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6AE_247183F1.xml" ContentType="application/vnd.ms-powerpoint.comments+xml"/>
  <Override PartName="/ppt/webextensions/taskpanes.xml" ContentType="application/vnd.ms-office.webextensiontaskpanes+xml"/>
  <Override PartName="/ppt/authors.xml" ContentType="application/vnd.ms-powerpoint.authors+xml"/>
  <Override PartName="/ppt/changesInfos/changesInfo1.xml" ContentType="application/vnd.ms-powerpoint.changesinfo+xml"/>
  <Override PartName="/ppt/revisionInfo.xml" ContentType="application/vnd.ms-powerpoint.revisioninfo+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82"/>
  </p:notesMasterIdLst>
  <p:sldIdLst>
    <p:sldId id="258" r:id="rId4"/>
    <p:sldId id="298" r:id="rId5"/>
    <p:sldId id="1317" r:id="rId6"/>
    <p:sldId id="333" r:id="rId7"/>
    <p:sldId id="342" r:id="rId8"/>
    <p:sldId id="1687" r:id="rId9"/>
    <p:sldId id="1702" r:id="rId10"/>
    <p:sldId id="343" r:id="rId11"/>
    <p:sldId id="344" r:id="rId12"/>
    <p:sldId id="353" r:id="rId13"/>
    <p:sldId id="347" r:id="rId14"/>
    <p:sldId id="296" r:id="rId15"/>
    <p:sldId id="1709" r:id="rId16"/>
    <p:sldId id="1723" r:id="rId17"/>
    <p:sldId id="2034" r:id="rId18"/>
    <p:sldId id="2037" r:id="rId19"/>
    <p:sldId id="2035" r:id="rId20"/>
    <p:sldId id="1715" r:id="rId21"/>
    <p:sldId id="2036" r:id="rId22"/>
    <p:sldId id="1717" r:id="rId23"/>
    <p:sldId id="1710" r:id="rId24"/>
    <p:sldId id="366" r:id="rId25"/>
    <p:sldId id="2077" r:id="rId26"/>
    <p:sldId id="2078" r:id="rId27"/>
    <p:sldId id="1697" r:id="rId28"/>
    <p:sldId id="1698" r:id="rId29"/>
    <p:sldId id="1696" r:id="rId30"/>
    <p:sldId id="2079" r:id="rId31"/>
    <p:sldId id="1714" r:id="rId32"/>
    <p:sldId id="1700" r:id="rId33"/>
    <p:sldId id="1699" r:id="rId34"/>
    <p:sldId id="1695" r:id="rId35"/>
    <p:sldId id="285" r:id="rId36"/>
    <p:sldId id="286" r:id="rId37"/>
    <p:sldId id="287" r:id="rId38"/>
    <p:sldId id="288" r:id="rId39"/>
    <p:sldId id="289" r:id="rId40"/>
    <p:sldId id="290" r:id="rId41"/>
    <p:sldId id="305" r:id="rId42"/>
    <p:sldId id="306" r:id="rId43"/>
    <p:sldId id="304" r:id="rId44"/>
    <p:sldId id="282" r:id="rId45"/>
    <p:sldId id="307" r:id="rId46"/>
    <p:sldId id="2080" r:id="rId47"/>
    <p:sldId id="309" r:id="rId48"/>
    <p:sldId id="311" r:id="rId49"/>
    <p:sldId id="297" r:id="rId50"/>
    <p:sldId id="2082" r:id="rId51"/>
    <p:sldId id="300" r:id="rId52"/>
    <p:sldId id="301" r:id="rId53"/>
    <p:sldId id="302" r:id="rId54"/>
    <p:sldId id="2085" r:id="rId55"/>
    <p:sldId id="312" r:id="rId56"/>
    <p:sldId id="2086" r:id="rId57"/>
    <p:sldId id="314" r:id="rId58"/>
    <p:sldId id="2087" r:id="rId59"/>
    <p:sldId id="292" r:id="rId60"/>
    <p:sldId id="316" r:id="rId61"/>
    <p:sldId id="321" r:id="rId62"/>
    <p:sldId id="1707" r:id="rId63"/>
    <p:sldId id="1681" r:id="rId64"/>
    <p:sldId id="1682" r:id="rId65"/>
    <p:sldId id="737" r:id="rId66"/>
    <p:sldId id="738" r:id="rId67"/>
    <p:sldId id="740" r:id="rId68"/>
    <p:sldId id="786" r:id="rId69"/>
    <p:sldId id="787" r:id="rId70"/>
    <p:sldId id="742" r:id="rId71"/>
    <p:sldId id="736" r:id="rId72"/>
    <p:sldId id="688" r:id="rId73"/>
    <p:sldId id="605" r:id="rId74"/>
    <p:sldId id="2029" r:id="rId75"/>
    <p:sldId id="2030" r:id="rId76"/>
    <p:sldId id="2045" r:id="rId77"/>
    <p:sldId id="352" r:id="rId78"/>
    <p:sldId id="1692" r:id="rId79"/>
    <p:sldId id="2075" r:id="rId80"/>
    <p:sldId id="1730"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5B2088-E863-468F-05CC-030C7A85D6C6}" name="Tu Nguyen" initials="TN" userId="78274b7b7f805cc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6BD4C2-3A2B-4071-9AE5-0154BFF3A6F1}" v="2" dt="2025-07-30T09:15:09.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96" autoAdjust="0"/>
    <p:restoredTop sz="84956" autoAdjust="0"/>
  </p:normalViewPr>
  <p:slideViewPr>
    <p:cSldViewPr snapToGrid="0">
      <p:cViewPr varScale="1">
        <p:scale>
          <a:sx n="59" d="100"/>
          <a:sy n="59" d="100"/>
        </p:scale>
        <p:origin x="-141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viewProps" Target="viewProps.xml"/><Relationship Id="rId89" Type="http://schemas.microsoft.com/office/2018/10/relationships/authors" Target="author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microsoft.com/office/2016/11/relationships/changesInfo" Target="changesInfos/changesInfo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 Nguyen" userId="78274b7b7f805cc5" providerId="LiveId" clId="{B96BD4C2-3A2B-4071-9AE5-0154BFF3A6F1}"/>
    <pc:docChg chg="undo custSel modSld">
      <pc:chgData name="Tu Nguyen" userId="78274b7b7f805cc5" providerId="LiveId" clId="{B96BD4C2-3A2B-4071-9AE5-0154BFF3A6F1}" dt="2025-07-30T09:51:39.686" v="302" actId="27636"/>
      <pc:docMkLst>
        <pc:docMk/>
      </pc:docMkLst>
      <pc:sldChg chg="modSp mod">
        <pc:chgData name="Tu Nguyen" userId="78274b7b7f805cc5" providerId="LiveId" clId="{B96BD4C2-3A2B-4071-9AE5-0154BFF3A6F1}" dt="2025-07-30T09:14:07.938" v="4" actId="20577"/>
        <pc:sldMkLst>
          <pc:docMk/>
          <pc:sldMk cId="2940203122" sldId="298"/>
        </pc:sldMkLst>
        <pc:spChg chg="mod">
          <ac:chgData name="Tu Nguyen" userId="78274b7b7f805cc5" providerId="LiveId" clId="{B96BD4C2-3A2B-4071-9AE5-0154BFF3A6F1}" dt="2025-07-30T09:14:02.136" v="3" actId="27636"/>
          <ac:spMkLst>
            <pc:docMk/>
            <pc:sldMk cId="2940203122" sldId="298"/>
            <ac:spMk id="3" creationId="{00000000-0000-0000-0000-000000000000}"/>
          </ac:spMkLst>
        </pc:spChg>
        <pc:spChg chg="mod">
          <ac:chgData name="Tu Nguyen" userId="78274b7b7f805cc5" providerId="LiveId" clId="{B96BD4C2-3A2B-4071-9AE5-0154BFF3A6F1}" dt="2025-07-30T09:14:07.938" v="4" actId="20577"/>
          <ac:spMkLst>
            <pc:docMk/>
            <pc:sldMk cId="2940203122" sldId="298"/>
            <ac:spMk id="4" creationId="{00000000-0000-0000-0000-000000000000}"/>
          </ac:spMkLst>
        </pc:spChg>
      </pc:sldChg>
      <pc:sldChg chg="modSp mod">
        <pc:chgData name="Tu Nguyen" userId="78274b7b7f805cc5" providerId="LiveId" clId="{B96BD4C2-3A2B-4071-9AE5-0154BFF3A6F1}" dt="2025-07-30T09:16:08.440" v="21" actId="20577"/>
        <pc:sldMkLst>
          <pc:docMk/>
          <pc:sldMk cId="3447716803" sldId="299"/>
        </pc:sldMkLst>
        <pc:spChg chg="mod">
          <ac:chgData name="Tu Nguyen" userId="78274b7b7f805cc5" providerId="LiveId" clId="{B96BD4C2-3A2B-4071-9AE5-0154BFF3A6F1}" dt="2025-07-30T09:16:08.440" v="21" actId="20577"/>
          <ac:spMkLst>
            <pc:docMk/>
            <pc:sldMk cId="3447716803" sldId="299"/>
            <ac:spMk id="3" creationId="{00000000-0000-0000-0000-000000000000}"/>
          </ac:spMkLst>
        </pc:spChg>
        <pc:spChg chg="mod">
          <ac:chgData name="Tu Nguyen" userId="78274b7b7f805cc5" providerId="LiveId" clId="{B96BD4C2-3A2B-4071-9AE5-0154BFF3A6F1}" dt="2025-07-30T09:15:14.828" v="12" actId="20577"/>
          <ac:spMkLst>
            <pc:docMk/>
            <pc:sldMk cId="3447716803" sldId="299"/>
            <ac:spMk id="4" creationId="{00000000-0000-0000-0000-000000000000}"/>
          </ac:spMkLst>
        </pc:spChg>
      </pc:sldChg>
      <pc:sldChg chg="modSp mod">
        <pc:chgData name="Tu Nguyen" userId="78274b7b7f805cc5" providerId="LiveId" clId="{B96BD4C2-3A2B-4071-9AE5-0154BFF3A6F1}" dt="2025-07-30T09:15:09.089" v="11" actId="20577"/>
        <pc:sldMkLst>
          <pc:docMk/>
          <pc:sldMk cId="3368248162" sldId="319"/>
        </pc:sldMkLst>
        <pc:spChg chg="mod">
          <ac:chgData name="Tu Nguyen" userId="78274b7b7f805cc5" providerId="LiveId" clId="{B96BD4C2-3A2B-4071-9AE5-0154BFF3A6F1}" dt="2025-07-30T09:15:09.089" v="11" actId="20577"/>
          <ac:spMkLst>
            <pc:docMk/>
            <pc:sldMk cId="3368248162" sldId="319"/>
            <ac:spMk id="3" creationId="{535DFF18-3C3A-BFAD-7265-911E42314D66}"/>
          </ac:spMkLst>
        </pc:spChg>
        <pc:spChg chg="mod">
          <ac:chgData name="Tu Nguyen" userId="78274b7b7f805cc5" providerId="LiveId" clId="{B96BD4C2-3A2B-4071-9AE5-0154BFF3A6F1}" dt="2025-07-30T09:14:13.304" v="5" actId="20577"/>
          <ac:spMkLst>
            <pc:docMk/>
            <pc:sldMk cId="3368248162" sldId="319"/>
            <ac:spMk id="4" creationId="{CE331F55-7680-8A30-49EA-37CC89011506}"/>
          </ac:spMkLst>
        </pc:spChg>
      </pc:sldChg>
      <pc:sldChg chg="modSp mod">
        <pc:chgData name="Tu Nguyen" userId="78274b7b7f805cc5" providerId="LiveId" clId="{B96BD4C2-3A2B-4071-9AE5-0154BFF3A6F1}" dt="2025-07-30T09:51:39.686" v="302" actId="27636"/>
        <pc:sldMkLst>
          <pc:docMk/>
          <pc:sldMk cId="1901291450" sldId="688"/>
        </pc:sldMkLst>
        <pc:spChg chg="mod">
          <ac:chgData name="Tu Nguyen" userId="78274b7b7f805cc5" providerId="LiveId" clId="{B96BD4C2-3A2B-4071-9AE5-0154BFF3A6F1}" dt="2025-07-30T09:51:39.686" v="302" actId="27636"/>
          <ac:spMkLst>
            <pc:docMk/>
            <pc:sldMk cId="1901291450" sldId="688"/>
            <ac:spMk id="2" creationId="{00000000-0000-0000-0000-000000000000}"/>
          </ac:spMkLst>
        </pc:spChg>
      </pc:sldChg>
      <pc:sldChg chg="addSp delSp modSp mod addAnim delAnim">
        <pc:chgData name="Tu Nguyen" userId="78274b7b7f805cc5" providerId="LiveId" clId="{B96BD4C2-3A2B-4071-9AE5-0154BFF3A6F1}" dt="2025-07-30T09:22:59.370" v="279" actId="14100"/>
        <pc:sldMkLst>
          <pc:docMk/>
          <pc:sldMk cId="1933352583" sldId="1317"/>
        </pc:sldMkLst>
        <pc:spChg chg="mod topLvl">
          <ac:chgData name="Tu Nguyen" userId="78274b7b7f805cc5" providerId="LiveId" clId="{B96BD4C2-3A2B-4071-9AE5-0154BFF3A6F1}" dt="2025-07-30T09:19:19.095" v="59" actId="1076"/>
          <ac:spMkLst>
            <pc:docMk/>
            <pc:sldMk cId="1933352583" sldId="1317"/>
            <ac:spMk id="105" creationId="{BE828C95-8CBB-4A9C-9985-D74603A6087F}"/>
          </ac:spMkLst>
        </pc:spChg>
        <pc:spChg chg="add del mod topLvl">
          <ac:chgData name="Tu Nguyen" userId="78274b7b7f805cc5" providerId="LiveId" clId="{B96BD4C2-3A2B-4071-9AE5-0154BFF3A6F1}" dt="2025-07-30T09:22:01.421" v="260" actId="20577"/>
          <ac:spMkLst>
            <pc:docMk/>
            <pc:sldMk cId="1933352583" sldId="1317"/>
            <ac:spMk id="106" creationId="{B8B30E1A-4BA8-425D-89C1-3935D19384AE}"/>
          </ac:spMkLst>
        </pc:spChg>
        <pc:spChg chg="mod">
          <ac:chgData name="Tu Nguyen" userId="78274b7b7f805cc5" providerId="LiveId" clId="{B96BD4C2-3A2B-4071-9AE5-0154BFF3A6F1}" dt="2025-07-30T09:20:52.044" v="70" actId="20577"/>
          <ac:spMkLst>
            <pc:docMk/>
            <pc:sldMk cId="1933352583" sldId="1317"/>
            <ac:spMk id="110" creationId="{DC31359E-A89A-446C-92C7-D9E1C3D768CA}"/>
          </ac:spMkLst>
        </pc:spChg>
        <pc:spChg chg="mod">
          <ac:chgData name="Tu Nguyen" userId="78274b7b7f805cc5" providerId="LiveId" clId="{B96BD4C2-3A2B-4071-9AE5-0154BFF3A6F1}" dt="2025-07-30T09:19:10.503" v="58" actId="1076"/>
          <ac:spMkLst>
            <pc:docMk/>
            <pc:sldMk cId="1933352583" sldId="1317"/>
            <ac:spMk id="111" creationId="{B7C4F61D-23FD-46AF-8D3C-8D127F9F8CBA}"/>
          </ac:spMkLst>
        </pc:spChg>
        <pc:spChg chg="mod">
          <ac:chgData name="Tu Nguyen" userId="78274b7b7f805cc5" providerId="LiveId" clId="{B96BD4C2-3A2B-4071-9AE5-0154BFF3A6F1}" dt="2025-07-30T09:20:42.141" v="66" actId="20577"/>
          <ac:spMkLst>
            <pc:docMk/>
            <pc:sldMk cId="1933352583" sldId="1317"/>
            <ac:spMk id="112" creationId="{E96DBC81-0153-4FF8-887C-B065B60C921A}"/>
          </ac:spMkLst>
        </pc:spChg>
        <pc:spChg chg="mod">
          <ac:chgData name="Tu Nguyen" userId="78274b7b7f805cc5" providerId="LiveId" clId="{B96BD4C2-3A2B-4071-9AE5-0154BFF3A6F1}" dt="2025-07-30T09:22:30.921" v="268" actId="403"/>
          <ac:spMkLst>
            <pc:docMk/>
            <pc:sldMk cId="1933352583" sldId="1317"/>
            <ac:spMk id="280" creationId="{00000000-0000-0000-0000-000000000000}"/>
          </ac:spMkLst>
        </pc:spChg>
        <pc:grpChg chg="mod">
          <ac:chgData name="Tu Nguyen" userId="78274b7b7f805cc5" providerId="LiveId" clId="{B96BD4C2-3A2B-4071-9AE5-0154BFF3A6F1}" dt="2025-07-30T09:22:59.370" v="279" actId="14100"/>
          <ac:grpSpMkLst>
            <pc:docMk/>
            <pc:sldMk cId="1933352583" sldId="1317"/>
            <ac:grpSpMk id="98" creationId="{5EEA4768-F7F0-41CA-A43E-A71DD42BD3B7}"/>
          </ac:grpSpMkLst>
        </pc:grpChg>
        <pc:grpChg chg="mod">
          <ac:chgData name="Tu Nguyen" userId="78274b7b7f805cc5" providerId="LiveId" clId="{B96BD4C2-3A2B-4071-9AE5-0154BFF3A6F1}" dt="2025-07-30T09:22:59.370" v="279" actId="14100"/>
          <ac:grpSpMkLst>
            <pc:docMk/>
            <pc:sldMk cId="1933352583" sldId="1317"/>
            <ac:grpSpMk id="99" creationId="{CD5CCAAD-D303-496A-B94E-E9512AF4B2BA}"/>
          </ac:grpSpMkLst>
        </pc:grpChg>
        <pc:grpChg chg="add del mod">
          <ac:chgData name="Tu Nguyen" userId="78274b7b7f805cc5" providerId="LiveId" clId="{B96BD4C2-3A2B-4071-9AE5-0154BFF3A6F1}" dt="2025-07-30T09:22:59.370" v="279" actId="14100"/>
          <ac:grpSpMkLst>
            <pc:docMk/>
            <pc:sldMk cId="1933352583" sldId="1317"/>
            <ac:grpSpMk id="101" creationId="{C4645483-0B40-49ED-BB48-14B6AD9B9D3A}"/>
          </ac:grpSpMkLst>
        </pc:grpChg>
      </pc:sldChg>
      <pc:sldChg chg="modSp mod">
        <pc:chgData name="Tu Nguyen" userId="78274b7b7f805cc5" providerId="LiveId" clId="{B96BD4C2-3A2B-4071-9AE5-0154BFF3A6F1}" dt="2025-07-30T09:26:10.023" v="293" actId="20577"/>
        <pc:sldMkLst>
          <pc:docMk/>
          <pc:sldMk cId="1525487719" sldId="1700"/>
        </pc:sldMkLst>
        <pc:spChg chg="mod">
          <ac:chgData name="Tu Nguyen" userId="78274b7b7f805cc5" providerId="LiveId" clId="{B96BD4C2-3A2B-4071-9AE5-0154BFF3A6F1}" dt="2025-07-30T09:26:10.023" v="293" actId="20577"/>
          <ac:spMkLst>
            <pc:docMk/>
            <pc:sldMk cId="1525487719" sldId="1700"/>
            <ac:spMk id="4" creationId="{713F0C83-BF88-A48F-B840-12779B9E06B8}"/>
          </ac:spMkLst>
        </pc:spChg>
      </pc:sldChg>
      <pc:sldChg chg="modSp mod">
        <pc:chgData name="Tu Nguyen" userId="78274b7b7f805cc5" providerId="LiveId" clId="{B96BD4C2-3A2B-4071-9AE5-0154BFF3A6F1}" dt="2025-07-30T09:24:00.095" v="281" actId="1076"/>
        <pc:sldMkLst>
          <pc:docMk/>
          <pc:sldMk cId="3206581904" sldId="1709"/>
        </pc:sldMkLst>
        <pc:spChg chg="mod">
          <ac:chgData name="Tu Nguyen" userId="78274b7b7f805cc5" providerId="LiveId" clId="{B96BD4C2-3A2B-4071-9AE5-0154BFF3A6F1}" dt="2025-07-30T09:23:48.001" v="280" actId="20577"/>
          <ac:spMkLst>
            <pc:docMk/>
            <pc:sldMk cId="3206581904" sldId="1709"/>
            <ac:spMk id="22" creationId="{17651A37-3DF4-202E-2142-F3072C8A8403}"/>
          </ac:spMkLst>
        </pc:spChg>
        <pc:spChg chg="mod">
          <ac:chgData name="Tu Nguyen" userId="78274b7b7f805cc5" providerId="LiveId" clId="{B96BD4C2-3A2B-4071-9AE5-0154BFF3A6F1}" dt="2025-07-30T09:24:00.095" v="281" actId="1076"/>
          <ac:spMkLst>
            <pc:docMk/>
            <pc:sldMk cId="3206581904" sldId="1709"/>
            <ac:spMk id="27" creationId="{BE853065-B443-5E7C-AB3C-4FA4C8D23B27}"/>
          </ac:spMkLst>
        </pc:spChg>
      </pc:sldChg>
      <pc:sldChg chg="modSp mod">
        <pc:chgData name="Tu Nguyen" userId="78274b7b7f805cc5" providerId="LiveId" clId="{B96BD4C2-3A2B-4071-9AE5-0154BFF3A6F1}" dt="2025-07-30T09:25:53.511" v="292" actId="1037"/>
        <pc:sldMkLst>
          <pc:docMk/>
          <pc:sldMk cId="3922175490" sldId="2050"/>
        </pc:sldMkLst>
        <pc:grpChg chg="mod">
          <ac:chgData name="Tu Nguyen" userId="78274b7b7f805cc5" providerId="LiveId" clId="{B96BD4C2-3A2B-4071-9AE5-0154BFF3A6F1}" dt="2025-07-30T09:25:53.511" v="292" actId="1037"/>
          <ac:grpSpMkLst>
            <pc:docMk/>
            <pc:sldMk cId="3922175490" sldId="2050"/>
            <ac:grpSpMk id="5" creationId="{E2CFFD69-667E-F52B-F13B-6B3F9106F561}"/>
          </ac:grpSpMkLst>
        </pc:grpChg>
      </pc:sldChg>
    </pc:docChg>
  </pc:docChgLst>
</pc:chgInfo>
</file>

<file path=ppt/comments/modernComment_6AE_247183F1.xml><?xml version="1.0" encoding="utf-8"?>
<p188:cmLst xmlns:a="http://schemas.openxmlformats.org/drawingml/2006/main" xmlns:r="http://schemas.openxmlformats.org/officeDocument/2006/relationships" xmlns:p188="http://schemas.microsoft.com/office/powerpoint/2018/8/main">
  <p188:cm id="{5B14ACF7-7B50-4115-99E7-EA9F4152083A}" authorId="{F75B2088-E863-468F-05CC-030C7A85D6C6}" created="2025-07-30T09:25:25.076">
    <pc:sldMkLst xmlns:pc="http://schemas.microsoft.com/office/powerpoint/2013/main/command">
      <pc:docMk/>
      <pc:sldMk cId="611419121" sldId="1710"/>
    </pc:sldMkLst>
    <p188:txBody>
      <a:bodyPr/>
      <a:lstStyle/>
      <a:p>
        <a:r>
          <a:rPr lang="en-GB"/>
          <a:t>Lặp lại slide số 9</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511F73-7A3C-4DE0-873F-2528001D426A}" type="doc">
      <dgm:prSet loTypeId="urn:microsoft.com/office/officeart/2005/8/layout/hList7" loCatId="list" qsTypeId="urn:microsoft.com/office/officeart/2005/8/quickstyle/simple1" qsCatId="simple" csTypeId="urn:microsoft.com/office/officeart/2005/8/colors/colorful2" csCatId="colorful" phldr="1"/>
      <dgm:spPr/>
    </dgm:pt>
    <dgm:pt modelId="{30CD1DF4-84D8-431A-B747-8E2A07EDDEA5}">
      <dgm:prSet phldrT="[Text]"/>
      <dgm:spPr/>
      <dgm:t>
        <a:bodyPr/>
        <a:lstStyle/>
        <a:p>
          <a:r>
            <a:rPr lang="en-US" dirty="0" err="1">
              <a:latin typeface="Times New Roman" panose="02020603050405020304" pitchFamily="18" charset="0"/>
              <a:cs typeface="Times New Roman" panose="02020603050405020304" pitchFamily="18" charset="0"/>
            </a:rPr>
            <a:t>Bối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cảnh</a:t>
          </a:r>
          <a:endParaRPr lang="en-US" dirty="0">
            <a:latin typeface="Times New Roman" panose="02020603050405020304" pitchFamily="18" charset="0"/>
            <a:cs typeface="Times New Roman" panose="02020603050405020304" pitchFamily="18" charset="0"/>
          </a:endParaRPr>
        </a:p>
      </dgm:t>
    </dgm:pt>
    <dgm:pt modelId="{3041109B-7525-46F5-BD88-A69244C9D2C6}" type="parTrans" cxnId="{1AADA039-D536-414D-9B3D-CBEE112C057B}">
      <dgm:prSet/>
      <dgm:spPr/>
      <dgm:t>
        <a:bodyPr/>
        <a:lstStyle/>
        <a:p>
          <a:endParaRPr lang="en-US"/>
        </a:p>
      </dgm:t>
    </dgm:pt>
    <dgm:pt modelId="{1D3DE4C8-F7E1-421A-BCE1-C5E048F8DFB0}" type="sibTrans" cxnId="{1AADA039-D536-414D-9B3D-CBEE112C057B}">
      <dgm:prSet/>
      <dgm:spPr/>
      <dgm:t>
        <a:bodyPr/>
        <a:lstStyle/>
        <a:p>
          <a:endParaRPr lang="en-US"/>
        </a:p>
      </dgm:t>
    </dgm:pt>
    <dgm:pt modelId="{B08C7FDA-18D6-43BA-B874-58975BF0EB22}">
      <dgm:prSet phldrT="[Text]"/>
      <dgm:spPr/>
      <dgm:t>
        <a:bodyPr/>
        <a:lstStyle/>
        <a:p>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a:t>
          </a:r>
        </a:p>
      </dgm:t>
    </dgm:pt>
    <dgm:pt modelId="{D62FEA80-F54E-4D28-9E29-F37C12F60A3C}" type="parTrans" cxnId="{5758D9B7-872F-4481-B70F-563308BACECC}">
      <dgm:prSet/>
      <dgm:spPr/>
      <dgm:t>
        <a:bodyPr/>
        <a:lstStyle/>
        <a:p>
          <a:endParaRPr lang="en-US"/>
        </a:p>
      </dgm:t>
    </dgm:pt>
    <dgm:pt modelId="{851A8FDC-5A4A-46B7-AEEC-66276F130A74}" type="sibTrans" cxnId="{5758D9B7-872F-4481-B70F-563308BACECC}">
      <dgm:prSet/>
      <dgm:spPr/>
      <dgm:t>
        <a:bodyPr/>
        <a:lstStyle/>
        <a:p>
          <a:endParaRPr lang="en-US"/>
        </a:p>
      </dgm:t>
    </dgm:pt>
    <dgm:pt modelId="{D3CCB547-A1EB-42E1-8914-1952BD55109E}">
      <dgm:prSet phldrT="[Text]"/>
      <dgm:spPr/>
      <dgm:t>
        <a:bodyPr/>
        <a:lstStyle/>
        <a:p>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endParaRPr lang="en-US" dirty="0">
            <a:latin typeface="Times New Roman" panose="02020603050405020304" pitchFamily="18" charset="0"/>
            <a:cs typeface="Times New Roman" panose="02020603050405020304" pitchFamily="18" charset="0"/>
          </a:endParaRPr>
        </a:p>
      </dgm:t>
    </dgm:pt>
    <dgm:pt modelId="{B2C06308-ED8A-4C9A-B7A7-F1AB1AFEE2FF}" type="parTrans" cxnId="{2B4E327B-732F-4F67-86D6-A4BF929196CB}">
      <dgm:prSet/>
      <dgm:spPr/>
      <dgm:t>
        <a:bodyPr/>
        <a:lstStyle/>
        <a:p>
          <a:endParaRPr lang="en-US"/>
        </a:p>
      </dgm:t>
    </dgm:pt>
    <dgm:pt modelId="{BB491F7D-168B-4B54-BD2E-6057802C32C8}" type="sibTrans" cxnId="{2B4E327B-732F-4F67-86D6-A4BF929196CB}">
      <dgm:prSet/>
      <dgm:spPr/>
      <dgm:t>
        <a:bodyPr/>
        <a:lstStyle/>
        <a:p>
          <a:endParaRPr lang="en-US"/>
        </a:p>
      </dgm:t>
    </dgm:pt>
    <dgm:pt modelId="{7959C16E-1C73-4950-AB9A-1070DD486BE9}" type="pres">
      <dgm:prSet presAssocID="{90511F73-7A3C-4DE0-873F-2528001D426A}" presName="Name0" presStyleCnt="0">
        <dgm:presLayoutVars>
          <dgm:dir/>
          <dgm:resizeHandles val="exact"/>
        </dgm:presLayoutVars>
      </dgm:prSet>
      <dgm:spPr/>
    </dgm:pt>
    <dgm:pt modelId="{30F50DF6-2656-4964-9047-6EBFF689A42B}" type="pres">
      <dgm:prSet presAssocID="{90511F73-7A3C-4DE0-873F-2528001D426A}" presName="fgShape" presStyleLbl="fgShp" presStyleIdx="0" presStyleCnt="1"/>
      <dgm:spPr/>
    </dgm:pt>
    <dgm:pt modelId="{DBD3846D-21AA-4DB9-ABA6-BB8F2FC27988}" type="pres">
      <dgm:prSet presAssocID="{90511F73-7A3C-4DE0-873F-2528001D426A}" presName="linComp" presStyleCnt="0"/>
      <dgm:spPr/>
    </dgm:pt>
    <dgm:pt modelId="{189E230F-861F-490C-B23C-C40C06BECD5F}" type="pres">
      <dgm:prSet presAssocID="{30CD1DF4-84D8-431A-B747-8E2A07EDDEA5}" presName="compNode" presStyleCnt="0"/>
      <dgm:spPr/>
    </dgm:pt>
    <dgm:pt modelId="{D7002457-C4AA-4307-A8CE-FDE3B474C55F}" type="pres">
      <dgm:prSet presAssocID="{30CD1DF4-84D8-431A-B747-8E2A07EDDEA5}" presName="bkgdShape" presStyleLbl="node1" presStyleIdx="0" presStyleCnt="3"/>
      <dgm:spPr/>
      <dgm:t>
        <a:bodyPr/>
        <a:lstStyle/>
        <a:p>
          <a:endParaRPr lang="en-US"/>
        </a:p>
      </dgm:t>
    </dgm:pt>
    <dgm:pt modelId="{BE0E4C2B-EB2D-4AE4-AF26-9C4D8E54EC03}" type="pres">
      <dgm:prSet presAssocID="{30CD1DF4-84D8-431A-B747-8E2A07EDDEA5}" presName="nodeTx" presStyleLbl="node1" presStyleIdx="0" presStyleCnt="3">
        <dgm:presLayoutVars>
          <dgm:bulletEnabled val="1"/>
        </dgm:presLayoutVars>
      </dgm:prSet>
      <dgm:spPr/>
      <dgm:t>
        <a:bodyPr/>
        <a:lstStyle/>
        <a:p>
          <a:endParaRPr lang="en-US"/>
        </a:p>
      </dgm:t>
    </dgm:pt>
    <dgm:pt modelId="{31574F59-981E-4757-94D6-4FCF49580BB8}" type="pres">
      <dgm:prSet presAssocID="{30CD1DF4-84D8-431A-B747-8E2A07EDDEA5}" presName="invisiNode" presStyleLbl="node1" presStyleIdx="0" presStyleCnt="3"/>
      <dgm:spPr/>
    </dgm:pt>
    <dgm:pt modelId="{02643A53-0B0C-4DB9-B4FC-207D2BD02138}" type="pres">
      <dgm:prSet presAssocID="{30CD1DF4-84D8-431A-B747-8E2A07EDDEA5}" presName="imagNode" presStyleLbl="fgImgPlace1" presStyleIdx="0" presStyleCnt="3"/>
      <dgm:spPr>
        <a:blipFill rotWithShape="1">
          <a:blip xmlns:r="http://schemas.openxmlformats.org/officeDocument/2006/relationships" r:embed="rId1"/>
          <a:srcRect/>
          <a:stretch>
            <a:fillRect l="-39000" r="-39000"/>
          </a:stretch>
        </a:blipFill>
      </dgm:spPr>
    </dgm:pt>
    <dgm:pt modelId="{9A0266D3-40CE-46F7-94F4-6D80628F2D95}" type="pres">
      <dgm:prSet presAssocID="{1D3DE4C8-F7E1-421A-BCE1-C5E048F8DFB0}" presName="sibTrans" presStyleLbl="sibTrans2D1" presStyleIdx="0" presStyleCnt="0"/>
      <dgm:spPr/>
      <dgm:t>
        <a:bodyPr/>
        <a:lstStyle/>
        <a:p>
          <a:endParaRPr lang="en-US"/>
        </a:p>
      </dgm:t>
    </dgm:pt>
    <dgm:pt modelId="{B36CE624-FAB4-4B29-9DB2-30C30867300B}" type="pres">
      <dgm:prSet presAssocID="{B08C7FDA-18D6-43BA-B874-58975BF0EB22}" presName="compNode" presStyleCnt="0"/>
      <dgm:spPr/>
    </dgm:pt>
    <dgm:pt modelId="{309C703D-21F8-4E6A-A836-DDE038783F1F}" type="pres">
      <dgm:prSet presAssocID="{B08C7FDA-18D6-43BA-B874-58975BF0EB22}" presName="bkgdShape" presStyleLbl="node1" presStyleIdx="1" presStyleCnt="3"/>
      <dgm:spPr/>
      <dgm:t>
        <a:bodyPr/>
        <a:lstStyle/>
        <a:p>
          <a:endParaRPr lang="en-US"/>
        </a:p>
      </dgm:t>
    </dgm:pt>
    <dgm:pt modelId="{9CCC1D11-E962-4E89-A4E3-B7DD6B50AC49}" type="pres">
      <dgm:prSet presAssocID="{B08C7FDA-18D6-43BA-B874-58975BF0EB22}" presName="nodeTx" presStyleLbl="node1" presStyleIdx="1" presStyleCnt="3">
        <dgm:presLayoutVars>
          <dgm:bulletEnabled val="1"/>
        </dgm:presLayoutVars>
      </dgm:prSet>
      <dgm:spPr/>
      <dgm:t>
        <a:bodyPr/>
        <a:lstStyle/>
        <a:p>
          <a:endParaRPr lang="en-US"/>
        </a:p>
      </dgm:t>
    </dgm:pt>
    <dgm:pt modelId="{3768D8D4-E71E-4DCE-8574-78BD2ED4F99C}" type="pres">
      <dgm:prSet presAssocID="{B08C7FDA-18D6-43BA-B874-58975BF0EB22}" presName="invisiNode" presStyleLbl="node1" presStyleIdx="1" presStyleCnt="3"/>
      <dgm:spPr/>
    </dgm:pt>
    <dgm:pt modelId="{17F5157E-5B4B-40CE-B7EE-D2056EBB5FB1}" type="pres">
      <dgm:prSet presAssocID="{B08C7FDA-18D6-43BA-B874-58975BF0EB22}" presName="imagNode" presStyleLbl="fgImgPlace1" presStyleIdx="1" presStyleCnt="3"/>
      <dgm:spPr>
        <a:blipFill rotWithShape="1">
          <a:blip xmlns:r="http://schemas.openxmlformats.org/officeDocument/2006/relationships" r:embed="rId2"/>
          <a:srcRect/>
          <a:stretch>
            <a:fillRect l="-14000" r="-14000"/>
          </a:stretch>
        </a:blipFill>
      </dgm:spPr>
    </dgm:pt>
    <dgm:pt modelId="{736783DB-2461-4A07-8D64-BD83AC4532F6}" type="pres">
      <dgm:prSet presAssocID="{851A8FDC-5A4A-46B7-AEEC-66276F130A74}" presName="sibTrans" presStyleLbl="sibTrans2D1" presStyleIdx="0" presStyleCnt="0"/>
      <dgm:spPr/>
      <dgm:t>
        <a:bodyPr/>
        <a:lstStyle/>
        <a:p>
          <a:endParaRPr lang="en-US"/>
        </a:p>
      </dgm:t>
    </dgm:pt>
    <dgm:pt modelId="{0A37C776-3C1C-45D1-A5CA-4AE0E1D0D163}" type="pres">
      <dgm:prSet presAssocID="{D3CCB547-A1EB-42E1-8914-1952BD55109E}" presName="compNode" presStyleCnt="0"/>
      <dgm:spPr/>
    </dgm:pt>
    <dgm:pt modelId="{0F3990A8-99C0-433C-BA7A-BDF4A86519E5}" type="pres">
      <dgm:prSet presAssocID="{D3CCB547-A1EB-42E1-8914-1952BD55109E}" presName="bkgdShape" presStyleLbl="node1" presStyleIdx="2" presStyleCnt="3"/>
      <dgm:spPr/>
      <dgm:t>
        <a:bodyPr/>
        <a:lstStyle/>
        <a:p>
          <a:endParaRPr lang="en-US"/>
        </a:p>
      </dgm:t>
    </dgm:pt>
    <dgm:pt modelId="{3A5C1B5E-A18E-4C46-B046-1F3EA7F4C30E}" type="pres">
      <dgm:prSet presAssocID="{D3CCB547-A1EB-42E1-8914-1952BD55109E}" presName="nodeTx" presStyleLbl="node1" presStyleIdx="2" presStyleCnt="3">
        <dgm:presLayoutVars>
          <dgm:bulletEnabled val="1"/>
        </dgm:presLayoutVars>
      </dgm:prSet>
      <dgm:spPr/>
      <dgm:t>
        <a:bodyPr/>
        <a:lstStyle/>
        <a:p>
          <a:endParaRPr lang="en-US"/>
        </a:p>
      </dgm:t>
    </dgm:pt>
    <dgm:pt modelId="{FAA3B8D0-8033-420A-BB0A-FC4CCD1FF45E}" type="pres">
      <dgm:prSet presAssocID="{D3CCB547-A1EB-42E1-8914-1952BD55109E}" presName="invisiNode" presStyleLbl="node1" presStyleIdx="2" presStyleCnt="3"/>
      <dgm:spPr/>
    </dgm:pt>
    <dgm:pt modelId="{AA7EAD1D-36B3-471E-BB92-A114A6723D8F}" type="pres">
      <dgm:prSet presAssocID="{D3CCB547-A1EB-42E1-8914-1952BD55109E}" presName="imagNode" presStyleLbl="fgImgPlace1" presStyleIdx="2" presStyleCnt="3"/>
      <dgm:spPr>
        <a:blipFill rotWithShape="1">
          <a:blip xmlns:r="http://schemas.openxmlformats.org/officeDocument/2006/relationships" r:embed="rId3"/>
          <a:srcRect/>
          <a:stretch>
            <a:fillRect/>
          </a:stretch>
        </a:blipFill>
      </dgm:spPr>
    </dgm:pt>
  </dgm:ptLst>
  <dgm:cxnLst>
    <dgm:cxn modelId="{E5637B5B-781B-4022-BED0-19649EAF79F0}" type="presOf" srcId="{D3CCB547-A1EB-42E1-8914-1952BD55109E}" destId="{0F3990A8-99C0-433C-BA7A-BDF4A86519E5}" srcOrd="0" destOrd="0" presId="urn:microsoft.com/office/officeart/2005/8/layout/hList7"/>
    <dgm:cxn modelId="{A58AD6D2-48FA-4D78-BF9F-67CEAC2D5425}" type="presOf" srcId="{30CD1DF4-84D8-431A-B747-8E2A07EDDEA5}" destId="{BE0E4C2B-EB2D-4AE4-AF26-9C4D8E54EC03}" srcOrd="1" destOrd="0" presId="urn:microsoft.com/office/officeart/2005/8/layout/hList7"/>
    <dgm:cxn modelId="{65978F40-5340-452E-92AB-B968E12B8F88}" type="presOf" srcId="{D3CCB547-A1EB-42E1-8914-1952BD55109E}" destId="{3A5C1B5E-A18E-4C46-B046-1F3EA7F4C30E}" srcOrd="1" destOrd="0" presId="urn:microsoft.com/office/officeart/2005/8/layout/hList7"/>
    <dgm:cxn modelId="{1AADA039-D536-414D-9B3D-CBEE112C057B}" srcId="{90511F73-7A3C-4DE0-873F-2528001D426A}" destId="{30CD1DF4-84D8-431A-B747-8E2A07EDDEA5}" srcOrd="0" destOrd="0" parTransId="{3041109B-7525-46F5-BD88-A69244C9D2C6}" sibTransId="{1D3DE4C8-F7E1-421A-BCE1-C5E048F8DFB0}"/>
    <dgm:cxn modelId="{5758D9B7-872F-4481-B70F-563308BACECC}" srcId="{90511F73-7A3C-4DE0-873F-2528001D426A}" destId="{B08C7FDA-18D6-43BA-B874-58975BF0EB22}" srcOrd="1" destOrd="0" parTransId="{D62FEA80-F54E-4D28-9E29-F37C12F60A3C}" sibTransId="{851A8FDC-5A4A-46B7-AEEC-66276F130A74}"/>
    <dgm:cxn modelId="{650DBF71-8F7B-4665-93F7-57F7EA4D0C52}" type="presOf" srcId="{30CD1DF4-84D8-431A-B747-8E2A07EDDEA5}" destId="{D7002457-C4AA-4307-A8CE-FDE3B474C55F}" srcOrd="0" destOrd="0" presId="urn:microsoft.com/office/officeart/2005/8/layout/hList7"/>
    <dgm:cxn modelId="{C5F93F27-521A-4DCE-AA1B-A7ED3D5C1994}" type="presOf" srcId="{1D3DE4C8-F7E1-421A-BCE1-C5E048F8DFB0}" destId="{9A0266D3-40CE-46F7-94F4-6D80628F2D95}" srcOrd="0" destOrd="0" presId="urn:microsoft.com/office/officeart/2005/8/layout/hList7"/>
    <dgm:cxn modelId="{4BCB6FF9-1872-4E79-B22D-716CBC52C85D}" type="presOf" srcId="{B08C7FDA-18D6-43BA-B874-58975BF0EB22}" destId="{9CCC1D11-E962-4E89-A4E3-B7DD6B50AC49}" srcOrd="1" destOrd="0" presId="urn:microsoft.com/office/officeart/2005/8/layout/hList7"/>
    <dgm:cxn modelId="{0EEC0292-337B-452B-8CD2-97395FBFAE4E}" type="presOf" srcId="{851A8FDC-5A4A-46B7-AEEC-66276F130A74}" destId="{736783DB-2461-4A07-8D64-BD83AC4532F6}" srcOrd="0" destOrd="0" presId="urn:microsoft.com/office/officeart/2005/8/layout/hList7"/>
    <dgm:cxn modelId="{35D01C45-2652-4197-B100-CBFF4E662A85}" type="presOf" srcId="{90511F73-7A3C-4DE0-873F-2528001D426A}" destId="{7959C16E-1C73-4950-AB9A-1070DD486BE9}" srcOrd="0" destOrd="0" presId="urn:microsoft.com/office/officeart/2005/8/layout/hList7"/>
    <dgm:cxn modelId="{2B4E327B-732F-4F67-86D6-A4BF929196CB}" srcId="{90511F73-7A3C-4DE0-873F-2528001D426A}" destId="{D3CCB547-A1EB-42E1-8914-1952BD55109E}" srcOrd="2" destOrd="0" parTransId="{B2C06308-ED8A-4C9A-B7A7-F1AB1AFEE2FF}" sibTransId="{BB491F7D-168B-4B54-BD2E-6057802C32C8}"/>
    <dgm:cxn modelId="{CB6299A0-31BD-47BF-A9CD-AB56343BC5A4}" type="presOf" srcId="{B08C7FDA-18D6-43BA-B874-58975BF0EB22}" destId="{309C703D-21F8-4E6A-A836-DDE038783F1F}" srcOrd="0" destOrd="0" presId="urn:microsoft.com/office/officeart/2005/8/layout/hList7"/>
    <dgm:cxn modelId="{7AB384E4-35CF-4CC5-9EC8-46FAA5812EA7}" type="presParOf" srcId="{7959C16E-1C73-4950-AB9A-1070DD486BE9}" destId="{30F50DF6-2656-4964-9047-6EBFF689A42B}" srcOrd="0" destOrd="0" presId="urn:microsoft.com/office/officeart/2005/8/layout/hList7"/>
    <dgm:cxn modelId="{83263B51-C673-4141-859C-DE71860756E7}" type="presParOf" srcId="{7959C16E-1C73-4950-AB9A-1070DD486BE9}" destId="{DBD3846D-21AA-4DB9-ABA6-BB8F2FC27988}" srcOrd="1" destOrd="0" presId="urn:microsoft.com/office/officeart/2005/8/layout/hList7"/>
    <dgm:cxn modelId="{215F084C-EEF0-4EAD-ACFE-4414056C0EC5}" type="presParOf" srcId="{DBD3846D-21AA-4DB9-ABA6-BB8F2FC27988}" destId="{189E230F-861F-490C-B23C-C40C06BECD5F}" srcOrd="0" destOrd="0" presId="urn:microsoft.com/office/officeart/2005/8/layout/hList7"/>
    <dgm:cxn modelId="{889E9AB6-9D72-415E-B352-E6944A997FB5}" type="presParOf" srcId="{189E230F-861F-490C-B23C-C40C06BECD5F}" destId="{D7002457-C4AA-4307-A8CE-FDE3B474C55F}" srcOrd="0" destOrd="0" presId="urn:microsoft.com/office/officeart/2005/8/layout/hList7"/>
    <dgm:cxn modelId="{2F35C449-4A05-45A3-91D8-8F67DF0BAFFE}" type="presParOf" srcId="{189E230F-861F-490C-B23C-C40C06BECD5F}" destId="{BE0E4C2B-EB2D-4AE4-AF26-9C4D8E54EC03}" srcOrd="1" destOrd="0" presId="urn:microsoft.com/office/officeart/2005/8/layout/hList7"/>
    <dgm:cxn modelId="{2439911C-B227-482C-8D68-73C925C1B4CE}" type="presParOf" srcId="{189E230F-861F-490C-B23C-C40C06BECD5F}" destId="{31574F59-981E-4757-94D6-4FCF49580BB8}" srcOrd="2" destOrd="0" presId="urn:microsoft.com/office/officeart/2005/8/layout/hList7"/>
    <dgm:cxn modelId="{08CB5237-20C4-4911-BFE8-3B6A8944E0D9}" type="presParOf" srcId="{189E230F-861F-490C-B23C-C40C06BECD5F}" destId="{02643A53-0B0C-4DB9-B4FC-207D2BD02138}" srcOrd="3" destOrd="0" presId="urn:microsoft.com/office/officeart/2005/8/layout/hList7"/>
    <dgm:cxn modelId="{B608ABBA-DB45-41DC-86AA-2F066DF3BA21}" type="presParOf" srcId="{DBD3846D-21AA-4DB9-ABA6-BB8F2FC27988}" destId="{9A0266D3-40CE-46F7-94F4-6D80628F2D95}" srcOrd="1" destOrd="0" presId="urn:microsoft.com/office/officeart/2005/8/layout/hList7"/>
    <dgm:cxn modelId="{BDEB2BB5-9A28-4165-8B08-9955D9691959}" type="presParOf" srcId="{DBD3846D-21AA-4DB9-ABA6-BB8F2FC27988}" destId="{B36CE624-FAB4-4B29-9DB2-30C30867300B}" srcOrd="2" destOrd="0" presId="urn:microsoft.com/office/officeart/2005/8/layout/hList7"/>
    <dgm:cxn modelId="{588FF38D-1082-4AF7-8DD4-D119F21EC281}" type="presParOf" srcId="{B36CE624-FAB4-4B29-9DB2-30C30867300B}" destId="{309C703D-21F8-4E6A-A836-DDE038783F1F}" srcOrd="0" destOrd="0" presId="urn:microsoft.com/office/officeart/2005/8/layout/hList7"/>
    <dgm:cxn modelId="{F290DBE5-4CE3-48AE-B783-E72E507268F3}" type="presParOf" srcId="{B36CE624-FAB4-4B29-9DB2-30C30867300B}" destId="{9CCC1D11-E962-4E89-A4E3-B7DD6B50AC49}" srcOrd="1" destOrd="0" presId="urn:microsoft.com/office/officeart/2005/8/layout/hList7"/>
    <dgm:cxn modelId="{8CE4E16F-655E-407F-A9C7-9108B6148731}" type="presParOf" srcId="{B36CE624-FAB4-4B29-9DB2-30C30867300B}" destId="{3768D8D4-E71E-4DCE-8574-78BD2ED4F99C}" srcOrd="2" destOrd="0" presId="urn:microsoft.com/office/officeart/2005/8/layout/hList7"/>
    <dgm:cxn modelId="{1706D5F4-E60D-45F5-B486-C061DC67FE14}" type="presParOf" srcId="{B36CE624-FAB4-4B29-9DB2-30C30867300B}" destId="{17F5157E-5B4B-40CE-B7EE-D2056EBB5FB1}" srcOrd="3" destOrd="0" presId="urn:microsoft.com/office/officeart/2005/8/layout/hList7"/>
    <dgm:cxn modelId="{723AC015-2456-4973-84F9-C1E8ED053C8F}" type="presParOf" srcId="{DBD3846D-21AA-4DB9-ABA6-BB8F2FC27988}" destId="{736783DB-2461-4A07-8D64-BD83AC4532F6}" srcOrd="3" destOrd="0" presId="urn:microsoft.com/office/officeart/2005/8/layout/hList7"/>
    <dgm:cxn modelId="{20315E27-FA3E-40FC-A169-6645FC86A722}" type="presParOf" srcId="{DBD3846D-21AA-4DB9-ABA6-BB8F2FC27988}" destId="{0A37C776-3C1C-45D1-A5CA-4AE0E1D0D163}" srcOrd="4" destOrd="0" presId="urn:microsoft.com/office/officeart/2005/8/layout/hList7"/>
    <dgm:cxn modelId="{43271594-1B71-4217-8316-4643A038E947}" type="presParOf" srcId="{0A37C776-3C1C-45D1-A5CA-4AE0E1D0D163}" destId="{0F3990A8-99C0-433C-BA7A-BDF4A86519E5}" srcOrd="0" destOrd="0" presId="urn:microsoft.com/office/officeart/2005/8/layout/hList7"/>
    <dgm:cxn modelId="{2A92BADC-5AEA-4FD4-8BE9-7D79B792577E}" type="presParOf" srcId="{0A37C776-3C1C-45D1-A5CA-4AE0E1D0D163}" destId="{3A5C1B5E-A18E-4C46-B046-1F3EA7F4C30E}" srcOrd="1" destOrd="0" presId="urn:microsoft.com/office/officeart/2005/8/layout/hList7"/>
    <dgm:cxn modelId="{8B65FA7D-BD92-4A7D-904F-6CD56BBD25FD}" type="presParOf" srcId="{0A37C776-3C1C-45D1-A5CA-4AE0E1D0D163}" destId="{FAA3B8D0-8033-420A-BB0A-FC4CCD1FF45E}" srcOrd="2" destOrd="0" presId="urn:microsoft.com/office/officeart/2005/8/layout/hList7"/>
    <dgm:cxn modelId="{56BE678E-27D4-4870-9EB8-E78109FF99FD}" type="presParOf" srcId="{0A37C776-3C1C-45D1-A5CA-4AE0E1D0D163}" destId="{AA7EAD1D-36B3-471E-BB92-A114A6723D8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511F73-7A3C-4DE0-873F-2528001D426A}" type="doc">
      <dgm:prSet loTypeId="urn:microsoft.com/office/officeart/2005/8/layout/hList7" loCatId="list" qsTypeId="urn:microsoft.com/office/officeart/2005/8/quickstyle/simple1" qsCatId="simple" csTypeId="urn:microsoft.com/office/officeart/2005/8/colors/colorful2" csCatId="colorful" phldr="1"/>
      <dgm:spPr/>
    </dgm:pt>
    <dgm:pt modelId="{30CD1DF4-84D8-431A-B747-8E2A07EDDEA5}">
      <dgm:prSet phldrT="[Text]"/>
      <dgm:spPr/>
      <dgm:t>
        <a:bodyPr/>
        <a:lstStyle/>
        <a:p>
          <a:r>
            <a:rPr lang="en-US" dirty="0" err="1">
              <a:latin typeface="Times New Roman" panose="02020603050405020304" pitchFamily="18" charset="0"/>
              <a:cs typeface="Times New Roman" panose="02020603050405020304" pitchFamily="18" charset="0"/>
            </a:rPr>
            <a:t>Bối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cảnh</a:t>
          </a:r>
          <a:endParaRPr lang="en-US" dirty="0">
            <a:latin typeface="Times New Roman" panose="02020603050405020304" pitchFamily="18" charset="0"/>
            <a:cs typeface="Times New Roman" panose="02020603050405020304" pitchFamily="18" charset="0"/>
          </a:endParaRPr>
        </a:p>
      </dgm:t>
    </dgm:pt>
    <dgm:pt modelId="{3041109B-7525-46F5-BD88-A69244C9D2C6}" type="parTrans" cxnId="{1AADA039-D536-414D-9B3D-CBEE112C057B}">
      <dgm:prSet/>
      <dgm:spPr/>
      <dgm:t>
        <a:bodyPr/>
        <a:lstStyle/>
        <a:p>
          <a:endParaRPr lang="en-US"/>
        </a:p>
      </dgm:t>
    </dgm:pt>
    <dgm:pt modelId="{1D3DE4C8-F7E1-421A-BCE1-C5E048F8DFB0}" type="sibTrans" cxnId="{1AADA039-D536-414D-9B3D-CBEE112C057B}">
      <dgm:prSet/>
      <dgm:spPr/>
      <dgm:t>
        <a:bodyPr/>
        <a:lstStyle/>
        <a:p>
          <a:endParaRPr lang="en-US"/>
        </a:p>
      </dgm:t>
    </dgm:pt>
    <dgm:pt modelId="{B08C7FDA-18D6-43BA-B874-58975BF0EB22}">
      <dgm:prSet phldrT="[Text]"/>
      <dgm:spPr/>
      <dgm:t>
        <a:bodyPr/>
        <a:lstStyle/>
        <a:p>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a:t>
          </a:r>
        </a:p>
      </dgm:t>
    </dgm:pt>
    <dgm:pt modelId="{D62FEA80-F54E-4D28-9E29-F37C12F60A3C}" type="parTrans" cxnId="{5758D9B7-872F-4481-B70F-563308BACECC}">
      <dgm:prSet/>
      <dgm:spPr/>
      <dgm:t>
        <a:bodyPr/>
        <a:lstStyle/>
        <a:p>
          <a:endParaRPr lang="en-US"/>
        </a:p>
      </dgm:t>
    </dgm:pt>
    <dgm:pt modelId="{851A8FDC-5A4A-46B7-AEEC-66276F130A74}" type="sibTrans" cxnId="{5758D9B7-872F-4481-B70F-563308BACECC}">
      <dgm:prSet/>
      <dgm:spPr/>
      <dgm:t>
        <a:bodyPr/>
        <a:lstStyle/>
        <a:p>
          <a:endParaRPr lang="en-US"/>
        </a:p>
      </dgm:t>
    </dgm:pt>
    <dgm:pt modelId="{D3CCB547-A1EB-42E1-8914-1952BD55109E}">
      <dgm:prSet phldrT="[Text]"/>
      <dgm:spPr/>
      <dgm:t>
        <a:bodyPr/>
        <a:lstStyle/>
        <a:p>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endParaRPr lang="en-US" dirty="0">
            <a:latin typeface="Times New Roman" panose="02020603050405020304" pitchFamily="18" charset="0"/>
            <a:cs typeface="Times New Roman" panose="02020603050405020304" pitchFamily="18" charset="0"/>
          </a:endParaRPr>
        </a:p>
      </dgm:t>
    </dgm:pt>
    <dgm:pt modelId="{B2C06308-ED8A-4C9A-B7A7-F1AB1AFEE2FF}" type="parTrans" cxnId="{2B4E327B-732F-4F67-86D6-A4BF929196CB}">
      <dgm:prSet/>
      <dgm:spPr/>
      <dgm:t>
        <a:bodyPr/>
        <a:lstStyle/>
        <a:p>
          <a:endParaRPr lang="en-US"/>
        </a:p>
      </dgm:t>
    </dgm:pt>
    <dgm:pt modelId="{BB491F7D-168B-4B54-BD2E-6057802C32C8}" type="sibTrans" cxnId="{2B4E327B-732F-4F67-86D6-A4BF929196CB}">
      <dgm:prSet/>
      <dgm:spPr/>
      <dgm:t>
        <a:bodyPr/>
        <a:lstStyle/>
        <a:p>
          <a:endParaRPr lang="en-US"/>
        </a:p>
      </dgm:t>
    </dgm:pt>
    <dgm:pt modelId="{7959C16E-1C73-4950-AB9A-1070DD486BE9}" type="pres">
      <dgm:prSet presAssocID="{90511F73-7A3C-4DE0-873F-2528001D426A}" presName="Name0" presStyleCnt="0">
        <dgm:presLayoutVars>
          <dgm:dir/>
          <dgm:resizeHandles val="exact"/>
        </dgm:presLayoutVars>
      </dgm:prSet>
      <dgm:spPr/>
    </dgm:pt>
    <dgm:pt modelId="{30F50DF6-2656-4964-9047-6EBFF689A42B}" type="pres">
      <dgm:prSet presAssocID="{90511F73-7A3C-4DE0-873F-2528001D426A}" presName="fgShape" presStyleLbl="fgShp" presStyleIdx="0" presStyleCnt="1"/>
      <dgm:spPr/>
    </dgm:pt>
    <dgm:pt modelId="{DBD3846D-21AA-4DB9-ABA6-BB8F2FC27988}" type="pres">
      <dgm:prSet presAssocID="{90511F73-7A3C-4DE0-873F-2528001D426A}" presName="linComp" presStyleCnt="0"/>
      <dgm:spPr/>
    </dgm:pt>
    <dgm:pt modelId="{189E230F-861F-490C-B23C-C40C06BECD5F}" type="pres">
      <dgm:prSet presAssocID="{30CD1DF4-84D8-431A-B747-8E2A07EDDEA5}" presName="compNode" presStyleCnt="0"/>
      <dgm:spPr/>
    </dgm:pt>
    <dgm:pt modelId="{D7002457-C4AA-4307-A8CE-FDE3B474C55F}" type="pres">
      <dgm:prSet presAssocID="{30CD1DF4-84D8-431A-B747-8E2A07EDDEA5}" presName="bkgdShape" presStyleLbl="node1" presStyleIdx="0" presStyleCnt="3"/>
      <dgm:spPr/>
      <dgm:t>
        <a:bodyPr/>
        <a:lstStyle/>
        <a:p>
          <a:endParaRPr lang="en-US"/>
        </a:p>
      </dgm:t>
    </dgm:pt>
    <dgm:pt modelId="{BE0E4C2B-EB2D-4AE4-AF26-9C4D8E54EC03}" type="pres">
      <dgm:prSet presAssocID="{30CD1DF4-84D8-431A-B747-8E2A07EDDEA5}" presName="nodeTx" presStyleLbl="node1" presStyleIdx="0" presStyleCnt="3">
        <dgm:presLayoutVars>
          <dgm:bulletEnabled val="1"/>
        </dgm:presLayoutVars>
      </dgm:prSet>
      <dgm:spPr/>
      <dgm:t>
        <a:bodyPr/>
        <a:lstStyle/>
        <a:p>
          <a:endParaRPr lang="en-US"/>
        </a:p>
      </dgm:t>
    </dgm:pt>
    <dgm:pt modelId="{31574F59-981E-4757-94D6-4FCF49580BB8}" type="pres">
      <dgm:prSet presAssocID="{30CD1DF4-84D8-431A-B747-8E2A07EDDEA5}" presName="invisiNode" presStyleLbl="node1" presStyleIdx="0" presStyleCnt="3"/>
      <dgm:spPr/>
    </dgm:pt>
    <dgm:pt modelId="{02643A53-0B0C-4DB9-B4FC-207D2BD02138}" type="pres">
      <dgm:prSet presAssocID="{30CD1DF4-84D8-431A-B747-8E2A07EDDEA5}" presName="imagNode" presStyleLbl="fgImgPlace1" presStyleIdx="0" presStyleCnt="3"/>
      <dgm:spPr>
        <a:blipFill rotWithShape="1">
          <a:blip xmlns:r="http://schemas.openxmlformats.org/officeDocument/2006/relationships" r:embed="rId1"/>
          <a:srcRect/>
          <a:stretch>
            <a:fillRect l="-39000" r="-39000"/>
          </a:stretch>
        </a:blipFill>
      </dgm:spPr>
    </dgm:pt>
    <dgm:pt modelId="{9A0266D3-40CE-46F7-94F4-6D80628F2D95}" type="pres">
      <dgm:prSet presAssocID="{1D3DE4C8-F7E1-421A-BCE1-C5E048F8DFB0}" presName="sibTrans" presStyleLbl="sibTrans2D1" presStyleIdx="0" presStyleCnt="0"/>
      <dgm:spPr/>
      <dgm:t>
        <a:bodyPr/>
        <a:lstStyle/>
        <a:p>
          <a:endParaRPr lang="en-US"/>
        </a:p>
      </dgm:t>
    </dgm:pt>
    <dgm:pt modelId="{B36CE624-FAB4-4B29-9DB2-30C30867300B}" type="pres">
      <dgm:prSet presAssocID="{B08C7FDA-18D6-43BA-B874-58975BF0EB22}" presName="compNode" presStyleCnt="0"/>
      <dgm:spPr/>
    </dgm:pt>
    <dgm:pt modelId="{309C703D-21F8-4E6A-A836-DDE038783F1F}" type="pres">
      <dgm:prSet presAssocID="{B08C7FDA-18D6-43BA-B874-58975BF0EB22}" presName="bkgdShape" presStyleLbl="node1" presStyleIdx="1" presStyleCnt="3"/>
      <dgm:spPr/>
      <dgm:t>
        <a:bodyPr/>
        <a:lstStyle/>
        <a:p>
          <a:endParaRPr lang="en-US"/>
        </a:p>
      </dgm:t>
    </dgm:pt>
    <dgm:pt modelId="{9CCC1D11-E962-4E89-A4E3-B7DD6B50AC49}" type="pres">
      <dgm:prSet presAssocID="{B08C7FDA-18D6-43BA-B874-58975BF0EB22}" presName="nodeTx" presStyleLbl="node1" presStyleIdx="1" presStyleCnt="3">
        <dgm:presLayoutVars>
          <dgm:bulletEnabled val="1"/>
        </dgm:presLayoutVars>
      </dgm:prSet>
      <dgm:spPr/>
      <dgm:t>
        <a:bodyPr/>
        <a:lstStyle/>
        <a:p>
          <a:endParaRPr lang="en-US"/>
        </a:p>
      </dgm:t>
    </dgm:pt>
    <dgm:pt modelId="{3768D8D4-E71E-4DCE-8574-78BD2ED4F99C}" type="pres">
      <dgm:prSet presAssocID="{B08C7FDA-18D6-43BA-B874-58975BF0EB22}" presName="invisiNode" presStyleLbl="node1" presStyleIdx="1" presStyleCnt="3"/>
      <dgm:spPr/>
    </dgm:pt>
    <dgm:pt modelId="{17F5157E-5B4B-40CE-B7EE-D2056EBB5FB1}" type="pres">
      <dgm:prSet presAssocID="{B08C7FDA-18D6-43BA-B874-58975BF0EB22}" presName="imagNode" presStyleLbl="fgImgPlace1" presStyleIdx="1" presStyleCnt="3"/>
      <dgm:spPr>
        <a:blipFill rotWithShape="1">
          <a:blip xmlns:r="http://schemas.openxmlformats.org/officeDocument/2006/relationships" r:embed="rId2"/>
          <a:srcRect/>
          <a:stretch>
            <a:fillRect l="-14000" r="-14000"/>
          </a:stretch>
        </a:blipFill>
      </dgm:spPr>
    </dgm:pt>
    <dgm:pt modelId="{736783DB-2461-4A07-8D64-BD83AC4532F6}" type="pres">
      <dgm:prSet presAssocID="{851A8FDC-5A4A-46B7-AEEC-66276F130A74}" presName="sibTrans" presStyleLbl="sibTrans2D1" presStyleIdx="0" presStyleCnt="0"/>
      <dgm:spPr/>
      <dgm:t>
        <a:bodyPr/>
        <a:lstStyle/>
        <a:p>
          <a:endParaRPr lang="en-US"/>
        </a:p>
      </dgm:t>
    </dgm:pt>
    <dgm:pt modelId="{0A37C776-3C1C-45D1-A5CA-4AE0E1D0D163}" type="pres">
      <dgm:prSet presAssocID="{D3CCB547-A1EB-42E1-8914-1952BD55109E}" presName="compNode" presStyleCnt="0"/>
      <dgm:spPr/>
    </dgm:pt>
    <dgm:pt modelId="{0F3990A8-99C0-433C-BA7A-BDF4A86519E5}" type="pres">
      <dgm:prSet presAssocID="{D3CCB547-A1EB-42E1-8914-1952BD55109E}" presName="bkgdShape" presStyleLbl="node1" presStyleIdx="2" presStyleCnt="3"/>
      <dgm:spPr/>
      <dgm:t>
        <a:bodyPr/>
        <a:lstStyle/>
        <a:p>
          <a:endParaRPr lang="en-US"/>
        </a:p>
      </dgm:t>
    </dgm:pt>
    <dgm:pt modelId="{3A5C1B5E-A18E-4C46-B046-1F3EA7F4C30E}" type="pres">
      <dgm:prSet presAssocID="{D3CCB547-A1EB-42E1-8914-1952BD55109E}" presName="nodeTx" presStyleLbl="node1" presStyleIdx="2" presStyleCnt="3">
        <dgm:presLayoutVars>
          <dgm:bulletEnabled val="1"/>
        </dgm:presLayoutVars>
      </dgm:prSet>
      <dgm:spPr/>
      <dgm:t>
        <a:bodyPr/>
        <a:lstStyle/>
        <a:p>
          <a:endParaRPr lang="en-US"/>
        </a:p>
      </dgm:t>
    </dgm:pt>
    <dgm:pt modelId="{FAA3B8D0-8033-420A-BB0A-FC4CCD1FF45E}" type="pres">
      <dgm:prSet presAssocID="{D3CCB547-A1EB-42E1-8914-1952BD55109E}" presName="invisiNode" presStyleLbl="node1" presStyleIdx="2" presStyleCnt="3"/>
      <dgm:spPr/>
    </dgm:pt>
    <dgm:pt modelId="{AA7EAD1D-36B3-471E-BB92-A114A6723D8F}" type="pres">
      <dgm:prSet presAssocID="{D3CCB547-A1EB-42E1-8914-1952BD55109E}" presName="imagNode" presStyleLbl="fgImgPlace1" presStyleIdx="2" presStyleCnt="3"/>
      <dgm:spPr>
        <a:blipFill rotWithShape="1">
          <a:blip xmlns:r="http://schemas.openxmlformats.org/officeDocument/2006/relationships" r:embed="rId3"/>
          <a:srcRect/>
          <a:stretch>
            <a:fillRect/>
          </a:stretch>
        </a:blipFill>
      </dgm:spPr>
    </dgm:pt>
  </dgm:ptLst>
  <dgm:cxnLst>
    <dgm:cxn modelId="{E5637B5B-781B-4022-BED0-19649EAF79F0}" type="presOf" srcId="{D3CCB547-A1EB-42E1-8914-1952BD55109E}" destId="{0F3990A8-99C0-433C-BA7A-BDF4A86519E5}" srcOrd="0" destOrd="0" presId="urn:microsoft.com/office/officeart/2005/8/layout/hList7"/>
    <dgm:cxn modelId="{A58AD6D2-48FA-4D78-BF9F-67CEAC2D5425}" type="presOf" srcId="{30CD1DF4-84D8-431A-B747-8E2A07EDDEA5}" destId="{BE0E4C2B-EB2D-4AE4-AF26-9C4D8E54EC03}" srcOrd="1" destOrd="0" presId="urn:microsoft.com/office/officeart/2005/8/layout/hList7"/>
    <dgm:cxn modelId="{65978F40-5340-452E-92AB-B968E12B8F88}" type="presOf" srcId="{D3CCB547-A1EB-42E1-8914-1952BD55109E}" destId="{3A5C1B5E-A18E-4C46-B046-1F3EA7F4C30E}" srcOrd="1" destOrd="0" presId="urn:microsoft.com/office/officeart/2005/8/layout/hList7"/>
    <dgm:cxn modelId="{1AADA039-D536-414D-9B3D-CBEE112C057B}" srcId="{90511F73-7A3C-4DE0-873F-2528001D426A}" destId="{30CD1DF4-84D8-431A-B747-8E2A07EDDEA5}" srcOrd="0" destOrd="0" parTransId="{3041109B-7525-46F5-BD88-A69244C9D2C6}" sibTransId="{1D3DE4C8-F7E1-421A-BCE1-C5E048F8DFB0}"/>
    <dgm:cxn modelId="{5758D9B7-872F-4481-B70F-563308BACECC}" srcId="{90511F73-7A3C-4DE0-873F-2528001D426A}" destId="{B08C7FDA-18D6-43BA-B874-58975BF0EB22}" srcOrd="1" destOrd="0" parTransId="{D62FEA80-F54E-4D28-9E29-F37C12F60A3C}" sibTransId="{851A8FDC-5A4A-46B7-AEEC-66276F130A74}"/>
    <dgm:cxn modelId="{650DBF71-8F7B-4665-93F7-57F7EA4D0C52}" type="presOf" srcId="{30CD1DF4-84D8-431A-B747-8E2A07EDDEA5}" destId="{D7002457-C4AA-4307-A8CE-FDE3B474C55F}" srcOrd="0" destOrd="0" presId="urn:microsoft.com/office/officeart/2005/8/layout/hList7"/>
    <dgm:cxn modelId="{C5F93F27-521A-4DCE-AA1B-A7ED3D5C1994}" type="presOf" srcId="{1D3DE4C8-F7E1-421A-BCE1-C5E048F8DFB0}" destId="{9A0266D3-40CE-46F7-94F4-6D80628F2D95}" srcOrd="0" destOrd="0" presId="urn:microsoft.com/office/officeart/2005/8/layout/hList7"/>
    <dgm:cxn modelId="{4BCB6FF9-1872-4E79-B22D-716CBC52C85D}" type="presOf" srcId="{B08C7FDA-18D6-43BA-B874-58975BF0EB22}" destId="{9CCC1D11-E962-4E89-A4E3-B7DD6B50AC49}" srcOrd="1" destOrd="0" presId="urn:microsoft.com/office/officeart/2005/8/layout/hList7"/>
    <dgm:cxn modelId="{0EEC0292-337B-452B-8CD2-97395FBFAE4E}" type="presOf" srcId="{851A8FDC-5A4A-46B7-AEEC-66276F130A74}" destId="{736783DB-2461-4A07-8D64-BD83AC4532F6}" srcOrd="0" destOrd="0" presId="urn:microsoft.com/office/officeart/2005/8/layout/hList7"/>
    <dgm:cxn modelId="{35D01C45-2652-4197-B100-CBFF4E662A85}" type="presOf" srcId="{90511F73-7A3C-4DE0-873F-2528001D426A}" destId="{7959C16E-1C73-4950-AB9A-1070DD486BE9}" srcOrd="0" destOrd="0" presId="urn:microsoft.com/office/officeart/2005/8/layout/hList7"/>
    <dgm:cxn modelId="{2B4E327B-732F-4F67-86D6-A4BF929196CB}" srcId="{90511F73-7A3C-4DE0-873F-2528001D426A}" destId="{D3CCB547-A1EB-42E1-8914-1952BD55109E}" srcOrd="2" destOrd="0" parTransId="{B2C06308-ED8A-4C9A-B7A7-F1AB1AFEE2FF}" sibTransId="{BB491F7D-168B-4B54-BD2E-6057802C32C8}"/>
    <dgm:cxn modelId="{CB6299A0-31BD-47BF-A9CD-AB56343BC5A4}" type="presOf" srcId="{B08C7FDA-18D6-43BA-B874-58975BF0EB22}" destId="{309C703D-21F8-4E6A-A836-DDE038783F1F}" srcOrd="0" destOrd="0" presId="urn:microsoft.com/office/officeart/2005/8/layout/hList7"/>
    <dgm:cxn modelId="{7AB384E4-35CF-4CC5-9EC8-46FAA5812EA7}" type="presParOf" srcId="{7959C16E-1C73-4950-AB9A-1070DD486BE9}" destId="{30F50DF6-2656-4964-9047-6EBFF689A42B}" srcOrd="0" destOrd="0" presId="urn:microsoft.com/office/officeart/2005/8/layout/hList7"/>
    <dgm:cxn modelId="{83263B51-C673-4141-859C-DE71860756E7}" type="presParOf" srcId="{7959C16E-1C73-4950-AB9A-1070DD486BE9}" destId="{DBD3846D-21AA-4DB9-ABA6-BB8F2FC27988}" srcOrd="1" destOrd="0" presId="urn:microsoft.com/office/officeart/2005/8/layout/hList7"/>
    <dgm:cxn modelId="{215F084C-EEF0-4EAD-ACFE-4414056C0EC5}" type="presParOf" srcId="{DBD3846D-21AA-4DB9-ABA6-BB8F2FC27988}" destId="{189E230F-861F-490C-B23C-C40C06BECD5F}" srcOrd="0" destOrd="0" presId="urn:microsoft.com/office/officeart/2005/8/layout/hList7"/>
    <dgm:cxn modelId="{889E9AB6-9D72-415E-B352-E6944A997FB5}" type="presParOf" srcId="{189E230F-861F-490C-B23C-C40C06BECD5F}" destId="{D7002457-C4AA-4307-A8CE-FDE3B474C55F}" srcOrd="0" destOrd="0" presId="urn:microsoft.com/office/officeart/2005/8/layout/hList7"/>
    <dgm:cxn modelId="{2F35C449-4A05-45A3-91D8-8F67DF0BAFFE}" type="presParOf" srcId="{189E230F-861F-490C-B23C-C40C06BECD5F}" destId="{BE0E4C2B-EB2D-4AE4-AF26-9C4D8E54EC03}" srcOrd="1" destOrd="0" presId="urn:microsoft.com/office/officeart/2005/8/layout/hList7"/>
    <dgm:cxn modelId="{2439911C-B227-482C-8D68-73C925C1B4CE}" type="presParOf" srcId="{189E230F-861F-490C-B23C-C40C06BECD5F}" destId="{31574F59-981E-4757-94D6-4FCF49580BB8}" srcOrd="2" destOrd="0" presId="urn:microsoft.com/office/officeart/2005/8/layout/hList7"/>
    <dgm:cxn modelId="{08CB5237-20C4-4911-BFE8-3B6A8944E0D9}" type="presParOf" srcId="{189E230F-861F-490C-B23C-C40C06BECD5F}" destId="{02643A53-0B0C-4DB9-B4FC-207D2BD02138}" srcOrd="3" destOrd="0" presId="urn:microsoft.com/office/officeart/2005/8/layout/hList7"/>
    <dgm:cxn modelId="{B608ABBA-DB45-41DC-86AA-2F066DF3BA21}" type="presParOf" srcId="{DBD3846D-21AA-4DB9-ABA6-BB8F2FC27988}" destId="{9A0266D3-40CE-46F7-94F4-6D80628F2D95}" srcOrd="1" destOrd="0" presId="urn:microsoft.com/office/officeart/2005/8/layout/hList7"/>
    <dgm:cxn modelId="{BDEB2BB5-9A28-4165-8B08-9955D9691959}" type="presParOf" srcId="{DBD3846D-21AA-4DB9-ABA6-BB8F2FC27988}" destId="{B36CE624-FAB4-4B29-9DB2-30C30867300B}" srcOrd="2" destOrd="0" presId="urn:microsoft.com/office/officeart/2005/8/layout/hList7"/>
    <dgm:cxn modelId="{588FF38D-1082-4AF7-8DD4-D119F21EC281}" type="presParOf" srcId="{B36CE624-FAB4-4B29-9DB2-30C30867300B}" destId="{309C703D-21F8-4E6A-A836-DDE038783F1F}" srcOrd="0" destOrd="0" presId="urn:microsoft.com/office/officeart/2005/8/layout/hList7"/>
    <dgm:cxn modelId="{F290DBE5-4CE3-48AE-B783-E72E507268F3}" type="presParOf" srcId="{B36CE624-FAB4-4B29-9DB2-30C30867300B}" destId="{9CCC1D11-E962-4E89-A4E3-B7DD6B50AC49}" srcOrd="1" destOrd="0" presId="urn:microsoft.com/office/officeart/2005/8/layout/hList7"/>
    <dgm:cxn modelId="{8CE4E16F-655E-407F-A9C7-9108B6148731}" type="presParOf" srcId="{B36CE624-FAB4-4B29-9DB2-30C30867300B}" destId="{3768D8D4-E71E-4DCE-8574-78BD2ED4F99C}" srcOrd="2" destOrd="0" presId="urn:microsoft.com/office/officeart/2005/8/layout/hList7"/>
    <dgm:cxn modelId="{1706D5F4-E60D-45F5-B486-C061DC67FE14}" type="presParOf" srcId="{B36CE624-FAB4-4B29-9DB2-30C30867300B}" destId="{17F5157E-5B4B-40CE-B7EE-D2056EBB5FB1}" srcOrd="3" destOrd="0" presId="urn:microsoft.com/office/officeart/2005/8/layout/hList7"/>
    <dgm:cxn modelId="{723AC015-2456-4973-84F9-C1E8ED053C8F}" type="presParOf" srcId="{DBD3846D-21AA-4DB9-ABA6-BB8F2FC27988}" destId="{736783DB-2461-4A07-8D64-BD83AC4532F6}" srcOrd="3" destOrd="0" presId="urn:microsoft.com/office/officeart/2005/8/layout/hList7"/>
    <dgm:cxn modelId="{20315E27-FA3E-40FC-A169-6645FC86A722}" type="presParOf" srcId="{DBD3846D-21AA-4DB9-ABA6-BB8F2FC27988}" destId="{0A37C776-3C1C-45D1-A5CA-4AE0E1D0D163}" srcOrd="4" destOrd="0" presId="urn:microsoft.com/office/officeart/2005/8/layout/hList7"/>
    <dgm:cxn modelId="{43271594-1B71-4217-8316-4643A038E947}" type="presParOf" srcId="{0A37C776-3C1C-45D1-A5CA-4AE0E1D0D163}" destId="{0F3990A8-99C0-433C-BA7A-BDF4A86519E5}" srcOrd="0" destOrd="0" presId="urn:microsoft.com/office/officeart/2005/8/layout/hList7"/>
    <dgm:cxn modelId="{2A92BADC-5AEA-4FD4-8BE9-7D79B792577E}" type="presParOf" srcId="{0A37C776-3C1C-45D1-A5CA-4AE0E1D0D163}" destId="{3A5C1B5E-A18E-4C46-B046-1F3EA7F4C30E}" srcOrd="1" destOrd="0" presId="urn:microsoft.com/office/officeart/2005/8/layout/hList7"/>
    <dgm:cxn modelId="{8B65FA7D-BD92-4A7D-904F-6CD56BBD25FD}" type="presParOf" srcId="{0A37C776-3C1C-45D1-A5CA-4AE0E1D0D163}" destId="{FAA3B8D0-8033-420A-BB0A-FC4CCD1FF45E}" srcOrd="2" destOrd="0" presId="urn:microsoft.com/office/officeart/2005/8/layout/hList7"/>
    <dgm:cxn modelId="{56BE678E-27D4-4870-9EB8-E78109FF99FD}" type="presParOf" srcId="{0A37C776-3C1C-45D1-A5CA-4AE0E1D0D163}" destId="{AA7EAD1D-36B3-471E-BB92-A114A6723D8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C7A77B-0501-D940-BAF2-4531746BBAF9}" type="doc">
      <dgm:prSet loTypeId="urn:microsoft.com/office/officeart/2005/8/layout/radial1" loCatId="" qsTypeId="urn:microsoft.com/office/officeart/2005/8/quickstyle/simple1" qsCatId="simple" csTypeId="urn:microsoft.com/office/officeart/2005/8/colors/colorful4" csCatId="colorful" phldr="1"/>
      <dgm:spPr/>
      <dgm:t>
        <a:bodyPr/>
        <a:lstStyle/>
        <a:p>
          <a:endParaRPr lang="en-US"/>
        </a:p>
      </dgm:t>
    </dgm:pt>
    <dgm:pt modelId="{1F486F33-28BC-D948-A3C3-C4AE9E83D785}">
      <dgm:prSet phldrT="[Text]"/>
      <dgm:spPr>
        <a:ln w="28575">
          <a:extLst>
            <a:ext uri="{C807C97D-BFC1-408E-A445-0C87EB9F89A2}">
              <ask:lineSketchStyleProps xmlns:ask="http://schemas.microsoft.com/office/drawing/2018/sketchyshapes" xmlns="">
                <ask:type>
                  <ask:lineSketchScribble/>
                </ask:type>
              </ask:lineSketchStyleProps>
            </a:ext>
          </a:extLst>
        </a:ln>
      </dgm:spPr>
      <dgm:t>
        <a:bodyPr/>
        <a:lstStyle/>
        <a:p>
          <a:r>
            <a:rPr lang="en-US" i="0" dirty="0" err="1"/>
            <a:t>Câu</a:t>
          </a:r>
          <a:r>
            <a:rPr lang="en-US" i="0" dirty="0"/>
            <a:t> </a:t>
          </a:r>
          <a:r>
            <a:rPr lang="en-US" i="0" dirty="0" err="1"/>
            <a:t>hỏi</a:t>
          </a:r>
          <a:r>
            <a:rPr lang="en-US" i="0" dirty="0"/>
            <a:t> TNKQ</a:t>
          </a:r>
        </a:p>
      </dgm:t>
    </dgm:pt>
    <dgm:pt modelId="{9C6F154E-4779-BC4C-9DC2-17537B6B1E66}" type="parTrans" cxnId="{99DB7554-6EB9-EB4C-A70D-F81EA6C1374B}">
      <dgm:prSet/>
      <dgm:spPr/>
      <dgm:t>
        <a:bodyPr/>
        <a:lstStyle/>
        <a:p>
          <a:endParaRPr lang="en-US" i="0"/>
        </a:p>
      </dgm:t>
    </dgm:pt>
    <dgm:pt modelId="{58E29C65-6C1D-EF49-9D47-725374D047AF}" type="sibTrans" cxnId="{99DB7554-6EB9-EB4C-A70D-F81EA6C1374B}">
      <dgm:prSet/>
      <dgm:spPr/>
      <dgm:t>
        <a:bodyPr/>
        <a:lstStyle/>
        <a:p>
          <a:endParaRPr lang="en-US" i="0"/>
        </a:p>
      </dgm:t>
    </dgm:pt>
    <dgm:pt modelId="{43A41B86-C6F3-0A40-91EE-FFA7F14724FA}">
      <dgm:prSet phldrT="[Text]"/>
      <dgm:spPr>
        <a:solidFill>
          <a:srgbClr val="FF0000"/>
        </a:solidFill>
        <a:ln w="28575">
          <a:extLst>
            <a:ext uri="{C807C97D-BFC1-408E-A445-0C87EB9F89A2}">
              <ask:lineSketchStyleProps xmlns:ask="http://schemas.microsoft.com/office/drawing/2018/sketchyshapes" xmlns="">
                <ask:type>
                  <ask:lineSketchScribble/>
                </ask:type>
              </ask:lineSketchStyleProps>
            </a:ext>
          </a:extLst>
        </a:ln>
      </dgm:spPr>
      <dgm:t>
        <a:bodyPr/>
        <a:lstStyle/>
        <a:p>
          <a:r>
            <a:rPr lang="en-US" i="0" dirty="0" err="1"/>
            <a:t>Nguyên</a:t>
          </a:r>
          <a:r>
            <a:rPr lang="en-US" i="0" dirty="0"/>
            <a:t> </a:t>
          </a:r>
          <a:r>
            <a:rPr lang="en-US" i="0" dirty="0" err="1"/>
            <a:t>tắc</a:t>
          </a:r>
          <a:r>
            <a:rPr lang="en-US" i="0" dirty="0"/>
            <a:t> 1</a:t>
          </a:r>
        </a:p>
      </dgm:t>
    </dgm:pt>
    <dgm:pt modelId="{A6BDD4F5-17D1-E94B-84C5-45D14AAD2852}" type="parTrans" cxnId="{DF84943F-5C69-434C-A7F1-13074B3DA0D9}">
      <dgm:prSet/>
      <dgm:spPr>
        <a:ln w="28575">
          <a:extLst>
            <a:ext uri="{C807C97D-BFC1-408E-A445-0C87EB9F89A2}">
              <ask:lineSketchStyleProps xmlns:ask="http://schemas.microsoft.com/office/drawing/2018/sketchyshapes" xmlns="">
                <ask:type>
                  <ask:lineSketchScribble/>
                </ask:type>
              </ask:lineSketchStyleProps>
            </a:ext>
          </a:extLst>
        </a:ln>
      </dgm:spPr>
      <dgm:t>
        <a:bodyPr/>
        <a:lstStyle/>
        <a:p>
          <a:endParaRPr lang="en-US" i="0"/>
        </a:p>
      </dgm:t>
    </dgm:pt>
    <dgm:pt modelId="{7B24A182-9CDD-544C-BABA-0500516FC64D}" type="sibTrans" cxnId="{DF84943F-5C69-434C-A7F1-13074B3DA0D9}">
      <dgm:prSet/>
      <dgm:spPr/>
      <dgm:t>
        <a:bodyPr/>
        <a:lstStyle/>
        <a:p>
          <a:endParaRPr lang="en-US" i="0"/>
        </a:p>
      </dgm:t>
    </dgm:pt>
    <dgm:pt modelId="{E774726B-3A92-3340-BD2E-3DA36E8AA6DA}">
      <dgm:prSet phldrT="[Text]"/>
      <dgm:spPr>
        <a:solidFill>
          <a:schemeClr val="accent2">
            <a:lumMod val="75000"/>
          </a:schemeClr>
        </a:solidFill>
        <a:ln w="28575">
          <a:extLst>
            <a:ext uri="{C807C97D-BFC1-408E-A445-0C87EB9F89A2}">
              <ask:lineSketchStyleProps xmlns:ask="http://schemas.microsoft.com/office/drawing/2018/sketchyshapes" xmlns="">
                <ask:type>
                  <ask:lineSketchScribble/>
                </ask:type>
              </ask:lineSketchStyleProps>
            </a:ext>
          </a:extLst>
        </a:ln>
      </dgm:spPr>
      <dgm:t>
        <a:bodyPr/>
        <a:lstStyle/>
        <a:p>
          <a:r>
            <a:rPr lang="en-US" i="0" dirty="0" err="1"/>
            <a:t>Nguyên</a:t>
          </a:r>
          <a:r>
            <a:rPr lang="en-US" i="0" dirty="0"/>
            <a:t> </a:t>
          </a:r>
          <a:r>
            <a:rPr lang="en-US" i="0" dirty="0" err="1"/>
            <a:t>tắc</a:t>
          </a:r>
          <a:r>
            <a:rPr lang="en-US" i="0" dirty="0"/>
            <a:t> 2</a:t>
          </a:r>
        </a:p>
      </dgm:t>
    </dgm:pt>
    <dgm:pt modelId="{45F0CF15-1144-AD4B-9309-8239EAEF4549}" type="parTrans" cxnId="{23AA33C1-90C5-564B-9C90-D8365D6239A9}">
      <dgm:prSet/>
      <dgm:spPr>
        <a:ln w="28575">
          <a:extLst>
            <a:ext uri="{C807C97D-BFC1-408E-A445-0C87EB9F89A2}">
              <ask:lineSketchStyleProps xmlns:ask="http://schemas.microsoft.com/office/drawing/2018/sketchyshapes" xmlns="">
                <ask:type>
                  <ask:lineSketchScribble/>
                </ask:type>
              </ask:lineSketchStyleProps>
            </a:ext>
          </a:extLst>
        </a:ln>
      </dgm:spPr>
      <dgm:t>
        <a:bodyPr/>
        <a:lstStyle/>
        <a:p>
          <a:endParaRPr lang="en-US" i="0"/>
        </a:p>
      </dgm:t>
    </dgm:pt>
    <dgm:pt modelId="{2F6CDA49-A8F1-3148-8F10-B78132AA4F0D}" type="sibTrans" cxnId="{23AA33C1-90C5-564B-9C90-D8365D6239A9}">
      <dgm:prSet/>
      <dgm:spPr/>
      <dgm:t>
        <a:bodyPr/>
        <a:lstStyle/>
        <a:p>
          <a:endParaRPr lang="en-US" i="0"/>
        </a:p>
      </dgm:t>
    </dgm:pt>
    <dgm:pt modelId="{24729447-AC78-9E4A-B970-823E00F3C54D}">
      <dgm:prSet phldrT="[Text]"/>
      <dgm:spPr>
        <a:solidFill>
          <a:schemeClr val="accent6">
            <a:lumMod val="75000"/>
          </a:schemeClr>
        </a:solidFill>
        <a:ln w="28575">
          <a:extLst>
            <a:ext uri="{C807C97D-BFC1-408E-A445-0C87EB9F89A2}">
              <ask:lineSketchStyleProps xmlns:ask="http://schemas.microsoft.com/office/drawing/2018/sketchyshapes" xmlns="">
                <ask:type>
                  <ask:lineSketchScribble/>
                </ask:type>
              </ask:lineSketchStyleProps>
            </a:ext>
          </a:extLst>
        </a:ln>
      </dgm:spPr>
      <dgm:t>
        <a:bodyPr/>
        <a:lstStyle/>
        <a:p>
          <a:r>
            <a:rPr lang="en-US" i="0" dirty="0" err="1"/>
            <a:t>Nguyên</a:t>
          </a:r>
          <a:r>
            <a:rPr lang="en-US" i="0" dirty="0"/>
            <a:t> </a:t>
          </a:r>
          <a:r>
            <a:rPr lang="en-US" i="0" dirty="0" err="1"/>
            <a:t>tắc</a:t>
          </a:r>
          <a:r>
            <a:rPr lang="en-US" i="0" dirty="0"/>
            <a:t> 3</a:t>
          </a:r>
        </a:p>
      </dgm:t>
    </dgm:pt>
    <dgm:pt modelId="{9B5EDB04-6F64-F144-B9E6-8CE99584B9DC}" type="parTrans" cxnId="{2232E5BA-AAAD-C845-972E-87E3292652E3}">
      <dgm:prSet/>
      <dgm:spPr>
        <a:ln w="28575">
          <a:extLst>
            <a:ext uri="{C807C97D-BFC1-408E-A445-0C87EB9F89A2}">
              <ask:lineSketchStyleProps xmlns:ask="http://schemas.microsoft.com/office/drawing/2018/sketchyshapes" xmlns="">
                <ask:type>
                  <ask:lineSketchScribble/>
                </ask:type>
              </ask:lineSketchStyleProps>
            </a:ext>
          </a:extLst>
        </a:ln>
      </dgm:spPr>
      <dgm:t>
        <a:bodyPr/>
        <a:lstStyle/>
        <a:p>
          <a:endParaRPr lang="en-US" i="0"/>
        </a:p>
      </dgm:t>
    </dgm:pt>
    <dgm:pt modelId="{6729B1ED-F2C5-A248-B61E-D444E59B9663}" type="sibTrans" cxnId="{2232E5BA-AAAD-C845-972E-87E3292652E3}">
      <dgm:prSet/>
      <dgm:spPr/>
      <dgm:t>
        <a:bodyPr/>
        <a:lstStyle/>
        <a:p>
          <a:endParaRPr lang="en-US" i="0"/>
        </a:p>
      </dgm:t>
    </dgm:pt>
    <dgm:pt modelId="{A23AFFB2-2FA4-664A-87C1-8002CACFCEB0}">
      <dgm:prSet phldrT="[Text]"/>
      <dgm:spPr>
        <a:solidFill>
          <a:schemeClr val="accent4">
            <a:lumMod val="75000"/>
          </a:schemeClr>
        </a:solidFill>
        <a:ln w="28575">
          <a:extLst>
            <a:ext uri="{C807C97D-BFC1-408E-A445-0C87EB9F89A2}">
              <ask:lineSketchStyleProps xmlns:ask="http://schemas.microsoft.com/office/drawing/2018/sketchyshapes" xmlns="">
                <ask:type>
                  <ask:lineSketchScribble/>
                </ask:type>
              </ask:lineSketchStyleProps>
            </a:ext>
          </a:extLst>
        </a:ln>
      </dgm:spPr>
      <dgm:t>
        <a:bodyPr/>
        <a:lstStyle/>
        <a:p>
          <a:r>
            <a:rPr lang="en-US" i="0" dirty="0" err="1"/>
            <a:t>Nguyên</a:t>
          </a:r>
          <a:r>
            <a:rPr lang="en-US" i="0" dirty="0"/>
            <a:t> </a:t>
          </a:r>
          <a:r>
            <a:rPr lang="en-US" i="0" dirty="0" err="1"/>
            <a:t>tắc</a:t>
          </a:r>
          <a:r>
            <a:rPr lang="en-US" i="0" dirty="0"/>
            <a:t> 4</a:t>
          </a:r>
        </a:p>
      </dgm:t>
    </dgm:pt>
    <dgm:pt modelId="{A1A67A97-8605-7041-9FBB-176C7C3E3F22}" type="parTrans" cxnId="{D6C4D1FD-11F7-454D-A2FD-99E96B8042D6}">
      <dgm:prSet/>
      <dgm:spPr>
        <a:ln w="28575">
          <a:extLst>
            <a:ext uri="{C807C97D-BFC1-408E-A445-0C87EB9F89A2}">
              <ask:lineSketchStyleProps xmlns:ask="http://schemas.microsoft.com/office/drawing/2018/sketchyshapes" xmlns="">
                <ask:type>
                  <ask:lineSketchScribble/>
                </ask:type>
              </ask:lineSketchStyleProps>
            </a:ext>
          </a:extLst>
        </a:ln>
      </dgm:spPr>
      <dgm:t>
        <a:bodyPr/>
        <a:lstStyle/>
        <a:p>
          <a:endParaRPr lang="en-US" i="0"/>
        </a:p>
      </dgm:t>
    </dgm:pt>
    <dgm:pt modelId="{C1442701-E6A7-B149-BEB4-43EA0801ED48}" type="sibTrans" cxnId="{D6C4D1FD-11F7-454D-A2FD-99E96B8042D6}">
      <dgm:prSet/>
      <dgm:spPr/>
      <dgm:t>
        <a:bodyPr/>
        <a:lstStyle/>
        <a:p>
          <a:endParaRPr lang="en-US" i="0"/>
        </a:p>
      </dgm:t>
    </dgm:pt>
    <dgm:pt modelId="{8E565BD1-4B19-1E4D-849B-5257576564B4}">
      <dgm:prSet phldrT="[Text]"/>
      <dgm:spPr>
        <a:ln w="28575">
          <a:extLst>
            <a:ext uri="{C807C97D-BFC1-408E-A445-0C87EB9F89A2}">
              <ask:lineSketchStyleProps xmlns:ask="http://schemas.microsoft.com/office/drawing/2018/sketchyshapes" xmlns="">
                <ask:type>
                  <ask:lineSketchScribble/>
                </ask:type>
              </ask:lineSketchStyleProps>
            </a:ext>
          </a:extLst>
        </a:ln>
      </dgm:spPr>
      <dgm:t>
        <a:bodyPr/>
        <a:lstStyle/>
        <a:p>
          <a:r>
            <a:rPr lang="en-US" i="0" dirty="0" err="1"/>
            <a:t>Nguyên</a:t>
          </a:r>
          <a:r>
            <a:rPr lang="en-US" i="0" dirty="0"/>
            <a:t> </a:t>
          </a:r>
          <a:r>
            <a:rPr lang="en-US" i="0" dirty="0" err="1"/>
            <a:t>tắc</a:t>
          </a:r>
          <a:r>
            <a:rPr lang="en-US" i="0" dirty="0"/>
            <a:t> 5</a:t>
          </a:r>
        </a:p>
      </dgm:t>
    </dgm:pt>
    <dgm:pt modelId="{DAD089C9-A447-2A4B-A006-9561D1D09DD6}" type="parTrans" cxnId="{71F5DA96-C5E9-4D41-AF7D-0AF9324318AD}">
      <dgm:prSet/>
      <dgm:spPr>
        <a:ln w="28575">
          <a:extLst>
            <a:ext uri="{C807C97D-BFC1-408E-A445-0C87EB9F89A2}">
              <ask:lineSketchStyleProps xmlns:ask="http://schemas.microsoft.com/office/drawing/2018/sketchyshapes" xmlns="">
                <ask:type>
                  <ask:lineSketchScribble/>
                </ask:type>
              </ask:lineSketchStyleProps>
            </a:ext>
          </a:extLst>
        </a:ln>
      </dgm:spPr>
      <dgm:t>
        <a:bodyPr/>
        <a:lstStyle/>
        <a:p>
          <a:endParaRPr lang="en-US" i="0"/>
        </a:p>
      </dgm:t>
    </dgm:pt>
    <dgm:pt modelId="{920629C7-0464-E043-9823-969DBFB40B28}" type="sibTrans" cxnId="{71F5DA96-C5E9-4D41-AF7D-0AF9324318AD}">
      <dgm:prSet/>
      <dgm:spPr/>
      <dgm:t>
        <a:bodyPr/>
        <a:lstStyle/>
        <a:p>
          <a:endParaRPr lang="en-US" i="0"/>
        </a:p>
      </dgm:t>
    </dgm:pt>
    <dgm:pt modelId="{6593B84C-58FE-574D-AD1D-1535876C8568}">
      <dgm:prSet phldrT="[Text]"/>
      <dgm:spPr>
        <a:ln w="28575">
          <a:extLst>
            <a:ext uri="{C807C97D-BFC1-408E-A445-0C87EB9F89A2}">
              <ask:lineSketchStyleProps xmlns:ask="http://schemas.microsoft.com/office/drawing/2018/sketchyshapes" xmlns="">
                <ask:type>
                  <ask:lineSketchScribble/>
                </ask:type>
              </ask:lineSketchStyleProps>
            </a:ext>
          </a:extLst>
        </a:ln>
      </dgm:spPr>
      <dgm:t>
        <a:bodyPr/>
        <a:lstStyle/>
        <a:p>
          <a:r>
            <a:rPr lang="en-US" i="0" dirty="0" err="1"/>
            <a:t>Nguyên</a:t>
          </a:r>
          <a:r>
            <a:rPr lang="en-US" i="0" dirty="0"/>
            <a:t> </a:t>
          </a:r>
          <a:r>
            <a:rPr lang="en-US" i="0" dirty="0" err="1"/>
            <a:t>tắc</a:t>
          </a:r>
          <a:r>
            <a:rPr lang="en-US" i="0" dirty="0"/>
            <a:t> 6</a:t>
          </a:r>
        </a:p>
      </dgm:t>
    </dgm:pt>
    <dgm:pt modelId="{4F25C230-F717-3C45-8AFE-DC9778F17387}" type="parTrans" cxnId="{6D2CF6FD-5816-1448-8B5D-E74393672BC6}">
      <dgm:prSet/>
      <dgm:spPr>
        <a:ln w="28575">
          <a:extLst>
            <a:ext uri="{C807C97D-BFC1-408E-A445-0C87EB9F89A2}">
              <ask:lineSketchStyleProps xmlns:ask="http://schemas.microsoft.com/office/drawing/2018/sketchyshapes" xmlns="">
                <ask:type>
                  <ask:lineSketchScribble/>
                </ask:type>
              </ask:lineSketchStyleProps>
            </a:ext>
          </a:extLst>
        </a:ln>
      </dgm:spPr>
      <dgm:t>
        <a:bodyPr/>
        <a:lstStyle/>
        <a:p>
          <a:endParaRPr lang="en-US" i="0"/>
        </a:p>
      </dgm:t>
    </dgm:pt>
    <dgm:pt modelId="{23E0210F-3E48-0E41-BA66-292EF422D7D6}" type="sibTrans" cxnId="{6D2CF6FD-5816-1448-8B5D-E74393672BC6}">
      <dgm:prSet/>
      <dgm:spPr/>
      <dgm:t>
        <a:bodyPr/>
        <a:lstStyle/>
        <a:p>
          <a:endParaRPr lang="en-US" i="0"/>
        </a:p>
      </dgm:t>
    </dgm:pt>
    <dgm:pt modelId="{4A181783-0E0F-354C-A023-9D81DF0ADBC2}">
      <dgm:prSet phldrT="[Text]"/>
      <dgm:spPr>
        <a:ln w="28575">
          <a:extLst>
            <a:ext uri="{C807C97D-BFC1-408E-A445-0C87EB9F89A2}">
              <ask:lineSketchStyleProps xmlns:ask="http://schemas.microsoft.com/office/drawing/2018/sketchyshapes" xmlns="">
                <ask:type>
                  <ask:lineSketchScribble/>
                </ask:type>
              </ask:lineSketchStyleProps>
            </a:ext>
          </a:extLst>
        </a:ln>
      </dgm:spPr>
      <dgm:t>
        <a:bodyPr/>
        <a:lstStyle/>
        <a:p>
          <a:r>
            <a:rPr lang="en-US" i="0" dirty="0" err="1"/>
            <a:t>Nguyên</a:t>
          </a:r>
          <a:r>
            <a:rPr lang="en-US" i="0" dirty="0"/>
            <a:t> </a:t>
          </a:r>
          <a:r>
            <a:rPr lang="en-US" i="0" dirty="0" err="1"/>
            <a:t>tắc</a:t>
          </a:r>
          <a:r>
            <a:rPr lang="en-US" i="0" dirty="0"/>
            <a:t> 7</a:t>
          </a:r>
        </a:p>
      </dgm:t>
    </dgm:pt>
    <dgm:pt modelId="{5B6FE5B7-5D5D-7B4A-B0B0-83EE80EA3A34}" type="parTrans" cxnId="{4563F02C-B1A3-EC4E-B405-767088BD3467}">
      <dgm:prSet/>
      <dgm:spPr>
        <a:ln w="28575">
          <a:extLst>
            <a:ext uri="{C807C97D-BFC1-408E-A445-0C87EB9F89A2}">
              <ask:lineSketchStyleProps xmlns:ask="http://schemas.microsoft.com/office/drawing/2018/sketchyshapes" xmlns="">
                <ask:type>
                  <ask:lineSketchScribble/>
                </ask:type>
              </ask:lineSketchStyleProps>
            </a:ext>
          </a:extLst>
        </a:ln>
      </dgm:spPr>
      <dgm:t>
        <a:bodyPr/>
        <a:lstStyle/>
        <a:p>
          <a:endParaRPr lang="en-US" i="0"/>
        </a:p>
      </dgm:t>
    </dgm:pt>
    <dgm:pt modelId="{32A236F7-6C2B-1942-9600-2BEE44DE0AED}" type="sibTrans" cxnId="{4563F02C-B1A3-EC4E-B405-767088BD3467}">
      <dgm:prSet/>
      <dgm:spPr/>
      <dgm:t>
        <a:bodyPr/>
        <a:lstStyle/>
        <a:p>
          <a:endParaRPr lang="en-US" i="0"/>
        </a:p>
      </dgm:t>
    </dgm:pt>
    <dgm:pt modelId="{A1A59B88-D2E1-2B49-984C-CAE02DEB41B6}" type="pres">
      <dgm:prSet presAssocID="{F6C7A77B-0501-D940-BAF2-4531746BBAF9}" presName="cycle" presStyleCnt="0">
        <dgm:presLayoutVars>
          <dgm:chMax val="1"/>
          <dgm:dir/>
          <dgm:animLvl val="ctr"/>
          <dgm:resizeHandles val="exact"/>
        </dgm:presLayoutVars>
      </dgm:prSet>
      <dgm:spPr/>
      <dgm:t>
        <a:bodyPr/>
        <a:lstStyle/>
        <a:p>
          <a:endParaRPr lang="en-US"/>
        </a:p>
      </dgm:t>
    </dgm:pt>
    <dgm:pt modelId="{6FB66A30-447A-4348-81CD-5D62B5FB3251}" type="pres">
      <dgm:prSet presAssocID="{1F486F33-28BC-D948-A3C3-C4AE9E83D785}" presName="centerShape" presStyleLbl="node0" presStyleIdx="0" presStyleCnt="1"/>
      <dgm:spPr/>
      <dgm:t>
        <a:bodyPr/>
        <a:lstStyle/>
        <a:p>
          <a:endParaRPr lang="en-US"/>
        </a:p>
      </dgm:t>
    </dgm:pt>
    <dgm:pt modelId="{4A17E259-B5ED-524A-B2E2-28B5630B35CB}" type="pres">
      <dgm:prSet presAssocID="{A6BDD4F5-17D1-E94B-84C5-45D14AAD2852}" presName="Name9" presStyleLbl="parChTrans1D2" presStyleIdx="0" presStyleCnt="7"/>
      <dgm:spPr/>
      <dgm:t>
        <a:bodyPr/>
        <a:lstStyle/>
        <a:p>
          <a:endParaRPr lang="en-US"/>
        </a:p>
      </dgm:t>
    </dgm:pt>
    <dgm:pt modelId="{8F9A9317-F897-874D-A345-4696581CD567}" type="pres">
      <dgm:prSet presAssocID="{A6BDD4F5-17D1-E94B-84C5-45D14AAD2852}" presName="connTx" presStyleLbl="parChTrans1D2" presStyleIdx="0" presStyleCnt="7"/>
      <dgm:spPr/>
      <dgm:t>
        <a:bodyPr/>
        <a:lstStyle/>
        <a:p>
          <a:endParaRPr lang="en-US"/>
        </a:p>
      </dgm:t>
    </dgm:pt>
    <dgm:pt modelId="{D62E0DB8-9EB6-8843-A969-D0EA0D297406}" type="pres">
      <dgm:prSet presAssocID="{43A41B86-C6F3-0A40-91EE-FFA7F14724FA}" presName="node" presStyleLbl="node1" presStyleIdx="0" presStyleCnt="7">
        <dgm:presLayoutVars>
          <dgm:bulletEnabled val="1"/>
        </dgm:presLayoutVars>
      </dgm:prSet>
      <dgm:spPr/>
      <dgm:t>
        <a:bodyPr/>
        <a:lstStyle/>
        <a:p>
          <a:endParaRPr lang="en-US"/>
        </a:p>
      </dgm:t>
    </dgm:pt>
    <dgm:pt modelId="{6AD7ABAF-D5B9-C042-84A0-44EDC3A4575E}" type="pres">
      <dgm:prSet presAssocID="{45F0CF15-1144-AD4B-9309-8239EAEF4549}" presName="Name9" presStyleLbl="parChTrans1D2" presStyleIdx="1" presStyleCnt="7"/>
      <dgm:spPr/>
      <dgm:t>
        <a:bodyPr/>
        <a:lstStyle/>
        <a:p>
          <a:endParaRPr lang="en-US"/>
        </a:p>
      </dgm:t>
    </dgm:pt>
    <dgm:pt modelId="{DFD55CD4-049A-A64A-B420-C5D4301F3417}" type="pres">
      <dgm:prSet presAssocID="{45F0CF15-1144-AD4B-9309-8239EAEF4549}" presName="connTx" presStyleLbl="parChTrans1D2" presStyleIdx="1" presStyleCnt="7"/>
      <dgm:spPr/>
      <dgm:t>
        <a:bodyPr/>
        <a:lstStyle/>
        <a:p>
          <a:endParaRPr lang="en-US"/>
        </a:p>
      </dgm:t>
    </dgm:pt>
    <dgm:pt modelId="{3362B277-207A-3840-8D5D-5F614FFBB3B3}" type="pres">
      <dgm:prSet presAssocID="{E774726B-3A92-3340-BD2E-3DA36E8AA6DA}" presName="node" presStyleLbl="node1" presStyleIdx="1" presStyleCnt="7">
        <dgm:presLayoutVars>
          <dgm:bulletEnabled val="1"/>
        </dgm:presLayoutVars>
      </dgm:prSet>
      <dgm:spPr/>
      <dgm:t>
        <a:bodyPr/>
        <a:lstStyle/>
        <a:p>
          <a:endParaRPr lang="en-US"/>
        </a:p>
      </dgm:t>
    </dgm:pt>
    <dgm:pt modelId="{9942A78D-AECB-3E4C-BFFD-AE6590974D98}" type="pres">
      <dgm:prSet presAssocID="{9B5EDB04-6F64-F144-B9E6-8CE99584B9DC}" presName="Name9" presStyleLbl="parChTrans1D2" presStyleIdx="2" presStyleCnt="7"/>
      <dgm:spPr/>
      <dgm:t>
        <a:bodyPr/>
        <a:lstStyle/>
        <a:p>
          <a:endParaRPr lang="en-US"/>
        </a:p>
      </dgm:t>
    </dgm:pt>
    <dgm:pt modelId="{8A79E69E-A4D3-DC47-B650-79A80B61E5DB}" type="pres">
      <dgm:prSet presAssocID="{9B5EDB04-6F64-F144-B9E6-8CE99584B9DC}" presName="connTx" presStyleLbl="parChTrans1D2" presStyleIdx="2" presStyleCnt="7"/>
      <dgm:spPr/>
      <dgm:t>
        <a:bodyPr/>
        <a:lstStyle/>
        <a:p>
          <a:endParaRPr lang="en-US"/>
        </a:p>
      </dgm:t>
    </dgm:pt>
    <dgm:pt modelId="{327EFB23-5D7D-8646-A78C-BB63828D4C3C}" type="pres">
      <dgm:prSet presAssocID="{24729447-AC78-9E4A-B970-823E00F3C54D}" presName="node" presStyleLbl="node1" presStyleIdx="2" presStyleCnt="7">
        <dgm:presLayoutVars>
          <dgm:bulletEnabled val="1"/>
        </dgm:presLayoutVars>
      </dgm:prSet>
      <dgm:spPr/>
      <dgm:t>
        <a:bodyPr/>
        <a:lstStyle/>
        <a:p>
          <a:endParaRPr lang="en-US"/>
        </a:p>
      </dgm:t>
    </dgm:pt>
    <dgm:pt modelId="{36A53222-38F9-3F45-BF22-E5C4A38D9851}" type="pres">
      <dgm:prSet presAssocID="{A1A67A97-8605-7041-9FBB-176C7C3E3F22}" presName="Name9" presStyleLbl="parChTrans1D2" presStyleIdx="3" presStyleCnt="7"/>
      <dgm:spPr/>
      <dgm:t>
        <a:bodyPr/>
        <a:lstStyle/>
        <a:p>
          <a:endParaRPr lang="en-US"/>
        </a:p>
      </dgm:t>
    </dgm:pt>
    <dgm:pt modelId="{F8758131-65D2-284A-A860-1093DF35EDEC}" type="pres">
      <dgm:prSet presAssocID="{A1A67A97-8605-7041-9FBB-176C7C3E3F22}" presName="connTx" presStyleLbl="parChTrans1D2" presStyleIdx="3" presStyleCnt="7"/>
      <dgm:spPr/>
      <dgm:t>
        <a:bodyPr/>
        <a:lstStyle/>
        <a:p>
          <a:endParaRPr lang="en-US"/>
        </a:p>
      </dgm:t>
    </dgm:pt>
    <dgm:pt modelId="{10E218B7-EDD4-9043-8B7C-2D421723611A}" type="pres">
      <dgm:prSet presAssocID="{A23AFFB2-2FA4-664A-87C1-8002CACFCEB0}" presName="node" presStyleLbl="node1" presStyleIdx="3" presStyleCnt="7">
        <dgm:presLayoutVars>
          <dgm:bulletEnabled val="1"/>
        </dgm:presLayoutVars>
      </dgm:prSet>
      <dgm:spPr/>
      <dgm:t>
        <a:bodyPr/>
        <a:lstStyle/>
        <a:p>
          <a:endParaRPr lang="en-US"/>
        </a:p>
      </dgm:t>
    </dgm:pt>
    <dgm:pt modelId="{73456B85-620D-0B48-8FFB-4742E446BD39}" type="pres">
      <dgm:prSet presAssocID="{DAD089C9-A447-2A4B-A006-9561D1D09DD6}" presName="Name9" presStyleLbl="parChTrans1D2" presStyleIdx="4" presStyleCnt="7"/>
      <dgm:spPr/>
      <dgm:t>
        <a:bodyPr/>
        <a:lstStyle/>
        <a:p>
          <a:endParaRPr lang="en-US"/>
        </a:p>
      </dgm:t>
    </dgm:pt>
    <dgm:pt modelId="{70E2A893-F5C6-D344-8B68-42FC61294D31}" type="pres">
      <dgm:prSet presAssocID="{DAD089C9-A447-2A4B-A006-9561D1D09DD6}" presName="connTx" presStyleLbl="parChTrans1D2" presStyleIdx="4" presStyleCnt="7"/>
      <dgm:spPr/>
      <dgm:t>
        <a:bodyPr/>
        <a:lstStyle/>
        <a:p>
          <a:endParaRPr lang="en-US"/>
        </a:p>
      </dgm:t>
    </dgm:pt>
    <dgm:pt modelId="{8D236DCA-36C7-164F-89DF-3D21D776B229}" type="pres">
      <dgm:prSet presAssocID="{8E565BD1-4B19-1E4D-849B-5257576564B4}" presName="node" presStyleLbl="node1" presStyleIdx="4" presStyleCnt="7">
        <dgm:presLayoutVars>
          <dgm:bulletEnabled val="1"/>
        </dgm:presLayoutVars>
      </dgm:prSet>
      <dgm:spPr/>
      <dgm:t>
        <a:bodyPr/>
        <a:lstStyle/>
        <a:p>
          <a:endParaRPr lang="en-US"/>
        </a:p>
      </dgm:t>
    </dgm:pt>
    <dgm:pt modelId="{A7CDA718-07DD-4A49-AD49-CCC9BF34BA24}" type="pres">
      <dgm:prSet presAssocID="{4F25C230-F717-3C45-8AFE-DC9778F17387}" presName="Name9" presStyleLbl="parChTrans1D2" presStyleIdx="5" presStyleCnt="7"/>
      <dgm:spPr/>
      <dgm:t>
        <a:bodyPr/>
        <a:lstStyle/>
        <a:p>
          <a:endParaRPr lang="en-US"/>
        </a:p>
      </dgm:t>
    </dgm:pt>
    <dgm:pt modelId="{9EA49F7A-8929-FF48-BAA3-FE8B9F444ABF}" type="pres">
      <dgm:prSet presAssocID="{4F25C230-F717-3C45-8AFE-DC9778F17387}" presName="connTx" presStyleLbl="parChTrans1D2" presStyleIdx="5" presStyleCnt="7"/>
      <dgm:spPr/>
      <dgm:t>
        <a:bodyPr/>
        <a:lstStyle/>
        <a:p>
          <a:endParaRPr lang="en-US"/>
        </a:p>
      </dgm:t>
    </dgm:pt>
    <dgm:pt modelId="{31F2FBCF-9A3C-5D42-9FAC-56A2D9C903F5}" type="pres">
      <dgm:prSet presAssocID="{6593B84C-58FE-574D-AD1D-1535876C8568}" presName="node" presStyleLbl="node1" presStyleIdx="5" presStyleCnt="7">
        <dgm:presLayoutVars>
          <dgm:bulletEnabled val="1"/>
        </dgm:presLayoutVars>
      </dgm:prSet>
      <dgm:spPr/>
      <dgm:t>
        <a:bodyPr/>
        <a:lstStyle/>
        <a:p>
          <a:endParaRPr lang="en-US"/>
        </a:p>
      </dgm:t>
    </dgm:pt>
    <dgm:pt modelId="{DEDFC90D-B96C-214D-8916-CFE38E6BC3C5}" type="pres">
      <dgm:prSet presAssocID="{5B6FE5B7-5D5D-7B4A-B0B0-83EE80EA3A34}" presName="Name9" presStyleLbl="parChTrans1D2" presStyleIdx="6" presStyleCnt="7"/>
      <dgm:spPr/>
      <dgm:t>
        <a:bodyPr/>
        <a:lstStyle/>
        <a:p>
          <a:endParaRPr lang="en-US"/>
        </a:p>
      </dgm:t>
    </dgm:pt>
    <dgm:pt modelId="{3371C860-30F1-F344-A338-A024DD6E19AB}" type="pres">
      <dgm:prSet presAssocID="{5B6FE5B7-5D5D-7B4A-B0B0-83EE80EA3A34}" presName="connTx" presStyleLbl="parChTrans1D2" presStyleIdx="6" presStyleCnt="7"/>
      <dgm:spPr/>
      <dgm:t>
        <a:bodyPr/>
        <a:lstStyle/>
        <a:p>
          <a:endParaRPr lang="en-US"/>
        </a:p>
      </dgm:t>
    </dgm:pt>
    <dgm:pt modelId="{5FFF14BF-C1AC-9D49-A1DB-D7111A9E3F72}" type="pres">
      <dgm:prSet presAssocID="{4A181783-0E0F-354C-A023-9D81DF0ADBC2}" presName="node" presStyleLbl="node1" presStyleIdx="6" presStyleCnt="7">
        <dgm:presLayoutVars>
          <dgm:bulletEnabled val="1"/>
        </dgm:presLayoutVars>
      </dgm:prSet>
      <dgm:spPr/>
      <dgm:t>
        <a:bodyPr/>
        <a:lstStyle/>
        <a:p>
          <a:endParaRPr lang="en-US"/>
        </a:p>
      </dgm:t>
    </dgm:pt>
  </dgm:ptLst>
  <dgm:cxnLst>
    <dgm:cxn modelId="{72190849-9F20-E84E-BE7C-8C06C9092FDE}" type="presOf" srcId="{45F0CF15-1144-AD4B-9309-8239EAEF4549}" destId="{6AD7ABAF-D5B9-C042-84A0-44EDC3A4575E}" srcOrd="0" destOrd="0" presId="urn:microsoft.com/office/officeart/2005/8/layout/radial1"/>
    <dgm:cxn modelId="{C9670215-0CCE-1140-953D-6AA631DD2505}" type="presOf" srcId="{4F25C230-F717-3C45-8AFE-DC9778F17387}" destId="{A7CDA718-07DD-4A49-AD49-CCC9BF34BA24}" srcOrd="0" destOrd="0" presId="urn:microsoft.com/office/officeart/2005/8/layout/radial1"/>
    <dgm:cxn modelId="{16EFE70B-E355-3F42-9A8C-B33907ADE794}" type="presOf" srcId="{4F25C230-F717-3C45-8AFE-DC9778F17387}" destId="{9EA49F7A-8929-FF48-BAA3-FE8B9F444ABF}" srcOrd="1" destOrd="0" presId="urn:microsoft.com/office/officeart/2005/8/layout/radial1"/>
    <dgm:cxn modelId="{2232E5BA-AAAD-C845-972E-87E3292652E3}" srcId="{1F486F33-28BC-D948-A3C3-C4AE9E83D785}" destId="{24729447-AC78-9E4A-B970-823E00F3C54D}" srcOrd="2" destOrd="0" parTransId="{9B5EDB04-6F64-F144-B9E6-8CE99584B9DC}" sibTransId="{6729B1ED-F2C5-A248-B61E-D444E59B9663}"/>
    <dgm:cxn modelId="{6BDF499C-8C3D-754C-8947-19A6DE9964E3}" type="presOf" srcId="{9B5EDB04-6F64-F144-B9E6-8CE99584B9DC}" destId="{8A79E69E-A4D3-DC47-B650-79A80B61E5DB}" srcOrd="1" destOrd="0" presId="urn:microsoft.com/office/officeart/2005/8/layout/radial1"/>
    <dgm:cxn modelId="{D6C4D1FD-11F7-454D-A2FD-99E96B8042D6}" srcId="{1F486F33-28BC-D948-A3C3-C4AE9E83D785}" destId="{A23AFFB2-2FA4-664A-87C1-8002CACFCEB0}" srcOrd="3" destOrd="0" parTransId="{A1A67A97-8605-7041-9FBB-176C7C3E3F22}" sibTransId="{C1442701-E6A7-B149-BEB4-43EA0801ED48}"/>
    <dgm:cxn modelId="{42D8AE3B-AC52-9640-956B-F98AFD792C9A}" type="presOf" srcId="{9B5EDB04-6F64-F144-B9E6-8CE99584B9DC}" destId="{9942A78D-AECB-3E4C-BFFD-AE6590974D98}" srcOrd="0" destOrd="0" presId="urn:microsoft.com/office/officeart/2005/8/layout/radial1"/>
    <dgm:cxn modelId="{DF84943F-5C69-434C-A7F1-13074B3DA0D9}" srcId="{1F486F33-28BC-D948-A3C3-C4AE9E83D785}" destId="{43A41B86-C6F3-0A40-91EE-FFA7F14724FA}" srcOrd="0" destOrd="0" parTransId="{A6BDD4F5-17D1-E94B-84C5-45D14AAD2852}" sibTransId="{7B24A182-9CDD-544C-BABA-0500516FC64D}"/>
    <dgm:cxn modelId="{99DB7554-6EB9-EB4C-A70D-F81EA6C1374B}" srcId="{F6C7A77B-0501-D940-BAF2-4531746BBAF9}" destId="{1F486F33-28BC-D948-A3C3-C4AE9E83D785}" srcOrd="0" destOrd="0" parTransId="{9C6F154E-4779-BC4C-9DC2-17537B6B1E66}" sibTransId="{58E29C65-6C1D-EF49-9D47-725374D047AF}"/>
    <dgm:cxn modelId="{EA924B6E-ACD6-D24B-8F18-C643D72429EE}" type="presOf" srcId="{A23AFFB2-2FA4-664A-87C1-8002CACFCEB0}" destId="{10E218B7-EDD4-9043-8B7C-2D421723611A}" srcOrd="0" destOrd="0" presId="urn:microsoft.com/office/officeart/2005/8/layout/radial1"/>
    <dgm:cxn modelId="{1300041A-B899-C844-A401-9D6178F9A5AB}" type="presOf" srcId="{43A41B86-C6F3-0A40-91EE-FFA7F14724FA}" destId="{D62E0DB8-9EB6-8843-A969-D0EA0D297406}" srcOrd="0" destOrd="0" presId="urn:microsoft.com/office/officeart/2005/8/layout/radial1"/>
    <dgm:cxn modelId="{DF95BF0E-3B7B-4D48-B66D-DBC693203B6C}" type="presOf" srcId="{5B6FE5B7-5D5D-7B4A-B0B0-83EE80EA3A34}" destId="{DEDFC90D-B96C-214D-8916-CFE38E6BC3C5}" srcOrd="0" destOrd="0" presId="urn:microsoft.com/office/officeart/2005/8/layout/radial1"/>
    <dgm:cxn modelId="{23AA33C1-90C5-564B-9C90-D8365D6239A9}" srcId="{1F486F33-28BC-D948-A3C3-C4AE9E83D785}" destId="{E774726B-3A92-3340-BD2E-3DA36E8AA6DA}" srcOrd="1" destOrd="0" parTransId="{45F0CF15-1144-AD4B-9309-8239EAEF4549}" sibTransId="{2F6CDA49-A8F1-3148-8F10-B78132AA4F0D}"/>
    <dgm:cxn modelId="{36C6225E-7C7F-0F4F-B4E1-203ACA87E904}" type="presOf" srcId="{A1A67A97-8605-7041-9FBB-176C7C3E3F22}" destId="{36A53222-38F9-3F45-BF22-E5C4A38D9851}" srcOrd="0" destOrd="0" presId="urn:microsoft.com/office/officeart/2005/8/layout/radial1"/>
    <dgm:cxn modelId="{6D2CF6FD-5816-1448-8B5D-E74393672BC6}" srcId="{1F486F33-28BC-D948-A3C3-C4AE9E83D785}" destId="{6593B84C-58FE-574D-AD1D-1535876C8568}" srcOrd="5" destOrd="0" parTransId="{4F25C230-F717-3C45-8AFE-DC9778F17387}" sibTransId="{23E0210F-3E48-0E41-BA66-292EF422D7D6}"/>
    <dgm:cxn modelId="{94EFDDBA-74C9-4F41-8A1F-EEA98BE4E776}" type="presOf" srcId="{F6C7A77B-0501-D940-BAF2-4531746BBAF9}" destId="{A1A59B88-D2E1-2B49-984C-CAE02DEB41B6}" srcOrd="0" destOrd="0" presId="urn:microsoft.com/office/officeart/2005/8/layout/radial1"/>
    <dgm:cxn modelId="{C918A4D1-5816-2B45-BF5F-563711AF7A0E}" type="presOf" srcId="{4A181783-0E0F-354C-A023-9D81DF0ADBC2}" destId="{5FFF14BF-C1AC-9D49-A1DB-D7111A9E3F72}" srcOrd="0" destOrd="0" presId="urn:microsoft.com/office/officeart/2005/8/layout/radial1"/>
    <dgm:cxn modelId="{167B591E-C4D3-6747-AF2E-E34FA041510D}" type="presOf" srcId="{DAD089C9-A447-2A4B-A006-9561D1D09DD6}" destId="{70E2A893-F5C6-D344-8B68-42FC61294D31}" srcOrd="1" destOrd="0" presId="urn:microsoft.com/office/officeart/2005/8/layout/radial1"/>
    <dgm:cxn modelId="{B33B921A-A3EF-E448-BC38-C7C0D6FFC456}" type="presOf" srcId="{A6BDD4F5-17D1-E94B-84C5-45D14AAD2852}" destId="{4A17E259-B5ED-524A-B2E2-28B5630B35CB}" srcOrd="0" destOrd="0" presId="urn:microsoft.com/office/officeart/2005/8/layout/radial1"/>
    <dgm:cxn modelId="{24880A5C-FF8C-2640-B51C-3719A452FC6D}" type="presOf" srcId="{8E565BD1-4B19-1E4D-849B-5257576564B4}" destId="{8D236DCA-36C7-164F-89DF-3D21D776B229}" srcOrd="0" destOrd="0" presId="urn:microsoft.com/office/officeart/2005/8/layout/radial1"/>
    <dgm:cxn modelId="{4563F02C-B1A3-EC4E-B405-767088BD3467}" srcId="{1F486F33-28BC-D948-A3C3-C4AE9E83D785}" destId="{4A181783-0E0F-354C-A023-9D81DF0ADBC2}" srcOrd="6" destOrd="0" parTransId="{5B6FE5B7-5D5D-7B4A-B0B0-83EE80EA3A34}" sibTransId="{32A236F7-6C2B-1942-9600-2BEE44DE0AED}"/>
    <dgm:cxn modelId="{B786F4BB-DB07-814F-BB5C-67F5F9684D87}" type="presOf" srcId="{A1A67A97-8605-7041-9FBB-176C7C3E3F22}" destId="{F8758131-65D2-284A-A860-1093DF35EDEC}" srcOrd="1" destOrd="0" presId="urn:microsoft.com/office/officeart/2005/8/layout/radial1"/>
    <dgm:cxn modelId="{C32D0F5D-93B0-8C4D-964B-26C440536428}" type="presOf" srcId="{1F486F33-28BC-D948-A3C3-C4AE9E83D785}" destId="{6FB66A30-447A-4348-81CD-5D62B5FB3251}" srcOrd="0" destOrd="0" presId="urn:microsoft.com/office/officeart/2005/8/layout/radial1"/>
    <dgm:cxn modelId="{EF5686B6-7EEB-5747-8077-E2BBBAF5980A}" type="presOf" srcId="{6593B84C-58FE-574D-AD1D-1535876C8568}" destId="{31F2FBCF-9A3C-5D42-9FAC-56A2D9C903F5}" srcOrd="0" destOrd="0" presId="urn:microsoft.com/office/officeart/2005/8/layout/radial1"/>
    <dgm:cxn modelId="{884A8A38-B773-4849-9E99-BB417A0D09FB}" type="presOf" srcId="{DAD089C9-A447-2A4B-A006-9561D1D09DD6}" destId="{73456B85-620D-0B48-8FFB-4742E446BD39}" srcOrd="0" destOrd="0" presId="urn:microsoft.com/office/officeart/2005/8/layout/radial1"/>
    <dgm:cxn modelId="{87139942-05DC-9347-83DB-904E6A6DD79B}" type="presOf" srcId="{45F0CF15-1144-AD4B-9309-8239EAEF4549}" destId="{DFD55CD4-049A-A64A-B420-C5D4301F3417}" srcOrd="1" destOrd="0" presId="urn:microsoft.com/office/officeart/2005/8/layout/radial1"/>
    <dgm:cxn modelId="{5C5AAB58-4C2A-7A49-BE06-EDCA0952612D}" type="presOf" srcId="{E774726B-3A92-3340-BD2E-3DA36E8AA6DA}" destId="{3362B277-207A-3840-8D5D-5F614FFBB3B3}" srcOrd="0" destOrd="0" presId="urn:microsoft.com/office/officeart/2005/8/layout/radial1"/>
    <dgm:cxn modelId="{71F5DA96-C5E9-4D41-AF7D-0AF9324318AD}" srcId="{1F486F33-28BC-D948-A3C3-C4AE9E83D785}" destId="{8E565BD1-4B19-1E4D-849B-5257576564B4}" srcOrd="4" destOrd="0" parTransId="{DAD089C9-A447-2A4B-A006-9561D1D09DD6}" sibTransId="{920629C7-0464-E043-9823-969DBFB40B28}"/>
    <dgm:cxn modelId="{60996A33-FD74-D74D-9683-C12E14F80C27}" type="presOf" srcId="{5B6FE5B7-5D5D-7B4A-B0B0-83EE80EA3A34}" destId="{3371C860-30F1-F344-A338-A024DD6E19AB}" srcOrd="1" destOrd="0" presId="urn:microsoft.com/office/officeart/2005/8/layout/radial1"/>
    <dgm:cxn modelId="{0ED069DA-342E-DC49-93FE-1CA2BBFA45DA}" type="presOf" srcId="{A6BDD4F5-17D1-E94B-84C5-45D14AAD2852}" destId="{8F9A9317-F897-874D-A345-4696581CD567}" srcOrd="1" destOrd="0" presId="urn:microsoft.com/office/officeart/2005/8/layout/radial1"/>
    <dgm:cxn modelId="{E1107AB4-9509-9145-8CAA-4147976654E5}" type="presOf" srcId="{24729447-AC78-9E4A-B970-823E00F3C54D}" destId="{327EFB23-5D7D-8646-A78C-BB63828D4C3C}" srcOrd="0" destOrd="0" presId="urn:microsoft.com/office/officeart/2005/8/layout/radial1"/>
    <dgm:cxn modelId="{AF54CC87-F079-5549-86D3-AADEB7EA89CB}" type="presParOf" srcId="{A1A59B88-D2E1-2B49-984C-CAE02DEB41B6}" destId="{6FB66A30-447A-4348-81CD-5D62B5FB3251}" srcOrd="0" destOrd="0" presId="urn:microsoft.com/office/officeart/2005/8/layout/radial1"/>
    <dgm:cxn modelId="{E8FB6316-E9B8-9B4E-8B23-E299AF93E688}" type="presParOf" srcId="{A1A59B88-D2E1-2B49-984C-CAE02DEB41B6}" destId="{4A17E259-B5ED-524A-B2E2-28B5630B35CB}" srcOrd="1" destOrd="0" presId="urn:microsoft.com/office/officeart/2005/8/layout/radial1"/>
    <dgm:cxn modelId="{7A4F432A-B620-064D-9D43-C2F648ED8DE1}" type="presParOf" srcId="{4A17E259-B5ED-524A-B2E2-28B5630B35CB}" destId="{8F9A9317-F897-874D-A345-4696581CD567}" srcOrd="0" destOrd="0" presId="urn:microsoft.com/office/officeart/2005/8/layout/radial1"/>
    <dgm:cxn modelId="{FFD76BC0-2E1A-CC44-B6C6-BA44C238FF06}" type="presParOf" srcId="{A1A59B88-D2E1-2B49-984C-CAE02DEB41B6}" destId="{D62E0DB8-9EB6-8843-A969-D0EA0D297406}" srcOrd="2" destOrd="0" presId="urn:microsoft.com/office/officeart/2005/8/layout/radial1"/>
    <dgm:cxn modelId="{3420BDF4-8225-F243-9B72-79D794B4F9F7}" type="presParOf" srcId="{A1A59B88-D2E1-2B49-984C-CAE02DEB41B6}" destId="{6AD7ABAF-D5B9-C042-84A0-44EDC3A4575E}" srcOrd="3" destOrd="0" presId="urn:microsoft.com/office/officeart/2005/8/layout/radial1"/>
    <dgm:cxn modelId="{E2BF91CD-2DA4-394D-B51E-3E2AE48FEC41}" type="presParOf" srcId="{6AD7ABAF-D5B9-C042-84A0-44EDC3A4575E}" destId="{DFD55CD4-049A-A64A-B420-C5D4301F3417}" srcOrd="0" destOrd="0" presId="urn:microsoft.com/office/officeart/2005/8/layout/radial1"/>
    <dgm:cxn modelId="{41732998-988B-5D44-9A66-60829A198BBB}" type="presParOf" srcId="{A1A59B88-D2E1-2B49-984C-CAE02DEB41B6}" destId="{3362B277-207A-3840-8D5D-5F614FFBB3B3}" srcOrd="4" destOrd="0" presId="urn:microsoft.com/office/officeart/2005/8/layout/radial1"/>
    <dgm:cxn modelId="{7F0FE0EE-9C66-3241-9157-97319340779A}" type="presParOf" srcId="{A1A59B88-D2E1-2B49-984C-CAE02DEB41B6}" destId="{9942A78D-AECB-3E4C-BFFD-AE6590974D98}" srcOrd="5" destOrd="0" presId="urn:microsoft.com/office/officeart/2005/8/layout/radial1"/>
    <dgm:cxn modelId="{8179A049-14ED-BB47-BC86-C8890EE11A71}" type="presParOf" srcId="{9942A78D-AECB-3E4C-BFFD-AE6590974D98}" destId="{8A79E69E-A4D3-DC47-B650-79A80B61E5DB}" srcOrd="0" destOrd="0" presId="urn:microsoft.com/office/officeart/2005/8/layout/radial1"/>
    <dgm:cxn modelId="{388949F9-6ED3-C647-A4DF-20D0B826C24F}" type="presParOf" srcId="{A1A59B88-D2E1-2B49-984C-CAE02DEB41B6}" destId="{327EFB23-5D7D-8646-A78C-BB63828D4C3C}" srcOrd="6" destOrd="0" presId="urn:microsoft.com/office/officeart/2005/8/layout/radial1"/>
    <dgm:cxn modelId="{30C97916-8AA8-2B4F-909E-0D7B98192506}" type="presParOf" srcId="{A1A59B88-D2E1-2B49-984C-CAE02DEB41B6}" destId="{36A53222-38F9-3F45-BF22-E5C4A38D9851}" srcOrd="7" destOrd="0" presId="urn:microsoft.com/office/officeart/2005/8/layout/radial1"/>
    <dgm:cxn modelId="{7E5E5384-0621-6F4D-A520-83B2C242A58C}" type="presParOf" srcId="{36A53222-38F9-3F45-BF22-E5C4A38D9851}" destId="{F8758131-65D2-284A-A860-1093DF35EDEC}" srcOrd="0" destOrd="0" presId="urn:microsoft.com/office/officeart/2005/8/layout/radial1"/>
    <dgm:cxn modelId="{AF46FA42-9C57-9D40-80E6-413EED759EBE}" type="presParOf" srcId="{A1A59B88-D2E1-2B49-984C-CAE02DEB41B6}" destId="{10E218B7-EDD4-9043-8B7C-2D421723611A}" srcOrd="8" destOrd="0" presId="urn:microsoft.com/office/officeart/2005/8/layout/radial1"/>
    <dgm:cxn modelId="{F35FA745-FE6E-BD4E-975C-3538CBB8A0E2}" type="presParOf" srcId="{A1A59B88-D2E1-2B49-984C-CAE02DEB41B6}" destId="{73456B85-620D-0B48-8FFB-4742E446BD39}" srcOrd="9" destOrd="0" presId="urn:microsoft.com/office/officeart/2005/8/layout/radial1"/>
    <dgm:cxn modelId="{3158D7F8-D8D4-1C44-B7E3-6CF2F9843B2A}" type="presParOf" srcId="{73456B85-620D-0B48-8FFB-4742E446BD39}" destId="{70E2A893-F5C6-D344-8B68-42FC61294D31}" srcOrd="0" destOrd="0" presId="urn:microsoft.com/office/officeart/2005/8/layout/radial1"/>
    <dgm:cxn modelId="{1415CDC9-EB9B-8D4E-9BF6-C68FFD2233C5}" type="presParOf" srcId="{A1A59B88-D2E1-2B49-984C-CAE02DEB41B6}" destId="{8D236DCA-36C7-164F-89DF-3D21D776B229}" srcOrd="10" destOrd="0" presId="urn:microsoft.com/office/officeart/2005/8/layout/radial1"/>
    <dgm:cxn modelId="{E05452A8-192E-314E-92FA-2E2DDC782198}" type="presParOf" srcId="{A1A59B88-D2E1-2B49-984C-CAE02DEB41B6}" destId="{A7CDA718-07DD-4A49-AD49-CCC9BF34BA24}" srcOrd="11" destOrd="0" presId="urn:microsoft.com/office/officeart/2005/8/layout/radial1"/>
    <dgm:cxn modelId="{6B5D6248-8172-8A43-BA76-BB33548E6DEE}" type="presParOf" srcId="{A7CDA718-07DD-4A49-AD49-CCC9BF34BA24}" destId="{9EA49F7A-8929-FF48-BAA3-FE8B9F444ABF}" srcOrd="0" destOrd="0" presId="urn:microsoft.com/office/officeart/2005/8/layout/radial1"/>
    <dgm:cxn modelId="{579E137E-A614-784C-AD84-56EF8BCD9BC1}" type="presParOf" srcId="{A1A59B88-D2E1-2B49-984C-CAE02DEB41B6}" destId="{31F2FBCF-9A3C-5D42-9FAC-56A2D9C903F5}" srcOrd="12" destOrd="0" presId="urn:microsoft.com/office/officeart/2005/8/layout/radial1"/>
    <dgm:cxn modelId="{098FEE02-A87A-4340-A48B-E2A8C92CF7B0}" type="presParOf" srcId="{A1A59B88-D2E1-2B49-984C-CAE02DEB41B6}" destId="{DEDFC90D-B96C-214D-8916-CFE38E6BC3C5}" srcOrd="13" destOrd="0" presId="urn:microsoft.com/office/officeart/2005/8/layout/radial1"/>
    <dgm:cxn modelId="{A1C2FC28-BC2E-224A-BDDA-ABCE49A81837}" type="presParOf" srcId="{DEDFC90D-B96C-214D-8916-CFE38E6BC3C5}" destId="{3371C860-30F1-F344-A338-A024DD6E19AB}" srcOrd="0" destOrd="0" presId="urn:microsoft.com/office/officeart/2005/8/layout/radial1"/>
    <dgm:cxn modelId="{39560A71-BCC0-A24C-8CA2-3D2A12AFD473}" type="presParOf" srcId="{A1A59B88-D2E1-2B49-984C-CAE02DEB41B6}" destId="{5FFF14BF-C1AC-9D49-A1DB-D7111A9E3F72}" srcOrd="14" destOrd="0" presId="urn:microsoft.com/office/officeart/2005/8/layout/radial1"/>
  </dgm:cxnLst>
  <dgm:bg/>
  <dgm:whole>
    <a:ln w="28575" cap="flat" cmpd="sng" algn="ctr">
      <a:noFill/>
      <a:prstDash val="solid"/>
      <a:round/>
      <a:headEnd type="none" w="med" len="med"/>
      <a:tailEnd type="none" w="med" len="med"/>
      <a:extLst>
        <a:ext uri="{C807C97D-BFC1-408E-A445-0C87EB9F89A2}">
          <ask:lineSketchStyleProps xmlns:ask="http://schemas.microsoft.com/office/drawing/2018/sketchyshapes" xmlns="">
            <ask:type>
              <ask:lineSketchCurved/>
            </ask:type>
          </ask:lineSketchStyleProps>
        </a:ext>
      </a:extLst>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02457-C4AA-4307-A8CE-FDE3B474C55F}">
      <dsp:nvSpPr>
        <dsp:cNvPr id="0" name=""/>
        <dsp:cNvSpPr/>
      </dsp:nvSpPr>
      <dsp:spPr>
        <a:xfrm>
          <a:off x="2407" y="0"/>
          <a:ext cx="3746171" cy="40597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608" tIns="419608" rIns="419608" bIns="419608" numCol="1" spcCol="1270" anchor="ctr" anchorCtr="0">
          <a:noAutofit/>
        </a:bodyPr>
        <a:lstStyle/>
        <a:p>
          <a:pPr lvl="0" algn="ctr" defTabSz="2622550">
            <a:lnSpc>
              <a:spcPct val="90000"/>
            </a:lnSpc>
            <a:spcBef>
              <a:spcPct val="0"/>
            </a:spcBef>
            <a:spcAft>
              <a:spcPct val="35000"/>
            </a:spcAft>
          </a:pPr>
          <a:r>
            <a:rPr lang="en-US" sz="5900" kern="1200" dirty="0" err="1">
              <a:latin typeface="Times New Roman" panose="02020603050405020304" pitchFamily="18" charset="0"/>
              <a:cs typeface="Times New Roman" panose="02020603050405020304" pitchFamily="18" charset="0"/>
            </a:rPr>
            <a:t>Bối</a:t>
          </a:r>
          <a:r>
            <a:rPr lang="en-US" sz="5900" kern="1200" dirty="0">
              <a:latin typeface="Times New Roman" panose="02020603050405020304" pitchFamily="18" charset="0"/>
              <a:cs typeface="Times New Roman" panose="02020603050405020304" pitchFamily="18" charset="0"/>
            </a:rPr>
            <a:t> </a:t>
          </a:r>
          <a:r>
            <a:rPr lang="en-US" sz="5900" kern="1200" dirty="0" err="1">
              <a:latin typeface="Times New Roman" panose="02020603050405020304" pitchFamily="18" charset="0"/>
              <a:cs typeface="Times New Roman" panose="02020603050405020304" pitchFamily="18" charset="0"/>
            </a:rPr>
            <a:t>cảnh</a:t>
          </a:r>
          <a:endParaRPr lang="en-US" sz="5900" kern="1200" dirty="0">
            <a:latin typeface="Times New Roman" panose="02020603050405020304" pitchFamily="18" charset="0"/>
            <a:cs typeface="Times New Roman" panose="02020603050405020304" pitchFamily="18" charset="0"/>
          </a:endParaRPr>
        </a:p>
      </dsp:txBody>
      <dsp:txXfrm>
        <a:off x="2407" y="1623916"/>
        <a:ext cx="3746171" cy="1623916"/>
      </dsp:txXfrm>
    </dsp:sp>
    <dsp:sp modelId="{02643A53-0B0C-4DB9-B4FC-207D2BD02138}">
      <dsp:nvSpPr>
        <dsp:cNvPr id="0" name=""/>
        <dsp:cNvSpPr/>
      </dsp:nvSpPr>
      <dsp:spPr>
        <a:xfrm>
          <a:off x="1199538" y="243587"/>
          <a:ext cx="1351910" cy="1351910"/>
        </a:xfrm>
        <a:prstGeom prst="ellipse">
          <a:avLst/>
        </a:prstGeom>
        <a:blipFill rotWithShape="1">
          <a:blip xmlns:r="http://schemas.openxmlformats.org/officeDocument/2006/relationships" r:embed="rId1"/>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9C703D-21F8-4E6A-A836-DDE038783F1F}">
      <dsp:nvSpPr>
        <dsp:cNvPr id="0" name=""/>
        <dsp:cNvSpPr/>
      </dsp:nvSpPr>
      <dsp:spPr>
        <a:xfrm>
          <a:off x="3860964" y="0"/>
          <a:ext cx="3746171" cy="4059791"/>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608" tIns="419608" rIns="419608" bIns="419608" numCol="1" spcCol="1270" anchor="ctr" anchorCtr="0">
          <a:noAutofit/>
        </a:bodyPr>
        <a:lstStyle/>
        <a:p>
          <a:pPr lvl="0" algn="ctr" defTabSz="2622550">
            <a:lnSpc>
              <a:spcPct val="90000"/>
            </a:lnSpc>
            <a:spcBef>
              <a:spcPct val="0"/>
            </a:spcBef>
            <a:spcAft>
              <a:spcPct val="35000"/>
            </a:spcAft>
          </a:pPr>
          <a:r>
            <a:rPr lang="en-US" sz="5900" kern="1200" dirty="0" err="1">
              <a:latin typeface="Times New Roman" panose="02020603050405020304" pitchFamily="18" charset="0"/>
              <a:cs typeface="Times New Roman" panose="02020603050405020304" pitchFamily="18" charset="0"/>
            </a:rPr>
            <a:t>Nội</a:t>
          </a:r>
          <a:r>
            <a:rPr lang="en-US" sz="5900" kern="1200" dirty="0">
              <a:latin typeface="Times New Roman" panose="02020603050405020304" pitchFamily="18" charset="0"/>
              <a:cs typeface="Times New Roman" panose="02020603050405020304" pitchFamily="18" charset="0"/>
            </a:rPr>
            <a:t> dung</a:t>
          </a:r>
        </a:p>
      </dsp:txBody>
      <dsp:txXfrm>
        <a:off x="3860964" y="1623916"/>
        <a:ext cx="3746171" cy="1623916"/>
      </dsp:txXfrm>
    </dsp:sp>
    <dsp:sp modelId="{17F5157E-5B4B-40CE-B7EE-D2056EBB5FB1}">
      <dsp:nvSpPr>
        <dsp:cNvPr id="0" name=""/>
        <dsp:cNvSpPr/>
      </dsp:nvSpPr>
      <dsp:spPr>
        <a:xfrm>
          <a:off x="5058094" y="243587"/>
          <a:ext cx="1351910" cy="1351910"/>
        </a:xfrm>
        <a:prstGeom prst="ellipse">
          <a:avLst/>
        </a:prstGeom>
        <a:blipFill rotWithShape="1">
          <a:blip xmlns:r="http://schemas.openxmlformats.org/officeDocument/2006/relationships" r:embed="rId2"/>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3990A8-99C0-433C-BA7A-BDF4A86519E5}">
      <dsp:nvSpPr>
        <dsp:cNvPr id="0" name=""/>
        <dsp:cNvSpPr/>
      </dsp:nvSpPr>
      <dsp:spPr>
        <a:xfrm>
          <a:off x="7719520" y="0"/>
          <a:ext cx="3746171" cy="405979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608" tIns="419608" rIns="419608" bIns="419608" numCol="1" spcCol="1270" anchor="ctr" anchorCtr="0">
          <a:noAutofit/>
        </a:bodyPr>
        <a:lstStyle/>
        <a:p>
          <a:pPr lvl="0" algn="ctr" defTabSz="2622550">
            <a:lnSpc>
              <a:spcPct val="90000"/>
            </a:lnSpc>
            <a:spcBef>
              <a:spcPct val="0"/>
            </a:spcBef>
            <a:spcAft>
              <a:spcPct val="35000"/>
            </a:spcAft>
          </a:pPr>
          <a:r>
            <a:rPr lang="en-US" sz="5900" kern="1200" dirty="0" err="1">
              <a:latin typeface="Times New Roman" panose="02020603050405020304" pitchFamily="18" charset="0"/>
              <a:cs typeface="Times New Roman" panose="02020603050405020304" pitchFamily="18" charset="0"/>
            </a:rPr>
            <a:t>Quá</a:t>
          </a:r>
          <a:r>
            <a:rPr lang="en-US" sz="5900" kern="1200" dirty="0">
              <a:latin typeface="Times New Roman" panose="02020603050405020304" pitchFamily="18" charset="0"/>
              <a:cs typeface="Times New Roman" panose="02020603050405020304" pitchFamily="18" charset="0"/>
            </a:rPr>
            <a:t> </a:t>
          </a:r>
          <a:r>
            <a:rPr lang="en-US" sz="5900" kern="1200" dirty="0" err="1">
              <a:latin typeface="Times New Roman" panose="02020603050405020304" pitchFamily="18" charset="0"/>
              <a:cs typeface="Times New Roman" panose="02020603050405020304" pitchFamily="18" charset="0"/>
            </a:rPr>
            <a:t>trình</a:t>
          </a:r>
          <a:endParaRPr lang="en-US" sz="5900" kern="1200" dirty="0">
            <a:latin typeface="Times New Roman" panose="02020603050405020304" pitchFamily="18" charset="0"/>
            <a:cs typeface="Times New Roman" panose="02020603050405020304" pitchFamily="18" charset="0"/>
          </a:endParaRPr>
        </a:p>
      </dsp:txBody>
      <dsp:txXfrm>
        <a:off x="7719520" y="1623916"/>
        <a:ext cx="3746171" cy="1623916"/>
      </dsp:txXfrm>
    </dsp:sp>
    <dsp:sp modelId="{AA7EAD1D-36B3-471E-BB92-A114A6723D8F}">
      <dsp:nvSpPr>
        <dsp:cNvPr id="0" name=""/>
        <dsp:cNvSpPr/>
      </dsp:nvSpPr>
      <dsp:spPr>
        <a:xfrm>
          <a:off x="8916651" y="243587"/>
          <a:ext cx="1351910" cy="1351910"/>
        </a:xfrm>
        <a:prstGeom prst="ellipse">
          <a:avLst/>
        </a:prstGeom>
        <a:blipFill rotWithShape="1">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F50DF6-2656-4964-9047-6EBFF689A42B}">
      <dsp:nvSpPr>
        <dsp:cNvPr id="0" name=""/>
        <dsp:cNvSpPr/>
      </dsp:nvSpPr>
      <dsp:spPr>
        <a:xfrm>
          <a:off x="458724" y="3247832"/>
          <a:ext cx="10550652" cy="608968"/>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02457-C4AA-4307-A8CE-FDE3B474C55F}">
      <dsp:nvSpPr>
        <dsp:cNvPr id="0" name=""/>
        <dsp:cNvSpPr/>
      </dsp:nvSpPr>
      <dsp:spPr>
        <a:xfrm>
          <a:off x="2407" y="0"/>
          <a:ext cx="3746171" cy="40597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608" tIns="419608" rIns="419608" bIns="419608" numCol="1" spcCol="1270" anchor="ctr" anchorCtr="0">
          <a:noAutofit/>
        </a:bodyPr>
        <a:lstStyle/>
        <a:p>
          <a:pPr lvl="0" algn="ctr" defTabSz="2622550">
            <a:lnSpc>
              <a:spcPct val="90000"/>
            </a:lnSpc>
            <a:spcBef>
              <a:spcPct val="0"/>
            </a:spcBef>
            <a:spcAft>
              <a:spcPct val="35000"/>
            </a:spcAft>
          </a:pPr>
          <a:r>
            <a:rPr lang="en-US" sz="5900" kern="1200" dirty="0" err="1">
              <a:latin typeface="Times New Roman" panose="02020603050405020304" pitchFamily="18" charset="0"/>
              <a:cs typeface="Times New Roman" panose="02020603050405020304" pitchFamily="18" charset="0"/>
            </a:rPr>
            <a:t>Bối</a:t>
          </a:r>
          <a:r>
            <a:rPr lang="en-US" sz="5900" kern="1200" dirty="0">
              <a:latin typeface="Times New Roman" panose="02020603050405020304" pitchFamily="18" charset="0"/>
              <a:cs typeface="Times New Roman" panose="02020603050405020304" pitchFamily="18" charset="0"/>
            </a:rPr>
            <a:t> </a:t>
          </a:r>
          <a:r>
            <a:rPr lang="en-US" sz="5900" kern="1200" dirty="0" err="1">
              <a:latin typeface="Times New Roman" panose="02020603050405020304" pitchFamily="18" charset="0"/>
              <a:cs typeface="Times New Roman" panose="02020603050405020304" pitchFamily="18" charset="0"/>
            </a:rPr>
            <a:t>cảnh</a:t>
          </a:r>
          <a:endParaRPr lang="en-US" sz="5900" kern="1200" dirty="0">
            <a:latin typeface="Times New Roman" panose="02020603050405020304" pitchFamily="18" charset="0"/>
            <a:cs typeface="Times New Roman" panose="02020603050405020304" pitchFamily="18" charset="0"/>
          </a:endParaRPr>
        </a:p>
      </dsp:txBody>
      <dsp:txXfrm>
        <a:off x="2407" y="1623916"/>
        <a:ext cx="3746171" cy="1623916"/>
      </dsp:txXfrm>
    </dsp:sp>
    <dsp:sp modelId="{02643A53-0B0C-4DB9-B4FC-207D2BD02138}">
      <dsp:nvSpPr>
        <dsp:cNvPr id="0" name=""/>
        <dsp:cNvSpPr/>
      </dsp:nvSpPr>
      <dsp:spPr>
        <a:xfrm>
          <a:off x="1199538" y="243587"/>
          <a:ext cx="1351910" cy="1351910"/>
        </a:xfrm>
        <a:prstGeom prst="ellipse">
          <a:avLst/>
        </a:prstGeom>
        <a:blipFill rotWithShape="1">
          <a:blip xmlns:r="http://schemas.openxmlformats.org/officeDocument/2006/relationships" r:embed="rId1"/>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9C703D-21F8-4E6A-A836-DDE038783F1F}">
      <dsp:nvSpPr>
        <dsp:cNvPr id="0" name=""/>
        <dsp:cNvSpPr/>
      </dsp:nvSpPr>
      <dsp:spPr>
        <a:xfrm>
          <a:off x="3860964" y="0"/>
          <a:ext cx="3746171" cy="4059791"/>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608" tIns="419608" rIns="419608" bIns="419608" numCol="1" spcCol="1270" anchor="ctr" anchorCtr="0">
          <a:noAutofit/>
        </a:bodyPr>
        <a:lstStyle/>
        <a:p>
          <a:pPr lvl="0" algn="ctr" defTabSz="2622550">
            <a:lnSpc>
              <a:spcPct val="90000"/>
            </a:lnSpc>
            <a:spcBef>
              <a:spcPct val="0"/>
            </a:spcBef>
            <a:spcAft>
              <a:spcPct val="35000"/>
            </a:spcAft>
          </a:pPr>
          <a:r>
            <a:rPr lang="en-US" sz="5900" kern="1200" dirty="0" err="1">
              <a:latin typeface="Times New Roman" panose="02020603050405020304" pitchFamily="18" charset="0"/>
              <a:cs typeface="Times New Roman" panose="02020603050405020304" pitchFamily="18" charset="0"/>
            </a:rPr>
            <a:t>Nội</a:t>
          </a:r>
          <a:r>
            <a:rPr lang="en-US" sz="5900" kern="1200" dirty="0">
              <a:latin typeface="Times New Roman" panose="02020603050405020304" pitchFamily="18" charset="0"/>
              <a:cs typeface="Times New Roman" panose="02020603050405020304" pitchFamily="18" charset="0"/>
            </a:rPr>
            <a:t> dung</a:t>
          </a:r>
        </a:p>
      </dsp:txBody>
      <dsp:txXfrm>
        <a:off x="3860964" y="1623916"/>
        <a:ext cx="3746171" cy="1623916"/>
      </dsp:txXfrm>
    </dsp:sp>
    <dsp:sp modelId="{17F5157E-5B4B-40CE-B7EE-D2056EBB5FB1}">
      <dsp:nvSpPr>
        <dsp:cNvPr id="0" name=""/>
        <dsp:cNvSpPr/>
      </dsp:nvSpPr>
      <dsp:spPr>
        <a:xfrm>
          <a:off x="5058094" y="243587"/>
          <a:ext cx="1351910" cy="1351910"/>
        </a:xfrm>
        <a:prstGeom prst="ellipse">
          <a:avLst/>
        </a:prstGeom>
        <a:blipFill rotWithShape="1">
          <a:blip xmlns:r="http://schemas.openxmlformats.org/officeDocument/2006/relationships" r:embed="rId2"/>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3990A8-99C0-433C-BA7A-BDF4A86519E5}">
      <dsp:nvSpPr>
        <dsp:cNvPr id="0" name=""/>
        <dsp:cNvSpPr/>
      </dsp:nvSpPr>
      <dsp:spPr>
        <a:xfrm>
          <a:off x="7719520" y="0"/>
          <a:ext cx="3746171" cy="405979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608" tIns="419608" rIns="419608" bIns="419608" numCol="1" spcCol="1270" anchor="ctr" anchorCtr="0">
          <a:noAutofit/>
        </a:bodyPr>
        <a:lstStyle/>
        <a:p>
          <a:pPr lvl="0" algn="ctr" defTabSz="2622550">
            <a:lnSpc>
              <a:spcPct val="90000"/>
            </a:lnSpc>
            <a:spcBef>
              <a:spcPct val="0"/>
            </a:spcBef>
            <a:spcAft>
              <a:spcPct val="35000"/>
            </a:spcAft>
          </a:pPr>
          <a:r>
            <a:rPr lang="en-US" sz="5900" kern="1200" dirty="0" err="1">
              <a:latin typeface="Times New Roman" panose="02020603050405020304" pitchFamily="18" charset="0"/>
              <a:cs typeface="Times New Roman" panose="02020603050405020304" pitchFamily="18" charset="0"/>
            </a:rPr>
            <a:t>Quá</a:t>
          </a:r>
          <a:r>
            <a:rPr lang="en-US" sz="5900" kern="1200" dirty="0">
              <a:latin typeface="Times New Roman" panose="02020603050405020304" pitchFamily="18" charset="0"/>
              <a:cs typeface="Times New Roman" panose="02020603050405020304" pitchFamily="18" charset="0"/>
            </a:rPr>
            <a:t> </a:t>
          </a:r>
          <a:r>
            <a:rPr lang="en-US" sz="5900" kern="1200" dirty="0" err="1">
              <a:latin typeface="Times New Roman" panose="02020603050405020304" pitchFamily="18" charset="0"/>
              <a:cs typeface="Times New Roman" panose="02020603050405020304" pitchFamily="18" charset="0"/>
            </a:rPr>
            <a:t>trình</a:t>
          </a:r>
          <a:endParaRPr lang="en-US" sz="5900" kern="1200" dirty="0">
            <a:latin typeface="Times New Roman" panose="02020603050405020304" pitchFamily="18" charset="0"/>
            <a:cs typeface="Times New Roman" panose="02020603050405020304" pitchFamily="18" charset="0"/>
          </a:endParaRPr>
        </a:p>
      </dsp:txBody>
      <dsp:txXfrm>
        <a:off x="7719520" y="1623916"/>
        <a:ext cx="3746171" cy="1623916"/>
      </dsp:txXfrm>
    </dsp:sp>
    <dsp:sp modelId="{AA7EAD1D-36B3-471E-BB92-A114A6723D8F}">
      <dsp:nvSpPr>
        <dsp:cNvPr id="0" name=""/>
        <dsp:cNvSpPr/>
      </dsp:nvSpPr>
      <dsp:spPr>
        <a:xfrm>
          <a:off x="8916651" y="243587"/>
          <a:ext cx="1351910" cy="1351910"/>
        </a:xfrm>
        <a:prstGeom prst="ellipse">
          <a:avLst/>
        </a:prstGeom>
        <a:blipFill rotWithShape="1">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F50DF6-2656-4964-9047-6EBFF689A42B}">
      <dsp:nvSpPr>
        <dsp:cNvPr id="0" name=""/>
        <dsp:cNvSpPr/>
      </dsp:nvSpPr>
      <dsp:spPr>
        <a:xfrm>
          <a:off x="458724" y="3247832"/>
          <a:ext cx="10550652" cy="608968"/>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66A30-447A-4348-81CD-5D62B5FB3251}">
      <dsp:nvSpPr>
        <dsp:cNvPr id="0" name=""/>
        <dsp:cNvSpPr/>
      </dsp:nvSpPr>
      <dsp:spPr>
        <a:xfrm>
          <a:off x="2779459" y="1731821"/>
          <a:ext cx="1153738" cy="1153738"/>
        </a:xfrm>
        <a:prstGeom prst="ellipse">
          <a:avLst/>
        </a:prstGeom>
        <a:solidFill>
          <a:schemeClr val="accent3">
            <a:hueOff val="0"/>
            <a:satOff val="0"/>
            <a:lumOff val="0"/>
            <a:alphaOff val="0"/>
          </a:schemeClr>
        </a:solidFill>
        <a:ln w="28575" cap="flat" cmpd="sng" algn="ctr">
          <a:solidFill>
            <a:scrgbClr r="0" g="0" b="0"/>
          </a:solidFill>
          <a:prstDash val="solid"/>
          <a:miter lim="800000"/>
          <a:extLst>
            <a:ext uri="{C807C97D-BFC1-408E-A445-0C87EB9F89A2}">
              <ask:lineSketchStyleProps xmlns:ask="http://schemas.microsoft.com/office/drawing/2018/sketchyshapes" xmlns="">
                <ask:type>
                  <ask:lineSketchScribble/>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i="0" kern="1200" dirty="0" err="1"/>
            <a:t>Câu</a:t>
          </a:r>
          <a:r>
            <a:rPr lang="en-US" sz="2000" i="0" kern="1200" dirty="0"/>
            <a:t> </a:t>
          </a:r>
          <a:r>
            <a:rPr lang="en-US" sz="2000" i="0" kern="1200" dirty="0" err="1"/>
            <a:t>hỏi</a:t>
          </a:r>
          <a:r>
            <a:rPr lang="en-US" sz="2000" i="0" kern="1200" dirty="0"/>
            <a:t> TNKQ</a:t>
          </a:r>
        </a:p>
      </dsp:txBody>
      <dsp:txXfrm>
        <a:off x="2948420" y="1900782"/>
        <a:ext cx="815816" cy="815816"/>
      </dsp:txXfrm>
    </dsp:sp>
    <dsp:sp modelId="{4A17E259-B5ED-524A-B2E2-28B5630B35CB}">
      <dsp:nvSpPr>
        <dsp:cNvPr id="0" name=""/>
        <dsp:cNvSpPr/>
      </dsp:nvSpPr>
      <dsp:spPr>
        <a:xfrm rot="16200000">
          <a:off x="3068821" y="1428845"/>
          <a:ext cx="575015" cy="30937"/>
        </a:xfrm>
        <a:custGeom>
          <a:avLst/>
          <a:gdLst/>
          <a:ahLst/>
          <a:cxnLst/>
          <a:rect l="0" t="0" r="0" b="0"/>
          <a:pathLst>
            <a:path>
              <a:moveTo>
                <a:pt x="0" y="15468"/>
              </a:moveTo>
              <a:lnTo>
                <a:pt x="575015" y="15468"/>
              </a:lnTo>
            </a:path>
          </a:pathLst>
        </a:custGeom>
        <a:noFill/>
        <a:ln w="28575" cap="flat" cmpd="sng" algn="ctr">
          <a:solidFill>
            <a:scrgbClr r="0" g="0" b="0"/>
          </a:solidFill>
          <a:prstDash val="solid"/>
          <a:miter lim="800000"/>
          <a:extLst>
            <a:ext uri="{C807C97D-BFC1-408E-A445-0C87EB9F89A2}">
              <ask:lineSketchStyleProps xmlns:ask="http://schemas.microsoft.com/office/drawing/2018/sketchyshapes" xmlns="">
                <ask:type>
                  <ask:lineSketchScribble/>
                </ask:type>
              </ask:lineSketchStyleProps>
            </a:ext>
          </a:extLst>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i="0" kern="1200"/>
        </a:p>
      </dsp:txBody>
      <dsp:txXfrm>
        <a:off x="3341953" y="1429938"/>
        <a:ext cx="28750" cy="28750"/>
      </dsp:txXfrm>
    </dsp:sp>
    <dsp:sp modelId="{D62E0DB8-9EB6-8843-A969-D0EA0D297406}">
      <dsp:nvSpPr>
        <dsp:cNvPr id="0" name=""/>
        <dsp:cNvSpPr/>
      </dsp:nvSpPr>
      <dsp:spPr>
        <a:xfrm>
          <a:off x="2779459" y="3068"/>
          <a:ext cx="1153738" cy="1153738"/>
        </a:xfrm>
        <a:prstGeom prst="ellipse">
          <a:avLst/>
        </a:prstGeom>
        <a:solidFill>
          <a:srgbClr val="FF0000"/>
        </a:solidFill>
        <a:ln w="28575" cap="flat" cmpd="sng" algn="ctr">
          <a:solidFill>
            <a:scrgbClr r="0" g="0" b="0"/>
          </a:solidFill>
          <a:prstDash val="solid"/>
          <a:miter lim="800000"/>
          <a:extLst>
            <a:ext uri="{C807C97D-BFC1-408E-A445-0C87EB9F89A2}">
              <ask:lineSketchStyleProps xmlns:ask="http://schemas.microsoft.com/office/drawing/2018/sketchyshapes" xmlns="">
                <ask:type>
                  <ask:lineSketchScribble/>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i="0" kern="1200" dirty="0" err="1"/>
            <a:t>Nguyên</a:t>
          </a:r>
          <a:r>
            <a:rPr lang="en-US" sz="2000" i="0" kern="1200" dirty="0"/>
            <a:t> </a:t>
          </a:r>
          <a:r>
            <a:rPr lang="en-US" sz="2000" i="0" kern="1200" dirty="0" err="1"/>
            <a:t>tắc</a:t>
          </a:r>
          <a:r>
            <a:rPr lang="en-US" sz="2000" i="0" kern="1200" dirty="0"/>
            <a:t> 1</a:t>
          </a:r>
        </a:p>
      </dsp:txBody>
      <dsp:txXfrm>
        <a:off x="2948420" y="172029"/>
        <a:ext cx="815816" cy="815816"/>
      </dsp:txXfrm>
    </dsp:sp>
    <dsp:sp modelId="{6AD7ABAF-D5B9-C042-84A0-44EDC3A4575E}">
      <dsp:nvSpPr>
        <dsp:cNvPr id="0" name=""/>
        <dsp:cNvSpPr/>
      </dsp:nvSpPr>
      <dsp:spPr>
        <a:xfrm rot="19285714">
          <a:off x="3744618" y="1754291"/>
          <a:ext cx="575015" cy="30937"/>
        </a:xfrm>
        <a:custGeom>
          <a:avLst/>
          <a:gdLst/>
          <a:ahLst/>
          <a:cxnLst/>
          <a:rect l="0" t="0" r="0" b="0"/>
          <a:pathLst>
            <a:path>
              <a:moveTo>
                <a:pt x="0" y="15468"/>
              </a:moveTo>
              <a:lnTo>
                <a:pt x="575015" y="15468"/>
              </a:lnTo>
            </a:path>
          </a:pathLst>
        </a:custGeom>
        <a:noFill/>
        <a:ln w="28575" cap="flat" cmpd="sng" algn="ctr">
          <a:solidFill>
            <a:scrgbClr r="0" g="0" b="0"/>
          </a:solidFill>
          <a:prstDash val="solid"/>
          <a:miter lim="800000"/>
          <a:extLst>
            <a:ext uri="{C807C97D-BFC1-408E-A445-0C87EB9F89A2}">
              <ask:lineSketchStyleProps xmlns:ask="http://schemas.microsoft.com/office/drawing/2018/sketchyshapes" xmlns="">
                <ask:type>
                  <ask:lineSketchScribble/>
                </ask:type>
              </ask:lineSketchStyleProps>
            </a:ext>
          </a:extLst>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i="0" kern="1200"/>
        </a:p>
      </dsp:txBody>
      <dsp:txXfrm>
        <a:off x="4017750" y="1755385"/>
        <a:ext cx="28750" cy="28750"/>
      </dsp:txXfrm>
    </dsp:sp>
    <dsp:sp modelId="{3362B277-207A-3840-8D5D-5F614FFBB3B3}">
      <dsp:nvSpPr>
        <dsp:cNvPr id="0" name=""/>
        <dsp:cNvSpPr/>
      </dsp:nvSpPr>
      <dsp:spPr>
        <a:xfrm>
          <a:off x="4131053" y="653961"/>
          <a:ext cx="1153738" cy="1153738"/>
        </a:xfrm>
        <a:prstGeom prst="ellipse">
          <a:avLst/>
        </a:prstGeom>
        <a:solidFill>
          <a:schemeClr val="accent2">
            <a:lumMod val="75000"/>
          </a:schemeClr>
        </a:solidFill>
        <a:ln w="28575" cap="flat" cmpd="sng" algn="ctr">
          <a:solidFill>
            <a:scrgbClr r="0" g="0" b="0"/>
          </a:solidFill>
          <a:prstDash val="solid"/>
          <a:miter lim="800000"/>
          <a:extLst>
            <a:ext uri="{C807C97D-BFC1-408E-A445-0C87EB9F89A2}">
              <ask:lineSketchStyleProps xmlns:ask="http://schemas.microsoft.com/office/drawing/2018/sketchyshapes" xmlns="">
                <ask:type>
                  <ask:lineSketchScribble/>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i="0" kern="1200" dirty="0" err="1"/>
            <a:t>Nguyên</a:t>
          </a:r>
          <a:r>
            <a:rPr lang="en-US" sz="2000" i="0" kern="1200" dirty="0"/>
            <a:t> </a:t>
          </a:r>
          <a:r>
            <a:rPr lang="en-US" sz="2000" i="0" kern="1200" dirty="0" err="1"/>
            <a:t>tắc</a:t>
          </a:r>
          <a:r>
            <a:rPr lang="en-US" sz="2000" i="0" kern="1200" dirty="0"/>
            <a:t> 2</a:t>
          </a:r>
        </a:p>
      </dsp:txBody>
      <dsp:txXfrm>
        <a:off x="4300014" y="822922"/>
        <a:ext cx="815816" cy="815816"/>
      </dsp:txXfrm>
    </dsp:sp>
    <dsp:sp modelId="{9942A78D-AECB-3E4C-BFFD-AE6590974D98}">
      <dsp:nvSpPr>
        <dsp:cNvPr id="0" name=""/>
        <dsp:cNvSpPr/>
      </dsp:nvSpPr>
      <dsp:spPr>
        <a:xfrm rot="771429">
          <a:off x="3911526" y="2485563"/>
          <a:ext cx="575015" cy="30937"/>
        </a:xfrm>
        <a:custGeom>
          <a:avLst/>
          <a:gdLst/>
          <a:ahLst/>
          <a:cxnLst/>
          <a:rect l="0" t="0" r="0" b="0"/>
          <a:pathLst>
            <a:path>
              <a:moveTo>
                <a:pt x="0" y="15468"/>
              </a:moveTo>
              <a:lnTo>
                <a:pt x="575015" y="15468"/>
              </a:lnTo>
            </a:path>
          </a:pathLst>
        </a:custGeom>
        <a:noFill/>
        <a:ln w="28575" cap="flat" cmpd="sng" algn="ctr">
          <a:solidFill>
            <a:scrgbClr r="0" g="0" b="0"/>
          </a:solidFill>
          <a:prstDash val="solid"/>
          <a:miter lim="800000"/>
          <a:extLst>
            <a:ext uri="{C807C97D-BFC1-408E-A445-0C87EB9F89A2}">
              <ask:lineSketchStyleProps xmlns:ask="http://schemas.microsoft.com/office/drawing/2018/sketchyshapes" xmlns="">
                <ask:type>
                  <ask:lineSketchScribble/>
                </ask:type>
              </ask:lineSketchStyleProps>
            </a:ext>
          </a:extLst>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i="0" kern="1200"/>
        </a:p>
      </dsp:txBody>
      <dsp:txXfrm>
        <a:off x="4184658" y="2486657"/>
        <a:ext cx="28750" cy="28750"/>
      </dsp:txXfrm>
    </dsp:sp>
    <dsp:sp modelId="{327EFB23-5D7D-8646-A78C-BB63828D4C3C}">
      <dsp:nvSpPr>
        <dsp:cNvPr id="0" name=""/>
        <dsp:cNvSpPr/>
      </dsp:nvSpPr>
      <dsp:spPr>
        <a:xfrm>
          <a:off x="4464870" y="2116505"/>
          <a:ext cx="1153738" cy="1153738"/>
        </a:xfrm>
        <a:prstGeom prst="ellipse">
          <a:avLst/>
        </a:prstGeom>
        <a:solidFill>
          <a:schemeClr val="accent6">
            <a:lumMod val="75000"/>
          </a:schemeClr>
        </a:solidFill>
        <a:ln w="28575" cap="flat" cmpd="sng" algn="ctr">
          <a:solidFill>
            <a:scrgbClr r="0" g="0" b="0"/>
          </a:solidFill>
          <a:prstDash val="solid"/>
          <a:miter lim="800000"/>
          <a:extLst>
            <a:ext uri="{C807C97D-BFC1-408E-A445-0C87EB9F89A2}">
              <ask:lineSketchStyleProps xmlns:ask="http://schemas.microsoft.com/office/drawing/2018/sketchyshapes" xmlns="">
                <ask:type>
                  <ask:lineSketchScribble/>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i="0" kern="1200" dirty="0" err="1"/>
            <a:t>Nguyên</a:t>
          </a:r>
          <a:r>
            <a:rPr lang="en-US" sz="2000" i="0" kern="1200" dirty="0"/>
            <a:t> </a:t>
          </a:r>
          <a:r>
            <a:rPr lang="en-US" sz="2000" i="0" kern="1200" dirty="0" err="1"/>
            <a:t>tắc</a:t>
          </a:r>
          <a:r>
            <a:rPr lang="en-US" sz="2000" i="0" kern="1200" dirty="0"/>
            <a:t> 3</a:t>
          </a:r>
        </a:p>
      </dsp:txBody>
      <dsp:txXfrm>
        <a:off x="4633831" y="2285466"/>
        <a:ext cx="815816" cy="815816"/>
      </dsp:txXfrm>
    </dsp:sp>
    <dsp:sp modelId="{36A53222-38F9-3F45-BF22-E5C4A38D9851}">
      <dsp:nvSpPr>
        <dsp:cNvPr id="0" name=""/>
        <dsp:cNvSpPr/>
      </dsp:nvSpPr>
      <dsp:spPr>
        <a:xfrm rot="3857143">
          <a:off x="3443860" y="3071998"/>
          <a:ext cx="575015" cy="30937"/>
        </a:xfrm>
        <a:custGeom>
          <a:avLst/>
          <a:gdLst/>
          <a:ahLst/>
          <a:cxnLst/>
          <a:rect l="0" t="0" r="0" b="0"/>
          <a:pathLst>
            <a:path>
              <a:moveTo>
                <a:pt x="0" y="15468"/>
              </a:moveTo>
              <a:lnTo>
                <a:pt x="575015" y="15468"/>
              </a:lnTo>
            </a:path>
          </a:pathLst>
        </a:custGeom>
        <a:noFill/>
        <a:ln w="28575" cap="flat" cmpd="sng" algn="ctr">
          <a:solidFill>
            <a:scrgbClr r="0" g="0" b="0"/>
          </a:solidFill>
          <a:prstDash val="solid"/>
          <a:miter lim="800000"/>
          <a:extLst>
            <a:ext uri="{C807C97D-BFC1-408E-A445-0C87EB9F89A2}">
              <ask:lineSketchStyleProps xmlns:ask="http://schemas.microsoft.com/office/drawing/2018/sketchyshapes" xmlns="">
                <ask:type>
                  <ask:lineSketchScribble/>
                </ask:type>
              </ask:lineSketchStyleProps>
            </a:ext>
          </a:extLst>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i="0" kern="1200"/>
        </a:p>
      </dsp:txBody>
      <dsp:txXfrm>
        <a:off x="3716992" y="3073091"/>
        <a:ext cx="28750" cy="28750"/>
      </dsp:txXfrm>
    </dsp:sp>
    <dsp:sp modelId="{10E218B7-EDD4-9043-8B7C-2D421723611A}">
      <dsp:nvSpPr>
        <dsp:cNvPr id="0" name=""/>
        <dsp:cNvSpPr/>
      </dsp:nvSpPr>
      <dsp:spPr>
        <a:xfrm>
          <a:off x="3529538" y="3289374"/>
          <a:ext cx="1153738" cy="1153738"/>
        </a:xfrm>
        <a:prstGeom prst="ellipse">
          <a:avLst/>
        </a:prstGeom>
        <a:solidFill>
          <a:schemeClr val="accent4">
            <a:lumMod val="75000"/>
          </a:schemeClr>
        </a:solidFill>
        <a:ln w="28575" cap="flat" cmpd="sng" algn="ctr">
          <a:solidFill>
            <a:scrgbClr r="0" g="0" b="0"/>
          </a:solidFill>
          <a:prstDash val="solid"/>
          <a:miter lim="800000"/>
          <a:extLst>
            <a:ext uri="{C807C97D-BFC1-408E-A445-0C87EB9F89A2}">
              <ask:lineSketchStyleProps xmlns:ask="http://schemas.microsoft.com/office/drawing/2018/sketchyshapes" xmlns="">
                <ask:type>
                  <ask:lineSketchScribble/>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i="0" kern="1200" dirty="0" err="1"/>
            <a:t>Nguyên</a:t>
          </a:r>
          <a:r>
            <a:rPr lang="en-US" sz="2000" i="0" kern="1200" dirty="0"/>
            <a:t> </a:t>
          </a:r>
          <a:r>
            <a:rPr lang="en-US" sz="2000" i="0" kern="1200" dirty="0" err="1"/>
            <a:t>tắc</a:t>
          </a:r>
          <a:r>
            <a:rPr lang="en-US" sz="2000" i="0" kern="1200" dirty="0"/>
            <a:t> 4</a:t>
          </a:r>
        </a:p>
      </dsp:txBody>
      <dsp:txXfrm>
        <a:off x="3698499" y="3458335"/>
        <a:ext cx="815816" cy="815816"/>
      </dsp:txXfrm>
    </dsp:sp>
    <dsp:sp modelId="{73456B85-620D-0B48-8FFB-4742E446BD39}">
      <dsp:nvSpPr>
        <dsp:cNvPr id="0" name=""/>
        <dsp:cNvSpPr/>
      </dsp:nvSpPr>
      <dsp:spPr>
        <a:xfrm rot="6942857">
          <a:off x="2693782" y="3071998"/>
          <a:ext cx="575015" cy="30937"/>
        </a:xfrm>
        <a:custGeom>
          <a:avLst/>
          <a:gdLst/>
          <a:ahLst/>
          <a:cxnLst/>
          <a:rect l="0" t="0" r="0" b="0"/>
          <a:pathLst>
            <a:path>
              <a:moveTo>
                <a:pt x="0" y="15468"/>
              </a:moveTo>
              <a:lnTo>
                <a:pt x="575015" y="15468"/>
              </a:lnTo>
            </a:path>
          </a:pathLst>
        </a:custGeom>
        <a:noFill/>
        <a:ln w="28575" cap="flat" cmpd="sng" algn="ctr">
          <a:solidFill>
            <a:scrgbClr r="0" g="0" b="0"/>
          </a:solidFill>
          <a:prstDash val="solid"/>
          <a:miter lim="800000"/>
          <a:extLst>
            <a:ext uri="{C807C97D-BFC1-408E-A445-0C87EB9F89A2}">
              <ask:lineSketchStyleProps xmlns:ask="http://schemas.microsoft.com/office/drawing/2018/sketchyshapes" xmlns="">
                <ask:type>
                  <ask:lineSketchScribble/>
                </ask:type>
              </ask:lineSketchStyleProps>
            </a:ext>
          </a:extLst>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i="0" kern="1200"/>
        </a:p>
      </dsp:txBody>
      <dsp:txXfrm rot="10800000">
        <a:off x="2966914" y="3073091"/>
        <a:ext cx="28750" cy="28750"/>
      </dsp:txXfrm>
    </dsp:sp>
    <dsp:sp modelId="{8D236DCA-36C7-164F-89DF-3D21D776B229}">
      <dsp:nvSpPr>
        <dsp:cNvPr id="0" name=""/>
        <dsp:cNvSpPr/>
      </dsp:nvSpPr>
      <dsp:spPr>
        <a:xfrm>
          <a:off x="2029381" y="3289374"/>
          <a:ext cx="1153738" cy="1153738"/>
        </a:xfrm>
        <a:prstGeom prst="ellipse">
          <a:avLst/>
        </a:prstGeom>
        <a:solidFill>
          <a:schemeClr val="accent4">
            <a:hueOff val="6930462"/>
            <a:satOff val="-31979"/>
            <a:lumOff val="1177"/>
            <a:alphaOff val="0"/>
          </a:schemeClr>
        </a:solidFill>
        <a:ln w="28575" cap="flat" cmpd="sng" algn="ctr">
          <a:solidFill>
            <a:scrgbClr r="0" g="0" b="0"/>
          </a:solidFill>
          <a:prstDash val="solid"/>
          <a:miter lim="800000"/>
          <a:extLst>
            <a:ext uri="{C807C97D-BFC1-408E-A445-0C87EB9F89A2}">
              <ask:lineSketchStyleProps xmlns:ask="http://schemas.microsoft.com/office/drawing/2018/sketchyshapes" xmlns="">
                <ask:type>
                  <ask:lineSketchScribble/>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i="0" kern="1200" dirty="0" err="1"/>
            <a:t>Nguyên</a:t>
          </a:r>
          <a:r>
            <a:rPr lang="en-US" sz="2000" i="0" kern="1200" dirty="0"/>
            <a:t> </a:t>
          </a:r>
          <a:r>
            <a:rPr lang="en-US" sz="2000" i="0" kern="1200" dirty="0" err="1"/>
            <a:t>tắc</a:t>
          </a:r>
          <a:r>
            <a:rPr lang="en-US" sz="2000" i="0" kern="1200" dirty="0"/>
            <a:t> 5</a:t>
          </a:r>
        </a:p>
      </dsp:txBody>
      <dsp:txXfrm>
        <a:off x="2198342" y="3458335"/>
        <a:ext cx="815816" cy="815816"/>
      </dsp:txXfrm>
    </dsp:sp>
    <dsp:sp modelId="{A7CDA718-07DD-4A49-AD49-CCC9BF34BA24}">
      <dsp:nvSpPr>
        <dsp:cNvPr id="0" name=""/>
        <dsp:cNvSpPr/>
      </dsp:nvSpPr>
      <dsp:spPr>
        <a:xfrm rot="10028571">
          <a:off x="2226116" y="2485563"/>
          <a:ext cx="575015" cy="30937"/>
        </a:xfrm>
        <a:custGeom>
          <a:avLst/>
          <a:gdLst/>
          <a:ahLst/>
          <a:cxnLst/>
          <a:rect l="0" t="0" r="0" b="0"/>
          <a:pathLst>
            <a:path>
              <a:moveTo>
                <a:pt x="0" y="15468"/>
              </a:moveTo>
              <a:lnTo>
                <a:pt x="575015" y="15468"/>
              </a:lnTo>
            </a:path>
          </a:pathLst>
        </a:custGeom>
        <a:noFill/>
        <a:ln w="28575" cap="flat" cmpd="sng" algn="ctr">
          <a:solidFill>
            <a:scrgbClr r="0" g="0" b="0"/>
          </a:solidFill>
          <a:prstDash val="solid"/>
          <a:miter lim="800000"/>
          <a:extLst>
            <a:ext uri="{C807C97D-BFC1-408E-A445-0C87EB9F89A2}">
              <ask:lineSketchStyleProps xmlns:ask="http://schemas.microsoft.com/office/drawing/2018/sketchyshapes" xmlns="">
                <ask:type>
                  <ask:lineSketchScribble/>
                </ask:type>
              </ask:lineSketchStyleProps>
            </a:ext>
          </a:extLst>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i="0" kern="1200"/>
        </a:p>
      </dsp:txBody>
      <dsp:txXfrm rot="10800000">
        <a:off x="2499248" y="2486657"/>
        <a:ext cx="28750" cy="28750"/>
      </dsp:txXfrm>
    </dsp:sp>
    <dsp:sp modelId="{31F2FBCF-9A3C-5D42-9FAC-56A2D9C903F5}">
      <dsp:nvSpPr>
        <dsp:cNvPr id="0" name=""/>
        <dsp:cNvSpPr/>
      </dsp:nvSpPr>
      <dsp:spPr>
        <a:xfrm>
          <a:off x="1094049" y="2116505"/>
          <a:ext cx="1153738" cy="1153738"/>
        </a:xfrm>
        <a:prstGeom prst="ellipse">
          <a:avLst/>
        </a:prstGeom>
        <a:solidFill>
          <a:schemeClr val="accent4">
            <a:hueOff val="8663078"/>
            <a:satOff val="-39973"/>
            <a:lumOff val="1471"/>
            <a:alphaOff val="0"/>
          </a:schemeClr>
        </a:solidFill>
        <a:ln w="28575" cap="flat" cmpd="sng" algn="ctr">
          <a:solidFill>
            <a:scrgbClr r="0" g="0" b="0"/>
          </a:solidFill>
          <a:prstDash val="solid"/>
          <a:miter lim="800000"/>
          <a:extLst>
            <a:ext uri="{C807C97D-BFC1-408E-A445-0C87EB9F89A2}">
              <ask:lineSketchStyleProps xmlns:ask="http://schemas.microsoft.com/office/drawing/2018/sketchyshapes" xmlns="">
                <ask:type>
                  <ask:lineSketchScribble/>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i="0" kern="1200" dirty="0" err="1"/>
            <a:t>Nguyên</a:t>
          </a:r>
          <a:r>
            <a:rPr lang="en-US" sz="2000" i="0" kern="1200" dirty="0"/>
            <a:t> </a:t>
          </a:r>
          <a:r>
            <a:rPr lang="en-US" sz="2000" i="0" kern="1200" dirty="0" err="1"/>
            <a:t>tắc</a:t>
          </a:r>
          <a:r>
            <a:rPr lang="en-US" sz="2000" i="0" kern="1200" dirty="0"/>
            <a:t> 6</a:t>
          </a:r>
        </a:p>
      </dsp:txBody>
      <dsp:txXfrm>
        <a:off x="1263010" y="2285466"/>
        <a:ext cx="815816" cy="815816"/>
      </dsp:txXfrm>
    </dsp:sp>
    <dsp:sp modelId="{DEDFC90D-B96C-214D-8916-CFE38E6BC3C5}">
      <dsp:nvSpPr>
        <dsp:cNvPr id="0" name=""/>
        <dsp:cNvSpPr/>
      </dsp:nvSpPr>
      <dsp:spPr>
        <a:xfrm rot="13114286">
          <a:off x="2393024" y="1754291"/>
          <a:ext cx="575015" cy="30937"/>
        </a:xfrm>
        <a:custGeom>
          <a:avLst/>
          <a:gdLst/>
          <a:ahLst/>
          <a:cxnLst/>
          <a:rect l="0" t="0" r="0" b="0"/>
          <a:pathLst>
            <a:path>
              <a:moveTo>
                <a:pt x="0" y="15468"/>
              </a:moveTo>
              <a:lnTo>
                <a:pt x="575015" y="15468"/>
              </a:lnTo>
            </a:path>
          </a:pathLst>
        </a:custGeom>
        <a:noFill/>
        <a:ln w="28575" cap="flat" cmpd="sng" algn="ctr">
          <a:solidFill>
            <a:scrgbClr r="0" g="0" b="0"/>
          </a:solidFill>
          <a:prstDash val="solid"/>
          <a:miter lim="800000"/>
          <a:extLst>
            <a:ext uri="{C807C97D-BFC1-408E-A445-0C87EB9F89A2}">
              <ask:lineSketchStyleProps xmlns:ask="http://schemas.microsoft.com/office/drawing/2018/sketchyshapes" xmlns="">
                <ask:type>
                  <ask:lineSketchScribble/>
                </ask:type>
              </ask:lineSketchStyleProps>
            </a:ext>
          </a:extLst>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i="0" kern="1200"/>
        </a:p>
      </dsp:txBody>
      <dsp:txXfrm rot="10800000">
        <a:off x="2666156" y="1755385"/>
        <a:ext cx="28750" cy="28750"/>
      </dsp:txXfrm>
    </dsp:sp>
    <dsp:sp modelId="{5FFF14BF-C1AC-9D49-A1DB-D7111A9E3F72}">
      <dsp:nvSpPr>
        <dsp:cNvPr id="0" name=""/>
        <dsp:cNvSpPr/>
      </dsp:nvSpPr>
      <dsp:spPr>
        <a:xfrm>
          <a:off x="1427865" y="653961"/>
          <a:ext cx="1153738" cy="1153738"/>
        </a:xfrm>
        <a:prstGeom prst="ellipse">
          <a:avLst/>
        </a:prstGeom>
        <a:solidFill>
          <a:schemeClr val="accent4">
            <a:hueOff val="10395693"/>
            <a:satOff val="-47968"/>
            <a:lumOff val="1765"/>
            <a:alphaOff val="0"/>
          </a:schemeClr>
        </a:solidFill>
        <a:ln w="28575" cap="flat" cmpd="sng" algn="ctr">
          <a:solidFill>
            <a:scrgbClr r="0" g="0" b="0"/>
          </a:solidFill>
          <a:prstDash val="solid"/>
          <a:miter lim="800000"/>
          <a:extLst>
            <a:ext uri="{C807C97D-BFC1-408E-A445-0C87EB9F89A2}">
              <ask:lineSketchStyleProps xmlns:ask="http://schemas.microsoft.com/office/drawing/2018/sketchyshapes" xmlns="">
                <ask:type>
                  <ask:lineSketchScribble/>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i="0" kern="1200" dirty="0" err="1"/>
            <a:t>Nguyên</a:t>
          </a:r>
          <a:r>
            <a:rPr lang="en-US" sz="2000" i="0" kern="1200" dirty="0"/>
            <a:t> </a:t>
          </a:r>
          <a:r>
            <a:rPr lang="en-US" sz="2000" i="0" kern="1200" dirty="0" err="1"/>
            <a:t>tắc</a:t>
          </a:r>
          <a:r>
            <a:rPr lang="en-US" sz="2000" i="0" kern="1200" dirty="0"/>
            <a:t> 7</a:t>
          </a:r>
        </a:p>
      </dsp:txBody>
      <dsp:txXfrm>
        <a:off x="1596826" y="822922"/>
        <a:ext cx="815816" cy="815816"/>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E9099A-878B-4F08-89C9-636A2F04282B}"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E68D3-7818-4BA2-A984-87338B68AF18}" type="slidenum">
              <a:rPr lang="en-US" smtClean="0"/>
              <a:t>‹#›</a:t>
            </a:fld>
            <a:endParaRPr lang="en-US"/>
          </a:p>
        </p:txBody>
      </p:sp>
    </p:spTree>
    <p:extLst>
      <p:ext uri="{BB962C8B-B14F-4D97-AF65-F5344CB8AC3E}">
        <p14:creationId xmlns:p14="http://schemas.microsoft.com/office/powerpoint/2010/main" val="195841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DE68D3-7818-4BA2-A984-87338B68AF18}" type="slidenum">
              <a:rPr lang="en-US" smtClean="0"/>
              <a:t>1</a:t>
            </a:fld>
            <a:endParaRPr lang="en-US"/>
          </a:p>
        </p:txBody>
      </p:sp>
    </p:spTree>
    <p:extLst>
      <p:ext uri="{BB962C8B-B14F-4D97-AF65-F5344CB8AC3E}">
        <p14:creationId xmlns:p14="http://schemas.microsoft.com/office/powerpoint/2010/main" val="72286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8124A57-8C77-785B-5147-D3471F092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EEF80B75-C8AA-7042-F737-13A1FE806A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148208A2-0724-4C19-1AF7-0DDA31A66F30}"/>
              </a:ext>
            </a:extLst>
          </p:cNvPr>
          <p:cNvSpPr>
            <a:spLocks noGrp="1"/>
          </p:cNvSpPr>
          <p:nvPr>
            <p:ph type="body" idx="1"/>
          </p:nvPr>
        </p:nvSpPr>
        <p:spPr/>
        <p:txBody>
          <a:bodyPr/>
          <a:lstStyle/>
          <a:p>
            <a:endParaRPr lang="x-none" dirty="0"/>
          </a:p>
        </p:txBody>
      </p:sp>
      <p:sp>
        <p:nvSpPr>
          <p:cNvPr id="4" name="Slide Number Placeholder 3">
            <a:extLst>
              <a:ext uri="{FF2B5EF4-FFF2-40B4-BE49-F238E27FC236}">
                <a16:creationId xmlns:a16="http://schemas.microsoft.com/office/drawing/2014/main" xmlns="" id="{B5E26590-7F4B-6629-D762-A924480AE7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E36B7-7A50-FB42-8F69-25233AA96F23}"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133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E6DE68D3-7818-4BA2-A984-87338B68AF18}" type="slidenum">
              <a:rPr lang="en-US" smtClean="0"/>
              <a:t>28</a:t>
            </a:fld>
            <a:endParaRPr lang="en-US"/>
          </a:p>
        </p:txBody>
      </p:sp>
    </p:spTree>
    <p:extLst>
      <p:ext uri="{BB962C8B-B14F-4D97-AF65-F5344CB8AC3E}">
        <p14:creationId xmlns:p14="http://schemas.microsoft.com/office/powerpoint/2010/main" val="2955612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600"/>
              </a:spcBef>
              <a:spcAft>
                <a:spcPts val="600"/>
              </a:spcAft>
            </a:pPr>
            <a:r>
              <a:rPr lang="vi-VN" sz="1800" kern="1200" dirty="0">
                <a:effectLst/>
                <a:latin typeface="Calibri" panose="020F0502020204030204" pitchFamily="34" charset="0"/>
                <a:ea typeface="+mn-ea"/>
                <a:cs typeface="Times New Roman" panose="02020603050405020304" pitchFamily="18" charset="0"/>
              </a:rPr>
              <a:t>Một câu hỏi 'tốt' là câu hỏi phù hợp với công cụ kiểm tra, có thể được sử dụng để đưa ra đánh giá khách quan về năng lực của học sinh. Tóm lại, đặc điểm của một câu hỏi bao gồm:</a:t>
            </a:r>
            <a:endParaRPr lang="x-none" sz="1800" kern="1200" dirty="0">
              <a:effectLst/>
              <a:latin typeface="Arial" panose="020B0604020202020204" pitchFamily="34" charset="0"/>
              <a:ea typeface="+mn-ea"/>
              <a:cs typeface="Times New Roman" panose="02020603050405020304" pitchFamily="18" charset="0"/>
            </a:endParaRPr>
          </a:p>
          <a:p>
            <a:pPr marL="342900" lvl="0" indent="-342900" algn="just">
              <a:lnSpc>
                <a:spcPct val="115000"/>
              </a:lnSpc>
              <a:spcBef>
                <a:spcPts val="600"/>
              </a:spcBef>
              <a:buFont typeface="Symbol" pitchFamily="2" charset="2"/>
              <a:buChar char=""/>
            </a:pPr>
            <a:r>
              <a:rPr lang="vi-VN" sz="1800" kern="1200" dirty="0">
                <a:solidFill>
                  <a:srgbClr val="000000"/>
                </a:solidFill>
                <a:effectLst/>
                <a:latin typeface="Calibri" panose="020F0502020204030204" pitchFamily="34" charset="0"/>
                <a:ea typeface="+mn-ea"/>
                <a:cs typeface="Times New Roman" panose="02020603050405020304" pitchFamily="18" charset="0"/>
              </a:rPr>
              <a:t>câu hỏi được xác định là hợp lý theo ý kiến chuyên gia và phù hợp với nội dung chương trình giảng dạy (hợp lý &amp; đáng tin cậy);</a:t>
            </a:r>
            <a:endParaRPr lang="x-none" sz="1800" kern="1200" dirty="0">
              <a:effectLst/>
              <a:latin typeface="Arial" panose="020B0604020202020204" pitchFamily="34" charset="0"/>
              <a:ea typeface="+mn-ea"/>
              <a:cs typeface="Times New Roman" panose="02020603050405020304" pitchFamily="18" charset="0"/>
            </a:endParaRPr>
          </a:p>
          <a:p>
            <a:pPr marL="342900" lvl="0" indent="-342900" algn="just">
              <a:lnSpc>
                <a:spcPct val="115000"/>
              </a:lnSpc>
              <a:buFont typeface="Symbol" pitchFamily="2" charset="2"/>
              <a:buChar char=""/>
            </a:pPr>
            <a:r>
              <a:rPr lang="vi-VN" sz="1800" kern="1200" dirty="0">
                <a:solidFill>
                  <a:srgbClr val="000000"/>
                </a:solidFill>
                <a:effectLst/>
                <a:latin typeface="Calibri" panose="020F0502020204030204" pitchFamily="34" charset="0"/>
                <a:ea typeface="+mn-ea"/>
                <a:cs typeface="Times New Roman" panose="02020603050405020304" pitchFamily="18" charset="0"/>
              </a:rPr>
              <a:t>câu hỏi xác định được những học sinh có năng lực toán học và những học sinh cần cải thiện năng lực toán học (có tính phân loại);</a:t>
            </a:r>
            <a:endParaRPr lang="x-none" sz="1800" kern="1200" dirty="0">
              <a:effectLst/>
              <a:latin typeface="Arial" panose="020B0604020202020204" pitchFamily="34" charset="0"/>
              <a:ea typeface="+mn-ea"/>
              <a:cs typeface="Times New Roman" panose="02020603050405020304" pitchFamily="18" charset="0"/>
            </a:endParaRPr>
          </a:p>
          <a:p>
            <a:pPr marL="342900" lvl="0" indent="-342900" algn="just">
              <a:lnSpc>
                <a:spcPct val="115000"/>
              </a:lnSpc>
              <a:buFont typeface="Symbol" pitchFamily="2" charset="2"/>
              <a:buChar char=""/>
            </a:pPr>
            <a:r>
              <a:rPr lang="vi-VN" sz="1800" kern="1200" dirty="0">
                <a:solidFill>
                  <a:srgbClr val="000000"/>
                </a:solidFill>
                <a:effectLst/>
                <a:latin typeface="Calibri" panose="020F0502020204030204" pitchFamily="34" charset="0"/>
                <a:ea typeface="+mn-ea"/>
                <a:cs typeface="Times New Roman" panose="02020603050405020304" pitchFamily="18" charset="0"/>
              </a:rPr>
              <a:t>câu hỏi được công nhận là có giá trị, có thể sử dụng để đánh giá năng lực toán học/đọc hiểu của phần lớn đối tượng mục tiêu (xác thực/có giá trị); và</a:t>
            </a:r>
            <a:endParaRPr lang="x-none" sz="1800" kern="1200" dirty="0">
              <a:effectLst/>
              <a:latin typeface="Arial" panose="020B0604020202020204" pitchFamily="34" charset="0"/>
              <a:ea typeface="+mn-ea"/>
              <a:cs typeface="Times New Roman" panose="02020603050405020304" pitchFamily="18" charset="0"/>
            </a:endParaRPr>
          </a:p>
          <a:p>
            <a:pPr marL="342900" lvl="0" indent="-342900" algn="just">
              <a:lnSpc>
                <a:spcPct val="115000"/>
              </a:lnSpc>
              <a:spcAft>
                <a:spcPts val="600"/>
              </a:spcAft>
              <a:buFont typeface="Symbol" pitchFamily="2" charset="2"/>
              <a:buChar char=""/>
            </a:pPr>
            <a:r>
              <a:rPr lang="vi-VN" sz="1800" kern="1200" dirty="0">
                <a:solidFill>
                  <a:srgbClr val="000000"/>
                </a:solidFill>
                <a:effectLst/>
                <a:latin typeface="Calibri" panose="020F0502020204030204" pitchFamily="34" charset="0"/>
                <a:ea typeface="+mn-ea"/>
                <a:cs typeface="Times New Roman" panose="02020603050405020304" pitchFamily="18" charset="0"/>
              </a:rPr>
              <a:t>câu hỏi có thể khuyến khích học sinh tham gia kiểm tra (tính hấp dẫn);</a:t>
            </a:r>
            <a:endParaRPr lang="x-none" sz="1800" kern="1200" dirty="0">
              <a:effectLst/>
              <a:latin typeface="Arial" panose="020B0604020202020204" pitchFamily="34" charset="0"/>
              <a:ea typeface="+mn-ea"/>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E36B7-7A50-FB42-8F69-25233AA96F23}"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252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E6DE68D3-7818-4BA2-A984-87338B68AF18}" type="slidenum">
              <a:rPr lang="en-US" smtClean="0"/>
              <a:t>34</a:t>
            </a:fld>
            <a:endParaRPr lang="en-US"/>
          </a:p>
        </p:txBody>
      </p:sp>
    </p:spTree>
    <p:extLst>
      <p:ext uri="{BB962C8B-B14F-4D97-AF65-F5344CB8AC3E}">
        <p14:creationId xmlns:p14="http://schemas.microsoft.com/office/powerpoint/2010/main" val="362525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15000"/>
              </a:lnSpc>
              <a:spcBef>
                <a:spcPts val="600"/>
              </a:spcBef>
              <a:spcAft>
                <a:spcPts val="600"/>
              </a:spcAft>
              <a:buFont typeface="Arial" panose="020B0604020202020204" pitchFamily="34" charset="0"/>
              <a:buChar char="•"/>
            </a:pPr>
            <a:r>
              <a:rPr lang="vi-VN" sz="1200" kern="1200" dirty="0">
                <a:effectLst/>
                <a:latin typeface="Calibri" panose="020F0502020204030204" pitchFamily="34" charset="0"/>
                <a:ea typeface="+mn-ea"/>
                <a:cs typeface="Times New Roman" panose="02020603050405020304" pitchFamily="18" charset="0"/>
              </a:rPr>
              <a:t>Điều này thường không dễ thực hiện, nhưng ít nhất trọng tâm chính</a:t>
            </a:r>
            <a:r>
              <a:rPr lang="vi-VN" sz="1200" b="1" kern="1200" dirty="0">
                <a:effectLst/>
                <a:latin typeface="Calibri" panose="020F0502020204030204" pitchFamily="34" charset="0"/>
                <a:ea typeface="+mn-ea"/>
                <a:cs typeface="Times New Roman" panose="02020603050405020304" pitchFamily="18" charset="0"/>
              </a:rPr>
              <a:t> </a:t>
            </a:r>
            <a:r>
              <a:rPr lang="vi-VN" sz="1200" kern="1200" dirty="0">
                <a:effectLst/>
                <a:latin typeface="Calibri" panose="020F0502020204030204" pitchFamily="34" charset="0"/>
                <a:ea typeface="+mn-ea"/>
                <a:cs typeface="Times New Roman" panose="02020603050405020304" pitchFamily="18" charset="0"/>
              </a:rPr>
              <a:t>của mỗi câu nên liên quan đến một kỹ năng hoặc khái niệm. </a:t>
            </a:r>
          </a:p>
          <a:p>
            <a:pPr marL="342900" indent="-342900" algn="just">
              <a:lnSpc>
                <a:spcPct val="115000"/>
              </a:lnSpc>
              <a:spcBef>
                <a:spcPts val="600"/>
              </a:spcBef>
              <a:spcAft>
                <a:spcPts val="600"/>
              </a:spcAft>
              <a:buFont typeface="Arial" panose="020B0604020202020204" pitchFamily="34" charset="0"/>
              <a:buChar char="•"/>
            </a:pPr>
            <a:r>
              <a:rPr lang="vi-VN" sz="1200" kern="1200" dirty="0">
                <a:effectLst/>
                <a:latin typeface="Calibri" panose="020F0502020204030204" pitchFamily="34" charset="0"/>
                <a:ea typeface="+mn-ea"/>
                <a:cs typeface="Times New Roman" panose="02020603050405020304" pitchFamily="18" charset="0"/>
              </a:rPr>
              <a:t>Nếu một câu hỏi đánh giá hai kỹ năng liên quan và học sinh trả lời sai, chúng ta có thể không biết được học sinh đó chưa thành thạo kỹ năng nào. Yếu tố cốt lõi của nguyên tắc này là mỗi câu hỏi phải kiểm tra kỹ năng mà thầy/cô muốn kiểm tra (không phải kỹ năng nào khác).</a:t>
            </a:r>
            <a:endParaRPr lang="x-none" sz="1200" kern="1200" dirty="0">
              <a:effectLst/>
              <a:latin typeface="Arial" panose="020B0604020202020204" pitchFamily="34" charset="0"/>
              <a:ea typeface="+mn-ea"/>
              <a:cs typeface="Times New Roman" panose="02020603050405020304" pitchFamily="18" charset="0"/>
            </a:endParaRPr>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E36B7-7A50-FB42-8F69-25233AA96F23}"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066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E36B7-7A50-FB42-8F69-25233AA96F23}"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212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E36B7-7A50-FB42-8F69-25233AA96F23}"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734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E36B7-7A50-FB42-8F69-25233AA96F23}"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546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14A615E-3F66-A445-54AF-CAFC042776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72A1787D-A59B-3D2A-4486-96DF7173D2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98F76F9A-07D0-5A69-EE96-77E6DCC06796}"/>
              </a:ext>
            </a:extLst>
          </p:cNvPr>
          <p:cNvSpPr>
            <a:spLocks noGrp="1"/>
          </p:cNvSpPr>
          <p:nvPr>
            <p:ph type="body" idx="1"/>
          </p:nvPr>
        </p:nvSpPr>
        <p:spPr/>
        <p:txBody>
          <a:bodyPr/>
          <a:lstStyle/>
          <a:p>
            <a:endParaRPr lang="x-none" dirty="0"/>
          </a:p>
        </p:txBody>
      </p:sp>
      <p:sp>
        <p:nvSpPr>
          <p:cNvPr id="4" name="Slide Number Placeholder 3">
            <a:extLst>
              <a:ext uri="{FF2B5EF4-FFF2-40B4-BE49-F238E27FC236}">
                <a16:creationId xmlns:a16="http://schemas.microsoft.com/office/drawing/2014/main" xmlns="" id="{644C4930-23C8-3208-75AE-54EEE12C5B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E36B7-7A50-FB42-8F69-25233AA96F23}"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926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52AE5E3-0818-B19F-2DA5-5878F91A5E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7BB96BAF-9043-BB9F-2646-C95CA7C47F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808214E5-8F34-9EB9-6C12-A4E7A696917B}"/>
              </a:ext>
            </a:extLst>
          </p:cNvPr>
          <p:cNvSpPr>
            <a:spLocks noGrp="1"/>
          </p:cNvSpPr>
          <p:nvPr>
            <p:ph type="body" idx="1"/>
          </p:nvPr>
        </p:nvSpPr>
        <p:spPr/>
        <p:txBody>
          <a:bodyPr/>
          <a:lstStyle/>
          <a:p>
            <a:pPr algn="just">
              <a:lnSpc>
                <a:spcPct val="115000"/>
              </a:lnSpc>
              <a:spcBef>
                <a:spcPts val="600"/>
              </a:spcBef>
              <a:spcAft>
                <a:spcPts val="600"/>
              </a:spcAft>
            </a:pPr>
            <a:r>
              <a:rPr lang="vi-VN" sz="1800" kern="1200" dirty="0">
                <a:effectLst/>
                <a:latin typeface="Calibri" panose="020F0502020204030204" pitchFamily="34" charset="0"/>
                <a:ea typeface="+mn-ea"/>
                <a:cs typeface="Times New Roman" panose="02020603050405020304" pitchFamily="18" charset="0"/>
              </a:rPr>
              <a:t>Cần cân nhắc kỹ lưỡng về mức độ đọc hiểu cần thiết để trả lời một câu hỏi. Hãy nhớ rằng chúng ta đang đánh giá năng lực toán học </a:t>
            </a:r>
            <a:r>
              <a:rPr lang="vi-VN" sz="1800" b="1" kern="1200" dirty="0">
                <a:effectLst/>
                <a:latin typeface="Calibri" panose="020F0502020204030204" pitchFamily="34" charset="0"/>
                <a:ea typeface="+mn-ea"/>
                <a:cs typeface="Times New Roman" panose="02020603050405020304" pitchFamily="18" charset="0"/>
              </a:rPr>
              <a:t>chứ không phải</a:t>
            </a:r>
            <a:r>
              <a:rPr lang="vi-VN" sz="1800" kern="1200" dirty="0">
                <a:effectLst/>
                <a:latin typeface="Calibri" panose="020F0502020204030204" pitchFamily="34" charset="0"/>
                <a:ea typeface="+mn-ea"/>
                <a:cs typeface="Times New Roman" panose="02020603050405020304" pitchFamily="18" charset="0"/>
              </a:rPr>
              <a:t> năng lực đọc hiểu. Thông thường, hãy giả định khả năng đọc hiểu của học sinh thấp hơn </a:t>
            </a:r>
            <a:r>
              <a:rPr lang="vi-VN" sz="1800" b="1" kern="1200" dirty="0">
                <a:effectLst/>
                <a:latin typeface="Calibri" panose="020F0502020204030204" pitchFamily="34" charset="0"/>
                <a:ea typeface="+mn-ea"/>
                <a:cs typeface="Times New Roman" panose="02020603050405020304" pitchFamily="18" charset="0"/>
              </a:rPr>
              <a:t>ít nhất</a:t>
            </a:r>
            <a:r>
              <a:rPr lang="vi-VN" sz="1800" kern="1200" dirty="0">
                <a:effectLst/>
                <a:latin typeface="Calibri" panose="020F0502020204030204" pitchFamily="34" charset="0"/>
                <a:ea typeface="+mn-ea"/>
                <a:cs typeface="Times New Roman" panose="02020603050405020304" pitchFamily="18" charset="0"/>
              </a:rPr>
              <a:t> hai lớp so với khối lớp mục tiêu, với khác biệt lớn hơn ở các khối lớp cao hơn. </a:t>
            </a:r>
            <a:endParaRPr lang="x-none" sz="1800" kern="1200" dirty="0">
              <a:effectLst/>
              <a:latin typeface="Arial" panose="020B0604020202020204" pitchFamily="34" charset="0"/>
              <a:ea typeface="+mn-ea"/>
              <a:cs typeface="Times New Roman" panose="02020603050405020304" pitchFamily="18" charset="0"/>
            </a:endParaRPr>
          </a:p>
          <a:p>
            <a:pPr algn="just">
              <a:lnSpc>
                <a:spcPct val="115000"/>
              </a:lnSpc>
              <a:spcBef>
                <a:spcPts val="600"/>
              </a:spcBef>
              <a:spcAft>
                <a:spcPts val="600"/>
              </a:spcAft>
            </a:pPr>
            <a:r>
              <a:rPr lang="vi-VN" sz="1800" kern="1200" dirty="0">
                <a:effectLst/>
                <a:latin typeface="Calibri" panose="020F0502020204030204" pitchFamily="34" charset="0"/>
                <a:ea typeface="+mn-ea"/>
                <a:cs typeface="Times New Roman" panose="02020603050405020304" pitchFamily="18" charset="0"/>
              </a:rPr>
              <a:t>Từ ngữ sử dụng trong các câu hỏi cần đơn giản và rõ ràng nhất có thể. Xin lưu ý rằng sơ đồ thường có thể giúp giảm khối lượng chữ cần đọc. Nếu đưa ra phép đo dưới dạng biểu đồ thì không cần phải nhắc lại trong văn bản.</a:t>
            </a:r>
            <a:endParaRPr lang="x-none" sz="1800" kern="1200" dirty="0">
              <a:effectLst/>
              <a:latin typeface="Arial" panose="020B0604020202020204" pitchFamily="34" charset="0"/>
              <a:ea typeface="+mn-ea"/>
              <a:cs typeface="Times New Roman" panose="02020603050405020304" pitchFamily="18" charset="0"/>
            </a:endParaRPr>
          </a:p>
          <a:p>
            <a:pPr algn="just">
              <a:lnSpc>
                <a:spcPct val="115000"/>
              </a:lnSpc>
              <a:spcBef>
                <a:spcPts val="600"/>
              </a:spcBef>
              <a:spcAft>
                <a:spcPts val="800"/>
              </a:spcAft>
            </a:pPr>
            <a:r>
              <a:rPr lang="vi-VN" sz="1800" kern="1200" dirty="0">
                <a:effectLst/>
                <a:latin typeface="Calibri" panose="020F0502020204030204" pitchFamily="34" charset="0"/>
                <a:ea typeface="+mn-ea"/>
                <a:cs typeface="Times New Roman" panose="02020603050405020304" pitchFamily="18" charset="0"/>
              </a:rPr>
              <a:t>Dưới đây là một số nguyên tắc chung về việc sử dụng ngôn ngữ trong các câu hỏi. Các nguyên tắc này dựa trên tiếng Anh nhưng nên được áp dụng cho hầu hết các ngôn ngữ.</a:t>
            </a:r>
            <a:endParaRPr lang="x-none" sz="1800" kern="1200" dirty="0">
              <a:effectLst/>
              <a:latin typeface="Arial" panose="020B0604020202020204" pitchFamily="34" charset="0"/>
              <a:ea typeface="+mn-ea"/>
              <a:cs typeface="Times New Roman" panose="02020603050405020304" pitchFamily="18" charset="0"/>
            </a:endParaRPr>
          </a:p>
          <a:p>
            <a:endParaRPr lang="x-none" dirty="0"/>
          </a:p>
        </p:txBody>
      </p:sp>
      <p:sp>
        <p:nvSpPr>
          <p:cNvPr id="4" name="Slide Number Placeholder 3">
            <a:extLst>
              <a:ext uri="{FF2B5EF4-FFF2-40B4-BE49-F238E27FC236}">
                <a16:creationId xmlns:a16="http://schemas.microsoft.com/office/drawing/2014/main" xmlns="" id="{BA27E96B-7CC9-DBF3-D03B-005AB59CE4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E36B7-7A50-FB42-8F69-25233AA96F23}"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137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Khi </a:t>
            </a:r>
            <a:r>
              <a:rPr lang="en-US" dirty="0" err="1"/>
              <a:t>một</a:t>
            </a:r>
            <a:r>
              <a:rPr lang="en-US" dirty="0"/>
              <a:t> </a:t>
            </a:r>
            <a:r>
              <a:rPr lang="en-US" dirty="0" err="1"/>
              <a:t>người</a:t>
            </a:r>
            <a:r>
              <a:rPr lang="en-US" dirty="0"/>
              <a:t> </a:t>
            </a:r>
            <a:r>
              <a:rPr lang="en-US" dirty="0" err="1"/>
              <a:t>gặp</a:t>
            </a:r>
            <a:r>
              <a:rPr lang="en-US" dirty="0"/>
              <a:t> </a:t>
            </a:r>
            <a:r>
              <a:rPr lang="en-US" dirty="0" err="1"/>
              <a:t>một</a:t>
            </a:r>
            <a:r>
              <a:rPr lang="en-US" dirty="0"/>
              <a:t> </a:t>
            </a:r>
            <a:r>
              <a:rPr lang="en-US" dirty="0" err="1"/>
              <a:t>tình</a:t>
            </a:r>
            <a:r>
              <a:rPr lang="en-US" dirty="0"/>
              <a:t> </a:t>
            </a:r>
            <a:r>
              <a:rPr lang="en-US" dirty="0" err="1"/>
              <a:t>huống</a:t>
            </a:r>
            <a:r>
              <a:rPr lang="en-US" dirty="0"/>
              <a:t>/</a:t>
            </a:r>
            <a:r>
              <a:rPr lang="en-US" dirty="0" err="1"/>
              <a:t>nhiệm</a:t>
            </a:r>
            <a:r>
              <a:rPr lang="en-US" dirty="0"/>
              <a:t> </a:t>
            </a:r>
            <a:r>
              <a:rPr lang="en-US" dirty="0" err="1"/>
              <a:t>vụ</a:t>
            </a:r>
            <a:r>
              <a:rPr lang="en-US" dirty="0"/>
              <a:t>: </a:t>
            </a:r>
            <a:r>
              <a:rPr lang="en-US" dirty="0" err="1"/>
              <a:t>Họ</a:t>
            </a:r>
            <a:r>
              <a:rPr lang="en-US" dirty="0"/>
              <a:t> </a:t>
            </a:r>
            <a:r>
              <a:rPr lang="en-US" dirty="0" err="1"/>
              <a:t>phải</a:t>
            </a:r>
            <a:r>
              <a:rPr lang="en-US" dirty="0"/>
              <a:t> </a:t>
            </a:r>
            <a:r>
              <a:rPr lang="en-US" dirty="0" err="1"/>
              <a:t>giải</a:t>
            </a:r>
            <a:r>
              <a:rPr lang="en-US" dirty="0"/>
              <a:t> </a:t>
            </a:r>
            <a:r>
              <a:rPr lang="en-US" dirty="0" err="1"/>
              <a:t>quyết</a:t>
            </a:r>
            <a:r>
              <a:rPr lang="en-US" dirty="0"/>
              <a:t> </a:t>
            </a:r>
            <a:r>
              <a:rPr lang="en-US" dirty="0" err="1"/>
              <a:t>việc</a:t>
            </a:r>
            <a:r>
              <a:rPr lang="en-US" dirty="0"/>
              <a:t> </a:t>
            </a:r>
            <a:r>
              <a:rPr lang="en-US" dirty="0" err="1"/>
              <a:t>gì</a:t>
            </a:r>
            <a:r>
              <a:rPr lang="en-US" dirty="0"/>
              <a:t>? </a:t>
            </a:r>
            <a:r>
              <a:rPr lang="en-US" dirty="0" err="1"/>
              <a:t>Họ</a:t>
            </a:r>
            <a:r>
              <a:rPr lang="en-US" dirty="0"/>
              <a:t> </a:t>
            </a:r>
            <a:r>
              <a:rPr lang="en-US" dirty="0" err="1"/>
              <a:t>giải</a:t>
            </a:r>
            <a:r>
              <a:rPr lang="en-US" dirty="0"/>
              <a:t> </a:t>
            </a:r>
            <a:r>
              <a:rPr lang="en-US" dirty="0" err="1"/>
              <a:t>quyết</a:t>
            </a:r>
            <a:r>
              <a:rPr lang="en-US" dirty="0"/>
              <a:t> </a:t>
            </a:r>
            <a:r>
              <a:rPr lang="en-US" dirty="0" err="1"/>
              <a:t>việc</a:t>
            </a:r>
            <a:r>
              <a:rPr lang="en-US" dirty="0"/>
              <a:t> </a:t>
            </a:r>
            <a:r>
              <a:rPr lang="en-US" dirty="0" err="1"/>
              <a:t>đó</a:t>
            </a:r>
            <a:r>
              <a:rPr lang="en-US" dirty="0"/>
              <a:t> </a:t>
            </a:r>
            <a:r>
              <a:rPr lang="en-US" dirty="0" err="1"/>
              <a:t>bằng</a:t>
            </a:r>
            <a:r>
              <a:rPr lang="en-US" dirty="0"/>
              <a:t> </a:t>
            </a:r>
            <a:r>
              <a:rPr lang="en-US" dirty="0" err="1"/>
              <a:t>công</a:t>
            </a:r>
            <a:r>
              <a:rPr lang="en-US" dirty="0"/>
              <a:t> </a:t>
            </a:r>
            <a:r>
              <a:rPr lang="en-US" dirty="0" err="1"/>
              <a:t>cụ</a:t>
            </a:r>
            <a:r>
              <a:rPr lang="en-US" dirty="0"/>
              <a:t> (KT-KN) </a:t>
            </a:r>
            <a:r>
              <a:rPr lang="en-US" dirty="0" err="1"/>
              <a:t>gì</a:t>
            </a:r>
            <a:r>
              <a:rPr lang="en-US" dirty="0"/>
              <a:t>? </a:t>
            </a:r>
            <a:r>
              <a:rPr lang="en-US" dirty="0" err="1"/>
              <a:t>Họ</a:t>
            </a:r>
            <a:r>
              <a:rPr lang="en-US" dirty="0"/>
              <a:t> </a:t>
            </a:r>
            <a:r>
              <a:rPr lang="en-US" dirty="0" err="1"/>
              <a:t>giải</a:t>
            </a:r>
            <a:r>
              <a:rPr lang="en-US" dirty="0"/>
              <a:t> </a:t>
            </a:r>
            <a:r>
              <a:rPr lang="en-US" dirty="0" err="1"/>
              <a:t>quyết</a:t>
            </a:r>
            <a:r>
              <a:rPr lang="en-US" dirty="0"/>
              <a:t> </a:t>
            </a:r>
            <a:r>
              <a:rPr lang="en-US" dirty="0" err="1"/>
              <a:t>việc</a:t>
            </a:r>
            <a:r>
              <a:rPr lang="en-US" dirty="0"/>
              <a:t> </a:t>
            </a:r>
            <a:r>
              <a:rPr lang="en-US" dirty="0" err="1"/>
              <a:t>đó</a:t>
            </a:r>
            <a:r>
              <a:rPr lang="en-US" dirty="0"/>
              <a:t> </a:t>
            </a:r>
            <a:r>
              <a:rPr lang="en-US" dirty="0" err="1"/>
              <a:t>như</a:t>
            </a:r>
            <a:r>
              <a:rPr lang="en-US" dirty="0"/>
              <a:t> </a:t>
            </a:r>
            <a:r>
              <a:rPr lang="en-US" dirty="0" err="1"/>
              <a:t>thế</a:t>
            </a:r>
            <a:r>
              <a:rPr lang="en-US" dirty="0"/>
              <a:t> </a:t>
            </a:r>
            <a:r>
              <a:rPr lang="en-US" dirty="0" err="1"/>
              <a:t>nào</a:t>
            </a:r>
            <a:r>
              <a:rPr lang="en-US" dirty="0"/>
              <a:t>?</a:t>
            </a:r>
          </a:p>
        </p:txBody>
      </p:sp>
      <p:sp>
        <p:nvSpPr>
          <p:cNvPr id="4" name="Slide Number Placeholder 3"/>
          <p:cNvSpPr>
            <a:spLocks noGrp="1"/>
          </p:cNvSpPr>
          <p:nvPr>
            <p:ph type="sldNum" sz="quarter" idx="5"/>
          </p:nvPr>
        </p:nvSpPr>
        <p:spPr/>
        <p:txBody>
          <a:bodyPr/>
          <a:lstStyle/>
          <a:p>
            <a:fld id="{E6DE68D3-7818-4BA2-A984-87338B68AF18}" type="slidenum">
              <a:rPr lang="en-US" smtClean="0"/>
              <a:t>5</a:t>
            </a:fld>
            <a:endParaRPr lang="en-US"/>
          </a:p>
        </p:txBody>
      </p:sp>
    </p:spTree>
    <p:extLst>
      <p:ext uri="{BB962C8B-B14F-4D97-AF65-F5344CB8AC3E}">
        <p14:creationId xmlns:p14="http://schemas.microsoft.com/office/powerpoint/2010/main" val="3319840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32954CD-FE70-0BBA-312C-BAE13A8EDD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2608837C-ED9C-96EE-2DC2-DD8E6C4E2D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633CFC46-B76F-714D-FC00-F4AA13E627DF}"/>
              </a:ext>
            </a:extLst>
          </p:cNvPr>
          <p:cNvSpPr>
            <a:spLocks noGrp="1"/>
          </p:cNvSpPr>
          <p:nvPr>
            <p:ph type="body" idx="1"/>
          </p:nvPr>
        </p:nvSpPr>
        <p:spPr/>
        <p:txBody>
          <a:bodyPr/>
          <a:lstStyle/>
          <a:p>
            <a:r>
              <a:rPr lang="vi-VN" b="1" i="0" dirty="0">
                <a:solidFill>
                  <a:srgbClr val="5F6368"/>
                </a:solidFill>
                <a:effectLst/>
                <a:latin typeface="Arial" panose="020B0604020202020204" pitchFamily="34" charset="0"/>
              </a:rPr>
              <a:t>Số tam giác là số</a:t>
            </a:r>
            <a:r>
              <a:rPr lang="vi-VN" b="0" i="0" dirty="0">
                <a:solidFill>
                  <a:srgbClr val="4D5156"/>
                </a:solidFill>
                <a:effectLst/>
                <a:latin typeface="Arial" panose="020B0604020202020204" pitchFamily="34" charset="0"/>
              </a:rPr>
              <a:t> tự nhiên có giá trị bằng tổng các </a:t>
            </a:r>
            <a:r>
              <a:rPr lang="vi-VN" b="1" i="0" dirty="0">
                <a:solidFill>
                  <a:srgbClr val="5F6368"/>
                </a:solidFill>
                <a:effectLst/>
                <a:latin typeface="Arial" panose="020B0604020202020204" pitchFamily="34" charset="0"/>
              </a:rPr>
              <a:t>số</a:t>
            </a:r>
            <a:r>
              <a:rPr lang="vi-VN" b="0" i="0" dirty="0">
                <a:solidFill>
                  <a:srgbClr val="4D5156"/>
                </a:solidFill>
                <a:effectLst/>
                <a:latin typeface="Arial" panose="020B0604020202020204" pitchFamily="34" charset="0"/>
              </a:rPr>
              <a:t> điểm chấm xuất hiện trong một </a:t>
            </a:r>
            <a:r>
              <a:rPr lang="vi-VN" b="1" i="0" dirty="0">
                <a:solidFill>
                  <a:srgbClr val="5F6368"/>
                </a:solidFill>
                <a:effectLst/>
                <a:latin typeface="Arial" panose="020B0604020202020204" pitchFamily="34" charset="0"/>
              </a:rPr>
              <a:t>tam giác</a:t>
            </a:r>
            <a:r>
              <a:rPr lang="vi-VN" b="0" i="0" dirty="0">
                <a:solidFill>
                  <a:srgbClr val="4D5156"/>
                </a:solidFill>
                <a:effectLst/>
                <a:latin typeface="Arial" panose="020B0604020202020204" pitchFamily="34" charset="0"/>
              </a:rPr>
              <a:t> đều được sắp xếp bởi các điểm </a:t>
            </a:r>
            <a:r>
              <a:rPr lang="en-US" b="0" i="0" dirty="0">
                <a:solidFill>
                  <a:srgbClr val="4D5156"/>
                </a:solidFill>
                <a:effectLst/>
                <a:latin typeface="Arial" panose="020B0604020202020204" pitchFamily="34" charset="0"/>
              </a:rPr>
              <a:t>(</a:t>
            </a:r>
            <a:r>
              <a:rPr lang="en-US" b="0" i="0" dirty="0" err="1">
                <a:solidFill>
                  <a:srgbClr val="4D5156"/>
                </a:solidFill>
                <a:effectLst/>
                <a:latin typeface="Arial" panose="020B0604020202020204" pitchFamily="34" charset="0"/>
              </a:rPr>
              <a:t>tương</a:t>
            </a:r>
            <a:r>
              <a:rPr lang="en-US" b="0" i="0" dirty="0">
                <a:solidFill>
                  <a:srgbClr val="4D5156"/>
                </a:solidFill>
                <a:effectLst/>
                <a:latin typeface="Arial" panose="020B0604020202020204" pitchFamily="34" charset="0"/>
              </a:rPr>
              <a:t> </a:t>
            </a:r>
            <a:r>
              <a:rPr lang="en-US" b="0" i="0" dirty="0" err="1">
                <a:solidFill>
                  <a:srgbClr val="4D5156"/>
                </a:solidFill>
                <a:effectLst/>
                <a:latin typeface="Arial" panose="020B0604020202020204" pitchFamily="34" charset="0"/>
              </a:rPr>
              <a:t>tự</a:t>
            </a:r>
            <a:r>
              <a:rPr lang="en-US" b="0" i="0" dirty="0">
                <a:solidFill>
                  <a:srgbClr val="4D5156"/>
                </a:solidFill>
                <a:effectLst/>
                <a:latin typeface="Arial" panose="020B0604020202020204" pitchFamily="34" charset="0"/>
              </a:rPr>
              <a:t> </a:t>
            </a:r>
            <a:r>
              <a:rPr lang="en-US" b="0" i="0" dirty="0" err="1">
                <a:solidFill>
                  <a:srgbClr val="4D5156"/>
                </a:solidFill>
                <a:effectLst/>
                <a:latin typeface="Arial" panose="020B0604020202020204" pitchFamily="34" charset="0"/>
              </a:rPr>
              <a:t>như</a:t>
            </a:r>
            <a:r>
              <a:rPr lang="en-US" b="0" i="0" dirty="0">
                <a:solidFill>
                  <a:srgbClr val="4D5156"/>
                </a:solidFill>
                <a:effectLst/>
                <a:latin typeface="Arial" panose="020B0604020202020204" pitchFamily="34" charset="0"/>
              </a:rPr>
              <a:t> </a:t>
            </a:r>
            <a:r>
              <a:rPr lang="en-US" b="0" i="0" dirty="0" err="1">
                <a:solidFill>
                  <a:srgbClr val="4D5156"/>
                </a:solidFill>
                <a:effectLst/>
                <a:latin typeface="Arial" panose="020B0604020202020204" pitchFamily="34" charset="0"/>
              </a:rPr>
              <a:t>xếp</a:t>
            </a:r>
            <a:r>
              <a:rPr lang="en-US" b="0" i="0" dirty="0">
                <a:solidFill>
                  <a:srgbClr val="4D5156"/>
                </a:solidFill>
                <a:effectLst/>
                <a:latin typeface="Arial" panose="020B0604020202020204" pitchFamily="34" charset="0"/>
              </a:rPr>
              <a:t> </a:t>
            </a:r>
            <a:r>
              <a:rPr lang="en-US" b="0" i="0" dirty="0" err="1">
                <a:solidFill>
                  <a:srgbClr val="4D5156"/>
                </a:solidFill>
                <a:effectLst/>
                <a:latin typeface="Arial" panose="020B0604020202020204" pitchFamily="34" charset="0"/>
              </a:rPr>
              <a:t>đống</a:t>
            </a:r>
            <a:r>
              <a:rPr lang="en-US" b="0" i="0" dirty="0">
                <a:solidFill>
                  <a:srgbClr val="4D5156"/>
                </a:solidFill>
                <a:effectLst/>
                <a:latin typeface="Arial" panose="020B0604020202020204" pitchFamily="34" charset="0"/>
              </a:rPr>
              <a:t> </a:t>
            </a:r>
            <a:r>
              <a:rPr lang="en-US" b="0" i="0" dirty="0" err="1">
                <a:solidFill>
                  <a:srgbClr val="4D5156"/>
                </a:solidFill>
                <a:effectLst/>
                <a:latin typeface="Arial" panose="020B0604020202020204" pitchFamily="34" charset="0"/>
              </a:rPr>
              <a:t>gỗ</a:t>
            </a:r>
            <a:r>
              <a:rPr lang="en-US" b="0" i="0" dirty="0">
                <a:solidFill>
                  <a:srgbClr val="4D5156"/>
                </a:solidFill>
                <a:effectLst/>
                <a:latin typeface="Arial" panose="020B0604020202020204" pitchFamily="34" charset="0"/>
              </a:rPr>
              <a:t> </a:t>
            </a:r>
            <a:r>
              <a:rPr lang="en-US" b="0" i="0" dirty="0" err="1">
                <a:solidFill>
                  <a:srgbClr val="4D5156"/>
                </a:solidFill>
                <a:effectLst/>
                <a:latin typeface="Arial" panose="020B0604020202020204" pitchFamily="34" charset="0"/>
              </a:rPr>
              <a:t>tròn</a:t>
            </a:r>
            <a:r>
              <a:rPr lang="en-US" b="0" i="0" dirty="0">
                <a:solidFill>
                  <a:srgbClr val="4D5156"/>
                </a:solidFill>
                <a:effectLst/>
                <a:latin typeface="Arial" panose="020B0604020202020204" pitchFamily="34" charset="0"/>
              </a:rPr>
              <a:t>)</a:t>
            </a:r>
            <a:endParaRPr lang="x-none" dirty="0"/>
          </a:p>
        </p:txBody>
      </p:sp>
      <p:sp>
        <p:nvSpPr>
          <p:cNvPr id="4" name="Slide Number Placeholder 3">
            <a:extLst>
              <a:ext uri="{FF2B5EF4-FFF2-40B4-BE49-F238E27FC236}">
                <a16:creationId xmlns:a16="http://schemas.microsoft.com/office/drawing/2014/main" xmlns="" id="{C4E44436-9D51-FE27-3F21-A6C3D24FD7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E36B7-7A50-FB42-8F69-25233AA96F23}"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056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A0648FE-0997-FF42-3744-3D22EF5070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CA38854C-4625-86C9-EFBC-C5BD640FB3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1E71121B-178D-5D2A-053A-DE8ABC948D19}"/>
              </a:ext>
            </a:extLst>
          </p:cNvPr>
          <p:cNvSpPr>
            <a:spLocks noGrp="1"/>
          </p:cNvSpPr>
          <p:nvPr>
            <p:ph type="body" idx="1"/>
          </p:nvPr>
        </p:nvSpPr>
        <p:spPr/>
        <p:txBody>
          <a:bodyPr/>
          <a:lstStyle/>
          <a:p>
            <a:pPr algn="just">
              <a:lnSpc>
                <a:spcPct val="115000"/>
              </a:lnSpc>
              <a:spcBef>
                <a:spcPts val="600"/>
              </a:spcBef>
              <a:spcAft>
                <a:spcPts val="600"/>
              </a:spcAft>
            </a:pPr>
            <a:r>
              <a:rPr lang="vi-VN" sz="1800" b="1" kern="1200" dirty="0">
                <a:effectLst/>
                <a:latin typeface="Calibri" panose="020F0502020204030204" pitchFamily="34" charset="0"/>
                <a:ea typeface="+mn-ea"/>
                <a:cs typeface="Times New Roman" panose="02020603050405020304" pitchFamily="18" charset="0"/>
              </a:rPr>
              <a:t>Nguyên tắc </a:t>
            </a:r>
            <a:r>
              <a:rPr lang="en-US" sz="1800" b="1" kern="1200" dirty="0" err="1">
                <a:effectLst/>
                <a:latin typeface="Calibri" panose="020F0502020204030204" pitchFamily="34" charset="0"/>
                <a:ea typeface="+mn-ea"/>
                <a:cs typeface="Times New Roman" panose="02020603050405020304" pitchFamily="18" charset="0"/>
              </a:rPr>
              <a:t>câu</a:t>
            </a:r>
            <a:r>
              <a:rPr lang="en-US" sz="1800" b="1" kern="1200" dirty="0">
                <a:effectLst/>
                <a:latin typeface="Calibri" panose="020F0502020204030204" pitchFamily="34" charset="0"/>
                <a:ea typeface="+mn-ea"/>
                <a:cs typeface="Times New Roman" panose="02020603050405020304" pitchFamily="18" charset="0"/>
              </a:rPr>
              <a:t> </a:t>
            </a:r>
            <a:r>
              <a:rPr lang="en-US" sz="1800" b="1" kern="1200" dirty="0" err="1">
                <a:effectLst/>
                <a:latin typeface="Calibri" panose="020F0502020204030204" pitchFamily="34" charset="0"/>
                <a:ea typeface="+mn-ea"/>
                <a:cs typeface="Times New Roman" panose="02020603050405020304" pitchFamily="18" charset="0"/>
              </a:rPr>
              <a:t>hỏi</a:t>
            </a:r>
            <a:r>
              <a:rPr lang="en-US" sz="1800" b="1" kern="1200" dirty="0">
                <a:effectLst/>
                <a:latin typeface="Calibri" panose="020F0502020204030204" pitchFamily="34" charset="0"/>
                <a:ea typeface="+mn-ea"/>
                <a:cs typeface="Times New Roman" panose="02020603050405020304" pitchFamily="18" charset="0"/>
              </a:rPr>
              <a:t> </a:t>
            </a:r>
            <a:r>
              <a:rPr lang="en-US" sz="1800" b="1" kern="1200" dirty="0" err="1">
                <a:effectLst/>
                <a:latin typeface="Calibri" panose="020F0502020204030204" pitchFamily="34" charset="0"/>
                <a:ea typeface="+mn-ea"/>
                <a:cs typeface="Times New Roman" panose="02020603050405020304" pitchFamily="18" charset="0"/>
              </a:rPr>
              <a:t>tự</a:t>
            </a:r>
            <a:r>
              <a:rPr lang="en-US" sz="1800" b="1" kern="1200" dirty="0">
                <a:effectLst/>
                <a:latin typeface="Calibri" panose="020F0502020204030204" pitchFamily="34" charset="0"/>
                <a:ea typeface="+mn-ea"/>
                <a:cs typeface="Times New Roman" panose="02020603050405020304" pitchFamily="18" charset="0"/>
              </a:rPr>
              <a:t> </a:t>
            </a:r>
            <a:r>
              <a:rPr lang="en-US" sz="1800" b="1" kern="1200" dirty="0" err="1">
                <a:effectLst/>
                <a:latin typeface="Calibri" panose="020F0502020204030204" pitchFamily="34" charset="0"/>
                <a:ea typeface="+mn-ea"/>
                <a:cs typeface="Times New Roman" panose="02020603050405020304" pitchFamily="18" charset="0"/>
              </a:rPr>
              <a:t>luận</a:t>
            </a:r>
            <a:r>
              <a:rPr lang="vi-VN" sz="1800" b="1" kern="1200" dirty="0">
                <a:effectLst/>
                <a:latin typeface="Calibri" panose="020F0502020204030204" pitchFamily="34" charset="0"/>
                <a:ea typeface="+mn-ea"/>
                <a:cs typeface="Times New Roman" panose="02020603050405020304" pitchFamily="18" charset="0"/>
              </a:rPr>
              <a:t> 1</a:t>
            </a:r>
            <a:r>
              <a:rPr lang="vi-VN" sz="1800" kern="1200" dirty="0">
                <a:effectLst/>
                <a:latin typeface="Calibri" panose="020F0502020204030204" pitchFamily="34" charset="0"/>
                <a:ea typeface="+mn-ea"/>
                <a:cs typeface="Times New Roman" panose="02020603050405020304" pitchFamily="18" charset="0"/>
              </a:rPr>
              <a:t>:</a:t>
            </a:r>
            <a:r>
              <a:rPr lang="vi-VN" sz="1800" i="1" kern="1200" dirty="0">
                <a:effectLst/>
                <a:latin typeface="Calibri" panose="020F0502020204030204" pitchFamily="34" charset="0"/>
                <a:ea typeface="+mn-ea"/>
                <a:cs typeface="Times New Roman" panose="02020603050405020304" pitchFamily="18" charset="0"/>
              </a:rPr>
              <a:t> Câu hỏi phải rõ ràng để tránh những câu trả lời mang tính hình thức.</a:t>
            </a:r>
            <a:endParaRPr lang="x-none" sz="1800" kern="1200" dirty="0">
              <a:effectLst/>
              <a:latin typeface="Arial" panose="020B0604020202020204" pitchFamily="34" charset="0"/>
              <a:ea typeface="+mn-ea"/>
              <a:cs typeface="Times New Roman" panose="02020603050405020304" pitchFamily="18" charset="0"/>
            </a:endParaRPr>
          </a:p>
          <a:p>
            <a:pPr algn="just">
              <a:lnSpc>
                <a:spcPct val="115000"/>
              </a:lnSpc>
              <a:spcBef>
                <a:spcPts val="600"/>
              </a:spcBef>
              <a:spcAft>
                <a:spcPts val="600"/>
              </a:spcAft>
            </a:pPr>
            <a:r>
              <a:rPr lang="vi-VN" sz="1800" u="sng" kern="1200" dirty="0">
                <a:effectLst/>
                <a:latin typeface="Calibri" panose="020F0502020204030204" pitchFamily="34" charset="0"/>
                <a:ea typeface="+mn-ea"/>
                <a:cs typeface="Times New Roman" panose="02020603050405020304" pitchFamily="18" charset="0"/>
              </a:rPr>
              <a:t>Ví dụ </a:t>
            </a:r>
            <a:r>
              <a:rPr lang="en-US" sz="1800" u="sng" kern="1200" dirty="0" err="1">
                <a:effectLst/>
                <a:latin typeface="Calibri" panose="020F0502020204030204" pitchFamily="34" charset="0"/>
                <a:ea typeface="+mn-ea"/>
                <a:cs typeface="Times New Roman" panose="02020603050405020304" pitchFamily="18" charset="0"/>
              </a:rPr>
              <a:t>câu</a:t>
            </a:r>
            <a:r>
              <a:rPr lang="en-US" sz="1800" u="sng" kern="1200" dirty="0">
                <a:effectLst/>
                <a:latin typeface="Calibri" panose="020F0502020204030204" pitchFamily="34" charset="0"/>
                <a:ea typeface="+mn-ea"/>
                <a:cs typeface="Times New Roman" panose="02020603050405020304" pitchFamily="18" charset="0"/>
              </a:rPr>
              <a:t> </a:t>
            </a:r>
            <a:r>
              <a:rPr lang="en-US" sz="1800" u="sng" kern="1200" dirty="0" err="1">
                <a:effectLst/>
                <a:latin typeface="Calibri" panose="020F0502020204030204" pitchFamily="34" charset="0"/>
                <a:ea typeface="+mn-ea"/>
                <a:cs typeface="Times New Roman" panose="02020603050405020304" pitchFamily="18" charset="0"/>
              </a:rPr>
              <a:t>hỏi</a:t>
            </a:r>
            <a:r>
              <a:rPr lang="en-US" sz="1800" u="sng" kern="1200" dirty="0">
                <a:effectLst/>
                <a:latin typeface="Calibri" panose="020F0502020204030204" pitchFamily="34" charset="0"/>
                <a:ea typeface="+mn-ea"/>
                <a:cs typeface="Times New Roman" panose="02020603050405020304" pitchFamily="18" charset="0"/>
              </a:rPr>
              <a:t> </a:t>
            </a:r>
            <a:r>
              <a:rPr lang="en-US" sz="1800" u="sng" kern="1200" dirty="0" err="1">
                <a:effectLst/>
                <a:latin typeface="Calibri" panose="020F0502020204030204" pitchFamily="34" charset="0"/>
                <a:ea typeface="+mn-ea"/>
                <a:cs typeface="Times New Roman" panose="02020603050405020304" pitchFamily="18" charset="0"/>
              </a:rPr>
              <a:t>tự</a:t>
            </a:r>
            <a:r>
              <a:rPr lang="en-US" sz="1800" u="sng" kern="1200" dirty="0">
                <a:effectLst/>
                <a:latin typeface="Calibri" panose="020F0502020204030204" pitchFamily="34" charset="0"/>
                <a:ea typeface="+mn-ea"/>
                <a:cs typeface="Times New Roman" panose="02020603050405020304" pitchFamily="18" charset="0"/>
              </a:rPr>
              <a:t> </a:t>
            </a:r>
            <a:r>
              <a:rPr lang="en-US" sz="1800" u="sng" kern="1200" dirty="0" err="1">
                <a:effectLst/>
                <a:latin typeface="Calibri" panose="020F0502020204030204" pitchFamily="34" charset="0"/>
                <a:ea typeface="+mn-ea"/>
                <a:cs typeface="Times New Roman" panose="02020603050405020304" pitchFamily="18" charset="0"/>
              </a:rPr>
              <a:t>luận</a:t>
            </a:r>
            <a:r>
              <a:rPr lang="vi-VN" sz="1800" u="sng" kern="1200" dirty="0">
                <a:effectLst/>
                <a:latin typeface="Calibri" panose="020F0502020204030204" pitchFamily="34" charset="0"/>
                <a:ea typeface="+mn-ea"/>
                <a:cs typeface="Times New Roman" panose="02020603050405020304" pitchFamily="18" charset="0"/>
              </a:rPr>
              <a:t> 2:</a:t>
            </a:r>
            <a:endParaRPr lang="x-none" sz="1800" kern="1200" dirty="0">
              <a:effectLst/>
              <a:latin typeface="Arial" panose="020B0604020202020204" pitchFamily="34" charset="0"/>
              <a:ea typeface="+mn-ea"/>
              <a:cs typeface="Times New Roman" panose="02020603050405020304" pitchFamily="18" charset="0"/>
            </a:endParaRPr>
          </a:p>
          <a:p>
            <a:pPr marL="457200" algn="just">
              <a:lnSpc>
                <a:spcPct val="115000"/>
              </a:lnSpc>
              <a:spcBef>
                <a:spcPts val="600"/>
              </a:spcBef>
              <a:spcAft>
                <a:spcPts val="600"/>
              </a:spcAft>
            </a:pPr>
            <a:r>
              <a:rPr lang="vi-VN" sz="1800" kern="1200" dirty="0">
                <a:effectLst/>
                <a:latin typeface="Calibri" panose="020F0502020204030204" pitchFamily="34" charset="0"/>
                <a:ea typeface="+mn-ea"/>
                <a:cs typeface="Times New Roman" panose="02020603050405020304" pitchFamily="18" charset="0"/>
              </a:rPr>
              <a:t>Tại sao Lee lại nhân số hộp với số bút trong mỗi hộp?</a:t>
            </a:r>
            <a:endParaRPr lang="x-none" sz="1800" kern="1200" dirty="0">
              <a:effectLst/>
              <a:latin typeface="Arial" panose="020B0604020202020204" pitchFamily="34" charset="0"/>
              <a:ea typeface="+mn-ea"/>
              <a:cs typeface="Times New Roman" panose="02020603050405020304" pitchFamily="18" charset="0"/>
            </a:endParaRPr>
          </a:p>
          <a:p>
            <a:pPr algn="just">
              <a:lnSpc>
                <a:spcPct val="115000"/>
              </a:lnSpc>
              <a:spcBef>
                <a:spcPts val="600"/>
              </a:spcBef>
              <a:spcAft>
                <a:spcPts val="1800"/>
              </a:spcAft>
            </a:pPr>
            <a:r>
              <a:rPr lang="vi-VN" sz="1800" kern="1200" dirty="0">
                <a:effectLst/>
                <a:latin typeface="Calibri" panose="020F0502020204030204" pitchFamily="34" charset="0"/>
                <a:ea typeface="+mn-ea"/>
                <a:cs typeface="Times New Roman" panose="02020603050405020304" pitchFamily="18" charset="0"/>
              </a:rPr>
              <a:t>Có thể gặp câu trả lời như sau: “Để tìm ra đáp án”</a:t>
            </a:r>
          </a:p>
          <a:p>
            <a:pPr algn="just">
              <a:lnSpc>
                <a:spcPct val="115000"/>
              </a:lnSpc>
              <a:spcBef>
                <a:spcPts val="600"/>
              </a:spcBef>
              <a:spcAft>
                <a:spcPts val="1200"/>
              </a:spcAft>
            </a:pPr>
            <a:r>
              <a:rPr lang="vi-VN" sz="1800" b="1" kern="1200" dirty="0">
                <a:effectLst/>
                <a:latin typeface="Calibri" panose="020F0502020204030204" pitchFamily="34" charset="0"/>
                <a:ea typeface="+mn-ea"/>
                <a:cs typeface="Times New Roman" panose="02020603050405020304" pitchFamily="18" charset="0"/>
              </a:rPr>
              <a:t>Nguyên tắc </a:t>
            </a:r>
            <a:r>
              <a:rPr lang="en-US" sz="1800" b="1" kern="1200" dirty="0" err="1">
                <a:effectLst/>
                <a:latin typeface="Calibri" panose="020F0502020204030204" pitchFamily="34" charset="0"/>
                <a:ea typeface="+mn-ea"/>
                <a:cs typeface="Times New Roman" panose="02020603050405020304" pitchFamily="18" charset="0"/>
              </a:rPr>
              <a:t>câu</a:t>
            </a:r>
            <a:r>
              <a:rPr lang="en-US" sz="1800" b="1" kern="1200" dirty="0">
                <a:effectLst/>
                <a:latin typeface="Calibri" panose="020F0502020204030204" pitchFamily="34" charset="0"/>
                <a:ea typeface="+mn-ea"/>
                <a:cs typeface="Times New Roman" panose="02020603050405020304" pitchFamily="18" charset="0"/>
              </a:rPr>
              <a:t> </a:t>
            </a:r>
            <a:r>
              <a:rPr lang="en-US" sz="1800" b="1" kern="1200" dirty="0" err="1">
                <a:effectLst/>
                <a:latin typeface="Calibri" panose="020F0502020204030204" pitchFamily="34" charset="0"/>
                <a:ea typeface="+mn-ea"/>
                <a:cs typeface="Times New Roman" panose="02020603050405020304" pitchFamily="18" charset="0"/>
              </a:rPr>
              <a:t>hỏi</a:t>
            </a:r>
            <a:r>
              <a:rPr lang="en-US" sz="1800" b="1" kern="1200" dirty="0">
                <a:effectLst/>
                <a:latin typeface="Calibri" panose="020F0502020204030204" pitchFamily="34" charset="0"/>
                <a:ea typeface="+mn-ea"/>
                <a:cs typeface="Times New Roman" panose="02020603050405020304" pitchFamily="18" charset="0"/>
              </a:rPr>
              <a:t> </a:t>
            </a:r>
            <a:r>
              <a:rPr lang="en-US" sz="1800" b="1" kern="1200" dirty="0" err="1">
                <a:effectLst/>
                <a:latin typeface="Calibri" panose="020F0502020204030204" pitchFamily="34" charset="0"/>
                <a:ea typeface="+mn-ea"/>
                <a:cs typeface="Times New Roman" panose="02020603050405020304" pitchFamily="18" charset="0"/>
              </a:rPr>
              <a:t>tự</a:t>
            </a:r>
            <a:r>
              <a:rPr lang="en-US" sz="1800" b="1" kern="1200" dirty="0">
                <a:effectLst/>
                <a:latin typeface="Calibri" panose="020F0502020204030204" pitchFamily="34" charset="0"/>
                <a:ea typeface="+mn-ea"/>
                <a:cs typeface="Times New Roman" panose="02020603050405020304" pitchFamily="18" charset="0"/>
              </a:rPr>
              <a:t> </a:t>
            </a:r>
            <a:r>
              <a:rPr lang="en-US" sz="1800" b="1" kern="1200" dirty="0" err="1">
                <a:effectLst/>
                <a:latin typeface="Calibri" panose="020F0502020204030204" pitchFamily="34" charset="0"/>
                <a:ea typeface="+mn-ea"/>
                <a:cs typeface="Times New Roman" panose="02020603050405020304" pitchFamily="18" charset="0"/>
              </a:rPr>
              <a:t>luận</a:t>
            </a:r>
            <a:r>
              <a:rPr lang="vi-VN" sz="1800" b="1" kern="1200" dirty="0">
                <a:effectLst/>
                <a:latin typeface="Calibri" panose="020F0502020204030204" pitchFamily="34" charset="0"/>
                <a:ea typeface="+mn-ea"/>
                <a:cs typeface="Times New Roman" panose="02020603050405020304" pitchFamily="18" charset="0"/>
              </a:rPr>
              <a:t> 2</a:t>
            </a:r>
            <a:r>
              <a:rPr lang="vi-VN" sz="1800" kern="1200" dirty="0">
                <a:effectLst/>
                <a:latin typeface="Calibri" panose="020F0502020204030204" pitchFamily="34" charset="0"/>
                <a:ea typeface="+mn-ea"/>
                <a:cs typeface="Times New Roman" panose="02020603050405020304" pitchFamily="18" charset="0"/>
              </a:rPr>
              <a:t>: </a:t>
            </a:r>
            <a:r>
              <a:rPr lang="vi-VN" sz="1800" i="1" kern="1200" dirty="0">
                <a:effectLst/>
                <a:latin typeface="Calibri" panose="020F0502020204030204" pitchFamily="34" charset="0"/>
                <a:ea typeface="+mn-ea"/>
                <a:cs typeface="Times New Roman" panose="02020603050405020304" pitchFamily="18" charset="0"/>
              </a:rPr>
              <a:t>Theo nguyên tắc chung, tạo dòng cuối của phần đặt vấn đề dưới dạng một câu hỏi hoặc hướng dẫn ngắn gọn.</a:t>
            </a:r>
            <a:r>
              <a:rPr lang="vi-VN" sz="1800" kern="1200" dirty="0">
                <a:effectLst/>
                <a:latin typeface="Calibri" panose="020F0502020204030204" pitchFamily="34" charset="0"/>
                <a:ea typeface="+mn-ea"/>
                <a:cs typeface="Times New Roman" panose="02020603050405020304" pitchFamily="18" charset="0"/>
              </a:rPr>
              <a:t> Trừ khi dòng cuối bao gồm hướng dẫn bổ sung “Trình bày cách làm” hoặc “Lý giải cho câu trả lời đó” hoặc “sao chép hai từ trong văn bản”.</a:t>
            </a:r>
            <a:endParaRPr lang="x-none" sz="1800" kern="1200" dirty="0">
              <a:effectLst/>
              <a:latin typeface="Arial" panose="020B0604020202020204" pitchFamily="34" charset="0"/>
              <a:ea typeface="+mn-ea"/>
              <a:cs typeface="Times New Roman" panose="02020603050405020304" pitchFamily="18" charset="0"/>
            </a:endParaRPr>
          </a:p>
          <a:p>
            <a:pPr algn="just">
              <a:lnSpc>
                <a:spcPct val="115000"/>
              </a:lnSpc>
              <a:spcBef>
                <a:spcPts val="600"/>
              </a:spcBef>
              <a:spcAft>
                <a:spcPts val="600"/>
              </a:spcAft>
            </a:pPr>
            <a:r>
              <a:rPr lang="vi-VN" sz="1800" b="1" kern="1200" dirty="0">
                <a:effectLst/>
                <a:latin typeface="Calibri" panose="020F0502020204030204" pitchFamily="34" charset="0"/>
                <a:ea typeface="+mn-ea"/>
                <a:cs typeface="Times New Roman" panose="02020603050405020304" pitchFamily="18" charset="0"/>
              </a:rPr>
              <a:t>Nguyên tắc </a:t>
            </a:r>
            <a:r>
              <a:rPr lang="en-US" sz="1800" b="1" kern="1200" dirty="0" err="1">
                <a:effectLst/>
                <a:latin typeface="Calibri" panose="020F0502020204030204" pitchFamily="34" charset="0"/>
                <a:ea typeface="+mn-ea"/>
                <a:cs typeface="Times New Roman" panose="02020603050405020304" pitchFamily="18" charset="0"/>
              </a:rPr>
              <a:t>câu</a:t>
            </a:r>
            <a:r>
              <a:rPr lang="en-US" sz="1800" b="1" kern="1200" dirty="0">
                <a:effectLst/>
                <a:latin typeface="Calibri" panose="020F0502020204030204" pitchFamily="34" charset="0"/>
                <a:ea typeface="+mn-ea"/>
                <a:cs typeface="Times New Roman" panose="02020603050405020304" pitchFamily="18" charset="0"/>
              </a:rPr>
              <a:t> </a:t>
            </a:r>
            <a:r>
              <a:rPr lang="en-US" sz="1800" b="1" kern="1200" dirty="0" err="1">
                <a:effectLst/>
                <a:latin typeface="Calibri" panose="020F0502020204030204" pitchFamily="34" charset="0"/>
                <a:ea typeface="+mn-ea"/>
                <a:cs typeface="Times New Roman" panose="02020603050405020304" pitchFamily="18" charset="0"/>
              </a:rPr>
              <a:t>hỏi</a:t>
            </a:r>
            <a:r>
              <a:rPr lang="en-US" sz="1800" b="1" kern="1200" dirty="0">
                <a:effectLst/>
                <a:latin typeface="Calibri" panose="020F0502020204030204" pitchFamily="34" charset="0"/>
                <a:ea typeface="+mn-ea"/>
                <a:cs typeface="Times New Roman" panose="02020603050405020304" pitchFamily="18" charset="0"/>
              </a:rPr>
              <a:t> </a:t>
            </a:r>
            <a:r>
              <a:rPr lang="en-US" sz="1800" b="1" kern="1200" dirty="0" err="1">
                <a:effectLst/>
                <a:latin typeface="Calibri" panose="020F0502020204030204" pitchFamily="34" charset="0"/>
                <a:ea typeface="+mn-ea"/>
                <a:cs typeface="Times New Roman" panose="02020603050405020304" pitchFamily="18" charset="0"/>
              </a:rPr>
              <a:t>tự</a:t>
            </a:r>
            <a:r>
              <a:rPr lang="en-US" sz="1800" b="1" kern="1200" dirty="0">
                <a:effectLst/>
                <a:latin typeface="Calibri" panose="020F0502020204030204" pitchFamily="34" charset="0"/>
                <a:ea typeface="+mn-ea"/>
                <a:cs typeface="Times New Roman" panose="02020603050405020304" pitchFamily="18" charset="0"/>
              </a:rPr>
              <a:t> </a:t>
            </a:r>
            <a:r>
              <a:rPr lang="en-US" sz="1800" b="1" kern="1200" dirty="0" err="1">
                <a:effectLst/>
                <a:latin typeface="Calibri" panose="020F0502020204030204" pitchFamily="34" charset="0"/>
                <a:ea typeface="+mn-ea"/>
                <a:cs typeface="Times New Roman" panose="02020603050405020304" pitchFamily="18" charset="0"/>
              </a:rPr>
              <a:t>luận</a:t>
            </a:r>
            <a:r>
              <a:rPr lang="vi-VN" sz="1800" b="1" kern="1200" dirty="0">
                <a:effectLst/>
                <a:latin typeface="Calibri" panose="020F0502020204030204" pitchFamily="34" charset="0"/>
                <a:ea typeface="+mn-ea"/>
                <a:cs typeface="Times New Roman" panose="02020603050405020304" pitchFamily="18" charset="0"/>
              </a:rPr>
              <a:t> 3</a:t>
            </a:r>
            <a:r>
              <a:rPr lang="vi-VN" sz="1800" kern="1200" dirty="0">
                <a:effectLst/>
                <a:latin typeface="Calibri" panose="020F0502020204030204" pitchFamily="34" charset="0"/>
                <a:ea typeface="+mn-ea"/>
                <a:cs typeface="Times New Roman" panose="02020603050405020304" pitchFamily="18" charset="0"/>
              </a:rPr>
              <a:t>: </a:t>
            </a:r>
            <a:r>
              <a:rPr lang="vi-VN" sz="1800" i="1" kern="1200" dirty="0">
                <a:effectLst/>
                <a:latin typeface="Calibri" panose="020F0502020204030204" pitchFamily="34" charset="0"/>
                <a:ea typeface="+mn-ea"/>
                <a:cs typeface="Times New Roman" panose="02020603050405020304" pitchFamily="18" charset="0"/>
              </a:rPr>
              <a:t>Phần đặt vấn đề và câu hỏi phải đưa ra hướng dẫn rõ ràng, mạch lạc. </a:t>
            </a:r>
            <a:r>
              <a:rPr lang="vi-VN" sz="1800" kern="1200" dirty="0">
                <a:effectLst/>
                <a:latin typeface="Calibri" panose="020F0502020204030204" pitchFamily="34" charset="0"/>
                <a:ea typeface="+mn-ea"/>
                <a:cs typeface="Times New Roman" panose="02020603050405020304" pitchFamily="18" charset="0"/>
              </a:rPr>
              <a:t>Tránh để học sinh tự suy luận thông tin hoặc hướng dẫn – hãy trình bày rõ hình thức hoặc loại câu trả lời mà học sinh cần đưa ra. </a:t>
            </a:r>
            <a:endParaRPr lang="x-none" sz="1800" kern="1200" dirty="0">
              <a:effectLst/>
              <a:latin typeface="Arial" panose="020B0604020202020204" pitchFamily="34" charset="0"/>
              <a:ea typeface="+mn-ea"/>
              <a:cs typeface="Times New Roman" panose="02020603050405020304" pitchFamily="18" charset="0"/>
            </a:endParaRPr>
          </a:p>
          <a:p>
            <a:pPr algn="just">
              <a:lnSpc>
                <a:spcPct val="115000"/>
              </a:lnSpc>
              <a:spcBef>
                <a:spcPts val="600"/>
              </a:spcBef>
              <a:spcAft>
                <a:spcPts val="600"/>
              </a:spcAft>
            </a:pPr>
            <a:r>
              <a:rPr lang="vi-VN" sz="1800" u="sng" kern="1200" dirty="0">
                <a:effectLst/>
                <a:latin typeface="Calibri" panose="020F0502020204030204" pitchFamily="34" charset="0"/>
                <a:ea typeface="+mn-ea"/>
                <a:cs typeface="Times New Roman" panose="02020603050405020304" pitchFamily="18" charset="0"/>
              </a:rPr>
              <a:t>Ví dụ </a:t>
            </a:r>
            <a:r>
              <a:rPr lang="en-US" sz="1800" u="sng" kern="1200" dirty="0" err="1">
                <a:effectLst/>
                <a:latin typeface="Calibri" panose="020F0502020204030204" pitchFamily="34" charset="0"/>
                <a:ea typeface="+mn-ea"/>
                <a:cs typeface="Times New Roman" panose="02020603050405020304" pitchFamily="18" charset="0"/>
              </a:rPr>
              <a:t>câu</a:t>
            </a:r>
            <a:r>
              <a:rPr lang="en-US" sz="1800" u="sng" kern="1200" dirty="0">
                <a:effectLst/>
                <a:latin typeface="Calibri" panose="020F0502020204030204" pitchFamily="34" charset="0"/>
                <a:ea typeface="+mn-ea"/>
                <a:cs typeface="Times New Roman" panose="02020603050405020304" pitchFamily="18" charset="0"/>
              </a:rPr>
              <a:t> </a:t>
            </a:r>
            <a:r>
              <a:rPr lang="en-US" sz="1800" u="sng" kern="1200" dirty="0" err="1">
                <a:effectLst/>
                <a:latin typeface="Calibri" panose="020F0502020204030204" pitchFamily="34" charset="0"/>
                <a:ea typeface="+mn-ea"/>
                <a:cs typeface="Times New Roman" panose="02020603050405020304" pitchFamily="18" charset="0"/>
              </a:rPr>
              <a:t>hỏi</a:t>
            </a:r>
            <a:r>
              <a:rPr lang="en-US" sz="1800" u="sng" kern="1200" dirty="0">
                <a:effectLst/>
                <a:latin typeface="Calibri" panose="020F0502020204030204" pitchFamily="34" charset="0"/>
                <a:ea typeface="+mn-ea"/>
                <a:cs typeface="Times New Roman" panose="02020603050405020304" pitchFamily="18" charset="0"/>
              </a:rPr>
              <a:t> </a:t>
            </a:r>
            <a:r>
              <a:rPr lang="en-US" sz="1800" u="sng" kern="1200" dirty="0" err="1">
                <a:effectLst/>
                <a:latin typeface="Calibri" panose="020F0502020204030204" pitchFamily="34" charset="0"/>
                <a:ea typeface="+mn-ea"/>
                <a:cs typeface="Times New Roman" panose="02020603050405020304" pitchFamily="18" charset="0"/>
              </a:rPr>
              <a:t>tự</a:t>
            </a:r>
            <a:r>
              <a:rPr lang="en-US" sz="1800" u="sng" kern="1200" dirty="0">
                <a:effectLst/>
                <a:latin typeface="Calibri" panose="020F0502020204030204" pitchFamily="34" charset="0"/>
                <a:ea typeface="+mn-ea"/>
                <a:cs typeface="Times New Roman" panose="02020603050405020304" pitchFamily="18" charset="0"/>
              </a:rPr>
              <a:t> </a:t>
            </a:r>
            <a:r>
              <a:rPr lang="en-US" sz="1800" u="sng" kern="1200" dirty="0" err="1">
                <a:effectLst/>
                <a:latin typeface="Calibri" panose="020F0502020204030204" pitchFamily="34" charset="0"/>
                <a:ea typeface="+mn-ea"/>
                <a:cs typeface="Times New Roman" panose="02020603050405020304" pitchFamily="18" charset="0"/>
              </a:rPr>
              <a:t>luận</a:t>
            </a:r>
            <a:r>
              <a:rPr lang="vi-VN" sz="1800" u="sng" kern="1200" dirty="0">
                <a:effectLst/>
                <a:latin typeface="Calibri" panose="020F0502020204030204" pitchFamily="34" charset="0"/>
                <a:ea typeface="+mn-ea"/>
                <a:cs typeface="Times New Roman" panose="02020603050405020304" pitchFamily="18" charset="0"/>
              </a:rPr>
              <a:t> 3:</a:t>
            </a:r>
            <a:endParaRPr lang="x-none" sz="1800" kern="1200" dirty="0">
              <a:effectLst/>
              <a:latin typeface="Arial" panose="020B0604020202020204" pitchFamily="34" charset="0"/>
              <a:ea typeface="+mn-ea"/>
              <a:cs typeface="Times New Roman" panose="02020603050405020304" pitchFamily="18" charset="0"/>
            </a:endParaRPr>
          </a:p>
          <a:p>
            <a:pPr marL="457200" algn="just">
              <a:lnSpc>
                <a:spcPct val="115000"/>
              </a:lnSpc>
              <a:spcBef>
                <a:spcPts val="600"/>
              </a:spcBef>
              <a:spcAft>
                <a:spcPts val="600"/>
              </a:spcAft>
            </a:pPr>
            <a:r>
              <a:rPr lang="vi-VN" sz="1800" kern="1200" dirty="0">
                <a:effectLst/>
                <a:latin typeface="Calibri" panose="020F0502020204030204" pitchFamily="34" charset="0"/>
                <a:ea typeface="+mn-ea"/>
                <a:cs typeface="Times New Roman" panose="02020603050405020304" pitchFamily="18" charset="0"/>
              </a:rPr>
              <a:t>Hãy liệt kê một vài số nguyên tố.</a:t>
            </a:r>
            <a:endParaRPr lang="x-none" sz="1800" kern="1200" dirty="0">
              <a:effectLst/>
              <a:latin typeface="Arial" panose="020B0604020202020204" pitchFamily="34" charset="0"/>
              <a:ea typeface="+mn-ea"/>
              <a:cs typeface="Times New Roman" panose="02020603050405020304" pitchFamily="18" charset="0"/>
            </a:endParaRPr>
          </a:p>
          <a:p>
            <a:pPr algn="just">
              <a:lnSpc>
                <a:spcPct val="115000"/>
              </a:lnSpc>
              <a:spcBef>
                <a:spcPts val="600"/>
              </a:spcBef>
              <a:spcAft>
                <a:spcPts val="1800"/>
              </a:spcAft>
            </a:pPr>
            <a:r>
              <a:rPr lang="vi-VN" sz="1800" kern="1200" dirty="0">
                <a:effectLst/>
                <a:latin typeface="Calibri" panose="020F0502020204030204" pitchFamily="34" charset="0"/>
                <a:ea typeface="+mn-ea"/>
                <a:cs typeface="Times New Roman" panose="02020603050405020304" pitchFamily="18" charset="0"/>
              </a:rPr>
              <a:t>Học sinh cần liệt kê bao nhiêu số nguyên tố?</a:t>
            </a:r>
            <a:endParaRPr lang="x-none" sz="1800" kern="1200" dirty="0">
              <a:effectLst/>
              <a:latin typeface="Arial" panose="020B0604020202020204" pitchFamily="34" charset="0"/>
              <a:ea typeface="+mn-ea"/>
              <a:cs typeface="Times New Roman" panose="02020603050405020304" pitchFamily="18" charset="0"/>
            </a:endParaRPr>
          </a:p>
          <a:p>
            <a:pPr>
              <a:lnSpc>
                <a:spcPct val="115000"/>
              </a:lnSpc>
              <a:spcBef>
                <a:spcPts val="600"/>
              </a:spcBef>
              <a:spcAft>
                <a:spcPts val="600"/>
              </a:spcAft>
            </a:pPr>
            <a:r>
              <a:rPr lang="vi-VN" sz="1800" u="sng" kern="1200" dirty="0">
                <a:effectLst/>
                <a:latin typeface="Calibri" panose="020F0502020204030204" pitchFamily="34" charset="0"/>
                <a:ea typeface="+mn-ea"/>
                <a:cs typeface="Times New Roman" panose="02020603050405020304" pitchFamily="18" charset="0"/>
              </a:rPr>
              <a:t>Ví dụ </a:t>
            </a:r>
            <a:r>
              <a:rPr lang="en-US" sz="1800" u="sng" kern="1200" dirty="0" err="1">
                <a:effectLst/>
                <a:latin typeface="Calibri" panose="020F0502020204030204" pitchFamily="34" charset="0"/>
                <a:ea typeface="+mn-ea"/>
                <a:cs typeface="Times New Roman" panose="02020603050405020304" pitchFamily="18" charset="0"/>
              </a:rPr>
              <a:t>câu</a:t>
            </a:r>
            <a:r>
              <a:rPr lang="en-US" sz="1800" u="sng" kern="1200" dirty="0">
                <a:effectLst/>
                <a:latin typeface="Calibri" panose="020F0502020204030204" pitchFamily="34" charset="0"/>
                <a:ea typeface="+mn-ea"/>
                <a:cs typeface="Times New Roman" panose="02020603050405020304" pitchFamily="18" charset="0"/>
              </a:rPr>
              <a:t> </a:t>
            </a:r>
            <a:r>
              <a:rPr lang="en-US" sz="1800" u="sng" kern="1200" dirty="0" err="1">
                <a:effectLst/>
                <a:latin typeface="Calibri" panose="020F0502020204030204" pitchFamily="34" charset="0"/>
                <a:ea typeface="+mn-ea"/>
                <a:cs typeface="Times New Roman" panose="02020603050405020304" pitchFamily="18" charset="0"/>
              </a:rPr>
              <a:t>hỏi</a:t>
            </a:r>
            <a:r>
              <a:rPr lang="en-US" sz="1800" u="sng" kern="1200" dirty="0">
                <a:effectLst/>
                <a:latin typeface="Calibri" panose="020F0502020204030204" pitchFamily="34" charset="0"/>
                <a:ea typeface="+mn-ea"/>
                <a:cs typeface="Times New Roman" panose="02020603050405020304" pitchFamily="18" charset="0"/>
              </a:rPr>
              <a:t> </a:t>
            </a:r>
            <a:r>
              <a:rPr lang="en-US" sz="1800" u="sng" kern="1200" dirty="0" err="1">
                <a:effectLst/>
                <a:latin typeface="Calibri" panose="020F0502020204030204" pitchFamily="34" charset="0"/>
                <a:ea typeface="+mn-ea"/>
                <a:cs typeface="Times New Roman" panose="02020603050405020304" pitchFamily="18" charset="0"/>
              </a:rPr>
              <a:t>tự</a:t>
            </a:r>
            <a:r>
              <a:rPr lang="en-US" sz="1800" u="sng" kern="1200" dirty="0">
                <a:effectLst/>
                <a:latin typeface="Calibri" panose="020F0502020204030204" pitchFamily="34" charset="0"/>
                <a:ea typeface="+mn-ea"/>
                <a:cs typeface="Times New Roman" panose="02020603050405020304" pitchFamily="18" charset="0"/>
              </a:rPr>
              <a:t> </a:t>
            </a:r>
            <a:r>
              <a:rPr lang="en-US" sz="1800" u="sng" kern="1200" dirty="0" err="1">
                <a:effectLst/>
                <a:latin typeface="Calibri" panose="020F0502020204030204" pitchFamily="34" charset="0"/>
                <a:ea typeface="+mn-ea"/>
                <a:cs typeface="Times New Roman" panose="02020603050405020304" pitchFamily="18" charset="0"/>
              </a:rPr>
              <a:t>luận</a:t>
            </a:r>
            <a:r>
              <a:rPr lang="vi-VN" sz="1800" u="sng" kern="1200" dirty="0">
                <a:effectLst/>
                <a:latin typeface="Calibri" panose="020F0502020204030204" pitchFamily="34" charset="0"/>
                <a:ea typeface="+mn-ea"/>
                <a:cs typeface="Times New Roman" panose="02020603050405020304" pitchFamily="18" charset="0"/>
              </a:rPr>
              <a:t> 4:</a:t>
            </a:r>
            <a:endParaRPr lang="x-none" sz="1800" kern="1200" dirty="0">
              <a:effectLst/>
              <a:latin typeface="Arial" panose="020B0604020202020204" pitchFamily="34" charset="0"/>
              <a:ea typeface="+mn-ea"/>
              <a:cs typeface="Times New Roman" panose="02020603050405020304" pitchFamily="18" charset="0"/>
            </a:endParaRPr>
          </a:p>
          <a:p>
            <a:pPr marL="457200" algn="just">
              <a:lnSpc>
                <a:spcPct val="115000"/>
              </a:lnSpc>
              <a:spcBef>
                <a:spcPts val="600"/>
              </a:spcBef>
              <a:spcAft>
                <a:spcPts val="600"/>
              </a:spcAft>
            </a:pPr>
            <a:r>
              <a:rPr lang="vi-VN" sz="1800" kern="1200" dirty="0">
                <a:effectLst/>
                <a:latin typeface="Calibri" panose="020F0502020204030204" pitchFamily="34" charset="0"/>
                <a:ea typeface="+mn-ea"/>
                <a:cs typeface="Times New Roman" panose="02020603050405020304" pitchFamily="18" charset="0"/>
              </a:rPr>
              <a:t>Dữ liệu có thể gây hiểu nhầm gì.</a:t>
            </a:r>
            <a:endParaRPr lang="x-none" sz="1800" kern="1200" dirty="0">
              <a:effectLst/>
              <a:latin typeface="Arial" panose="020B0604020202020204" pitchFamily="34" charset="0"/>
              <a:ea typeface="+mn-ea"/>
              <a:cs typeface="Times New Roman" panose="02020603050405020304" pitchFamily="18" charset="0"/>
            </a:endParaRPr>
          </a:p>
          <a:p>
            <a:pPr algn="just">
              <a:lnSpc>
                <a:spcPct val="115000"/>
              </a:lnSpc>
              <a:spcBef>
                <a:spcPts val="600"/>
              </a:spcBef>
              <a:spcAft>
                <a:spcPts val="1200"/>
              </a:spcAft>
            </a:pPr>
            <a:r>
              <a:rPr lang="vi-VN" sz="1800" kern="1200" dirty="0">
                <a:effectLst/>
                <a:latin typeface="Calibri" panose="020F0502020204030204" pitchFamily="34" charset="0"/>
                <a:ea typeface="+mn-ea"/>
                <a:cs typeface="Times New Roman" panose="02020603050405020304" pitchFamily="18" charset="0"/>
              </a:rPr>
              <a:t>Học sinh cần đưa ra loại câu trả lời nào? Biểu đồ, phép tính, bài luận, ví dụ từ cuộc sống, v.v.</a:t>
            </a:r>
            <a:endParaRPr lang="x-none" sz="1800" kern="1200" dirty="0">
              <a:effectLst/>
              <a:latin typeface="Arial" panose="020B0604020202020204" pitchFamily="34" charset="0"/>
              <a:ea typeface="+mn-ea"/>
              <a:cs typeface="Times New Roman" panose="02020603050405020304" pitchFamily="18" charset="0"/>
            </a:endParaRPr>
          </a:p>
          <a:p>
            <a:pPr algn="just">
              <a:lnSpc>
                <a:spcPct val="115000"/>
              </a:lnSpc>
              <a:spcBef>
                <a:spcPts val="600"/>
              </a:spcBef>
              <a:spcAft>
                <a:spcPts val="600"/>
              </a:spcAft>
            </a:pPr>
            <a:r>
              <a:rPr lang="vi-VN" sz="1800" b="1" kern="1200" dirty="0">
                <a:effectLst/>
                <a:latin typeface="Calibri" panose="020F0502020204030204" pitchFamily="34" charset="0"/>
                <a:ea typeface="+mn-ea"/>
                <a:cs typeface="Times New Roman" panose="02020603050405020304" pitchFamily="18" charset="0"/>
              </a:rPr>
              <a:t>Nguyên tắc </a:t>
            </a:r>
            <a:r>
              <a:rPr lang="en-US" sz="1800" b="1" kern="1200" dirty="0" err="1">
                <a:effectLst/>
                <a:latin typeface="Calibri" panose="020F0502020204030204" pitchFamily="34" charset="0"/>
                <a:ea typeface="+mn-ea"/>
                <a:cs typeface="Times New Roman" panose="02020603050405020304" pitchFamily="18" charset="0"/>
              </a:rPr>
              <a:t>câu</a:t>
            </a:r>
            <a:r>
              <a:rPr lang="en-US" sz="1800" b="1" kern="1200" dirty="0">
                <a:effectLst/>
                <a:latin typeface="Calibri" panose="020F0502020204030204" pitchFamily="34" charset="0"/>
                <a:ea typeface="+mn-ea"/>
                <a:cs typeface="Times New Roman" panose="02020603050405020304" pitchFamily="18" charset="0"/>
              </a:rPr>
              <a:t> </a:t>
            </a:r>
            <a:r>
              <a:rPr lang="en-US" sz="1800" b="1" kern="1200" dirty="0" err="1">
                <a:effectLst/>
                <a:latin typeface="Calibri" panose="020F0502020204030204" pitchFamily="34" charset="0"/>
                <a:ea typeface="+mn-ea"/>
                <a:cs typeface="Times New Roman" panose="02020603050405020304" pitchFamily="18" charset="0"/>
              </a:rPr>
              <a:t>hỏi</a:t>
            </a:r>
            <a:r>
              <a:rPr lang="en-US" sz="1800" b="1" kern="1200" dirty="0">
                <a:effectLst/>
                <a:latin typeface="Calibri" panose="020F0502020204030204" pitchFamily="34" charset="0"/>
                <a:ea typeface="+mn-ea"/>
                <a:cs typeface="Times New Roman" panose="02020603050405020304" pitchFamily="18" charset="0"/>
              </a:rPr>
              <a:t> </a:t>
            </a:r>
            <a:r>
              <a:rPr lang="en-US" sz="1800" b="1" kern="1200" dirty="0" err="1">
                <a:effectLst/>
                <a:latin typeface="Calibri" panose="020F0502020204030204" pitchFamily="34" charset="0"/>
                <a:ea typeface="+mn-ea"/>
                <a:cs typeface="Times New Roman" panose="02020603050405020304" pitchFamily="18" charset="0"/>
              </a:rPr>
              <a:t>tự</a:t>
            </a:r>
            <a:r>
              <a:rPr lang="en-US" sz="1800" b="1" kern="1200" dirty="0">
                <a:effectLst/>
                <a:latin typeface="Calibri" panose="020F0502020204030204" pitchFamily="34" charset="0"/>
                <a:ea typeface="+mn-ea"/>
                <a:cs typeface="Times New Roman" panose="02020603050405020304" pitchFamily="18" charset="0"/>
              </a:rPr>
              <a:t> </a:t>
            </a:r>
            <a:r>
              <a:rPr lang="en-US" sz="1800" b="1" kern="1200" dirty="0" err="1">
                <a:effectLst/>
                <a:latin typeface="Calibri" panose="020F0502020204030204" pitchFamily="34" charset="0"/>
                <a:ea typeface="+mn-ea"/>
                <a:cs typeface="Times New Roman" panose="02020603050405020304" pitchFamily="18" charset="0"/>
              </a:rPr>
              <a:t>luận</a:t>
            </a:r>
            <a:r>
              <a:rPr lang="vi-VN" sz="1800" b="1" kern="1200" dirty="0">
                <a:effectLst/>
                <a:latin typeface="Calibri" panose="020F0502020204030204" pitchFamily="34" charset="0"/>
                <a:ea typeface="+mn-ea"/>
                <a:cs typeface="Times New Roman" panose="02020603050405020304" pitchFamily="18" charset="0"/>
              </a:rPr>
              <a:t> 4</a:t>
            </a:r>
            <a:r>
              <a:rPr lang="vi-VN" sz="1800" kern="1200" dirty="0">
                <a:effectLst/>
                <a:latin typeface="Calibri" panose="020F0502020204030204" pitchFamily="34" charset="0"/>
                <a:ea typeface="+mn-ea"/>
                <a:cs typeface="Times New Roman" panose="02020603050405020304" pitchFamily="18" charset="0"/>
              </a:rPr>
              <a:t>: </a:t>
            </a:r>
            <a:r>
              <a:rPr lang="en-US" sz="1800" i="1" kern="1200" dirty="0" err="1">
                <a:effectLst/>
                <a:latin typeface="Calibri" panose="020F0502020204030204" pitchFamily="34" charset="0"/>
                <a:ea typeface="+mn-ea"/>
                <a:cs typeface="Times New Roman" panose="02020603050405020304" pitchFamily="18" charset="0"/>
              </a:rPr>
              <a:t>Tránh</a:t>
            </a:r>
            <a:r>
              <a:rPr lang="en-US" sz="1800" i="1" kern="1200" dirty="0">
                <a:effectLst/>
                <a:latin typeface="Calibri" panose="020F0502020204030204" pitchFamily="34" charset="0"/>
                <a:ea typeface="+mn-ea"/>
                <a:cs typeface="Times New Roman" panose="02020603050405020304" pitchFamily="18" charset="0"/>
              </a:rPr>
              <a:t> </a:t>
            </a:r>
            <a:r>
              <a:rPr lang="vi-VN" sz="1800" i="1" kern="1200" dirty="0">
                <a:effectLst/>
                <a:latin typeface="Calibri" panose="020F0502020204030204" pitchFamily="34" charset="0"/>
                <a:ea typeface="+mn-ea"/>
                <a:cs typeface="Times New Roman" panose="02020603050405020304" pitchFamily="18" charset="0"/>
              </a:rPr>
              <a:t>đặt câu hỏi (quá) mở.</a:t>
            </a:r>
            <a:r>
              <a:rPr lang="vi-VN" sz="1800" kern="1200" dirty="0">
                <a:effectLst/>
                <a:latin typeface="Calibri" panose="020F0502020204030204" pitchFamily="34" charset="0"/>
                <a:ea typeface="+mn-ea"/>
                <a:cs typeface="Times New Roman" panose="02020603050405020304" pitchFamily="18" charset="0"/>
              </a:rPr>
              <a:t> Tránh những câu hỏi quá rộng, học sinh có năng lực có thể đưa ra lời giải thích dài.</a:t>
            </a:r>
            <a:endParaRPr lang="x-none" sz="1800" kern="1200" dirty="0">
              <a:effectLst/>
              <a:latin typeface="Arial" panose="020B0604020202020204" pitchFamily="34" charset="0"/>
              <a:ea typeface="+mn-ea"/>
              <a:cs typeface="Times New Roman" panose="02020603050405020304" pitchFamily="18" charset="0"/>
            </a:endParaRPr>
          </a:p>
          <a:p>
            <a:pPr algn="just">
              <a:lnSpc>
                <a:spcPct val="115000"/>
              </a:lnSpc>
              <a:spcBef>
                <a:spcPts val="600"/>
              </a:spcBef>
              <a:spcAft>
                <a:spcPts val="600"/>
              </a:spcAft>
            </a:pPr>
            <a:r>
              <a:rPr lang="vi-VN" sz="1800" u="sng" kern="1200" dirty="0">
                <a:effectLst/>
                <a:latin typeface="Calibri" panose="020F0502020204030204" pitchFamily="34" charset="0"/>
                <a:ea typeface="+mn-ea"/>
                <a:cs typeface="Times New Roman" panose="02020603050405020304" pitchFamily="18" charset="0"/>
              </a:rPr>
              <a:t>Ví dụ </a:t>
            </a:r>
            <a:r>
              <a:rPr lang="en-US" sz="1800" u="sng" kern="1200" dirty="0" err="1">
                <a:effectLst/>
                <a:latin typeface="Calibri" panose="020F0502020204030204" pitchFamily="34" charset="0"/>
                <a:ea typeface="+mn-ea"/>
                <a:cs typeface="Times New Roman" panose="02020603050405020304" pitchFamily="18" charset="0"/>
              </a:rPr>
              <a:t>câu</a:t>
            </a:r>
            <a:r>
              <a:rPr lang="en-US" sz="1800" u="sng" kern="1200" dirty="0">
                <a:effectLst/>
                <a:latin typeface="Calibri" panose="020F0502020204030204" pitchFamily="34" charset="0"/>
                <a:ea typeface="+mn-ea"/>
                <a:cs typeface="Times New Roman" panose="02020603050405020304" pitchFamily="18" charset="0"/>
              </a:rPr>
              <a:t> </a:t>
            </a:r>
            <a:r>
              <a:rPr lang="en-US" sz="1800" u="sng" kern="1200" dirty="0" err="1">
                <a:effectLst/>
                <a:latin typeface="Calibri" panose="020F0502020204030204" pitchFamily="34" charset="0"/>
                <a:ea typeface="+mn-ea"/>
                <a:cs typeface="Times New Roman" panose="02020603050405020304" pitchFamily="18" charset="0"/>
              </a:rPr>
              <a:t>hỏi</a:t>
            </a:r>
            <a:r>
              <a:rPr lang="en-US" sz="1800" u="sng" kern="1200" dirty="0">
                <a:effectLst/>
                <a:latin typeface="Calibri" panose="020F0502020204030204" pitchFamily="34" charset="0"/>
                <a:ea typeface="+mn-ea"/>
                <a:cs typeface="Times New Roman" panose="02020603050405020304" pitchFamily="18" charset="0"/>
              </a:rPr>
              <a:t> </a:t>
            </a:r>
            <a:r>
              <a:rPr lang="en-US" sz="1800" u="sng" kern="1200" dirty="0" err="1">
                <a:effectLst/>
                <a:latin typeface="Calibri" panose="020F0502020204030204" pitchFamily="34" charset="0"/>
                <a:ea typeface="+mn-ea"/>
                <a:cs typeface="Times New Roman" panose="02020603050405020304" pitchFamily="18" charset="0"/>
              </a:rPr>
              <a:t>tự</a:t>
            </a:r>
            <a:r>
              <a:rPr lang="en-US" sz="1800" u="sng" kern="1200" dirty="0">
                <a:effectLst/>
                <a:latin typeface="Calibri" panose="020F0502020204030204" pitchFamily="34" charset="0"/>
                <a:ea typeface="+mn-ea"/>
                <a:cs typeface="Times New Roman" panose="02020603050405020304" pitchFamily="18" charset="0"/>
              </a:rPr>
              <a:t> </a:t>
            </a:r>
            <a:r>
              <a:rPr lang="en-US" sz="1800" u="sng" kern="1200" dirty="0" err="1">
                <a:effectLst/>
                <a:latin typeface="Calibri" panose="020F0502020204030204" pitchFamily="34" charset="0"/>
                <a:ea typeface="+mn-ea"/>
                <a:cs typeface="Times New Roman" panose="02020603050405020304" pitchFamily="18" charset="0"/>
              </a:rPr>
              <a:t>luận</a:t>
            </a:r>
            <a:r>
              <a:rPr lang="vi-VN" sz="1800" u="sng" kern="1200" dirty="0">
                <a:effectLst/>
                <a:latin typeface="Calibri" panose="020F0502020204030204" pitchFamily="34" charset="0"/>
                <a:ea typeface="+mn-ea"/>
                <a:cs typeface="Times New Roman" panose="02020603050405020304" pitchFamily="18" charset="0"/>
              </a:rPr>
              <a:t> 5:</a:t>
            </a:r>
            <a:endParaRPr lang="x-none" sz="1800" kern="1200" dirty="0">
              <a:effectLst/>
              <a:latin typeface="Arial" panose="020B0604020202020204" pitchFamily="34" charset="0"/>
              <a:ea typeface="+mn-ea"/>
              <a:cs typeface="Times New Roman" panose="02020603050405020304" pitchFamily="18" charset="0"/>
            </a:endParaRPr>
          </a:p>
          <a:p>
            <a:pPr marL="457200" algn="just">
              <a:lnSpc>
                <a:spcPct val="115000"/>
              </a:lnSpc>
              <a:spcBef>
                <a:spcPts val="600"/>
              </a:spcBef>
              <a:spcAft>
                <a:spcPts val="600"/>
              </a:spcAft>
            </a:pPr>
            <a:r>
              <a:rPr lang="vi-VN" sz="1800" kern="1200" dirty="0">
                <a:effectLst/>
                <a:latin typeface="Calibri" panose="020F0502020204030204" pitchFamily="34" charset="0"/>
                <a:ea typeface="+mn-ea"/>
                <a:cs typeface="Times New Roman" panose="02020603050405020304" pitchFamily="18" charset="0"/>
              </a:rPr>
              <a:t>Giải thích cách tính đường kính Trái đất.</a:t>
            </a:r>
            <a:endParaRPr lang="x-none" sz="1800" kern="1200" dirty="0">
              <a:effectLst/>
              <a:latin typeface="Arial" panose="020B0604020202020204" pitchFamily="34" charset="0"/>
              <a:ea typeface="+mn-ea"/>
              <a:cs typeface="Times New Roman" panose="02020603050405020304" pitchFamily="18" charset="0"/>
            </a:endParaRPr>
          </a:p>
          <a:p>
            <a:pPr algn="just">
              <a:lnSpc>
                <a:spcPct val="115000"/>
              </a:lnSpc>
              <a:spcBef>
                <a:spcPts val="600"/>
              </a:spcBef>
              <a:spcAft>
                <a:spcPts val="1200"/>
              </a:spcAft>
            </a:pPr>
            <a:r>
              <a:rPr lang="vi-VN" sz="1800" kern="1200" dirty="0">
                <a:effectLst/>
                <a:latin typeface="Calibri" panose="020F0502020204030204" pitchFamily="34" charset="0"/>
                <a:ea typeface="+mn-ea"/>
                <a:cs typeface="Times New Roman" panose="02020603050405020304" pitchFamily="18" charset="0"/>
              </a:rPr>
              <a:t>Yêu cầu cụ thể về mức độ chi tiết của câu trả lời? Học sinh có thể sử dụng những phương pháp nào? Thầy/cô kỳ vọng học sinh sử dụng những phương pháp nào?</a:t>
            </a:r>
            <a:endParaRPr lang="x-none" sz="1800" kern="1200" dirty="0">
              <a:effectLst/>
              <a:latin typeface="Arial" panose="020B0604020202020204" pitchFamily="34" charset="0"/>
              <a:ea typeface="+mn-ea"/>
              <a:cs typeface="Times New Roman" panose="02020603050405020304" pitchFamily="18" charset="0"/>
            </a:endParaRPr>
          </a:p>
          <a:p>
            <a:pPr algn="just">
              <a:lnSpc>
                <a:spcPct val="115000"/>
              </a:lnSpc>
              <a:spcBef>
                <a:spcPts val="600"/>
              </a:spcBef>
              <a:spcAft>
                <a:spcPts val="600"/>
              </a:spcAft>
            </a:pPr>
            <a:r>
              <a:rPr lang="vi-VN" sz="1800" b="1" kern="1200" dirty="0">
                <a:effectLst/>
                <a:latin typeface="Calibri" panose="020F0502020204030204" pitchFamily="34" charset="0"/>
                <a:ea typeface="+mn-ea"/>
                <a:cs typeface="Times New Roman" panose="02020603050405020304" pitchFamily="18" charset="0"/>
              </a:rPr>
              <a:t>Nguyên tắc </a:t>
            </a:r>
            <a:r>
              <a:rPr lang="en-US" sz="1800" b="1" kern="1200" dirty="0" err="1">
                <a:effectLst/>
                <a:latin typeface="Calibri" panose="020F0502020204030204" pitchFamily="34" charset="0"/>
                <a:ea typeface="+mn-ea"/>
                <a:cs typeface="Times New Roman" panose="02020603050405020304" pitchFamily="18" charset="0"/>
              </a:rPr>
              <a:t>câu</a:t>
            </a:r>
            <a:r>
              <a:rPr lang="en-US" sz="1800" b="1" kern="1200" dirty="0">
                <a:effectLst/>
                <a:latin typeface="Calibri" panose="020F0502020204030204" pitchFamily="34" charset="0"/>
                <a:ea typeface="+mn-ea"/>
                <a:cs typeface="Times New Roman" panose="02020603050405020304" pitchFamily="18" charset="0"/>
              </a:rPr>
              <a:t> </a:t>
            </a:r>
            <a:r>
              <a:rPr lang="en-US" sz="1800" b="1" kern="1200" dirty="0" err="1">
                <a:effectLst/>
                <a:latin typeface="Calibri" panose="020F0502020204030204" pitchFamily="34" charset="0"/>
                <a:ea typeface="+mn-ea"/>
                <a:cs typeface="Times New Roman" panose="02020603050405020304" pitchFamily="18" charset="0"/>
              </a:rPr>
              <a:t>hỏi</a:t>
            </a:r>
            <a:r>
              <a:rPr lang="en-US" sz="1800" b="1" kern="1200" dirty="0">
                <a:effectLst/>
                <a:latin typeface="Calibri" panose="020F0502020204030204" pitchFamily="34" charset="0"/>
                <a:ea typeface="+mn-ea"/>
                <a:cs typeface="Times New Roman" panose="02020603050405020304" pitchFamily="18" charset="0"/>
              </a:rPr>
              <a:t> </a:t>
            </a:r>
            <a:r>
              <a:rPr lang="en-US" sz="1800" b="1" kern="1200" dirty="0" err="1">
                <a:effectLst/>
                <a:latin typeface="Calibri" panose="020F0502020204030204" pitchFamily="34" charset="0"/>
                <a:ea typeface="+mn-ea"/>
                <a:cs typeface="Times New Roman" panose="02020603050405020304" pitchFamily="18" charset="0"/>
              </a:rPr>
              <a:t>tự</a:t>
            </a:r>
            <a:r>
              <a:rPr lang="en-US" sz="1800" b="1" kern="1200" dirty="0">
                <a:effectLst/>
                <a:latin typeface="Calibri" panose="020F0502020204030204" pitchFamily="34" charset="0"/>
                <a:ea typeface="+mn-ea"/>
                <a:cs typeface="Times New Roman" panose="02020603050405020304" pitchFamily="18" charset="0"/>
              </a:rPr>
              <a:t> </a:t>
            </a:r>
            <a:r>
              <a:rPr lang="en-US" sz="1800" b="1" kern="1200" dirty="0" err="1">
                <a:effectLst/>
                <a:latin typeface="Calibri" panose="020F0502020204030204" pitchFamily="34" charset="0"/>
                <a:ea typeface="+mn-ea"/>
                <a:cs typeface="Times New Roman" panose="02020603050405020304" pitchFamily="18" charset="0"/>
              </a:rPr>
              <a:t>luận</a:t>
            </a:r>
            <a:r>
              <a:rPr lang="vi-VN" sz="1800" b="1" kern="1200" dirty="0">
                <a:effectLst/>
                <a:latin typeface="Calibri" panose="020F0502020204030204" pitchFamily="34" charset="0"/>
                <a:ea typeface="+mn-ea"/>
                <a:cs typeface="Times New Roman" panose="02020603050405020304" pitchFamily="18" charset="0"/>
              </a:rPr>
              <a:t> 5</a:t>
            </a:r>
            <a:r>
              <a:rPr lang="vi-VN" sz="1800" kern="1200" dirty="0">
                <a:effectLst/>
                <a:latin typeface="Calibri" panose="020F0502020204030204" pitchFamily="34" charset="0"/>
                <a:ea typeface="+mn-ea"/>
                <a:cs typeface="Times New Roman" panose="02020603050405020304" pitchFamily="18" charset="0"/>
              </a:rPr>
              <a:t>:</a:t>
            </a:r>
            <a:r>
              <a:rPr lang="vi-VN" sz="1800" i="1" kern="1200" dirty="0">
                <a:effectLst/>
                <a:latin typeface="Calibri" panose="020F0502020204030204" pitchFamily="34" charset="0"/>
                <a:ea typeface="+mn-ea"/>
                <a:cs typeface="Times New Roman" panose="02020603050405020304" pitchFamily="18" charset="0"/>
              </a:rPr>
              <a:t> Phải phân loại được các câu trả lời theo năng lực của học sinh (cao/thấp hoặc cao/trung bình/thấp)</a:t>
            </a:r>
            <a:r>
              <a:rPr lang="en-US" sz="1800" i="1" kern="1200" dirty="0">
                <a:effectLst/>
                <a:latin typeface="Calibri" panose="020F0502020204030204" pitchFamily="34" charset="0"/>
                <a:ea typeface="+mn-ea"/>
                <a:cs typeface="Times New Roman" panose="02020603050405020304" pitchFamily="18" charset="0"/>
              </a:rPr>
              <a:t>. </a:t>
            </a:r>
            <a:r>
              <a:rPr lang="vi-VN" sz="1800" kern="1200" dirty="0">
                <a:effectLst/>
                <a:latin typeface="Calibri" panose="020F0502020204030204" pitchFamily="34" charset="0"/>
                <a:ea typeface="+mn-ea"/>
                <a:cs typeface="Times New Roman" panose="02020603050405020304" pitchFamily="18" charset="0"/>
              </a:rPr>
              <a:t>Không phân loại câu trả lời là “đúng” hay “sai” mà phải tạo </a:t>
            </a:r>
            <a:r>
              <a:rPr lang="vi-VN" sz="1800" b="1" kern="1200" dirty="0">
                <a:effectLst/>
                <a:latin typeface="Calibri" panose="020F0502020204030204" pitchFamily="34" charset="0"/>
                <a:ea typeface="+mn-ea"/>
                <a:cs typeface="Times New Roman" panose="02020603050405020304" pitchFamily="18" charset="0"/>
              </a:rPr>
              <a:t>mã</a:t>
            </a:r>
            <a:r>
              <a:rPr lang="vi-VN" sz="1800" kern="1200" dirty="0">
                <a:effectLst/>
                <a:latin typeface="Calibri" panose="020F0502020204030204" pitchFamily="34" charset="0"/>
                <a:ea typeface="+mn-ea"/>
                <a:cs typeface="Times New Roman" panose="02020603050405020304" pitchFamily="18" charset="0"/>
              </a:rPr>
              <a:t> khác. </a:t>
            </a:r>
            <a:endParaRPr lang="x-none" sz="1800" kern="1200" dirty="0">
              <a:effectLst/>
              <a:latin typeface="Arial" panose="020B0604020202020204" pitchFamily="34" charset="0"/>
              <a:ea typeface="+mn-ea"/>
              <a:cs typeface="Times New Roman" panose="02020603050405020304" pitchFamily="18" charset="0"/>
            </a:endParaRPr>
          </a:p>
          <a:p>
            <a:endParaRPr lang="x-none" dirty="0"/>
          </a:p>
        </p:txBody>
      </p:sp>
      <p:sp>
        <p:nvSpPr>
          <p:cNvPr id="4" name="Slide Number Placeholder 3">
            <a:extLst>
              <a:ext uri="{FF2B5EF4-FFF2-40B4-BE49-F238E27FC236}">
                <a16:creationId xmlns:a16="http://schemas.microsoft.com/office/drawing/2014/main" xmlns="" id="{F07E2E49-5176-F45D-035C-E4209612BB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E36B7-7A50-FB42-8F69-25233AA96F23}"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731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289EDC5-9905-082C-5AE9-BDA294F51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4247D2CF-6581-C770-B441-417F3BF3D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248453C1-1ED7-4DB9-50AC-D513DD3127DE}"/>
              </a:ext>
            </a:extLst>
          </p:cNvPr>
          <p:cNvSpPr>
            <a:spLocks noGrp="1"/>
          </p:cNvSpPr>
          <p:nvPr>
            <p:ph type="body" idx="1"/>
          </p:nvPr>
        </p:nvSpPr>
        <p:spPr/>
        <p:txBody>
          <a:bodyPr/>
          <a:lstStyle/>
          <a:p>
            <a:endParaRPr lang="vi-VN" dirty="0"/>
          </a:p>
        </p:txBody>
      </p:sp>
      <p:sp>
        <p:nvSpPr>
          <p:cNvPr id="4" name="Slide Number Placeholder 3">
            <a:extLst>
              <a:ext uri="{FF2B5EF4-FFF2-40B4-BE49-F238E27FC236}">
                <a16:creationId xmlns:a16="http://schemas.microsoft.com/office/drawing/2014/main" xmlns="" id="{AE0F2BFC-FABB-F4F6-6DC4-EDA508792372}"/>
              </a:ext>
            </a:extLst>
          </p:cNvPr>
          <p:cNvSpPr>
            <a:spLocks noGrp="1"/>
          </p:cNvSpPr>
          <p:nvPr>
            <p:ph type="sldNum" sz="quarter" idx="5"/>
          </p:nvPr>
        </p:nvSpPr>
        <p:spPr/>
        <p:txBody>
          <a:bodyPr/>
          <a:lstStyle/>
          <a:p>
            <a:fld id="{E6DE68D3-7818-4BA2-A984-87338B68AF18}" type="slidenum">
              <a:rPr lang="en-US" smtClean="0"/>
              <a:t>44</a:t>
            </a:fld>
            <a:endParaRPr lang="en-US"/>
          </a:p>
        </p:txBody>
      </p:sp>
    </p:spTree>
    <p:extLst>
      <p:ext uri="{BB962C8B-B14F-4D97-AF65-F5344CB8AC3E}">
        <p14:creationId xmlns:p14="http://schemas.microsoft.com/office/powerpoint/2010/main" val="2491152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E6DE68D3-7818-4BA2-A984-87338B68AF18}" type="slidenum">
              <a:rPr lang="en-US" smtClean="0"/>
              <a:t>45</a:t>
            </a:fld>
            <a:endParaRPr lang="en-US"/>
          </a:p>
        </p:txBody>
      </p:sp>
    </p:spTree>
    <p:extLst>
      <p:ext uri="{BB962C8B-B14F-4D97-AF65-F5344CB8AC3E}">
        <p14:creationId xmlns:p14="http://schemas.microsoft.com/office/powerpoint/2010/main" val="2539508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E36B7-7A50-FB42-8F69-25233AA96F23}"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997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173CE05-D2DA-0C86-292D-72E6F803B2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CE5FB5C2-A6ED-7076-51D2-0314EEA4A5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CC15279-77AC-1DC3-7E40-79DE2BAD2FAA}"/>
              </a:ext>
            </a:extLst>
          </p:cNvPr>
          <p:cNvSpPr>
            <a:spLocks noGrp="1"/>
          </p:cNvSpPr>
          <p:nvPr>
            <p:ph type="body" idx="1"/>
          </p:nvPr>
        </p:nvSpPr>
        <p:spPr/>
        <p:txBody>
          <a:bodyPr/>
          <a:lstStyle/>
          <a:p>
            <a:endParaRPr lang="x-none" dirty="0"/>
          </a:p>
        </p:txBody>
      </p:sp>
      <p:sp>
        <p:nvSpPr>
          <p:cNvPr id="4" name="Slide Number Placeholder 3">
            <a:extLst>
              <a:ext uri="{FF2B5EF4-FFF2-40B4-BE49-F238E27FC236}">
                <a16:creationId xmlns:a16="http://schemas.microsoft.com/office/drawing/2014/main" xmlns="" id="{097F0839-440A-DCEA-D03E-A8A061ED46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E36B7-7A50-FB42-8F69-25233AA96F23}"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745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9CB8532-0991-A316-2815-4759334973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D27B1D6-4256-6042-5536-0EFFBE7DD1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938C6495-9661-B965-317A-06704D6CD004}"/>
              </a:ext>
            </a:extLst>
          </p:cNvPr>
          <p:cNvSpPr>
            <a:spLocks noGrp="1"/>
          </p:cNvSpPr>
          <p:nvPr>
            <p:ph type="body" idx="1"/>
          </p:nvPr>
        </p:nvSpPr>
        <p:spPr/>
        <p:txBody>
          <a:bodyPr/>
          <a:lstStyle/>
          <a:p>
            <a:endParaRPr lang="x-none" dirty="0"/>
          </a:p>
        </p:txBody>
      </p:sp>
      <p:sp>
        <p:nvSpPr>
          <p:cNvPr id="4" name="Slide Number Placeholder 3">
            <a:extLst>
              <a:ext uri="{FF2B5EF4-FFF2-40B4-BE49-F238E27FC236}">
                <a16:creationId xmlns:a16="http://schemas.microsoft.com/office/drawing/2014/main" xmlns="" id="{49655045-314D-60D5-09AF-2ECF0A5C78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E36B7-7A50-FB42-8F69-25233AA96F23}"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750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B1EE5DE-F569-1340-4D98-3496A18FC5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EB5AADC-5C05-A6AD-FA3D-DD3731C01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C01ED65C-C845-4601-6CEE-FBD956685315}"/>
              </a:ext>
            </a:extLst>
          </p:cNvPr>
          <p:cNvSpPr>
            <a:spLocks noGrp="1"/>
          </p:cNvSpPr>
          <p:nvPr>
            <p:ph type="body" idx="1"/>
          </p:nvPr>
        </p:nvSpPr>
        <p:spPr/>
        <p:txBody>
          <a:bodyPr/>
          <a:lstStyle/>
          <a:p>
            <a:endParaRPr lang="x-none" dirty="0"/>
          </a:p>
        </p:txBody>
      </p:sp>
      <p:sp>
        <p:nvSpPr>
          <p:cNvPr id="4" name="Slide Number Placeholder 3">
            <a:extLst>
              <a:ext uri="{FF2B5EF4-FFF2-40B4-BE49-F238E27FC236}">
                <a16:creationId xmlns:a16="http://schemas.microsoft.com/office/drawing/2014/main" xmlns="" id="{B1F4E437-B34E-65EF-2ED0-0E7A266F35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E36B7-7A50-FB42-8F69-25233AA96F23}"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907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02926DC-280E-9F4A-4C20-D6180B41B9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7F61FF96-0148-92C2-ED6F-F5FF0B1A5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703137E-E24D-F59B-9F78-852C3991C47C}"/>
              </a:ext>
            </a:extLst>
          </p:cNvPr>
          <p:cNvSpPr>
            <a:spLocks noGrp="1"/>
          </p:cNvSpPr>
          <p:nvPr>
            <p:ph type="body" idx="1"/>
          </p:nvPr>
        </p:nvSpPr>
        <p:spPr/>
        <p:txBody>
          <a:bodyPr/>
          <a:lstStyle/>
          <a:p>
            <a:endParaRPr lang="x-none" dirty="0"/>
          </a:p>
        </p:txBody>
      </p:sp>
      <p:sp>
        <p:nvSpPr>
          <p:cNvPr id="4" name="Slide Number Placeholder 3">
            <a:extLst>
              <a:ext uri="{FF2B5EF4-FFF2-40B4-BE49-F238E27FC236}">
                <a16:creationId xmlns:a16="http://schemas.microsoft.com/office/drawing/2014/main" xmlns="" id="{0D1B0B1A-DC8B-CA0E-12E5-CD67927D29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E36B7-7A50-FB42-8F69-25233AA96F23}"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4268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4297271-FC18-7676-3616-BB4F3EFF26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4F9207C-7A44-0C9F-93A5-22BFCF7871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406FF9CD-5F22-421B-8220-7C9DC3D1B327}"/>
              </a:ext>
            </a:extLst>
          </p:cNvPr>
          <p:cNvSpPr>
            <a:spLocks noGrp="1"/>
          </p:cNvSpPr>
          <p:nvPr>
            <p:ph type="body" idx="1"/>
          </p:nvPr>
        </p:nvSpPr>
        <p:spPr/>
        <p:txBody>
          <a:bodyPr/>
          <a:lstStyle/>
          <a:p>
            <a:endParaRPr lang="x-none" dirty="0"/>
          </a:p>
        </p:txBody>
      </p:sp>
      <p:sp>
        <p:nvSpPr>
          <p:cNvPr id="4" name="Slide Number Placeholder 3">
            <a:extLst>
              <a:ext uri="{FF2B5EF4-FFF2-40B4-BE49-F238E27FC236}">
                <a16:creationId xmlns:a16="http://schemas.microsoft.com/office/drawing/2014/main" xmlns="" id="{08855375-1FAC-0A91-F5FD-AB5D1BDE22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E36B7-7A50-FB42-8F69-25233AA96F23}"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05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Khi </a:t>
            </a:r>
            <a:r>
              <a:rPr lang="en-US" dirty="0" err="1"/>
              <a:t>một</a:t>
            </a:r>
            <a:r>
              <a:rPr lang="en-US" dirty="0"/>
              <a:t> </a:t>
            </a:r>
            <a:r>
              <a:rPr lang="en-US" dirty="0" err="1"/>
              <a:t>người</a:t>
            </a:r>
            <a:r>
              <a:rPr lang="en-US" dirty="0"/>
              <a:t> </a:t>
            </a:r>
            <a:r>
              <a:rPr lang="en-US" dirty="0" err="1"/>
              <a:t>gặp</a:t>
            </a:r>
            <a:r>
              <a:rPr lang="en-US" dirty="0"/>
              <a:t> </a:t>
            </a:r>
            <a:r>
              <a:rPr lang="en-US" dirty="0" err="1"/>
              <a:t>một</a:t>
            </a:r>
            <a:r>
              <a:rPr lang="en-US" dirty="0"/>
              <a:t> </a:t>
            </a:r>
            <a:r>
              <a:rPr lang="en-US" dirty="0" err="1"/>
              <a:t>tình</a:t>
            </a:r>
            <a:r>
              <a:rPr lang="en-US" dirty="0"/>
              <a:t> </a:t>
            </a:r>
            <a:r>
              <a:rPr lang="en-US" dirty="0" err="1"/>
              <a:t>huống</a:t>
            </a:r>
            <a:r>
              <a:rPr lang="en-US" dirty="0"/>
              <a:t>/</a:t>
            </a:r>
            <a:r>
              <a:rPr lang="en-US" dirty="0" err="1"/>
              <a:t>nhiệm</a:t>
            </a:r>
            <a:r>
              <a:rPr lang="en-US" dirty="0"/>
              <a:t> </a:t>
            </a:r>
            <a:r>
              <a:rPr lang="en-US" dirty="0" err="1"/>
              <a:t>vụ</a:t>
            </a:r>
            <a:r>
              <a:rPr lang="en-US" dirty="0"/>
              <a:t>: </a:t>
            </a:r>
            <a:r>
              <a:rPr lang="en-US" dirty="0" err="1"/>
              <a:t>Họ</a:t>
            </a:r>
            <a:r>
              <a:rPr lang="en-US" dirty="0"/>
              <a:t> </a:t>
            </a:r>
            <a:r>
              <a:rPr lang="en-US" dirty="0" err="1"/>
              <a:t>phải</a:t>
            </a:r>
            <a:r>
              <a:rPr lang="en-US" dirty="0"/>
              <a:t> </a:t>
            </a:r>
            <a:r>
              <a:rPr lang="en-US" dirty="0" err="1"/>
              <a:t>giải</a:t>
            </a:r>
            <a:r>
              <a:rPr lang="en-US" dirty="0"/>
              <a:t> </a:t>
            </a:r>
            <a:r>
              <a:rPr lang="en-US" dirty="0" err="1"/>
              <a:t>quyết</a:t>
            </a:r>
            <a:r>
              <a:rPr lang="en-US" dirty="0"/>
              <a:t> </a:t>
            </a:r>
            <a:r>
              <a:rPr lang="en-US" dirty="0" err="1"/>
              <a:t>việc</a:t>
            </a:r>
            <a:r>
              <a:rPr lang="en-US" dirty="0"/>
              <a:t> </a:t>
            </a:r>
            <a:r>
              <a:rPr lang="en-US" dirty="0" err="1"/>
              <a:t>gì</a:t>
            </a:r>
            <a:r>
              <a:rPr lang="en-US" dirty="0"/>
              <a:t>? </a:t>
            </a:r>
            <a:r>
              <a:rPr lang="en-US" dirty="0" err="1"/>
              <a:t>Họ</a:t>
            </a:r>
            <a:r>
              <a:rPr lang="en-US" dirty="0"/>
              <a:t> </a:t>
            </a:r>
            <a:r>
              <a:rPr lang="en-US" dirty="0" err="1"/>
              <a:t>giải</a:t>
            </a:r>
            <a:r>
              <a:rPr lang="en-US" dirty="0"/>
              <a:t> </a:t>
            </a:r>
            <a:r>
              <a:rPr lang="en-US" dirty="0" err="1"/>
              <a:t>quyết</a:t>
            </a:r>
            <a:r>
              <a:rPr lang="en-US" dirty="0"/>
              <a:t> </a:t>
            </a:r>
            <a:r>
              <a:rPr lang="en-US" dirty="0" err="1"/>
              <a:t>việc</a:t>
            </a:r>
            <a:r>
              <a:rPr lang="en-US" dirty="0"/>
              <a:t> </a:t>
            </a:r>
            <a:r>
              <a:rPr lang="en-US" dirty="0" err="1"/>
              <a:t>đó</a:t>
            </a:r>
            <a:r>
              <a:rPr lang="en-US" dirty="0"/>
              <a:t> </a:t>
            </a:r>
            <a:r>
              <a:rPr lang="en-US" dirty="0" err="1"/>
              <a:t>bằng</a:t>
            </a:r>
            <a:r>
              <a:rPr lang="en-US" dirty="0"/>
              <a:t> </a:t>
            </a:r>
            <a:r>
              <a:rPr lang="en-US" dirty="0" err="1"/>
              <a:t>công</a:t>
            </a:r>
            <a:r>
              <a:rPr lang="en-US" dirty="0"/>
              <a:t> </a:t>
            </a:r>
            <a:r>
              <a:rPr lang="en-US" dirty="0" err="1"/>
              <a:t>cụ</a:t>
            </a:r>
            <a:r>
              <a:rPr lang="en-US" dirty="0"/>
              <a:t> (KT-KN) </a:t>
            </a:r>
            <a:r>
              <a:rPr lang="en-US" dirty="0" err="1"/>
              <a:t>gì</a:t>
            </a:r>
            <a:r>
              <a:rPr lang="en-US" dirty="0"/>
              <a:t>? </a:t>
            </a:r>
            <a:r>
              <a:rPr lang="en-US" dirty="0" err="1"/>
              <a:t>Họ</a:t>
            </a:r>
            <a:r>
              <a:rPr lang="en-US" dirty="0"/>
              <a:t> </a:t>
            </a:r>
            <a:r>
              <a:rPr lang="en-US" dirty="0" err="1"/>
              <a:t>giải</a:t>
            </a:r>
            <a:r>
              <a:rPr lang="en-US" dirty="0"/>
              <a:t> </a:t>
            </a:r>
            <a:r>
              <a:rPr lang="en-US" dirty="0" err="1"/>
              <a:t>quyết</a:t>
            </a:r>
            <a:r>
              <a:rPr lang="en-US" dirty="0"/>
              <a:t> </a:t>
            </a:r>
            <a:r>
              <a:rPr lang="en-US" dirty="0" err="1"/>
              <a:t>việc</a:t>
            </a:r>
            <a:r>
              <a:rPr lang="en-US" dirty="0"/>
              <a:t> </a:t>
            </a:r>
            <a:r>
              <a:rPr lang="en-US" dirty="0" err="1"/>
              <a:t>đó</a:t>
            </a:r>
            <a:r>
              <a:rPr lang="en-US" dirty="0"/>
              <a:t> </a:t>
            </a:r>
            <a:r>
              <a:rPr lang="en-US" dirty="0" err="1"/>
              <a:t>như</a:t>
            </a:r>
            <a:r>
              <a:rPr lang="en-US" dirty="0"/>
              <a:t> </a:t>
            </a:r>
            <a:r>
              <a:rPr lang="en-US" dirty="0" err="1"/>
              <a:t>thế</a:t>
            </a:r>
            <a:r>
              <a:rPr lang="en-US" dirty="0"/>
              <a:t> </a:t>
            </a:r>
            <a:r>
              <a:rPr lang="en-US" dirty="0" err="1"/>
              <a:t>nào</a:t>
            </a:r>
            <a:r>
              <a:rPr lang="en-US" dirty="0"/>
              <a:t>?</a:t>
            </a:r>
          </a:p>
        </p:txBody>
      </p:sp>
      <p:sp>
        <p:nvSpPr>
          <p:cNvPr id="4" name="Slide Number Placeholder 3"/>
          <p:cNvSpPr>
            <a:spLocks noGrp="1"/>
          </p:cNvSpPr>
          <p:nvPr>
            <p:ph type="sldNum" sz="quarter" idx="5"/>
          </p:nvPr>
        </p:nvSpPr>
        <p:spPr/>
        <p:txBody>
          <a:bodyPr/>
          <a:lstStyle/>
          <a:p>
            <a:fld id="{E6DE68D3-7818-4BA2-A984-87338B68AF18}" type="slidenum">
              <a:rPr lang="en-US" smtClean="0"/>
              <a:t>6</a:t>
            </a:fld>
            <a:endParaRPr lang="en-US"/>
          </a:p>
        </p:txBody>
      </p:sp>
    </p:spTree>
    <p:extLst>
      <p:ext uri="{BB962C8B-B14F-4D97-AF65-F5344CB8AC3E}">
        <p14:creationId xmlns:p14="http://schemas.microsoft.com/office/powerpoint/2010/main" val="3298349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DFCF6EE-5789-70BF-0A13-6BFD51ECA9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EE6F6B84-3B3E-9056-5DA3-D931D32463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4F052C4-749C-2999-E61C-8FEC6F8C56EB}"/>
              </a:ext>
            </a:extLst>
          </p:cNvPr>
          <p:cNvSpPr>
            <a:spLocks noGrp="1"/>
          </p:cNvSpPr>
          <p:nvPr>
            <p:ph type="body" idx="1"/>
          </p:nvPr>
        </p:nvSpPr>
        <p:spPr/>
        <p:txBody>
          <a:bodyPr/>
          <a:lstStyle/>
          <a:p>
            <a:r>
              <a:rPr kumimoji="0" lang="vi-VN" altLang="x-none" sz="12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Người đánh giá không cần đưa ra giải thích (thực tế các câu hỏi trắc nghiệm có thể được chấm bằng máy tính). Đúng hơn, giải thích sẽ có ích cho các thành viên hội đồng đánh giá và cho mục đích đánh giá hiện trạng. </a:t>
            </a:r>
            <a:endParaRPr lang="x-none" dirty="0"/>
          </a:p>
        </p:txBody>
      </p:sp>
      <p:sp>
        <p:nvSpPr>
          <p:cNvPr id="4" name="Slide Number Placeholder 3">
            <a:extLst>
              <a:ext uri="{FF2B5EF4-FFF2-40B4-BE49-F238E27FC236}">
                <a16:creationId xmlns:a16="http://schemas.microsoft.com/office/drawing/2014/main" xmlns="" id="{2FF98B3F-AAB6-CF7A-B7B4-608EAE99CC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E36B7-7A50-FB42-8F69-25233AA96F23}"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428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AAC2C19-8921-9DA7-1980-BFFD3464C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B4558503-0F36-5E39-5802-641B79A82D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CDDF4D4A-FFF3-8149-1941-7729722A27E9}"/>
              </a:ext>
            </a:extLst>
          </p:cNvPr>
          <p:cNvSpPr>
            <a:spLocks noGrp="1"/>
          </p:cNvSpPr>
          <p:nvPr>
            <p:ph type="body" idx="1"/>
          </p:nvPr>
        </p:nvSpPr>
        <p:spPr/>
        <p:txBody>
          <a:bodyPr/>
          <a:lstStyle/>
          <a:p>
            <a:endParaRPr lang="x-none" dirty="0"/>
          </a:p>
        </p:txBody>
      </p:sp>
      <p:sp>
        <p:nvSpPr>
          <p:cNvPr id="4" name="Slide Number Placeholder 3">
            <a:extLst>
              <a:ext uri="{FF2B5EF4-FFF2-40B4-BE49-F238E27FC236}">
                <a16:creationId xmlns:a16="http://schemas.microsoft.com/office/drawing/2014/main" xmlns="" id="{72055FE5-2216-C4F8-3D34-754D8258DE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E36B7-7A50-FB42-8F69-25233AA96F23}"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823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EC826AA-2306-FAF3-F311-8CEE0CD8E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662007D2-D4B8-9E23-4741-200CA010C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B00E1AE-36F0-5572-97CF-0D6561650D85}"/>
              </a:ext>
            </a:extLst>
          </p:cNvPr>
          <p:cNvSpPr>
            <a:spLocks noGrp="1"/>
          </p:cNvSpPr>
          <p:nvPr>
            <p:ph type="body" idx="1"/>
          </p:nvPr>
        </p:nvSpPr>
        <p:spPr/>
        <p:txBody>
          <a:bodyPr/>
          <a:lstStyle/>
          <a:p>
            <a:endParaRPr lang="x-none" dirty="0"/>
          </a:p>
        </p:txBody>
      </p:sp>
      <p:sp>
        <p:nvSpPr>
          <p:cNvPr id="4" name="Slide Number Placeholder 3">
            <a:extLst>
              <a:ext uri="{FF2B5EF4-FFF2-40B4-BE49-F238E27FC236}">
                <a16:creationId xmlns:a16="http://schemas.microsoft.com/office/drawing/2014/main" xmlns="" id="{EDE1878A-22AE-A287-69D7-169CBE3D2B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E36B7-7A50-FB42-8F69-25233AA96F23}"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920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36D9E40-B3AD-7756-368C-7CB517ADD8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E83CC72-18D1-1A01-338B-2E18122BA6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F17622FB-C560-1D48-030F-EAA0551B0DE9}"/>
              </a:ext>
            </a:extLst>
          </p:cNvPr>
          <p:cNvSpPr>
            <a:spLocks noGrp="1"/>
          </p:cNvSpPr>
          <p:nvPr>
            <p:ph type="body" idx="1"/>
          </p:nvPr>
        </p:nvSpPr>
        <p:spPr/>
        <p:txBody>
          <a:bodyPr/>
          <a:lstStyle/>
          <a:p>
            <a:endParaRPr lang="x-none" dirty="0"/>
          </a:p>
        </p:txBody>
      </p:sp>
      <p:sp>
        <p:nvSpPr>
          <p:cNvPr id="4" name="Slide Number Placeholder 3">
            <a:extLst>
              <a:ext uri="{FF2B5EF4-FFF2-40B4-BE49-F238E27FC236}">
                <a16:creationId xmlns:a16="http://schemas.microsoft.com/office/drawing/2014/main" xmlns="" id="{E0DE1929-195B-7E89-C2EC-9C27625498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E36B7-7A50-FB42-8F69-25233AA96F23}"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753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03A19E3-25DD-7C56-6D03-957060E31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EB32736-66E5-F5BC-F524-C6F230796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B4B6A98-CBE9-891D-8A3A-84ED7A579F61}"/>
              </a:ext>
            </a:extLst>
          </p:cNvPr>
          <p:cNvSpPr>
            <a:spLocks noGrp="1"/>
          </p:cNvSpPr>
          <p:nvPr>
            <p:ph type="body" idx="1"/>
          </p:nvPr>
        </p:nvSpPr>
        <p:spPr/>
        <p:txBody>
          <a:bodyPr/>
          <a:lstStyle/>
          <a:p>
            <a:r>
              <a:rPr kumimoji="0" lang="vi-VN" altLang="x-none" sz="12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Người đánh giá không cần đưa ra giải thích (thực tế các câu hỏi trắc nghiệm có thể được chấm bằng máy tính). Đúng hơn, giải thích sẽ có ích cho các thành viên hội đồng đánh giá và cho mục đích đánh giá hiện trạng. </a:t>
            </a:r>
            <a:endParaRPr lang="x-none" dirty="0"/>
          </a:p>
        </p:txBody>
      </p:sp>
      <p:sp>
        <p:nvSpPr>
          <p:cNvPr id="4" name="Slide Number Placeholder 3">
            <a:extLst>
              <a:ext uri="{FF2B5EF4-FFF2-40B4-BE49-F238E27FC236}">
                <a16:creationId xmlns:a16="http://schemas.microsoft.com/office/drawing/2014/main" xmlns="" id="{FE3692E2-DC8C-2344-21FE-E022E22E54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E36B7-7A50-FB42-8F69-25233AA96F23}"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537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Để đánh giá năng lực phẩm chất HS, GV thường phải thiết kế đưa HS vào bối cảnh để HS bộc lộ các biểu hiện của năng lực, phẩm chất</a:t>
            </a:r>
          </a:p>
        </p:txBody>
      </p:sp>
      <p:sp>
        <p:nvSpPr>
          <p:cNvPr id="4" name="Slide Number Placeholder 3"/>
          <p:cNvSpPr>
            <a:spLocks noGrp="1"/>
          </p:cNvSpPr>
          <p:nvPr>
            <p:ph type="sldNum" sz="quarter" idx="5"/>
          </p:nvPr>
        </p:nvSpPr>
        <p:spPr/>
        <p:txBody>
          <a:bodyPr/>
          <a:lstStyle/>
          <a:p>
            <a:fld id="{E6DE68D3-7818-4BA2-A984-87338B68AF18}" type="slidenum">
              <a:rPr lang="en-US" smtClean="0"/>
              <a:t>66</a:t>
            </a:fld>
            <a:endParaRPr lang="en-US"/>
          </a:p>
        </p:txBody>
      </p:sp>
    </p:spTree>
    <p:extLst>
      <p:ext uri="{BB962C8B-B14F-4D97-AF65-F5344CB8AC3E}">
        <p14:creationId xmlns:p14="http://schemas.microsoft.com/office/powerpoint/2010/main" val="4134180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FC3154-564E-5E47-8036-F6E38552B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227DA82-A65C-61FF-7C6F-A63AEEE8EC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05E792AD-F162-015A-401D-B0DBDC03A204}"/>
              </a:ext>
            </a:extLst>
          </p:cNvPr>
          <p:cNvSpPr>
            <a:spLocks noGrp="1"/>
          </p:cNvSpPr>
          <p:nvPr>
            <p:ph type="body" idx="1"/>
          </p:nvPr>
        </p:nvSpPr>
        <p:spPr/>
        <p:txBody>
          <a:bodyPr/>
          <a:lstStyle/>
          <a:p>
            <a:r>
              <a:rPr lang="x-none" dirty="0"/>
              <a:t>Không hẳn tương đương  với M1, M2, M3 </a:t>
            </a:r>
          </a:p>
        </p:txBody>
      </p:sp>
      <p:sp>
        <p:nvSpPr>
          <p:cNvPr id="4" name="Slide Number Placeholder 3">
            <a:extLst>
              <a:ext uri="{FF2B5EF4-FFF2-40B4-BE49-F238E27FC236}">
                <a16:creationId xmlns:a16="http://schemas.microsoft.com/office/drawing/2014/main" xmlns="" id="{26EAAB4B-D6A5-55E5-58D4-08C1919669FC}"/>
              </a:ext>
            </a:extLst>
          </p:cNvPr>
          <p:cNvSpPr>
            <a:spLocks noGrp="1"/>
          </p:cNvSpPr>
          <p:nvPr>
            <p:ph type="sldNum" sz="quarter" idx="5"/>
          </p:nvPr>
        </p:nvSpPr>
        <p:spPr/>
        <p:txBody>
          <a:bodyPr/>
          <a:lstStyle/>
          <a:p>
            <a:fld id="{E6DE68D3-7818-4BA2-A984-87338B68AF18}" type="slidenum">
              <a:rPr lang="en-US" smtClean="0"/>
              <a:t>75</a:t>
            </a:fld>
            <a:endParaRPr lang="en-US"/>
          </a:p>
        </p:txBody>
      </p:sp>
    </p:spTree>
    <p:extLst>
      <p:ext uri="{BB962C8B-B14F-4D97-AF65-F5344CB8AC3E}">
        <p14:creationId xmlns:p14="http://schemas.microsoft.com/office/powerpoint/2010/main" val="2936585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8B88190-49F6-A071-47A2-82762821E7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5807F855-14A9-C67C-1F7A-DECCBAFAB7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BC57E52F-BA52-40B0-7438-C2DDFA930B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latin typeface="+mj-lt"/>
              </a:rPr>
              <a:t>Nội dung dùng để chỉ kiến thức và kỹ năng cần thiết trong lĩnh vực toán học để tìm ra lời giải cho bài toán. Khung năng lực này sử dụng ba nhóm nội dung chung phản ánh các nhóm lớn hơn cực kỳ phổ biến trong các chương trình giảng dạy toán học trên khắp thế giới: </a:t>
            </a:r>
            <a:endParaRPr lang="en-US" sz="1200" dirty="0">
              <a:latin typeface="+mj-lt"/>
            </a:endParaRPr>
          </a:p>
          <a:p>
            <a:endParaRPr lang="x-none" dirty="0"/>
          </a:p>
        </p:txBody>
      </p:sp>
      <p:sp>
        <p:nvSpPr>
          <p:cNvPr id="4" name="Slide Number Placeholder 3">
            <a:extLst>
              <a:ext uri="{FF2B5EF4-FFF2-40B4-BE49-F238E27FC236}">
                <a16:creationId xmlns:a16="http://schemas.microsoft.com/office/drawing/2014/main" xmlns="" id="{6E3C139E-BA28-7E8F-4770-F5895CE078A8}"/>
              </a:ext>
            </a:extLst>
          </p:cNvPr>
          <p:cNvSpPr>
            <a:spLocks noGrp="1"/>
          </p:cNvSpPr>
          <p:nvPr>
            <p:ph type="sldNum" sz="quarter" idx="5"/>
          </p:nvPr>
        </p:nvSpPr>
        <p:spPr/>
        <p:txBody>
          <a:bodyPr/>
          <a:lstStyle/>
          <a:p>
            <a:fld id="{E6DE68D3-7818-4BA2-A984-87338B68AF18}" type="slidenum">
              <a:rPr lang="en-US" smtClean="0"/>
              <a:t>76</a:t>
            </a:fld>
            <a:endParaRPr lang="en-US"/>
          </a:p>
        </p:txBody>
      </p:sp>
    </p:spTree>
    <p:extLst>
      <p:ext uri="{BB962C8B-B14F-4D97-AF65-F5344CB8AC3E}">
        <p14:creationId xmlns:p14="http://schemas.microsoft.com/office/powerpoint/2010/main" val="182752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40000"/>
              </a:lnSpc>
              <a:spcBef>
                <a:spcPts val="0"/>
              </a:spcBef>
              <a:buFont typeface="Wingdings" panose="05000000000000000000" pitchFamily="2" charset="2"/>
              <a:buChar char="§"/>
            </a:pPr>
            <a:r>
              <a:rPr lang="vi-VN" sz="1200" dirty="0">
                <a:latin typeface="+mj-lt"/>
              </a:rPr>
              <a:t>Bối cảnh cá nhân</a:t>
            </a:r>
            <a:r>
              <a:rPr lang="en-US" sz="1200" dirty="0">
                <a:latin typeface="+mj-lt"/>
              </a:rPr>
              <a:t>:</a:t>
            </a:r>
            <a:r>
              <a:rPr lang="vi-VN" sz="1200" dirty="0">
                <a:latin typeface="+mj-lt"/>
              </a:rPr>
              <a:t> Vấn đề hoặc thách thức chủ yếu ảnh hưởng đến một cá nhân và việc tham gia nhiệm vụ đòi hỏi HS phải tập trung vào chính mình. Các vấn đề phù hợp với loại bối cảnh này bao gồm những thách thức liên quan hoặc quan trọng với cá nhân đó</a:t>
            </a:r>
            <a:r>
              <a:rPr lang="en-US" sz="1200" dirty="0">
                <a:latin typeface="+mj-lt"/>
              </a:rPr>
              <a:t>:</a:t>
            </a:r>
            <a:r>
              <a:rPr lang="vi-VN" sz="1200" dirty="0">
                <a:latin typeface="+mj-lt"/>
              </a:rPr>
              <a:t> trò chơi và câu đố, sức khỏe cá nhân, phương tiện đi lại</a:t>
            </a:r>
            <a:r>
              <a:rPr lang="en-US" sz="1200" dirty="0">
                <a:latin typeface="+mj-lt"/>
              </a:rPr>
              <a:t>,</a:t>
            </a:r>
            <a:r>
              <a:rPr lang="vi-VN" sz="1200" dirty="0">
                <a:latin typeface="+mj-lt"/>
              </a:rPr>
              <a:t> di chuyển cá nhân hoặc tài chính cá nhân.</a:t>
            </a:r>
          </a:p>
          <a:p>
            <a:pPr marL="342900" indent="-342900" algn="just">
              <a:lnSpc>
                <a:spcPct val="140000"/>
              </a:lnSpc>
              <a:spcBef>
                <a:spcPts val="0"/>
              </a:spcBef>
              <a:buFont typeface="Wingdings" panose="05000000000000000000" pitchFamily="2" charset="2"/>
              <a:buChar char="§"/>
            </a:pPr>
            <a:r>
              <a:rPr lang="vi-VN" sz="1200" dirty="0">
                <a:latin typeface="+mj-lt"/>
              </a:rPr>
              <a:t>Bối cảnh môi trường xung quanh tập trung vào tính tương tác với những cá nhân khác hoặc với các yếu tố của môi trường xung quanh. Các vấn đề phù hợp với loại bối cảnh này bao gồm các tình huống, hoạt động hàng ngày ở nhà hoặc ở trường, trong cộng đồng địa phương hoặc tại nơi làm việc, trong đó người học sẽ tập trung kết nối, tương tác với những người hoặc đồ vật xung quanh.</a:t>
            </a:r>
          </a:p>
          <a:p>
            <a:pPr marL="342900" indent="-342900" algn="just">
              <a:lnSpc>
                <a:spcPct val="140000"/>
              </a:lnSpc>
              <a:spcBef>
                <a:spcPts val="0"/>
              </a:spcBef>
              <a:buFont typeface="Wingdings" panose="05000000000000000000" pitchFamily="2" charset="2"/>
              <a:buChar char="§"/>
            </a:pPr>
            <a:r>
              <a:rPr lang="vi-VN" sz="1200" dirty="0">
                <a:latin typeface="+mj-lt"/>
              </a:rPr>
              <a:t>Bối cảnh môi trường rộng hơn tập trung vào môi trường bên ngoài, các tình huống ở quy mô rộng hơn có thể ảnh hưởng đến cả cộng đồn</a:t>
            </a:r>
            <a:r>
              <a:rPr lang="en-US" sz="1200" dirty="0">
                <a:latin typeface="+mj-lt"/>
              </a:rPr>
              <a:t>g, </a:t>
            </a:r>
            <a:r>
              <a:rPr lang="vi-VN" sz="1200" dirty="0">
                <a:latin typeface="+mj-lt"/>
              </a:rPr>
              <a:t>quốc gia hoặc toàn cầu. Các vấn đề phù hợp với loại bối cảnh này bao gồm các vấn đề xã hội rộng lớn như chính sách công, hệ thống giao thông, quảng cáo và các vấn đề khoa học như thời tiết, khí hậu, sinh thái hoặc y học.</a:t>
            </a:r>
          </a:p>
          <a:p>
            <a:pPr marL="342900" indent="-342900" algn="just">
              <a:lnSpc>
                <a:spcPct val="140000"/>
              </a:lnSpc>
              <a:spcBef>
                <a:spcPts val="0"/>
              </a:spcBef>
              <a:buFont typeface="Wingdings" panose="05000000000000000000" pitchFamily="2" charset="2"/>
              <a:buChar char="§"/>
            </a:pPr>
            <a:r>
              <a:rPr lang="vi-VN" sz="1200" dirty="0">
                <a:latin typeface="+mj-lt"/>
              </a:rPr>
              <a:t>Bối cảnh trong lĩnh vực toán học đề cập đến những vấn đề mà tất cả các yếu tố liên quan đều nằm trong lĩnh vực toán học mà không tham chiếu đến bối cảnh bên ngoài hay thế giới thực. Các bài toán ở trường đôi khi được đặt ra mà không tham chiếu đến bối cảnh, do đó việc đưa vào một số vấn đề thuộc loại này là phù hợp. Tuy nhiên, những thách thức thường gặp nhất liên quan đến việc vận dụng kiến thức toán học xảy ra trong một bối cảnh (cá nhân, môi trường xung quanh hoặc môi trường rộng hơn) phải được phân tích ở một mức độ nào đó trước khi có thể xác định và vận dụng kiến thức toán học liên quan.</a:t>
            </a:r>
          </a:p>
          <a:p>
            <a:pPr algn="just">
              <a:lnSpc>
                <a:spcPct val="140000"/>
              </a:lnSpc>
              <a:spcBef>
                <a:spcPts val="0"/>
              </a:spcBef>
            </a:pPr>
            <a:endParaRPr lang="vi-VN" sz="1200" dirty="0">
              <a:latin typeface="+mj-lt"/>
            </a:endParaRPr>
          </a:p>
          <a:p>
            <a:endParaRPr lang="x-none" dirty="0"/>
          </a:p>
        </p:txBody>
      </p:sp>
      <p:sp>
        <p:nvSpPr>
          <p:cNvPr id="4" name="Slide Number Placeholder 3"/>
          <p:cNvSpPr>
            <a:spLocks noGrp="1"/>
          </p:cNvSpPr>
          <p:nvPr>
            <p:ph type="sldNum" sz="quarter" idx="5"/>
          </p:nvPr>
        </p:nvSpPr>
        <p:spPr/>
        <p:txBody>
          <a:bodyPr/>
          <a:lstStyle/>
          <a:p>
            <a:fld id="{E6DE68D3-7818-4BA2-A984-87338B68AF18}" type="slidenum">
              <a:rPr lang="en-US" smtClean="0"/>
              <a:t>9</a:t>
            </a:fld>
            <a:endParaRPr lang="en-US"/>
          </a:p>
        </p:txBody>
      </p:sp>
    </p:spTree>
    <p:extLst>
      <p:ext uri="{BB962C8B-B14F-4D97-AF65-F5344CB8AC3E}">
        <p14:creationId xmlns:p14="http://schemas.microsoft.com/office/powerpoint/2010/main" val="1836727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7EC3FCD-8A54-F230-C5E2-C5CBA1868D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4F1CCE76-7F79-16CE-D47A-FC5F218D11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9F9C6DE8-C01F-5A2A-AB81-30AE189970E8}"/>
              </a:ext>
            </a:extLst>
          </p:cNvPr>
          <p:cNvSpPr>
            <a:spLocks noGrp="1"/>
          </p:cNvSpPr>
          <p:nvPr>
            <p:ph type="body" idx="1"/>
          </p:nvPr>
        </p:nvSpPr>
        <p:spPr/>
        <p:txBody>
          <a:bodyPr/>
          <a:lstStyle/>
          <a:p>
            <a:endParaRPr lang="x-none" dirty="0"/>
          </a:p>
        </p:txBody>
      </p:sp>
      <p:sp>
        <p:nvSpPr>
          <p:cNvPr id="4" name="Slide Number Placeholder 3">
            <a:extLst>
              <a:ext uri="{FF2B5EF4-FFF2-40B4-BE49-F238E27FC236}">
                <a16:creationId xmlns:a16="http://schemas.microsoft.com/office/drawing/2014/main" xmlns="" id="{4643C5C8-88F4-E1D7-3DD8-8F3235E8BE77}"/>
              </a:ext>
            </a:extLst>
          </p:cNvPr>
          <p:cNvSpPr>
            <a:spLocks noGrp="1"/>
          </p:cNvSpPr>
          <p:nvPr>
            <p:ph type="sldNum" sz="quarter" idx="5"/>
          </p:nvPr>
        </p:nvSpPr>
        <p:spPr/>
        <p:txBody>
          <a:bodyPr/>
          <a:lstStyle/>
          <a:p>
            <a:fld id="{E6DE68D3-7818-4BA2-A984-87338B68AF18}" type="slidenum">
              <a:rPr lang="en-US" smtClean="0"/>
              <a:t>10</a:t>
            </a:fld>
            <a:endParaRPr lang="en-US"/>
          </a:p>
        </p:txBody>
      </p:sp>
    </p:spTree>
    <p:extLst>
      <p:ext uri="{BB962C8B-B14F-4D97-AF65-F5344CB8AC3E}">
        <p14:creationId xmlns:p14="http://schemas.microsoft.com/office/powerpoint/2010/main" val="383732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8B88190-49F6-A071-47A2-82762821E7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5807F855-14A9-C67C-1F7A-DECCBAFAB7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BC57E52F-BA52-40B0-7438-C2DDFA930B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latin typeface="+mj-lt"/>
              </a:rPr>
              <a:t>Nội dung dùng để chỉ kiến thức và kỹ năng cần thiết trong lĩnh vực toán học để tìm ra lời giải cho bài toán. Khung năng lực này sử dụng ba nhóm nội dung chung phản ánh các nhóm lớn hơn cực kỳ phổ biến trong các chương trình giảng dạy toán học trên khắp thế giới: </a:t>
            </a:r>
            <a:endParaRPr lang="en-US" sz="1200" dirty="0">
              <a:latin typeface="+mj-lt"/>
            </a:endParaRPr>
          </a:p>
          <a:p>
            <a:endParaRPr lang="x-none" dirty="0"/>
          </a:p>
        </p:txBody>
      </p:sp>
      <p:sp>
        <p:nvSpPr>
          <p:cNvPr id="4" name="Slide Number Placeholder 3">
            <a:extLst>
              <a:ext uri="{FF2B5EF4-FFF2-40B4-BE49-F238E27FC236}">
                <a16:creationId xmlns:a16="http://schemas.microsoft.com/office/drawing/2014/main" xmlns="" id="{6E3C139E-BA28-7E8F-4770-F5895CE078A8}"/>
              </a:ext>
            </a:extLst>
          </p:cNvPr>
          <p:cNvSpPr>
            <a:spLocks noGrp="1"/>
          </p:cNvSpPr>
          <p:nvPr>
            <p:ph type="sldNum" sz="quarter" idx="5"/>
          </p:nvPr>
        </p:nvSpPr>
        <p:spPr/>
        <p:txBody>
          <a:bodyPr/>
          <a:lstStyle/>
          <a:p>
            <a:fld id="{E6DE68D3-7818-4BA2-A984-87338B68AF18}" type="slidenum">
              <a:rPr lang="en-US" smtClean="0"/>
              <a:t>11</a:t>
            </a:fld>
            <a:endParaRPr lang="en-US"/>
          </a:p>
        </p:txBody>
      </p:sp>
    </p:spTree>
    <p:extLst>
      <p:ext uri="{BB962C8B-B14F-4D97-AF65-F5344CB8AC3E}">
        <p14:creationId xmlns:p14="http://schemas.microsoft.com/office/powerpoint/2010/main" val="428600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F2F7D98-DBDB-C50B-89EF-A3BA530F62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B268A7F6-7217-403B-4F6B-5D4AA539AE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ACDBEFF6-95F4-8C9A-B596-40BFD5FB34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Calibri" panose="020F0502020204030204" pitchFamily="34" charset="0"/>
              </a:rPr>
              <a:t>Ba </a:t>
            </a:r>
            <a:r>
              <a:rPr lang="en-US" sz="1200" dirty="0" err="1">
                <a:effectLst/>
                <a:latin typeface="+mj-lt"/>
                <a:ea typeface="Calibri" panose="020F0502020204030204" pitchFamily="34" charset="0"/>
              </a:rPr>
              <a:t>quá</a:t>
            </a:r>
            <a:r>
              <a:rPr lang="en-US" sz="1200" dirty="0">
                <a:effectLst/>
                <a:latin typeface="+mj-lt"/>
                <a:ea typeface="Calibri" panose="020F0502020204030204" pitchFamily="34" charset="0"/>
              </a:rPr>
              <a:t> </a:t>
            </a:r>
            <a:r>
              <a:rPr lang="en-US" sz="1200" dirty="0" err="1">
                <a:effectLst/>
                <a:latin typeface="+mj-lt"/>
                <a:ea typeface="Calibri" panose="020F0502020204030204" pitchFamily="34" charset="0"/>
              </a:rPr>
              <a:t>trình</a:t>
            </a:r>
            <a:r>
              <a:rPr lang="en-US" sz="1200" dirty="0">
                <a:effectLst/>
                <a:latin typeface="+mj-lt"/>
                <a:ea typeface="Calibri" panose="020F0502020204030204" pitchFamily="34" charset="0"/>
              </a:rPr>
              <a:t> </a:t>
            </a:r>
            <a:r>
              <a:rPr lang="en-US" sz="1200" dirty="0" err="1">
                <a:effectLst/>
                <a:latin typeface="+mj-lt"/>
                <a:ea typeface="Calibri" panose="020F0502020204030204" pitchFamily="34" charset="0"/>
              </a:rPr>
              <a:t>được</a:t>
            </a:r>
            <a:r>
              <a:rPr lang="en-US" sz="1200" dirty="0">
                <a:effectLst/>
                <a:latin typeface="+mj-lt"/>
                <a:ea typeface="Calibri" panose="020F0502020204030204" pitchFamily="34" charset="0"/>
              </a:rPr>
              <a:t> </a:t>
            </a:r>
            <a:r>
              <a:rPr lang="en-US" sz="1200" dirty="0" err="1">
                <a:effectLst/>
                <a:latin typeface="+mj-lt"/>
                <a:ea typeface="Calibri" panose="020F0502020204030204" pitchFamily="34" charset="0"/>
              </a:rPr>
              <a:t>xác</a:t>
            </a:r>
            <a:r>
              <a:rPr lang="en-US" sz="1200" dirty="0">
                <a:effectLst/>
                <a:latin typeface="+mj-lt"/>
                <a:ea typeface="Calibri" panose="020F0502020204030204" pitchFamily="34" charset="0"/>
              </a:rPr>
              <a:t> </a:t>
            </a:r>
            <a:r>
              <a:rPr lang="en-US" sz="1200" dirty="0" err="1">
                <a:effectLst/>
                <a:latin typeface="+mj-lt"/>
                <a:ea typeface="Calibri" panose="020F0502020204030204" pitchFamily="34" charset="0"/>
              </a:rPr>
              <a:t>định</a:t>
            </a:r>
            <a:r>
              <a:rPr lang="en-US" sz="1200" dirty="0">
                <a:effectLst/>
                <a:latin typeface="+mj-lt"/>
                <a:ea typeface="Calibri" panose="020F0502020204030204" pitchFamily="34" charset="0"/>
              </a:rPr>
              <a:t> </a:t>
            </a:r>
            <a:r>
              <a:rPr lang="en-US" sz="1200" dirty="0" err="1">
                <a:effectLst/>
                <a:latin typeface="+mj-lt"/>
                <a:ea typeface="Calibri" panose="020F0502020204030204" pitchFamily="34" charset="0"/>
              </a:rPr>
              <a:t>để</a:t>
            </a:r>
            <a:r>
              <a:rPr lang="en-US" sz="1200" dirty="0">
                <a:effectLst/>
                <a:latin typeface="+mj-lt"/>
                <a:ea typeface="Calibri" panose="020F0502020204030204" pitchFamily="34" charset="0"/>
              </a:rPr>
              <a:t> </a:t>
            </a:r>
            <a:r>
              <a:rPr lang="en-US" sz="1200" dirty="0" err="1">
                <a:effectLst/>
                <a:latin typeface="+mj-lt"/>
                <a:ea typeface="Calibri" panose="020F0502020204030204" pitchFamily="34" charset="0"/>
              </a:rPr>
              <a:t>đánh</a:t>
            </a:r>
            <a:r>
              <a:rPr lang="en-US" sz="1200" dirty="0">
                <a:effectLst/>
                <a:latin typeface="+mj-lt"/>
                <a:ea typeface="Calibri" panose="020F0502020204030204" pitchFamily="34" charset="0"/>
              </a:rPr>
              <a:t> </a:t>
            </a:r>
            <a:r>
              <a:rPr lang="en-US" sz="1200" dirty="0" err="1">
                <a:effectLst/>
                <a:latin typeface="+mj-lt"/>
                <a:ea typeface="Calibri" panose="020F0502020204030204" pitchFamily="34" charset="0"/>
              </a:rPr>
              <a:t>giá</a:t>
            </a:r>
            <a:r>
              <a:rPr lang="en-US" sz="1200" dirty="0">
                <a:effectLst/>
                <a:latin typeface="+mj-lt"/>
                <a:ea typeface="Calibri" panose="020F0502020204030204" pitchFamily="34" charset="0"/>
              </a:rPr>
              <a:t> </a:t>
            </a:r>
            <a:r>
              <a:rPr lang="en-US" sz="1200" dirty="0" err="1">
                <a:effectLst/>
                <a:latin typeface="+mj-lt"/>
                <a:ea typeface="Calibri" panose="020F0502020204030204" pitchFamily="34" charset="0"/>
              </a:rPr>
              <a:t>năng</a:t>
            </a:r>
            <a:r>
              <a:rPr lang="en-US" sz="1200" dirty="0">
                <a:effectLst/>
                <a:latin typeface="+mj-lt"/>
                <a:ea typeface="Calibri" panose="020F0502020204030204" pitchFamily="34" charset="0"/>
              </a:rPr>
              <a:t> </a:t>
            </a:r>
            <a:r>
              <a:rPr lang="en-US" sz="1200" dirty="0" err="1">
                <a:effectLst/>
                <a:latin typeface="+mj-lt"/>
                <a:ea typeface="Calibri" panose="020F0502020204030204" pitchFamily="34" charset="0"/>
              </a:rPr>
              <a:t>lực</a:t>
            </a:r>
            <a:r>
              <a:rPr lang="en-US" sz="1200" dirty="0">
                <a:effectLst/>
                <a:latin typeface="+mj-lt"/>
                <a:ea typeface="Calibri" panose="020F0502020204030204" pitchFamily="34" charset="0"/>
              </a:rPr>
              <a:t> </a:t>
            </a:r>
            <a:r>
              <a:rPr lang="en-US" sz="1200" dirty="0" err="1">
                <a:effectLst/>
                <a:latin typeface="+mj-lt"/>
                <a:ea typeface="Calibri" panose="020F0502020204030204" pitchFamily="34" charset="0"/>
              </a:rPr>
              <a:t>toán</a:t>
            </a:r>
            <a:r>
              <a:rPr lang="en-US" sz="1200" dirty="0">
                <a:effectLst/>
                <a:latin typeface="+mj-lt"/>
                <a:ea typeface="Calibri" panose="020F0502020204030204" pitchFamily="34" charset="0"/>
              </a:rPr>
              <a:t> </a:t>
            </a:r>
            <a:r>
              <a:rPr lang="en-US" sz="1200" dirty="0" err="1">
                <a:effectLst/>
                <a:latin typeface="+mj-lt"/>
                <a:ea typeface="Calibri" panose="020F0502020204030204" pitchFamily="34" charset="0"/>
              </a:rPr>
              <a:t>học</a:t>
            </a:r>
            <a:r>
              <a:rPr lang="en-US" sz="1200" dirty="0">
                <a:effectLst/>
                <a:latin typeface="+mj-lt"/>
                <a:ea typeface="Calibri" panose="020F0502020204030204" pitchFamily="34" charset="0"/>
              </a:rPr>
              <a:t> </a:t>
            </a:r>
            <a:r>
              <a:rPr lang="en-US" sz="1200" dirty="0" err="1">
                <a:effectLst/>
                <a:latin typeface="+mj-lt"/>
                <a:ea typeface="Calibri" panose="020F0502020204030204" pitchFamily="34" charset="0"/>
              </a:rPr>
              <a:t>trong</a:t>
            </a:r>
            <a:r>
              <a:rPr lang="en-US" sz="1200" dirty="0">
                <a:effectLst/>
                <a:latin typeface="+mj-lt"/>
                <a:ea typeface="Calibri" panose="020F0502020204030204" pitchFamily="34" charset="0"/>
              </a:rPr>
              <a:t> </a:t>
            </a:r>
            <a:r>
              <a:rPr lang="en-US" sz="1200" dirty="0" err="1">
                <a:effectLst/>
                <a:latin typeface="+mj-lt"/>
                <a:ea typeface="Calibri" panose="020F0502020204030204" pitchFamily="34" charset="0"/>
              </a:rPr>
              <a:t>Chương</a:t>
            </a:r>
            <a:r>
              <a:rPr lang="en-US" sz="1200" dirty="0">
                <a:effectLst/>
                <a:latin typeface="+mj-lt"/>
                <a:ea typeface="Calibri" panose="020F0502020204030204" pitchFamily="34" charset="0"/>
              </a:rPr>
              <a:t> </a:t>
            </a:r>
            <a:r>
              <a:rPr lang="en-US" sz="1200" dirty="0" err="1">
                <a:effectLst/>
                <a:latin typeface="+mj-lt"/>
                <a:ea typeface="Calibri" panose="020F0502020204030204" pitchFamily="34" charset="0"/>
              </a:rPr>
              <a:t>trình</a:t>
            </a:r>
            <a:r>
              <a:rPr lang="en-US" sz="1200" dirty="0">
                <a:effectLst/>
                <a:latin typeface="+mj-lt"/>
                <a:ea typeface="Calibri" panose="020F0502020204030204" pitchFamily="34" charset="0"/>
              </a:rPr>
              <a:t> SEA-PLM: </a:t>
            </a:r>
            <a:r>
              <a:rPr lang="en-US" sz="1200" dirty="0" err="1">
                <a:effectLst/>
                <a:latin typeface="+mj-lt"/>
                <a:ea typeface="Calibri" panose="020F0502020204030204" pitchFamily="34" charset="0"/>
              </a:rPr>
              <a:t>mô</a:t>
            </a:r>
            <a:r>
              <a:rPr lang="en-US" sz="1200" dirty="0">
                <a:effectLst/>
                <a:latin typeface="+mj-lt"/>
                <a:ea typeface="Calibri" panose="020F0502020204030204" pitchFamily="34" charset="0"/>
              </a:rPr>
              <a:t> </a:t>
            </a:r>
            <a:r>
              <a:rPr lang="en-US" sz="1200" dirty="0" err="1">
                <a:effectLst/>
                <a:latin typeface="+mj-lt"/>
                <a:ea typeface="Calibri" panose="020F0502020204030204" pitchFamily="34" charset="0"/>
              </a:rPr>
              <a:t>hình</a:t>
            </a:r>
            <a:r>
              <a:rPr lang="en-US" sz="1200" dirty="0">
                <a:effectLst/>
                <a:latin typeface="+mj-lt"/>
                <a:ea typeface="Calibri" panose="020F0502020204030204" pitchFamily="34" charset="0"/>
              </a:rPr>
              <a:t> </a:t>
            </a:r>
            <a:r>
              <a:rPr lang="en-US" sz="1200" dirty="0" err="1">
                <a:effectLst/>
                <a:latin typeface="+mj-lt"/>
                <a:ea typeface="Calibri" panose="020F0502020204030204" pitchFamily="34" charset="0"/>
              </a:rPr>
              <a:t>hóa</a:t>
            </a:r>
            <a:r>
              <a:rPr lang="en-US" sz="1200" dirty="0">
                <a:effectLst/>
                <a:latin typeface="+mj-lt"/>
                <a:ea typeface="Calibri" panose="020F0502020204030204" pitchFamily="34" charset="0"/>
              </a:rPr>
              <a:t> </a:t>
            </a:r>
            <a:r>
              <a:rPr lang="en-US" sz="1200" dirty="0" err="1">
                <a:effectLst/>
                <a:latin typeface="+mj-lt"/>
                <a:ea typeface="Calibri" panose="020F0502020204030204" pitchFamily="34" charset="0"/>
              </a:rPr>
              <a:t>toán</a:t>
            </a:r>
            <a:r>
              <a:rPr lang="en-US" sz="1200" dirty="0">
                <a:effectLst/>
                <a:latin typeface="+mj-lt"/>
                <a:ea typeface="Calibri" panose="020F0502020204030204" pitchFamily="34" charset="0"/>
              </a:rPr>
              <a:t> </a:t>
            </a:r>
            <a:r>
              <a:rPr lang="en-US" sz="1200" dirty="0" err="1">
                <a:effectLst/>
                <a:latin typeface="+mj-lt"/>
                <a:ea typeface="Calibri" panose="020F0502020204030204" pitchFamily="34" charset="0"/>
              </a:rPr>
              <a:t>học</a:t>
            </a:r>
            <a:r>
              <a:rPr lang="en-US" sz="1200" dirty="0">
                <a:effectLst/>
                <a:latin typeface="+mj-lt"/>
                <a:ea typeface="Calibri" panose="020F0502020204030204" pitchFamily="34" charset="0"/>
              </a:rPr>
              <a:t>, </a:t>
            </a:r>
            <a:r>
              <a:rPr lang="en-US" sz="1200" dirty="0" err="1">
                <a:effectLst/>
                <a:latin typeface="+mj-lt"/>
                <a:ea typeface="Calibri" panose="020F0502020204030204" pitchFamily="34" charset="0"/>
              </a:rPr>
              <a:t>áp</a:t>
            </a:r>
            <a:r>
              <a:rPr lang="en-US" sz="1200" dirty="0">
                <a:effectLst/>
                <a:latin typeface="+mj-lt"/>
                <a:ea typeface="Calibri" panose="020F0502020204030204" pitchFamily="34" charset="0"/>
              </a:rPr>
              <a:t> </a:t>
            </a:r>
            <a:r>
              <a:rPr lang="en-US" sz="1200" dirty="0" err="1">
                <a:effectLst/>
                <a:latin typeface="+mj-lt"/>
                <a:ea typeface="Calibri" panose="020F0502020204030204" pitchFamily="34" charset="0"/>
              </a:rPr>
              <a:t>dụng</a:t>
            </a:r>
            <a:r>
              <a:rPr lang="en-US" sz="1200" dirty="0">
                <a:effectLst/>
                <a:latin typeface="+mj-lt"/>
                <a:ea typeface="Calibri" panose="020F0502020204030204" pitchFamily="34" charset="0"/>
              </a:rPr>
              <a:t>, </a:t>
            </a:r>
            <a:r>
              <a:rPr lang="en-US" sz="1200" dirty="0" err="1">
                <a:effectLst/>
                <a:latin typeface="+mj-lt"/>
                <a:ea typeface="Calibri" panose="020F0502020204030204" pitchFamily="34" charset="0"/>
              </a:rPr>
              <a:t>giải</a:t>
            </a:r>
            <a:r>
              <a:rPr lang="en-US" sz="1200" dirty="0">
                <a:effectLst/>
                <a:latin typeface="+mj-lt"/>
                <a:ea typeface="Calibri" panose="020F0502020204030204" pitchFamily="34" charset="0"/>
              </a:rPr>
              <a:t> </a:t>
            </a:r>
            <a:r>
              <a:rPr lang="en-US" sz="1200" dirty="0" err="1">
                <a:effectLst/>
                <a:latin typeface="+mj-lt"/>
                <a:ea typeface="Calibri" panose="020F0502020204030204" pitchFamily="34" charset="0"/>
              </a:rPr>
              <a:t>thích</a:t>
            </a:r>
            <a:r>
              <a:rPr lang="en-US" sz="1200" dirty="0">
                <a:effectLst/>
                <a:latin typeface="+mj-lt"/>
                <a:ea typeface="Calibri" panose="020F0502020204030204" pitchFamily="34" charset="0"/>
              </a:rPr>
              <a:t>.</a:t>
            </a:r>
            <a:endParaRPr lang="vi-VN" sz="1200" dirty="0">
              <a:latin typeface="+mj-lt"/>
            </a:endParaRPr>
          </a:p>
          <a:p>
            <a:endParaRPr lang="x-none" dirty="0"/>
          </a:p>
        </p:txBody>
      </p:sp>
      <p:sp>
        <p:nvSpPr>
          <p:cNvPr id="4" name="Slide Number Placeholder 3">
            <a:extLst>
              <a:ext uri="{FF2B5EF4-FFF2-40B4-BE49-F238E27FC236}">
                <a16:creationId xmlns:a16="http://schemas.microsoft.com/office/drawing/2014/main" xmlns="" id="{98803D28-E054-63B5-B5D9-0DE10169A98F}"/>
              </a:ext>
            </a:extLst>
          </p:cNvPr>
          <p:cNvSpPr>
            <a:spLocks noGrp="1"/>
          </p:cNvSpPr>
          <p:nvPr>
            <p:ph type="sldNum" sz="quarter" idx="5"/>
          </p:nvPr>
        </p:nvSpPr>
        <p:spPr/>
        <p:txBody>
          <a:bodyPr/>
          <a:lstStyle/>
          <a:p>
            <a:fld id="{E6DE68D3-7818-4BA2-A984-87338B68AF18}" type="slidenum">
              <a:rPr lang="en-US" smtClean="0"/>
              <a:t>13</a:t>
            </a:fld>
            <a:endParaRPr lang="en-US"/>
          </a:p>
        </p:txBody>
      </p:sp>
    </p:spTree>
    <p:extLst>
      <p:ext uri="{BB962C8B-B14F-4D97-AF65-F5344CB8AC3E}">
        <p14:creationId xmlns:p14="http://schemas.microsoft.com/office/powerpoint/2010/main" val="2500207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FC3154-564E-5E47-8036-F6E38552B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227DA82-A65C-61FF-7C6F-A63AEEE8EC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05E792AD-F162-015A-401D-B0DBDC03A204}"/>
              </a:ext>
            </a:extLst>
          </p:cNvPr>
          <p:cNvSpPr>
            <a:spLocks noGrp="1"/>
          </p:cNvSpPr>
          <p:nvPr>
            <p:ph type="body" idx="1"/>
          </p:nvPr>
        </p:nvSpPr>
        <p:spPr/>
        <p:txBody>
          <a:bodyPr/>
          <a:lstStyle/>
          <a:p>
            <a:endParaRPr lang="x-none" dirty="0"/>
          </a:p>
        </p:txBody>
      </p:sp>
      <p:sp>
        <p:nvSpPr>
          <p:cNvPr id="4" name="Slide Number Placeholder 3">
            <a:extLst>
              <a:ext uri="{FF2B5EF4-FFF2-40B4-BE49-F238E27FC236}">
                <a16:creationId xmlns:a16="http://schemas.microsoft.com/office/drawing/2014/main" xmlns="" id="{26EAAB4B-D6A5-55E5-58D4-08C1919669FC}"/>
              </a:ext>
            </a:extLst>
          </p:cNvPr>
          <p:cNvSpPr>
            <a:spLocks noGrp="1"/>
          </p:cNvSpPr>
          <p:nvPr>
            <p:ph type="sldNum" sz="quarter" idx="5"/>
          </p:nvPr>
        </p:nvSpPr>
        <p:spPr/>
        <p:txBody>
          <a:bodyPr/>
          <a:lstStyle/>
          <a:p>
            <a:fld id="{E6DE68D3-7818-4BA2-A984-87338B68AF18}" type="slidenum">
              <a:rPr lang="en-US" smtClean="0"/>
              <a:t>14</a:t>
            </a:fld>
            <a:endParaRPr lang="en-US"/>
          </a:p>
        </p:txBody>
      </p:sp>
    </p:spTree>
    <p:extLst>
      <p:ext uri="{BB962C8B-B14F-4D97-AF65-F5344CB8AC3E}">
        <p14:creationId xmlns:p14="http://schemas.microsoft.com/office/powerpoint/2010/main" val="2036018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325D06-CAAF-D0E9-FB5E-DC86CE39F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68ACF57A-5E96-B3CA-1C26-36CDEE9E0D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EE73BAFA-07A4-D348-F558-C6484D58E4A2}"/>
              </a:ext>
            </a:extLst>
          </p:cNvPr>
          <p:cNvSpPr>
            <a:spLocks noGrp="1"/>
          </p:cNvSpPr>
          <p:nvPr>
            <p:ph type="body" idx="1"/>
          </p:nvPr>
        </p:nvSpPr>
        <p:spPr/>
        <p:txBody>
          <a:bodyPr/>
          <a:lstStyle/>
          <a:p>
            <a:endParaRPr lang="x-none" dirty="0"/>
          </a:p>
        </p:txBody>
      </p:sp>
      <p:sp>
        <p:nvSpPr>
          <p:cNvPr id="4" name="Slide Number Placeholder 3">
            <a:extLst>
              <a:ext uri="{FF2B5EF4-FFF2-40B4-BE49-F238E27FC236}">
                <a16:creationId xmlns:a16="http://schemas.microsoft.com/office/drawing/2014/main" xmlns="" id="{40BB78F7-E954-3D5A-2913-F13B169338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EE36B7-7A50-FB42-8F69-25233AA96F23}"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370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9C74F-943A-06F9-83C4-3AD80B86C4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CA03E4A-F706-DC0B-EBB8-D2A79A639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C3E543C-3288-23B6-4833-0C4A16811B59}"/>
              </a:ext>
            </a:extLst>
          </p:cNvPr>
          <p:cNvSpPr>
            <a:spLocks noGrp="1"/>
          </p:cNvSpPr>
          <p:nvPr>
            <p:ph type="dt" sz="half" idx="10"/>
          </p:nvPr>
        </p:nvSpPr>
        <p:spPr/>
        <p:txBody>
          <a:bodyPr/>
          <a:lstStyle/>
          <a:p>
            <a:fld id="{DEA41C13-38F5-407C-B86B-444D5E8FD9E7}" type="datetime1">
              <a:rPr lang="vi-VN" smtClean="0"/>
              <a:t>21/10/2025</a:t>
            </a:fld>
            <a:endParaRPr lang="en-US"/>
          </a:p>
        </p:txBody>
      </p:sp>
      <p:sp>
        <p:nvSpPr>
          <p:cNvPr id="5" name="Footer Placeholder 4">
            <a:extLst>
              <a:ext uri="{FF2B5EF4-FFF2-40B4-BE49-F238E27FC236}">
                <a16:creationId xmlns:a16="http://schemas.microsoft.com/office/drawing/2014/main" xmlns="" id="{A1FF31C5-8FB0-93FC-D636-5993C5DEE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DEDD51-2188-F965-FE87-4AABC8446173}"/>
              </a:ext>
            </a:extLst>
          </p:cNvPr>
          <p:cNvSpPr>
            <a:spLocks noGrp="1"/>
          </p:cNvSpPr>
          <p:nvPr>
            <p:ph type="sldNum" sz="quarter" idx="12"/>
          </p:nvPr>
        </p:nvSpPr>
        <p:spPr/>
        <p:txBody>
          <a:bodyPr/>
          <a:lstStyle/>
          <a:p>
            <a:fld id="{D3C66775-D4FB-4D83-997C-67157FF22876}" type="slidenum">
              <a:rPr lang="en-US" smtClean="0"/>
              <a:t>‹#›</a:t>
            </a:fld>
            <a:endParaRPr lang="en-US"/>
          </a:p>
        </p:txBody>
      </p:sp>
      <p:pic>
        <p:nvPicPr>
          <p:cNvPr id="7" name="Picture 2" descr="Cục Quản Lý Chất Lượng">
            <a:extLst>
              <a:ext uri="{FF2B5EF4-FFF2-40B4-BE49-F238E27FC236}">
                <a16:creationId xmlns:a16="http://schemas.microsoft.com/office/drawing/2014/main" xmlns="" id="{CBA6D299-935D-86E9-672D-CAE5925D4EB6}"/>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55510"/>
          <a:stretch/>
        </p:blipFill>
        <p:spPr bwMode="auto">
          <a:xfrm>
            <a:off x="1" y="1"/>
            <a:ext cx="2591945" cy="63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951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2EBFE8-865D-96A4-9FDC-EAC1E74CFC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643E51B-144B-895C-A9DA-315AD6D61D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0263FB2-8E21-6DF7-7E2C-981A7527EF3A}"/>
              </a:ext>
            </a:extLst>
          </p:cNvPr>
          <p:cNvSpPr>
            <a:spLocks noGrp="1"/>
          </p:cNvSpPr>
          <p:nvPr>
            <p:ph type="dt" sz="half" idx="10"/>
          </p:nvPr>
        </p:nvSpPr>
        <p:spPr/>
        <p:txBody>
          <a:bodyPr/>
          <a:lstStyle/>
          <a:p>
            <a:fld id="{31C3030D-DC71-4756-8417-CE0377EA95B5}" type="datetime1">
              <a:rPr lang="vi-VN" smtClean="0"/>
              <a:t>21/10/2025</a:t>
            </a:fld>
            <a:endParaRPr lang="en-US"/>
          </a:p>
        </p:txBody>
      </p:sp>
      <p:sp>
        <p:nvSpPr>
          <p:cNvPr id="5" name="Footer Placeholder 4">
            <a:extLst>
              <a:ext uri="{FF2B5EF4-FFF2-40B4-BE49-F238E27FC236}">
                <a16:creationId xmlns:a16="http://schemas.microsoft.com/office/drawing/2014/main" xmlns="" id="{3EC1A032-9360-34C7-D4A1-ED1000ED3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19857E-0378-A112-7D94-87BA73B8B9CD}"/>
              </a:ext>
            </a:extLst>
          </p:cNvPr>
          <p:cNvSpPr>
            <a:spLocks noGrp="1"/>
          </p:cNvSpPr>
          <p:nvPr>
            <p:ph type="sldNum" sz="quarter" idx="12"/>
          </p:nvPr>
        </p:nvSpPr>
        <p:spPr/>
        <p:txBody>
          <a:bodyPr/>
          <a:lstStyle/>
          <a:p>
            <a:fld id="{D3C66775-D4FB-4D83-997C-67157FF22876}" type="slidenum">
              <a:rPr lang="en-US" smtClean="0"/>
              <a:t>‹#›</a:t>
            </a:fld>
            <a:endParaRPr lang="en-US"/>
          </a:p>
        </p:txBody>
      </p:sp>
    </p:spTree>
    <p:extLst>
      <p:ext uri="{BB962C8B-B14F-4D97-AF65-F5344CB8AC3E}">
        <p14:creationId xmlns:p14="http://schemas.microsoft.com/office/powerpoint/2010/main" val="13883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FE20488-2415-AE78-AEBE-F21A4387D2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002C76B-FD9A-C5BE-93CF-7042EEBBD9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014503-C18F-3BD3-4831-4C18D12CA7BD}"/>
              </a:ext>
            </a:extLst>
          </p:cNvPr>
          <p:cNvSpPr>
            <a:spLocks noGrp="1"/>
          </p:cNvSpPr>
          <p:nvPr>
            <p:ph type="dt" sz="half" idx="10"/>
          </p:nvPr>
        </p:nvSpPr>
        <p:spPr/>
        <p:txBody>
          <a:bodyPr/>
          <a:lstStyle/>
          <a:p>
            <a:fld id="{F7F10C02-9EF4-4316-BEB0-337C4513154F}" type="datetime1">
              <a:rPr lang="vi-VN" smtClean="0"/>
              <a:t>21/10/2025</a:t>
            </a:fld>
            <a:endParaRPr lang="en-US"/>
          </a:p>
        </p:txBody>
      </p:sp>
      <p:sp>
        <p:nvSpPr>
          <p:cNvPr id="5" name="Footer Placeholder 4">
            <a:extLst>
              <a:ext uri="{FF2B5EF4-FFF2-40B4-BE49-F238E27FC236}">
                <a16:creationId xmlns:a16="http://schemas.microsoft.com/office/drawing/2014/main" xmlns="" id="{C9E6CBB7-891E-E8E2-E9C7-912B4A987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91D1E95-960F-BD7B-4C01-E6B800A8628F}"/>
              </a:ext>
            </a:extLst>
          </p:cNvPr>
          <p:cNvSpPr>
            <a:spLocks noGrp="1"/>
          </p:cNvSpPr>
          <p:nvPr>
            <p:ph type="sldNum" sz="quarter" idx="12"/>
          </p:nvPr>
        </p:nvSpPr>
        <p:spPr/>
        <p:txBody>
          <a:bodyPr/>
          <a:lstStyle/>
          <a:p>
            <a:fld id="{D3C66775-D4FB-4D83-997C-67157FF22876}" type="slidenum">
              <a:rPr lang="en-US" smtClean="0"/>
              <a:t>‹#›</a:t>
            </a:fld>
            <a:endParaRPr lang="en-US"/>
          </a:p>
        </p:txBody>
      </p:sp>
    </p:spTree>
    <p:extLst>
      <p:ext uri="{BB962C8B-B14F-4D97-AF65-F5344CB8AC3E}">
        <p14:creationId xmlns:p14="http://schemas.microsoft.com/office/powerpoint/2010/main" val="612907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solidFill>
            <a:srgbClr val="00CCFF"/>
          </a:solidFill>
        </p:spPr>
        <p:txBody>
          <a:bodyPr anchor="ctr">
            <a:normAutofit/>
          </a:bodyPr>
          <a:lstStyle>
            <a:lvl1pPr algn="ctr">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464FA843-2D12-4F1A-AB90-84D35ED76F15}" type="datetime1">
              <a:rPr lang="vi-VN" smtClean="0"/>
              <a:t>21/10/2025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127617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479425"/>
            <a:ext cx="11468100" cy="1325563"/>
          </a:xfrm>
          <a:solidFill>
            <a:srgbClr val="33CCFF"/>
          </a:solidFill>
        </p:spPr>
        <p:txBody>
          <a:bodyP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vi-VN"/>
          </a:p>
        </p:txBody>
      </p:sp>
      <p:sp>
        <p:nvSpPr>
          <p:cNvPr id="3" name="Content Placeholder 2"/>
          <p:cNvSpPr>
            <a:spLocks noGrp="1"/>
          </p:cNvSpPr>
          <p:nvPr>
            <p:ph idx="1"/>
          </p:nvPr>
        </p:nvSpPr>
        <p:spPr>
          <a:xfrm>
            <a:off x="292100" y="1939925"/>
            <a:ext cx="114681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1DCD9F8B-7898-4BD8-9671-535791A318BC}" type="datetime1">
              <a:rPr lang="vi-VN" smtClean="0"/>
              <a:t>21/10/2025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a:xfrm>
            <a:off x="9329555" y="6356350"/>
            <a:ext cx="2743200" cy="365125"/>
          </a:xfrm>
        </p:spPr>
        <p:txBody>
          <a:bodyPr/>
          <a:lstStyle/>
          <a:p>
            <a:fld id="{D6DAD6C1-62F6-4473-8FB1-A9EBE493AB22}" type="slidenum">
              <a:rPr lang="vi-VN" smtClean="0"/>
              <a:t>‹#›</a:t>
            </a:fld>
            <a:endParaRPr lang="vi-VN"/>
          </a:p>
        </p:txBody>
      </p:sp>
      <p:pic>
        <p:nvPicPr>
          <p:cNvPr id="7" name="Picture 2" descr="Cục Quản Lý Chất Lượ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55510"/>
          <a:stretch/>
        </p:blipFill>
        <p:spPr bwMode="auto">
          <a:xfrm>
            <a:off x="4834" y="0"/>
            <a:ext cx="2079896" cy="47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54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1D4B2F-CEFB-4193-9749-E954FD30AEE4}" type="datetime1">
              <a:rPr lang="vi-VN" smtClean="0"/>
              <a:t>21/10/2025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2352687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719276A-AC86-4951-B4E7-0EBEEA1E2D40}" type="datetime1">
              <a:rPr lang="vi-VN" smtClean="0"/>
              <a:t>21/10/2025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3308885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4F942AE3-99E7-4E3F-859A-42BAA5246131}" type="datetime1">
              <a:rPr lang="vi-VN" smtClean="0"/>
              <a:t>21/10/2025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2502164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D1AD9069-9AF5-4B23-9F40-A9B007A89E2E}" type="datetime1">
              <a:rPr lang="vi-VN" smtClean="0"/>
              <a:t>21/10/2025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4017056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E0776-BECD-4793-8F6A-7DA18204C4B9}" type="datetime1">
              <a:rPr lang="vi-VN" smtClean="0"/>
              <a:t>21/10/2025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3249711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7B9B5C-C0FF-4016-83F7-D2DA61C09F98}" type="datetime1">
              <a:rPr lang="vi-VN" smtClean="0"/>
              <a:t>21/10/2025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797162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93FA5-432C-9BEA-7E61-30EF7DE3E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945D047-B2F9-AFD9-D6F1-B311793833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C944432-1316-5040-3938-39E1DA95BFAF}"/>
              </a:ext>
            </a:extLst>
          </p:cNvPr>
          <p:cNvSpPr>
            <a:spLocks noGrp="1"/>
          </p:cNvSpPr>
          <p:nvPr>
            <p:ph type="dt" sz="half" idx="10"/>
          </p:nvPr>
        </p:nvSpPr>
        <p:spPr/>
        <p:txBody>
          <a:bodyPr/>
          <a:lstStyle/>
          <a:p>
            <a:fld id="{61A982C2-8007-4AB0-89CC-A430B49862F3}" type="datetime1">
              <a:rPr lang="vi-VN" smtClean="0"/>
              <a:t>21/10/2025</a:t>
            </a:fld>
            <a:endParaRPr lang="en-US"/>
          </a:p>
        </p:txBody>
      </p:sp>
      <p:sp>
        <p:nvSpPr>
          <p:cNvPr id="5" name="Footer Placeholder 4">
            <a:extLst>
              <a:ext uri="{FF2B5EF4-FFF2-40B4-BE49-F238E27FC236}">
                <a16:creationId xmlns:a16="http://schemas.microsoft.com/office/drawing/2014/main" xmlns="" id="{16258FB9-F200-B79A-5C18-CBA78BF14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8AFC3C6-2A61-9D17-ECA7-E0F99967EF3D}"/>
              </a:ext>
            </a:extLst>
          </p:cNvPr>
          <p:cNvSpPr>
            <a:spLocks noGrp="1"/>
          </p:cNvSpPr>
          <p:nvPr>
            <p:ph type="sldNum" sz="quarter" idx="12"/>
          </p:nvPr>
        </p:nvSpPr>
        <p:spPr/>
        <p:txBody>
          <a:bodyPr/>
          <a:lstStyle/>
          <a:p>
            <a:fld id="{D3C66775-D4FB-4D83-997C-67157FF22876}" type="slidenum">
              <a:rPr lang="en-US" smtClean="0"/>
              <a:t>‹#›</a:t>
            </a:fld>
            <a:endParaRPr lang="en-US"/>
          </a:p>
        </p:txBody>
      </p:sp>
    </p:spTree>
    <p:extLst>
      <p:ext uri="{BB962C8B-B14F-4D97-AF65-F5344CB8AC3E}">
        <p14:creationId xmlns:p14="http://schemas.microsoft.com/office/powerpoint/2010/main" val="3362330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5833F4-C5E0-4683-8E50-9CB2563ACAEB}" type="datetime1">
              <a:rPr lang="vi-VN" smtClean="0"/>
              <a:t>21/10/2025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565530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EDC6EE1E-A314-4FF4-B907-278E0B3CDA1F}" type="datetime1">
              <a:rPr lang="vi-VN" smtClean="0"/>
              <a:t>21/10/2025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842017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581CBB3-F359-4AD4-BE81-95EBE5B23EDD}" type="datetime1">
              <a:rPr lang="vi-VN" smtClean="0"/>
              <a:t>21/10/2025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2508953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solidFill>
            <a:srgbClr val="00CCFF"/>
          </a:solidFill>
        </p:spPr>
        <p:txBody>
          <a:bodyPr anchor="ctr">
            <a:normAutofit/>
          </a:bodyPr>
          <a:lstStyle>
            <a:lvl1pPr algn="ctr">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BE649BE-EBB4-4755-8E54-A96E33D7DC53}" type="datetimeFigureOut">
              <a:rPr lang="vi-VN" smtClean="0"/>
              <a:t>21/10/2025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1048737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0" y="479425"/>
            <a:ext cx="11468100" cy="1325563"/>
          </a:xfrm>
          <a:solidFill>
            <a:srgbClr val="33CCFF"/>
          </a:solidFill>
        </p:spPr>
        <p:txBody>
          <a:bodyPr>
            <a:normAutofit/>
          </a:bodyPr>
          <a:lstStyle>
            <a:lvl1pPr>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vi-VN"/>
          </a:p>
        </p:txBody>
      </p:sp>
      <p:sp>
        <p:nvSpPr>
          <p:cNvPr id="3" name="Content Placeholder 2"/>
          <p:cNvSpPr>
            <a:spLocks noGrp="1"/>
          </p:cNvSpPr>
          <p:nvPr>
            <p:ph idx="1"/>
          </p:nvPr>
        </p:nvSpPr>
        <p:spPr>
          <a:xfrm>
            <a:off x="292100" y="1939925"/>
            <a:ext cx="114681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BE649BE-EBB4-4755-8E54-A96E33D7DC53}" type="datetimeFigureOut">
              <a:rPr lang="vi-VN" smtClean="0"/>
              <a:t>21/10/2025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6DAD6C1-62F6-4473-8FB1-A9EBE493AB22}" type="slidenum">
              <a:rPr lang="vi-VN" smtClean="0"/>
              <a:t>‹#›</a:t>
            </a:fld>
            <a:endParaRPr lang="vi-VN"/>
          </a:p>
        </p:txBody>
      </p:sp>
      <p:pic>
        <p:nvPicPr>
          <p:cNvPr id="7" name="Picture 2" descr="Cục Quản Lý Chất Lượ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55510"/>
          <a:stretch/>
        </p:blipFill>
        <p:spPr bwMode="auto">
          <a:xfrm>
            <a:off x="4834" y="0"/>
            <a:ext cx="2079896" cy="47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897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E649BE-EBB4-4755-8E54-A96E33D7DC53}" type="datetimeFigureOut">
              <a:rPr lang="vi-VN" smtClean="0"/>
              <a:t>21/10/2025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2397677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BE649BE-EBB4-4755-8E54-A96E33D7DC53}" type="datetimeFigureOut">
              <a:rPr lang="vi-VN" smtClean="0"/>
              <a:t>21/10/2025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4151458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BE649BE-EBB4-4755-8E54-A96E33D7DC53}" type="datetimeFigureOut">
              <a:rPr lang="vi-VN" smtClean="0"/>
              <a:t>21/10/2025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3467425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BE649BE-EBB4-4755-8E54-A96E33D7DC53}" type="datetimeFigureOut">
              <a:rPr lang="vi-VN" smtClean="0"/>
              <a:t>21/10/2025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853636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649BE-EBB4-4755-8E54-A96E33D7DC53}" type="datetimeFigureOut">
              <a:rPr lang="vi-VN" smtClean="0"/>
              <a:t>21/10/2025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397199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5D5E1B-00EC-4938-F836-A8971D1442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5FDB05A-80D3-B0FE-ADD8-A5EC1B1A5D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2CC3E42-F32D-1E26-84D8-F68AA454E052}"/>
              </a:ext>
            </a:extLst>
          </p:cNvPr>
          <p:cNvSpPr>
            <a:spLocks noGrp="1"/>
          </p:cNvSpPr>
          <p:nvPr>
            <p:ph type="dt" sz="half" idx="10"/>
          </p:nvPr>
        </p:nvSpPr>
        <p:spPr/>
        <p:txBody>
          <a:bodyPr/>
          <a:lstStyle/>
          <a:p>
            <a:fld id="{888B4C1E-FAE4-4D68-A2C6-D0EAA031FBF8}" type="datetime1">
              <a:rPr lang="vi-VN" smtClean="0"/>
              <a:t>21/10/2025</a:t>
            </a:fld>
            <a:endParaRPr lang="en-US"/>
          </a:p>
        </p:txBody>
      </p:sp>
      <p:sp>
        <p:nvSpPr>
          <p:cNvPr id="5" name="Footer Placeholder 4">
            <a:extLst>
              <a:ext uri="{FF2B5EF4-FFF2-40B4-BE49-F238E27FC236}">
                <a16:creationId xmlns:a16="http://schemas.microsoft.com/office/drawing/2014/main" xmlns="" id="{31C01CCB-BC4B-B019-641D-8C42140E2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46B98F1-B706-A092-F56F-D3414AB24F00}"/>
              </a:ext>
            </a:extLst>
          </p:cNvPr>
          <p:cNvSpPr>
            <a:spLocks noGrp="1"/>
          </p:cNvSpPr>
          <p:nvPr>
            <p:ph type="sldNum" sz="quarter" idx="12"/>
          </p:nvPr>
        </p:nvSpPr>
        <p:spPr/>
        <p:txBody>
          <a:bodyPr/>
          <a:lstStyle/>
          <a:p>
            <a:fld id="{D3C66775-D4FB-4D83-997C-67157FF22876}" type="slidenum">
              <a:rPr lang="en-US" smtClean="0"/>
              <a:t>‹#›</a:t>
            </a:fld>
            <a:endParaRPr lang="en-US"/>
          </a:p>
        </p:txBody>
      </p:sp>
    </p:spTree>
    <p:extLst>
      <p:ext uri="{BB962C8B-B14F-4D97-AF65-F5344CB8AC3E}">
        <p14:creationId xmlns:p14="http://schemas.microsoft.com/office/powerpoint/2010/main" val="2735690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E649BE-EBB4-4755-8E54-A96E33D7DC53}" type="datetimeFigureOut">
              <a:rPr lang="vi-VN" smtClean="0"/>
              <a:t>21/10/2025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30057834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E649BE-EBB4-4755-8E54-A96E33D7DC53}" type="datetimeFigureOut">
              <a:rPr lang="vi-VN" smtClean="0"/>
              <a:t>21/10/2025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2648046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BE649BE-EBB4-4755-8E54-A96E33D7DC53}" type="datetimeFigureOut">
              <a:rPr lang="vi-VN" smtClean="0"/>
              <a:t>21/10/2025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27227677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BE649BE-EBB4-4755-8E54-A96E33D7DC53}" type="datetimeFigureOut">
              <a:rPr lang="vi-VN" smtClean="0"/>
              <a:t>21/10/2025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6DAD6C1-62F6-4473-8FB1-A9EBE493AB22}" type="slidenum">
              <a:rPr lang="vi-VN" smtClean="0"/>
              <a:t>‹#›</a:t>
            </a:fld>
            <a:endParaRPr lang="vi-VN"/>
          </a:p>
        </p:txBody>
      </p:sp>
    </p:spTree>
    <p:extLst>
      <p:ext uri="{BB962C8B-B14F-4D97-AF65-F5344CB8AC3E}">
        <p14:creationId xmlns:p14="http://schemas.microsoft.com/office/powerpoint/2010/main" val="212129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22785-A470-1498-8202-C60A6DE3E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573A0CD-F457-5128-B935-F1C0C9E133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5CC8617-7253-FCD5-8686-6826C2A588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4CF213F-78D6-687C-0BA1-2C37D5384B34}"/>
              </a:ext>
            </a:extLst>
          </p:cNvPr>
          <p:cNvSpPr>
            <a:spLocks noGrp="1"/>
          </p:cNvSpPr>
          <p:nvPr>
            <p:ph type="dt" sz="half" idx="10"/>
          </p:nvPr>
        </p:nvSpPr>
        <p:spPr/>
        <p:txBody>
          <a:bodyPr/>
          <a:lstStyle/>
          <a:p>
            <a:fld id="{950119C6-9540-4025-87A1-7FB537A2492D}" type="datetime1">
              <a:rPr lang="vi-VN" smtClean="0"/>
              <a:t>21/10/2025</a:t>
            </a:fld>
            <a:endParaRPr lang="en-US"/>
          </a:p>
        </p:txBody>
      </p:sp>
      <p:sp>
        <p:nvSpPr>
          <p:cNvPr id="6" name="Footer Placeholder 5">
            <a:extLst>
              <a:ext uri="{FF2B5EF4-FFF2-40B4-BE49-F238E27FC236}">
                <a16:creationId xmlns:a16="http://schemas.microsoft.com/office/drawing/2014/main" xmlns="" id="{A68629A1-D777-E335-6DA7-0293E22817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D5FBB1D-DD2E-F8C0-D64A-018F6BAE401B}"/>
              </a:ext>
            </a:extLst>
          </p:cNvPr>
          <p:cNvSpPr>
            <a:spLocks noGrp="1"/>
          </p:cNvSpPr>
          <p:nvPr>
            <p:ph type="sldNum" sz="quarter" idx="12"/>
          </p:nvPr>
        </p:nvSpPr>
        <p:spPr/>
        <p:txBody>
          <a:bodyPr/>
          <a:lstStyle/>
          <a:p>
            <a:fld id="{D3C66775-D4FB-4D83-997C-67157FF22876}" type="slidenum">
              <a:rPr lang="en-US" smtClean="0"/>
              <a:t>‹#›</a:t>
            </a:fld>
            <a:endParaRPr lang="en-US"/>
          </a:p>
        </p:txBody>
      </p:sp>
    </p:spTree>
    <p:extLst>
      <p:ext uri="{BB962C8B-B14F-4D97-AF65-F5344CB8AC3E}">
        <p14:creationId xmlns:p14="http://schemas.microsoft.com/office/powerpoint/2010/main" val="138039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8C1CD5-ED86-1C43-392F-E90216A440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2A41E44-3FC9-F3FA-8B7A-78D97F202D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69B91CB-8DBA-DFAD-1316-80F77F22E2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AB07FCD-C4F5-BA63-5F6B-50D9F9EA86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A0304F2-7CAB-59D3-1EBD-BCD482620C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370C280-1B6B-9F17-E60F-43CD690BE57B}"/>
              </a:ext>
            </a:extLst>
          </p:cNvPr>
          <p:cNvSpPr>
            <a:spLocks noGrp="1"/>
          </p:cNvSpPr>
          <p:nvPr>
            <p:ph type="dt" sz="half" idx="10"/>
          </p:nvPr>
        </p:nvSpPr>
        <p:spPr/>
        <p:txBody>
          <a:bodyPr/>
          <a:lstStyle/>
          <a:p>
            <a:fld id="{CDF206F4-C09C-4D1E-B5DB-CBA8B0F1914E}" type="datetime1">
              <a:rPr lang="vi-VN" smtClean="0"/>
              <a:t>21/10/2025</a:t>
            </a:fld>
            <a:endParaRPr lang="en-US"/>
          </a:p>
        </p:txBody>
      </p:sp>
      <p:sp>
        <p:nvSpPr>
          <p:cNvPr id="8" name="Footer Placeholder 7">
            <a:extLst>
              <a:ext uri="{FF2B5EF4-FFF2-40B4-BE49-F238E27FC236}">
                <a16:creationId xmlns:a16="http://schemas.microsoft.com/office/drawing/2014/main" xmlns="" id="{FBF9686F-85B7-6A46-A3AE-0F6820E36E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E4925EB-010E-5F52-8205-FE5A736EF7DF}"/>
              </a:ext>
            </a:extLst>
          </p:cNvPr>
          <p:cNvSpPr>
            <a:spLocks noGrp="1"/>
          </p:cNvSpPr>
          <p:nvPr>
            <p:ph type="sldNum" sz="quarter" idx="12"/>
          </p:nvPr>
        </p:nvSpPr>
        <p:spPr/>
        <p:txBody>
          <a:bodyPr/>
          <a:lstStyle/>
          <a:p>
            <a:fld id="{D3C66775-D4FB-4D83-997C-67157FF22876}" type="slidenum">
              <a:rPr lang="en-US" smtClean="0"/>
              <a:t>‹#›</a:t>
            </a:fld>
            <a:endParaRPr lang="en-US"/>
          </a:p>
        </p:txBody>
      </p:sp>
    </p:spTree>
    <p:extLst>
      <p:ext uri="{BB962C8B-B14F-4D97-AF65-F5344CB8AC3E}">
        <p14:creationId xmlns:p14="http://schemas.microsoft.com/office/powerpoint/2010/main" val="78731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1ECF1E-0FBC-EF6C-DCD8-4F9690855B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2036118-8EB4-1BDF-5FB6-629A8AEB4713}"/>
              </a:ext>
            </a:extLst>
          </p:cNvPr>
          <p:cNvSpPr>
            <a:spLocks noGrp="1"/>
          </p:cNvSpPr>
          <p:nvPr>
            <p:ph type="dt" sz="half" idx="10"/>
          </p:nvPr>
        </p:nvSpPr>
        <p:spPr/>
        <p:txBody>
          <a:bodyPr/>
          <a:lstStyle/>
          <a:p>
            <a:fld id="{880593F2-1367-49C6-BD60-260774C9359B}" type="datetime1">
              <a:rPr lang="vi-VN" smtClean="0"/>
              <a:t>21/10/2025</a:t>
            </a:fld>
            <a:endParaRPr lang="en-US"/>
          </a:p>
        </p:txBody>
      </p:sp>
      <p:sp>
        <p:nvSpPr>
          <p:cNvPr id="4" name="Footer Placeholder 3">
            <a:extLst>
              <a:ext uri="{FF2B5EF4-FFF2-40B4-BE49-F238E27FC236}">
                <a16:creationId xmlns:a16="http://schemas.microsoft.com/office/drawing/2014/main" xmlns="" id="{6F7E2002-B0AF-B9CA-51CA-34133AE520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F662B8D-D0EA-571D-F972-43A123DED7C9}"/>
              </a:ext>
            </a:extLst>
          </p:cNvPr>
          <p:cNvSpPr>
            <a:spLocks noGrp="1"/>
          </p:cNvSpPr>
          <p:nvPr>
            <p:ph type="sldNum" sz="quarter" idx="12"/>
          </p:nvPr>
        </p:nvSpPr>
        <p:spPr/>
        <p:txBody>
          <a:bodyPr/>
          <a:lstStyle/>
          <a:p>
            <a:fld id="{D3C66775-D4FB-4D83-997C-67157FF22876}" type="slidenum">
              <a:rPr lang="en-US" smtClean="0"/>
              <a:t>‹#›</a:t>
            </a:fld>
            <a:endParaRPr lang="en-US"/>
          </a:p>
        </p:txBody>
      </p:sp>
    </p:spTree>
    <p:extLst>
      <p:ext uri="{BB962C8B-B14F-4D97-AF65-F5344CB8AC3E}">
        <p14:creationId xmlns:p14="http://schemas.microsoft.com/office/powerpoint/2010/main" val="2819575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6E7ABD-569F-764A-8A75-44FAC868BF9F}"/>
              </a:ext>
            </a:extLst>
          </p:cNvPr>
          <p:cNvSpPr>
            <a:spLocks noGrp="1"/>
          </p:cNvSpPr>
          <p:nvPr>
            <p:ph type="dt" sz="half" idx="10"/>
          </p:nvPr>
        </p:nvSpPr>
        <p:spPr/>
        <p:txBody>
          <a:bodyPr/>
          <a:lstStyle/>
          <a:p>
            <a:fld id="{20A34F7C-6BB6-4C6A-A89A-92FDB278AF2F}" type="datetime1">
              <a:rPr lang="vi-VN" smtClean="0"/>
              <a:t>21/10/2025</a:t>
            </a:fld>
            <a:endParaRPr lang="en-US"/>
          </a:p>
        </p:txBody>
      </p:sp>
      <p:sp>
        <p:nvSpPr>
          <p:cNvPr id="3" name="Footer Placeholder 2">
            <a:extLst>
              <a:ext uri="{FF2B5EF4-FFF2-40B4-BE49-F238E27FC236}">
                <a16:creationId xmlns:a16="http://schemas.microsoft.com/office/drawing/2014/main" xmlns="" id="{6F7E7C70-CB7A-41A7-5DC4-FB931FD93B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31866BD-4CDC-3559-1A70-00FEC447A595}"/>
              </a:ext>
            </a:extLst>
          </p:cNvPr>
          <p:cNvSpPr>
            <a:spLocks noGrp="1"/>
          </p:cNvSpPr>
          <p:nvPr>
            <p:ph type="sldNum" sz="quarter" idx="12"/>
          </p:nvPr>
        </p:nvSpPr>
        <p:spPr/>
        <p:txBody>
          <a:bodyPr/>
          <a:lstStyle/>
          <a:p>
            <a:fld id="{D3C66775-D4FB-4D83-997C-67157FF22876}" type="slidenum">
              <a:rPr lang="en-US" smtClean="0"/>
              <a:t>‹#›</a:t>
            </a:fld>
            <a:endParaRPr lang="en-US"/>
          </a:p>
        </p:txBody>
      </p:sp>
    </p:spTree>
    <p:extLst>
      <p:ext uri="{BB962C8B-B14F-4D97-AF65-F5344CB8AC3E}">
        <p14:creationId xmlns:p14="http://schemas.microsoft.com/office/powerpoint/2010/main" val="32984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706142-F6DE-8591-77DF-ACC4EF5D5B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9EA9ECA-5564-784D-46F2-ED7A862763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69F81D7-39FA-0DEE-AFC6-5E8C82F4E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C879AA7-B0F3-11DB-26F1-6882CDC34837}"/>
              </a:ext>
            </a:extLst>
          </p:cNvPr>
          <p:cNvSpPr>
            <a:spLocks noGrp="1"/>
          </p:cNvSpPr>
          <p:nvPr>
            <p:ph type="dt" sz="half" idx="10"/>
          </p:nvPr>
        </p:nvSpPr>
        <p:spPr/>
        <p:txBody>
          <a:bodyPr/>
          <a:lstStyle/>
          <a:p>
            <a:fld id="{63B82572-9709-45E8-A6E1-0321235D78E5}" type="datetime1">
              <a:rPr lang="vi-VN" smtClean="0"/>
              <a:t>21/10/2025</a:t>
            </a:fld>
            <a:endParaRPr lang="en-US"/>
          </a:p>
        </p:txBody>
      </p:sp>
      <p:sp>
        <p:nvSpPr>
          <p:cNvPr id="6" name="Footer Placeholder 5">
            <a:extLst>
              <a:ext uri="{FF2B5EF4-FFF2-40B4-BE49-F238E27FC236}">
                <a16:creationId xmlns:a16="http://schemas.microsoft.com/office/drawing/2014/main" xmlns="" id="{EE7D15F2-B185-882D-3C31-82A853A681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DAC42DD-C108-FB0B-750A-D70B2D10B043}"/>
              </a:ext>
            </a:extLst>
          </p:cNvPr>
          <p:cNvSpPr>
            <a:spLocks noGrp="1"/>
          </p:cNvSpPr>
          <p:nvPr>
            <p:ph type="sldNum" sz="quarter" idx="12"/>
          </p:nvPr>
        </p:nvSpPr>
        <p:spPr/>
        <p:txBody>
          <a:bodyPr/>
          <a:lstStyle/>
          <a:p>
            <a:fld id="{D3C66775-D4FB-4D83-997C-67157FF22876}" type="slidenum">
              <a:rPr lang="en-US" smtClean="0"/>
              <a:t>‹#›</a:t>
            </a:fld>
            <a:endParaRPr lang="en-US"/>
          </a:p>
        </p:txBody>
      </p:sp>
    </p:spTree>
    <p:extLst>
      <p:ext uri="{BB962C8B-B14F-4D97-AF65-F5344CB8AC3E}">
        <p14:creationId xmlns:p14="http://schemas.microsoft.com/office/powerpoint/2010/main" val="2658020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1BE06-5615-AF96-C05D-1BD81AEA3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647BE04-2E19-F8DF-73C1-04B3671E78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D58C20D-86B2-0E9B-E7D4-3E4A759085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27EA225-9DD0-BFB4-122B-AB71D3FDC3ED}"/>
              </a:ext>
            </a:extLst>
          </p:cNvPr>
          <p:cNvSpPr>
            <a:spLocks noGrp="1"/>
          </p:cNvSpPr>
          <p:nvPr>
            <p:ph type="dt" sz="half" idx="10"/>
          </p:nvPr>
        </p:nvSpPr>
        <p:spPr/>
        <p:txBody>
          <a:bodyPr/>
          <a:lstStyle/>
          <a:p>
            <a:fld id="{1D875CA4-1FDD-4B0D-B3B5-6ED586CE1F08}" type="datetime1">
              <a:rPr lang="vi-VN" smtClean="0"/>
              <a:t>21/10/2025</a:t>
            </a:fld>
            <a:endParaRPr lang="en-US"/>
          </a:p>
        </p:txBody>
      </p:sp>
      <p:sp>
        <p:nvSpPr>
          <p:cNvPr id="6" name="Footer Placeholder 5">
            <a:extLst>
              <a:ext uri="{FF2B5EF4-FFF2-40B4-BE49-F238E27FC236}">
                <a16:creationId xmlns:a16="http://schemas.microsoft.com/office/drawing/2014/main" xmlns="" id="{67C419C5-D239-7A7E-7150-4987D2F919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1E64D6D-2900-8EC6-E6FF-C3E6DB5350C5}"/>
              </a:ext>
            </a:extLst>
          </p:cNvPr>
          <p:cNvSpPr>
            <a:spLocks noGrp="1"/>
          </p:cNvSpPr>
          <p:nvPr>
            <p:ph type="sldNum" sz="quarter" idx="12"/>
          </p:nvPr>
        </p:nvSpPr>
        <p:spPr/>
        <p:txBody>
          <a:bodyPr/>
          <a:lstStyle/>
          <a:p>
            <a:fld id="{D3C66775-D4FB-4D83-997C-67157FF22876}" type="slidenum">
              <a:rPr lang="en-US" smtClean="0"/>
              <a:t>‹#›</a:t>
            </a:fld>
            <a:endParaRPr lang="en-US"/>
          </a:p>
        </p:txBody>
      </p:sp>
    </p:spTree>
    <p:extLst>
      <p:ext uri="{BB962C8B-B14F-4D97-AF65-F5344CB8AC3E}">
        <p14:creationId xmlns:p14="http://schemas.microsoft.com/office/powerpoint/2010/main" val="277001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B33C11D-539D-346F-BC13-57878720BE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701A5B1-615C-A9D8-04C6-2C14A13A0E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2FB815-6588-D1E2-29E5-69CA519A8E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D18BEF-C123-4604-A4F6-6AE3CB0788F5}" type="datetime1">
              <a:rPr lang="vi-VN" smtClean="0"/>
              <a:t>21/10/2025</a:t>
            </a:fld>
            <a:endParaRPr lang="en-US"/>
          </a:p>
        </p:txBody>
      </p:sp>
      <p:sp>
        <p:nvSpPr>
          <p:cNvPr id="5" name="Footer Placeholder 4">
            <a:extLst>
              <a:ext uri="{FF2B5EF4-FFF2-40B4-BE49-F238E27FC236}">
                <a16:creationId xmlns:a16="http://schemas.microsoft.com/office/drawing/2014/main" xmlns="" id="{537BF38E-E7CD-4968-63E7-099D31CA5E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0A05C85B-6AB2-92B8-F4A3-8F272E7C6C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C66775-D4FB-4D83-997C-67157FF22876}" type="slidenum">
              <a:rPr lang="en-US" smtClean="0"/>
              <a:t>‹#›</a:t>
            </a:fld>
            <a:endParaRPr lang="en-US"/>
          </a:p>
        </p:txBody>
      </p:sp>
    </p:spTree>
    <p:extLst>
      <p:ext uri="{BB962C8B-B14F-4D97-AF65-F5344CB8AC3E}">
        <p14:creationId xmlns:p14="http://schemas.microsoft.com/office/powerpoint/2010/main" val="2488510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0F65D-3B2C-4236-A88B-C34EAC3AF8B4}" type="datetime1">
              <a:rPr lang="vi-VN" smtClean="0"/>
              <a:t>21/10/2025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AD6C1-62F6-4473-8FB1-A9EBE493AB22}" type="slidenum">
              <a:rPr lang="vi-VN" smtClean="0"/>
              <a:t>‹#›</a:t>
            </a:fld>
            <a:endParaRPr lang="vi-VN"/>
          </a:p>
        </p:txBody>
      </p:sp>
    </p:spTree>
    <p:extLst>
      <p:ext uri="{BB962C8B-B14F-4D97-AF65-F5344CB8AC3E}">
        <p14:creationId xmlns:p14="http://schemas.microsoft.com/office/powerpoint/2010/main" val="630413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649BE-EBB4-4755-8E54-A96E33D7DC53}" type="datetimeFigureOut">
              <a:rPr lang="vi-VN" smtClean="0"/>
              <a:t>21/10/2025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AD6C1-62F6-4473-8FB1-A9EBE493AB22}" type="slidenum">
              <a:rPr lang="vi-VN" smtClean="0"/>
              <a:t>‹#›</a:t>
            </a:fld>
            <a:endParaRPr lang="vi-VN"/>
          </a:p>
        </p:txBody>
      </p:sp>
    </p:spTree>
    <p:extLst>
      <p:ext uri="{BB962C8B-B14F-4D97-AF65-F5344CB8AC3E}">
        <p14:creationId xmlns:p14="http://schemas.microsoft.com/office/powerpoint/2010/main" val="28676703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18/10/relationships/comments" Target="../comments/modernComment_6AE_247183F1.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85F63CE-D0A9-8F2D-61EE-8884F43975E1}"/>
              </a:ext>
            </a:extLst>
          </p:cNvPr>
          <p:cNvSpPr txBox="1">
            <a:spLocks/>
          </p:cNvSpPr>
          <p:nvPr/>
        </p:nvSpPr>
        <p:spPr>
          <a:xfrm>
            <a:off x="887104" y="1860299"/>
            <a:ext cx="10466696" cy="1951953"/>
          </a:xfrm>
          <a:prstGeom prst="rect">
            <a:avLst/>
          </a:prstGeom>
          <a:solidFill>
            <a:srgbClr val="00CCFF"/>
          </a:solidFill>
        </p:spPr>
        <p:txBody>
          <a:bodyPr vert="horz" lIns="91440" tIns="45720" rIns="91440" bIns="45720" rtlCol="0" anchor="ctr">
            <a:normAutofit/>
          </a:bodyPr>
          <a:lstStyle>
            <a:lvl1pPr algn="ctr">
              <a:lnSpc>
                <a:spcPct val="130000"/>
              </a:lnSpc>
              <a:spcBef>
                <a:spcPct val="0"/>
              </a:spcBef>
              <a:spcAft>
                <a:spcPts val="1000"/>
              </a:spcAft>
              <a:buNone/>
              <a:tabLst>
                <a:tab pos="630555" algn="l"/>
              </a:tabLst>
              <a:defRPr sz="2800" b="1">
                <a:effectLst/>
                <a:latin typeface="Times New Roman" panose="02020603050405020304" pitchFamily="18" charset="0"/>
                <a:ea typeface="Calibri" panose="020F0502020204030204" pitchFamily="34" charset="0"/>
                <a:cs typeface="Times New Roman" panose="02020603050405020304" pitchFamily="18" charset="0"/>
              </a:defRPr>
            </a:lvl1pPr>
          </a:lstStyle>
          <a:p>
            <a:r>
              <a:rPr lang="en-US" sz="3600" dirty="0">
                <a:solidFill>
                  <a:srgbClr val="FF0000"/>
                </a:solidFill>
              </a:rPr>
              <a:t>SEA-PLM </a:t>
            </a:r>
          </a:p>
          <a:p>
            <a:r>
              <a:rPr lang="en-US" dirty="0">
                <a:solidFill>
                  <a:schemeClr val="bg1">
                    <a:lumMod val="95000"/>
                  </a:schemeClr>
                </a:solidFill>
              </a:rPr>
              <a:t>VÀ VẬN DỤNG VÀO ĐÁNH GIÁ NĂNG LỰC CỦA HỌC SINH</a:t>
            </a:r>
          </a:p>
        </p:txBody>
      </p:sp>
      <p:pic>
        <p:nvPicPr>
          <p:cNvPr id="5" name="Picture 2" descr="Cục Quản Lý Chất Lượng">
            <a:extLst>
              <a:ext uri="{FF2B5EF4-FFF2-40B4-BE49-F238E27FC236}">
                <a16:creationId xmlns:a16="http://schemas.microsoft.com/office/drawing/2014/main" xmlns="" id="{538BBA5B-448C-F3A4-436C-E0715C2C63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510"/>
          <a:stretch/>
        </p:blipFill>
        <p:spPr bwMode="auto">
          <a:xfrm>
            <a:off x="2647666" y="0"/>
            <a:ext cx="6838069" cy="15509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98BA99F9-8495-26E0-39CD-D2AC5DCAF154}"/>
              </a:ext>
            </a:extLst>
          </p:cNvPr>
          <p:cNvSpPr txBox="1"/>
          <p:nvPr/>
        </p:nvSpPr>
        <p:spPr>
          <a:xfrm>
            <a:off x="4223223" y="4121563"/>
            <a:ext cx="4010842"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LĨNH VỰC TOÁN HỌC</a:t>
            </a:r>
            <a:endParaRPr lang="vi-VN" sz="2800"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xmlns="" id="{DE3B7A21-32EB-A17E-31E7-2D5EB2B5FD72}"/>
              </a:ext>
            </a:extLst>
          </p:cNvPr>
          <p:cNvSpPr>
            <a:spLocks noGrp="1"/>
          </p:cNvSpPr>
          <p:nvPr>
            <p:ph type="sldNum" sz="quarter" idx="12"/>
          </p:nvPr>
        </p:nvSpPr>
        <p:spPr/>
        <p:txBody>
          <a:bodyPr/>
          <a:lstStyle/>
          <a:p>
            <a:fld id="{D3C66775-D4FB-4D83-997C-67157FF22876}" type="slidenum">
              <a:rPr lang="en-US" smtClean="0"/>
              <a:t>1</a:t>
            </a:fld>
            <a:endParaRPr lang="en-US"/>
          </a:p>
        </p:txBody>
      </p:sp>
    </p:spTree>
    <p:extLst>
      <p:ext uri="{BB962C8B-B14F-4D97-AF65-F5344CB8AC3E}">
        <p14:creationId xmlns:p14="http://schemas.microsoft.com/office/powerpoint/2010/main" val="90851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2C41799-4194-AB3F-8B59-D1895BCE13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55050507-125B-4AAA-67E1-419FBCA8CE8D}"/>
              </a:ext>
            </a:extLst>
          </p:cNvPr>
          <p:cNvSpPr>
            <a:spLocks noGrp="1"/>
          </p:cNvSpPr>
          <p:nvPr>
            <p:ph type="title"/>
          </p:nvPr>
        </p:nvSpPr>
        <p:spPr/>
        <p:txBody>
          <a:bodyPr/>
          <a:lstStyle/>
          <a:p>
            <a:r>
              <a:rPr lang="vi-VN"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3</a:t>
            </a:r>
            <a:r>
              <a:rPr lang="vi-VN" dirty="0">
                <a:latin typeface="Calibri" panose="020F0502020204030204" pitchFamily="34" charset="0"/>
                <a:cs typeface="Calibri" panose="020F0502020204030204" pitchFamily="34" charset="0"/>
              </a:rPr>
              <a:t>. Đánh giá năng lực toán học theo khung đánh giá của Sea-Plm</a:t>
            </a:r>
          </a:p>
        </p:txBody>
      </p:sp>
      <p:sp>
        <p:nvSpPr>
          <p:cNvPr id="3" name="Content Placeholder 2">
            <a:extLst>
              <a:ext uri="{FF2B5EF4-FFF2-40B4-BE49-F238E27FC236}">
                <a16:creationId xmlns:a16="http://schemas.microsoft.com/office/drawing/2014/main" xmlns="" id="{3DA25CF8-B1C7-0921-9E5F-D9F25085F2CD}"/>
              </a:ext>
            </a:extLst>
          </p:cNvPr>
          <p:cNvSpPr txBox="1">
            <a:spLocks/>
          </p:cNvSpPr>
          <p:nvPr/>
        </p:nvSpPr>
        <p:spPr>
          <a:xfrm>
            <a:off x="378372" y="1925232"/>
            <a:ext cx="11381828" cy="46033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40000"/>
              </a:lnSpc>
              <a:spcBef>
                <a:spcPts val="0"/>
              </a:spcBef>
            </a:pPr>
            <a:endParaRPr lang="vi-VN" sz="2000" dirty="0">
              <a:latin typeface="+mj-lt"/>
            </a:endParaRPr>
          </a:p>
        </p:txBody>
      </p:sp>
      <p:graphicFrame>
        <p:nvGraphicFramePr>
          <p:cNvPr id="7" name="Table 6">
            <a:extLst>
              <a:ext uri="{FF2B5EF4-FFF2-40B4-BE49-F238E27FC236}">
                <a16:creationId xmlns:a16="http://schemas.microsoft.com/office/drawing/2014/main" xmlns="" id="{6744DFCC-CD15-C5CA-E5B4-309E8DE2DFD8}"/>
              </a:ext>
            </a:extLst>
          </p:cNvPr>
          <p:cNvGraphicFramePr>
            <a:graphicFrameLocks noGrp="1"/>
          </p:cNvGraphicFramePr>
          <p:nvPr/>
        </p:nvGraphicFramePr>
        <p:xfrm>
          <a:off x="2387600" y="2599495"/>
          <a:ext cx="7416800" cy="2286000"/>
        </p:xfrm>
        <a:graphic>
          <a:graphicData uri="http://schemas.openxmlformats.org/drawingml/2006/table">
            <a:tbl>
              <a:tblPr firstRow="1" bandRow="1">
                <a:tableStyleId>{5940675A-B579-460E-94D1-54222C63F5DA}</a:tableStyleId>
              </a:tblPr>
              <a:tblGrid>
                <a:gridCol w="3266966">
                  <a:extLst>
                    <a:ext uri="{9D8B030D-6E8A-4147-A177-3AD203B41FA5}">
                      <a16:colId xmlns:a16="http://schemas.microsoft.com/office/drawing/2014/main" xmlns="" val="514589522"/>
                    </a:ext>
                  </a:extLst>
                </a:gridCol>
                <a:gridCol w="2016234">
                  <a:extLst>
                    <a:ext uri="{9D8B030D-6E8A-4147-A177-3AD203B41FA5}">
                      <a16:colId xmlns:a16="http://schemas.microsoft.com/office/drawing/2014/main" xmlns="" val="3972587729"/>
                    </a:ext>
                  </a:extLst>
                </a:gridCol>
                <a:gridCol w="2133600">
                  <a:extLst>
                    <a:ext uri="{9D8B030D-6E8A-4147-A177-3AD203B41FA5}">
                      <a16:colId xmlns:a16="http://schemas.microsoft.com/office/drawing/2014/main" xmlns="" val="2411153345"/>
                    </a:ext>
                  </a:extLst>
                </a:gridCol>
              </a:tblGrid>
              <a:tr h="0">
                <a:tc>
                  <a:txBody>
                    <a:bodyPr/>
                    <a:lstStyle/>
                    <a:p>
                      <a:pPr algn="ctr"/>
                      <a:r>
                        <a:rPr lang="x-none" sz="2400" dirty="0"/>
                        <a:t>Bối cảnh</a:t>
                      </a:r>
                    </a:p>
                  </a:txBody>
                  <a:tcPr>
                    <a:solidFill>
                      <a:schemeClr val="accent4">
                        <a:lumMod val="40000"/>
                        <a:lumOff val="60000"/>
                      </a:schemeClr>
                    </a:solidFill>
                  </a:tcPr>
                </a:tc>
                <a:tc>
                  <a:txBody>
                    <a:bodyPr/>
                    <a:lstStyle/>
                    <a:p>
                      <a:pPr algn="ctr"/>
                      <a:r>
                        <a:rPr lang="x-none" sz="2400" dirty="0"/>
                        <a:t>2019</a:t>
                      </a:r>
                    </a:p>
                  </a:txBody>
                  <a:tcPr>
                    <a:solidFill>
                      <a:schemeClr val="accent4">
                        <a:lumMod val="40000"/>
                        <a:lumOff val="60000"/>
                      </a:schemeClr>
                    </a:solidFill>
                  </a:tcPr>
                </a:tc>
                <a:tc>
                  <a:txBody>
                    <a:bodyPr/>
                    <a:lstStyle/>
                    <a:p>
                      <a:pPr algn="ctr"/>
                      <a:r>
                        <a:rPr lang="x-none" sz="2400" dirty="0"/>
                        <a:t>2024</a:t>
                      </a:r>
                    </a:p>
                  </a:txBody>
                  <a:tcPr>
                    <a:solidFill>
                      <a:schemeClr val="accent4">
                        <a:lumMod val="40000"/>
                        <a:lumOff val="60000"/>
                      </a:schemeClr>
                    </a:solidFill>
                  </a:tcPr>
                </a:tc>
                <a:extLst>
                  <a:ext uri="{0D108BD9-81ED-4DB2-BD59-A6C34878D82A}">
                    <a16:rowId xmlns:a16="http://schemas.microsoft.com/office/drawing/2014/main" xmlns="" val="3841268957"/>
                  </a:ext>
                </a:extLst>
              </a:tr>
              <a:tr h="370840">
                <a:tc>
                  <a:txBody>
                    <a:bodyPr/>
                    <a:lstStyle/>
                    <a:p>
                      <a:r>
                        <a:rPr lang="x-none" sz="2400" dirty="0"/>
                        <a:t>Cá nhân</a:t>
                      </a:r>
                    </a:p>
                  </a:txBody>
                  <a:tcPr/>
                </a:tc>
                <a:tc>
                  <a:txBody>
                    <a:bodyPr/>
                    <a:lstStyle/>
                    <a:p>
                      <a:pPr algn="ctr"/>
                      <a:r>
                        <a:rPr lang="x-none" sz="2400" dirty="0"/>
                        <a:t>25%</a:t>
                      </a:r>
                    </a:p>
                  </a:txBody>
                  <a:tcPr/>
                </a:tc>
                <a:tc>
                  <a:txBody>
                    <a:bodyPr/>
                    <a:lstStyle/>
                    <a:p>
                      <a:pPr algn="ctr"/>
                      <a:r>
                        <a:rPr lang="x-none" sz="2400" dirty="0"/>
                        <a:t>28%</a:t>
                      </a:r>
                    </a:p>
                  </a:txBody>
                  <a:tcPr/>
                </a:tc>
                <a:extLst>
                  <a:ext uri="{0D108BD9-81ED-4DB2-BD59-A6C34878D82A}">
                    <a16:rowId xmlns:a16="http://schemas.microsoft.com/office/drawing/2014/main" xmlns="" val="2862959242"/>
                  </a:ext>
                </a:extLst>
              </a:tr>
              <a:tr h="370840">
                <a:tc>
                  <a:txBody>
                    <a:bodyPr/>
                    <a:lstStyle/>
                    <a:p>
                      <a:r>
                        <a:rPr lang="x-none" sz="2400" dirty="0"/>
                        <a:t>Môi trường xung quanh</a:t>
                      </a:r>
                    </a:p>
                  </a:txBody>
                  <a:tcPr/>
                </a:tc>
                <a:tc>
                  <a:txBody>
                    <a:bodyPr/>
                    <a:lstStyle/>
                    <a:p>
                      <a:pPr algn="ctr"/>
                      <a:r>
                        <a:rPr lang="x-none" sz="2400" dirty="0"/>
                        <a:t>28%</a:t>
                      </a:r>
                    </a:p>
                  </a:txBody>
                  <a:tcPr/>
                </a:tc>
                <a:tc>
                  <a:txBody>
                    <a:bodyPr/>
                    <a:lstStyle/>
                    <a:p>
                      <a:pPr algn="ctr"/>
                      <a:r>
                        <a:rPr lang="x-none" sz="2400" dirty="0"/>
                        <a:t>25%</a:t>
                      </a:r>
                    </a:p>
                  </a:txBody>
                  <a:tcPr/>
                </a:tc>
                <a:extLst>
                  <a:ext uri="{0D108BD9-81ED-4DB2-BD59-A6C34878D82A}">
                    <a16:rowId xmlns:a16="http://schemas.microsoft.com/office/drawing/2014/main" xmlns="" val="3097447857"/>
                  </a:ext>
                </a:extLst>
              </a:tr>
              <a:tr h="370840">
                <a:tc>
                  <a:txBody>
                    <a:bodyPr/>
                    <a:lstStyle/>
                    <a:p>
                      <a:r>
                        <a:rPr lang="x-none" sz="2400" dirty="0"/>
                        <a:t>Môi trường rộng hơn</a:t>
                      </a:r>
                    </a:p>
                  </a:txBody>
                  <a:tcPr/>
                </a:tc>
                <a:tc>
                  <a:txBody>
                    <a:bodyPr/>
                    <a:lstStyle/>
                    <a:p>
                      <a:pPr algn="ctr"/>
                      <a:r>
                        <a:rPr lang="x-none" sz="2400" dirty="0"/>
                        <a:t>25%</a:t>
                      </a:r>
                    </a:p>
                  </a:txBody>
                  <a:tcPr/>
                </a:tc>
                <a:tc>
                  <a:txBody>
                    <a:bodyPr/>
                    <a:lstStyle/>
                    <a:p>
                      <a:pPr algn="ctr"/>
                      <a:r>
                        <a:rPr lang="x-none" sz="2400" dirty="0"/>
                        <a:t>27%</a:t>
                      </a:r>
                    </a:p>
                  </a:txBody>
                  <a:tcPr/>
                </a:tc>
                <a:extLst>
                  <a:ext uri="{0D108BD9-81ED-4DB2-BD59-A6C34878D82A}">
                    <a16:rowId xmlns:a16="http://schemas.microsoft.com/office/drawing/2014/main" xmlns="" val="478441594"/>
                  </a:ext>
                </a:extLst>
              </a:tr>
              <a:tr h="370840">
                <a:tc>
                  <a:txBody>
                    <a:bodyPr/>
                    <a:lstStyle/>
                    <a:p>
                      <a:r>
                        <a:rPr lang="x-none" sz="2400" dirty="0"/>
                        <a:t>Trong lĩnh vực toán học</a:t>
                      </a:r>
                    </a:p>
                  </a:txBody>
                  <a:tcPr/>
                </a:tc>
                <a:tc>
                  <a:txBody>
                    <a:bodyPr/>
                    <a:lstStyle/>
                    <a:p>
                      <a:pPr algn="ctr"/>
                      <a:r>
                        <a:rPr lang="x-none" sz="2400" dirty="0"/>
                        <a:t>22%</a:t>
                      </a:r>
                    </a:p>
                  </a:txBody>
                  <a:tcPr/>
                </a:tc>
                <a:tc>
                  <a:txBody>
                    <a:bodyPr/>
                    <a:lstStyle/>
                    <a:p>
                      <a:pPr algn="ctr"/>
                      <a:r>
                        <a:rPr lang="x-none" sz="2400" dirty="0"/>
                        <a:t>20%</a:t>
                      </a:r>
                    </a:p>
                  </a:txBody>
                  <a:tcPr/>
                </a:tc>
                <a:extLst>
                  <a:ext uri="{0D108BD9-81ED-4DB2-BD59-A6C34878D82A}">
                    <a16:rowId xmlns:a16="http://schemas.microsoft.com/office/drawing/2014/main" xmlns="" val="1192335329"/>
                  </a:ext>
                </a:extLst>
              </a:tr>
            </a:tbl>
          </a:graphicData>
        </a:graphic>
      </p:graphicFrame>
      <p:sp>
        <p:nvSpPr>
          <p:cNvPr id="4" name="Slide Number Placeholder 3">
            <a:extLst>
              <a:ext uri="{FF2B5EF4-FFF2-40B4-BE49-F238E27FC236}">
                <a16:creationId xmlns:a16="http://schemas.microsoft.com/office/drawing/2014/main" xmlns="" id="{C5B7D8E1-40FF-0AC6-E32F-27628FE81D6E}"/>
              </a:ext>
            </a:extLst>
          </p:cNvPr>
          <p:cNvSpPr>
            <a:spLocks noGrp="1"/>
          </p:cNvSpPr>
          <p:nvPr>
            <p:ph type="sldNum" sz="quarter" idx="12"/>
          </p:nvPr>
        </p:nvSpPr>
        <p:spPr/>
        <p:txBody>
          <a:bodyPr/>
          <a:lstStyle/>
          <a:p>
            <a:fld id="{D6DAD6C1-62F6-4473-8FB1-A9EBE493AB22}" type="slidenum">
              <a:rPr lang="vi-VN" smtClean="0"/>
              <a:t>10</a:t>
            </a:fld>
            <a:endParaRPr lang="vi-VN"/>
          </a:p>
        </p:txBody>
      </p:sp>
      <p:sp>
        <p:nvSpPr>
          <p:cNvPr id="5" name="Content Placeholder 2">
            <a:extLst>
              <a:ext uri="{FF2B5EF4-FFF2-40B4-BE49-F238E27FC236}">
                <a16:creationId xmlns:a16="http://schemas.microsoft.com/office/drawing/2014/main" xmlns="" id="{2766C415-CA2C-DBD5-1DAA-A320D42A955C}"/>
              </a:ext>
            </a:extLst>
          </p:cNvPr>
          <p:cNvSpPr txBox="1">
            <a:spLocks/>
          </p:cNvSpPr>
          <p:nvPr/>
        </p:nvSpPr>
        <p:spPr>
          <a:xfrm>
            <a:off x="292100" y="1937244"/>
            <a:ext cx="11468100" cy="45941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30000"/>
              </a:lnSpc>
              <a:spcBef>
                <a:spcPts val="600"/>
              </a:spcBef>
            </a:pPr>
            <a:r>
              <a:rPr lang="en-US" b="1" dirty="0" err="1">
                <a:latin typeface="Calibri" panose="020F0502020204030204" pitchFamily="34" charset="0"/>
                <a:cs typeface="Calibri" panose="020F0502020204030204" pitchFamily="34" charset="0"/>
              </a:rPr>
              <a:t>Tỉ</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lệ</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bối</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cảnh</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2241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E8E517E-F862-B91E-4CF4-9598C53DB1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37F0D1D2-492E-49C3-E108-A8623FFBEA44}"/>
              </a:ext>
            </a:extLst>
          </p:cNvPr>
          <p:cNvSpPr>
            <a:spLocks noGrp="1"/>
          </p:cNvSpPr>
          <p:nvPr>
            <p:ph type="title"/>
          </p:nvPr>
        </p:nvSpPr>
        <p:spPr/>
        <p:txBody>
          <a:bodyPr/>
          <a:lstStyle/>
          <a:p>
            <a:r>
              <a:rPr lang="vi-VN"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2</a:t>
            </a:r>
            <a:r>
              <a:rPr lang="vi-VN" dirty="0">
                <a:latin typeface="Calibri" panose="020F0502020204030204" pitchFamily="34" charset="0"/>
                <a:cs typeface="Calibri" panose="020F0502020204030204" pitchFamily="34" charset="0"/>
              </a:rPr>
              <a:t>. Khung đánh giá năng lực toán học SEA-PLM</a:t>
            </a:r>
          </a:p>
        </p:txBody>
      </p:sp>
      <p:sp>
        <p:nvSpPr>
          <p:cNvPr id="3" name="Content Placeholder 2">
            <a:extLst>
              <a:ext uri="{FF2B5EF4-FFF2-40B4-BE49-F238E27FC236}">
                <a16:creationId xmlns:a16="http://schemas.microsoft.com/office/drawing/2014/main" xmlns="" id="{AA4B5980-2E70-19C1-D187-C491F14E25C3}"/>
              </a:ext>
            </a:extLst>
          </p:cNvPr>
          <p:cNvSpPr txBox="1">
            <a:spLocks/>
          </p:cNvSpPr>
          <p:nvPr/>
        </p:nvSpPr>
        <p:spPr>
          <a:xfrm>
            <a:off x="3472029" y="2803660"/>
            <a:ext cx="4713037" cy="19623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40000"/>
              </a:lnSpc>
              <a:spcBef>
                <a:spcPts val="0"/>
              </a:spcBef>
              <a:buFont typeface="Wingdings" panose="05000000000000000000" pitchFamily="2" charset="2"/>
              <a:buChar char="§"/>
            </a:pPr>
            <a:r>
              <a:rPr lang="vi-VN" sz="2800" dirty="0">
                <a:latin typeface="Calibri" panose="020F0502020204030204" pitchFamily="34" charset="0"/>
                <a:cs typeface="Calibri" panose="020F0502020204030204" pitchFamily="34" charset="0"/>
              </a:rPr>
              <a:t>Số và đại số</a:t>
            </a:r>
            <a:endParaRPr lang="en-US" sz="2800" dirty="0">
              <a:latin typeface="Calibri" panose="020F0502020204030204" pitchFamily="34" charset="0"/>
              <a:cs typeface="Calibri" panose="020F0502020204030204" pitchFamily="34" charset="0"/>
            </a:endParaRPr>
          </a:p>
          <a:p>
            <a:pPr marL="342900" indent="-342900" algn="just">
              <a:lnSpc>
                <a:spcPct val="140000"/>
              </a:lnSpc>
              <a:spcBef>
                <a:spcPts val="0"/>
              </a:spcBef>
              <a:buFont typeface="Wingdings" panose="05000000000000000000" pitchFamily="2" charset="2"/>
              <a:buChar char="§"/>
            </a:pPr>
            <a:r>
              <a:rPr lang="vi-VN" sz="2800" dirty="0">
                <a:latin typeface="Calibri" panose="020F0502020204030204" pitchFamily="34" charset="0"/>
                <a:cs typeface="Calibri" panose="020F0502020204030204" pitchFamily="34" charset="0"/>
              </a:rPr>
              <a:t>Hình học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đo lường  </a:t>
            </a:r>
            <a:endParaRPr lang="en-US" sz="2800" dirty="0">
              <a:latin typeface="Calibri" panose="020F0502020204030204" pitchFamily="34" charset="0"/>
              <a:cs typeface="Calibri" panose="020F0502020204030204" pitchFamily="34" charset="0"/>
            </a:endParaRPr>
          </a:p>
          <a:p>
            <a:pPr marL="342900" indent="-342900" algn="just">
              <a:lnSpc>
                <a:spcPct val="140000"/>
              </a:lnSpc>
              <a:spcBef>
                <a:spcPts val="0"/>
              </a:spcBef>
              <a:buFont typeface="Wingdings" panose="05000000000000000000" pitchFamily="2" charset="2"/>
              <a:buChar char="§"/>
            </a:pPr>
            <a:r>
              <a:rPr lang="vi-VN" sz="2800" dirty="0">
                <a:latin typeface="Calibri" panose="020F0502020204030204" pitchFamily="34" charset="0"/>
                <a:cs typeface="Calibri" panose="020F0502020204030204" pitchFamily="34" charset="0"/>
              </a:rPr>
              <a:t>Xác suất và dữ liệu</a:t>
            </a:r>
          </a:p>
        </p:txBody>
      </p:sp>
      <p:sp>
        <p:nvSpPr>
          <p:cNvPr id="5" name="Slide Number Placeholder 4">
            <a:extLst>
              <a:ext uri="{FF2B5EF4-FFF2-40B4-BE49-F238E27FC236}">
                <a16:creationId xmlns:a16="http://schemas.microsoft.com/office/drawing/2014/main" xmlns="" id="{227DD73F-C7CD-2CFE-FCDF-B05DC1D5541E}"/>
              </a:ext>
            </a:extLst>
          </p:cNvPr>
          <p:cNvSpPr>
            <a:spLocks noGrp="1"/>
          </p:cNvSpPr>
          <p:nvPr>
            <p:ph type="sldNum" sz="quarter" idx="12"/>
          </p:nvPr>
        </p:nvSpPr>
        <p:spPr/>
        <p:txBody>
          <a:bodyPr/>
          <a:lstStyle/>
          <a:p>
            <a:fld id="{D6DAD6C1-62F6-4473-8FB1-A9EBE493AB22}" type="slidenum">
              <a:rPr lang="vi-VN" smtClean="0"/>
              <a:t>11</a:t>
            </a:fld>
            <a:endParaRPr lang="vi-VN"/>
          </a:p>
        </p:txBody>
      </p:sp>
      <p:sp>
        <p:nvSpPr>
          <p:cNvPr id="4" name="Content Placeholder 2">
            <a:extLst>
              <a:ext uri="{FF2B5EF4-FFF2-40B4-BE49-F238E27FC236}">
                <a16:creationId xmlns:a16="http://schemas.microsoft.com/office/drawing/2014/main" xmlns="" id="{2EFDBAC0-0BCC-F6ED-C9B2-EF6945AA47F5}"/>
              </a:ext>
            </a:extLst>
          </p:cNvPr>
          <p:cNvSpPr txBox="1">
            <a:spLocks/>
          </p:cNvSpPr>
          <p:nvPr/>
        </p:nvSpPr>
        <p:spPr>
          <a:xfrm>
            <a:off x="292100" y="1937244"/>
            <a:ext cx="11468100" cy="45941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30000"/>
              </a:lnSpc>
              <a:spcBef>
                <a:spcPts val="600"/>
              </a:spcBef>
            </a:pPr>
            <a:r>
              <a:rPr lang="en-US" b="1" dirty="0" err="1">
                <a:latin typeface="Calibri" panose="020F0502020204030204" pitchFamily="34" charset="0"/>
                <a:cs typeface="Calibri" panose="020F0502020204030204" pitchFamily="34" charset="0"/>
              </a:rPr>
              <a:t>Nội</a:t>
            </a:r>
            <a:r>
              <a:rPr lang="en-US" b="1" dirty="0">
                <a:latin typeface="Calibri" panose="020F0502020204030204" pitchFamily="34" charset="0"/>
                <a:cs typeface="Calibri" panose="020F0502020204030204" pitchFamily="34" charset="0"/>
              </a:rPr>
              <a:t> dung</a:t>
            </a:r>
          </a:p>
        </p:txBody>
      </p:sp>
    </p:spTree>
    <p:extLst>
      <p:ext uri="{BB962C8B-B14F-4D97-AF65-F5344CB8AC3E}">
        <p14:creationId xmlns:p14="http://schemas.microsoft.com/office/powerpoint/2010/main" val="274647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90C0525-A800-F668-AA54-EE98B3F27D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524EE6FA-6819-C4E4-5E7D-237639A9B1AD}"/>
              </a:ext>
            </a:extLst>
          </p:cNvPr>
          <p:cNvSpPr>
            <a:spLocks noGrp="1"/>
          </p:cNvSpPr>
          <p:nvPr>
            <p:ph type="title"/>
          </p:nvPr>
        </p:nvSpPr>
        <p:spPr/>
        <p:txBody>
          <a:bodyPr/>
          <a:lstStyle/>
          <a:p>
            <a:r>
              <a:rPr lang="en-US" dirty="0" err="1"/>
              <a:t>Nội</a:t>
            </a:r>
            <a:r>
              <a:rPr lang="en-US" dirty="0"/>
              <a:t> dung </a:t>
            </a:r>
            <a:r>
              <a:rPr lang="vi-VN" dirty="0"/>
              <a:t>Toán học</a:t>
            </a:r>
            <a:r>
              <a:rPr lang="en-US" dirty="0"/>
              <a:t> </a:t>
            </a:r>
            <a:r>
              <a:rPr lang="en-US" dirty="0" err="1"/>
              <a:t>của</a:t>
            </a:r>
            <a:r>
              <a:rPr lang="en-US" dirty="0"/>
              <a:t> </a:t>
            </a:r>
            <a:r>
              <a:rPr lang="en-US" dirty="0" err="1"/>
              <a:t>câu</a:t>
            </a:r>
            <a:r>
              <a:rPr lang="en-US" dirty="0"/>
              <a:t> </a:t>
            </a:r>
            <a:r>
              <a:rPr lang="en-US" dirty="0" err="1"/>
              <a:t>hỏi</a:t>
            </a:r>
            <a:endParaRPr lang="vi-VN" dirty="0"/>
          </a:p>
        </p:txBody>
      </p:sp>
      <p:sp>
        <p:nvSpPr>
          <p:cNvPr id="3" name="Slide Number Placeholder 2">
            <a:extLst>
              <a:ext uri="{FF2B5EF4-FFF2-40B4-BE49-F238E27FC236}">
                <a16:creationId xmlns:a16="http://schemas.microsoft.com/office/drawing/2014/main" xmlns="" id="{0C2CD99E-F81C-84BC-DBBF-5C3E485B09C8}"/>
              </a:ext>
            </a:extLst>
          </p:cNvPr>
          <p:cNvSpPr>
            <a:spLocks noGrp="1"/>
          </p:cNvSpPr>
          <p:nvPr>
            <p:ph type="sldNum" sz="quarter" idx="12"/>
          </p:nvPr>
        </p:nvSpPr>
        <p:spPr/>
        <p:txBody>
          <a:bodyPr/>
          <a:lstStyle/>
          <a:p>
            <a:fld id="{D6DAD6C1-62F6-4473-8FB1-A9EBE493AB22}" type="slidenum">
              <a:rPr lang="vi-VN" smtClean="0"/>
              <a:t>12</a:t>
            </a:fld>
            <a:endParaRPr lang="vi-VN"/>
          </a:p>
        </p:txBody>
      </p:sp>
      <p:pic>
        <p:nvPicPr>
          <p:cNvPr id="6" name="Picture 5">
            <a:extLst>
              <a:ext uri="{FF2B5EF4-FFF2-40B4-BE49-F238E27FC236}">
                <a16:creationId xmlns:a16="http://schemas.microsoft.com/office/drawing/2014/main" xmlns="" id="{E6EA46A1-5CF5-5133-F5FB-622C3944756C}"/>
              </a:ext>
            </a:extLst>
          </p:cNvPr>
          <p:cNvPicPr>
            <a:picLocks noChangeAspect="1"/>
          </p:cNvPicPr>
          <p:nvPr/>
        </p:nvPicPr>
        <p:blipFill>
          <a:blip r:embed="rId2"/>
          <a:stretch>
            <a:fillRect/>
          </a:stretch>
        </p:blipFill>
        <p:spPr>
          <a:xfrm>
            <a:off x="292100" y="2308440"/>
            <a:ext cx="6305160" cy="4413035"/>
          </a:xfrm>
          <a:prstGeom prst="rect">
            <a:avLst/>
          </a:prstGeom>
        </p:spPr>
      </p:pic>
      <p:sp>
        <p:nvSpPr>
          <p:cNvPr id="7" name="TextBox 6">
            <a:extLst>
              <a:ext uri="{FF2B5EF4-FFF2-40B4-BE49-F238E27FC236}">
                <a16:creationId xmlns:a16="http://schemas.microsoft.com/office/drawing/2014/main" xmlns="" id="{E2A825EA-F02F-578D-44D8-50D75E70B839}"/>
              </a:ext>
            </a:extLst>
          </p:cNvPr>
          <p:cNvSpPr txBox="1"/>
          <p:nvPr/>
        </p:nvSpPr>
        <p:spPr>
          <a:xfrm>
            <a:off x="221877" y="1872048"/>
            <a:ext cx="6557244" cy="369332"/>
          </a:xfrm>
          <a:prstGeom prst="rect">
            <a:avLst/>
          </a:prstGeom>
          <a:noFill/>
        </p:spPr>
        <p:txBody>
          <a:bodyPr wrap="none" rtlCol="0">
            <a:spAutoFit/>
          </a:bodyPr>
          <a:lstStyle/>
          <a:p>
            <a:r>
              <a:rPr lang="en-US" dirty="0" err="1"/>
              <a:t>Một</a:t>
            </a:r>
            <a:r>
              <a:rPr lang="en-US" dirty="0"/>
              <a:t> </a:t>
            </a:r>
            <a:r>
              <a:rPr lang="en-US" dirty="0" err="1"/>
              <a:t>số</a:t>
            </a:r>
            <a:r>
              <a:rPr lang="en-US" dirty="0"/>
              <a:t> </a:t>
            </a:r>
            <a:r>
              <a:rPr lang="en-US" dirty="0" err="1"/>
              <a:t>nội</a:t>
            </a:r>
            <a:r>
              <a:rPr lang="en-US" dirty="0"/>
              <a:t> dung </a:t>
            </a:r>
            <a:r>
              <a:rPr lang="en-US" dirty="0" err="1"/>
              <a:t>đánh</a:t>
            </a:r>
            <a:r>
              <a:rPr lang="en-US" dirty="0"/>
              <a:t> </a:t>
            </a:r>
            <a:r>
              <a:rPr lang="en-US" dirty="0" err="1"/>
              <a:t>giá</a:t>
            </a:r>
            <a:r>
              <a:rPr lang="en-US" dirty="0"/>
              <a:t> </a:t>
            </a:r>
            <a:r>
              <a:rPr lang="en-US" dirty="0" err="1"/>
              <a:t>được</a:t>
            </a:r>
            <a:r>
              <a:rPr lang="en-US" dirty="0"/>
              <a:t> </a:t>
            </a:r>
            <a:r>
              <a:rPr lang="en-US" dirty="0" err="1"/>
              <a:t>đề</a:t>
            </a:r>
            <a:r>
              <a:rPr lang="en-US" dirty="0"/>
              <a:t> </a:t>
            </a:r>
            <a:r>
              <a:rPr lang="en-US" dirty="0" err="1"/>
              <a:t>xuất</a:t>
            </a:r>
            <a:r>
              <a:rPr lang="en-US" dirty="0"/>
              <a:t> </a:t>
            </a:r>
            <a:r>
              <a:rPr lang="en-US" dirty="0" err="1"/>
              <a:t>trong</a:t>
            </a:r>
            <a:r>
              <a:rPr lang="en-US" dirty="0"/>
              <a:t> </a:t>
            </a:r>
            <a:r>
              <a:rPr lang="en-US" dirty="0" err="1"/>
              <a:t>chương</a:t>
            </a:r>
            <a:r>
              <a:rPr lang="en-US" dirty="0"/>
              <a:t> </a:t>
            </a:r>
            <a:r>
              <a:rPr lang="en-US" dirty="0" err="1"/>
              <a:t>trình</a:t>
            </a:r>
            <a:r>
              <a:rPr lang="en-US" dirty="0"/>
              <a:t> SEA-PLM</a:t>
            </a:r>
          </a:p>
        </p:txBody>
      </p:sp>
      <p:pic>
        <p:nvPicPr>
          <p:cNvPr id="8" name="Picture 7">
            <a:extLst>
              <a:ext uri="{FF2B5EF4-FFF2-40B4-BE49-F238E27FC236}">
                <a16:creationId xmlns:a16="http://schemas.microsoft.com/office/drawing/2014/main" xmlns="" id="{130BCFF4-FC43-3424-470A-47D462096665}"/>
              </a:ext>
            </a:extLst>
          </p:cNvPr>
          <p:cNvPicPr>
            <a:picLocks noChangeAspect="1"/>
          </p:cNvPicPr>
          <p:nvPr/>
        </p:nvPicPr>
        <p:blipFill>
          <a:blip r:embed="rId3"/>
          <a:stretch>
            <a:fillRect/>
          </a:stretch>
        </p:blipFill>
        <p:spPr>
          <a:xfrm>
            <a:off x="7032540" y="2308440"/>
            <a:ext cx="4594030" cy="4480545"/>
          </a:xfrm>
          <a:prstGeom prst="rect">
            <a:avLst/>
          </a:prstGeom>
        </p:spPr>
      </p:pic>
    </p:spTree>
    <p:extLst>
      <p:ext uri="{BB962C8B-B14F-4D97-AF65-F5344CB8AC3E}">
        <p14:creationId xmlns:p14="http://schemas.microsoft.com/office/powerpoint/2010/main" val="1003350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47C3EA8-D9A1-280D-BA36-BA3CA38FED7D}"/>
            </a:ext>
          </a:extLst>
        </p:cNvPr>
        <p:cNvGrpSpPr/>
        <p:nvPr/>
      </p:nvGrpSpPr>
      <p:grpSpPr>
        <a:xfrm>
          <a:off x="0" y="0"/>
          <a:ext cx="0" cy="0"/>
          <a:chOff x="0" y="0"/>
          <a:chExt cx="0" cy="0"/>
        </a:xfrm>
      </p:grpSpPr>
      <p:pic>
        <p:nvPicPr>
          <p:cNvPr id="32" name="Picture 31">
            <a:extLst>
              <a:ext uri="{FF2B5EF4-FFF2-40B4-BE49-F238E27FC236}">
                <a16:creationId xmlns:a16="http://schemas.microsoft.com/office/drawing/2014/main" xmlns="" id="{629BEDC7-1010-CF84-D4DD-A69FF3B741BE}"/>
              </a:ext>
            </a:extLst>
          </p:cNvPr>
          <p:cNvPicPr>
            <a:picLocks noChangeAspect="1"/>
          </p:cNvPicPr>
          <p:nvPr/>
        </p:nvPicPr>
        <p:blipFill>
          <a:blip r:embed="rId3">
            <a:extLst>
              <a:ext uri="{28A0092B-C50C-407E-A947-70E740481C1C}">
                <a14:useLocalDpi xmlns:a14="http://schemas.microsoft.com/office/drawing/2010/main" val="0"/>
              </a:ext>
            </a:extLst>
          </a:blip>
          <a:srcRect l="27953" r="18475"/>
          <a:stretch/>
        </p:blipFill>
        <p:spPr bwMode="auto">
          <a:xfrm>
            <a:off x="88995" y="1666328"/>
            <a:ext cx="4247221" cy="3603453"/>
          </a:xfrm>
          <a:prstGeom prst="rect">
            <a:avLst/>
          </a:prstGeom>
          <a:noFill/>
          <a:ln>
            <a:noFill/>
          </a:ln>
          <a:effectLst>
            <a:reflection stA="0" endPos="65000" dist="50800" dir="5400000" sy="-100000" algn="bl" rotWithShape="0"/>
          </a:effectLst>
        </p:spPr>
      </p:pic>
      <p:sp>
        <p:nvSpPr>
          <p:cNvPr id="22" name="TextBox 21">
            <a:extLst>
              <a:ext uri="{FF2B5EF4-FFF2-40B4-BE49-F238E27FC236}">
                <a16:creationId xmlns:a16="http://schemas.microsoft.com/office/drawing/2014/main" xmlns="" id="{17651A37-3DF4-202E-2142-F3072C8A8403}"/>
              </a:ext>
            </a:extLst>
          </p:cNvPr>
          <p:cNvSpPr txBox="1"/>
          <p:nvPr/>
        </p:nvSpPr>
        <p:spPr>
          <a:xfrm>
            <a:off x="4690532" y="1749542"/>
            <a:ext cx="7203391" cy="1295868"/>
          </a:xfrm>
          <a:prstGeom prst="rect">
            <a:avLst/>
          </a:prstGeom>
          <a:noFill/>
        </p:spPr>
        <p:txBody>
          <a:bodyPr wrap="square">
            <a:spAutoFit/>
          </a:bodyPr>
          <a:lstStyle/>
          <a:p>
            <a:pPr algn="just">
              <a:lnSpc>
                <a:spcPct val="150000"/>
              </a:lnSpc>
            </a:pPr>
            <a:r>
              <a:rPr lang="en-US" sz="1800" b="1" dirty="0" err="1">
                <a:latin typeface="Calibri (Body)"/>
              </a:rPr>
              <a:t>Mô</a:t>
            </a:r>
            <a:r>
              <a:rPr lang="en-US" sz="1800" b="1" dirty="0">
                <a:latin typeface="Calibri (Body)"/>
              </a:rPr>
              <a:t> </a:t>
            </a:r>
            <a:r>
              <a:rPr lang="en-US" sz="1800" b="1" dirty="0" err="1">
                <a:latin typeface="Calibri (Body)"/>
              </a:rPr>
              <a:t>hình</a:t>
            </a:r>
            <a:r>
              <a:rPr lang="en-US" sz="1800" b="1" dirty="0">
                <a:latin typeface="Calibri (Body)"/>
              </a:rPr>
              <a:t> </a:t>
            </a:r>
            <a:r>
              <a:rPr lang="en-US" sz="1800" b="1" dirty="0" err="1">
                <a:latin typeface="Calibri (Body)"/>
              </a:rPr>
              <a:t>hóa</a:t>
            </a:r>
            <a:r>
              <a:rPr lang="en-US" sz="1800" b="1" dirty="0">
                <a:latin typeface="Calibri (Body)"/>
              </a:rPr>
              <a:t> </a:t>
            </a:r>
            <a:r>
              <a:rPr lang="en-US" sz="1800" b="1" dirty="0" err="1">
                <a:latin typeface="Calibri (Body)"/>
              </a:rPr>
              <a:t>toán</a:t>
            </a:r>
            <a:r>
              <a:rPr lang="en-US" sz="1800" b="1" dirty="0">
                <a:latin typeface="Calibri (Body)"/>
              </a:rPr>
              <a:t> </a:t>
            </a:r>
            <a:r>
              <a:rPr lang="en-US" sz="1800" b="1" dirty="0" err="1">
                <a:latin typeface="Calibri (Body)"/>
              </a:rPr>
              <a:t>học</a:t>
            </a:r>
            <a:r>
              <a:rPr lang="en-US" sz="1800" b="1" dirty="0">
                <a:latin typeface="Calibri (Body)"/>
                <a:sym typeface="Wingdings" pitchFamily="2" charset="2"/>
              </a:rPr>
              <a:t> (translate):</a:t>
            </a:r>
            <a:r>
              <a:rPr lang="en-US" sz="1800" b="1" dirty="0">
                <a:latin typeface="Calibri (Body)"/>
              </a:rPr>
              <a:t> </a:t>
            </a:r>
            <a:r>
              <a:rPr lang="vi-VN" sz="1800" dirty="0">
                <a:latin typeface="Calibri" panose="020F0502020204030204" pitchFamily="34" charset="0"/>
                <a:cs typeface="Calibri" panose="020F0502020204030204" pitchFamily="34" charset="0"/>
              </a:rPr>
              <a:t>quá trình </a:t>
            </a:r>
            <a:r>
              <a:rPr lang="vi-VN" sz="1800" dirty="0">
                <a:solidFill>
                  <a:srgbClr val="FF0000"/>
                </a:solidFill>
                <a:latin typeface="Calibri" panose="020F0502020204030204" pitchFamily="34" charset="0"/>
                <a:cs typeface="Calibri" panose="020F0502020204030204" pitchFamily="34" charset="0"/>
              </a:rPr>
              <a:t>diễn đạt vấn đề bằng ngôn ngữ toán học</a:t>
            </a:r>
            <a:r>
              <a:rPr lang="vi-VN" sz="1800" dirty="0">
                <a:latin typeface="Calibri" panose="020F0502020204030204" pitchFamily="34" charset="0"/>
                <a:cs typeface="Calibri" panose="020F0502020204030204" pitchFamily="34" charset="0"/>
              </a:rPr>
              <a:t>, từ đó chuyển thành một công thức toán học phù hợp để tìm ra lời giải.</a:t>
            </a:r>
            <a:r>
              <a:rPr lang="en-US" sz="1800" b="1" dirty="0"/>
              <a:t> </a:t>
            </a:r>
            <a:endParaRPr lang="x-none" b="1" dirty="0"/>
          </a:p>
        </p:txBody>
      </p:sp>
      <p:sp>
        <p:nvSpPr>
          <p:cNvPr id="27" name="TextBox 26">
            <a:extLst>
              <a:ext uri="{FF2B5EF4-FFF2-40B4-BE49-F238E27FC236}">
                <a16:creationId xmlns:a16="http://schemas.microsoft.com/office/drawing/2014/main" xmlns="" id="{BE853065-B443-5E7C-AB3C-4FA4C8D23B27}"/>
              </a:ext>
            </a:extLst>
          </p:cNvPr>
          <p:cNvSpPr txBox="1"/>
          <p:nvPr/>
        </p:nvSpPr>
        <p:spPr>
          <a:xfrm>
            <a:off x="4690531" y="3097952"/>
            <a:ext cx="7203391" cy="878574"/>
          </a:xfrm>
          <a:prstGeom prst="rect">
            <a:avLst/>
          </a:prstGeom>
          <a:noFill/>
        </p:spPr>
        <p:txBody>
          <a:bodyPr wrap="square">
            <a:spAutoFit/>
          </a:bodyPr>
          <a:lstStyle/>
          <a:p>
            <a:pPr algn="just">
              <a:lnSpc>
                <a:spcPct val="150000"/>
              </a:lnSpc>
            </a:pPr>
            <a:r>
              <a:rPr lang="en-US" sz="1800" b="1" dirty="0" err="1">
                <a:latin typeface="Calibri (Body)"/>
              </a:rPr>
              <a:t>Á</a:t>
            </a:r>
            <a:r>
              <a:rPr lang="vi-VN" sz="1800" b="1" dirty="0">
                <a:latin typeface="Calibri (Body)"/>
              </a:rPr>
              <a:t>p dụng (Apply)</a:t>
            </a:r>
            <a:r>
              <a:rPr lang="en-US" sz="1800" b="1" dirty="0">
                <a:latin typeface="Calibri (Body)"/>
              </a:rPr>
              <a:t>: </a:t>
            </a:r>
            <a:r>
              <a:rPr lang="vi-VN" sz="1800" dirty="0">
                <a:latin typeface="Calibri" panose="020F0502020204030204" pitchFamily="34" charset="0"/>
                <a:cs typeface="Calibri" panose="020F0502020204030204" pitchFamily="34" charset="0"/>
              </a:rPr>
              <a:t>quá trình </a:t>
            </a:r>
            <a:r>
              <a:rPr lang="vi-VN" sz="1800" dirty="0">
                <a:solidFill>
                  <a:srgbClr val="FF0000"/>
                </a:solidFill>
                <a:latin typeface="Calibri" panose="020F0502020204030204" pitchFamily="34" charset="0"/>
                <a:cs typeface="Calibri" panose="020F0502020204030204" pitchFamily="34" charset="0"/>
              </a:rPr>
              <a:t>sử dụng kiến thức và kỹ năng</a:t>
            </a:r>
            <a:r>
              <a:rPr lang="vi-VN" sz="1800" dirty="0">
                <a:latin typeface="Calibri" panose="020F0502020204030204" pitchFamily="34" charset="0"/>
                <a:cs typeface="Calibri" panose="020F0502020204030204" pitchFamily="34" charset="0"/>
              </a:rPr>
              <a:t> trong lĩnh vực toán học để tìm ra lời giải hoặc kết quả cho bài toán.</a:t>
            </a:r>
            <a:r>
              <a:rPr lang="vi-VN" sz="1800" b="1" dirty="0"/>
              <a:t> </a:t>
            </a:r>
            <a:endParaRPr lang="x-none" b="1" dirty="0"/>
          </a:p>
        </p:txBody>
      </p:sp>
      <p:sp>
        <p:nvSpPr>
          <p:cNvPr id="36" name="TextBox 35">
            <a:extLst>
              <a:ext uri="{FF2B5EF4-FFF2-40B4-BE49-F238E27FC236}">
                <a16:creationId xmlns:a16="http://schemas.microsoft.com/office/drawing/2014/main" xmlns="" id="{6B3C816F-DEF9-B174-904F-AC74033563E3}"/>
              </a:ext>
            </a:extLst>
          </p:cNvPr>
          <p:cNvSpPr txBox="1"/>
          <p:nvPr/>
        </p:nvSpPr>
        <p:spPr>
          <a:xfrm>
            <a:off x="4690531" y="4167567"/>
            <a:ext cx="7203391" cy="646331"/>
          </a:xfrm>
          <a:prstGeom prst="rect">
            <a:avLst/>
          </a:prstGeom>
          <a:noFill/>
        </p:spPr>
        <p:txBody>
          <a:bodyPr wrap="square">
            <a:spAutoFit/>
          </a:bodyPr>
          <a:lstStyle/>
          <a:p>
            <a:pPr algn="just"/>
            <a:r>
              <a:rPr lang="en-US" b="1" dirty="0">
                <a:latin typeface="Calibri (Body)"/>
              </a:rPr>
              <a:t>G</a:t>
            </a:r>
            <a:r>
              <a:rPr lang="vi-VN" b="1" dirty="0">
                <a:latin typeface="Calibri (Body)"/>
              </a:rPr>
              <a:t>iải thích (Interpret and review)</a:t>
            </a:r>
            <a:r>
              <a:rPr lang="en-US" b="1" dirty="0">
                <a:latin typeface="Calibri (Body)"/>
              </a:rPr>
              <a:t>: </a:t>
            </a:r>
            <a:r>
              <a:rPr lang="vi-VN" sz="1800" dirty="0">
                <a:latin typeface="Calibri" panose="020F0502020204030204" pitchFamily="34" charset="0"/>
                <a:cs typeface="Calibri" panose="020F0502020204030204" pitchFamily="34" charset="0"/>
              </a:rPr>
              <a:t>quá trình </a:t>
            </a:r>
            <a:r>
              <a:rPr lang="vi-VN" sz="1800" dirty="0">
                <a:solidFill>
                  <a:srgbClr val="FF0000"/>
                </a:solidFill>
                <a:latin typeface="Calibri" panose="020F0502020204030204" pitchFamily="34" charset="0"/>
                <a:cs typeface="Calibri" panose="020F0502020204030204" pitchFamily="34" charset="0"/>
              </a:rPr>
              <a:t>chuyển đổi lời giải cho bài toán thành giải pháp</a:t>
            </a:r>
            <a:r>
              <a:rPr lang="vi-VN" sz="1800" dirty="0">
                <a:latin typeface="Calibri" panose="020F0502020204030204" pitchFamily="34" charset="0"/>
                <a:cs typeface="Calibri" panose="020F0502020204030204" pitchFamily="34" charset="0"/>
              </a:rPr>
              <a:t> cho vấn đề ban đầu.</a:t>
            </a:r>
            <a:r>
              <a:rPr lang="vi-VN" b="1" dirty="0"/>
              <a:t> </a:t>
            </a:r>
            <a:endParaRPr lang="x-none" b="1" dirty="0"/>
          </a:p>
        </p:txBody>
      </p:sp>
      <p:sp>
        <p:nvSpPr>
          <p:cNvPr id="3" name="Slide Number Placeholder 2">
            <a:extLst>
              <a:ext uri="{FF2B5EF4-FFF2-40B4-BE49-F238E27FC236}">
                <a16:creationId xmlns:a16="http://schemas.microsoft.com/office/drawing/2014/main" xmlns="" id="{4F971222-E8FA-B0CA-ADD3-64CE2E379966}"/>
              </a:ext>
            </a:extLst>
          </p:cNvPr>
          <p:cNvSpPr>
            <a:spLocks noGrp="1"/>
          </p:cNvSpPr>
          <p:nvPr>
            <p:ph type="sldNum" sz="quarter" idx="12"/>
          </p:nvPr>
        </p:nvSpPr>
        <p:spPr/>
        <p:txBody>
          <a:bodyPr/>
          <a:lstStyle/>
          <a:p>
            <a:fld id="{D6DAD6C1-62F6-4473-8FB1-A9EBE493AB22}" type="slidenum">
              <a:rPr lang="vi-VN" smtClean="0"/>
              <a:t>13</a:t>
            </a:fld>
            <a:endParaRPr lang="vi-VN"/>
          </a:p>
        </p:txBody>
      </p:sp>
      <p:sp>
        <p:nvSpPr>
          <p:cNvPr id="7" name="Title 1">
            <a:extLst>
              <a:ext uri="{FF2B5EF4-FFF2-40B4-BE49-F238E27FC236}">
                <a16:creationId xmlns:a16="http://schemas.microsoft.com/office/drawing/2014/main" xmlns="" id="{8E977B2B-E825-16B3-2D51-E50FBE9D1523}"/>
              </a:ext>
            </a:extLst>
          </p:cNvPr>
          <p:cNvSpPr>
            <a:spLocks noGrp="1"/>
          </p:cNvSpPr>
          <p:nvPr>
            <p:ph type="title"/>
          </p:nvPr>
        </p:nvSpPr>
        <p:spPr>
          <a:xfrm>
            <a:off x="0" y="0"/>
            <a:ext cx="12192000" cy="685800"/>
          </a:xfrm>
        </p:spPr>
        <p:txBody>
          <a:bodyPr>
            <a:normAutofit/>
          </a:bodyPr>
          <a:lstStyle/>
          <a:p>
            <a:pPr>
              <a:lnSpc>
                <a:spcPct val="100000"/>
              </a:lnSpc>
              <a:spcBef>
                <a:spcPts val="600"/>
              </a:spcBef>
              <a:spcAft>
                <a:spcPts val="600"/>
              </a:spcAft>
            </a:pPr>
            <a:r>
              <a:rPr lang="en-US" sz="2800" dirty="0"/>
              <a:t>II</a:t>
            </a:r>
            <a:r>
              <a:rPr lang="vi-VN" sz="2800" dirty="0"/>
              <a:t>. </a:t>
            </a:r>
            <a:r>
              <a:rPr lang="en-US" sz="2800" dirty="0"/>
              <a:t>KHUNG ĐÁNH GIÁ</a:t>
            </a:r>
            <a:endParaRPr lang="vi-VN" sz="2800" dirty="0"/>
          </a:p>
        </p:txBody>
      </p:sp>
      <p:sp>
        <p:nvSpPr>
          <p:cNvPr id="8" name="TextBox 7">
            <a:extLst>
              <a:ext uri="{FF2B5EF4-FFF2-40B4-BE49-F238E27FC236}">
                <a16:creationId xmlns:a16="http://schemas.microsoft.com/office/drawing/2014/main" xmlns="" id="{9698FAAC-660F-C41D-7BFA-67972462AD94}"/>
              </a:ext>
            </a:extLst>
          </p:cNvPr>
          <p:cNvSpPr txBox="1"/>
          <p:nvPr/>
        </p:nvSpPr>
        <p:spPr>
          <a:xfrm>
            <a:off x="218457" y="818627"/>
            <a:ext cx="3475631" cy="533672"/>
          </a:xfrm>
          <a:prstGeom prst="rect">
            <a:avLst/>
          </a:prstGeom>
          <a:noFill/>
        </p:spPr>
        <p:txBody>
          <a:bodyPr wrap="none" rtlCol="0">
            <a:spAutoFit/>
          </a:bodyPr>
          <a:lstStyle/>
          <a:p>
            <a:pPr algn="just">
              <a:lnSpc>
                <a:spcPct val="130000"/>
              </a:lnSpc>
              <a:spcBef>
                <a:spcPts val="600"/>
              </a:spcBef>
            </a:pPr>
            <a:r>
              <a:rPr lang="en-US" sz="2400" b="1" dirty="0" err="1">
                <a:latin typeface="Calibri" panose="020F0502020204030204" pitchFamily="34" charset="0"/>
                <a:cs typeface="Calibri" panose="020F0502020204030204" pitchFamily="34" charset="0"/>
              </a:rPr>
              <a:t>Các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quá</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trình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nhận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thức</a:t>
            </a:r>
            <a:r>
              <a:rPr lang="en-US" sz="2400" b="1" dirty="0">
                <a:latin typeface="Calibri" panose="020F0502020204030204" pitchFamily="34" charset="0"/>
                <a:cs typeface="Calibri" panose="020F0502020204030204" pitchFamily="34" charset="0"/>
              </a:rPr>
              <a:t>…</a:t>
            </a:r>
          </a:p>
        </p:txBody>
      </p:sp>
      <p:sp>
        <p:nvSpPr>
          <p:cNvPr id="33" name="Text Box 811680502">
            <a:extLst>
              <a:ext uri="{FF2B5EF4-FFF2-40B4-BE49-F238E27FC236}">
                <a16:creationId xmlns:a16="http://schemas.microsoft.com/office/drawing/2014/main" xmlns="" id="{654973F9-A757-D7E9-B080-4AC18A6EC254}"/>
              </a:ext>
            </a:extLst>
          </p:cNvPr>
          <p:cNvSpPr txBox="1"/>
          <p:nvPr/>
        </p:nvSpPr>
        <p:spPr>
          <a:xfrm>
            <a:off x="352288" y="2087988"/>
            <a:ext cx="1011895" cy="1032912"/>
          </a:xfrm>
          <a:prstGeom prst="rect">
            <a:avLst/>
          </a:prstGeom>
          <a:noFill/>
          <a:ln w="6350">
            <a:noFill/>
          </a:ln>
        </p:spPr>
        <p:txBody>
          <a:bodyPr rot="0" spcFirstLastPara="0" vert="horz" wrap="square" lIns="0" tIns="0" rIns="0" bIns="0" numCol="1" spcCol="0" rtlCol="0" fromWordArt="0" anchor="t" anchorCtr="0" forceAA="0" compatLnSpc="1">
            <a:spAutoFit/>
          </a:bodyPr>
          <a:lstStyle/>
          <a:p>
            <a:pPr algn="ctr">
              <a:lnSpc>
                <a:spcPct val="115000"/>
              </a:lnSpc>
              <a:spcAft>
                <a:spcPts val="1000"/>
              </a:spcAft>
            </a:pP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Vấn</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đề</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đặt</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trong</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bối</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cảnh</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được</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mô</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tả</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bằng</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ngôn</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ngữ</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hàng</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ngày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305441093">
            <a:extLst>
              <a:ext uri="{FF2B5EF4-FFF2-40B4-BE49-F238E27FC236}">
                <a16:creationId xmlns:a16="http://schemas.microsoft.com/office/drawing/2014/main" xmlns="" id="{77DA98B5-5169-2FA4-1AAC-3BF3A1CA1E76}"/>
              </a:ext>
            </a:extLst>
          </p:cNvPr>
          <p:cNvSpPr txBox="1"/>
          <p:nvPr/>
        </p:nvSpPr>
        <p:spPr>
          <a:xfrm>
            <a:off x="0" y="3304034"/>
            <a:ext cx="1446760" cy="233205"/>
          </a:xfrm>
          <a:prstGeom prst="rect">
            <a:avLst/>
          </a:prstGeom>
          <a:noFill/>
          <a:ln w="6350">
            <a:noFill/>
          </a:ln>
        </p:spPr>
        <p:txBody>
          <a:bodyPr rot="0" spcFirstLastPara="0" vert="horz" wrap="square" lIns="0" tIns="0" rIns="0" bIns="0" numCol="1" spcCol="0" rtlCol="0" fromWordArt="0" anchor="t" anchorCtr="0" forceAA="0" compatLnSpc="1">
            <a:spAutoFit/>
          </a:bodyPr>
          <a:lstStyle/>
          <a:p>
            <a:pPr algn="r">
              <a:lnSpc>
                <a:spcPct val="115000"/>
              </a:lnSpc>
              <a:spcAft>
                <a:spcPts val="1000"/>
              </a:spcAft>
            </a:pPr>
            <a:r>
              <a:rPr lang="en-US" sz="1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K</a:t>
            </a:r>
            <a:r>
              <a:rPr lang="en-US" sz="1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iểm</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tra</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và</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rà</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soát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2020275205">
            <a:extLst>
              <a:ext uri="{FF2B5EF4-FFF2-40B4-BE49-F238E27FC236}">
                <a16:creationId xmlns:a16="http://schemas.microsoft.com/office/drawing/2014/main" xmlns="" id="{4D5D5E78-F7DA-7178-9985-8123B672215D}"/>
              </a:ext>
            </a:extLst>
          </p:cNvPr>
          <p:cNvSpPr txBox="1"/>
          <p:nvPr/>
        </p:nvSpPr>
        <p:spPr>
          <a:xfrm>
            <a:off x="1652527" y="1654354"/>
            <a:ext cx="1185525" cy="568110"/>
          </a:xfrm>
          <a:prstGeom prst="rect">
            <a:avLst/>
          </a:prstGeom>
          <a:noFill/>
          <a:ln w="6350">
            <a:noFill/>
          </a:ln>
        </p:spPr>
        <p:txBody>
          <a:bodyPr rot="0" spcFirstLastPara="0" vert="horz" wrap="square" lIns="0" tIns="0" rIns="0" bIns="0" numCol="1" spcCol="0" rtlCol="0" fromWordArt="0" anchor="t" anchorCtr="0" forceAA="0" compatLnSpc="1">
            <a:spAutoFit/>
          </a:bodyPr>
          <a:lstStyle/>
          <a:p>
            <a:pPr algn="ctr">
              <a:lnSpc>
                <a:spcPct val="115000"/>
              </a:lnSpc>
              <a:spcAft>
                <a:spcPts val="1000"/>
              </a:spcAft>
            </a:pPr>
            <a:r>
              <a:rPr lang="en-US" sz="1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Mô</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hình</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hóa</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toán</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học</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423288680">
            <a:extLst>
              <a:ext uri="{FF2B5EF4-FFF2-40B4-BE49-F238E27FC236}">
                <a16:creationId xmlns:a16="http://schemas.microsoft.com/office/drawing/2014/main" xmlns="" id="{E834F119-91E2-FEA4-7BFC-8C4C997C54B7}"/>
              </a:ext>
            </a:extLst>
          </p:cNvPr>
          <p:cNvSpPr txBox="1"/>
          <p:nvPr/>
        </p:nvSpPr>
        <p:spPr>
          <a:xfrm>
            <a:off x="3307152" y="3330324"/>
            <a:ext cx="723802" cy="275459"/>
          </a:xfrm>
          <a:prstGeom prst="rect">
            <a:avLst/>
          </a:prstGeom>
          <a:noFill/>
          <a:ln w="6350">
            <a:noFill/>
          </a:ln>
        </p:spPr>
        <p:txBody>
          <a:bodyPr rot="0" spcFirstLastPara="0" vert="horz" wrap="none" lIns="0" tIns="0" rIns="0" bIns="0" numCol="1" spcCol="0" rtlCol="0" fromWordArt="0" anchor="t" anchorCtr="0" forceAA="0" compatLnSpc="1">
            <a:spAutoFit/>
          </a:bodyPr>
          <a:lstStyle/>
          <a:p>
            <a:pPr>
              <a:lnSpc>
                <a:spcPct val="115000"/>
              </a:lnSpc>
              <a:spcAft>
                <a:spcPts val="1000"/>
              </a:spcAft>
            </a:pPr>
            <a:r>
              <a:rPr lang="en-US" sz="1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Áp</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dụng</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2047302341">
            <a:extLst>
              <a:ext uri="{FF2B5EF4-FFF2-40B4-BE49-F238E27FC236}">
                <a16:creationId xmlns:a16="http://schemas.microsoft.com/office/drawing/2014/main" xmlns="" id="{09CF3B81-16BE-AA9B-7D18-3C97751BCA98}"/>
              </a:ext>
            </a:extLst>
          </p:cNvPr>
          <p:cNvSpPr txBox="1"/>
          <p:nvPr/>
        </p:nvSpPr>
        <p:spPr>
          <a:xfrm>
            <a:off x="1831821" y="5037532"/>
            <a:ext cx="826935" cy="275459"/>
          </a:xfrm>
          <a:prstGeom prst="rect">
            <a:avLst/>
          </a:prstGeom>
          <a:noFill/>
          <a:ln w="6350">
            <a:noFill/>
          </a:ln>
        </p:spPr>
        <p:txBody>
          <a:bodyPr rot="0" spcFirstLastPara="0" vert="horz" wrap="none" lIns="0" tIns="0" rIns="0" bIns="0" numCol="1" spcCol="0" rtlCol="0" fromWordArt="0" anchor="t" anchorCtr="0" forceAA="0" compatLnSpc="1">
            <a:spAutoFit/>
          </a:bodyPr>
          <a:lstStyle/>
          <a:p>
            <a:pPr>
              <a:lnSpc>
                <a:spcPct val="115000"/>
              </a:lnSpc>
              <a:spcAft>
                <a:spcPts val="1000"/>
              </a:spcAft>
            </a:pPr>
            <a:r>
              <a:rPr lang="en-US" sz="1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Giải</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thích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219986655">
            <a:extLst>
              <a:ext uri="{FF2B5EF4-FFF2-40B4-BE49-F238E27FC236}">
                <a16:creationId xmlns:a16="http://schemas.microsoft.com/office/drawing/2014/main" xmlns="" id="{88FB35C6-CAD5-843E-87D4-4C6C306823C2}"/>
              </a:ext>
            </a:extLst>
          </p:cNvPr>
          <p:cNvSpPr txBox="1"/>
          <p:nvPr/>
        </p:nvSpPr>
        <p:spPr>
          <a:xfrm>
            <a:off x="322552" y="4418818"/>
            <a:ext cx="1121618" cy="405803"/>
          </a:xfrm>
          <a:prstGeom prst="rect">
            <a:avLst/>
          </a:prstGeom>
          <a:noFill/>
          <a:ln w="6350">
            <a:noFill/>
          </a:ln>
        </p:spPr>
        <p:txBody>
          <a:bodyPr rot="0" spcFirstLastPara="0" vert="horz" wrap="square" lIns="0" tIns="0" rIns="0" bIns="0" numCol="1" spcCol="0" rtlCol="0" fromWordArt="0" anchor="t" anchorCtr="0" forceAA="0" compatLnSpc="1">
            <a:spAutoFit/>
          </a:bodyPr>
          <a:lstStyle/>
          <a:p>
            <a:pPr algn="ctr">
              <a:lnSpc>
                <a:spcPct val="115000"/>
              </a:lnSpc>
              <a:spcAft>
                <a:spcPts val="1000"/>
              </a:spcAft>
            </a:pP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Giải</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pháp</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đặt</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trong</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bối</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cảnh</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2117369116">
            <a:extLst>
              <a:ext uri="{FF2B5EF4-FFF2-40B4-BE49-F238E27FC236}">
                <a16:creationId xmlns:a16="http://schemas.microsoft.com/office/drawing/2014/main" xmlns="" id="{6B69C5F3-B992-38BC-92B0-632A616EB499}"/>
              </a:ext>
            </a:extLst>
          </p:cNvPr>
          <p:cNvSpPr txBox="1"/>
          <p:nvPr/>
        </p:nvSpPr>
        <p:spPr>
          <a:xfrm>
            <a:off x="2925088" y="2270439"/>
            <a:ext cx="1114932" cy="520527"/>
          </a:xfrm>
          <a:prstGeom prst="rect">
            <a:avLst/>
          </a:prstGeom>
          <a:noFill/>
          <a:ln w="6350">
            <a:noFill/>
          </a:ln>
        </p:spPr>
        <p:txBody>
          <a:bodyPr rot="0" spcFirstLastPara="0" vert="horz" wrap="square" lIns="0" tIns="0" rIns="0" bIns="0" numCol="1" spcCol="0" rtlCol="0" fromWordArt="0" anchor="t" anchorCtr="0" forceAA="0" compatLnSpc="1">
            <a:spAutoFit/>
          </a:bodyPr>
          <a:lstStyle/>
          <a:p>
            <a:pPr algn="ctr">
              <a:lnSpc>
                <a:spcPct val="115000"/>
              </a:lnSpc>
            </a:pP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Vấn</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đề</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được</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mô</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tả</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bằng</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ngôn</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ngữ</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ctr">
              <a:lnSpc>
                <a:spcPct val="115000"/>
              </a:lnSpc>
            </a:pP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toán</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học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571560345">
            <a:extLst>
              <a:ext uri="{FF2B5EF4-FFF2-40B4-BE49-F238E27FC236}">
                <a16:creationId xmlns:a16="http://schemas.microsoft.com/office/drawing/2014/main" xmlns="" id="{582BA7BA-D9F7-1E24-620F-E7249D5B64ED}"/>
              </a:ext>
            </a:extLst>
          </p:cNvPr>
          <p:cNvSpPr txBox="1"/>
          <p:nvPr/>
        </p:nvSpPr>
        <p:spPr>
          <a:xfrm>
            <a:off x="3082134" y="4418818"/>
            <a:ext cx="800840" cy="343556"/>
          </a:xfrm>
          <a:prstGeom prst="rect">
            <a:avLst/>
          </a:prstGeom>
          <a:noFill/>
          <a:ln w="6350">
            <a:noFill/>
          </a:ln>
        </p:spPr>
        <p:txBody>
          <a:bodyPr rot="0" spcFirstLastPara="0" vert="horz" wrap="square" lIns="0" tIns="0" rIns="0" bIns="0" numCol="1" spcCol="0" rtlCol="0" fromWordArt="0" anchor="t" anchorCtr="0" forceAA="0" compatLnSpc="1">
            <a:spAutoFit/>
          </a:bodyPr>
          <a:lstStyle/>
          <a:p>
            <a:pPr algn="ctr">
              <a:lnSpc>
                <a:spcPct val="115000"/>
              </a:lnSpc>
            </a:pP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Lời</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giải</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ctr">
              <a:lnSpc>
                <a:spcPct val="115000"/>
              </a:lnSpc>
            </a:pP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cho</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bài</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toán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658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52C03E-FC43-0506-25C6-78488403BE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5CD21D7D-FFCD-790C-9059-B1AC5BFBFD77}"/>
              </a:ext>
            </a:extLst>
          </p:cNvPr>
          <p:cNvSpPr>
            <a:spLocks noGrp="1"/>
          </p:cNvSpPr>
          <p:nvPr>
            <p:ph type="title"/>
          </p:nvPr>
        </p:nvSpPr>
        <p:spPr/>
        <p:txBody>
          <a:bodyPr/>
          <a:lstStyle/>
          <a:p>
            <a:r>
              <a:rPr lang="vi-VN"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3</a:t>
            </a:r>
            <a:r>
              <a:rPr lang="vi-VN" dirty="0">
                <a:latin typeface="Calibri" panose="020F0502020204030204" pitchFamily="34" charset="0"/>
                <a:cs typeface="Calibri" panose="020F0502020204030204" pitchFamily="34" charset="0"/>
              </a:rPr>
              <a:t>. Đánh giá năng lực toán học theo khung đánh giá của Sea-Plm</a:t>
            </a:r>
          </a:p>
        </p:txBody>
      </p:sp>
      <p:sp>
        <p:nvSpPr>
          <p:cNvPr id="3" name="Content Placeholder 2">
            <a:extLst>
              <a:ext uri="{FF2B5EF4-FFF2-40B4-BE49-F238E27FC236}">
                <a16:creationId xmlns:a16="http://schemas.microsoft.com/office/drawing/2014/main" xmlns="" id="{8A2887DA-3AB4-D4CA-8250-107FFAA1C46E}"/>
              </a:ext>
            </a:extLst>
          </p:cNvPr>
          <p:cNvSpPr txBox="1">
            <a:spLocks/>
          </p:cNvSpPr>
          <p:nvPr/>
        </p:nvSpPr>
        <p:spPr>
          <a:xfrm>
            <a:off x="378372" y="1925231"/>
            <a:ext cx="11381828" cy="46436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40000"/>
              </a:lnSpc>
              <a:spcBef>
                <a:spcPts val="0"/>
              </a:spcBef>
            </a:pPr>
            <a:endParaRPr lang="vi-VN" sz="2000" dirty="0">
              <a:latin typeface="+mj-lt"/>
            </a:endParaRPr>
          </a:p>
        </p:txBody>
      </p:sp>
      <p:graphicFrame>
        <p:nvGraphicFramePr>
          <p:cNvPr id="7" name="Table 6">
            <a:extLst>
              <a:ext uri="{FF2B5EF4-FFF2-40B4-BE49-F238E27FC236}">
                <a16:creationId xmlns:a16="http://schemas.microsoft.com/office/drawing/2014/main" xmlns="" id="{4B2442FA-4C22-2221-275F-FB22CF697F97}"/>
              </a:ext>
            </a:extLst>
          </p:cNvPr>
          <p:cNvGraphicFramePr>
            <a:graphicFrameLocks noGrp="1"/>
          </p:cNvGraphicFramePr>
          <p:nvPr/>
        </p:nvGraphicFramePr>
        <p:xfrm>
          <a:off x="2387600" y="2599495"/>
          <a:ext cx="7416800" cy="1828800"/>
        </p:xfrm>
        <a:graphic>
          <a:graphicData uri="http://schemas.openxmlformats.org/drawingml/2006/table">
            <a:tbl>
              <a:tblPr firstRow="1" bandRow="1">
                <a:tableStyleId>{5940675A-B579-460E-94D1-54222C63F5DA}</a:tableStyleId>
              </a:tblPr>
              <a:tblGrid>
                <a:gridCol w="2960414">
                  <a:extLst>
                    <a:ext uri="{9D8B030D-6E8A-4147-A177-3AD203B41FA5}">
                      <a16:colId xmlns:a16="http://schemas.microsoft.com/office/drawing/2014/main" xmlns="" val="514589522"/>
                    </a:ext>
                  </a:extLst>
                </a:gridCol>
                <a:gridCol w="2322786">
                  <a:extLst>
                    <a:ext uri="{9D8B030D-6E8A-4147-A177-3AD203B41FA5}">
                      <a16:colId xmlns:a16="http://schemas.microsoft.com/office/drawing/2014/main" xmlns="" val="3972587729"/>
                    </a:ext>
                  </a:extLst>
                </a:gridCol>
                <a:gridCol w="2133600">
                  <a:extLst>
                    <a:ext uri="{9D8B030D-6E8A-4147-A177-3AD203B41FA5}">
                      <a16:colId xmlns:a16="http://schemas.microsoft.com/office/drawing/2014/main" xmlns="" val="2411153345"/>
                    </a:ext>
                  </a:extLst>
                </a:gridCol>
              </a:tblGrid>
              <a:tr h="0">
                <a:tc>
                  <a:txBody>
                    <a:bodyPr/>
                    <a:lstStyle/>
                    <a:p>
                      <a:pPr algn="ctr"/>
                      <a:r>
                        <a:rPr lang="x-none" sz="2400" dirty="0"/>
                        <a:t>Quá trình</a:t>
                      </a:r>
                    </a:p>
                  </a:txBody>
                  <a:tcPr>
                    <a:solidFill>
                      <a:schemeClr val="accent4">
                        <a:lumMod val="40000"/>
                        <a:lumOff val="60000"/>
                      </a:schemeClr>
                    </a:solidFill>
                  </a:tcPr>
                </a:tc>
                <a:tc>
                  <a:txBody>
                    <a:bodyPr/>
                    <a:lstStyle/>
                    <a:p>
                      <a:pPr algn="ctr"/>
                      <a:r>
                        <a:rPr lang="x-none" sz="2400" dirty="0"/>
                        <a:t>2019</a:t>
                      </a:r>
                    </a:p>
                  </a:txBody>
                  <a:tcPr>
                    <a:solidFill>
                      <a:schemeClr val="accent4">
                        <a:lumMod val="40000"/>
                        <a:lumOff val="60000"/>
                      </a:schemeClr>
                    </a:solidFill>
                  </a:tcPr>
                </a:tc>
                <a:tc>
                  <a:txBody>
                    <a:bodyPr/>
                    <a:lstStyle/>
                    <a:p>
                      <a:pPr algn="ctr"/>
                      <a:r>
                        <a:rPr lang="x-none" sz="2400" dirty="0"/>
                        <a:t>2024</a:t>
                      </a:r>
                    </a:p>
                  </a:txBody>
                  <a:tcPr>
                    <a:solidFill>
                      <a:schemeClr val="accent4">
                        <a:lumMod val="40000"/>
                        <a:lumOff val="60000"/>
                      </a:schemeClr>
                    </a:solidFill>
                  </a:tcPr>
                </a:tc>
                <a:extLst>
                  <a:ext uri="{0D108BD9-81ED-4DB2-BD59-A6C34878D82A}">
                    <a16:rowId xmlns:a16="http://schemas.microsoft.com/office/drawing/2014/main" xmlns="" val="3841268957"/>
                  </a:ext>
                </a:extLst>
              </a:tr>
              <a:tr h="370840">
                <a:tc>
                  <a:txBody>
                    <a:bodyPr/>
                    <a:lstStyle/>
                    <a:p>
                      <a:r>
                        <a:rPr lang="x-none" sz="2400" dirty="0"/>
                        <a:t>Mô hình hoá toán học</a:t>
                      </a:r>
                    </a:p>
                  </a:txBody>
                  <a:tcPr/>
                </a:tc>
                <a:tc>
                  <a:txBody>
                    <a:bodyPr/>
                    <a:lstStyle/>
                    <a:p>
                      <a:pPr algn="ctr"/>
                      <a:r>
                        <a:rPr lang="x-none" sz="2400" dirty="0"/>
                        <a:t>31%</a:t>
                      </a:r>
                    </a:p>
                  </a:txBody>
                  <a:tcPr/>
                </a:tc>
                <a:tc>
                  <a:txBody>
                    <a:bodyPr/>
                    <a:lstStyle/>
                    <a:p>
                      <a:pPr algn="ctr"/>
                      <a:r>
                        <a:rPr lang="x-none" sz="2400" dirty="0"/>
                        <a:t>23%</a:t>
                      </a:r>
                    </a:p>
                  </a:txBody>
                  <a:tcPr/>
                </a:tc>
                <a:extLst>
                  <a:ext uri="{0D108BD9-81ED-4DB2-BD59-A6C34878D82A}">
                    <a16:rowId xmlns:a16="http://schemas.microsoft.com/office/drawing/2014/main" xmlns="" val="2862959242"/>
                  </a:ext>
                </a:extLst>
              </a:tr>
              <a:tr h="370840">
                <a:tc>
                  <a:txBody>
                    <a:bodyPr/>
                    <a:lstStyle/>
                    <a:p>
                      <a:r>
                        <a:rPr lang="x-none" sz="2400" dirty="0"/>
                        <a:t>Áp dụng</a:t>
                      </a:r>
                    </a:p>
                  </a:txBody>
                  <a:tcPr/>
                </a:tc>
                <a:tc>
                  <a:txBody>
                    <a:bodyPr/>
                    <a:lstStyle/>
                    <a:p>
                      <a:pPr algn="ctr"/>
                      <a:r>
                        <a:rPr lang="x-none" sz="2400" dirty="0"/>
                        <a:t>43%</a:t>
                      </a:r>
                    </a:p>
                  </a:txBody>
                  <a:tcPr/>
                </a:tc>
                <a:tc>
                  <a:txBody>
                    <a:bodyPr/>
                    <a:lstStyle/>
                    <a:p>
                      <a:pPr algn="ctr"/>
                      <a:r>
                        <a:rPr lang="x-none" sz="2400" dirty="0"/>
                        <a:t>57%</a:t>
                      </a:r>
                    </a:p>
                  </a:txBody>
                  <a:tcPr/>
                </a:tc>
                <a:extLst>
                  <a:ext uri="{0D108BD9-81ED-4DB2-BD59-A6C34878D82A}">
                    <a16:rowId xmlns:a16="http://schemas.microsoft.com/office/drawing/2014/main" xmlns="" val="3097447857"/>
                  </a:ext>
                </a:extLst>
              </a:tr>
              <a:tr h="370840">
                <a:tc>
                  <a:txBody>
                    <a:bodyPr/>
                    <a:lstStyle/>
                    <a:p>
                      <a:r>
                        <a:rPr lang="x-none" sz="2400" dirty="0"/>
                        <a:t>Giải thích</a:t>
                      </a:r>
                    </a:p>
                  </a:txBody>
                  <a:tcPr/>
                </a:tc>
                <a:tc>
                  <a:txBody>
                    <a:bodyPr/>
                    <a:lstStyle/>
                    <a:p>
                      <a:pPr algn="ctr"/>
                      <a:r>
                        <a:rPr lang="x-none" sz="2400" dirty="0"/>
                        <a:t>26%</a:t>
                      </a:r>
                    </a:p>
                  </a:txBody>
                  <a:tcPr/>
                </a:tc>
                <a:tc>
                  <a:txBody>
                    <a:bodyPr/>
                    <a:lstStyle/>
                    <a:p>
                      <a:pPr algn="ctr"/>
                      <a:r>
                        <a:rPr lang="x-none" sz="2400" dirty="0"/>
                        <a:t>20%</a:t>
                      </a:r>
                    </a:p>
                  </a:txBody>
                  <a:tcPr/>
                </a:tc>
                <a:extLst>
                  <a:ext uri="{0D108BD9-81ED-4DB2-BD59-A6C34878D82A}">
                    <a16:rowId xmlns:a16="http://schemas.microsoft.com/office/drawing/2014/main" xmlns="" val="478441594"/>
                  </a:ext>
                </a:extLst>
              </a:tr>
            </a:tbl>
          </a:graphicData>
        </a:graphic>
      </p:graphicFrame>
      <p:sp>
        <p:nvSpPr>
          <p:cNvPr id="4" name="Slide Number Placeholder 3">
            <a:extLst>
              <a:ext uri="{FF2B5EF4-FFF2-40B4-BE49-F238E27FC236}">
                <a16:creationId xmlns:a16="http://schemas.microsoft.com/office/drawing/2014/main" xmlns="" id="{33CE888A-2B05-DCB9-037D-6B0723E79517}"/>
              </a:ext>
            </a:extLst>
          </p:cNvPr>
          <p:cNvSpPr>
            <a:spLocks noGrp="1"/>
          </p:cNvSpPr>
          <p:nvPr>
            <p:ph type="sldNum" sz="quarter" idx="12"/>
          </p:nvPr>
        </p:nvSpPr>
        <p:spPr/>
        <p:txBody>
          <a:bodyPr/>
          <a:lstStyle/>
          <a:p>
            <a:fld id="{D6DAD6C1-62F6-4473-8FB1-A9EBE493AB22}" type="slidenum">
              <a:rPr lang="vi-VN" smtClean="0"/>
              <a:t>14</a:t>
            </a:fld>
            <a:endParaRPr lang="vi-VN"/>
          </a:p>
        </p:txBody>
      </p:sp>
      <p:sp>
        <p:nvSpPr>
          <p:cNvPr id="5" name="Content Placeholder 2">
            <a:extLst>
              <a:ext uri="{FF2B5EF4-FFF2-40B4-BE49-F238E27FC236}">
                <a16:creationId xmlns:a16="http://schemas.microsoft.com/office/drawing/2014/main" xmlns="" id="{8130DE99-7C82-F930-DB8C-C63818A4D573}"/>
              </a:ext>
            </a:extLst>
          </p:cNvPr>
          <p:cNvSpPr txBox="1">
            <a:spLocks/>
          </p:cNvSpPr>
          <p:nvPr/>
        </p:nvSpPr>
        <p:spPr>
          <a:xfrm>
            <a:off x="292100" y="1937244"/>
            <a:ext cx="11468100" cy="45941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30000"/>
              </a:lnSpc>
              <a:spcBef>
                <a:spcPts val="600"/>
              </a:spcBef>
            </a:pPr>
            <a:r>
              <a:rPr lang="en-US" b="1" dirty="0" err="1">
                <a:latin typeface="Calibri" panose="020F0502020204030204" pitchFamily="34" charset="0"/>
                <a:cs typeface="Calibri" panose="020F0502020204030204" pitchFamily="34" charset="0"/>
              </a:rPr>
              <a:t>Tỉ</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lệ</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quá</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trình</a:t>
            </a:r>
            <a:endParaRPr lang="en-US"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C0F2699A-2782-2B16-8384-34BE109741DA}"/>
              </a:ext>
            </a:extLst>
          </p:cNvPr>
          <p:cNvPicPr>
            <a:picLocks noChangeAspect="1"/>
          </p:cNvPicPr>
          <p:nvPr/>
        </p:nvPicPr>
        <p:blipFill>
          <a:blip r:embed="rId3"/>
          <a:stretch>
            <a:fillRect/>
          </a:stretch>
        </p:blipFill>
        <p:spPr>
          <a:xfrm>
            <a:off x="2387600" y="4582307"/>
            <a:ext cx="7772400" cy="1967852"/>
          </a:xfrm>
          <a:prstGeom prst="rect">
            <a:avLst/>
          </a:prstGeom>
        </p:spPr>
      </p:pic>
    </p:spTree>
    <p:extLst>
      <p:ext uri="{BB962C8B-B14F-4D97-AF65-F5344CB8AC3E}">
        <p14:creationId xmlns:p14="http://schemas.microsoft.com/office/powerpoint/2010/main" val="2275595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A43131-B07A-F796-25CA-957E58BE20B9}"/>
              </a:ext>
            </a:extLst>
          </p:cNvPr>
          <p:cNvSpPr>
            <a:spLocks noGrp="1"/>
          </p:cNvSpPr>
          <p:nvPr>
            <p:ph type="title"/>
          </p:nvPr>
        </p:nvSpPr>
        <p:spPr/>
        <p:txBody>
          <a:bodyPr/>
          <a:lstStyle/>
          <a:p>
            <a:r>
              <a:rPr lang="x-none" dirty="0"/>
              <a:t>Ví dụ:</a:t>
            </a:r>
          </a:p>
        </p:txBody>
      </p:sp>
      <p:sp>
        <p:nvSpPr>
          <p:cNvPr id="3" name="Content Placeholder 2">
            <a:extLst>
              <a:ext uri="{FF2B5EF4-FFF2-40B4-BE49-F238E27FC236}">
                <a16:creationId xmlns:a16="http://schemas.microsoft.com/office/drawing/2014/main" xmlns="" id="{D24D5817-FFE5-C71A-776B-BA1A8F903E67}"/>
              </a:ext>
            </a:extLst>
          </p:cNvPr>
          <p:cNvSpPr>
            <a:spLocks noGrp="1"/>
          </p:cNvSpPr>
          <p:nvPr>
            <p:ph idx="1"/>
          </p:nvPr>
        </p:nvSpPr>
        <p:spPr/>
        <p:txBody>
          <a:bodyPr/>
          <a:lstStyle/>
          <a:p>
            <a:pPr marL="0" indent="0">
              <a:buNone/>
            </a:pPr>
            <a:r>
              <a:rPr lang="x-none" dirty="0"/>
              <a:t>Mô hình hóa</a:t>
            </a:r>
          </a:p>
        </p:txBody>
      </p:sp>
      <p:sp>
        <p:nvSpPr>
          <p:cNvPr id="4" name="Slide Number Placeholder 3">
            <a:extLst>
              <a:ext uri="{FF2B5EF4-FFF2-40B4-BE49-F238E27FC236}">
                <a16:creationId xmlns:a16="http://schemas.microsoft.com/office/drawing/2014/main" xmlns="" id="{857F306B-D0E0-7873-4F00-62F312D28744}"/>
              </a:ext>
            </a:extLst>
          </p:cNvPr>
          <p:cNvSpPr>
            <a:spLocks noGrp="1"/>
          </p:cNvSpPr>
          <p:nvPr>
            <p:ph type="sldNum" sz="quarter" idx="12"/>
          </p:nvPr>
        </p:nvSpPr>
        <p:spPr/>
        <p:txBody>
          <a:bodyPr/>
          <a:lstStyle/>
          <a:p>
            <a:fld id="{D6DAD6C1-62F6-4473-8FB1-A9EBE493AB22}" type="slidenum">
              <a:rPr lang="vi-VN" smtClean="0"/>
              <a:t>15</a:t>
            </a:fld>
            <a:endParaRPr lang="vi-VN"/>
          </a:p>
        </p:txBody>
      </p:sp>
      <p:pic>
        <p:nvPicPr>
          <p:cNvPr id="5" name="Picture 4">
            <a:extLst>
              <a:ext uri="{FF2B5EF4-FFF2-40B4-BE49-F238E27FC236}">
                <a16:creationId xmlns:a16="http://schemas.microsoft.com/office/drawing/2014/main" xmlns="" id="{130E0BFF-4E0A-22C4-3D1B-A3F8B04B2C02}"/>
              </a:ext>
            </a:extLst>
          </p:cNvPr>
          <p:cNvPicPr>
            <a:picLocks noChangeAspect="1"/>
          </p:cNvPicPr>
          <p:nvPr/>
        </p:nvPicPr>
        <p:blipFill>
          <a:blip r:embed="rId2"/>
          <a:stretch>
            <a:fillRect/>
          </a:stretch>
        </p:blipFill>
        <p:spPr>
          <a:xfrm>
            <a:off x="2621107" y="1939925"/>
            <a:ext cx="9139093" cy="4351338"/>
          </a:xfrm>
          <a:prstGeom prst="rect">
            <a:avLst/>
          </a:prstGeom>
        </p:spPr>
      </p:pic>
    </p:spTree>
    <p:extLst>
      <p:ext uri="{BB962C8B-B14F-4D97-AF65-F5344CB8AC3E}">
        <p14:creationId xmlns:p14="http://schemas.microsoft.com/office/powerpoint/2010/main" val="2283640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093806-46C0-923E-3068-A9D26B2EBAE5}"/>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9574A1E3-EFF9-7C26-ED00-CF502B69304E}"/>
              </a:ext>
            </a:extLst>
          </p:cNvPr>
          <p:cNvSpPr>
            <a:spLocks noGrp="1"/>
          </p:cNvSpPr>
          <p:nvPr>
            <p:ph idx="1"/>
          </p:nvPr>
        </p:nvSpPr>
        <p:spPr/>
        <p:txBody>
          <a:bodyPr/>
          <a:lstStyle/>
          <a:p>
            <a:endParaRPr lang="x-none" dirty="0"/>
          </a:p>
        </p:txBody>
      </p:sp>
      <p:sp>
        <p:nvSpPr>
          <p:cNvPr id="4" name="Slide Number Placeholder 3">
            <a:extLst>
              <a:ext uri="{FF2B5EF4-FFF2-40B4-BE49-F238E27FC236}">
                <a16:creationId xmlns:a16="http://schemas.microsoft.com/office/drawing/2014/main" xmlns="" id="{FA025632-DC26-69F2-FDC3-4F08A6F076D9}"/>
              </a:ext>
            </a:extLst>
          </p:cNvPr>
          <p:cNvSpPr>
            <a:spLocks noGrp="1"/>
          </p:cNvSpPr>
          <p:nvPr>
            <p:ph type="sldNum" sz="quarter" idx="12"/>
          </p:nvPr>
        </p:nvSpPr>
        <p:spPr/>
        <p:txBody>
          <a:bodyPr/>
          <a:lstStyle/>
          <a:p>
            <a:fld id="{D6DAD6C1-62F6-4473-8FB1-A9EBE493AB22}" type="slidenum">
              <a:rPr lang="vi-VN" smtClean="0"/>
              <a:t>16</a:t>
            </a:fld>
            <a:endParaRPr lang="vi-VN"/>
          </a:p>
        </p:txBody>
      </p:sp>
      <p:pic>
        <p:nvPicPr>
          <p:cNvPr id="6" name="Picture 5">
            <a:extLst>
              <a:ext uri="{FF2B5EF4-FFF2-40B4-BE49-F238E27FC236}">
                <a16:creationId xmlns:a16="http://schemas.microsoft.com/office/drawing/2014/main" xmlns="" id="{5E13D889-5FF7-480F-66D1-69692E3124EC}"/>
              </a:ext>
            </a:extLst>
          </p:cNvPr>
          <p:cNvPicPr>
            <a:picLocks noChangeAspect="1"/>
          </p:cNvPicPr>
          <p:nvPr/>
        </p:nvPicPr>
        <p:blipFill>
          <a:blip r:embed="rId2"/>
          <a:stretch>
            <a:fillRect/>
          </a:stretch>
        </p:blipFill>
        <p:spPr>
          <a:xfrm>
            <a:off x="2362200" y="660400"/>
            <a:ext cx="7467600" cy="5537200"/>
          </a:xfrm>
          <a:prstGeom prst="rect">
            <a:avLst/>
          </a:prstGeom>
        </p:spPr>
      </p:pic>
    </p:spTree>
    <p:extLst>
      <p:ext uri="{BB962C8B-B14F-4D97-AF65-F5344CB8AC3E}">
        <p14:creationId xmlns:p14="http://schemas.microsoft.com/office/powerpoint/2010/main" val="1886757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A43131-B07A-F796-25CA-957E58BE20B9}"/>
              </a:ext>
            </a:extLst>
          </p:cNvPr>
          <p:cNvSpPr>
            <a:spLocks noGrp="1"/>
          </p:cNvSpPr>
          <p:nvPr>
            <p:ph type="title"/>
          </p:nvPr>
        </p:nvSpPr>
        <p:spPr/>
        <p:txBody>
          <a:bodyPr/>
          <a:lstStyle/>
          <a:p>
            <a:r>
              <a:rPr lang="x-none" dirty="0"/>
              <a:t>Ví dụ:</a:t>
            </a:r>
          </a:p>
        </p:txBody>
      </p:sp>
      <p:sp>
        <p:nvSpPr>
          <p:cNvPr id="3" name="Content Placeholder 2">
            <a:extLst>
              <a:ext uri="{FF2B5EF4-FFF2-40B4-BE49-F238E27FC236}">
                <a16:creationId xmlns:a16="http://schemas.microsoft.com/office/drawing/2014/main" xmlns="" id="{D24D5817-FFE5-C71A-776B-BA1A8F903E67}"/>
              </a:ext>
            </a:extLst>
          </p:cNvPr>
          <p:cNvSpPr>
            <a:spLocks noGrp="1"/>
          </p:cNvSpPr>
          <p:nvPr>
            <p:ph idx="1"/>
          </p:nvPr>
        </p:nvSpPr>
        <p:spPr/>
        <p:txBody>
          <a:bodyPr/>
          <a:lstStyle/>
          <a:p>
            <a:pPr marL="0" indent="0">
              <a:buNone/>
            </a:pPr>
            <a:r>
              <a:rPr lang="x-none" dirty="0"/>
              <a:t>Áp dụng</a:t>
            </a:r>
          </a:p>
        </p:txBody>
      </p:sp>
      <p:sp>
        <p:nvSpPr>
          <p:cNvPr id="4" name="Slide Number Placeholder 3">
            <a:extLst>
              <a:ext uri="{FF2B5EF4-FFF2-40B4-BE49-F238E27FC236}">
                <a16:creationId xmlns:a16="http://schemas.microsoft.com/office/drawing/2014/main" xmlns="" id="{857F306B-D0E0-7873-4F00-62F312D28744}"/>
              </a:ext>
            </a:extLst>
          </p:cNvPr>
          <p:cNvSpPr>
            <a:spLocks noGrp="1"/>
          </p:cNvSpPr>
          <p:nvPr>
            <p:ph type="sldNum" sz="quarter" idx="12"/>
          </p:nvPr>
        </p:nvSpPr>
        <p:spPr/>
        <p:txBody>
          <a:bodyPr/>
          <a:lstStyle/>
          <a:p>
            <a:fld id="{D6DAD6C1-62F6-4473-8FB1-A9EBE493AB22}" type="slidenum">
              <a:rPr lang="vi-VN" smtClean="0"/>
              <a:t>17</a:t>
            </a:fld>
            <a:endParaRPr lang="vi-VN"/>
          </a:p>
        </p:txBody>
      </p:sp>
      <p:pic>
        <p:nvPicPr>
          <p:cNvPr id="5" name="Picture 4">
            <a:extLst>
              <a:ext uri="{FF2B5EF4-FFF2-40B4-BE49-F238E27FC236}">
                <a16:creationId xmlns:a16="http://schemas.microsoft.com/office/drawing/2014/main" xmlns="" id="{62756D58-9BDE-97F4-C894-BF3CEB79B13A}"/>
              </a:ext>
            </a:extLst>
          </p:cNvPr>
          <p:cNvPicPr>
            <a:picLocks noChangeAspect="1"/>
          </p:cNvPicPr>
          <p:nvPr/>
        </p:nvPicPr>
        <p:blipFill>
          <a:blip r:embed="rId2"/>
          <a:stretch>
            <a:fillRect/>
          </a:stretch>
        </p:blipFill>
        <p:spPr>
          <a:xfrm>
            <a:off x="1983348" y="2124869"/>
            <a:ext cx="9596157" cy="4198937"/>
          </a:xfrm>
          <a:prstGeom prst="rect">
            <a:avLst/>
          </a:prstGeom>
        </p:spPr>
      </p:pic>
    </p:spTree>
    <p:extLst>
      <p:ext uri="{BB962C8B-B14F-4D97-AF65-F5344CB8AC3E}">
        <p14:creationId xmlns:p14="http://schemas.microsoft.com/office/powerpoint/2010/main" val="509742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7DA339-4B99-A88E-FC55-E825284EB3BA}"/>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773FEE30-57AB-CF84-963A-0F0061EB0869}"/>
              </a:ext>
            </a:extLst>
          </p:cNvPr>
          <p:cNvSpPr>
            <a:spLocks noGrp="1"/>
          </p:cNvSpPr>
          <p:nvPr>
            <p:ph idx="1"/>
          </p:nvPr>
        </p:nvSpPr>
        <p:spPr/>
        <p:txBody>
          <a:bodyPr/>
          <a:lstStyle/>
          <a:p>
            <a:endParaRPr lang="x-none"/>
          </a:p>
        </p:txBody>
      </p:sp>
      <p:sp>
        <p:nvSpPr>
          <p:cNvPr id="4" name="Slide Number Placeholder 3">
            <a:extLst>
              <a:ext uri="{FF2B5EF4-FFF2-40B4-BE49-F238E27FC236}">
                <a16:creationId xmlns:a16="http://schemas.microsoft.com/office/drawing/2014/main" xmlns="" id="{DE95DFBB-3D15-A3EF-CCA7-2E6BE7AE1B2F}"/>
              </a:ext>
            </a:extLst>
          </p:cNvPr>
          <p:cNvSpPr>
            <a:spLocks noGrp="1"/>
          </p:cNvSpPr>
          <p:nvPr>
            <p:ph type="sldNum" sz="quarter" idx="12"/>
          </p:nvPr>
        </p:nvSpPr>
        <p:spPr/>
        <p:txBody>
          <a:bodyPr/>
          <a:lstStyle/>
          <a:p>
            <a:fld id="{D6DAD6C1-62F6-4473-8FB1-A9EBE493AB22}" type="slidenum">
              <a:rPr lang="vi-VN" smtClean="0"/>
              <a:t>18</a:t>
            </a:fld>
            <a:endParaRPr lang="vi-VN"/>
          </a:p>
        </p:txBody>
      </p:sp>
      <p:pic>
        <p:nvPicPr>
          <p:cNvPr id="5" name="Picture 4">
            <a:extLst>
              <a:ext uri="{FF2B5EF4-FFF2-40B4-BE49-F238E27FC236}">
                <a16:creationId xmlns:a16="http://schemas.microsoft.com/office/drawing/2014/main" xmlns="" id="{B64F4EDC-06EE-8A12-308E-29CB914CB53F}"/>
              </a:ext>
            </a:extLst>
          </p:cNvPr>
          <p:cNvPicPr>
            <a:picLocks noChangeAspect="1"/>
          </p:cNvPicPr>
          <p:nvPr/>
        </p:nvPicPr>
        <p:blipFill>
          <a:blip r:embed="rId2"/>
          <a:stretch>
            <a:fillRect/>
          </a:stretch>
        </p:blipFill>
        <p:spPr>
          <a:xfrm>
            <a:off x="2169993" y="531607"/>
            <a:ext cx="8063793" cy="5951079"/>
          </a:xfrm>
          <a:prstGeom prst="rect">
            <a:avLst/>
          </a:prstGeom>
        </p:spPr>
      </p:pic>
    </p:spTree>
    <p:extLst>
      <p:ext uri="{BB962C8B-B14F-4D97-AF65-F5344CB8AC3E}">
        <p14:creationId xmlns:p14="http://schemas.microsoft.com/office/powerpoint/2010/main" val="3116242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A43131-B07A-F796-25CA-957E58BE20B9}"/>
              </a:ext>
            </a:extLst>
          </p:cNvPr>
          <p:cNvSpPr>
            <a:spLocks noGrp="1"/>
          </p:cNvSpPr>
          <p:nvPr>
            <p:ph type="title"/>
          </p:nvPr>
        </p:nvSpPr>
        <p:spPr/>
        <p:txBody>
          <a:bodyPr/>
          <a:lstStyle/>
          <a:p>
            <a:r>
              <a:rPr lang="x-none" dirty="0"/>
              <a:t>Ví dụ:</a:t>
            </a:r>
          </a:p>
        </p:txBody>
      </p:sp>
      <p:sp>
        <p:nvSpPr>
          <p:cNvPr id="3" name="Content Placeholder 2">
            <a:extLst>
              <a:ext uri="{FF2B5EF4-FFF2-40B4-BE49-F238E27FC236}">
                <a16:creationId xmlns:a16="http://schemas.microsoft.com/office/drawing/2014/main" xmlns="" id="{D24D5817-FFE5-C71A-776B-BA1A8F903E67}"/>
              </a:ext>
            </a:extLst>
          </p:cNvPr>
          <p:cNvSpPr>
            <a:spLocks noGrp="1"/>
          </p:cNvSpPr>
          <p:nvPr>
            <p:ph idx="1"/>
          </p:nvPr>
        </p:nvSpPr>
        <p:spPr/>
        <p:txBody>
          <a:bodyPr/>
          <a:lstStyle/>
          <a:p>
            <a:pPr marL="0" indent="0">
              <a:buNone/>
            </a:pPr>
            <a:r>
              <a:rPr lang="x-none" dirty="0"/>
              <a:t>Giải thích/diễn giải</a:t>
            </a:r>
          </a:p>
        </p:txBody>
      </p:sp>
      <p:sp>
        <p:nvSpPr>
          <p:cNvPr id="4" name="Slide Number Placeholder 3">
            <a:extLst>
              <a:ext uri="{FF2B5EF4-FFF2-40B4-BE49-F238E27FC236}">
                <a16:creationId xmlns:a16="http://schemas.microsoft.com/office/drawing/2014/main" xmlns="" id="{857F306B-D0E0-7873-4F00-62F312D28744}"/>
              </a:ext>
            </a:extLst>
          </p:cNvPr>
          <p:cNvSpPr>
            <a:spLocks noGrp="1"/>
          </p:cNvSpPr>
          <p:nvPr>
            <p:ph type="sldNum" sz="quarter" idx="12"/>
          </p:nvPr>
        </p:nvSpPr>
        <p:spPr/>
        <p:txBody>
          <a:bodyPr/>
          <a:lstStyle/>
          <a:p>
            <a:fld id="{D6DAD6C1-62F6-4473-8FB1-A9EBE493AB22}" type="slidenum">
              <a:rPr lang="vi-VN" smtClean="0"/>
              <a:t>19</a:t>
            </a:fld>
            <a:endParaRPr lang="vi-VN"/>
          </a:p>
        </p:txBody>
      </p:sp>
      <p:pic>
        <p:nvPicPr>
          <p:cNvPr id="5" name="Picture 4">
            <a:extLst>
              <a:ext uri="{FF2B5EF4-FFF2-40B4-BE49-F238E27FC236}">
                <a16:creationId xmlns:a16="http://schemas.microsoft.com/office/drawing/2014/main" xmlns="" id="{6F9E8413-8A76-0AA7-0814-8505A656A07E}"/>
              </a:ext>
            </a:extLst>
          </p:cNvPr>
          <p:cNvPicPr>
            <a:picLocks noChangeAspect="1"/>
          </p:cNvPicPr>
          <p:nvPr/>
        </p:nvPicPr>
        <p:blipFill>
          <a:blip r:embed="rId2"/>
          <a:stretch>
            <a:fillRect/>
          </a:stretch>
        </p:blipFill>
        <p:spPr>
          <a:xfrm>
            <a:off x="3825875" y="566737"/>
            <a:ext cx="7569200" cy="6045200"/>
          </a:xfrm>
          <a:prstGeom prst="rect">
            <a:avLst/>
          </a:prstGeom>
        </p:spPr>
      </p:pic>
    </p:spTree>
    <p:extLst>
      <p:ext uri="{BB962C8B-B14F-4D97-AF65-F5344CB8AC3E}">
        <p14:creationId xmlns:p14="http://schemas.microsoft.com/office/powerpoint/2010/main" val="3638847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045" y="2098256"/>
            <a:ext cx="10312210" cy="4322257"/>
          </a:xfrm>
        </p:spPr>
        <p:txBody>
          <a:bodyPr>
            <a:normAutofit/>
          </a:bodyPr>
          <a:lstStyle/>
          <a:p>
            <a:pPr marL="0" indent="0" algn="just">
              <a:lnSpc>
                <a:spcPct val="130000"/>
              </a:lnSpc>
              <a:spcBef>
                <a:spcPts val="600"/>
              </a:spcBef>
              <a:buNone/>
            </a:pP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Nâng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cao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năng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lực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cho</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đội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ngũ</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cán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bộ</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quản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lý</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giáo</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dục</a:t>
            </a:r>
            <a:r>
              <a:rPr lang="en-US" dirty="0">
                <a:solidFill>
                  <a:srgbClr val="002060"/>
                </a:solidFill>
                <a:latin typeface="Times New Roman" panose="02020603050405020304" pitchFamily="18" charset="0"/>
                <a:cs typeface="Times New Roman" panose="02020603050405020304" pitchFamily="18" charset="0"/>
              </a:rPr>
              <a:t> (QLGD), </a:t>
            </a:r>
            <a:r>
              <a:rPr lang="en-US" dirty="0" err="1">
                <a:solidFill>
                  <a:srgbClr val="002060"/>
                </a:solidFill>
                <a:latin typeface="Times New Roman" panose="02020603050405020304" pitchFamily="18" charset="0"/>
                <a:cs typeface="Times New Roman" panose="02020603050405020304" pitchFamily="18" charset="0"/>
              </a:rPr>
              <a:t>giáo</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viên</a:t>
            </a:r>
            <a:r>
              <a:rPr lang="en-US" dirty="0">
                <a:solidFill>
                  <a:srgbClr val="002060"/>
                </a:solidFill>
                <a:latin typeface="Times New Roman" panose="02020603050405020304" pitchFamily="18" charset="0"/>
                <a:cs typeface="Times New Roman" panose="02020603050405020304" pitchFamily="18" charset="0"/>
              </a:rPr>
              <a:t> (GV) </a:t>
            </a:r>
            <a:r>
              <a:rPr lang="en-US" dirty="0" err="1">
                <a:solidFill>
                  <a:srgbClr val="002060"/>
                </a:solidFill>
                <a:latin typeface="Times New Roman" panose="02020603050405020304" pitchFamily="18" charset="0"/>
                <a:cs typeface="Times New Roman" panose="02020603050405020304" pitchFamily="18" charset="0"/>
              </a:rPr>
              <a:t>về</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đánh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giá</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năng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lực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của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học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sinh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theo</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cách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tiếp</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cận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và</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kỹ</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thuật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của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Chương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trình</a:t>
            </a:r>
            <a:r>
              <a:rPr lang="en-US" dirty="0">
                <a:solidFill>
                  <a:srgbClr val="002060"/>
                </a:solidFill>
                <a:latin typeface="Times New Roman" panose="02020603050405020304" pitchFamily="18" charset="0"/>
                <a:cs typeface="Times New Roman" panose="02020603050405020304" pitchFamily="18" charset="0"/>
              </a:rPr>
              <a:t> SEA-PLM;</a:t>
            </a:r>
          </a:p>
          <a:p>
            <a:pPr marL="0" indent="0" algn="just">
              <a:lnSpc>
                <a:spcPct val="130000"/>
              </a:lnSpc>
              <a:spcBef>
                <a:spcPts val="600"/>
              </a:spcBef>
              <a:buNone/>
            </a:pP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Góp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phần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tạo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cơ</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sở</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vận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dụng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đánh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giá</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năng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lực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học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sinh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của</a:t>
            </a:r>
            <a:r>
              <a:rPr lang="en-US" dirty="0">
                <a:solidFill>
                  <a:srgbClr val="002060"/>
                </a:solidFill>
                <a:latin typeface="Times New Roman" panose="02020603050405020304" pitchFamily="18" charset="0"/>
                <a:cs typeface="Times New Roman" panose="02020603050405020304" pitchFamily="18" charset="0"/>
              </a:rPr>
              <a:t> SEA-PLM phù hợp </a:t>
            </a:r>
            <a:r>
              <a:rPr lang="en-US" dirty="0" err="1">
                <a:solidFill>
                  <a:srgbClr val="002060"/>
                </a:solidFill>
                <a:latin typeface="Times New Roman" panose="02020603050405020304" pitchFamily="18" charset="0"/>
                <a:cs typeface="Times New Roman" panose="02020603050405020304" pitchFamily="18" charset="0"/>
              </a:rPr>
              <a:t>với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yêu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cầu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dạy</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học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và</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định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hướng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đánh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giá</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học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sinh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tiểu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học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theo</a:t>
            </a:r>
            <a:r>
              <a:rPr lang="en-US" dirty="0">
                <a:solidFill>
                  <a:srgbClr val="002060"/>
                </a:solidFill>
                <a:latin typeface="Times New Roman" panose="02020603050405020304" pitchFamily="18" charset="0"/>
                <a:cs typeface="Times New Roman" panose="02020603050405020304" pitchFamily="18" charset="0"/>
              </a:rPr>
              <a:t> CTGDPT </a:t>
            </a:r>
            <a:r>
              <a:rPr lang="en-US" dirty="0" err="1">
                <a:solidFill>
                  <a:srgbClr val="002060"/>
                </a:solidFill>
                <a:latin typeface="Times New Roman" panose="02020603050405020304" pitchFamily="18" charset="0"/>
                <a:cs typeface="Times New Roman" panose="02020603050405020304" pitchFamily="18" charset="0"/>
              </a:rPr>
              <a:t>tại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địa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phương</a:t>
            </a:r>
            <a:r>
              <a:rPr lang="en-US" dirty="0">
                <a:solidFill>
                  <a:srgbClr val="002060"/>
                </a:solidFill>
                <a:latin typeface="Times New Roman" panose="02020603050405020304" pitchFamily="18" charset="0"/>
                <a:cs typeface="Times New Roman" panose="02020603050405020304" pitchFamily="18" charset="0"/>
              </a:rPr>
              <a:t>.</a:t>
            </a:r>
          </a:p>
        </p:txBody>
      </p:sp>
      <p:sp>
        <p:nvSpPr>
          <p:cNvPr id="4" name="Title 1"/>
          <p:cNvSpPr>
            <a:spLocks noGrp="1"/>
          </p:cNvSpPr>
          <p:nvPr>
            <p:ph type="title"/>
          </p:nvPr>
        </p:nvSpPr>
        <p:spPr>
          <a:xfrm>
            <a:off x="292100" y="596656"/>
            <a:ext cx="11468100" cy="1092648"/>
          </a:xfrm>
        </p:spPr>
        <p:txBody>
          <a:bodyPr>
            <a:normAutofit/>
          </a:bodyPr>
          <a:lstStyle/>
          <a:p>
            <a:pPr algn="ctr"/>
            <a:r>
              <a:rPr lang="en-US" dirty="0" err="1">
                <a:solidFill>
                  <a:schemeClr val="tx1"/>
                </a:solidFill>
                <a:latin typeface="Times New Roman" panose="02020603050405020304" pitchFamily="18" charset="0"/>
                <a:cs typeface="Times New Roman" panose="02020603050405020304" pitchFamily="18" charset="0"/>
              </a:rPr>
              <a:t>Mục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tiêu</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0203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16C5CA-228D-9753-1A2E-44A47D23157E}"/>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582FE6C8-244F-ADDE-2674-6277C7211072}"/>
              </a:ext>
            </a:extLst>
          </p:cNvPr>
          <p:cNvSpPr>
            <a:spLocks noGrp="1"/>
          </p:cNvSpPr>
          <p:nvPr>
            <p:ph idx="1"/>
          </p:nvPr>
        </p:nvSpPr>
        <p:spPr/>
        <p:txBody>
          <a:bodyPr/>
          <a:lstStyle/>
          <a:p>
            <a:endParaRPr lang="x-none"/>
          </a:p>
        </p:txBody>
      </p:sp>
      <p:sp>
        <p:nvSpPr>
          <p:cNvPr id="4" name="Slide Number Placeholder 3">
            <a:extLst>
              <a:ext uri="{FF2B5EF4-FFF2-40B4-BE49-F238E27FC236}">
                <a16:creationId xmlns:a16="http://schemas.microsoft.com/office/drawing/2014/main" xmlns="" id="{2F851D08-0ABE-BF2B-ADE1-F155AD3B957E}"/>
              </a:ext>
            </a:extLst>
          </p:cNvPr>
          <p:cNvSpPr>
            <a:spLocks noGrp="1"/>
          </p:cNvSpPr>
          <p:nvPr>
            <p:ph type="sldNum" sz="quarter" idx="12"/>
          </p:nvPr>
        </p:nvSpPr>
        <p:spPr/>
        <p:txBody>
          <a:bodyPr/>
          <a:lstStyle/>
          <a:p>
            <a:fld id="{D6DAD6C1-62F6-4473-8FB1-A9EBE493AB22}" type="slidenum">
              <a:rPr lang="vi-VN" smtClean="0"/>
              <a:t>20</a:t>
            </a:fld>
            <a:endParaRPr lang="vi-VN"/>
          </a:p>
        </p:txBody>
      </p:sp>
      <p:pic>
        <p:nvPicPr>
          <p:cNvPr id="5" name="Picture 4">
            <a:extLst>
              <a:ext uri="{FF2B5EF4-FFF2-40B4-BE49-F238E27FC236}">
                <a16:creationId xmlns:a16="http://schemas.microsoft.com/office/drawing/2014/main" xmlns="" id="{6BAF7730-5B2E-2B0D-D598-5DF9002AD191}"/>
              </a:ext>
            </a:extLst>
          </p:cNvPr>
          <p:cNvPicPr>
            <a:picLocks noChangeAspect="1"/>
          </p:cNvPicPr>
          <p:nvPr/>
        </p:nvPicPr>
        <p:blipFill>
          <a:blip r:embed="rId2"/>
          <a:stretch>
            <a:fillRect/>
          </a:stretch>
        </p:blipFill>
        <p:spPr>
          <a:xfrm>
            <a:off x="1811154" y="413129"/>
            <a:ext cx="8206302" cy="2661503"/>
          </a:xfrm>
          <a:prstGeom prst="rect">
            <a:avLst/>
          </a:prstGeom>
        </p:spPr>
      </p:pic>
      <p:pic>
        <p:nvPicPr>
          <p:cNvPr id="6" name="Picture 5">
            <a:extLst>
              <a:ext uri="{FF2B5EF4-FFF2-40B4-BE49-F238E27FC236}">
                <a16:creationId xmlns:a16="http://schemas.microsoft.com/office/drawing/2014/main" xmlns="" id="{2A850427-466C-AD69-E129-22E46F22660B}"/>
              </a:ext>
            </a:extLst>
          </p:cNvPr>
          <p:cNvPicPr>
            <a:picLocks noChangeAspect="1"/>
          </p:cNvPicPr>
          <p:nvPr/>
        </p:nvPicPr>
        <p:blipFill>
          <a:blip r:embed="rId3"/>
          <a:stretch>
            <a:fillRect/>
          </a:stretch>
        </p:blipFill>
        <p:spPr>
          <a:xfrm>
            <a:off x="1811154" y="3145341"/>
            <a:ext cx="8743595" cy="3145922"/>
          </a:xfrm>
          <a:prstGeom prst="rect">
            <a:avLst/>
          </a:prstGeom>
        </p:spPr>
      </p:pic>
    </p:spTree>
    <p:extLst>
      <p:ext uri="{BB962C8B-B14F-4D97-AF65-F5344CB8AC3E}">
        <p14:creationId xmlns:p14="http://schemas.microsoft.com/office/powerpoint/2010/main" val="742445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E81BD-3EF0-4E70-AFBE-47720548E763}"/>
              </a:ext>
            </a:extLst>
          </p:cNvPr>
          <p:cNvSpPr>
            <a:spLocks noGrp="1"/>
          </p:cNvSpPr>
          <p:nvPr>
            <p:ph type="title"/>
          </p:nvPr>
        </p:nvSpPr>
        <p:spPr>
          <a:xfrm>
            <a:off x="292100" y="645952"/>
            <a:ext cx="11468100" cy="880844"/>
          </a:xfrm>
        </p:spPr>
        <p:txBody>
          <a:bodyPr/>
          <a:lstStyle/>
          <a:p>
            <a:r>
              <a:rPr lang="vi-VN" dirty="0">
                <a:latin typeface="Calibri" panose="020F0502020204030204" pitchFamily="34" charset="0"/>
                <a:cs typeface="Calibri" panose="020F0502020204030204" pitchFamily="34" charset="0"/>
              </a:rPr>
              <a:t>1.2.Khung đánh giá năng lực toán học SEA-PLM</a:t>
            </a:r>
            <a:endParaRPr lang="en-US" dirty="0"/>
          </a:p>
        </p:txBody>
      </p:sp>
      <p:graphicFrame>
        <p:nvGraphicFramePr>
          <p:cNvPr id="4" name="Content Placeholder 3">
            <a:extLst>
              <a:ext uri="{FF2B5EF4-FFF2-40B4-BE49-F238E27FC236}">
                <a16:creationId xmlns:a16="http://schemas.microsoft.com/office/drawing/2014/main" xmlns="" id="{73CF92D5-17B6-40F8-B54C-EF59DC2502D3}"/>
              </a:ext>
            </a:extLst>
          </p:cNvPr>
          <p:cNvGraphicFramePr>
            <a:graphicFrameLocks noGrp="1"/>
          </p:cNvGraphicFramePr>
          <p:nvPr>
            <p:ph idx="1"/>
          </p:nvPr>
        </p:nvGraphicFramePr>
        <p:xfrm>
          <a:off x="292100" y="2231471"/>
          <a:ext cx="11468100" cy="4059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1419121"/>
      </p:ext>
    </p:extLst>
  </p:cSld>
  <p:clrMapOvr>
    <a:masterClrMapping/>
  </p:clrMapOvr>
  <p:extLst>
    <p:ext uri="{6950BFC3-D8DA-4A85-94F7-54DA5524770B}">
      <p188:commentRel xmlns:p188="http://schemas.microsoft.com/office/powerpoint/2018/8/main" xmlns="" r:id="rId7"/>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8AEB0C3-6046-5B99-D32D-7CC6C9E50D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E39016E2-A349-66B0-DCEB-9F3B206A9A57}"/>
              </a:ext>
            </a:extLst>
          </p:cNvPr>
          <p:cNvSpPr>
            <a:spLocks noGrp="1"/>
          </p:cNvSpPr>
          <p:nvPr>
            <p:ph type="title"/>
          </p:nvPr>
        </p:nvSpPr>
        <p:spPr>
          <a:xfrm>
            <a:off x="292100" y="3205018"/>
            <a:ext cx="11468100" cy="1995055"/>
          </a:xfrm>
        </p:spPr>
        <p:txBody>
          <a:bodyPr>
            <a:noAutofit/>
          </a:bodyPr>
          <a:lstStyle/>
          <a:p>
            <a:pPr>
              <a:lnSpc>
                <a:spcPct val="150000"/>
              </a:lnSpc>
            </a:pPr>
            <a:r>
              <a:rPr lang="en-US" sz="2800" b="1" dirty="0">
                <a:latin typeface="Calibri" panose="020F0502020204030204" pitchFamily="34" charset="0"/>
                <a:cs typeface="Calibri" panose="020F0502020204030204" pitchFamily="34" charset="0"/>
              </a:rPr>
              <a:t>2.1. Các </a:t>
            </a:r>
            <a:r>
              <a:rPr lang="en-US" sz="2800" b="1" dirty="0" err="1">
                <a:latin typeface="Calibri" panose="020F0502020204030204" pitchFamily="34" charset="0"/>
                <a:cs typeface="Calibri" panose="020F0502020204030204" pitchFamily="34" charset="0"/>
              </a:rPr>
              <a:t>dạng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câu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hỏi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của</a:t>
            </a:r>
            <a:r>
              <a:rPr lang="en-US" sz="2800" b="1" dirty="0">
                <a:latin typeface="Calibri" panose="020F0502020204030204" pitchFamily="34" charset="0"/>
                <a:cs typeface="Calibri" panose="020F0502020204030204" pitchFamily="34" charset="0"/>
              </a:rPr>
              <a:t> SEA-PLM</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2.2. </a:t>
            </a:r>
            <a:r>
              <a:rPr lang="en-US" sz="2800" b="1" dirty="0" err="1">
                <a:latin typeface="Calibri" panose="020F0502020204030204" pitchFamily="34" charset="0"/>
                <a:cs typeface="Calibri" panose="020F0502020204030204" pitchFamily="34" charset="0"/>
              </a:rPr>
              <a:t>Kĩ</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thuật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viết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câu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hỏi</a:t>
            </a:r>
            <a:r>
              <a:rPr lang="en-US" sz="2800" b="1" dirty="0">
                <a:latin typeface="Calibri" panose="020F0502020204030204" pitchFamily="34" charset="0"/>
                <a:cs typeface="Calibri" panose="020F0502020204030204" pitchFamily="34" charset="0"/>
              </a:rPr>
              <a:t>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2.3. </a:t>
            </a:r>
            <a:r>
              <a:rPr lang="en-US" sz="2800" b="1" dirty="0" err="1">
                <a:latin typeface="Calibri" panose="020F0502020204030204" pitchFamily="34" charset="0"/>
                <a:cs typeface="Calibri" panose="020F0502020204030204" pitchFamily="34" charset="0"/>
              </a:rPr>
              <a:t>Đặc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câu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hỏi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hướng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dẫn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hóa</a:t>
            </a:r>
            <a:endParaRPr lang="vi-VN" sz="2800" b="1"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xmlns="" id="{C1929973-1B29-F33D-CE86-BA2796FC9AC8}"/>
              </a:ext>
            </a:extLst>
          </p:cNvPr>
          <p:cNvSpPr>
            <a:spLocks noGrp="1"/>
          </p:cNvSpPr>
          <p:nvPr>
            <p:ph type="sldNum" sz="quarter" idx="12"/>
          </p:nvPr>
        </p:nvSpPr>
        <p:spPr/>
        <p:txBody>
          <a:bodyPr/>
          <a:lstStyle/>
          <a:p>
            <a:fld id="{D3C66775-D4FB-4D83-997C-67157FF22876}" type="slidenum">
              <a:rPr lang="en-US" smtClean="0"/>
              <a:t>22</a:t>
            </a:fld>
            <a:endParaRPr lang="en-US"/>
          </a:p>
        </p:txBody>
      </p:sp>
      <p:sp>
        <p:nvSpPr>
          <p:cNvPr id="5" name="Title 1">
            <a:extLst>
              <a:ext uri="{FF2B5EF4-FFF2-40B4-BE49-F238E27FC236}">
                <a16:creationId xmlns:a16="http://schemas.microsoft.com/office/drawing/2014/main" xmlns="" id="{63590B7C-02D7-3659-739B-8692FD3CDCEC}"/>
              </a:ext>
            </a:extLst>
          </p:cNvPr>
          <p:cNvSpPr txBox="1">
            <a:spLocks/>
          </p:cNvSpPr>
          <p:nvPr/>
        </p:nvSpPr>
        <p:spPr>
          <a:xfrm>
            <a:off x="361950" y="430306"/>
            <a:ext cx="11468100" cy="2282248"/>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ctr">
              <a:lnSpc>
                <a:spcPct val="170000"/>
              </a:lnSpc>
            </a:pPr>
            <a:r>
              <a:rPr lang="en-US" sz="4000" dirty="0">
                <a:latin typeface="Calibri" panose="020F0502020204030204" pitchFamily="34" charset="0"/>
                <a:cs typeface="Calibri" panose="020F0502020204030204" pitchFamily="34" charset="0"/>
              </a:rPr>
              <a:t>PHẦN 2:</a:t>
            </a:r>
          </a:p>
          <a:p>
            <a:pPr algn="ctr">
              <a:lnSpc>
                <a:spcPct val="170000"/>
              </a:lnSpc>
            </a:pPr>
            <a:r>
              <a:rPr lang="en-US" sz="4000" dirty="0">
                <a:latin typeface="Calibri" panose="020F0502020204030204" pitchFamily="34" charset="0"/>
                <a:cs typeface="Calibri" panose="020F0502020204030204" pitchFamily="34" charset="0"/>
              </a:rPr>
              <a:t>VIẾT CÂU HỎI THEO KHUNG ĐÁNH GIÁ CỦA SEA-PLM</a:t>
            </a:r>
            <a:endParaRPr lang="vi-VN"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0322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8AEB0C3-6046-5B99-D32D-7CC6C9E50D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E39016E2-A349-66B0-DCEB-9F3B206A9A57}"/>
              </a:ext>
            </a:extLst>
          </p:cNvPr>
          <p:cNvSpPr>
            <a:spLocks noGrp="1"/>
          </p:cNvSpPr>
          <p:nvPr>
            <p:ph type="title"/>
          </p:nvPr>
        </p:nvSpPr>
        <p:spPr>
          <a:xfrm>
            <a:off x="361950" y="1261305"/>
            <a:ext cx="11468100" cy="1325563"/>
          </a:xfrm>
        </p:spPr>
        <p:txBody>
          <a:bodyPr>
            <a:normAutofit/>
          </a:bodyPr>
          <a:lstStyle/>
          <a:p>
            <a:pPr algn="ctr"/>
            <a:r>
              <a:rPr lang="en-US" sz="3600" dirty="0">
                <a:latin typeface="Calibri" panose="020F0502020204030204" pitchFamily="34" charset="0"/>
                <a:cs typeface="Calibri" panose="020F0502020204030204" pitchFamily="34" charset="0"/>
              </a:rPr>
              <a:t>2.1</a:t>
            </a:r>
            <a:r>
              <a:rPr lang="vi-VN" sz="36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CÁC DẠNG CÂU HỎI CỦA SEA-PLM</a:t>
            </a:r>
            <a:endParaRPr lang="vi-VN" sz="36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xmlns="" id="{5E349E4B-E3DA-913E-5AF5-3627F2E440F8}"/>
              </a:ext>
            </a:extLst>
          </p:cNvPr>
          <p:cNvSpPr>
            <a:spLocks noGrp="1"/>
          </p:cNvSpPr>
          <p:nvPr>
            <p:ph type="sldNum" sz="quarter" idx="12"/>
          </p:nvPr>
        </p:nvSpPr>
        <p:spPr/>
        <p:txBody>
          <a:bodyPr/>
          <a:lstStyle/>
          <a:p>
            <a:fld id="{D6DAD6C1-62F6-4473-8FB1-A9EBE493AB22}" type="slidenum">
              <a:rPr lang="vi-VN" smtClean="0"/>
              <a:t>23</a:t>
            </a:fld>
            <a:endParaRPr lang="vi-VN"/>
          </a:p>
        </p:txBody>
      </p:sp>
      <p:graphicFrame>
        <p:nvGraphicFramePr>
          <p:cNvPr id="4" name="Table 3">
            <a:extLst>
              <a:ext uri="{FF2B5EF4-FFF2-40B4-BE49-F238E27FC236}">
                <a16:creationId xmlns:a16="http://schemas.microsoft.com/office/drawing/2014/main" xmlns="" id="{669A49FE-DD0E-62A4-756F-30AF6020DC42}"/>
              </a:ext>
            </a:extLst>
          </p:cNvPr>
          <p:cNvGraphicFramePr>
            <a:graphicFrameLocks noGrp="1"/>
          </p:cNvGraphicFramePr>
          <p:nvPr/>
        </p:nvGraphicFramePr>
        <p:xfrm>
          <a:off x="2387600" y="3585333"/>
          <a:ext cx="7416800" cy="1371600"/>
        </p:xfrm>
        <a:graphic>
          <a:graphicData uri="http://schemas.openxmlformats.org/drawingml/2006/table">
            <a:tbl>
              <a:tblPr firstRow="1" bandRow="1">
                <a:tableStyleId>{5940675A-B579-460E-94D1-54222C63F5DA}</a:tableStyleId>
              </a:tblPr>
              <a:tblGrid>
                <a:gridCol w="3730812">
                  <a:extLst>
                    <a:ext uri="{9D8B030D-6E8A-4147-A177-3AD203B41FA5}">
                      <a16:colId xmlns:a16="http://schemas.microsoft.com/office/drawing/2014/main" xmlns="" val="514589522"/>
                    </a:ext>
                  </a:extLst>
                </a:gridCol>
                <a:gridCol w="1916206">
                  <a:extLst>
                    <a:ext uri="{9D8B030D-6E8A-4147-A177-3AD203B41FA5}">
                      <a16:colId xmlns:a16="http://schemas.microsoft.com/office/drawing/2014/main" xmlns="" val="3972587729"/>
                    </a:ext>
                  </a:extLst>
                </a:gridCol>
                <a:gridCol w="1769782">
                  <a:extLst>
                    <a:ext uri="{9D8B030D-6E8A-4147-A177-3AD203B41FA5}">
                      <a16:colId xmlns:a16="http://schemas.microsoft.com/office/drawing/2014/main" xmlns="" val="2411153345"/>
                    </a:ext>
                  </a:extLst>
                </a:gridCol>
              </a:tblGrid>
              <a:tr h="0">
                <a:tc>
                  <a:txBody>
                    <a:bodyPr/>
                    <a:lstStyle/>
                    <a:p>
                      <a:pPr algn="ctr"/>
                      <a:r>
                        <a:rPr lang="x-none" sz="2400" dirty="0"/>
                        <a:t>Hình thức câu hỏi</a:t>
                      </a:r>
                    </a:p>
                  </a:txBody>
                  <a:tcPr>
                    <a:solidFill>
                      <a:schemeClr val="accent4">
                        <a:lumMod val="40000"/>
                        <a:lumOff val="60000"/>
                      </a:schemeClr>
                    </a:solidFill>
                  </a:tcPr>
                </a:tc>
                <a:tc>
                  <a:txBody>
                    <a:bodyPr/>
                    <a:lstStyle/>
                    <a:p>
                      <a:pPr algn="ctr"/>
                      <a:r>
                        <a:rPr lang="x-none" sz="2400" dirty="0"/>
                        <a:t>2019</a:t>
                      </a:r>
                    </a:p>
                  </a:txBody>
                  <a:tcPr>
                    <a:solidFill>
                      <a:schemeClr val="accent4">
                        <a:lumMod val="40000"/>
                        <a:lumOff val="60000"/>
                      </a:schemeClr>
                    </a:solidFill>
                  </a:tcPr>
                </a:tc>
                <a:tc>
                  <a:txBody>
                    <a:bodyPr/>
                    <a:lstStyle/>
                    <a:p>
                      <a:pPr algn="ctr"/>
                      <a:r>
                        <a:rPr lang="x-none" sz="2400" dirty="0"/>
                        <a:t>2024</a:t>
                      </a:r>
                    </a:p>
                  </a:txBody>
                  <a:tcPr>
                    <a:solidFill>
                      <a:schemeClr val="accent4">
                        <a:lumMod val="40000"/>
                        <a:lumOff val="60000"/>
                      </a:schemeClr>
                    </a:solidFill>
                  </a:tcPr>
                </a:tc>
                <a:extLst>
                  <a:ext uri="{0D108BD9-81ED-4DB2-BD59-A6C34878D82A}">
                    <a16:rowId xmlns:a16="http://schemas.microsoft.com/office/drawing/2014/main" xmlns="" val="3841268957"/>
                  </a:ext>
                </a:extLst>
              </a:tr>
              <a:tr h="370840">
                <a:tc>
                  <a:txBody>
                    <a:bodyPr/>
                    <a:lstStyle/>
                    <a:p>
                      <a:r>
                        <a:rPr lang="x-none" sz="2400" dirty="0"/>
                        <a:t>Trắc nghiệm </a:t>
                      </a:r>
                      <a:r>
                        <a:rPr lang="en-US" sz="2400" dirty="0" err="1"/>
                        <a:t>nhiều</a:t>
                      </a:r>
                      <a:r>
                        <a:rPr lang="en-US" sz="2400" dirty="0"/>
                        <a:t> </a:t>
                      </a:r>
                      <a:r>
                        <a:rPr lang="en-US" sz="2400" dirty="0" err="1"/>
                        <a:t>lựa</a:t>
                      </a:r>
                      <a:r>
                        <a:rPr lang="en-US" sz="2400" dirty="0"/>
                        <a:t> </a:t>
                      </a:r>
                      <a:r>
                        <a:rPr lang="en-US" sz="2400" dirty="0" err="1"/>
                        <a:t>chọn</a:t>
                      </a:r>
                      <a:endParaRPr lang="x-none" sz="2400" dirty="0"/>
                    </a:p>
                  </a:txBody>
                  <a:tcPr/>
                </a:tc>
                <a:tc>
                  <a:txBody>
                    <a:bodyPr/>
                    <a:lstStyle/>
                    <a:p>
                      <a:pPr algn="ctr"/>
                      <a:r>
                        <a:rPr lang="x-none" sz="2400" dirty="0"/>
                        <a:t>67%</a:t>
                      </a:r>
                    </a:p>
                  </a:txBody>
                  <a:tcPr/>
                </a:tc>
                <a:tc>
                  <a:txBody>
                    <a:bodyPr/>
                    <a:lstStyle/>
                    <a:p>
                      <a:pPr algn="ctr"/>
                      <a:r>
                        <a:rPr lang="x-none" sz="2400" dirty="0"/>
                        <a:t>65%</a:t>
                      </a:r>
                    </a:p>
                  </a:txBody>
                  <a:tcPr/>
                </a:tc>
                <a:extLst>
                  <a:ext uri="{0D108BD9-81ED-4DB2-BD59-A6C34878D82A}">
                    <a16:rowId xmlns:a16="http://schemas.microsoft.com/office/drawing/2014/main" xmlns="" val="2862959242"/>
                  </a:ext>
                </a:extLst>
              </a:tr>
              <a:tr h="370840">
                <a:tc>
                  <a:txBody>
                    <a:bodyPr/>
                    <a:lstStyle/>
                    <a:p>
                      <a:r>
                        <a:rPr lang="x-none" sz="2400" dirty="0"/>
                        <a:t>Tự luận</a:t>
                      </a:r>
                    </a:p>
                  </a:txBody>
                  <a:tcPr/>
                </a:tc>
                <a:tc>
                  <a:txBody>
                    <a:bodyPr/>
                    <a:lstStyle/>
                    <a:p>
                      <a:pPr algn="ctr"/>
                      <a:r>
                        <a:rPr lang="x-none" sz="2400" dirty="0"/>
                        <a:t>33%</a:t>
                      </a:r>
                    </a:p>
                  </a:txBody>
                  <a:tcPr/>
                </a:tc>
                <a:tc>
                  <a:txBody>
                    <a:bodyPr/>
                    <a:lstStyle/>
                    <a:p>
                      <a:pPr algn="ctr"/>
                      <a:r>
                        <a:rPr lang="x-none" sz="2400" dirty="0"/>
                        <a:t>35%</a:t>
                      </a:r>
                    </a:p>
                  </a:txBody>
                  <a:tcPr/>
                </a:tc>
                <a:extLst>
                  <a:ext uri="{0D108BD9-81ED-4DB2-BD59-A6C34878D82A}">
                    <a16:rowId xmlns:a16="http://schemas.microsoft.com/office/drawing/2014/main" xmlns="" val="3097447857"/>
                  </a:ext>
                </a:extLst>
              </a:tr>
            </a:tbl>
          </a:graphicData>
        </a:graphic>
      </p:graphicFrame>
    </p:spTree>
    <p:extLst>
      <p:ext uri="{BB962C8B-B14F-4D97-AF65-F5344CB8AC3E}">
        <p14:creationId xmlns:p14="http://schemas.microsoft.com/office/powerpoint/2010/main" val="4226036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41702"/>
          </a:xfrm>
        </p:spPr>
        <p:txBody>
          <a:bodyPr/>
          <a:lstStyle/>
          <a:p>
            <a:r>
              <a:rPr lang="vi-VN" dirty="0"/>
              <a:t>2.</a:t>
            </a:r>
            <a:r>
              <a:rPr lang="en-US" dirty="0"/>
              <a:t>1</a:t>
            </a:r>
            <a:r>
              <a:rPr lang="vi-VN" dirty="0"/>
              <a:t>. </a:t>
            </a:r>
            <a:r>
              <a:rPr lang="en-US" dirty="0" err="1"/>
              <a:t>Các</a:t>
            </a:r>
            <a:r>
              <a:rPr lang="en-US" dirty="0"/>
              <a:t> </a:t>
            </a:r>
            <a:r>
              <a:rPr lang="en-US" dirty="0" err="1"/>
              <a:t>dạng</a:t>
            </a:r>
            <a:r>
              <a:rPr lang="en-US" dirty="0"/>
              <a:t> </a:t>
            </a:r>
            <a:r>
              <a:rPr lang="vi-VN" dirty="0"/>
              <a:t>câu hỏi</a:t>
            </a:r>
            <a:r>
              <a:rPr lang="en-US" dirty="0"/>
              <a:t> </a:t>
            </a:r>
            <a:r>
              <a:rPr lang="en-US" dirty="0" err="1"/>
              <a:t>của</a:t>
            </a:r>
            <a:r>
              <a:rPr lang="en-US" dirty="0"/>
              <a:t> SEA-PLM</a:t>
            </a:r>
            <a:endParaRPr lang="vi-VN" dirty="0"/>
          </a:p>
        </p:txBody>
      </p:sp>
      <p:sp>
        <p:nvSpPr>
          <p:cNvPr id="3" name="Slide Number Placeholder 2">
            <a:extLst>
              <a:ext uri="{FF2B5EF4-FFF2-40B4-BE49-F238E27FC236}">
                <a16:creationId xmlns:a16="http://schemas.microsoft.com/office/drawing/2014/main" xmlns="" id="{D1905AD1-D689-E2DB-F728-7B9B3C48991C}"/>
              </a:ext>
            </a:extLst>
          </p:cNvPr>
          <p:cNvSpPr>
            <a:spLocks noGrp="1"/>
          </p:cNvSpPr>
          <p:nvPr>
            <p:ph type="sldNum" sz="quarter" idx="12"/>
          </p:nvPr>
        </p:nvSpPr>
        <p:spPr/>
        <p:txBody>
          <a:bodyPr/>
          <a:lstStyle/>
          <a:p>
            <a:fld id="{D6DAD6C1-62F6-4473-8FB1-A9EBE493AB22}" type="slidenum">
              <a:rPr lang="vi-VN" smtClean="0"/>
              <a:t>24</a:t>
            </a:fld>
            <a:endParaRPr lang="vi-VN"/>
          </a:p>
        </p:txBody>
      </p:sp>
      <p:sp>
        <p:nvSpPr>
          <p:cNvPr id="4" name="TextBox 3">
            <a:extLst>
              <a:ext uri="{FF2B5EF4-FFF2-40B4-BE49-F238E27FC236}">
                <a16:creationId xmlns:a16="http://schemas.microsoft.com/office/drawing/2014/main" xmlns="" id="{88A19771-D4F1-B918-D2A0-0990E7CF2C2B}"/>
              </a:ext>
            </a:extLst>
          </p:cNvPr>
          <p:cNvSpPr txBox="1"/>
          <p:nvPr/>
        </p:nvSpPr>
        <p:spPr>
          <a:xfrm>
            <a:off x="0" y="897927"/>
            <a:ext cx="5227072" cy="523220"/>
          </a:xfrm>
          <a:prstGeom prst="rect">
            <a:avLst/>
          </a:prstGeom>
          <a:noFill/>
        </p:spPr>
        <p:txBody>
          <a:bodyPr wrap="none" rtlCol="0">
            <a:spAutoFit/>
          </a:bodyPr>
          <a:lstStyle/>
          <a:p>
            <a:r>
              <a:rPr lang="en-US" sz="2800" b="1" dirty="0"/>
              <a:t>2.1.1. </a:t>
            </a:r>
            <a:r>
              <a:rPr lang="en-US" sz="2800" b="1" dirty="0" err="1"/>
              <a:t>Trắc</a:t>
            </a:r>
            <a:r>
              <a:rPr lang="en-US" sz="2800" b="1" dirty="0"/>
              <a:t> </a:t>
            </a:r>
            <a:r>
              <a:rPr lang="en-US" sz="2800" b="1" dirty="0" err="1"/>
              <a:t>nghiệm</a:t>
            </a:r>
            <a:r>
              <a:rPr lang="en-US" sz="2800" b="1" dirty="0"/>
              <a:t> </a:t>
            </a:r>
            <a:r>
              <a:rPr lang="en-US" sz="2800" b="1" dirty="0" err="1"/>
              <a:t>nhiều</a:t>
            </a:r>
            <a:r>
              <a:rPr lang="en-US" sz="2800" b="1" dirty="0"/>
              <a:t> </a:t>
            </a:r>
            <a:r>
              <a:rPr lang="en-US" sz="2800" b="1" dirty="0" err="1"/>
              <a:t>lựa</a:t>
            </a:r>
            <a:r>
              <a:rPr lang="en-US" sz="2800" b="1" dirty="0"/>
              <a:t> </a:t>
            </a:r>
            <a:r>
              <a:rPr lang="en-US" sz="2800" b="1" dirty="0" err="1"/>
              <a:t>chọn</a:t>
            </a:r>
            <a:endParaRPr lang="en-US" sz="2800" b="1" dirty="0"/>
          </a:p>
        </p:txBody>
      </p:sp>
      <p:grpSp>
        <p:nvGrpSpPr>
          <p:cNvPr id="8" name="Group 7">
            <a:extLst>
              <a:ext uri="{FF2B5EF4-FFF2-40B4-BE49-F238E27FC236}">
                <a16:creationId xmlns:a16="http://schemas.microsoft.com/office/drawing/2014/main" xmlns="" id="{7053FB75-29FD-DC36-8DE6-1D0046335722}"/>
              </a:ext>
            </a:extLst>
          </p:cNvPr>
          <p:cNvGrpSpPr/>
          <p:nvPr/>
        </p:nvGrpSpPr>
        <p:grpSpPr>
          <a:xfrm>
            <a:off x="329046" y="1678768"/>
            <a:ext cx="6431972" cy="2810105"/>
            <a:chOff x="292100" y="2611641"/>
            <a:chExt cx="5426926" cy="2229700"/>
          </a:xfrm>
        </p:grpSpPr>
        <p:pic>
          <p:nvPicPr>
            <p:cNvPr id="6" name="Picture 5">
              <a:extLst>
                <a:ext uri="{FF2B5EF4-FFF2-40B4-BE49-F238E27FC236}">
                  <a16:creationId xmlns:a16="http://schemas.microsoft.com/office/drawing/2014/main" xmlns="" id="{2F2932F4-201D-F500-1AC1-1ADF829A72D9}"/>
                </a:ext>
              </a:extLst>
            </p:cNvPr>
            <p:cNvPicPr>
              <a:picLocks noChangeAspect="1"/>
            </p:cNvPicPr>
            <p:nvPr/>
          </p:nvPicPr>
          <p:blipFill>
            <a:blip r:embed="rId2"/>
            <a:srcRect l="6054" t="3888" r="11182" b="5292"/>
            <a:stretch/>
          </p:blipFill>
          <p:spPr>
            <a:xfrm>
              <a:off x="292100" y="2611641"/>
              <a:ext cx="5426926" cy="2229700"/>
            </a:xfrm>
            <a:prstGeom prst="rect">
              <a:avLst/>
            </a:prstGeom>
          </p:spPr>
        </p:pic>
        <p:sp>
          <p:nvSpPr>
            <p:cNvPr id="7" name="Rectangle 6">
              <a:extLst>
                <a:ext uri="{FF2B5EF4-FFF2-40B4-BE49-F238E27FC236}">
                  <a16:creationId xmlns:a16="http://schemas.microsoft.com/office/drawing/2014/main" xmlns="" id="{BC2473DD-EAD8-A3AF-F313-7E8812D75D06}"/>
                </a:ext>
              </a:extLst>
            </p:cNvPr>
            <p:cNvSpPr/>
            <p:nvPr/>
          </p:nvSpPr>
          <p:spPr>
            <a:xfrm>
              <a:off x="5374888" y="3271024"/>
              <a:ext cx="344138" cy="3345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descr="A group of silver balls with red text  Description automatically generated">
            <a:extLst>
              <a:ext uri="{FF2B5EF4-FFF2-40B4-BE49-F238E27FC236}">
                <a16:creationId xmlns:a16="http://schemas.microsoft.com/office/drawing/2014/main" xmlns="" id="{E2CFFD69-667E-F52B-F13B-6B3F9106F561}"/>
              </a:ext>
            </a:extLst>
          </p:cNvPr>
          <p:cNvGrpSpPr>
            <a:grpSpLocks/>
          </p:cNvGrpSpPr>
          <p:nvPr/>
        </p:nvGrpSpPr>
        <p:grpSpPr>
          <a:xfrm>
            <a:off x="6107314" y="3709670"/>
            <a:ext cx="5755640" cy="3011805"/>
            <a:chOff x="0" y="0"/>
            <a:chExt cx="5756274" cy="3011805"/>
          </a:xfrm>
        </p:grpSpPr>
        <p:pic>
          <p:nvPicPr>
            <p:cNvPr id="13" name="Image 21" descr="A group of silver balls with red text  Description automatically generated">
              <a:extLst>
                <a:ext uri="{FF2B5EF4-FFF2-40B4-BE49-F238E27FC236}">
                  <a16:creationId xmlns:a16="http://schemas.microsoft.com/office/drawing/2014/main" xmlns="" id="{DD1A3EAF-B945-B33C-3482-6FE4D7A8FC62}"/>
                </a:ext>
              </a:extLst>
            </p:cNvPr>
            <p:cNvPicPr/>
            <p:nvPr/>
          </p:nvPicPr>
          <p:blipFill>
            <a:blip r:embed="rId3" cstate="print"/>
            <a:stretch>
              <a:fillRect/>
            </a:stretch>
          </p:blipFill>
          <p:spPr>
            <a:xfrm>
              <a:off x="0" y="0"/>
              <a:ext cx="5756274" cy="3011805"/>
            </a:xfrm>
            <a:prstGeom prst="rect">
              <a:avLst/>
            </a:prstGeom>
          </p:spPr>
        </p:pic>
        <p:sp>
          <p:nvSpPr>
            <p:cNvPr id="14" name="Textbox 22">
              <a:extLst>
                <a:ext uri="{FF2B5EF4-FFF2-40B4-BE49-F238E27FC236}">
                  <a16:creationId xmlns:a16="http://schemas.microsoft.com/office/drawing/2014/main" xmlns="" id="{1C3A4F70-8200-0837-57E8-90A799503B06}"/>
                </a:ext>
              </a:extLst>
            </p:cNvPr>
            <p:cNvSpPr txBox="1"/>
            <p:nvPr/>
          </p:nvSpPr>
          <p:spPr>
            <a:xfrm>
              <a:off x="195579" y="2020570"/>
              <a:ext cx="1417320" cy="822960"/>
            </a:xfrm>
            <a:prstGeom prst="rect">
              <a:avLst/>
            </a:prstGeom>
            <a:solidFill>
              <a:srgbClr val="D9D9D9"/>
            </a:solidFill>
          </p:spPr>
          <p:txBody>
            <a:bodyPr wrap="square" lIns="0" tIns="0" rIns="0" bIns="0" rtlCol="0">
              <a:noAutofit/>
            </a:bodyPr>
            <a:lstStyle/>
            <a:p>
              <a:pPr marL="3175" algn="just">
                <a:lnSpc>
                  <a:spcPct val="150000"/>
                </a:lnSpc>
                <a:spcBef>
                  <a:spcPts val="25"/>
                </a:spcBef>
                <a:buNone/>
              </a:pPr>
              <a:r>
                <a:rPr lang="en-US" sz="1300" spc="-1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Phép</a:t>
              </a:r>
              <a:r>
                <a:rPr lang="en-US" sz="1300" spc="-75">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en-US" sz="1300" spc="-1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tính</a:t>
              </a:r>
              <a:r>
                <a:rPr lang="en-US" sz="1300" spc="-75">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en-US" sz="1300" spc="-1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nào</a:t>
              </a:r>
              <a:r>
                <a:rPr lang="en-US" sz="1300" spc="-75">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en-US" sz="1300" spc="-1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sau</a:t>
              </a:r>
              <a:r>
                <a:rPr lang="en-US" sz="1300" spc="-75">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en-US" sz="1300" spc="-1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đây </a:t>
              </a:r>
              <a:r>
                <a:rPr lang="en-US" sz="13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giúp</a:t>
              </a:r>
              <a:r>
                <a:rPr lang="en-US" sz="1300" spc="1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en-US" sz="13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tính</a:t>
              </a:r>
              <a:r>
                <a:rPr lang="en-US" sz="1300" spc="15">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en-US" sz="13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tổng</a:t>
              </a:r>
              <a:r>
                <a:rPr lang="en-US" sz="1300" spc="1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en-US" sz="13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số</a:t>
              </a:r>
              <a:r>
                <a:rPr lang="en-US" sz="1300" spc="2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en-US" sz="1300" spc="-25">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quả</a:t>
              </a:r>
              <a:endParaRPr lang="vi-VN" sz="1300">
                <a:effectLst/>
                <a:latin typeface="Times New Roman" panose="02020603050405020304" pitchFamily="18" charset="0"/>
                <a:ea typeface="Calibri" panose="020F0502020204030204" pitchFamily="34" charset="0"/>
                <a:cs typeface="Calibri" panose="020F0502020204030204" pitchFamily="34" charset="0"/>
              </a:endParaRPr>
            </a:p>
            <a:p>
              <a:pPr marL="3175" algn="just">
                <a:lnSpc>
                  <a:spcPct val="150000"/>
                </a:lnSpc>
                <a:spcBef>
                  <a:spcPts val="5"/>
                </a:spcBef>
                <a:buNone/>
              </a:pPr>
              <a:r>
                <a:rPr lang="en-US" sz="1300" spc="-1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xoài?</a:t>
              </a:r>
              <a:endParaRPr lang="vi-VN" sz="1300">
                <a:effectLst/>
                <a:latin typeface="Times New Roman" panose="02020603050405020304" pitchFamily="18" charset="0"/>
                <a:ea typeface="Calibri" panose="020F0502020204030204" pitchFamily="34" charset="0"/>
                <a:cs typeface="Calibri" panose="020F0502020204030204" pitchFamily="34" charset="0"/>
              </a:endParaRPr>
            </a:p>
          </p:txBody>
        </p:sp>
        <p:sp>
          <p:nvSpPr>
            <p:cNvPr id="15" name="Textbox 23">
              <a:extLst>
                <a:ext uri="{FF2B5EF4-FFF2-40B4-BE49-F238E27FC236}">
                  <a16:creationId xmlns:a16="http://schemas.microsoft.com/office/drawing/2014/main" xmlns="" id="{FBF2630E-A856-E9A2-6B29-DB64B95B2CB0}"/>
                </a:ext>
              </a:extLst>
            </p:cNvPr>
            <p:cNvSpPr txBox="1"/>
            <p:nvPr/>
          </p:nvSpPr>
          <p:spPr>
            <a:xfrm>
              <a:off x="81279" y="158750"/>
              <a:ext cx="1145541" cy="378460"/>
            </a:xfrm>
            <a:prstGeom prst="rect">
              <a:avLst/>
            </a:prstGeom>
            <a:solidFill>
              <a:srgbClr val="EBEBEC"/>
            </a:solidFill>
          </p:spPr>
          <p:txBody>
            <a:bodyPr wrap="square" lIns="0" tIns="0" rIns="0" bIns="0" rtlCol="0">
              <a:noAutofit/>
            </a:bodyPr>
            <a:lstStyle/>
            <a:p>
              <a:pPr algn="just">
                <a:lnSpc>
                  <a:spcPct val="150000"/>
                </a:lnSpc>
                <a:spcBef>
                  <a:spcPts val="60"/>
                </a:spcBef>
                <a:buNone/>
              </a:pPr>
              <a:r>
                <a:rPr lang="en-US" sz="1600" b="1" spc="-2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Xoài</a:t>
              </a:r>
              <a:endParaRPr lang="vi-VN" sz="1300">
                <a:effectLst/>
                <a:latin typeface="Times New Roman" panose="02020603050405020304" pitchFamily="18"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22175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CAD5063-8086-9576-CD95-A4330F06384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4DE66D64-287D-FA3A-F631-F9506B3CF747}"/>
              </a:ext>
            </a:extLst>
          </p:cNvPr>
          <p:cNvSpPr>
            <a:spLocks noGrp="1"/>
          </p:cNvSpPr>
          <p:nvPr>
            <p:ph type="sldNum" sz="quarter" idx="12"/>
          </p:nvPr>
        </p:nvSpPr>
        <p:spPr/>
        <p:txBody>
          <a:bodyPr/>
          <a:lstStyle/>
          <a:p>
            <a:fld id="{D6DAD6C1-62F6-4473-8FB1-A9EBE493AB22}" type="slidenum">
              <a:rPr lang="vi-VN" smtClean="0"/>
              <a:t>25</a:t>
            </a:fld>
            <a:endParaRPr lang="vi-VN"/>
          </a:p>
        </p:txBody>
      </p:sp>
      <p:sp>
        <p:nvSpPr>
          <p:cNvPr id="29" name="Title 1">
            <a:extLst>
              <a:ext uri="{FF2B5EF4-FFF2-40B4-BE49-F238E27FC236}">
                <a16:creationId xmlns:a16="http://schemas.microsoft.com/office/drawing/2014/main" xmlns="" id="{59347972-C02D-E1D1-5506-03B5ABD1BAB3}"/>
              </a:ext>
            </a:extLst>
          </p:cNvPr>
          <p:cNvSpPr>
            <a:spLocks noGrp="1"/>
          </p:cNvSpPr>
          <p:nvPr>
            <p:ph type="title"/>
          </p:nvPr>
        </p:nvSpPr>
        <p:spPr>
          <a:xfrm>
            <a:off x="0" y="1"/>
            <a:ext cx="12192000" cy="741702"/>
          </a:xfrm>
        </p:spPr>
        <p:txBody>
          <a:bodyPr/>
          <a:lstStyle/>
          <a:p>
            <a:r>
              <a:rPr lang="vi-VN" dirty="0"/>
              <a:t>2.</a:t>
            </a:r>
            <a:r>
              <a:rPr lang="en-US" dirty="0"/>
              <a:t>1</a:t>
            </a:r>
            <a:r>
              <a:rPr lang="vi-VN" dirty="0"/>
              <a:t>. </a:t>
            </a:r>
            <a:r>
              <a:rPr lang="en-US" dirty="0" err="1"/>
              <a:t>Các</a:t>
            </a:r>
            <a:r>
              <a:rPr lang="en-US" dirty="0"/>
              <a:t> </a:t>
            </a:r>
            <a:r>
              <a:rPr lang="en-US" dirty="0" err="1"/>
              <a:t>dạng</a:t>
            </a:r>
            <a:r>
              <a:rPr lang="en-US" dirty="0"/>
              <a:t> </a:t>
            </a:r>
            <a:r>
              <a:rPr lang="vi-VN" dirty="0"/>
              <a:t>câu hỏi</a:t>
            </a:r>
            <a:r>
              <a:rPr lang="en-US" dirty="0"/>
              <a:t> </a:t>
            </a:r>
            <a:r>
              <a:rPr lang="en-US" dirty="0" err="1"/>
              <a:t>của</a:t>
            </a:r>
            <a:r>
              <a:rPr lang="en-US" dirty="0"/>
              <a:t> SEA-PLM</a:t>
            </a:r>
            <a:endParaRPr lang="vi-VN" dirty="0"/>
          </a:p>
        </p:txBody>
      </p:sp>
      <p:sp>
        <p:nvSpPr>
          <p:cNvPr id="30" name="TextBox 29">
            <a:extLst>
              <a:ext uri="{FF2B5EF4-FFF2-40B4-BE49-F238E27FC236}">
                <a16:creationId xmlns:a16="http://schemas.microsoft.com/office/drawing/2014/main" xmlns="" id="{585A5DF6-8178-953E-6682-365ED6B90800}"/>
              </a:ext>
            </a:extLst>
          </p:cNvPr>
          <p:cNvSpPr txBox="1"/>
          <p:nvPr/>
        </p:nvSpPr>
        <p:spPr>
          <a:xfrm>
            <a:off x="0" y="897927"/>
            <a:ext cx="5227072" cy="523220"/>
          </a:xfrm>
          <a:prstGeom prst="rect">
            <a:avLst/>
          </a:prstGeom>
          <a:noFill/>
        </p:spPr>
        <p:txBody>
          <a:bodyPr wrap="none" rtlCol="0">
            <a:spAutoFit/>
          </a:bodyPr>
          <a:lstStyle/>
          <a:p>
            <a:r>
              <a:rPr lang="en-US" sz="2800" b="1" dirty="0"/>
              <a:t>2.1.1. </a:t>
            </a:r>
            <a:r>
              <a:rPr lang="en-US" sz="2800" b="1" dirty="0" err="1"/>
              <a:t>Trắc</a:t>
            </a:r>
            <a:r>
              <a:rPr lang="en-US" sz="2800" b="1" dirty="0"/>
              <a:t> </a:t>
            </a:r>
            <a:r>
              <a:rPr lang="en-US" sz="2800" b="1" dirty="0" err="1"/>
              <a:t>nghiệm</a:t>
            </a:r>
            <a:r>
              <a:rPr lang="en-US" sz="2800" b="1" dirty="0"/>
              <a:t> </a:t>
            </a:r>
            <a:r>
              <a:rPr lang="en-US" sz="2800" b="1" dirty="0" err="1"/>
              <a:t>nhiều</a:t>
            </a:r>
            <a:r>
              <a:rPr lang="en-US" sz="2800" b="1" dirty="0"/>
              <a:t> </a:t>
            </a:r>
            <a:r>
              <a:rPr lang="en-US" sz="2800" b="1" dirty="0" err="1"/>
              <a:t>lựa</a:t>
            </a:r>
            <a:r>
              <a:rPr lang="en-US" sz="2800" b="1" dirty="0"/>
              <a:t> </a:t>
            </a:r>
            <a:r>
              <a:rPr lang="en-US" sz="2800" b="1" dirty="0" err="1"/>
              <a:t>chọn</a:t>
            </a:r>
            <a:endParaRPr lang="en-US" sz="2800" b="1" dirty="0"/>
          </a:p>
        </p:txBody>
      </p:sp>
      <p:grpSp>
        <p:nvGrpSpPr>
          <p:cNvPr id="34" name="Group 33">
            <a:extLst>
              <a:ext uri="{FF2B5EF4-FFF2-40B4-BE49-F238E27FC236}">
                <a16:creationId xmlns:a16="http://schemas.microsoft.com/office/drawing/2014/main" xmlns="" id="{79EDE419-09B7-13B3-EAE0-4BA3B54CA077}"/>
              </a:ext>
            </a:extLst>
          </p:cNvPr>
          <p:cNvGrpSpPr/>
          <p:nvPr/>
        </p:nvGrpSpPr>
        <p:grpSpPr>
          <a:xfrm>
            <a:off x="1290656" y="1968131"/>
            <a:ext cx="9330905" cy="4197614"/>
            <a:chOff x="2084983" y="2042022"/>
            <a:chExt cx="9330905" cy="4197614"/>
          </a:xfrm>
        </p:grpSpPr>
        <p:pic>
          <p:nvPicPr>
            <p:cNvPr id="5" name="object 3">
              <a:extLst>
                <a:ext uri="{FF2B5EF4-FFF2-40B4-BE49-F238E27FC236}">
                  <a16:creationId xmlns:a16="http://schemas.microsoft.com/office/drawing/2014/main" xmlns="" id="{1E687491-3B56-1ABB-16E1-E3F339BDEB4A}"/>
                </a:ext>
              </a:extLst>
            </p:cNvPr>
            <p:cNvPicPr/>
            <p:nvPr/>
          </p:nvPicPr>
          <p:blipFill>
            <a:blip r:embed="rId3" cstate="print"/>
            <a:srcRect b="44477"/>
            <a:stretch>
              <a:fillRect/>
            </a:stretch>
          </p:blipFill>
          <p:spPr>
            <a:xfrm>
              <a:off x="2813376" y="2042022"/>
              <a:ext cx="7632834" cy="2237486"/>
            </a:xfrm>
            <a:prstGeom prst="rect">
              <a:avLst/>
            </a:prstGeom>
          </p:spPr>
        </p:pic>
        <p:sp>
          <p:nvSpPr>
            <p:cNvPr id="15" name="object 14">
              <a:extLst>
                <a:ext uri="{FF2B5EF4-FFF2-40B4-BE49-F238E27FC236}">
                  <a16:creationId xmlns:a16="http://schemas.microsoft.com/office/drawing/2014/main" xmlns="" id="{5FC66867-CE2F-809D-E37F-AD3BFF68C5C0}"/>
                </a:ext>
              </a:extLst>
            </p:cNvPr>
            <p:cNvSpPr txBox="1"/>
            <p:nvPr/>
          </p:nvSpPr>
          <p:spPr>
            <a:xfrm>
              <a:off x="5982745" y="4864007"/>
              <a:ext cx="1665608" cy="289823"/>
            </a:xfrm>
            <a:prstGeom prst="rect">
              <a:avLst/>
            </a:prstGeom>
          </p:spPr>
          <p:txBody>
            <a:bodyPr vert="horz" wrap="square" lIns="0" tIns="12700" rIns="0" bIns="0" rtlCol="0">
              <a:spAutoFit/>
            </a:bodyPr>
            <a:lstStyle/>
            <a:p>
              <a:pPr marL="12700">
                <a:lnSpc>
                  <a:spcPct val="100000"/>
                </a:lnSpc>
                <a:spcBef>
                  <a:spcPts val="100"/>
                </a:spcBef>
              </a:pPr>
              <a:r>
                <a:rPr lang="vi-VN" sz="1800" dirty="0">
                  <a:solidFill>
                    <a:srgbClr val="00AFEF"/>
                  </a:solidFill>
                  <a:latin typeface="Calibri" panose="020F0502020204030204" pitchFamily="34" charset="0"/>
                  <a:cs typeface="Calibri" panose="020F0502020204030204" pitchFamily="34" charset="0"/>
                </a:rPr>
                <a:t>Phương án </a:t>
              </a:r>
              <a:r>
                <a:rPr lang="en-US" sz="1800" dirty="0" err="1">
                  <a:solidFill>
                    <a:srgbClr val="00AFEF"/>
                  </a:solidFill>
                  <a:latin typeface="Calibri" panose="020F0502020204030204" pitchFamily="34" charset="0"/>
                  <a:cs typeface="Calibri" panose="020F0502020204030204" pitchFamily="34" charset="0"/>
                </a:rPr>
                <a:t>nhiễu</a:t>
              </a:r>
              <a:endParaRPr lang="vi-VN" sz="1800" dirty="0">
                <a:solidFill>
                  <a:srgbClr val="00AFEF"/>
                </a:solidFill>
                <a:latin typeface="Calibri" panose="020F0502020204030204" pitchFamily="34" charset="0"/>
                <a:cs typeface="Calibri" panose="020F0502020204030204" pitchFamily="34" charset="0"/>
              </a:endParaRPr>
            </a:p>
          </p:txBody>
        </p:sp>
        <p:grpSp>
          <p:nvGrpSpPr>
            <p:cNvPr id="16" name="object 15">
              <a:extLst>
                <a:ext uri="{FF2B5EF4-FFF2-40B4-BE49-F238E27FC236}">
                  <a16:creationId xmlns:a16="http://schemas.microsoft.com/office/drawing/2014/main" xmlns="" id="{9CCC5219-4C84-0BE5-88DE-6C167E0D7E1D}"/>
                </a:ext>
              </a:extLst>
            </p:cNvPr>
            <p:cNvGrpSpPr/>
            <p:nvPr/>
          </p:nvGrpSpPr>
          <p:grpSpPr>
            <a:xfrm>
              <a:off x="4061299" y="4682783"/>
              <a:ext cx="2448560" cy="1241425"/>
              <a:chOff x="4247566" y="4242516"/>
              <a:chExt cx="2448560" cy="1241425"/>
            </a:xfrm>
          </p:grpSpPr>
          <p:sp>
            <p:nvSpPr>
              <p:cNvPr id="17" name="object 16">
                <a:extLst>
                  <a:ext uri="{FF2B5EF4-FFF2-40B4-BE49-F238E27FC236}">
                    <a16:creationId xmlns:a16="http://schemas.microsoft.com/office/drawing/2014/main" xmlns="" id="{4106083C-AC7F-6F74-0CB6-F0395E3E6047}"/>
                  </a:ext>
                </a:extLst>
              </p:cNvPr>
              <p:cNvSpPr/>
              <p:nvPr/>
            </p:nvSpPr>
            <p:spPr>
              <a:xfrm>
                <a:off x="4379991" y="4592140"/>
                <a:ext cx="1716405" cy="441959"/>
              </a:xfrm>
              <a:custGeom>
                <a:avLst/>
                <a:gdLst/>
                <a:ahLst/>
                <a:cxnLst/>
                <a:rect l="l" t="t" r="r" b="b"/>
                <a:pathLst>
                  <a:path w="1716404" h="441960">
                    <a:moveTo>
                      <a:pt x="1715996" y="0"/>
                    </a:moveTo>
                    <a:lnTo>
                      <a:pt x="0" y="441799"/>
                    </a:lnTo>
                  </a:path>
                </a:pathLst>
              </a:custGeom>
              <a:ln w="25399">
                <a:solidFill>
                  <a:srgbClr val="FF0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pic>
            <p:nvPicPr>
              <p:cNvPr id="18" name="object 17">
                <a:extLst>
                  <a:ext uri="{FF2B5EF4-FFF2-40B4-BE49-F238E27FC236}">
                    <a16:creationId xmlns:a16="http://schemas.microsoft.com/office/drawing/2014/main" xmlns="" id="{0B590F36-E522-1339-F141-4C4A13D33276}"/>
                  </a:ext>
                </a:extLst>
              </p:cNvPr>
              <p:cNvPicPr/>
              <p:nvPr/>
            </p:nvPicPr>
            <p:blipFill>
              <a:blip r:embed="rId4" cstate="print"/>
              <a:stretch>
                <a:fillRect/>
              </a:stretch>
            </p:blipFill>
            <p:spPr>
              <a:xfrm>
                <a:off x="4318941" y="4986465"/>
                <a:ext cx="108524" cy="80724"/>
              </a:xfrm>
              <a:prstGeom prst="rect">
                <a:avLst/>
              </a:prstGeom>
            </p:spPr>
          </p:pic>
          <p:sp>
            <p:nvSpPr>
              <p:cNvPr id="19" name="object 18">
                <a:extLst>
                  <a:ext uri="{FF2B5EF4-FFF2-40B4-BE49-F238E27FC236}">
                    <a16:creationId xmlns:a16="http://schemas.microsoft.com/office/drawing/2014/main" xmlns="" id="{16CD3286-56C2-4402-8BFD-16D89E84CB06}"/>
                  </a:ext>
                </a:extLst>
              </p:cNvPr>
              <p:cNvSpPr/>
              <p:nvPr/>
            </p:nvSpPr>
            <p:spPr>
              <a:xfrm>
                <a:off x="4379891" y="4685990"/>
                <a:ext cx="2292350" cy="698500"/>
              </a:xfrm>
              <a:custGeom>
                <a:avLst/>
                <a:gdLst/>
                <a:ahLst/>
                <a:cxnLst/>
                <a:rect l="l" t="t" r="r" b="b"/>
                <a:pathLst>
                  <a:path w="2292350" h="698500">
                    <a:moveTo>
                      <a:pt x="2292170" y="698248"/>
                    </a:moveTo>
                    <a:lnTo>
                      <a:pt x="0" y="0"/>
                    </a:lnTo>
                  </a:path>
                </a:pathLst>
              </a:custGeom>
              <a:ln w="47624">
                <a:solidFill>
                  <a:srgbClr val="00AF4F"/>
                </a:solidFill>
              </a:ln>
            </p:spPr>
            <p:txBody>
              <a:bodyPr wrap="square" lIns="0" tIns="0" rIns="0" bIns="0" rtlCol="0"/>
              <a:lstStyle/>
              <a:p>
                <a:endParaRPr>
                  <a:latin typeface="Calibri" panose="020F0502020204030204" pitchFamily="34" charset="0"/>
                  <a:cs typeface="Calibri" panose="020F0502020204030204" pitchFamily="34" charset="0"/>
                </a:endParaRPr>
              </a:p>
            </p:txBody>
          </p:sp>
          <p:pic>
            <p:nvPicPr>
              <p:cNvPr id="20" name="object 19">
                <a:extLst>
                  <a:ext uri="{FF2B5EF4-FFF2-40B4-BE49-F238E27FC236}">
                    <a16:creationId xmlns:a16="http://schemas.microsoft.com/office/drawing/2014/main" xmlns="" id="{2EC3A4CD-960D-4E8A-FC97-3E51A24BC93F}"/>
                  </a:ext>
                </a:extLst>
              </p:cNvPr>
              <p:cNvPicPr/>
              <p:nvPr/>
            </p:nvPicPr>
            <p:blipFill>
              <a:blip r:embed="rId5" cstate="print"/>
              <a:stretch>
                <a:fillRect/>
              </a:stretch>
            </p:blipFill>
            <p:spPr>
              <a:xfrm>
                <a:off x="4266553" y="4626553"/>
                <a:ext cx="203974" cy="150099"/>
              </a:xfrm>
              <a:prstGeom prst="rect">
                <a:avLst/>
              </a:prstGeom>
            </p:spPr>
          </p:pic>
          <p:sp>
            <p:nvSpPr>
              <p:cNvPr id="21" name="object 20">
                <a:extLst>
                  <a:ext uri="{FF2B5EF4-FFF2-40B4-BE49-F238E27FC236}">
                    <a16:creationId xmlns:a16="http://schemas.microsoft.com/office/drawing/2014/main" xmlns="" id="{99B81440-2721-8A0C-05E0-E098539B5E67}"/>
                  </a:ext>
                </a:extLst>
              </p:cNvPr>
              <p:cNvSpPr/>
              <p:nvPr/>
            </p:nvSpPr>
            <p:spPr>
              <a:xfrm>
                <a:off x="4373641" y="4592140"/>
                <a:ext cx="1722755" cy="857250"/>
              </a:xfrm>
              <a:custGeom>
                <a:avLst/>
                <a:gdLst/>
                <a:ahLst/>
                <a:cxnLst/>
                <a:rect l="l" t="t" r="r" b="b"/>
                <a:pathLst>
                  <a:path w="1722754" h="857250">
                    <a:moveTo>
                      <a:pt x="1722346" y="0"/>
                    </a:moveTo>
                    <a:lnTo>
                      <a:pt x="0" y="856748"/>
                    </a:lnTo>
                  </a:path>
                </a:pathLst>
              </a:custGeom>
              <a:ln w="25399">
                <a:solidFill>
                  <a:srgbClr val="FF0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pic>
            <p:nvPicPr>
              <p:cNvPr id="22" name="object 21">
                <a:extLst>
                  <a:ext uri="{FF2B5EF4-FFF2-40B4-BE49-F238E27FC236}">
                    <a16:creationId xmlns:a16="http://schemas.microsoft.com/office/drawing/2014/main" xmlns="" id="{B249F127-C463-49C6-9C87-DF73CB9620E2}"/>
                  </a:ext>
                </a:extLst>
              </p:cNvPr>
              <p:cNvPicPr/>
              <p:nvPr/>
            </p:nvPicPr>
            <p:blipFill>
              <a:blip r:embed="rId6" cstate="print"/>
              <a:stretch>
                <a:fillRect/>
              </a:stretch>
            </p:blipFill>
            <p:spPr>
              <a:xfrm>
                <a:off x="4316241" y="5397889"/>
                <a:ext cx="108374" cy="85924"/>
              </a:xfrm>
              <a:prstGeom prst="rect">
                <a:avLst/>
              </a:prstGeom>
            </p:spPr>
          </p:pic>
          <p:sp>
            <p:nvSpPr>
              <p:cNvPr id="23" name="object 22">
                <a:extLst>
                  <a:ext uri="{FF2B5EF4-FFF2-40B4-BE49-F238E27FC236}">
                    <a16:creationId xmlns:a16="http://schemas.microsoft.com/office/drawing/2014/main" xmlns="" id="{9A079CF0-4BAB-121B-F8B0-5E377D48D9D7}"/>
                  </a:ext>
                </a:extLst>
              </p:cNvPr>
              <p:cNvSpPr/>
              <p:nvPr/>
            </p:nvSpPr>
            <p:spPr>
              <a:xfrm>
                <a:off x="4309416" y="4278416"/>
                <a:ext cx="1786889" cy="314325"/>
              </a:xfrm>
              <a:custGeom>
                <a:avLst/>
                <a:gdLst/>
                <a:ahLst/>
                <a:cxnLst/>
                <a:rect l="l" t="t" r="r" b="b"/>
                <a:pathLst>
                  <a:path w="1786889" h="314325">
                    <a:moveTo>
                      <a:pt x="1786571" y="313724"/>
                    </a:moveTo>
                    <a:lnTo>
                      <a:pt x="0" y="0"/>
                    </a:lnTo>
                  </a:path>
                </a:pathLst>
              </a:custGeom>
              <a:ln w="25399">
                <a:solidFill>
                  <a:srgbClr val="FF0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pic>
            <p:nvPicPr>
              <p:cNvPr id="24" name="object 23">
                <a:extLst>
                  <a:ext uri="{FF2B5EF4-FFF2-40B4-BE49-F238E27FC236}">
                    <a16:creationId xmlns:a16="http://schemas.microsoft.com/office/drawing/2014/main" xmlns="" id="{37097297-EE39-2339-8711-4AE67A1DA601}"/>
                  </a:ext>
                </a:extLst>
              </p:cNvPr>
              <p:cNvPicPr/>
              <p:nvPr/>
            </p:nvPicPr>
            <p:blipFill>
              <a:blip r:embed="rId7" cstate="print"/>
              <a:stretch>
                <a:fillRect/>
              </a:stretch>
            </p:blipFill>
            <p:spPr>
              <a:xfrm>
                <a:off x="4247566" y="4242516"/>
                <a:ext cx="107624" cy="81674"/>
              </a:xfrm>
              <a:prstGeom prst="rect">
                <a:avLst/>
              </a:prstGeom>
            </p:spPr>
          </p:pic>
        </p:grpSp>
        <p:sp>
          <p:nvSpPr>
            <p:cNvPr id="26" name="TextBox 25">
              <a:extLst>
                <a:ext uri="{FF2B5EF4-FFF2-40B4-BE49-F238E27FC236}">
                  <a16:creationId xmlns:a16="http://schemas.microsoft.com/office/drawing/2014/main" xmlns="" id="{B197B5FC-2C14-DDDB-C82C-77D46ADE4E67}"/>
                </a:ext>
              </a:extLst>
            </p:cNvPr>
            <p:cNvSpPr txBox="1"/>
            <p:nvPr/>
          </p:nvSpPr>
          <p:spPr>
            <a:xfrm>
              <a:off x="2084983" y="3617242"/>
              <a:ext cx="9089619" cy="646331"/>
            </a:xfrm>
            <a:prstGeom prst="rect">
              <a:avLst/>
            </a:prstGeom>
            <a:solidFill>
              <a:schemeClr val="bg1"/>
            </a:solidFill>
          </p:spPr>
          <p:txBody>
            <a:bodyPr wrap="square" rtlCol="0">
              <a:spAutoFit/>
            </a:bodyPr>
            <a:lstStyle/>
            <a:p>
              <a:r>
                <a:rPr lang="vi-VN" dirty="0">
                  <a:latin typeface="Calibri" panose="020F0502020204030204" pitchFamily="34" charset="0"/>
                  <a:cs typeface="Calibri" panose="020F0502020204030204" pitchFamily="34" charset="0"/>
                </a:rPr>
                <a:t>Nếu sợi dây trong hình trên được kéo thẳng thì độ dài nào gần với chiều dài của sợi dây nhất?</a:t>
              </a:r>
            </a:p>
            <a:p>
              <a:endParaRPr lang="vi-VN" dirty="0">
                <a:latin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xmlns="" id="{55B72606-09D6-EA77-1B8E-CCCDDD84B024}"/>
                </a:ext>
              </a:extLst>
            </p:cNvPr>
            <p:cNvPicPr>
              <a:picLocks noChangeAspect="1"/>
            </p:cNvPicPr>
            <p:nvPr/>
          </p:nvPicPr>
          <p:blipFill>
            <a:blip r:embed="rId8"/>
            <a:stretch>
              <a:fillRect/>
            </a:stretch>
          </p:blipFill>
          <p:spPr>
            <a:xfrm>
              <a:off x="4061299" y="4044102"/>
              <a:ext cx="7354589" cy="2195534"/>
            </a:xfrm>
            <a:prstGeom prst="rect">
              <a:avLst/>
            </a:prstGeom>
          </p:spPr>
        </p:pic>
      </p:grpSp>
    </p:spTree>
    <p:extLst>
      <p:ext uri="{BB962C8B-B14F-4D97-AF65-F5344CB8AC3E}">
        <p14:creationId xmlns:p14="http://schemas.microsoft.com/office/powerpoint/2010/main" val="1873955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4C3024B-F041-B5DD-F0BA-827815DDBB9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6FA0B2A-5333-AA8A-B75B-433D556BA462}"/>
              </a:ext>
            </a:extLst>
          </p:cNvPr>
          <p:cNvSpPr>
            <a:spLocks noGrp="1"/>
          </p:cNvSpPr>
          <p:nvPr>
            <p:ph type="sldNum" sz="quarter" idx="12"/>
          </p:nvPr>
        </p:nvSpPr>
        <p:spPr/>
        <p:txBody>
          <a:bodyPr/>
          <a:lstStyle/>
          <a:p>
            <a:fld id="{D6DAD6C1-62F6-4473-8FB1-A9EBE493AB22}" type="slidenum">
              <a:rPr lang="vi-VN" smtClean="0"/>
              <a:t>26</a:t>
            </a:fld>
            <a:endParaRPr lang="vi-VN"/>
          </a:p>
        </p:txBody>
      </p:sp>
      <p:sp>
        <p:nvSpPr>
          <p:cNvPr id="29" name="Title 1">
            <a:extLst>
              <a:ext uri="{FF2B5EF4-FFF2-40B4-BE49-F238E27FC236}">
                <a16:creationId xmlns:a16="http://schemas.microsoft.com/office/drawing/2014/main" xmlns="" id="{AB001805-92F5-61C1-9B12-AB7BDD7D3454}"/>
              </a:ext>
            </a:extLst>
          </p:cNvPr>
          <p:cNvSpPr>
            <a:spLocks noGrp="1"/>
          </p:cNvSpPr>
          <p:nvPr>
            <p:ph type="title"/>
          </p:nvPr>
        </p:nvSpPr>
        <p:spPr>
          <a:xfrm>
            <a:off x="0" y="1"/>
            <a:ext cx="12192000" cy="741702"/>
          </a:xfrm>
        </p:spPr>
        <p:txBody>
          <a:bodyPr/>
          <a:lstStyle/>
          <a:p>
            <a:r>
              <a:rPr lang="vi-VN" dirty="0"/>
              <a:t>2.</a:t>
            </a:r>
            <a:r>
              <a:rPr lang="en-US" dirty="0"/>
              <a:t>1</a:t>
            </a:r>
            <a:r>
              <a:rPr lang="vi-VN" dirty="0"/>
              <a:t>. </a:t>
            </a:r>
            <a:r>
              <a:rPr lang="en-US" dirty="0" err="1"/>
              <a:t>Các</a:t>
            </a:r>
            <a:r>
              <a:rPr lang="en-US" dirty="0"/>
              <a:t> </a:t>
            </a:r>
            <a:r>
              <a:rPr lang="en-US" dirty="0" err="1"/>
              <a:t>dạng</a:t>
            </a:r>
            <a:r>
              <a:rPr lang="en-US" dirty="0"/>
              <a:t> </a:t>
            </a:r>
            <a:r>
              <a:rPr lang="vi-VN" dirty="0"/>
              <a:t>câu hỏi</a:t>
            </a:r>
            <a:r>
              <a:rPr lang="en-US" dirty="0"/>
              <a:t> </a:t>
            </a:r>
            <a:r>
              <a:rPr lang="en-US" dirty="0" err="1"/>
              <a:t>của</a:t>
            </a:r>
            <a:r>
              <a:rPr lang="en-US" dirty="0"/>
              <a:t> SEA-PLM</a:t>
            </a:r>
            <a:endParaRPr lang="vi-VN" dirty="0"/>
          </a:p>
        </p:txBody>
      </p:sp>
      <p:sp>
        <p:nvSpPr>
          <p:cNvPr id="30" name="TextBox 29">
            <a:extLst>
              <a:ext uri="{FF2B5EF4-FFF2-40B4-BE49-F238E27FC236}">
                <a16:creationId xmlns:a16="http://schemas.microsoft.com/office/drawing/2014/main" xmlns="" id="{67659E37-CB00-F27E-204E-C7FB4FAC5598}"/>
              </a:ext>
            </a:extLst>
          </p:cNvPr>
          <p:cNvSpPr txBox="1"/>
          <p:nvPr/>
        </p:nvSpPr>
        <p:spPr>
          <a:xfrm>
            <a:off x="0" y="897927"/>
            <a:ext cx="5227072" cy="523220"/>
          </a:xfrm>
          <a:prstGeom prst="rect">
            <a:avLst/>
          </a:prstGeom>
          <a:noFill/>
        </p:spPr>
        <p:txBody>
          <a:bodyPr wrap="none" rtlCol="0">
            <a:spAutoFit/>
          </a:bodyPr>
          <a:lstStyle/>
          <a:p>
            <a:r>
              <a:rPr lang="en-US" sz="2800" b="1" dirty="0"/>
              <a:t>2.1.1. </a:t>
            </a:r>
            <a:r>
              <a:rPr lang="en-US" sz="2800" b="1" dirty="0" err="1"/>
              <a:t>Trắc</a:t>
            </a:r>
            <a:r>
              <a:rPr lang="en-US" sz="2800" b="1" dirty="0"/>
              <a:t> </a:t>
            </a:r>
            <a:r>
              <a:rPr lang="en-US" sz="2800" b="1" dirty="0" err="1"/>
              <a:t>nghiệm</a:t>
            </a:r>
            <a:r>
              <a:rPr lang="en-US" sz="2800" b="1" dirty="0"/>
              <a:t> </a:t>
            </a:r>
            <a:r>
              <a:rPr lang="en-US" sz="2800" b="1" dirty="0" err="1"/>
              <a:t>nhiều</a:t>
            </a:r>
            <a:r>
              <a:rPr lang="en-US" sz="2800" b="1" dirty="0"/>
              <a:t> </a:t>
            </a:r>
            <a:r>
              <a:rPr lang="en-US" sz="2800" b="1" dirty="0" err="1"/>
              <a:t>lựa</a:t>
            </a:r>
            <a:r>
              <a:rPr lang="en-US" sz="2800" b="1" dirty="0"/>
              <a:t> </a:t>
            </a:r>
            <a:r>
              <a:rPr lang="en-US" sz="2800" b="1" dirty="0" err="1"/>
              <a:t>chọn</a:t>
            </a:r>
            <a:endParaRPr lang="en-US" sz="2800" b="1" dirty="0"/>
          </a:p>
        </p:txBody>
      </p:sp>
      <p:grpSp>
        <p:nvGrpSpPr>
          <p:cNvPr id="2" name="Group 1">
            <a:extLst>
              <a:ext uri="{FF2B5EF4-FFF2-40B4-BE49-F238E27FC236}">
                <a16:creationId xmlns:a16="http://schemas.microsoft.com/office/drawing/2014/main" xmlns="" id="{EC51649C-E7FB-E9B2-DF71-9E00F7B1795E}"/>
              </a:ext>
            </a:extLst>
          </p:cNvPr>
          <p:cNvGrpSpPr/>
          <p:nvPr/>
        </p:nvGrpSpPr>
        <p:grpSpPr>
          <a:xfrm>
            <a:off x="6543464" y="3870958"/>
            <a:ext cx="5232900" cy="2402105"/>
            <a:chOff x="5656773" y="3630812"/>
            <a:chExt cx="5232900" cy="2402105"/>
          </a:xfrm>
        </p:grpSpPr>
        <p:pic>
          <p:nvPicPr>
            <p:cNvPr id="8" name="Image 96" descr="A comparison of a weighing scale  Description automatically generated with medium confidence">
              <a:extLst>
                <a:ext uri="{FF2B5EF4-FFF2-40B4-BE49-F238E27FC236}">
                  <a16:creationId xmlns:a16="http://schemas.microsoft.com/office/drawing/2014/main" xmlns="" id="{F9254AC5-E45D-BB59-89DE-03EC4AD4D155}"/>
                </a:ext>
              </a:extLst>
            </p:cNvPr>
            <p:cNvPicPr/>
            <p:nvPr/>
          </p:nvPicPr>
          <p:blipFill>
            <a:blip r:embed="rId3" cstate="print"/>
            <a:srcRect r="11553"/>
            <a:stretch>
              <a:fillRect/>
            </a:stretch>
          </p:blipFill>
          <p:spPr>
            <a:xfrm>
              <a:off x="5656773" y="3630812"/>
              <a:ext cx="5232900" cy="2402105"/>
            </a:xfrm>
            <a:prstGeom prst="rect">
              <a:avLst/>
            </a:prstGeom>
          </p:spPr>
        </p:pic>
        <p:sp>
          <p:nvSpPr>
            <p:cNvPr id="9" name="Text Box 291">
              <a:extLst>
                <a:ext uri="{FF2B5EF4-FFF2-40B4-BE49-F238E27FC236}">
                  <a16:creationId xmlns:a16="http://schemas.microsoft.com/office/drawing/2014/main" xmlns="" id="{7AE7D9DE-5798-1B24-B5FC-E7E9D64DAEDC}"/>
                </a:ext>
              </a:extLst>
            </p:cNvPr>
            <p:cNvSpPr txBox="1"/>
            <p:nvPr/>
          </p:nvSpPr>
          <p:spPr>
            <a:xfrm>
              <a:off x="5784574" y="3733315"/>
              <a:ext cx="3419475" cy="232051"/>
            </a:xfrm>
            <a:prstGeom prst="rect">
              <a:avLst/>
            </a:prstGeom>
            <a:solidFill>
              <a:srgbClr val="EBEBED"/>
            </a:solidFill>
            <a:ln w="6350">
              <a:noFill/>
            </a:ln>
          </p:spPr>
          <p:txBody>
            <a:bodyPr rot="0" spcFirstLastPara="0" vert="horz" wrap="square" lIns="0" tIns="0" rIns="0" bIns="0" numCol="1" spcCol="0" rtlCol="0" fromWordArt="0" anchor="t" anchorCtr="0" forceAA="0" compatLnSpc="1">
              <a:spAutoFit/>
            </a:bodyPr>
            <a:lstStyle/>
            <a:p>
              <a:pPr>
                <a:lnSpc>
                  <a:spcPct val="115000"/>
                </a:lnSpc>
                <a:spcAft>
                  <a:spcPts val="1000"/>
                </a:spcAft>
              </a:pP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hiển</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400 gam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đậu</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effectLst/>
                  <a:latin typeface="Times New Roman" panose="02020603050405020304" pitchFamily="18" charset="0"/>
                  <a:ea typeface="Calibri" panose="020F0502020204030204" pitchFamily="34" charset="0"/>
                  <a:cs typeface="Times New Roman" panose="02020603050405020304" pitchFamily="18" charset="0"/>
                </a:rPr>
                <a:t>phộng</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 name="Textbox 10">
            <a:extLst>
              <a:ext uri="{FF2B5EF4-FFF2-40B4-BE49-F238E27FC236}">
                <a16:creationId xmlns:a16="http://schemas.microsoft.com/office/drawing/2014/main" xmlns="" id="{7E2BAC2B-F875-3145-0343-AF1E1F8D0233}"/>
              </a:ext>
            </a:extLst>
          </p:cNvPr>
          <p:cNvSpPr txBox="1">
            <a:spLocks/>
          </p:cNvSpPr>
          <p:nvPr/>
        </p:nvSpPr>
        <p:spPr>
          <a:xfrm>
            <a:off x="225792" y="1577371"/>
            <a:ext cx="5740400" cy="3254494"/>
          </a:xfrm>
          <a:prstGeom prst="rect">
            <a:avLst/>
          </a:prstGeom>
          <a:ln w="12700">
            <a:solidFill>
              <a:srgbClr val="000000"/>
            </a:solidFill>
            <a:prstDash val="solid"/>
          </a:ln>
        </p:spPr>
        <p:txBody>
          <a:bodyPr wrap="square" lIns="0" tIns="0" rIns="0" bIns="0" rtlCol="0">
            <a:noAutofit/>
          </a:bodyPr>
          <a:lstStyle/>
          <a:p>
            <a:pPr marL="90805">
              <a:lnSpc>
                <a:spcPct val="130000"/>
              </a:lnSpc>
            </a:pPr>
            <a:r>
              <a:rPr lang="en-US" b="1" dirty="0" err="1">
                <a:effectLst/>
                <a:latin typeface="Calibri" panose="020F0502020204030204" pitchFamily="34" charset="0"/>
                <a:ea typeface="Calibri" panose="020F0502020204030204" pitchFamily="34" charset="0"/>
                <a:cs typeface="Calibri" panose="020F0502020204030204" pitchFamily="34" charset="0"/>
              </a:rPr>
              <a:t>Vỏ</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n-US" b="1" dirty="0" err="1">
                <a:effectLst/>
                <a:latin typeface="Calibri" panose="020F0502020204030204" pitchFamily="34" charset="0"/>
                <a:ea typeface="Calibri" panose="020F0502020204030204" pitchFamily="34" charset="0"/>
                <a:cs typeface="Calibri" panose="020F0502020204030204" pitchFamily="34" charset="0"/>
              </a:rPr>
              <a:t>sò</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90805">
              <a:lnSpc>
                <a:spcPct val="130000"/>
              </a:lnSpc>
            </a:pPr>
            <a:r>
              <a:rPr lang="en-US" dirty="0" err="1">
                <a:effectLst/>
                <a:latin typeface="Calibri" panose="020F0502020204030204" pitchFamily="34" charset="0"/>
                <a:ea typeface="Calibri" panose="020F0502020204030204" pitchFamily="34" charset="0"/>
                <a:cs typeface="Calibri" panose="020F0502020204030204" pitchFamily="34" charset="0"/>
              </a:rPr>
              <a:t>Sơn</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có</a:t>
            </a:r>
            <a:r>
              <a:rPr lang="en-US" dirty="0">
                <a:effectLst/>
                <a:latin typeface="Calibri" panose="020F0502020204030204" pitchFamily="34" charset="0"/>
                <a:ea typeface="Calibri" panose="020F0502020204030204" pitchFamily="34" charset="0"/>
                <a:cs typeface="Calibri" panose="020F0502020204030204" pitchFamily="34" charset="0"/>
              </a:rPr>
              <a:t> 5 </a:t>
            </a:r>
            <a:r>
              <a:rPr lang="en-US" dirty="0" err="1">
                <a:effectLst/>
                <a:latin typeface="Calibri" panose="020F0502020204030204" pitchFamily="34" charset="0"/>
                <a:ea typeface="Calibri" panose="020F0502020204030204" pitchFamily="34" charset="0"/>
                <a:cs typeface="Calibri" panose="020F0502020204030204" pitchFamily="34" charset="0"/>
              </a:rPr>
              <a:t>chiếc</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vỏ</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sò</a:t>
            </a:r>
            <a:r>
              <a:rPr lang="en-US" dirty="0">
                <a:effectLst/>
                <a:latin typeface="Calibri" panose="020F0502020204030204" pitchFamily="34" charset="0"/>
                <a:ea typeface="Calibri" panose="020F0502020204030204" pitchFamily="34" charset="0"/>
                <a:cs typeface="Calibri" panose="020F0502020204030204" pitchFamily="34" charset="0"/>
              </a:rPr>
              <a:t>. </a:t>
            </a:r>
          </a:p>
          <a:p>
            <a:pPr marL="90170">
              <a:lnSpc>
                <a:spcPct val="130000"/>
              </a:lnSpc>
            </a:pPr>
            <a:r>
              <a:rPr lang="en-US" dirty="0">
                <a:effectLst/>
                <a:latin typeface="Calibri" panose="020F0502020204030204" pitchFamily="34" charset="0"/>
                <a:ea typeface="Calibri" panose="020F0502020204030204" pitchFamily="34" charset="0"/>
                <a:cs typeface="Calibri" panose="020F0502020204030204" pitchFamily="34" charset="0"/>
              </a:rPr>
              <a:t>Em </a:t>
            </a:r>
            <a:r>
              <a:rPr lang="en-US" dirty="0" err="1">
                <a:effectLst/>
                <a:latin typeface="Calibri" panose="020F0502020204030204" pitchFamily="34" charset="0"/>
                <a:ea typeface="Calibri" panose="020F0502020204030204" pitchFamily="34" charset="0"/>
                <a:cs typeface="Calibri" panose="020F0502020204030204" pitchFamily="34" charset="0"/>
              </a:rPr>
              <a:t>tìm</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thêm</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được</a:t>
            </a:r>
            <a:r>
              <a:rPr lang="en-US" dirty="0">
                <a:effectLst/>
                <a:latin typeface="Calibri" panose="020F0502020204030204" pitchFamily="34" charset="0"/>
                <a:ea typeface="Calibri" panose="020F0502020204030204" pitchFamily="34" charset="0"/>
                <a:cs typeface="Calibri" panose="020F0502020204030204" pitchFamily="34" charset="0"/>
              </a:rPr>
              <a:t> 3 </a:t>
            </a:r>
            <a:r>
              <a:rPr lang="en-US" dirty="0" err="1">
                <a:effectLst/>
                <a:latin typeface="Calibri" panose="020F0502020204030204" pitchFamily="34" charset="0"/>
                <a:ea typeface="Calibri" panose="020F0502020204030204" pitchFamily="34" charset="0"/>
                <a:cs typeface="Calibri" panose="020F0502020204030204" pitchFamily="34" charset="0"/>
              </a:rPr>
              <a:t>vỏ</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sò</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nữa</a:t>
            </a:r>
            <a:r>
              <a:rPr lang="en-US" dirty="0">
                <a:effectLst/>
                <a:latin typeface="Calibri" panose="020F0502020204030204" pitchFamily="34" charset="0"/>
                <a:ea typeface="Calibri" panose="020F0502020204030204" pitchFamily="34" charset="0"/>
                <a:cs typeface="Calibri" panose="020F0502020204030204" pitchFamily="34" charset="0"/>
              </a:rPr>
              <a:t>.</a:t>
            </a:r>
          </a:p>
          <a:p>
            <a:pPr marR="88900" algn="r">
              <a:lnSpc>
                <a:spcPct val="130000"/>
              </a:lnSpc>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90805">
              <a:lnSpc>
                <a:spcPct val="130000"/>
              </a:lnSpc>
            </a:pPr>
            <a:r>
              <a:rPr lang="en-US" b="1" dirty="0" err="1">
                <a:effectLst/>
                <a:latin typeface="Calibri" panose="020F0502020204030204" pitchFamily="34" charset="0"/>
                <a:ea typeface="Calibri" panose="020F0502020204030204" pitchFamily="34" charset="0"/>
                <a:cs typeface="Calibri" panose="020F0502020204030204" pitchFamily="34" charset="0"/>
              </a:rPr>
              <a:t>Câu</a:t>
            </a:r>
            <a:r>
              <a:rPr lang="en-US" b="1" dirty="0">
                <a:effectLst/>
                <a:latin typeface="Calibri" panose="020F0502020204030204" pitchFamily="34" charset="0"/>
                <a:ea typeface="Calibri" panose="020F0502020204030204" pitchFamily="34" charset="0"/>
                <a:cs typeface="Calibri" panose="020F0502020204030204" pitchFamily="34" charset="0"/>
              </a:rPr>
              <a:t> 1. </a:t>
            </a:r>
            <a:r>
              <a:rPr lang="en-US" dirty="0" err="1">
                <a:effectLst/>
                <a:latin typeface="Calibri" panose="020F0502020204030204" pitchFamily="34" charset="0"/>
                <a:ea typeface="Calibri" panose="020F0502020204030204" pitchFamily="34" charset="0"/>
                <a:cs typeface="Calibri" panose="020F0502020204030204" pitchFamily="34" charset="0"/>
              </a:rPr>
              <a:t>Hỏi</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Sơn</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có</a:t>
            </a:r>
            <a:r>
              <a:rPr lang="en-US" dirty="0">
                <a:effectLst/>
                <a:latin typeface="Calibri" panose="020F0502020204030204" pitchFamily="34" charset="0"/>
                <a:ea typeface="Calibri" panose="020F0502020204030204" pitchFamily="34" charset="0"/>
                <a:cs typeface="Calibri" panose="020F0502020204030204" pitchFamily="34" charset="0"/>
              </a:rPr>
              <a:t> bao </a:t>
            </a:r>
            <a:r>
              <a:rPr lang="en-US" dirty="0" err="1">
                <a:effectLst/>
                <a:latin typeface="Calibri" panose="020F0502020204030204" pitchFamily="34" charset="0"/>
                <a:ea typeface="Calibri" panose="020F0502020204030204" pitchFamily="34" charset="0"/>
                <a:cs typeface="Calibri" panose="020F0502020204030204" pitchFamily="34" charset="0"/>
              </a:rPr>
              <a:t>nhiêu</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chiếc</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vỏ</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sò</a:t>
            </a:r>
            <a:r>
              <a:rPr lang="en-US" dirty="0">
                <a:effectLst/>
                <a:latin typeface="Calibri" panose="020F0502020204030204" pitchFamily="34" charset="0"/>
                <a:ea typeface="Calibri" panose="020F0502020204030204" pitchFamily="34" charset="0"/>
                <a:cs typeface="Calibri" panose="020F0502020204030204" pitchFamily="34" charset="0"/>
              </a:rPr>
              <a:t>?</a:t>
            </a:r>
          </a:p>
          <a:p>
            <a:pPr marL="548005" lvl="1">
              <a:lnSpc>
                <a:spcPct val="130000"/>
              </a:lnSpc>
            </a:pPr>
            <a:r>
              <a:rPr lang="en-US" b="1" dirty="0">
                <a:effectLst/>
                <a:latin typeface="Calibri" panose="020F0502020204030204" pitchFamily="34" charset="0"/>
                <a:ea typeface="Calibri" panose="020F0502020204030204" pitchFamily="34" charset="0"/>
                <a:cs typeface="Calibri" panose="020F0502020204030204" pitchFamily="34" charset="0"/>
              </a:rPr>
              <a:t>A. </a:t>
            </a:r>
            <a:r>
              <a:rPr lang="en-US" dirty="0">
                <a:effectLst/>
                <a:latin typeface="Calibri" panose="020F0502020204030204" pitchFamily="34" charset="0"/>
                <a:ea typeface="Calibri" panose="020F0502020204030204" pitchFamily="34" charset="0"/>
                <a:cs typeface="Calibri" panose="020F0502020204030204" pitchFamily="34" charset="0"/>
              </a:rPr>
              <a:t>5</a:t>
            </a:r>
          </a:p>
          <a:p>
            <a:pPr marL="548005" lvl="1">
              <a:lnSpc>
                <a:spcPct val="130000"/>
              </a:lnSpc>
            </a:pPr>
            <a:r>
              <a:rPr lang="en-US" b="1" dirty="0">
                <a:effectLst/>
                <a:latin typeface="Calibri" panose="020F0502020204030204" pitchFamily="34" charset="0"/>
                <a:ea typeface="Calibri" panose="020F0502020204030204" pitchFamily="34" charset="0"/>
                <a:cs typeface="Calibri" panose="020F0502020204030204" pitchFamily="34" charset="0"/>
              </a:rPr>
              <a:t>B. </a:t>
            </a:r>
            <a:r>
              <a:rPr lang="en-US" dirty="0">
                <a:effectLst/>
                <a:latin typeface="Calibri" panose="020F0502020204030204" pitchFamily="34" charset="0"/>
                <a:ea typeface="Calibri" panose="020F0502020204030204" pitchFamily="34" charset="0"/>
                <a:cs typeface="Calibri" panose="020F0502020204030204" pitchFamily="34" charset="0"/>
              </a:rPr>
              <a:t>7</a:t>
            </a:r>
          </a:p>
          <a:p>
            <a:pPr marL="548005" lvl="1">
              <a:lnSpc>
                <a:spcPct val="130000"/>
              </a:lnSpc>
            </a:pPr>
            <a:r>
              <a:rPr lang="en-US" b="1" dirty="0">
                <a:effectLst/>
                <a:latin typeface="Calibri" panose="020F0502020204030204" pitchFamily="34" charset="0"/>
                <a:ea typeface="Calibri" panose="020F0502020204030204" pitchFamily="34" charset="0"/>
                <a:cs typeface="Calibri" panose="020F0502020204030204" pitchFamily="34" charset="0"/>
              </a:rPr>
              <a:t>C. </a:t>
            </a:r>
            <a:r>
              <a:rPr lang="en-US" dirty="0">
                <a:effectLst/>
                <a:latin typeface="Calibri" panose="020F0502020204030204" pitchFamily="34" charset="0"/>
                <a:ea typeface="Calibri" panose="020F0502020204030204" pitchFamily="34" charset="0"/>
                <a:cs typeface="Calibri" panose="020F0502020204030204" pitchFamily="34" charset="0"/>
              </a:rPr>
              <a:t>8</a:t>
            </a:r>
          </a:p>
          <a:p>
            <a:pPr marL="548005" lvl="1">
              <a:lnSpc>
                <a:spcPct val="130000"/>
              </a:lnSpc>
            </a:pPr>
            <a:r>
              <a:rPr lang="en-US" b="1" dirty="0">
                <a:effectLst/>
                <a:latin typeface="Calibri" panose="020F0502020204030204" pitchFamily="34" charset="0"/>
                <a:ea typeface="Calibri" panose="020F0502020204030204" pitchFamily="34" charset="0"/>
                <a:cs typeface="Calibri" panose="020F0502020204030204" pitchFamily="34" charset="0"/>
              </a:rPr>
              <a:t>D. </a:t>
            </a:r>
            <a:r>
              <a:rPr lang="en-US" dirty="0">
                <a:effectLst/>
                <a:latin typeface="Calibri" panose="020F0502020204030204" pitchFamily="34" charset="0"/>
                <a:ea typeface="Calibri" panose="020F0502020204030204" pitchFamily="34" charset="0"/>
                <a:cs typeface="Calibri" panose="020F0502020204030204" pitchFamily="34" charset="0"/>
              </a:rPr>
              <a:t>9</a:t>
            </a:r>
          </a:p>
        </p:txBody>
      </p:sp>
    </p:spTree>
    <p:extLst>
      <p:ext uri="{BB962C8B-B14F-4D97-AF65-F5344CB8AC3E}">
        <p14:creationId xmlns:p14="http://schemas.microsoft.com/office/powerpoint/2010/main" val="3263483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814C801-3024-763C-965B-2B4D6C62B9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478780E8-E160-BA2B-68C6-E831BDDC35EC}"/>
              </a:ext>
            </a:extLst>
          </p:cNvPr>
          <p:cNvSpPr>
            <a:spLocks noGrp="1"/>
          </p:cNvSpPr>
          <p:nvPr>
            <p:ph type="title"/>
          </p:nvPr>
        </p:nvSpPr>
        <p:spPr>
          <a:xfrm>
            <a:off x="0" y="1"/>
            <a:ext cx="12192000" cy="741702"/>
          </a:xfrm>
        </p:spPr>
        <p:txBody>
          <a:bodyPr/>
          <a:lstStyle/>
          <a:p>
            <a:r>
              <a:rPr lang="vi-VN" dirty="0"/>
              <a:t>2.</a:t>
            </a:r>
            <a:r>
              <a:rPr lang="en-US" dirty="0"/>
              <a:t>1</a:t>
            </a:r>
            <a:r>
              <a:rPr lang="vi-VN" dirty="0"/>
              <a:t>. </a:t>
            </a:r>
            <a:r>
              <a:rPr lang="en-US" dirty="0" err="1"/>
              <a:t>Các</a:t>
            </a:r>
            <a:r>
              <a:rPr lang="en-US" dirty="0"/>
              <a:t> </a:t>
            </a:r>
            <a:r>
              <a:rPr lang="en-US" dirty="0" err="1"/>
              <a:t>dạng</a:t>
            </a:r>
            <a:r>
              <a:rPr lang="en-US" dirty="0"/>
              <a:t> </a:t>
            </a:r>
            <a:r>
              <a:rPr lang="vi-VN" dirty="0"/>
              <a:t>câu hỏi</a:t>
            </a:r>
            <a:r>
              <a:rPr lang="en-US" dirty="0"/>
              <a:t> </a:t>
            </a:r>
            <a:r>
              <a:rPr lang="en-US" dirty="0" err="1"/>
              <a:t>của</a:t>
            </a:r>
            <a:r>
              <a:rPr lang="en-US" dirty="0"/>
              <a:t> SEA-PLM</a:t>
            </a:r>
            <a:endParaRPr lang="vi-VN" dirty="0"/>
          </a:p>
        </p:txBody>
      </p:sp>
      <p:sp>
        <p:nvSpPr>
          <p:cNvPr id="3" name="Slide Number Placeholder 2">
            <a:extLst>
              <a:ext uri="{FF2B5EF4-FFF2-40B4-BE49-F238E27FC236}">
                <a16:creationId xmlns:a16="http://schemas.microsoft.com/office/drawing/2014/main" xmlns="" id="{00D989A4-12F7-66A6-A0CF-3D459CF0F956}"/>
              </a:ext>
            </a:extLst>
          </p:cNvPr>
          <p:cNvSpPr>
            <a:spLocks noGrp="1"/>
          </p:cNvSpPr>
          <p:nvPr>
            <p:ph type="sldNum" sz="quarter" idx="12"/>
          </p:nvPr>
        </p:nvSpPr>
        <p:spPr/>
        <p:txBody>
          <a:bodyPr/>
          <a:lstStyle/>
          <a:p>
            <a:fld id="{D6DAD6C1-62F6-4473-8FB1-A9EBE493AB22}" type="slidenum">
              <a:rPr lang="vi-VN" smtClean="0"/>
              <a:t>27</a:t>
            </a:fld>
            <a:endParaRPr lang="vi-VN"/>
          </a:p>
        </p:txBody>
      </p:sp>
      <p:sp>
        <p:nvSpPr>
          <p:cNvPr id="4" name="TextBox 3">
            <a:extLst>
              <a:ext uri="{FF2B5EF4-FFF2-40B4-BE49-F238E27FC236}">
                <a16:creationId xmlns:a16="http://schemas.microsoft.com/office/drawing/2014/main" xmlns="" id="{0DBE76BE-EBBD-8515-60DC-550E8BA48F5C}"/>
              </a:ext>
            </a:extLst>
          </p:cNvPr>
          <p:cNvSpPr txBox="1"/>
          <p:nvPr/>
        </p:nvSpPr>
        <p:spPr>
          <a:xfrm>
            <a:off x="0" y="897927"/>
            <a:ext cx="2227726" cy="523220"/>
          </a:xfrm>
          <a:prstGeom prst="rect">
            <a:avLst/>
          </a:prstGeom>
          <a:noFill/>
        </p:spPr>
        <p:txBody>
          <a:bodyPr wrap="none" rtlCol="0">
            <a:spAutoFit/>
          </a:bodyPr>
          <a:lstStyle/>
          <a:p>
            <a:r>
              <a:rPr lang="en-US" sz="2800" b="1" dirty="0"/>
              <a:t>2.1.2. </a:t>
            </a:r>
            <a:r>
              <a:rPr lang="en-US" sz="2800" b="1" dirty="0" err="1"/>
              <a:t>Tự</a:t>
            </a:r>
            <a:r>
              <a:rPr lang="en-US" sz="2800" b="1" dirty="0"/>
              <a:t> </a:t>
            </a:r>
            <a:r>
              <a:rPr lang="en-US" sz="2800" b="1" dirty="0" err="1"/>
              <a:t>luận</a:t>
            </a:r>
            <a:endParaRPr lang="en-US" sz="2800" b="1" dirty="0"/>
          </a:p>
        </p:txBody>
      </p:sp>
      <p:pic>
        <p:nvPicPr>
          <p:cNvPr id="17" name="Picture 16">
            <a:extLst>
              <a:ext uri="{FF2B5EF4-FFF2-40B4-BE49-F238E27FC236}">
                <a16:creationId xmlns:a16="http://schemas.microsoft.com/office/drawing/2014/main" xmlns="" id="{61472129-03B9-9A7D-78AD-060BED92D557}"/>
              </a:ext>
            </a:extLst>
          </p:cNvPr>
          <p:cNvPicPr>
            <a:picLocks noChangeAspect="1"/>
          </p:cNvPicPr>
          <p:nvPr/>
        </p:nvPicPr>
        <p:blipFill>
          <a:blip r:embed="rId2"/>
          <a:stretch>
            <a:fillRect/>
          </a:stretch>
        </p:blipFill>
        <p:spPr>
          <a:xfrm>
            <a:off x="3788296" y="2482536"/>
            <a:ext cx="4615408" cy="3840756"/>
          </a:xfrm>
          <a:prstGeom prst="rect">
            <a:avLst/>
          </a:prstGeom>
        </p:spPr>
      </p:pic>
      <p:sp>
        <p:nvSpPr>
          <p:cNvPr id="5" name="TextBox 4">
            <a:extLst>
              <a:ext uri="{FF2B5EF4-FFF2-40B4-BE49-F238E27FC236}">
                <a16:creationId xmlns:a16="http://schemas.microsoft.com/office/drawing/2014/main" xmlns="" id="{A6B58889-A069-9B37-FE52-866DE02D70DC}"/>
              </a:ext>
            </a:extLst>
          </p:cNvPr>
          <p:cNvSpPr txBox="1"/>
          <p:nvPr/>
        </p:nvSpPr>
        <p:spPr>
          <a:xfrm>
            <a:off x="3883279" y="1625600"/>
            <a:ext cx="4425442" cy="461665"/>
          </a:xfrm>
          <a:prstGeom prst="rect">
            <a:avLst/>
          </a:prstGeom>
          <a:noFill/>
        </p:spPr>
        <p:txBody>
          <a:bodyPr wrap="none" rtlCol="0">
            <a:spAutoFit/>
          </a:bodyPr>
          <a:lstStyle/>
          <a:p>
            <a:pPr algn="ctr"/>
            <a:r>
              <a:rPr lang="en-US" sz="2400" b="1" dirty="0" err="1"/>
              <a:t>Câu</a:t>
            </a:r>
            <a:r>
              <a:rPr lang="en-US" sz="2400" b="1" dirty="0"/>
              <a:t> </a:t>
            </a:r>
            <a:r>
              <a:rPr lang="en-US" sz="2400" b="1" dirty="0" err="1"/>
              <a:t>hỏi</a:t>
            </a:r>
            <a:r>
              <a:rPr lang="en-US" sz="2400" b="1" dirty="0"/>
              <a:t> </a:t>
            </a:r>
            <a:r>
              <a:rPr lang="en-US" sz="2400" b="1" dirty="0" err="1"/>
              <a:t>trả</a:t>
            </a:r>
            <a:r>
              <a:rPr lang="en-US" sz="2400" b="1" dirty="0"/>
              <a:t> </a:t>
            </a:r>
            <a:r>
              <a:rPr lang="en-US" sz="2400" b="1" dirty="0" err="1"/>
              <a:t>lời</a:t>
            </a:r>
            <a:r>
              <a:rPr lang="en-US" sz="2400" b="1" dirty="0"/>
              <a:t> </a:t>
            </a:r>
            <a:r>
              <a:rPr lang="en-US" sz="2400" b="1" dirty="0" err="1"/>
              <a:t>ngắn</a:t>
            </a:r>
            <a:r>
              <a:rPr lang="en-US" sz="2400" b="1" dirty="0"/>
              <a:t>, </a:t>
            </a:r>
            <a:r>
              <a:rPr lang="en-US" sz="2400" b="1" dirty="0" err="1"/>
              <a:t>đáp</a:t>
            </a:r>
            <a:r>
              <a:rPr lang="en-US" sz="2400" b="1" dirty="0"/>
              <a:t> </a:t>
            </a:r>
            <a:r>
              <a:rPr lang="en-US" sz="2400" b="1" dirty="0" err="1"/>
              <a:t>án</a:t>
            </a:r>
            <a:r>
              <a:rPr lang="en-US" sz="2400" b="1" dirty="0"/>
              <a:t> </a:t>
            </a:r>
            <a:r>
              <a:rPr lang="en-US" sz="2400" b="1" dirty="0" err="1"/>
              <a:t>đóng</a:t>
            </a:r>
            <a:endParaRPr lang="vi-VN" sz="2400" b="1" dirty="0"/>
          </a:p>
        </p:txBody>
      </p:sp>
    </p:spTree>
    <p:extLst>
      <p:ext uri="{BB962C8B-B14F-4D97-AF65-F5344CB8AC3E}">
        <p14:creationId xmlns:p14="http://schemas.microsoft.com/office/powerpoint/2010/main" val="914160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72E6086-9CE2-4D1E-2C6D-F145410FB4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F0B41182-CC18-3F01-3C1D-9CDA70C06BE1}"/>
              </a:ext>
            </a:extLst>
          </p:cNvPr>
          <p:cNvSpPr>
            <a:spLocks noGrp="1"/>
          </p:cNvSpPr>
          <p:nvPr>
            <p:ph type="title"/>
          </p:nvPr>
        </p:nvSpPr>
        <p:spPr>
          <a:xfrm>
            <a:off x="0" y="1"/>
            <a:ext cx="12192000" cy="741702"/>
          </a:xfrm>
        </p:spPr>
        <p:txBody>
          <a:bodyPr/>
          <a:lstStyle/>
          <a:p>
            <a:r>
              <a:rPr lang="vi-VN" dirty="0"/>
              <a:t>2.</a:t>
            </a:r>
            <a:r>
              <a:rPr lang="en-US" dirty="0"/>
              <a:t>1</a:t>
            </a:r>
            <a:r>
              <a:rPr lang="vi-VN" dirty="0"/>
              <a:t>. </a:t>
            </a:r>
            <a:r>
              <a:rPr lang="en-US" dirty="0" err="1"/>
              <a:t>Các</a:t>
            </a:r>
            <a:r>
              <a:rPr lang="en-US" dirty="0"/>
              <a:t> </a:t>
            </a:r>
            <a:r>
              <a:rPr lang="en-US" dirty="0" err="1"/>
              <a:t>dạng</a:t>
            </a:r>
            <a:r>
              <a:rPr lang="en-US" dirty="0"/>
              <a:t> </a:t>
            </a:r>
            <a:r>
              <a:rPr lang="vi-VN" dirty="0"/>
              <a:t>câu hỏi</a:t>
            </a:r>
            <a:r>
              <a:rPr lang="en-US" dirty="0"/>
              <a:t> </a:t>
            </a:r>
            <a:r>
              <a:rPr lang="en-US" dirty="0" err="1"/>
              <a:t>của</a:t>
            </a:r>
            <a:r>
              <a:rPr lang="en-US" dirty="0"/>
              <a:t> SEA-PLM</a:t>
            </a:r>
            <a:endParaRPr lang="vi-VN" dirty="0"/>
          </a:p>
        </p:txBody>
      </p:sp>
      <p:sp>
        <p:nvSpPr>
          <p:cNvPr id="3" name="Slide Number Placeholder 2">
            <a:extLst>
              <a:ext uri="{FF2B5EF4-FFF2-40B4-BE49-F238E27FC236}">
                <a16:creationId xmlns:a16="http://schemas.microsoft.com/office/drawing/2014/main" xmlns="" id="{A5A72578-ED41-0CCC-8FBE-2AA64D222DC0}"/>
              </a:ext>
            </a:extLst>
          </p:cNvPr>
          <p:cNvSpPr>
            <a:spLocks noGrp="1"/>
          </p:cNvSpPr>
          <p:nvPr>
            <p:ph type="sldNum" sz="quarter" idx="12"/>
          </p:nvPr>
        </p:nvSpPr>
        <p:spPr/>
        <p:txBody>
          <a:bodyPr/>
          <a:lstStyle/>
          <a:p>
            <a:fld id="{D6DAD6C1-62F6-4473-8FB1-A9EBE493AB22}" type="slidenum">
              <a:rPr lang="vi-VN" smtClean="0"/>
              <a:t>28</a:t>
            </a:fld>
            <a:endParaRPr lang="vi-VN"/>
          </a:p>
        </p:txBody>
      </p:sp>
      <p:sp>
        <p:nvSpPr>
          <p:cNvPr id="4" name="TextBox 3">
            <a:extLst>
              <a:ext uri="{FF2B5EF4-FFF2-40B4-BE49-F238E27FC236}">
                <a16:creationId xmlns:a16="http://schemas.microsoft.com/office/drawing/2014/main" xmlns="" id="{2788A44D-9E48-D7CE-1DC6-6FA1065A0CF0}"/>
              </a:ext>
            </a:extLst>
          </p:cNvPr>
          <p:cNvSpPr txBox="1"/>
          <p:nvPr/>
        </p:nvSpPr>
        <p:spPr>
          <a:xfrm>
            <a:off x="0" y="897927"/>
            <a:ext cx="2227726" cy="523220"/>
          </a:xfrm>
          <a:prstGeom prst="rect">
            <a:avLst/>
          </a:prstGeom>
          <a:noFill/>
        </p:spPr>
        <p:txBody>
          <a:bodyPr wrap="none" rtlCol="0">
            <a:spAutoFit/>
          </a:bodyPr>
          <a:lstStyle/>
          <a:p>
            <a:r>
              <a:rPr lang="en-US" sz="2800" b="1" dirty="0"/>
              <a:t>2.1.2. </a:t>
            </a:r>
            <a:r>
              <a:rPr lang="en-US" sz="2800" b="1" dirty="0" err="1"/>
              <a:t>Tự</a:t>
            </a:r>
            <a:r>
              <a:rPr lang="en-US" sz="2800" b="1" dirty="0"/>
              <a:t> </a:t>
            </a:r>
            <a:r>
              <a:rPr lang="en-US" sz="2800" b="1" dirty="0" err="1"/>
              <a:t>luận</a:t>
            </a:r>
            <a:endParaRPr lang="en-US" sz="2800" b="1" dirty="0"/>
          </a:p>
        </p:txBody>
      </p:sp>
      <p:sp>
        <p:nvSpPr>
          <p:cNvPr id="5" name="TextBox 4">
            <a:extLst>
              <a:ext uri="{FF2B5EF4-FFF2-40B4-BE49-F238E27FC236}">
                <a16:creationId xmlns:a16="http://schemas.microsoft.com/office/drawing/2014/main" xmlns="" id="{EF393FC2-5CA7-F5FB-D7F5-33271FEB4A8F}"/>
              </a:ext>
            </a:extLst>
          </p:cNvPr>
          <p:cNvSpPr txBox="1"/>
          <p:nvPr/>
        </p:nvSpPr>
        <p:spPr>
          <a:xfrm>
            <a:off x="3883279" y="1625600"/>
            <a:ext cx="4425442" cy="461665"/>
          </a:xfrm>
          <a:prstGeom prst="rect">
            <a:avLst/>
          </a:prstGeom>
          <a:noFill/>
        </p:spPr>
        <p:txBody>
          <a:bodyPr wrap="none" rtlCol="0">
            <a:spAutoFit/>
          </a:bodyPr>
          <a:lstStyle/>
          <a:p>
            <a:pPr algn="ctr"/>
            <a:r>
              <a:rPr lang="en-US" sz="2400" b="1" dirty="0" err="1"/>
              <a:t>Câu</a:t>
            </a:r>
            <a:r>
              <a:rPr lang="en-US" sz="2400" b="1" dirty="0"/>
              <a:t> </a:t>
            </a:r>
            <a:r>
              <a:rPr lang="en-US" sz="2400" b="1" dirty="0" err="1"/>
              <a:t>hỏi</a:t>
            </a:r>
            <a:r>
              <a:rPr lang="en-US" sz="2400" b="1" dirty="0"/>
              <a:t> </a:t>
            </a:r>
            <a:r>
              <a:rPr lang="en-US" sz="2400" b="1" dirty="0" err="1"/>
              <a:t>trả</a:t>
            </a:r>
            <a:r>
              <a:rPr lang="en-US" sz="2400" b="1" dirty="0"/>
              <a:t> </a:t>
            </a:r>
            <a:r>
              <a:rPr lang="en-US" sz="2400" b="1" dirty="0" err="1"/>
              <a:t>lời</a:t>
            </a:r>
            <a:r>
              <a:rPr lang="en-US" sz="2400" b="1" dirty="0"/>
              <a:t> </a:t>
            </a:r>
            <a:r>
              <a:rPr lang="en-US" sz="2400" b="1" dirty="0" err="1"/>
              <a:t>ngắn</a:t>
            </a:r>
            <a:r>
              <a:rPr lang="en-US" sz="2400" b="1" dirty="0"/>
              <a:t>, </a:t>
            </a:r>
            <a:r>
              <a:rPr lang="en-US" sz="2400" b="1" dirty="0" err="1"/>
              <a:t>đáp</a:t>
            </a:r>
            <a:r>
              <a:rPr lang="en-US" sz="2400" b="1" dirty="0"/>
              <a:t> </a:t>
            </a:r>
            <a:r>
              <a:rPr lang="en-US" sz="2400" b="1" dirty="0" err="1"/>
              <a:t>án</a:t>
            </a:r>
            <a:r>
              <a:rPr lang="en-US" sz="2400" b="1" dirty="0"/>
              <a:t> </a:t>
            </a:r>
            <a:r>
              <a:rPr lang="en-US" sz="2400" b="1" dirty="0" err="1"/>
              <a:t>đóng</a:t>
            </a:r>
            <a:endParaRPr lang="vi-VN" sz="2400" b="1" dirty="0"/>
          </a:p>
        </p:txBody>
      </p:sp>
      <p:pic>
        <p:nvPicPr>
          <p:cNvPr id="9" name="Picture 8">
            <a:extLst>
              <a:ext uri="{FF2B5EF4-FFF2-40B4-BE49-F238E27FC236}">
                <a16:creationId xmlns:a16="http://schemas.microsoft.com/office/drawing/2014/main" xmlns="" id="{382C5C6C-AB56-260E-11E7-06034C9FC32C}"/>
              </a:ext>
            </a:extLst>
          </p:cNvPr>
          <p:cNvPicPr>
            <a:picLocks noChangeAspect="1"/>
          </p:cNvPicPr>
          <p:nvPr/>
        </p:nvPicPr>
        <p:blipFill>
          <a:blip r:embed="rId3"/>
          <a:stretch>
            <a:fillRect/>
          </a:stretch>
        </p:blipFill>
        <p:spPr>
          <a:xfrm>
            <a:off x="2025441" y="2100034"/>
            <a:ext cx="8141118" cy="4438878"/>
          </a:xfrm>
          <a:prstGeom prst="rect">
            <a:avLst/>
          </a:prstGeom>
        </p:spPr>
      </p:pic>
    </p:spTree>
    <p:extLst>
      <p:ext uri="{BB962C8B-B14F-4D97-AF65-F5344CB8AC3E}">
        <p14:creationId xmlns:p14="http://schemas.microsoft.com/office/powerpoint/2010/main" val="2986321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7A12FC9-1227-BE50-03DC-493F72BEA1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F3F68BD2-5FD9-D0B8-0C9E-7544F8EB52C6}"/>
              </a:ext>
            </a:extLst>
          </p:cNvPr>
          <p:cNvSpPr>
            <a:spLocks noGrp="1"/>
          </p:cNvSpPr>
          <p:nvPr>
            <p:ph type="title"/>
          </p:nvPr>
        </p:nvSpPr>
        <p:spPr>
          <a:xfrm>
            <a:off x="0" y="1"/>
            <a:ext cx="12192000" cy="741702"/>
          </a:xfrm>
        </p:spPr>
        <p:txBody>
          <a:bodyPr/>
          <a:lstStyle/>
          <a:p>
            <a:r>
              <a:rPr lang="vi-VN" dirty="0"/>
              <a:t>2.</a:t>
            </a:r>
            <a:r>
              <a:rPr lang="en-US" dirty="0"/>
              <a:t>1</a:t>
            </a:r>
            <a:r>
              <a:rPr lang="vi-VN" dirty="0"/>
              <a:t>. </a:t>
            </a:r>
            <a:r>
              <a:rPr lang="en-US" dirty="0" err="1"/>
              <a:t>Các</a:t>
            </a:r>
            <a:r>
              <a:rPr lang="en-US" dirty="0"/>
              <a:t> </a:t>
            </a:r>
            <a:r>
              <a:rPr lang="en-US" dirty="0" err="1"/>
              <a:t>dạng</a:t>
            </a:r>
            <a:r>
              <a:rPr lang="en-US" dirty="0"/>
              <a:t> </a:t>
            </a:r>
            <a:r>
              <a:rPr lang="vi-VN" dirty="0"/>
              <a:t>câu hỏi</a:t>
            </a:r>
            <a:r>
              <a:rPr lang="en-US" dirty="0"/>
              <a:t> </a:t>
            </a:r>
            <a:r>
              <a:rPr lang="en-US" dirty="0" err="1"/>
              <a:t>của</a:t>
            </a:r>
            <a:r>
              <a:rPr lang="en-US" dirty="0"/>
              <a:t> SEA-PLM</a:t>
            </a:r>
            <a:endParaRPr lang="vi-VN" dirty="0"/>
          </a:p>
        </p:txBody>
      </p:sp>
      <p:sp>
        <p:nvSpPr>
          <p:cNvPr id="3" name="Slide Number Placeholder 2">
            <a:extLst>
              <a:ext uri="{FF2B5EF4-FFF2-40B4-BE49-F238E27FC236}">
                <a16:creationId xmlns:a16="http://schemas.microsoft.com/office/drawing/2014/main" xmlns="" id="{936BE103-FD7E-55EA-7BA9-7184D2697C19}"/>
              </a:ext>
            </a:extLst>
          </p:cNvPr>
          <p:cNvSpPr>
            <a:spLocks noGrp="1"/>
          </p:cNvSpPr>
          <p:nvPr>
            <p:ph type="sldNum" sz="quarter" idx="12"/>
          </p:nvPr>
        </p:nvSpPr>
        <p:spPr/>
        <p:txBody>
          <a:bodyPr/>
          <a:lstStyle/>
          <a:p>
            <a:fld id="{D6DAD6C1-62F6-4473-8FB1-A9EBE493AB22}" type="slidenum">
              <a:rPr lang="vi-VN" smtClean="0"/>
              <a:t>29</a:t>
            </a:fld>
            <a:endParaRPr lang="vi-VN"/>
          </a:p>
        </p:txBody>
      </p:sp>
      <p:sp>
        <p:nvSpPr>
          <p:cNvPr id="4" name="TextBox 3">
            <a:extLst>
              <a:ext uri="{FF2B5EF4-FFF2-40B4-BE49-F238E27FC236}">
                <a16:creationId xmlns:a16="http://schemas.microsoft.com/office/drawing/2014/main" xmlns="" id="{76C26F43-AAE0-B1B5-9767-881742AFEAB0}"/>
              </a:ext>
            </a:extLst>
          </p:cNvPr>
          <p:cNvSpPr txBox="1"/>
          <p:nvPr/>
        </p:nvSpPr>
        <p:spPr>
          <a:xfrm>
            <a:off x="0" y="897927"/>
            <a:ext cx="2227726" cy="523220"/>
          </a:xfrm>
          <a:prstGeom prst="rect">
            <a:avLst/>
          </a:prstGeom>
          <a:noFill/>
        </p:spPr>
        <p:txBody>
          <a:bodyPr wrap="none" rtlCol="0">
            <a:spAutoFit/>
          </a:bodyPr>
          <a:lstStyle/>
          <a:p>
            <a:r>
              <a:rPr lang="en-US" sz="2800" b="1" dirty="0"/>
              <a:t>2.1.2. </a:t>
            </a:r>
            <a:r>
              <a:rPr lang="en-US" sz="2800" b="1" dirty="0" err="1"/>
              <a:t>Tự</a:t>
            </a:r>
            <a:r>
              <a:rPr lang="en-US" sz="2800" b="1" dirty="0"/>
              <a:t> </a:t>
            </a:r>
            <a:r>
              <a:rPr lang="en-US" sz="2800" b="1" dirty="0" err="1"/>
              <a:t>luận</a:t>
            </a:r>
            <a:endParaRPr lang="en-US" sz="2800" b="1" dirty="0"/>
          </a:p>
        </p:txBody>
      </p:sp>
      <p:sp>
        <p:nvSpPr>
          <p:cNvPr id="5" name="TextBox 4">
            <a:extLst>
              <a:ext uri="{FF2B5EF4-FFF2-40B4-BE49-F238E27FC236}">
                <a16:creationId xmlns:a16="http://schemas.microsoft.com/office/drawing/2014/main" xmlns="" id="{92D1948C-2E72-5FA4-FDF9-7E700140E8B8}"/>
              </a:ext>
            </a:extLst>
          </p:cNvPr>
          <p:cNvSpPr txBox="1"/>
          <p:nvPr/>
        </p:nvSpPr>
        <p:spPr>
          <a:xfrm>
            <a:off x="3722980" y="1625600"/>
            <a:ext cx="4746043" cy="461665"/>
          </a:xfrm>
          <a:prstGeom prst="rect">
            <a:avLst/>
          </a:prstGeom>
          <a:noFill/>
        </p:spPr>
        <p:txBody>
          <a:bodyPr wrap="none" rtlCol="0">
            <a:spAutoFit/>
          </a:bodyPr>
          <a:lstStyle/>
          <a:p>
            <a:pPr algn="ctr"/>
            <a:r>
              <a:rPr lang="en-US" sz="2400" b="1" dirty="0" err="1"/>
              <a:t>Câu</a:t>
            </a:r>
            <a:r>
              <a:rPr lang="en-US" sz="2400" b="1" dirty="0"/>
              <a:t> </a:t>
            </a:r>
            <a:r>
              <a:rPr lang="en-US" sz="2400" b="1" dirty="0" err="1"/>
              <a:t>hỏi</a:t>
            </a:r>
            <a:r>
              <a:rPr lang="en-US" sz="2400" b="1" dirty="0"/>
              <a:t> </a:t>
            </a:r>
            <a:r>
              <a:rPr lang="en-US" sz="2400" b="1" dirty="0" err="1"/>
              <a:t>trả</a:t>
            </a:r>
            <a:r>
              <a:rPr lang="en-US" sz="2400" b="1" dirty="0"/>
              <a:t> </a:t>
            </a:r>
            <a:r>
              <a:rPr lang="en-US" sz="2400" b="1" dirty="0" err="1"/>
              <a:t>lời</a:t>
            </a:r>
            <a:r>
              <a:rPr lang="en-US" sz="2400" b="1" dirty="0"/>
              <a:t> </a:t>
            </a:r>
            <a:r>
              <a:rPr lang="en-US" sz="2400" b="1" dirty="0" err="1"/>
              <a:t>ngắn</a:t>
            </a:r>
            <a:r>
              <a:rPr lang="en-US" sz="2400" b="1" dirty="0"/>
              <a:t>/</a:t>
            </a:r>
            <a:r>
              <a:rPr lang="en-US" sz="2400" b="1" dirty="0" err="1"/>
              <a:t>dài</a:t>
            </a:r>
            <a:r>
              <a:rPr lang="en-US" sz="2400" b="1" dirty="0"/>
              <a:t>, </a:t>
            </a:r>
            <a:r>
              <a:rPr lang="en-US" sz="2400" b="1" dirty="0" err="1"/>
              <a:t>đáp</a:t>
            </a:r>
            <a:r>
              <a:rPr lang="en-US" sz="2400" b="1" dirty="0"/>
              <a:t> </a:t>
            </a:r>
            <a:r>
              <a:rPr lang="en-US" sz="2400" b="1" dirty="0" err="1"/>
              <a:t>án</a:t>
            </a:r>
            <a:r>
              <a:rPr lang="en-US" sz="2400" b="1" dirty="0"/>
              <a:t> </a:t>
            </a:r>
            <a:r>
              <a:rPr lang="en-US" sz="2400" b="1" dirty="0" err="1"/>
              <a:t>mở</a:t>
            </a:r>
            <a:endParaRPr lang="vi-VN" sz="2400" b="1" dirty="0"/>
          </a:p>
        </p:txBody>
      </p:sp>
      <p:pic>
        <p:nvPicPr>
          <p:cNvPr id="6" name="Picture 5">
            <a:extLst>
              <a:ext uri="{FF2B5EF4-FFF2-40B4-BE49-F238E27FC236}">
                <a16:creationId xmlns:a16="http://schemas.microsoft.com/office/drawing/2014/main" xmlns="" id="{26F1C5A0-86C1-0FBB-4F5F-7E51B91BFBCA}"/>
              </a:ext>
            </a:extLst>
          </p:cNvPr>
          <p:cNvPicPr>
            <a:picLocks noChangeAspect="1"/>
          </p:cNvPicPr>
          <p:nvPr/>
        </p:nvPicPr>
        <p:blipFill>
          <a:blip r:embed="rId2"/>
          <a:stretch>
            <a:fillRect/>
          </a:stretch>
        </p:blipFill>
        <p:spPr>
          <a:xfrm>
            <a:off x="2647732" y="2251337"/>
            <a:ext cx="6896535" cy="4323200"/>
          </a:xfrm>
          <a:prstGeom prst="rect">
            <a:avLst/>
          </a:prstGeom>
        </p:spPr>
      </p:pic>
    </p:spTree>
    <p:extLst>
      <p:ext uri="{BB962C8B-B14F-4D97-AF65-F5344CB8AC3E}">
        <p14:creationId xmlns:p14="http://schemas.microsoft.com/office/powerpoint/2010/main" val="2207787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Box 279"/>
          <p:cNvSpPr txBox="1"/>
          <p:nvPr/>
        </p:nvSpPr>
        <p:spPr>
          <a:xfrm>
            <a:off x="523632" y="2675515"/>
            <a:ext cx="2233510" cy="1414677"/>
          </a:xfrm>
          <a:prstGeom prst="rect">
            <a:avLst/>
          </a:prstGeom>
          <a:noFill/>
        </p:spPr>
        <p:txBody>
          <a:bodyPr wrap="square" lIns="34283" tIns="17142" rIns="34283" bIns="17142" rtlCol="0">
            <a:spAutoFit/>
          </a:bodyPr>
          <a:lstStyle/>
          <a:p>
            <a:pPr algn="ctr">
              <a:lnSpc>
                <a:spcPct val="150000"/>
              </a:lnSpc>
            </a:pPr>
            <a:r>
              <a:rPr lang="en-US" sz="3200" b="1" dirty="0">
                <a:latin typeface="Lato" pitchFamily="34" charset="0"/>
                <a:ea typeface="Lato" pitchFamily="34" charset="0"/>
                <a:cs typeface="Lato" pitchFamily="34" charset="0"/>
              </a:rPr>
              <a:t>NỘI DUNG </a:t>
            </a:r>
          </a:p>
          <a:p>
            <a:pPr algn="ctr">
              <a:lnSpc>
                <a:spcPct val="150000"/>
              </a:lnSpc>
            </a:pPr>
            <a:r>
              <a:rPr lang="en-US" sz="3200" b="1" dirty="0">
                <a:latin typeface="Lato" pitchFamily="34" charset="0"/>
                <a:ea typeface="Lato" pitchFamily="34" charset="0"/>
                <a:cs typeface="Lato" pitchFamily="34" charset="0"/>
              </a:rPr>
              <a:t>BÁO CÁO</a:t>
            </a:r>
            <a:endParaRPr lang="id-ID" sz="3200" b="1" dirty="0">
              <a:latin typeface="Lato" pitchFamily="34" charset="0"/>
              <a:ea typeface="Lato" pitchFamily="34" charset="0"/>
              <a:cs typeface="Lato" pitchFamily="34" charset="0"/>
            </a:endParaRPr>
          </a:p>
        </p:txBody>
      </p:sp>
      <p:sp>
        <p:nvSpPr>
          <p:cNvPr id="91" name="Slide Number Placeholder 4">
            <a:extLst>
              <a:ext uri="{FF2B5EF4-FFF2-40B4-BE49-F238E27FC236}">
                <a16:creationId xmlns:a16="http://schemas.microsoft.com/office/drawing/2014/main" xmlns="" id="{D071E90F-4967-45C4-B076-51E83267E656}"/>
              </a:ext>
            </a:extLst>
          </p:cNvPr>
          <p:cNvSpPr>
            <a:spLocks noGrp="1"/>
          </p:cNvSpPr>
          <p:nvPr>
            <p:ph type="sldNum" sz="quarter" idx="12"/>
          </p:nvPr>
        </p:nvSpPr>
        <p:spPr/>
        <p:txBody>
          <a:bodyPr/>
          <a:lstStyle/>
          <a:p>
            <a:fld id="{05C2D176-BDDD-4308-9A3E-DBFC2B3B23A7}" type="slidenum">
              <a:rPr lang="vi-VN" smtClean="0"/>
              <a:pPr/>
              <a:t>3</a:t>
            </a:fld>
            <a:endParaRPr lang="vi-VN" dirty="0"/>
          </a:p>
        </p:txBody>
      </p:sp>
      <p:grpSp>
        <p:nvGrpSpPr>
          <p:cNvPr id="98" name="Group 97">
            <a:extLst>
              <a:ext uri="{FF2B5EF4-FFF2-40B4-BE49-F238E27FC236}">
                <a16:creationId xmlns:a16="http://schemas.microsoft.com/office/drawing/2014/main" xmlns="" id="{5EEA4768-F7F0-41CA-A43E-A71DD42BD3B7}"/>
              </a:ext>
            </a:extLst>
          </p:cNvPr>
          <p:cNvGrpSpPr/>
          <p:nvPr/>
        </p:nvGrpSpPr>
        <p:grpSpPr>
          <a:xfrm>
            <a:off x="3967103" y="1914767"/>
            <a:ext cx="7092000" cy="864002"/>
            <a:chOff x="2064590" y="-102565"/>
            <a:chExt cx="7335399" cy="1014328"/>
          </a:xfrm>
          <a:solidFill>
            <a:srgbClr val="92D050"/>
          </a:solidFill>
        </p:grpSpPr>
        <p:sp>
          <p:nvSpPr>
            <p:cNvPr id="111" name="Arrow: Pentagon 110">
              <a:extLst>
                <a:ext uri="{FF2B5EF4-FFF2-40B4-BE49-F238E27FC236}">
                  <a16:creationId xmlns:a16="http://schemas.microsoft.com/office/drawing/2014/main" xmlns="" id="{B7C4F61D-23FD-46AF-8D3C-8D127F9F8CBA}"/>
                </a:ext>
              </a:extLst>
            </p:cNvPr>
            <p:cNvSpPr/>
            <p:nvPr/>
          </p:nvSpPr>
          <p:spPr>
            <a:xfrm rot="10800000">
              <a:off x="2064590" y="546"/>
              <a:ext cx="7292312" cy="911217"/>
            </a:xfrm>
            <a:prstGeom prst="homePlate">
              <a:avLst/>
            </a:prstGeom>
            <a:grp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a:lstStyle/>
            <a:p>
              <a:endParaRPr lang="en-GB"/>
            </a:p>
          </p:txBody>
        </p:sp>
        <p:sp>
          <p:nvSpPr>
            <p:cNvPr id="112" name="Arrow: Pentagon 4">
              <a:extLst>
                <a:ext uri="{FF2B5EF4-FFF2-40B4-BE49-F238E27FC236}">
                  <a16:creationId xmlns:a16="http://schemas.microsoft.com/office/drawing/2014/main" xmlns="" id="{E96DBC81-0153-4FF8-887C-B065B60C921A}"/>
                </a:ext>
              </a:extLst>
            </p:cNvPr>
            <p:cNvSpPr txBox="1"/>
            <p:nvPr/>
          </p:nvSpPr>
          <p:spPr>
            <a:xfrm>
              <a:off x="2335481" y="-102565"/>
              <a:ext cx="7064508" cy="10143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1366" tIns="91440" rIns="170688" bIns="91440" numCol="1" spcCol="1270" anchor="ctr" anchorCtr="0">
              <a:noAutofit/>
            </a:bodyPr>
            <a:lstStyle/>
            <a:p>
              <a:pPr defTabSz="1066785">
                <a:lnSpc>
                  <a:spcPct val="130000"/>
                </a:lnSpc>
                <a:spcBef>
                  <a:spcPct val="0"/>
                </a:spcBef>
              </a:pPr>
              <a:r>
                <a:rPr lang="en-US" sz="2400" dirty="0">
                  <a:solidFill>
                    <a:sysClr val="windowText" lastClr="000000"/>
                  </a:solidFill>
                  <a:latin typeface="Arial" panose="020B0604020202020204" pitchFamily="34" charset="0"/>
                  <a:cs typeface="Arial" panose="020B0604020202020204" pitchFamily="34" charset="0"/>
                </a:rPr>
                <a:t>1. </a:t>
              </a:r>
              <a:r>
                <a:rPr lang="en-US" sz="2400" dirty="0" err="1">
                  <a:solidFill>
                    <a:sysClr val="windowText" lastClr="000000"/>
                  </a:solidFill>
                  <a:latin typeface="Arial" panose="020B0604020202020204" pitchFamily="34" charset="0"/>
                  <a:cs typeface="Arial" panose="020B0604020202020204" pitchFamily="34" charset="0"/>
                </a:rPr>
                <a:t>Một</a:t>
              </a:r>
              <a:r>
                <a:rPr lang="en-US" sz="2400" dirty="0">
                  <a:solidFill>
                    <a:sysClr val="windowText" lastClr="000000"/>
                  </a:solidFill>
                  <a:latin typeface="Arial" panose="020B0604020202020204" pitchFamily="34" charset="0"/>
                  <a:cs typeface="Arial" panose="020B0604020202020204" pitchFamily="34" charset="0"/>
                </a:rPr>
                <a:t> </a:t>
              </a:r>
              <a:r>
                <a:rPr lang="en-US" sz="2400" dirty="0" err="1">
                  <a:solidFill>
                    <a:sysClr val="windowText" lastClr="000000"/>
                  </a:solidFill>
                  <a:latin typeface="Arial" panose="020B0604020202020204" pitchFamily="34" charset="0"/>
                  <a:cs typeface="Arial" panose="020B0604020202020204" pitchFamily="34" charset="0"/>
                </a:rPr>
                <a:t>số</a:t>
              </a:r>
              <a:r>
                <a:rPr lang="en-US" sz="2400" dirty="0">
                  <a:solidFill>
                    <a:sysClr val="windowText" lastClr="000000"/>
                  </a:solidFill>
                  <a:latin typeface="Arial" panose="020B0604020202020204" pitchFamily="34" charset="0"/>
                  <a:cs typeface="Arial" panose="020B0604020202020204" pitchFamily="34" charset="0"/>
                </a:rPr>
                <a:t> </a:t>
              </a:r>
              <a:r>
                <a:rPr lang="en-US" sz="2400" dirty="0" err="1">
                  <a:solidFill>
                    <a:sysClr val="windowText" lastClr="000000"/>
                  </a:solidFill>
                  <a:latin typeface="Arial" panose="020B0604020202020204" pitchFamily="34" charset="0"/>
                  <a:cs typeface="Arial" panose="020B0604020202020204" pitchFamily="34" charset="0"/>
                </a:rPr>
                <a:t>vấn</a:t>
              </a:r>
              <a:r>
                <a:rPr lang="en-US" sz="2400" dirty="0">
                  <a:solidFill>
                    <a:sysClr val="windowText" lastClr="000000"/>
                  </a:solidFill>
                  <a:latin typeface="Arial" panose="020B0604020202020204" pitchFamily="34" charset="0"/>
                  <a:cs typeface="Arial" panose="020B0604020202020204" pitchFamily="34" charset="0"/>
                </a:rPr>
                <a:t> </a:t>
              </a:r>
              <a:r>
                <a:rPr lang="en-US" sz="2400" dirty="0" err="1">
                  <a:solidFill>
                    <a:sysClr val="windowText" lastClr="000000"/>
                  </a:solidFill>
                  <a:latin typeface="Arial" panose="020B0604020202020204" pitchFamily="34" charset="0"/>
                  <a:cs typeface="Arial" panose="020B0604020202020204" pitchFamily="34" charset="0"/>
                </a:rPr>
                <a:t>đề</a:t>
              </a:r>
              <a:r>
                <a:rPr lang="en-US" sz="2400" dirty="0">
                  <a:solidFill>
                    <a:sysClr val="windowText" lastClr="000000"/>
                  </a:solidFill>
                  <a:latin typeface="Arial" panose="020B0604020202020204" pitchFamily="34" charset="0"/>
                  <a:cs typeface="Arial" panose="020B0604020202020204" pitchFamily="34" charset="0"/>
                </a:rPr>
                <a:t> </a:t>
              </a:r>
              <a:r>
                <a:rPr lang="en-US" sz="2400" dirty="0" err="1">
                  <a:solidFill>
                    <a:sysClr val="windowText" lastClr="000000"/>
                  </a:solidFill>
                  <a:latin typeface="Arial" panose="020B0604020202020204" pitchFamily="34" charset="0"/>
                  <a:cs typeface="Arial" panose="020B0604020202020204" pitchFamily="34" charset="0"/>
                </a:rPr>
                <a:t>chung</a:t>
              </a:r>
              <a:r>
                <a:rPr lang="en-US" sz="2400" dirty="0">
                  <a:solidFill>
                    <a:sysClr val="windowText" lastClr="000000"/>
                  </a:solidFill>
                  <a:latin typeface="Arial" panose="020B0604020202020204" pitchFamily="34" charset="0"/>
                  <a:cs typeface="Arial" panose="020B0604020202020204" pitchFamily="34" charset="0"/>
                </a:rPr>
                <a:t> </a:t>
              </a:r>
              <a:r>
                <a:rPr lang="en-US" sz="2400" dirty="0" err="1">
                  <a:solidFill>
                    <a:sysClr val="windowText" lastClr="000000"/>
                  </a:solidFill>
                  <a:latin typeface="Arial" panose="020B0604020202020204" pitchFamily="34" charset="0"/>
                  <a:cs typeface="Arial" panose="020B0604020202020204" pitchFamily="34" charset="0"/>
                </a:rPr>
                <a:t>về</a:t>
              </a:r>
              <a:r>
                <a:rPr lang="en-US" sz="2400" dirty="0">
                  <a:solidFill>
                    <a:sysClr val="windowText" lastClr="000000"/>
                  </a:solidFill>
                  <a:latin typeface="Arial" panose="020B0604020202020204" pitchFamily="34" charset="0"/>
                  <a:cs typeface="Arial" panose="020B0604020202020204" pitchFamily="34" charset="0"/>
                </a:rPr>
                <a:t> Khung </a:t>
              </a:r>
              <a:r>
                <a:rPr lang="en-US" sz="2400" dirty="0" err="1">
                  <a:solidFill>
                    <a:sysClr val="windowText" lastClr="000000"/>
                  </a:solidFill>
                  <a:latin typeface="Arial" panose="020B0604020202020204" pitchFamily="34" charset="0"/>
                  <a:cs typeface="Arial" panose="020B0604020202020204" pitchFamily="34" charset="0"/>
                </a:rPr>
                <a:t>đánh</a:t>
              </a:r>
              <a:r>
                <a:rPr lang="en-US" sz="2400" dirty="0">
                  <a:solidFill>
                    <a:sysClr val="windowText" lastClr="000000"/>
                  </a:solidFill>
                  <a:latin typeface="Arial" panose="020B0604020202020204" pitchFamily="34" charset="0"/>
                  <a:cs typeface="Arial" panose="020B0604020202020204" pitchFamily="34" charset="0"/>
                </a:rPr>
                <a:t> </a:t>
              </a:r>
              <a:r>
                <a:rPr lang="en-US" sz="2400" dirty="0" err="1">
                  <a:solidFill>
                    <a:sysClr val="windowText" lastClr="000000"/>
                  </a:solidFill>
                  <a:latin typeface="Arial" panose="020B0604020202020204" pitchFamily="34" charset="0"/>
                  <a:cs typeface="Arial" panose="020B0604020202020204" pitchFamily="34" charset="0"/>
                </a:rPr>
                <a:t>giá</a:t>
              </a:r>
              <a:r>
                <a:rPr lang="en-US" sz="2400" dirty="0">
                  <a:solidFill>
                    <a:sysClr val="windowText" lastClr="000000"/>
                  </a:solidFill>
                  <a:latin typeface="Arial" panose="020B0604020202020204" pitchFamily="34" charset="0"/>
                  <a:cs typeface="Arial" panose="020B0604020202020204" pitchFamily="34" charset="0"/>
                </a:rPr>
                <a:t> </a:t>
              </a:r>
              <a:r>
                <a:rPr lang="en-US" sz="2400" dirty="0" err="1">
                  <a:solidFill>
                    <a:sysClr val="windowText" lastClr="000000"/>
                  </a:solidFill>
                  <a:latin typeface="Arial" panose="020B0604020202020204" pitchFamily="34" charset="0"/>
                  <a:cs typeface="Arial" panose="020B0604020202020204" pitchFamily="34" charset="0"/>
                </a:rPr>
                <a:t>Năng</a:t>
              </a:r>
              <a:r>
                <a:rPr lang="en-US" sz="2400" dirty="0">
                  <a:solidFill>
                    <a:sysClr val="windowText" lastClr="000000"/>
                  </a:solidFill>
                  <a:latin typeface="Arial" panose="020B0604020202020204" pitchFamily="34" charset="0"/>
                  <a:cs typeface="Arial" panose="020B0604020202020204" pitchFamily="34" charset="0"/>
                </a:rPr>
                <a:t> </a:t>
              </a:r>
              <a:r>
                <a:rPr lang="en-US" sz="2400" dirty="0" err="1">
                  <a:solidFill>
                    <a:sysClr val="windowText" lastClr="000000"/>
                  </a:solidFill>
                  <a:latin typeface="Arial" panose="020B0604020202020204" pitchFamily="34" charset="0"/>
                  <a:cs typeface="Arial" panose="020B0604020202020204" pitchFamily="34" charset="0"/>
                </a:rPr>
                <a:t>lực</a:t>
              </a:r>
              <a:r>
                <a:rPr lang="en-US" sz="2400" dirty="0">
                  <a:solidFill>
                    <a:sysClr val="windowText" lastClr="000000"/>
                  </a:solidFill>
                  <a:latin typeface="Arial" panose="020B0604020202020204" pitchFamily="34" charset="0"/>
                  <a:cs typeface="Arial" panose="020B0604020202020204" pitchFamily="34" charset="0"/>
                </a:rPr>
                <a:t> </a:t>
              </a:r>
              <a:r>
                <a:rPr lang="en-US" sz="2400" dirty="0" err="1">
                  <a:solidFill>
                    <a:sysClr val="windowText" lastClr="000000"/>
                  </a:solidFill>
                  <a:latin typeface="Arial" panose="020B0604020202020204" pitchFamily="34" charset="0"/>
                  <a:cs typeface="Arial" panose="020B0604020202020204" pitchFamily="34" charset="0"/>
                </a:rPr>
                <a:t>toán</a:t>
              </a:r>
              <a:r>
                <a:rPr lang="en-US" sz="2400" dirty="0">
                  <a:solidFill>
                    <a:sysClr val="windowText" lastClr="000000"/>
                  </a:solidFill>
                  <a:latin typeface="Arial" panose="020B0604020202020204" pitchFamily="34" charset="0"/>
                  <a:cs typeface="Arial" panose="020B0604020202020204" pitchFamily="34" charset="0"/>
                </a:rPr>
                <a:t> </a:t>
              </a:r>
              <a:r>
                <a:rPr lang="en-US" sz="2400" dirty="0" err="1">
                  <a:solidFill>
                    <a:sysClr val="windowText" lastClr="000000"/>
                  </a:solidFill>
                  <a:latin typeface="Arial" panose="020B0604020202020204" pitchFamily="34" charset="0"/>
                  <a:cs typeface="Arial" panose="020B0604020202020204" pitchFamily="34" charset="0"/>
                </a:rPr>
                <a:t>học</a:t>
              </a:r>
              <a:r>
                <a:rPr lang="en-US" sz="2400" dirty="0">
                  <a:solidFill>
                    <a:sysClr val="windowText" lastClr="000000"/>
                  </a:solidFill>
                  <a:latin typeface="Arial" panose="020B0604020202020204" pitchFamily="34" charset="0"/>
                  <a:cs typeface="Arial" panose="020B0604020202020204" pitchFamily="34" charset="0"/>
                </a:rPr>
                <a:t> </a:t>
              </a:r>
              <a:r>
                <a:rPr lang="en-US" sz="2400" dirty="0" err="1">
                  <a:solidFill>
                    <a:sysClr val="windowText" lastClr="000000"/>
                  </a:solidFill>
                  <a:latin typeface="Arial" panose="020B0604020202020204" pitchFamily="34" charset="0"/>
                  <a:cs typeface="Arial" panose="020B0604020202020204" pitchFamily="34" charset="0"/>
                </a:rPr>
                <a:t>của</a:t>
              </a:r>
              <a:r>
                <a:rPr lang="en-US" sz="2400" dirty="0">
                  <a:solidFill>
                    <a:sysClr val="windowText" lastClr="000000"/>
                  </a:solidFill>
                  <a:latin typeface="Arial" panose="020B0604020202020204" pitchFamily="34" charset="0"/>
                  <a:cs typeface="Arial" panose="020B0604020202020204" pitchFamily="34" charset="0"/>
                </a:rPr>
                <a:t> SEA-PLM</a:t>
              </a:r>
            </a:p>
          </p:txBody>
        </p:sp>
      </p:grpSp>
      <p:grpSp>
        <p:nvGrpSpPr>
          <p:cNvPr id="99" name="Group 98">
            <a:extLst>
              <a:ext uri="{FF2B5EF4-FFF2-40B4-BE49-F238E27FC236}">
                <a16:creationId xmlns:a16="http://schemas.microsoft.com/office/drawing/2014/main" xmlns="" id="{CD5CCAAD-D303-496A-B94E-E9512AF4B2BA}"/>
              </a:ext>
            </a:extLst>
          </p:cNvPr>
          <p:cNvGrpSpPr/>
          <p:nvPr/>
        </p:nvGrpSpPr>
        <p:grpSpPr>
          <a:xfrm>
            <a:off x="4004195" y="3133973"/>
            <a:ext cx="7092000" cy="864000"/>
            <a:chOff x="2064590" y="1183767"/>
            <a:chExt cx="7292312" cy="1152000"/>
          </a:xfrm>
          <a:solidFill>
            <a:srgbClr val="A964BC"/>
          </a:solidFill>
        </p:grpSpPr>
        <p:sp>
          <p:nvSpPr>
            <p:cNvPr id="109" name="Arrow: Pentagon 108">
              <a:extLst>
                <a:ext uri="{FF2B5EF4-FFF2-40B4-BE49-F238E27FC236}">
                  <a16:creationId xmlns:a16="http://schemas.microsoft.com/office/drawing/2014/main" xmlns="" id="{1316334D-6D2C-4168-A8C0-508BE006DD49}"/>
                </a:ext>
              </a:extLst>
            </p:cNvPr>
            <p:cNvSpPr/>
            <p:nvPr/>
          </p:nvSpPr>
          <p:spPr>
            <a:xfrm rot="10800000">
              <a:off x="2064590" y="1183768"/>
              <a:ext cx="7292312" cy="911217"/>
            </a:xfrm>
            <a:prstGeom prst="homePlate">
              <a:avLst/>
            </a:prstGeom>
            <a:grpFill/>
          </p:spPr>
          <p:style>
            <a:lnRef idx="3">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a:lstStyle/>
            <a:p>
              <a:endParaRPr lang="en-GB"/>
            </a:p>
          </p:txBody>
        </p:sp>
        <p:sp>
          <p:nvSpPr>
            <p:cNvPr id="110" name="Arrow: Pentagon 6">
              <a:extLst>
                <a:ext uri="{FF2B5EF4-FFF2-40B4-BE49-F238E27FC236}">
                  <a16:creationId xmlns:a16="http://schemas.microsoft.com/office/drawing/2014/main" xmlns="" id="{DC31359E-A89A-446C-92C7-D9E1C3D768CA}"/>
                </a:ext>
              </a:extLst>
            </p:cNvPr>
            <p:cNvSpPr txBox="1"/>
            <p:nvPr/>
          </p:nvSpPr>
          <p:spPr>
            <a:xfrm>
              <a:off x="2292394" y="1183767"/>
              <a:ext cx="7064508" cy="1152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1366" tIns="91440" rIns="170688" bIns="91440" numCol="1" spcCol="1270" anchor="ctr" anchorCtr="0">
              <a:noAutofit/>
            </a:bodyPr>
            <a:lstStyle/>
            <a:p>
              <a:pPr defTabSz="1066785">
                <a:lnSpc>
                  <a:spcPct val="130000"/>
                </a:lnSpc>
                <a:spcBef>
                  <a:spcPct val="0"/>
                </a:spcBef>
              </a:pPr>
              <a:r>
                <a:rPr lang="en-US" sz="2400" dirty="0">
                  <a:solidFill>
                    <a:sysClr val="windowText" lastClr="000000"/>
                  </a:solidFill>
                  <a:latin typeface="Arial" panose="020B0604020202020204" pitchFamily="34" charset="0"/>
                  <a:cs typeface="Arial" panose="020B0604020202020204" pitchFamily="34" charset="0"/>
                </a:rPr>
                <a:t>2. </a:t>
              </a:r>
              <a:r>
                <a:rPr lang="en-GB" sz="2400" dirty="0" err="1">
                  <a:solidFill>
                    <a:sysClr val="windowText" lastClr="000000"/>
                  </a:solidFill>
                  <a:latin typeface="Arial" panose="020B0604020202020204" pitchFamily="34" charset="0"/>
                  <a:cs typeface="Arial" panose="020B0604020202020204" pitchFamily="34" charset="0"/>
                </a:rPr>
                <a:t>Kĩ</a:t>
              </a:r>
              <a:r>
                <a:rPr lang="en-GB" sz="2400" dirty="0">
                  <a:solidFill>
                    <a:sysClr val="windowText" lastClr="000000"/>
                  </a:solidFill>
                  <a:latin typeface="Arial" panose="020B0604020202020204" pitchFamily="34" charset="0"/>
                  <a:cs typeface="Arial" panose="020B0604020202020204" pitchFamily="34" charset="0"/>
                </a:rPr>
                <a:t> </a:t>
              </a:r>
              <a:r>
                <a:rPr lang="en-GB" sz="2400" dirty="0" err="1">
                  <a:solidFill>
                    <a:sysClr val="windowText" lastClr="000000"/>
                  </a:solidFill>
                  <a:latin typeface="Arial" panose="020B0604020202020204" pitchFamily="34" charset="0"/>
                  <a:cs typeface="Arial" panose="020B0604020202020204" pitchFamily="34" charset="0"/>
                </a:rPr>
                <a:t>thuật</a:t>
              </a:r>
              <a:r>
                <a:rPr lang="en-GB" sz="2400" dirty="0">
                  <a:solidFill>
                    <a:sysClr val="windowText" lastClr="000000"/>
                  </a:solidFill>
                  <a:latin typeface="Arial" panose="020B0604020202020204" pitchFamily="34" charset="0"/>
                  <a:cs typeface="Arial" panose="020B0604020202020204" pitchFamily="34" charset="0"/>
                </a:rPr>
                <a:t> </a:t>
              </a:r>
              <a:r>
                <a:rPr lang="en-GB" sz="2400" dirty="0" err="1">
                  <a:solidFill>
                    <a:sysClr val="windowText" lastClr="000000"/>
                  </a:solidFill>
                  <a:latin typeface="Arial" panose="020B0604020202020204" pitchFamily="34" charset="0"/>
                  <a:cs typeface="Arial" panose="020B0604020202020204" pitchFamily="34" charset="0"/>
                </a:rPr>
                <a:t>thiết</a:t>
              </a:r>
              <a:r>
                <a:rPr lang="en-GB" sz="2400" dirty="0">
                  <a:solidFill>
                    <a:sysClr val="windowText" lastClr="000000"/>
                  </a:solidFill>
                  <a:latin typeface="Arial" panose="020B0604020202020204" pitchFamily="34" charset="0"/>
                  <a:cs typeface="Arial" panose="020B0604020202020204" pitchFamily="34" charset="0"/>
                </a:rPr>
                <a:t> </a:t>
              </a:r>
              <a:r>
                <a:rPr lang="en-GB" sz="2400" dirty="0" err="1">
                  <a:solidFill>
                    <a:sysClr val="windowText" lastClr="000000"/>
                  </a:solidFill>
                  <a:latin typeface="Arial" panose="020B0604020202020204" pitchFamily="34" charset="0"/>
                  <a:cs typeface="Arial" panose="020B0604020202020204" pitchFamily="34" charset="0"/>
                </a:rPr>
                <a:t>kế</a:t>
              </a:r>
              <a:r>
                <a:rPr lang="en-GB" sz="2400" dirty="0">
                  <a:solidFill>
                    <a:sysClr val="windowText" lastClr="000000"/>
                  </a:solidFill>
                  <a:latin typeface="Arial" panose="020B0604020202020204" pitchFamily="34" charset="0"/>
                  <a:cs typeface="Arial" panose="020B0604020202020204" pitchFamily="34" charset="0"/>
                </a:rPr>
                <a:t> </a:t>
              </a:r>
              <a:r>
                <a:rPr lang="en-GB" sz="2400" dirty="0" err="1">
                  <a:solidFill>
                    <a:sysClr val="windowText" lastClr="000000"/>
                  </a:solidFill>
                  <a:latin typeface="Arial" panose="020B0604020202020204" pitchFamily="34" charset="0"/>
                  <a:cs typeface="Arial" panose="020B0604020202020204" pitchFamily="34" charset="0"/>
                </a:rPr>
                <a:t>câu</a:t>
              </a:r>
              <a:r>
                <a:rPr lang="en-GB" sz="2400" dirty="0">
                  <a:solidFill>
                    <a:sysClr val="windowText" lastClr="000000"/>
                  </a:solidFill>
                  <a:latin typeface="Arial" panose="020B0604020202020204" pitchFamily="34" charset="0"/>
                  <a:cs typeface="Arial" panose="020B0604020202020204" pitchFamily="34" charset="0"/>
                </a:rPr>
                <a:t> </a:t>
              </a:r>
              <a:r>
                <a:rPr lang="en-GB" sz="2400" dirty="0" err="1">
                  <a:solidFill>
                    <a:sysClr val="windowText" lastClr="000000"/>
                  </a:solidFill>
                  <a:latin typeface="Arial" panose="020B0604020202020204" pitchFamily="34" charset="0"/>
                  <a:cs typeface="Arial" panose="020B0604020202020204" pitchFamily="34" charset="0"/>
                </a:rPr>
                <a:t>hỏi</a:t>
              </a:r>
              <a:r>
                <a:rPr lang="en-GB" sz="2400" dirty="0">
                  <a:solidFill>
                    <a:sysClr val="windowText" lastClr="000000"/>
                  </a:solidFill>
                  <a:latin typeface="Arial" panose="020B0604020202020204" pitchFamily="34" charset="0"/>
                  <a:cs typeface="Arial" panose="020B0604020202020204" pitchFamily="34" charset="0"/>
                </a:rPr>
                <a:t> </a:t>
              </a:r>
              <a:r>
                <a:rPr lang="en-GB" sz="2400" dirty="0" err="1">
                  <a:solidFill>
                    <a:sysClr val="windowText" lastClr="000000"/>
                  </a:solidFill>
                  <a:latin typeface="Arial" panose="020B0604020202020204" pitchFamily="34" charset="0"/>
                  <a:cs typeface="Arial" panose="020B0604020202020204" pitchFamily="34" charset="0"/>
                </a:rPr>
                <a:t>theo</a:t>
              </a:r>
              <a:r>
                <a:rPr lang="en-GB" sz="2400" dirty="0">
                  <a:solidFill>
                    <a:sysClr val="windowText" lastClr="000000"/>
                  </a:solidFill>
                  <a:latin typeface="Arial" panose="020B0604020202020204" pitchFamily="34" charset="0"/>
                  <a:cs typeface="Arial" panose="020B0604020202020204" pitchFamily="34" charset="0"/>
                </a:rPr>
                <a:t> </a:t>
              </a:r>
              <a:r>
                <a:rPr lang="en-GB" sz="2400" dirty="0" err="1">
                  <a:solidFill>
                    <a:sysClr val="windowText" lastClr="000000"/>
                  </a:solidFill>
                  <a:latin typeface="Arial" panose="020B0604020202020204" pitchFamily="34" charset="0"/>
                  <a:cs typeface="Arial" panose="020B0604020202020204" pitchFamily="34" charset="0"/>
                </a:rPr>
                <a:t>khung</a:t>
              </a:r>
              <a:r>
                <a:rPr lang="en-GB" sz="2400" dirty="0">
                  <a:solidFill>
                    <a:sysClr val="windowText" lastClr="000000"/>
                  </a:solidFill>
                  <a:latin typeface="Arial" panose="020B0604020202020204" pitchFamily="34" charset="0"/>
                  <a:cs typeface="Arial" panose="020B0604020202020204" pitchFamily="34" charset="0"/>
                </a:rPr>
                <a:t> </a:t>
              </a:r>
              <a:r>
                <a:rPr lang="en-US" sz="2400" dirty="0" err="1">
                  <a:solidFill>
                    <a:sysClr val="windowText" lastClr="000000"/>
                  </a:solidFill>
                  <a:latin typeface="Arial" panose="020B0604020202020204" pitchFamily="34" charset="0"/>
                  <a:cs typeface="Arial" panose="020B0604020202020204" pitchFamily="34" charset="0"/>
                </a:rPr>
                <a:t>đánh</a:t>
              </a:r>
              <a:r>
                <a:rPr lang="en-US" sz="2400" dirty="0">
                  <a:solidFill>
                    <a:sysClr val="windowText" lastClr="000000"/>
                  </a:solidFill>
                  <a:latin typeface="Arial" panose="020B0604020202020204" pitchFamily="34" charset="0"/>
                  <a:cs typeface="Arial" panose="020B0604020202020204" pitchFamily="34" charset="0"/>
                </a:rPr>
                <a:t> </a:t>
              </a:r>
              <a:r>
                <a:rPr lang="en-US" sz="2400" dirty="0" err="1">
                  <a:solidFill>
                    <a:sysClr val="windowText" lastClr="000000"/>
                  </a:solidFill>
                  <a:latin typeface="Arial" panose="020B0604020202020204" pitchFamily="34" charset="0"/>
                  <a:cs typeface="Arial" panose="020B0604020202020204" pitchFamily="34" charset="0"/>
                </a:rPr>
                <a:t>giá</a:t>
              </a:r>
              <a:r>
                <a:rPr lang="en-US" sz="2400" dirty="0">
                  <a:solidFill>
                    <a:sysClr val="windowText" lastClr="000000"/>
                  </a:solidFill>
                  <a:latin typeface="Arial" panose="020B0604020202020204" pitchFamily="34" charset="0"/>
                  <a:cs typeface="Arial" panose="020B0604020202020204" pitchFamily="34" charset="0"/>
                </a:rPr>
                <a:t> </a:t>
              </a:r>
              <a:r>
                <a:rPr lang="en-US" sz="2400" dirty="0" err="1">
                  <a:solidFill>
                    <a:sysClr val="windowText" lastClr="000000"/>
                  </a:solidFill>
                  <a:latin typeface="Arial" panose="020B0604020202020204" pitchFamily="34" charset="0"/>
                  <a:cs typeface="Arial" panose="020B0604020202020204" pitchFamily="34" charset="0"/>
                </a:rPr>
                <a:t>Năng</a:t>
              </a:r>
              <a:r>
                <a:rPr lang="en-US" sz="2400" dirty="0">
                  <a:solidFill>
                    <a:sysClr val="windowText" lastClr="000000"/>
                  </a:solidFill>
                  <a:latin typeface="Arial" panose="020B0604020202020204" pitchFamily="34" charset="0"/>
                  <a:cs typeface="Arial" panose="020B0604020202020204" pitchFamily="34" charset="0"/>
                </a:rPr>
                <a:t> </a:t>
              </a:r>
              <a:r>
                <a:rPr lang="en-US" sz="2400" dirty="0" err="1">
                  <a:solidFill>
                    <a:sysClr val="windowText" lastClr="000000"/>
                  </a:solidFill>
                  <a:latin typeface="Arial" panose="020B0604020202020204" pitchFamily="34" charset="0"/>
                  <a:cs typeface="Arial" panose="020B0604020202020204" pitchFamily="34" charset="0"/>
                </a:rPr>
                <a:t>lực</a:t>
              </a:r>
              <a:r>
                <a:rPr lang="en-US" sz="2400" dirty="0">
                  <a:solidFill>
                    <a:sysClr val="windowText" lastClr="000000"/>
                  </a:solidFill>
                  <a:latin typeface="Arial" panose="020B0604020202020204" pitchFamily="34" charset="0"/>
                  <a:cs typeface="Arial" panose="020B0604020202020204" pitchFamily="34" charset="0"/>
                </a:rPr>
                <a:t> </a:t>
              </a:r>
              <a:r>
                <a:rPr lang="en-US" sz="2400" dirty="0" err="1">
                  <a:solidFill>
                    <a:sysClr val="windowText" lastClr="000000"/>
                  </a:solidFill>
                  <a:latin typeface="Arial" panose="020B0604020202020204" pitchFamily="34" charset="0"/>
                  <a:cs typeface="Arial" panose="020B0604020202020204" pitchFamily="34" charset="0"/>
                </a:rPr>
                <a:t>toán</a:t>
              </a:r>
              <a:r>
                <a:rPr lang="en-US" sz="2400" dirty="0">
                  <a:solidFill>
                    <a:sysClr val="windowText" lastClr="000000"/>
                  </a:solidFill>
                  <a:latin typeface="Arial" panose="020B0604020202020204" pitchFamily="34" charset="0"/>
                  <a:cs typeface="Arial" panose="020B0604020202020204" pitchFamily="34" charset="0"/>
                </a:rPr>
                <a:t> </a:t>
              </a:r>
              <a:r>
                <a:rPr lang="en-US" sz="2400" dirty="0" err="1">
                  <a:solidFill>
                    <a:sysClr val="windowText" lastClr="000000"/>
                  </a:solidFill>
                  <a:latin typeface="Arial" panose="020B0604020202020204" pitchFamily="34" charset="0"/>
                  <a:cs typeface="Arial" panose="020B0604020202020204" pitchFamily="34" charset="0"/>
                </a:rPr>
                <a:t>học</a:t>
              </a:r>
              <a:r>
                <a:rPr lang="en-US" sz="2400" dirty="0">
                  <a:solidFill>
                    <a:sysClr val="windowText" lastClr="000000"/>
                  </a:solidFill>
                  <a:latin typeface="Arial" panose="020B0604020202020204" pitchFamily="34" charset="0"/>
                  <a:cs typeface="Arial" panose="020B0604020202020204" pitchFamily="34" charset="0"/>
                </a:rPr>
                <a:t> </a:t>
              </a:r>
              <a:r>
                <a:rPr lang="en-US" sz="2400" dirty="0" err="1">
                  <a:solidFill>
                    <a:sysClr val="windowText" lastClr="000000"/>
                  </a:solidFill>
                  <a:latin typeface="Arial" panose="020B0604020202020204" pitchFamily="34" charset="0"/>
                  <a:cs typeface="Arial" panose="020B0604020202020204" pitchFamily="34" charset="0"/>
                </a:rPr>
                <a:t>của</a:t>
              </a:r>
              <a:r>
                <a:rPr lang="en-US" sz="2400" dirty="0">
                  <a:solidFill>
                    <a:sysClr val="windowText" lastClr="000000"/>
                  </a:solidFill>
                  <a:latin typeface="Arial" panose="020B0604020202020204" pitchFamily="34" charset="0"/>
                  <a:cs typeface="Arial" panose="020B0604020202020204" pitchFamily="34" charset="0"/>
                </a:rPr>
                <a:t> SEA-PLM</a:t>
              </a:r>
            </a:p>
          </p:txBody>
        </p:sp>
      </p:grpSp>
      <p:grpSp>
        <p:nvGrpSpPr>
          <p:cNvPr id="101" name="Group 100">
            <a:extLst>
              <a:ext uri="{FF2B5EF4-FFF2-40B4-BE49-F238E27FC236}">
                <a16:creationId xmlns:a16="http://schemas.microsoft.com/office/drawing/2014/main" xmlns="" id="{C4645483-0B40-49ED-BB48-14B6AD9B9D3A}"/>
              </a:ext>
            </a:extLst>
          </p:cNvPr>
          <p:cNvGrpSpPr/>
          <p:nvPr/>
        </p:nvGrpSpPr>
        <p:grpSpPr>
          <a:xfrm>
            <a:off x="3967103" y="4353177"/>
            <a:ext cx="7092000" cy="864002"/>
            <a:chOff x="2021502" y="3303714"/>
            <a:chExt cx="7420885" cy="1157720"/>
          </a:xfrm>
          <a:solidFill>
            <a:srgbClr val="FFC000"/>
          </a:solidFill>
        </p:grpSpPr>
        <p:sp>
          <p:nvSpPr>
            <p:cNvPr id="105" name="Arrow: Pentagon 104">
              <a:extLst>
                <a:ext uri="{FF2B5EF4-FFF2-40B4-BE49-F238E27FC236}">
                  <a16:creationId xmlns:a16="http://schemas.microsoft.com/office/drawing/2014/main" xmlns="" id="{BE828C95-8CBB-4A9C-9985-D74603A6087F}"/>
                </a:ext>
              </a:extLst>
            </p:cNvPr>
            <p:cNvSpPr/>
            <p:nvPr/>
          </p:nvSpPr>
          <p:spPr>
            <a:xfrm rot="10800000">
              <a:off x="2021502" y="3303714"/>
              <a:ext cx="7292312" cy="1157719"/>
            </a:xfrm>
            <a:prstGeom prst="homePlate">
              <a:avLst/>
            </a:prstGeom>
            <a:grp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a:lstStyle/>
            <a:p>
              <a:endParaRPr lang="en-GB"/>
            </a:p>
          </p:txBody>
        </p:sp>
        <p:sp>
          <p:nvSpPr>
            <p:cNvPr id="106" name="Arrow: Pentagon 10">
              <a:extLst>
                <a:ext uri="{FF2B5EF4-FFF2-40B4-BE49-F238E27FC236}">
                  <a16:creationId xmlns:a16="http://schemas.microsoft.com/office/drawing/2014/main" xmlns="" id="{B8B30E1A-4BA8-425D-89C1-3935D19384AE}"/>
                </a:ext>
              </a:extLst>
            </p:cNvPr>
            <p:cNvSpPr txBox="1"/>
            <p:nvPr/>
          </p:nvSpPr>
          <p:spPr>
            <a:xfrm>
              <a:off x="2292393" y="3303717"/>
              <a:ext cx="7149994" cy="11577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1366" tIns="91440" rIns="170688" bIns="91440" numCol="1" spcCol="1270" anchor="ctr" anchorCtr="0">
              <a:noAutofit/>
            </a:bodyPr>
            <a:lstStyle/>
            <a:p>
              <a:pPr defTabSz="1066785">
                <a:lnSpc>
                  <a:spcPct val="130000"/>
                </a:lnSpc>
                <a:spcBef>
                  <a:spcPct val="0"/>
                </a:spcBef>
              </a:pPr>
              <a:r>
                <a:rPr lang="en-GB" sz="2400" dirty="0">
                  <a:solidFill>
                    <a:sysClr val="windowText" lastClr="000000"/>
                  </a:solidFill>
                  <a:latin typeface="Arial" panose="020B0604020202020204" pitchFamily="34" charset="0"/>
                  <a:cs typeface="Arial" panose="020B0604020202020204" pitchFamily="34" charset="0"/>
                </a:rPr>
                <a:t>3</a:t>
              </a:r>
              <a:r>
                <a:rPr lang="en-US" sz="2400" dirty="0">
                  <a:solidFill>
                    <a:sysClr val="windowText" lastClr="000000"/>
                  </a:solidFill>
                  <a:latin typeface="Arial" panose="020B0604020202020204" pitchFamily="34" charset="0"/>
                  <a:cs typeface="Arial" panose="020B0604020202020204" pitchFamily="34" charset="0"/>
                </a:rPr>
                <a:t>. </a:t>
              </a:r>
              <a:r>
                <a:rPr lang="en-GB" sz="2400" dirty="0" err="1">
                  <a:solidFill>
                    <a:sysClr val="windowText" lastClr="000000"/>
                  </a:solidFill>
                  <a:latin typeface="Arial" panose="020B0604020202020204" pitchFamily="34" charset="0"/>
                  <a:cs typeface="Arial" panose="020B0604020202020204" pitchFamily="34" charset="0"/>
                </a:rPr>
                <a:t>Vận</a:t>
              </a:r>
              <a:r>
                <a:rPr lang="en-GB" sz="2400" dirty="0">
                  <a:solidFill>
                    <a:sysClr val="windowText" lastClr="000000"/>
                  </a:solidFill>
                  <a:latin typeface="Arial" panose="020B0604020202020204" pitchFamily="34" charset="0"/>
                  <a:cs typeface="Arial" panose="020B0604020202020204" pitchFamily="34" charset="0"/>
                </a:rPr>
                <a:t> </a:t>
              </a:r>
              <a:r>
                <a:rPr lang="en-GB" sz="2400" dirty="0" err="1">
                  <a:solidFill>
                    <a:sysClr val="windowText" lastClr="000000"/>
                  </a:solidFill>
                  <a:latin typeface="Arial" panose="020B0604020202020204" pitchFamily="34" charset="0"/>
                  <a:cs typeface="Arial" panose="020B0604020202020204" pitchFamily="34" charset="0"/>
                </a:rPr>
                <a:t>dụng</a:t>
              </a:r>
              <a:r>
                <a:rPr lang="en-GB" sz="2400" dirty="0">
                  <a:solidFill>
                    <a:sysClr val="windowText" lastClr="000000"/>
                  </a:solidFill>
                  <a:latin typeface="Arial" panose="020B0604020202020204" pitchFamily="34" charset="0"/>
                  <a:cs typeface="Arial" panose="020B0604020202020204" pitchFamily="34" charset="0"/>
                </a:rPr>
                <a:t> </a:t>
              </a:r>
              <a:r>
                <a:rPr lang="en-GB" sz="2400" dirty="0" err="1">
                  <a:solidFill>
                    <a:sysClr val="windowText" lastClr="000000"/>
                  </a:solidFill>
                  <a:latin typeface="Arial" panose="020B0604020202020204" pitchFamily="34" charset="0"/>
                  <a:cs typeface="Arial" panose="020B0604020202020204" pitchFamily="34" charset="0"/>
                </a:rPr>
                <a:t>kĩ</a:t>
              </a:r>
              <a:r>
                <a:rPr lang="en-GB" sz="2400" dirty="0">
                  <a:solidFill>
                    <a:sysClr val="windowText" lastClr="000000"/>
                  </a:solidFill>
                  <a:latin typeface="Arial" panose="020B0604020202020204" pitchFamily="34" charset="0"/>
                  <a:cs typeface="Arial" panose="020B0604020202020204" pitchFamily="34" charset="0"/>
                </a:rPr>
                <a:t> </a:t>
              </a:r>
              <a:r>
                <a:rPr lang="en-GB" sz="2400" dirty="0" err="1">
                  <a:solidFill>
                    <a:sysClr val="windowText" lastClr="000000"/>
                  </a:solidFill>
                  <a:latin typeface="Arial" panose="020B0604020202020204" pitchFamily="34" charset="0"/>
                  <a:cs typeface="Arial" panose="020B0604020202020204" pitchFamily="34" charset="0"/>
                </a:rPr>
                <a:t>thuật</a:t>
              </a:r>
              <a:r>
                <a:rPr lang="en-GB" sz="2400" dirty="0">
                  <a:solidFill>
                    <a:sysClr val="windowText" lastClr="000000"/>
                  </a:solidFill>
                  <a:latin typeface="Arial" panose="020B0604020202020204" pitchFamily="34" charset="0"/>
                  <a:cs typeface="Arial" panose="020B0604020202020204" pitchFamily="34" charset="0"/>
                </a:rPr>
                <a:t> </a:t>
              </a:r>
              <a:r>
                <a:rPr lang="en-GB" sz="2400" dirty="0" err="1">
                  <a:solidFill>
                    <a:sysClr val="windowText" lastClr="000000"/>
                  </a:solidFill>
                  <a:latin typeface="Arial" panose="020B0604020202020204" pitchFamily="34" charset="0"/>
                  <a:cs typeface="Arial" panose="020B0604020202020204" pitchFamily="34" charset="0"/>
                </a:rPr>
                <a:t>thiết</a:t>
              </a:r>
              <a:r>
                <a:rPr lang="en-GB" sz="2400" dirty="0">
                  <a:solidFill>
                    <a:sysClr val="windowText" lastClr="000000"/>
                  </a:solidFill>
                  <a:latin typeface="Arial" panose="020B0604020202020204" pitchFamily="34" charset="0"/>
                  <a:cs typeface="Arial" panose="020B0604020202020204" pitchFamily="34" charset="0"/>
                </a:rPr>
                <a:t> </a:t>
              </a:r>
              <a:r>
                <a:rPr lang="en-GB" sz="2400" dirty="0" err="1">
                  <a:solidFill>
                    <a:sysClr val="windowText" lastClr="000000"/>
                  </a:solidFill>
                  <a:latin typeface="Arial" panose="020B0604020202020204" pitchFamily="34" charset="0"/>
                  <a:cs typeface="Arial" panose="020B0604020202020204" pitchFamily="34" charset="0"/>
                </a:rPr>
                <a:t>kế</a:t>
              </a:r>
              <a:r>
                <a:rPr lang="en-GB" sz="2400" dirty="0">
                  <a:solidFill>
                    <a:sysClr val="windowText" lastClr="000000"/>
                  </a:solidFill>
                  <a:latin typeface="Arial" panose="020B0604020202020204" pitchFamily="34" charset="0"/>
                  <a:cs typeface="Arial" panose="020B0604020202020204" pitchFamily="34" charset="0"/>
                </a:rPr>
                <a:t> </a:t>
              </a:r>
              <a:r>
                <a:rPr lang="en-GB" sz="2400" dirty="0" err="1">
                  <a:solidFill>
                    <a:sysClr val="windowText" lastClr="000000"/>
                  </a:solidFill>
                  <a:latin typeface="Arial" panose="020B0604020202020204" pitchFamily="34" charset="0"/>
                  <a:cs typeface="Arial" panose="020B0604020202020204" pitchFamily="34" charset="0"/>
                </a:rPr>
                <a:t>câu</a:t>
              </a:r>
              <a:r>
                <a:rPr lang="en-GB" sz="2400" dirty="0">
                  <a:solidFill>
                    <a:sysClr val="windowText" lastClr="000000"/>
                  </a:solidFill>
                  <a:latin typeface="Arial" panose="020B0604020202020204" pitchFamily="34" charset="0"/>
                  <a:cs typeface="Arial" panose="020B0604020202020204" pitchFamily="34" charset="0"/>
                </a:rPr>
                <a:t> </a:t>
              </a:r>
              <a:r>
                <a:rPr lang="en-GB" sz="2400" dirty="0" err="1">
                  <a:solidFill>
                    <a:sysClr val="windowText" lastClr="000000"/>
                  </a:solidFill>
                  <a:latin typeface="Arial" panose="020B0604020202020204" pitchFamily="34" charset="0"/>
                  <a:cs typeface="Arial" panose="020B0604020202020204" pitchFamily="34" charset="0"/>
                </a:rPr>
                <a:t>hỏi</a:t>
              </a:r>
              <a:r>
                <a:rPr lang="en-GB" sz="2400" dirty="0">
                  <a:solidFill>
                    <a:sysClr val="windowText" lastClr="000000"/>
                  </a:solidFill>
                  <a:latin typeface="Arial" panose="020B0604020202020204" pitchFamily="34" charset="0"/>
                  <a:cs typeface="Arial" panose="020B0604020202020204" pitchFamily="34" charset="0"/>
                </a:rPr>
                <a:t> </a:t>
              </a:r>
              <a:r>
                <a:rPr lang="en-GB" sz="2400" dirty="0" err="1">
                  <a:solidFill>
                    <a:sysClr val="windowText" lastClr="000000"/>
                  </a:solidFill>
                  <a:latin typeface="Arial" panose="020B0604020202020204" pitchFamily="34" charset="0"/>
                  <a:cs typeface="Arial" panose="020B0604020202020204" pitchFamily="34" charset="0"/>
                </a:rPr>
                <a:t>đánh</a:t>
              </a:r>
              <a:r>
                <a:rPr lang="en-GB" sz="2400" dirty="0">
                  <a:solidFill>
                    <a:sysClr val="windowText" lastClr="000000"/>
                  </a:solidFill>
                  <a:latin typeface="Arial" panose="020B0604020202020204" pitchFamily="34" charset="0"/>
                  <a:cs typeface="Arial" panose="020B0604020202020204" pitchFamily="34" charset="0"/>
                </a:rPr>
                <a:t> </a:t>
              </a:r>
              <a:r>
                <a:rPr lang="en-GB" sz="2400" dirty="0" err="1">
                  <a:solidFill>
                    <a:sysClr val="windowText" lastClr="000000"/>
                  </a:solidFill>
                  <a:latin typeface="Arial" panose="020B0604020202020204" pitchFamily="34" charset="0"/>
                  <a:cs typeface="Arial" panose="020B0604020202020204" pitchFamily="34" charset="0"/>
                </a:rPr>
                <a:t>giá</a:t>
              </a:r>
              <a:r>
                <a:rPr lang="en-GB" sz="2400" dirty="0">
                  <a:solidFill>
                    <a:sysClr val="windowText" lastClr="000000"/>
                  </a:solidFill>
                  <a:latin typeface="Arial" panose="020B0604020202020204" pitchFamily="34" charset="0"/>
                  <a:cs typeface="Arial" panose="020B0604020202020204" pitchFamily="34" charset="0"/>
                </a:rPr>
                <a:t> </a:t>
              </a:r>
              <a:r>
                <a:rPr lang="vi-VN" sz="2400" dirty="0">
                  <a:solidFill>
                    <a:sysClr val="windowText" lastClr="000000"/>
                  </a:solidFill>
                  <a:latin typeface="Arial" panose="020B0604020202020204" pitchFamily="34" charset="0"/>
                  <a:cs typeface="Arial" panose="020B0604020202020204" pitchFamily="34" charset="0"/>
                </a:rPr>
                <a:t>của S</a:t>
              </a:r>
              <a:r>
                <a:rPr lang="en-US" sz="2400" dirty="0">
                  <a:solidFill>
                    <a:sysClr val="windowText" lastClr="000000"/>
                  </a:solidFill>
                  <a:latin typeface="Arial" panose="020B0604020202020204" pitchFamily="34" charset="0"/>
                  <a:cs typeface="Arial" panose="020B0604020202020204" pitchFamily="34" charset="0"/>
                </a:rPr>
                <a:t>EA</a:t>
              </a:r>
              <a:r>
                <a:rPr lang="vi-VN" sz="2400" dirty="0">
                  <a:solidFill>
                    <a:sysClr val="windowText" lastClr="000000"/>
                  </a:solidFill>
                  <a:latin typeface="Arial" panose="020B0604020202020204" pitchFamily="34" charset="0"/>
                  <a:cs typeface="Arial" panose="020B0604020202020204" pitchFamily="34" charset="0"/>
                </a:rPr>
                <a:t>-P</a:t>
              </a:r>
              <a:r>
                <a:rPr lang="en-US" sz="2400" dirty="0">
                  <a:solidFill>
                    <a:sysClr val="windowText" lastClr="000000"/>
                  </a:solidFill>
                  <a:latin typeface="Arial" panose="020B0604020202020204" pitchFamily="34" charset="0"/>
                  <a:cs typeface="Arial" panose="020B0604020202020204" pitchFamily="34" charset="0"/>
                </a:rPr>
                <a:t>LM</a:t>
              </a:r>
              <a:r>
                <a:rPr lang="vi-VN" sz="2400" dirty="0">
                  <a:solidFill>
                    <a:sysClr val="windowText" lastClr="000000"/>
                  </a:solidFill>
                  <a:latin typeface="Arial" panose="020B0604020202020204" pitchFamily="34" charset="0"/>
                  <a:cs typeface="Arial" panose="020B0604020202020204" pitchFamily="34" charset="0"/>
                </a:rPr>
                <a:t> vào Việt Nam</a:t>
              </a:r>
              <a:endParaRPr lang="en-US" sz="2400" dirty="0">
                <a:solidFill>
                  <a:sysClr val="windowText" lastClr="000000"/>
                </a:solidFill>
                <a:latin typeface="Arial" panose="020B0604020202020204" pitchFamily="34" charset="0"/>
                <a:cs typeface="Arial" panose="020B0604020202020204" pitchFamily="34" charset="0"/>
              </a:endParaRPr>
            </a:p>
          </p:txBody>
        </p:sp>
      </p:grpSp>
      <p:sp>
        <p:nvSpPr>
          <p:cNvPr id="93" name="Oval 92" descr="Books with solid fill">
            <a:extLst>
              <a:ext uri="{FF2B5EF4-FFF2-40B4-BE49-F238E27FC236}">
                <a16:creationId xmlns:a16="http://schemas.microsoft.com/office/drawing/2014/main" xmlns="" id="{A007850E-0CE4-4D11-84A8-F4ABB68DAB6C}"/>
              </a:ext>
            </a:extLst>
          </p:cNvPr>
          <p:cNvSpPr/>
          <p:nvPr/>
        </p:nvSpPr>
        <p:spPr>
          <a:xfrm>
            <a:off x="2959789" y="1910736"/>
            <a:ext cx="804667" cy="840197"/>
          </a:xfrm>
          <a:prstGeom prst="ellipse">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94" name="Oval 93" descr="Aspiration with solid fill">
            <a:extLst>
              <a:ext uri="{FF2B5EF4-FFF2-40B4-BE49-F238E27FC236}">
                <a16:creationId xmlns:a16="http://schemas.microsoft.com/office/drawing/2014/main" xmlns="" id="{54E1A27B-64BB-4A39-A57C-C1FE6FE3F53F}"/>
              </a:ext>
            </a:extLst>
          </p:cNvPr>
          <p:cNvSpPr/>
          <p:nvPr/>
        </p:nvSpPr>
        <p:spPr>
          <a:xfrm>
            <a:off x="2959789" y="2977190"/>
            <a:ext cx="804667" cy="840197"/>
          </a:xfrm>
          <a:prstGeom prst="ellipse">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a:blipFill>
        </p:spPr>
        <p:style>
          <a:lnRef idx="3">
            <a:schemeClr val="lt1">
              <a:hueOff val="0"/>
              <a:satOff val="0"/>
              <a:lumOff val="0"/>
              <a:alphaOff val="0"/>
            </a:schemeClr>
          </a:lnRef>
          <a:fillRef idx="1">
            <a:scrgbClr r="0" g="0" b="0"/>
          </a:fillRef>
          <a:effectRef idx="1">
            <a:schemeClr val="accent3">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95" name="Oval 94" descr="Classroom with solid fill">
            <a:extLst>
              <a:ext uri="{FF2B5EF4-FFF2-40B4-BE49-F238E27FC236}">
                <a16:creationId xmlns:a16="http://schemas.microsoft.com/office/drawing/2014/main" xmlns="" id="{55AEC792-749C-4FAE-83F0-4688DBE76216}"/>
              </a:ext>
            </a:extLst>
          </p:cNvPr>
          <p:cNvSpPr/>
          <p:nvPr/>
        </p:nvSpPr>
        <p:spPr>
          <a:xfrm>
            <a:off x="2963706" y="4043644"/>
            <a:ext cx="804667" cy="840197"/>
          </a:xfrm>
          <a:prstGeom prst="ellipse">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a:blipFill>
        </p:spPr>
        <p:style>
          <a:lnRef idx="3">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txBody>
          <a:bodyPr/>
          <a:lstStyle/>
          <a:p>
            <a:endParaRPr lang="en-GB"/>
          </a:p>
        </p:txBody>
      </p:sp>
    </p:spTree>
    <p:extLst>
      <p:ext uri="{BB962C8B-B14F-4D97-AF65-F5344CB8AC3E}">
        <p14:creationId xmlns:p14="http://schemas.microsoft.com/office/powerpoint/2010/main" val="193335258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ppt_x"/>
                                          </p:val>
                                        </p:tav>
                                        <p:tav tm="100000">
                                          <p:val>
                                            <p:strVal val="#ppt_x"/>
                                          </p:val>
                                        </p:tav>
                                      </p:tavLst>
                                    </p:anim>
                                    <p:anim calcmode="lin" valueType="num">
                                      <p:cBhvr additive="base">
                                        <p:cTn id="8" dur="500" fill="hold"/>
                                        <p:tgtEl>
                                          <p:spTgt spid="9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500" fill="hold"/>
                                        <p:tgtEl>
                                          <p:spTgt spid="98"/>
                                        </p:tgtEl>
                                        <p:attrNameLst>
                                          <p:attrName>ppt_x</p:attrName>
                                        </p:attrNameLst>
                                      </p:cBhvr>
                                      <p:tavLst>
                                        <p:tav tm="0">
                                          <p:val>
                                            <p:strVal val="#ppt_x"/>
                                          </p:val>
                                        </p:tav>
                                        <p:tav tm="100000">
                                          <p:val>
                                            <p:strVal val="#ppt_x"/>
                                          </p:val>
                                        </p:tav>
                                      </p:tavLst>
                                    </p:anim>
                                    <p:anim calcmode="lin" valueType="num">
                                      <p:cBhvr additive="base">
                                        <p:cTn id="12"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4"/>
                                        </p:tgtEl>
                                        <p:attrNameLst>
                                          <p:attrName>style.visibility</p:attrName>
                                        </p:attrNameLst>
                                      </p:cBhvr>
                                      <p:to>
                                        <p:strVal val="visible"/>
                                      </p:to>
                                    </p:set>
                                    <p:anim calcmode="lin" valueType="num">
                                      <p:cBhvr additive="base">
                                        <p:cTn id="17" dur="500" fill="hold"/>
                                        <p:tgtEl>
                                          <p:spTgt spid="94"/>
                                        </p:tgtEl>
                                        <p:attrNameLst>
                                          <p:attrName>ppt_x</p:attrName>
                                        </p:attrNameLst>
                                      </p:cBhvr>
                                      <p:tavLst>
                                        <p:tav tm="0">
                                          <p:val>
                                            <p:strVal val="#ppt_x"/>
                                          </p:val>
                                        </p:tav>
                                        <p:tav tm="100000">
                                          <p:val>
                                            <p:strVal val="#ppt_x"/>
                                          </p:val>
                                        </p:tav>
                                      </p:tavLst>
                                    </p:anim>
                                    <p:anim calcmode="lin" valueType="num">
                                      <p:cBhvr additive="base">
                                        <p:cTn id="18" dur="500" fill="hold"/>
                                        <p:tgtEl>
                                          <p:spTgt spid="9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9"/>
                                        </p:tgtEl>
                                        <p:attrNameLst>
                                          <p:attrName>style.visibility</p:attrName>
                                        </p:attrNameLst>
                                      </p:cBhvr>
                                      <p:to>
                                        <p:strVal val="visible"/>
                                      </p:to>
                                    </p:set>
                                    <p:anim calcmode="lin" valueType="num">
                                      <p:cBhvr additive="base">
                                        <p:cTn id="21" dur="500" fill="hold"/>
                                        <p:tgtEl>
                                          <p:spTgt spid="99"/>
                                        </p:tgtEl>
                                        <p:attrNameLst>
                                          <p:attrName>ppt_x</p:attrName>
                                        </p:attrNameLst>
                                      </p:cBhvr>
                                      <p:tavLst>
                                        <p:tav tm="0">
                                          <p:val>
                                            <p:strVal val="#ppt_x"/>
                                          </p:val>
                                        </p:tav>
                                        <p:tav tm="100000">
                                          <p:val>
                                            <p:strVal val="#ppt_x"/>
                                          </p:val>
                                        </p:tav>
                                      </p:tavLst>
                                    </p:anim>
                                    <p:anim calcmode="lin" valueType="num">
                                      <p:cBhvr additive="base">
                                        <p:cTn id="22"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additive="base">
                                        <p:cTn id="27" dur="500" fill="hold"/>
                                        <p:tgtEl>
                                          <p:spTgt spid="95"/>
                                        </p:tgtEl>
                                        <p:attrNameLst>
                                          <p:attrName>ppt_x</p:attrName>
                                        </p:attrNameLst>
                                      </p:cBhvr>
                                      <p:tavLst>
                                        <p:tav tm="0">
                                          <p:val>
                                            <p:strVal val="#ppt_x"/>
                                          </p:val>
                                        </p:tav>
                                        <p:tav tm="100000">
                                          <p:val>
                                            <p:strVal val="#ppt_x"/>
                                          </p:val>
                                        </p:tav>
                                      </p:tavLst>
                                    </p:anim>
                                    <p:anim calcmode="lin" valueType="num">
                                      <p:cBhvr additive="base">
                                        <p:cTn id="28" dur="500" fill="hold"/>
                                        <p:tgtEl>
                                          <p:spTgt spid="9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anim calcmode="lin" valueType="num">
                                      <p:cBhvr additive="base">
                                        <p:cTn id="31" dur="500" fill="hold"/>
                                        <p:tgtEl>
                                          <p:spTgt spid="101"/>
                                        </p:tgtEl>
                                        <p:attrNameLst>
                                          <p:attrName>ppt_x</p:attrName>
                                        </p:attrNameLst>
                                      </p:cBhvr>
                                      <p:tavLst>
                                        <p:tav tm="0">
                                          <p:val>
                                            <p:strVal val="#ppt_x"/>
                                          </p:val>
                                        </p:tav>
                                        <p:tav tm="100000">
                                          <p:val>
                                            <p:strVal val="#ppt_x"/>
                                          </p:val>
                                        </p:tav>
                                      </p:tavLst>
                                    </p:anim>
                                    <p:anim calcmode="lin" valueType="num">
                                      <p:cBhvr additive="base">
                                        <p:cTn id="32"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321E91E-4367-C9BF-AAA4-0AAE3208C7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758857F5-DF15-C9DC-6EB8-6BFE3FCABE26}"/>
              </a:ext>
            </a:extLst>
          </p:cNvPr>
          <p:cNvSpPr>
            <a:spLocks noGrp="1"/>
          </p:cNvSpPr>
          <p:nvPr>
            <p:ph type="title"/>
          </p:nvPr>
        </p:nvSpPr>
        <p:spPr>
          <a:xfrm>
            <a:off x="0" y="1"/>
            <a:ext cx="12192000" cy="741702"/>
          </a:xfrm>
        </p:spPr>
        <p:txBody>
          <a:bodyPr/>
          <a:lstStyle/>
          <a:p>
            <a:r>
              <a:rPr lang="vi-VN" dirty="0"/>
              <a:t>2.</a:t>
            </a:r>
            <a:r>
              <a:rPr lang="en-US" dirty="0"/>
              <a:t>1</a:t>
            </a:r>
            <a:r>
              <a:rPr lang="vi-VN" dirty="0"/>
              <a:t>. </a:t>
            </a:r>
            <a:r>
              <a:rPr lang="en-US" dirty="0" err="1"/>
              <a:t>Các</a:t>
            </a:r>
            <a:r>
              <a:rPr lang="en-US" dirty="0"/>
              <a:t> </a:t>
            </a:r>
            <a:r>
              <a:rPr lang="en-US" dirty="0" err="1"/>
              <a:t>dạng</a:t>
            </a:r>
            <a:r>
              <a:rPr lang="en-US" dirty="0"/>
              <a:t> </a:t>
            </a:r>
            <a:r>
              <a:rPr lang="vi-VN" dirty="0"/>
              <a:t>câu hỏi</a:t>
            </a:r>
            <a:r>
              <a:rPr lang="en-US" dirty="0"/>
              <a:t> </a:t>
            </a:r>
            <a:r>
              <a:rPr lang="en-US" dirty="0" err="1"/>
              <a:t>của</a:t>
            </a:r>
            <a:r>
              <a:rPr lang="en-US" dirty="0"/>
              <a:t> SEA-PLM</a:t>
            </a:r>
            <a:endParaRPr lang="vi-VN" dirty="0"/>
          </a:p>
        </p:txBody>
      </p:sp>
      <p:sp>
        <p:nvSpPr>
          <p:cNvPr id="3" name="Slide Number Placeholder 2">
            <a:extLst>
              <a:ext uri="{FF2B5EF4-FFF2-40B4-BE49-F238E27FC236}">
                <a16:creationId xmlns:a16="http://schemas.microsoft.com/office/drawing/2014/main" xmlns="" id="{42BBFB1C-E01F-31A9-FB58-FEB86AF379FA}"/>
              </a:ext>
            </a:extLst>
          </p:cNvPr>
          <p:cNvSpPr>
            <a:spLocks noGrp="1"/>
          </p:cNvSpPr>
          <p:nvPr>
            <p:ph type="sldNum" sz="quarter" idx="12"/>
          </p:nvPr>
        </p:nvSpPr>
        <p:spPr/>
        <p:txBody>
          <a:bodyPr/>
          <a:lstStyle/>
          <a:p>
            <a:fld id="{D6DAD6C1-62F6-4473-8FB1-A9EBE493AB22}" type="slidenum">
              <a:rPr lang="vi-VN" smtClean="0"/>
              <a:t>30</a:t>
            </a:fld>
            <a:endParaRPr lang="vi-VN"/>
          </a:p>
        </p:txBody>
      </p:sp>
      <p:sp>
        <p:nvSpPr>
          <p:cNvPr id="4" name="TextBox 3">
            <a:extLst>
              <a:ext uri="{FF2B5EF4-FFF2-40B4-BE49-F238E27FC236}">
                <a16:creationId xmlns:a16="http://schemas.microsoft.com/office/drawing/2014/main" xmlns="" id="{713F0C83-BF88-A48F-B840-12779B9E06B8}"/>
              </a:ext>
            </a:extLst>
          </p:cNvPr>
          <p:cNvSpPr txBox="1"/>
          <p:nvPr/>
        </p:nvSpPr>
        <p:spPr>
          <a:xfrm>
            <a:off x="0" y="897927"/>
            <a:ext cx="2227726" cy="523220"/>
          </a:xfrm>
          <a:prstGeom prst="rect">
            <a:avLst/>
          </a:prstGeom>
          <a:noFill/>
        </p:spPr>
        <p:txBody>
          <a:bodyPr wrap="none" rtlCol="0">
            <a:spAutoFit/>
          </a:bodyPr>
          <a:lstStyle/>
          <a:p>
            <a:r>
              <a:rPr lang="en-US" sz="2800" b="1" dirty="0"/>
              <a:t>2.1.2. </a:t>
            </a:r>
            <a:r>
              <a:rPr lang="en-US" sz="2800" b="1" dirty="0" err="1"/>
              <a:t>Tự</a:t>
            </a:r>
            <a:r>
              <a:rPr lang="en-US" sz="2800" b="1" dirty="0"/>
              <a:t> </a:t>
            </a:r>
            <a:r>
              <a:rPr lang="en-US" sz="2800" b="1" dirty="0" err="1"/>
              <a:t>luận</a:t>
            </a:r>
            <a:endParaRPr lang="en-US" sz="2800" b="1" dirty="0"/>
          </a:p>
        </p:txBody>
      </p:sp>
      <p:sp>
        <p:nvSpPr>
          <p:cNvPr id="5" name="TextBox 4">
            <a:extLst>
              <a:ext uri="{FF2B5EF4-FFF2-40B4-BE49-F238E27FC236}">
                <a16:creationId xmlns:a16="http://schemas.microsoft.com/office/drawing/2014/main" xmlns="" id="{5DC0940A-7D16-5201-086B-5D3548421428}"/>
              </a:ext>
            </a:extLst>
          </p:cNvPr>
          <p:cNvSpPr txBox="1"/>
          <p:nvPr/>
        </p:nvSpPr>
        <p:spPr>
          <a:xfrm>
            <a:off x="3722980" y="1625600"/>
            <a:ext cx="4746043" cy="461665"/>
          </a:xfrm>
          <a:prstGeom prst="rect">
            <a:avLst/>
          </a:prstGeom>
          <a:noFill/>
        </p:spPr>
        <p:txBody>
          <a:bodyPr wrap="none" rtlCol="0">
            <a:spAutoFit/>
          </a:bodyPr>
          <a:lstStyle/>
          <a:p>
            <a:pPr algn="ctr"/>
            <a:r>
              <a:rPr lang="en-US" sz="2400" b="1" dirty="0" err="1"/>
              <a:t>Câu</a:t>
            </a:r>
            <a:r>
              <a:rPr lang="en-US" sz="2400" b="1" dirty="0"/>
              <a:t> </a:t>
            </a:r>
            <a:r>
              <a:rPr lang="en-US" sz="2400" b="1" dirty="0" err="1"/>
              <a:t>hỏi</a:t>
            </a:r>
            <a:r>
              <a:rPr lang="en-US" sz="2400" b="1" dirty="0"/>
              <a:t> </a:t>
            </a:r>
            <a:r>
              <a:rPr lang="en-US" sz="2400" b="1" dirty="0" err="1"/>
              <a:t>trả</a:t>
            </a:r>
            <a:r>
              <a:rPr lang="en-US" sz="2400" b="1" dirty="0"/>
              <a:t> </a:t>
            </a:r>
            <a:r>
              <a:rPr lang="en-US" sz="2400" b="1" dirty="0" err="1"/>
              <a:t>lời</a:t>
            </a:r>
            <a:r>
              <a:rPr lang="en-US" sz="2400" b="1" dirty="0"/>
              <a:t> </a:t>
            </a:r>
            <a:r>
              <a:rPr lang="en-US" sz="2400" b="1" dirty="0" err="1"/>
              <a:t>ngắn</a:t>
            </a:r>
            <a:r>
              <a:rPr lang="en-US" sz="2400" b="1" dirty="0"/>
              <a:t>/</a:t>
            </a:r>
            <a:r>
              <a:rPr lang="en-US" sz="2400" b="1" dirty="0" err="1"/>
              <a:t>dài</a:t>
            </a:r>
            <a:r>
              <a:rPr lang="en-US" sz="2400" b="1" dirty="0"/>
              <a:t>, </a:t>
            </a:r>
            <a:r>
              <a:rPr lang="en-US" sz="2400" b="1" dirty="0" err="1"/>
              <a:t>đáp</a:t>
            </a:r>
            <a:r>
              <a:rPr lang="en-US" sz="2400" b="1" dirty="0"/>
              <a:t> </a:t>
            </a:r>
            <a:r>
              <a:rPr lang="en-US" sz="2400" b="1" dirty="0" err="1"/>
              <a:t>án</a:t>
            </a:r>
            <a:r>
              <a:rPr lang="en-US" sz="2400" b="1" dirty="0"/>
              <a:t> </a:t>
            </a:r>
            <a:r>
              <a:rPr lang="en-US" sz="2400" b="1" dirty="0" err="1"/>
              <a:t>mở</a:t>
            </a:r>
            <a:endParaRPr lang="vi-VN" sz="2400" b="1" dirty="0"/>
          </a:p>
        </p:txBody>
      </p:sp>
      <p:grpSp>
        <p:nvGrpSpPr>
          <p:cNvPr id="10" name="Canvas 15">
            <a:extLst>
              <a:ext uri="{FF2B5EF4-FFF2-40B4-BE49-F238E27FC236}">
                <a16:creationId xmlns:a16="http://schemas.microsoft.com/office/drawing/2014/main" xmlns="" id="{6E593547-886A-DD33-6D42-4758864EF2DA}"/>
              </a:ext>
            </a:extLst>
          </p:cNvPr>
          <p:cNvGrpSpPr/>
          <p:nvPr/>
        </p:nvGrpSpPr>
        <p:grpSpPr>
          <a:xfrm>
            <a:off x="4600810" y="3052208"/>
            <a:ext cx="3130550" cy="2023745"/>
            <a:chOff x="0" y="0"/>
            <a:chExt cx="3130550" cy="2023745"/>
          </a:xfrm>
        </p:grpSpPr>
        <p:sp>
          <p:nvSpPr>
            <p:cNvPr id="11" name="Rectangle 10">
              <a:extLst>
                <a:ext uri="{FF2B5EF4-FFF2-40B4-BE49-F238E27FC236}">
                  <a16:creationId xmlns:a16="http://schemas.microsoft.com/office/drawing/2014/main" xmlns="" id="{8F29B2C3-F379-4C02-6D6C-04523C808CFD}"/>
                </a:ext>
              </a:extLst>
            </p:cNvPr>
            <p:cNvSpPr/>
            <p:nvPr/>
          </p:nvSpPr>
          <p:spPr>
            <a:xfrm>
              <a:off x="0" y="0"/>
              <a:ext cx="3130550" cy="202374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18DF428D-497C-A3A0-B4B3-6E018D5AD1C1}"/>
                </a:ext>
              </a:extLst>
            </p:cNvPr>
            <p:cNvSpPr/>
            <p:nvPr/>
          </p:nvSpPr>
          <p:spPr>
            <a:xfrm>
              <a:off x="1257300" y="62546"/>
              <a:ext cx="692150" cy="800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ea typeface="+mn-ea"/>
                  <a:cs typeface="Times New Roman" panose="02020603050405020304" pitchFamily="18" charset="0"/>
                </a:rPr>
                <a:t>4</a:t>
              </a:r>
              <a:endParaRPr kumimoji="0" lang="x-none" sz="1200" b="0" i="0" u="none" strike="noStrike" kern="1200" cap="none" spc="0" normalizeH="0" baseline="0" noProof="0">
                <a:ln>
                  <a:noFill/>
                </a:ln>
                <a:solidFill>
                  <a:prstClr val="white"/>
                </a:solidFill>
                <a:effectLst/>
                <a:uLnTx/>
                <a:uFillTx/>
                <a:latin typeface="Calibri" panose="020F0502020204030204"/>
                <a:ea typeface="+mn-ea"/>
                <a:cs typeface="Times New Roman" panose="02020603050405020304" pitchFamily="18" charset="0"/>
              </a:endParaRPr>
            </a:p>
          </p:txBody>
        </p:sp>
        <p:sp>
          <p:nvSpPr>
            <p:cNvPr id="13" name="Rectangle 12">
              <a:extLst>
                <a:ext uri="{FF2B5EF4-FFF2-40B4-BE49-F238E27FC236}">
                  <a16:creationId xmlns:a16="http://schemas.microsoft.com/office/drawing/2014/main" xmlns="" id="{CC6DB117-818F-ABD9-0C38-BC06D60DB0B9}"/>
                </a:ext>
              </a:extLst>
            </p:cNvPr>
            <p:cNvSpPr/>
            <p:nvPr/>
          </p:nvSpPr>
          <p:spPr>
            <a:xfrm>
              <a:off x="1278550" y="1169646"/>
              <a:ext cx="692150" cy="800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2</a:t>
              </a:r>
              <a:endParaRPr kumimoji="0" lang="x-none" sz="1200" b="0" i="0" u="none" strike="noStrike" kern="1200" cap="none" spc="0" normalizeH="0" baseline="0" noProof="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699AA88B-EE84-CC94-92AA-2D757E28C06E}"/>
                </a:ext>
              </a:extLst>
            </p:cNvPr>
            <p:cNvSpPr/>
            <p:nvPr/>
          </p:nvSpPr>
          <p:spPr>
            <a:xfrm>
              <a:off x="141900" y="629896"/>
              <a:ext cx="692150" cy="800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7</a:t>
              </a:r>
              <a:endParaRPr kumimoji="0" lang="x-none" sz="1200" b="0" i="0" u="none" strike="noStrike" kern="1200" cap="none" spc="0" normalizeH="0" baseline="0" noProof="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4F43C756-640B-E6FA-0451-68FE7D9C59B1}"/>
                </a:ext>
              </a:extLst>
            </p:cNvPr>
            <p:cNvSpPr/>
            <p:nvPr/>
          </p:nvSpPr>
          <p:spPr>
            <a:xfrm>
              <a:off x="2351700" y="623546"/>
              <a:ext cx="692150" cy="800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5</a:t>
              </a:r>
              <a:endParaRPr kumimoji="0" lang="x-none" sz="1200" b="0" i="0" u="none" strike="noStrike" kern="1200" cap="none" spc="0" normalizeH="0" baseline="0" noProof="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p:txBody>
        </p:sp>
      </p:grpSp>
      <p:sp>
        <p:nvSpPr>
          <p:cNvPr id="16" name="TextBox 15">
            <a:extLst>
              <a:ext uri="{FF2B5EF4-FFF2-40B4-BE49-F238E27FC236}">
                <a16:creationId xmlns:a16="http://schemas.microsoft.com/office/drawing/2014/main" xmlns="" id="{67931EF4-49C3-E447-472B-F55A75962BAA}"/>
              </a:ext>
            </a:extLst>
          </p:cNvPr>
          <p:cNvSpPr txBox="1"/>
          <p:nvPr/>
        </p:nvSpPr>
        <p:spPr>
          <a:xfrm>
            <a:off x="4101063" y="2444631"/>
            <a:ext cx="4097021" cy="390363"/>
          </a:xfrm>
          <a:prstGeom prst="rect">
            <a:avLst/>
          </a:prstGeom>
          <a:noFill/>
        </p:spPr>
        <p:txBody>
          <a:bodyPr wrap="square">
            <a:spAutoFit/>
          </a:bodyPr>
          <a:lstStyle/>
          <a:p>
            <a:pPr marL="0" marR="0" lvl="0" indent="457200" algn="l" defTabSz="914400" rtl="0" eaLnBrk="1" fontAlgn="auto" latinLnBrk="0" hangingPunct="1">
              <a:lnSpc>
                <a:spcPct val="115000"/>
              </a:lnSpc>
              <a:spcBef>
                <a:spcPts val="60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Lan </a:t>
            </a:r>
            <a:r>
              <a:rPr kumimoji="0" lang="vi-VN"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Anh có bốn thẻ số.</a:t>
            </a:r>
            <a:endParaRPr kumimoji="0" lang="x-none" sz="18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17" name="TextBox 16">
            <a:extLst>
              <a:ext uri="{FF2B5EF4-FFF2-40B4-BE49-F238E27FC236}">
                <a16:creationId xmlns:a16="http://schemas.microsoft.com/office/drawing/2014/main" xmlns="" id="{4B6EDF00-7D7E-CE99-95CC-43C991A2B659}"/>
              </a:ext>
            </a:extLst>
          </p:cNvPr>
          <p:cNvSpPr txBox="1"/>
          <p:nvPr/>
        </p:nvSpPr>
        <p:spPr>
          <a:xfrm>
            <a:off x="4101063" y="5441651"/>
            <a:ext cx="4097022" cy="1181349"/>
          </a:xfrm>
          <a:prstGeom prst="rect">
            <a:avLst/>
          </a:prstGeom>
          <a:noFill/>
        </p:spPr>
        <p:txBody>
          <a:bodyPr wrap="square">
            <a:spAutoFit/>
          </a:bodyPr>
          <a:lstStyle/>
          <a:p>
            <a:pPr marL="0" marR="0" lvl="0" algn="just" defTabSz="914400" rtl="0" eaLnBrk="1" fontAlgn="auto" latinLnBrk="0" hangingPunct="1">
              <a:lnSpc>
                <a:spcPct val="115000"/>
              </a:lnSpc>
              <a:spcBef>
                <a:spcPts val="600"/>
              </a:spcBef>
              <a:spcAft>
                <a:spcPts val="60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Số nhỏ nhất có </a:t>
            </a:r>
            <a:r>
              <a:rPr kumimoji="0" lang="vi-VN"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3 chữ số</a:t>
            </a:r>
            <a:r>
              <a:rPr kumimoji="0" lang="vi-VN"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mà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Lan </a:t>
            </a:r>
            <a:r>
              <a:rPr kumimoji="0" lang="vi-VN"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Anh có thể tạo ra từ các thẻ số này là bao nhiêu?</a:t>
            </a:r>
            <a:endParaRPr kumimoji="0" lang="x-none" sz="18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0" marR="0" lvl="0" indent="457200" algn="l" defTabSz="914400" rtl="0" eaLnBrk="1" fontAlgn="auto" latinLnBrk="0" hangingPunct="1">
              <a:lnSpc>
                <a:spcPct val="115000"/>
              </a:lnSpc>
              <a:spcBef>
                <a:spcPts val="600"/>
              </a:spcBef>
              <a:spcAft>
                <a:spcPts val="180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Đáp án: ______________</a:t>
            </a:r>
            <a:endParaRPr kumimoji="0" lang="x-none" sz="18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525487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B1F8C29-3BE1-C687-3DDC-8D6AD61C73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43A6326A-0724-1498-9B56-99D3CC6BB00B}"/>
              </a:ext>
            </a:extLst>
          </p:cNvPr>
          <p:cNvSpPr>
            <a:spLocks noGrp="1"/>
          </p:cNvSpPr>
          <p:nvPr>
            <p:ph type="title"/>
          </p:nvPr>
        </p:nvSpPr>
        <p:spPr>
          <a:xfrm>
            <a:off x="0" y="1"/>
            <a:ext cx="12192000" cy="741702"/>
          </a:xfrm>
        </p:spPr>
        <p:txBody>
          <a:bodyPr/>
          <a:lstStyle/>
          <a:p>
            <a:r>
              <a:rPr lang="vi-VN" dirty="0"/>
              <a:t>2.</a:t>
            </a:r>
            <a:r>
              <a:rPr lang="en-US" dirty="0"/>
              <a:t>1</a:t>
            </a:r>
            <a:r>
              <a:rPr lang="vi-VN" dirty="0"/>
              <a:t>. </a:t>
            </a:r>
            <a:r>
              <a:rPr lang="en-US" dirty="0" err="1"/>
              <a:t>Các</a:t>
            </a:r>
            <a:r>
              <a:rPr lang="en-US" dirty="0"/>
              <a:t> </a:t>
            </a:r>
            <a:r>
              <a:rPr lang="en-US" dirty="0" err="1"/>
              <a:t>dạng</a:t>
            </a:r>
            <a:r>
              <a:rPr lang="en-US" dirty="0"/>
              <a:t> </a:t>
            </a:r>
            <a:r>
              <a:rPr lang="vi-VN" dirty="0"/>
              <a:t>câu hỏi</a:t>
            </a:r>
            <a:r>
              <a:rPr lang="en-US" dirty="0"/>
              <a:t> </a:t>
            </a:r>
            <a:r>
              <a:rPr lang="en-US" dirty="0" err="1"/>
              <a:t>của</a:t>
            </a:r>
            <a:r>
              <a:rPr lang="en-US" dirty="0"/>
              <a:t> SEA-PLM</a:t>
            </a:r>
            <a:endParaRPr lang="vi-VN" dirty="0"/>
          </a:p>
        </p:txBody>
      </p:sp>
      <p:sp>
        <p:nvSpPr>
          <p:cNvPr id="3" name="Slide Number Placeholder 2">
            <a:extLst>
              <a:ext uri="{FF2B5EF4-FFF2-40B4-BE49-F238E27FC236}">
                <a16:creationId xmlns:a16="http://schemas.microsoft.com/office/drawing/2014/main" xmlns="" id="{FB368793-094C-7528-6B86-7F15C5023860}"/>
              </a:ext>
            </a:extLst>
          </p:cNvPr>
          <p:cNvSpPr>
            <a:spLocks noGrp="1"/>
          </p:cNvSpPr>
          <p:nvPr>
            <p:ph type="sldNum" sz="quarter" idx="12"/>
          </p:nvPr>
        </p:nvSpPr>
        <p:spPr/>
        <p:txBody>
          <a:bodyPr/>
          <a:lstStyle/>
          <a:p>
            <a:fld id="{D6DAD6C1-62F6-4473-8FB1-A9EBE493AB22}" type="slidenum">
              <a:rPr lang="vi-VN" smtClean="0"/>
              <a:t>31</a:t>
            </a:fld>
            <a:endParaRPr lang="vi-VN"/>
          </a:p>
        </p:txBody>
      </p:sp>
      <p:sp>
        <p:nvSpPr>
          <p:cNvPr id="4" name="TextBox 3">
            <a:extLst>
              <a:ext uri="{FF2B5EF4-FFF2-40B4-BE49-F238E27FC236}">
                <a16:creationId xmlns:a16="http://schemas.microsoft.com/office/drawing/2014/main" xmlns="" id="{8BA0B7C5-7CEA-05C8-5924-25C170CEF5FB}"/>
              </a:ext>
            </a:extLst>
          </p:cNvPr>
          <p:cNvSpPr txBox="1"/>
          <p:nvPr/>
        </p:nvSpPr>
        <p:spPr>
          <a:xfrm>
            <a:off x="0" y="897927"/>
            <a:ext cx="2227726" cy="523220"/>
          </a:xfrm>
          <a:prstGeom prst="rect">
            <a:avLst/>
          </a:prstGeom>
          <a:noFill/>
        </p:spPr>
        <p:txBody>
          <a:bodyPr wrap="none" rtlCol="0">
            <a:spAutoFit/>
          </a:bodyPr>
          <a:lstStyle/>
          <a:p>
            <a:r>
              <a:rPr lang="en-US" sz="2800" b="1" dirty="0"/>
              <a:t>2.1.2. </a:t>
            </a:r>
            <a:r>
              <a:rPr lang="en-US" sz="2800" b="1" dirty="0" err="1"/>
              <a:t>Tự</a:t>
            </a:r>
            <a:r>
              <a:rPr lang="en-US" sz="2800" b="1" dirty="0"/>
              <a:t> </a:t>
            </a:r>
            <a:r>
              <a:rPr lang="en-US" sz="2800" b="1" dirty="0" err="1"/>
              <a:t>luận</a:t>
            </a:r>
            <a:endParaRPr lang="en-US" sz="2800" b="1" dirty="0"/>
          </a:p>
        </p:txBody>
      </p:sp>
      <p:sp>
        <p:nvSpPr>
          <p:cNvPr id="5" name="TextBox 4">
            <a:extLst>
              <a:ext uri="{FF2B5EF4-FFF2-40B4-BE49-F238E27FC236}">
                <a16:creationId xmlns:a16="http://schemas.microsoft.com/office/drawing/2014/main" xmlns="" id="{0C9B0B8C-1930-C23F-5165-49DD2DEDBB9F}"/>
              </a:ext>
            </a:extLst>
          </p:cNvPr>
          <p:cNvSpPr txBox="1"/>
          <p:nvPr/>
        </p:nvSpPr>
        <p:spPr>
          <a:xfrm>
            <a:off x="3722980" y="1625600"/>
            <a:ext cx="4746043" cy="461665"/>
          </a:xfrm>
          <a:prstGeom prst="rect">
            <a:avLst/>
          </a:prstGeom>
          <a:noFill/>
        </p:spPr>
        <p:txBody>
          <a:bodyPr wrap="none" rtlCol="0">
            <a:spAutoFit/>
          </a:bodyPr>
          <a:lstStyle/>
          <a:p>
            <a:pPr algn="ctr"/>
            <a:r>
              <a:rPr lang="en-US" sz="2400" b="1" dirty="0" err="1"/>
              <a:t>Câu</a:t>
            </a:r>
            <a:r>
              <a:rPr lang="en-US" sz="2400" b="1" dirty="0"/>
              <a:t> </a:t>
            </a:r>
            <a:r>
              <a:rPr lang="en-US" sz="2400" b="1" dirty="0" err="1"/>
              <a:t>hỏi</a:t>
            </a:r>
            <a:r>
              <a:rPr lang="en-US" sz="2400" b="1" dirty="0"/>
              <a:t> </a:t>
            </a:r>
            <a:r>
              <a:rPr lang="en-US" sz="2400" b="1" dirty="0" err="1"/>
              <a:t>trả</a:t>
            </a:r>
            <a:r>
              <a:rPr lang="en-US" sz="2400" b="1" dirty="0"/>
              <a:t> </a:t>
            </a:r>
            <a:r>
              <a:rPr lang="en-US" sz="2400" b="1" dirty="0" err="1"/>
              <a:t>lời</a:t>
            </a:r>
            <a:r>
              <a:rPr lang="en-US" sz="2400" b="1" dirty="0"/>
              <a:t> </a:t>
            </a:r>
            <a:r>
              <a:rPr lang="en-US" sz="2400" b="1" dirty="0" err="1"/>
              <a:t>ngắn</a:t>
            </a:r>
            <a:r>
              <a:rPr lang="en-US" sz="2400" b="1" dirty="0"/>
              <a:t>/</a:t>
            </a:r>
            <a:r>
              <a:rPr lang="en-US" sz="2400" b="1" dirty="0" err="1"/>
              <a:t>dài</a:t>
            </a:r>
            <a:r>
              <a:rPr lang="en-US" sz="2400" b="1" dirty="0"/>
              <a:t>, </a:t>
            </a:r>
            <a:r>
              <a:rPr lang="en-US" sz="2400" b="1" dirty="0" err="1"/>
              <a:t>đáp</a:t>
            </a:r>
            <a:r>
              <a:rPr lang="en-US" sz="2400" b="1" dirty="0"/>
              <a:t> </a:t>
            </a:r>
            <a:r>
              <a:rPr lang="en-US" sz="2400" b="1" dirty="0" err="1"/>
              <a:t>án</a:t>
            </a:r>
            <a:r>
              <a:rPr lang="en-US" sz="2400" b="1" dirty="0"/>
              <a:t> </a:t>
            </a:r>
            <a:r>
              <a:rPr lang="en-US" sz="2400" b="1" dirty="0" err="1"/>
              <a:t>mở</a:t>
            </a:r>
            <a:endParaRPr lang="vi-VN" sz="2400" b="1" dirty="0"/>
          </a:p>
        </p:txBody>
      </p:sp>
      <p:pic>
        <p:nvPicPr>
          <p:cNvPr id="12" name="Picture 11">
            <a:extLst>
              <a:ext uri="{FF2B5EF4-FFF2-40B4-BE49-F238E27FC236}">
                <a16:creationId xmlns:a16="http://schemas.microsoft.com/office/drawing/2014/main" xmlns="" id="{72CD8FC2-9D22-962A-887C-756775C7A50F}"/>
              </a:ext>
            </a:extLst>
          </p:cNvPr>
          <p:cNvPicPr>
            <a:picLocks noChangeAspect="1"/>
          </p:cNvPicPr>
          <p:nvPr/>
        </p:nvPicPr>
        <p:blipFill>
          <a:blip r:embed="rId2"/>
          <a:stretch>
            <a:fillRect/>
          </a:stretch>
        </p:blipFill>
        <p:spPr>
          <a:xfrm>
            <a:off x="475731" y="2305045"/>
            <a:ext cx="5248172" cy="2813168"/>
          </a:xfrm>
          <a:prstGeom prst="rect">
            <a:avLst/>
          </a:prstGeom>
        </p:spPr>
      </p:pic>
      <p:pic>
        <p:nvPicPr>
          <p:cNvPr id="14" name="Picture 13">
            <a:extLst>
              <a:ext uri="{FF2B5EF4-FFF2-40B4-BE49-F238E27FC236}">
                <a16:creationId xmlns:a16="http://schemas.microsoft.com/office/drawing/2014/main" xmlns="" id="{DFFAE8AE-8F67-11D4-94A8-5A57EBE07EF4}"/>
              </a:ext>
            </a:extLst>
          </p:cNvPr>
          <p:cNvPicPr>
            <a:picLocks noChangeAspect="1"/>
          </p:cNvPicPr>
          <p:nvPr/>
        </p:nvPicPr>
        <p:blipFill>
          <a:blip r:embed="rId3"/>
          <a:stretch>
            <a:fillRect/>
          </a:stretch>
        </p:blipFill>
        <p:spPr>
          <a:xfrm>
            <a:off x="6262254" y="3810094"/>
            <a:ext cx="5248173" cy="1308119"/>
          </a:xfrm>
          <a:prstGeom prst="rect">
            <a:avLst/>
          </a:prstGeom>
        </p:spPr>
      </p:pic>
      <p:sp>
        <p:nvSpPr>
          <p:cNvPr id="15" name="TextBox 14">
            <a:extLst>
              <a:ext uri="{FF2B5EF4-FFF2-40B4-BE49-F238E27FC236}">
                <a16:creationId xmlns:a16="http://schemas.microsoft.com/office/drawing/2014/main" xmlns="" id="{3FE8EADF-3272-37AE-305F-6274DA8D360D}"/>
              </a:ext>
            </a:extLst>
          </p:cNvPr>
          <p:cNvSpPr txBox="1"/>
          <p:nvPr/>
        </p:nvSpPr>
        <p:spPr>
          <a:xfrm>
            <a:off x="3140343" y="5963378"/>
            <a:ext cx="5167120" cy="707886"/>
          </a:xfrm>
          <a:prstGeom prst="rect">
            <a:avLst/>
          </a:prstGeom>
          <a:noFill/>
        </p:spPr>
        <p:txBody>
          <a:bodyPr wrap="none" rtlCol="0">
            <a:spAutoFit/>
          </a:bodyPr>
          <a:lstStyle/>
          <a:p>
            <a:pPr algn="ctr"/>
            <a:r>
              <a:rPr lang="en-US" sz="2000" dirty="0" err="1"/>
              <a:t>Bài</a:t>
            </a:r>
            <a:r>
              <a:rPr lang="en-US" sz="2000" dirty="0"/>
              <a:t> 7. </a:t>
            </a:r>
            <a:r>
              <a:rPr lang="en-US" sz="2000" dirty="0" err="1"/>
              <a:t>Tìm</a:t>
            </a:r>
            <a:r>
              <a:rPr lang="en-US" sz="2000" dirty="0"/>
              <a:t> </a:t>
            </a:r>
            <a:r>
              <a:rPr lang="en-US" sz="2000" dirty="0" err="1"/>
              <a:t>hai</a:t>
            </a:r>
            <a:r>
              <a:rPr lang="en-US" sz="2000" dirty="0"/>
              <a:t> </a:t>
            </a:r>
            <a:r>
              <a:rPr lang="en-US" sz="2000" dirty="0" err="1"/>
              <a:t>số</a:t>
            </a:r>
            <a:r>
              <a:rPr lang="en-US" sz="2000" dirty="0"/>
              <a:t> </a:t>
            </a:r>
            <a:r>
              <a:rPr lang="en-US" sz="2000" dirty="0" err="1"/>
              <a:t>khi</a:t>
            </a:r>
            <a:r>
              <a:rPr lang="en-US" sz="2000" dirty="0"/>
              <a:t> </a:t>
            </a:r>
            <a:r>
              <a:rPr lang="en-US" sz="2000" dirty="0" err="1"/>
              <a:t>biết</a:t>
            </a:r>
            <a:r>
              <a:rPr lang="en-US" sz="2000" dirty="0"/>
              <a:t> </a:t>
            </a:r>
            <a:r>
              <a:rPr lang="en-US" sz="2000" dirty="0" err="1"/>
              <a:t>tổng</a:t>
            </a:r>
            <a:r>
              <a:rPr lang="en-US" sz="2000" dirty="0"/>
              <a:t> </a:t>
            </a:r>
            <a:r>
              <a:rPr lang="en-US" sz="2000" dirty="0" err="1"/>
              <a:t>và</a:t>
            </a:r>
            <a:r>
              <a:rPr lang="en-US" sz="2000" dirty="0"/>
              <a:t> </a:t>
            </a:r>
            <a:r>
              <a:rPr lang="en-US" sz="2000" dirty="0" err="1"/>
              <a:t>tỉ</a:t>
            </a:r>
            <a:r>
              <a:rPr lang="en-US" sz="2000" dirty="0"/>
              <a:t> </a:t>
            </a:r>
            <a:r>
              <a:rPr lang="en-US" sz="2000" dirty="0" err="1"/>
              <a:t>của</a:t>
            </a:r>
            <a:r>
              <a:rPr lang="en-US" sz="2000" dirty="0"/>
              <a:t> </a:t>
            </a:r>
            <a:r>
              <a:rPr lang="en-US" sz="2000" dirty="0" err="1"/>
              <a:t>hai</a:t>
            </a:r>
            <a:r>
              <a:rPr lang="en-US" sz="2000" dirty="0"/>
              <a:t> </a:t>
            </a:r>
            <a:r>
              <a:rPr lang="en-US" sz="2000" dirty="0" err="1"/>
              <a:t>số</a:t>
            </a:r>
            <a:r>
              <a:rPr lang="en-US" sz="2000" dirty="0"/>
              <a:t> </a:t>
            </a:r>
            <a:r>
              <a:rPr lang="en-US" sz="2000" dirty="0" err="1"/>
              <a:t>đó</a:t>
            </a:r>
            <a:endParaRPr lang="en-US" sz="2000" dirty="0"/>
          </a:p>
          <a:p>
            <a:pPr algn="ctr"/>
            <a:r>
              <a:rPr lang="en-US" sz="2000" dirty="0"/>
              <a:t>(</a:t>
            </a:r>
            <a:r>
              <a:rPr lang="en-US" sz="2000" dirty="0" err="1"/>
              <a:t>Toán</a:t>
            </a:r>
            <a:r>
              <a:rPr lang="en-US" sz="2000" dirty="0"/>
              <a:t> 5, </a:t>
            </a:r>
            <a:r>
              <a:rPr lang="en-US" sz="2000" dirty="0" err="1"/>
              <a:t>tập</a:t>
            </a:r>
            <a:r>
              <a:rPr lang="en-US" sz="2000" dirty="0"/>
              <a:t> 1, </a:t>
            </a:r>
            <a:r>
              <a:rPr lang="en-US" sz="2000" dirty="0" err="1"/>
              <a:t>Bộ</a:t>
            </a:r>
            <a:r>
              <a:rPr lang="en-US" sz="2000" dirty="0"/>
              <a:t> SGK </a:t>
            </a:r>
            <a:r>
              <a:rPr lang="en-US" sz="2000" dirty="0" err="1"/>
              <a:t>Cánh</a:t>
            </a:r>
            <a:r>
              <a:rPr lang="en-US" sz="2000" dirty="0"/>
              <a:t> </a:t>
            </a:r>
            <a:r>
              <a:rPr lang="en-US" sz="2000" dirty="0" err="1"/>
              <a:t>diều</a:t>
            </a:r>
            <a:r>
              <a:rPr lang="en-US" sz="2000" dirty="0"/>
              <a:t>)</a:t>
            </a:r>
            <a:endParaRPr lang="vi-VN" sz="2000" dirty="0"/>
          </a:p>
        </p:txBody>
      </p:sp>
    </p:spTree>
    <p:extLst>
      <p:ext uri="{BB962C8B-B14F-4D97-AF65-F5344CB8AC3E}">
        <p14:creationId xmlns:p14="http://schemas.microsoft.com/office/powerpoint/2010/main" val="2486895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1507569-D725-55D9-CA7C-98FD0FE8D9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5F090562-2E0D-98F9-DD09-91F7CF8DA8BC}"/>
              </a:ext>
            </a:extLst>
          </p:cNvPr>
          <p:cNvSpPr>
            <a:spLocks noGrp="1"/>
          </p:cNvSpPr>
          <p:nvPr>
            <p:ph type="title"/>
          </p:nvPr>
        </p:nvSpPr>
        <p:spPr>
          <a:xfrm>
            <a:off x="361950" y="1689388"/>
            <a:ext cx="11468100" cy="1325563"/>
          </a:xfrm>
        </p:spPr>
        <p:txBody>
          <a:bodyPr>
            <a:normAutofit/>
          </a:bodyPr>
          <a:lstStyle/>
          <a:p>
            <a:pPr algn="ctr"/>
            <a:r>
              <a:rPr lang="en-US" sz="3600" dirty="0">
                <a:latin typeface="Calibri" panose="020F0502020204030204" pitchFamily="34" charset="0"/>
                <a:cs typeface="Calibri" panose="020F0502020204030204" pitchFamily="34" charset="0"/>
              </a:rPr>
              <a:t>2.2</a:t>
            </a:r>
            <a:r>
              <a:rPr lang="vi-VN" sz="36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KĨ THUẬT VIẾT CÂU HỎI</a:t>
            </a:r>
            <a:endParaRPr lang="vi-VN" sz="36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xmlns="" id="{457ACA50-C974-4A3F-9E1C-42617F56178D}"/>
              </a:ext>
            </a:extLst>
          </p:cNvPr>
          <p:cNvSpPr>
            <a:spLocks noGrp="1"/>
          </p:cNvSpPr>
          <p:nvPr>
            <p:ph type="sldNum" sz="quarter" idx="12"/>
          </p:nvPr>
        </p:nvSpPr>
        <p:spPr/>
        <p:txBody>
          <a:bodyPr/>
          <a:lstStyle/>
          <a:p>
            <a:fld id="{D6DAD6C1-62F6-4473-8FB1-A9EBE493AB22}" type="slidenum">
              <a:rPr lang="vi-VN" smtClean="0"/>
              <a:t>32</a:t>
            </a:fld>
            <a:endParaRPr lang="vi-VN"/>
          </a:p>
        </p:txBody>
      </p:sp>
    </p:spTree>
    <p:extLst>
      <p:ext uri="{BB962C8B-B14F-4D97-AF65-F5344CB8AC3E}">
        <p14:creationId xmlns:p14="http://schemas.microsoft.com/office/powerpoint/2010/main" val="3433532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A3F3EAF-F28B-75A8-4921-555CBFD7F60E}"/>
            </a:ext>
          </a:extLst>
        </p:cNvPr>
        <p:cNvGrpSpPr/>
        <p:nvPr/>
      </p:nvGrpSpPr>
      <p:grpSpPr>
        <a:xfrm>
          <a:off x="0" y="0"/>
          <a:ext cx="0" cy="0"/>
          <a:chOff x="0" y="0"/>
          <a:chExt cx="0" cy="0"/>
        </a:xfrm>
      </p:grpSpPr>
      <p:sp>
        <p:nvSpPr>
          <p:cNvPr id="36" name="Google Shape;285;p28">
            <a:extLst>
              <a:ext uri="{FF2B5EF4-FFF2-40B4-BE49-F238E27FC236}">
                <a16:creationId xmlns:a16="http://schemas.microsoft.com/office/drawing/2014/main" xmlns="" id="{162EE274-EC76-A9B3-4BE6-3C2E5F2F3FA6}"/>
              </a:ext>
            </a:extLst>
          </p:cNvPr>
          <p:cNvSpPr/>
          <p:nvPr/>
        </p:nvSpPr>
        <p:spPr>
          <a:xfrm>
            <a:off x="4769250" y="2727297"/>
            <a:ext cx="2043900" cy="2043900"/>
          </a:xfrm>
          <a:prstGeom prst="pie">
            <a:avLst>
              <a:gd name="adj1" fmla="val 10821860"/>
              <a:gd name="adj2" fmla="val 16200000"/>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ada"/>
              <a:ea typeface="Mada"/>
              <a:cs typeface="Mada"/>
              <a:sym typeface="Mada"/>
            </a:endParaRPr>
          </a:p>
        </p:txBody>
      </p:sp>
      <p:sp>
        <p:nvSpPr>
          <p:cNvPr id="37" name="Google Shape;286;p28">
            <a:extLst>
              <a:ext uri="{FF2B5EF4-FFF2-40B4-BE49-F238E27FC236}">
                <a16:creationId xmlns:a16="http://schemas.microsoft.com/office/drawing/2014/main" xmlns="" id="{2F9CD50C-C72F-6862-6E35-81C83312C5DB}"/>
              </a:ext>
            </a:extLst>
          </p:cNvPr>
          <p:cNvSpPr/>
          <p:nvPr/>
        </p:nvSpPr>
        <p:spPr>
          <a:xfrm flipH="1">
            <a:off x="5074050" y="2727297"/>
            <a:ext cx="2043900" cy="2043900"/>
          </a:xfrm>
          <a:prstGeom prst="pie">
            <a:avLst>
              <a:gd name="adj1" fmla="val 10821860"/>
              <a:gd name="adj2" fmla="val 16200000"/>
            </a:avLst>
          </a:prstGeom>
          <a:solidFill>
            <a:schemeClr val="dk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ada"/>
              <a:ea typeface="Mada"/>
              <a:cs typeface="Mada"/>
              <a:sym typeface="Mada"/>
            </a:endParaRPr>
          </a:p>
        </p:txBody>
      </p:sp>
      <p:sp>
        <p:nvSpPr>
          <p:cNvPr id="38" name="Google Shape;287;p28">
            <a:extLst>
              <a:ext uri="{FF2B5EF4-FFF2-40B4-BE49-F238E27FC236}">
                <a16:creationId xmlns:a16="http://schemas.microsoft.com/office/drawing/2014/main" xmlns="" id="{AE8CF4D3-4991-EE36-C7EC-F05032D597BF}"/>
              </a:ext>
            </a:extLst>
          </p:cNvPr>
          <p:cNvSpPr/>
          <p:nvPr/>
        </p:nvSpPr>
        <p:spPr>
          <a:xfrm rot="10800000" flipH="1">
            <a:off x="4769250" y="3032097"/>
            <a:ext cx="2043900" cy="2043900"/>
          </a:xfrm>
          <a:prstGeom prst="pie">
            <a:avLst>
              <a:gd name="adj1" fmla="val 10821860"/>
              <a:gd name="adj2" fmla="val 16200000"/>
            </a:avLst>
          </a:prstGeom>
          <a:solidFill>
            <a:schemeClr val="l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ada"/>
              <a:ea typeface="Mada"/>
              <a:cs typeface="Mada"/>
              <a:sym typeface="Mada"/>
            </a:endParaRPr>
          </a:p>
        </p:txBody>
      </p:sp>
      <p:sp>
        <p:nvSpPr>
          <p:cNvPr id="39" name="Google Shape;288;p28">
            <a:extLst>
              <a:ext uri="{FF2B5EF4-FFF2-40B4-BE49-F238E27FC236}">
                <a16:creationId xmlns:a16="http://schemas.microsoft.com/office/drawing/2014/main" xmlns="" id="{B44378DE-A44D-FA51-899D-A80B9C25C9B8}"/>
              </a:ext>
            </a:extLst>
          </p:cNvPr>
          <p:cNvSpPr/>
          <p:nvPr/>
        </p:nvSpPr>
        <p:spPr>
          <a:xfrm rot="10800000">
            <a:off x="5074050" y="3032097"/>
            <a:ext cx="2043900" cy="2043900"/>
          </a:xfrm>
          <a:prstGeom prst="pie">
            <a:avLst>
              <a:gd name="adj1" fmla="val 10821860"/>
              <a:gd name="adj2" fmla="val 16200000"/>
            </a:avLst>
          </a:pr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ada"/>
              <a:ea typeface="Mada"/>
              <a:cs typeface="Mada"/>
              <a:sym typeface="Mada"/>
            </a:endParaRPr>
          </a:p>
        </p:txBody>
      </p:sp>
      <p:cxnSp>
        <p:nvCxnSpPr>
          <p:cNvPr id="40" name="Google Shape;289;p28">
            <a:extLst>
              <a:ext uri="{FF2B5EF4-FFF2-40B4-BE49-F238E27FC236}">
                <a16:creationId xmlns:a16="http://schemas.microsoft.com/office/drawing/2014/main" xmlns="" id="{4CF74D11-3DB7-1C46-F5AC-5FEB38C9A854}"/>
              </a:ext>
            </a:extLst>
          </p:cNvPr>
          <p:cNvCxnSpPr/>
          <p:nvPr/>
        </p:nvCxnSpPr>
        <p:spPr>
          <a:xfrm>
            <a:off x="2359398" y="3901647"/>
            <a:ext cx="7168500" cy="0"/>
          </a:xfrm>
          <a:prstGeom prst="straightConnector1">
            <a:avLst/>
          </a:prstGeom>
          <a:noFill/>
          <a:ln w="19050" cap="flat" cmpd="sng">
            <a:solidFill>
              <a:schemeClr val="dk1"/>
            </a:solidFill>
            <a:prstDash val="dot"/>
            <a:round/>
            <a:headEnd type="none" w="med" len="med"/>
            <a:tailEnd type="none" w="med" len="med"/>
          </a:ln>
        </p:spPr>
      </p:cxnSp>
      <p:cxnSp>
        <p:nvCxnSpPr>
          <p:cNvPr id="41" name="Google Shape;290;p28">
            <a:extLst>
              <a:ext uri="{FF2B5EF4-FFF2-40B4-BE49-F238E27FC236}">
                <a16:creationId xmlns:a16="http://schemas.microsoft.com/office/drawing/2014/main" xmlns="" id="{08E34122-961F-159D-6424-DDBF5338598F}"/>
              </a:ext>
            </a:extLst>
          </p:cNvPr>
          <p:cNvCxnSpPr/>
          <p:nvPr/>
        </p:nvCxnSpPr>
        <p:spPr>
          <a:xfrm>
            <a:off x="5943598" y="2442722"/>
            <a:ext cx="0" cy="2917800"/>
          </a:xfrm>
          <a:prstGeom prst="straightConnector1">
            <a:avLst/>
          </a:prstGeom>
          <a:noFill/>
          <a:ln w="19050" cap="flat" cmpd="sng">
            <a:solidFill>
              <a:schemeClr val="dk1"/>
            </a:solidFill>
            <a:prstDash val="dot"/>
            <a:round/>
            <a:headEnd type="none" w="med" len="med"/>
            <a:tailEnd type="none" w="med" len="med"/>
          </a:ln>
        </p:spPr>
      </p:cxnSp>
      <p:sp>
        <p:nvSpPr>
          <p:cNvPr id="42" name="Google Shape;292;p28">
            <a:extLst>
              <a:ext uri="{FF2B5EF4-FFF2-40B4-BE49-F238E27FC236}">
                <a16:creationId xmlns:a16="http://schemas.microsoft.com/office/drawing/2014/main" xmlns="" id="{8E1F2D50-840A-624A-7625-23D2702358A1}"/>
              </a:ext>
            </a:extLst>
          </p:cNvPr>
          <p:cNvSpPr txBox="1"/>
          <p:nvPr/>
        </p:nvSpPr>
        <p:spPr>
          <a:xfrm>
            <a:off x="2493498" y="2920614"/>
            <a:ext cx="1971000" cy="615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Hind"/>
                <a:cs typeface="Calibri" panose="020F0502020204030204" pitchFamily="34" charset="0"/>
                <a:sym typeface="Hind"/>
              </a:rPr>
              <a:t>Câu hỏi có đánh giá MỘT khía cạnh của toán học không?</a:t>
            </a:r>
            <a:endParaRPr kumimoji="0" sz="1600" b="0" i="0" u="none" strike="noStrike" kern="1200" cap="none" spc="0" normalizeH="0" baseline="0" noProof="0" dirty="0">
              <a:ln>
                <a:noFill/>
              </a:ln>
              <a:solidFill>
                <a:prstClr val="black"/>
              </a:solidFill>
              <a:effectLst/>
              <a:uLnTx/>
              <a:uFillTx/>
              <a:latin typeface="Calibri" panose="020F0502020204030204" pitchFamily="34" charset="0"/>
              <a:ea typeface="Hind"/>
              <a:cs typeface="Calibri" panose="020F0502020204030204" pitchFamily="34" charset="0"/>
              <a:sym typeface="Hind"/>
            </a:endParaRPr>
          </a:p>
        </p:txBody>
      </p:sp>
      <p:sp>
        <p:nvSpPr>
          <p:cNvPr id="43" name="Google Shape;293;p28">
            <a:extLst>
              <a:ext uri="{FF2B5EF4-FFF2-40B4-BE49-F238E27FC236}">
                <a16:creationId xmlns:a16="http://schemas.microsoft.com/office/drawing/2014/main" xmlns="" id="{91760F1A-7A0F-4E77-3129-98A80F021312}"/>
              </a:ext>
            </a:extLst>
          </p:cNvPr>
          <p:cNvSpPr txBox="1"/>
          <p:nvPr/>
        </p:nvSpPr>
        <p:spPr>
          <a:xfrm>
            <a:off x="2493498" y="2442712"/>
            <a:ext cx="1971000" cy="5541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err="1">
                <a:ln>
                  <a:noFill/>
                </a:ln>
                <a:solidFill>
                  <a:prstClr val="black"/>
                </a:solidFill>
                <a:effectLst/>
                <a:uLnTx/>
                <a:uFillTx/>
                <a:latin typeface="Archivo"/>
                <a:ea typeface="Archivo"/>
                <a:cs typeface="Archivo"/>
                <a:sym typeface="Archivo"/>
              </a:rPr>
              <a:t>Tính</a:t>
            </a:r>
            <a:r>
              <a:rPr kumimoji="0" lang="en" sz="2000" b="1" i="0" u="none" strike="noStrike" kern="1200" cap="none" spc="0" normalizeH="0" baseline="0" noProof="0" dirty="0">
                <a:ln>
                  <a:noFill/>
                </a:ln>
                <a:solidFill>
                  <a:prstClr val="black"/>
                </a:solidFill>
                <a:effectLst/>
                <a:uLnTx/>
                <a:uFillTx/>
                <a:latin typeface="Archivo"/>
                <a:ea typeface="Archivo"/>
                <a:cs typeface="Archivo"/>
                <a:sym typeface="Archivo"/>
              </a:rPr>
              <a:t> </a:t>
            </a:r>
            <a:r>
              <a:rPr kumimoji="0" lang="en" sz="2000" b="1" i="0" u="none" strike="noStrike" kern="1200" cap="none" spc="0" normalizeH="0" baseline="0" noProof="0" dirty="0" err="1">
                <a:ln>
                  <a:noFill/>
                </a:ln>
                <a:solidFill>
                  <a:prstClr val="black"/>
                </a:solidFill>
                <a:effectLst/>
                <a:uLnTx/>
                <a:uFillTx/>
                <a:latin typeface="Archivo"/>
                <a:ea typeface="Archivo"/>
                <a:cs typeface="Archivo"/>
                <a:sym typeface="Archivo"/>
              </a:rPr>
              <a:t>phù</a:t>
            </a:r>
            <a:r>
              <a:rPr kumimoji="0" lang="en" sz="2000" b="1" i="0" u="none" strike="noStrike" kern="1200" cap="none" spc="0" normalizeH="0" baseline="0" noProof="0" dirty="0">
                <a:ln>
                  <a:noFill/>
                </a:ln>
                <a:solidFill>
                  <a:prstClr val="black"/>
                </a:solidFill>
                <a:effectLst/>
                <a:uLnTx/>
                <a:uFillTx/>
                <a:latin typeface="Archivo"/>
                <a:ea typeface="Archivo"/>
                <a:cs typeface="Archivo"/>
                <a:sym typeface="Archivo"/>
              </a:rPr>
              <a:t> </a:t>
            </a:r>
            <a:r>
              <a:rPr kumimoji="0" lang="en" sz="2000" b="1" i="0" u="none" strike="noStrike" kern="1200" cap="none" spc="0" normalizeH="0" baseline="0" noProof="0" dirty="0" err="1">
                <a:ln>
                  <a:noFill/>
                </a:ln>
                <a:solidFill>
                  <a:prstClr val="black"/>
                </a:solidFill>
                <a:effectLst/>
                <a:uLnTx/>
                <a:uFillTx/>
                <a:latin typeface="Archivo"/>
                <a:ea typeface="Archivo"/>
                <a:cs typeface="Archivo"/>
                <a:sym typeface="Archivo"/>
              </a:rPr>
              <a:t>hợp</a:t>
            </a:r>
            <a:endParaRPr kumimoji="0" sz="2000" b="1" i="0" u="none" strike="noStrike" kern="1200" cap="none" spc="0" normalizeH="0" baseline="0" noProof="0" dirty="0">
              <a:ln>
                <a:noFill/>
              </a:ln>
              <a:solidFill>
                <a:prstClr val="black"/>
              </a:solidFill>
              <a:effectLst/>
              <a:uLnTx/>
              <a:uFillTx/>
              <a:latin typeface="Archivo"/>
              <a:ea typeface="Archivo"/>
              <a:cs typeface="Archivo"/>
              <a:sym typeface="Archivo"/>
            </a:endParaRPr>
          </a:p>
        </p:txBody>
      </p:sp>
      <p:sp>
        <p:nvSpPr>
          <p:cNvPr id="44" name="Google Shape;294;p28">
            <a:extLst>
              <a:ext uri="{FF2B5EF4-FFF2-40B4-BE49-F238E27FC236}">
                <a16:creationId xmlns:a16="http://schemas.microsoft.com/office/drawing/2014/main" xmlns="" id="{7C28894C-BFE2-6D75-43DD-8BAB41ECFE11}"/>
              </a:ext>
            </a:extLst>
          </p:cNvPr>
          <p:cNvSpPr txBox="1"/>
          <p:nvPr/>
        </p:nvSpPr>
        <p:spPr>
          <a:xfrm>
            <a:off x="7422798" y="4744968"/>
            <a:ext cx="1971000" cy="615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Cơ</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hội</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trả</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lời</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đúng</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có</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tương</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quan</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với</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năng</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lực</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của</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học</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sinh</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không</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a:t>
            </a:r>
            <a:endParaRPr kumimoji="0"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endParaRPr>
          </a:p>
        </p:txBody>
      </p:sp>
      <p:sp>
        <p:nvSpPr>
          <p:cNvPr id="45" name="Google Shape;295;p28">
            <a:extLst>
              <a:ext uri="{FF2B5EF4-FFF2-40B4-BE49-F238E27FC236}">
                <a16:creationId xmlns:a16="http://schemas.microsoft.com/office/drawing/2014/main" xmlns="" id="{C01FBE75-1816-6050-DDA0-C7EC657A32AB}"/>
              </a:ext>
            </a:extLst>
          </p:cNvPr>
          <p:cNvSpPr txBox="1"/>
          <p:nvPr/>
        </p:nvSpPr>
        <p:spPr>
          <a:xfrm>
            <a:off x="7422798" y="4267065"/>
            <a:ext cx="1971000" cy="5541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err="1">
                <a:ln>
                  <a:noFill/>
                </a:ln>
                <a:solidFill>
                  <a:prstClr val="black"/>
                </a:solidFill>
                <a:effectLst/>
                <a:uLnTx/>
                <a:uFillTx/>
                <a:latin typeface="Archivo"/>
                <a:ea typeface="Archivo"/>
                <a:cs typeface="Archivo"/>
                <a:sym typeface="Archivo"/>
              </a:rPr>
              <a:t>Độ</a:t>
            </a:r>
            <a:r>
              <a:rPr kumimoji="0" lang="en" sz="2000" b="1" i="0" u="none" strike="noStrike" kern="1200" cap="none" spc="0" normalizeH="0" baseline="0" noProof="0" dirty="0">
                <a:ln>
                  <a:noFill/>
                </a:ln>
                <a:solidFill>
                  <a:prstClr val="black"/>
                </a:solidFill>
                <a:effectLst/>
                <a:uLnTx/>
                <a:uFillTx/>
                <a:latin typeface="Archivo"/>
                <a:ea typeface="Archivo"/>
                <a:cs typeface="Archivo"/>
                <a:sym typeface="Archivo"/>
              </a:rPr>
              <a:t> </a:t>
            </a:r>
            <a:r>
              <a:rPr kumimoji="0" lang="en" sz="2000" b="1" i="0" u="none" strike="noStrike" kern="1200" cap="none" spc="0" normalizeH="0" baseline="0" noProof="0" dirty="0" err="1">
                <a:ln>
                  <a:noFill/>
                </a:ln>
                <a:solidFill>
                  <a:prstClr val="black"/>
                </a:solidFill>
                <a:effectLst/>
                <a:uLnTx/>
                <a:uFillTx/>
                <a:latin typeface="Archivo"/>
                <a:ea typeface="Archivo"/>
                <a:cs typeface="Archivo"/>
                <a:sym typeface="Archivo"/>
              </a:rPr>
              <a:t>phân</a:t>
            </a:r>
            <a:r>
              <a:rPr kumimoji="0" lang="en" sz="2000" b="1" i="0" u="none" strike="noStrike" kern="1200" cap="none" spc="0" normalizeH="0" baseline="0" noProof="0" dirty="0">
                <a:ln>
                  <a:noFill/>
                </a:ln>
                <a:solidFill>
                  <a:prstClr val="black"/>
                </a:solidFill>
                <a:effectLst/>
                <a:uLnTx/>
                <a:uFillTx/>
                <a:latin typeface="Archivo"/>
                <a:ea typeface="Archivo"/>
                <a:cs typeface="Archivo"/>
                <a:sym typeface="Archivo"/>
              </a:rPr>
              <a:t> </a:t>
            </a:r>
            <a:r>
              <a:rPr kumimoji="0" lang="en" sz="2000" b="1" i="0" u="none" strike="noStrike" kern="1200" cap="none" spc="0" normalizeH="0" baseline="0" noProof="0" dirty="0" err="1">
                <a:ln>
                  <a:noFill/>
                </a:ln>
                <a:solidFill>
                  <a:prstClr val="black"/>
                </a:solidFill>
                <a:effectLst/>
                <a:uLnTx/>
                <a:uFillTx/>
                <a:latin typeface="Archivo"/>
                <a:ea typeface="Archivo"/>
                <a:cs typeface="Archivo"/>
                <a:sym typeface="Archivo"/>
              </a:rPr>
              <a:t>biệt</a:t>
            </a:r>
            <a:endParaRPr kumimoji="0" sz="2000" b="1" i="0" u="none" strike="noStrike" kern="1200" cap="none" spc="0" normalizeH="0" baseline="0" noProof="0" dirty="0">
              <a:ln>
                <a:noFill/>
              </a:ln>
              <a:solidFill>
                <a:prstClr val="black"/>
              </a:solidFill>
              <a:effectLst/>
              <a:uLnTx/>
              <a:uFillTx/>
              <a:latin typeface="Archivo"/>
              <a:ea typeface="Archivo"/>
              <a:cs typeface="Archivo"/>
              <a:sym typeface="Archivo"/>
            </a:endParaRPr>
          </a:p>
        </p:txBody>
      </p:sp>
      <p:sp>
        <p:nvSpPr>
          <p:cNvPr id="46" name="Google Shape;296;p28">
            <a:extLst>
              <a:ext uri="{FF2B5EF4-FFF2-40B4-BE49-F238E27FC236}">
                <a16:creationId xmlns:a16="http://schemas.microsoft.com/office/drawing/2014/main" xmlns="" id="{5C1F21BE-CEC5-44E8-F9F0-8826ACAD3153}"/>
              </a:ext>
            </a:extLst>
          </p:cNvPr>
          <p:cNvSpPr txBox="1"/>
          <p:nvPr/>
        </p:nvSpPr>
        <p:spPr>
          <a:xfrm>
            <a:off x="7422798" y="2920614"/>
            <a:ext cx="1971000" cy="615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Câu</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hỏi</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có</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đảm</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bảo</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kết</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quả</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đánh</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giá</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nhất</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quán</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không</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a:t>
            </a:r>
            <a:endParaRPr kumimoji="0"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endParaRPr>
          </a:p>
        </p:txBody>
      </p:sp>
      <p:sp>
        <p:nvSpPr>
          <p:cNvPr id="47" name="Google Shape;297;p28">
            <a:extLst>
              <a:ext uri="{FF2B5EF4-FFF2-40B4-BE49-F238E27FC236}">
                <a16:creationId xmlns:a16="http://schemas.microsoft.com/office/drawing/2014/main" xmlns="" id="{CA3E98EF-6304-A25D-EBEC-A96D0BC192E7}"/>
              </a:ext>
            </a:extLst>
          </p:cNvPr>
          <p:cNvSpPr txBox="1"/>
          <p:nvPr/>
        </p:nvSpPr>
        <p:spPr>
          <a:xfrm>
            <a:off x="7422798" y="2442712"/>
            <a:ext cx="1971000" cy="5541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err="1">
                <a:ln>
                  <a:noFill/>
                </a:ln>
                <a:solidFill>
                  <a:prstClr val="black"/>
                </a:solidFill>
                <a:effectLst/>
                <a:uLnTx/>
                <a:uFillTx/>
                <a:latin typeface="Archivo"/>
                <a:ea typeface="Archivo"/>
                <a:cs typeface="Archivo"/>
                <a:sym typeface="Archivo"/>
              </a:rPr>
              <a:t>Độ</a:t>
            </a:r>
            <a:r>
              <a:rPr kumimoji="0" lang="en" sz="2000" b="1" i="0" u="none" strike="noStrike" kern="1200" cap="none" spc="0" normalizeH="0" baseline="0" noProof="0" dirty="0">
                <a:ln>
                  <a:noFill/>
                </a:ln>
                <a:solidFill>
                  <a:prstClr val="black"/>
                </a:solidFill>
                <a:effectLst/>
                <a:uLnTx/>
                <a:uFillTx/>
                <a:latin typeface="Archivo"/>
                <a:ea typeface="Archivo"/>
                <a:cs typeface="Archivo"/>
                <a:sym typeface="Archivo"/>
              </a:rPr>
              <a:t> tin </a:t>
            </a:r>
            <a:r>
              <a:rPr kumimoji="0" lang="en" sz="2000" b="1" i="0" u="none" strike="noStrike" kern="1200" cap="none" spc="0" normalizeH="0" baseline="0" noProof="0" dirty="0" err="1">
                <a:ln>
                  <a:noFill/>
                </a:ln>
                <a:solidFill>
                  <a:prstClr val="black"/>
                </a:solidFill>
                <a:effectLst/>
                <a:uLnTx/>
                <a:uFillTx/>
                <a:latin typeface="Archivo"/>
                <a:ea typeface="Archivo"/>
                <a:cs typeface="Archivo"/>
                <a:sym typeface="Archivo"/>
              </a:rPr>
              <a:t>cậy</a:t>
            </a:r>
            <a:endParaRPr kumimoji="0" sz="2000" b="1" i="0" u="none" strike="noStrike" kern="1200" cap="none" spc="0" normalizeH="0" baseline="0" noProof="0" dirty="0">
              <a:ln>
                <a:noFill/>
              </a:ln>
              <a:solidFill>
                <a:prstClr val="black"/>
              </a:solidFill>
              <a:effectLst/>
              <a:uLnTx/>
              <a:uFillTx/>
              <a:latin typeface="Archivo"/>
              <a:ea typeface="Archivo"/>
              <a:cs typeface="Archivo"/>
              <a:sym typeface="Archivo"/>
            </a:endParaRPr>
          </a:p>
        </p:txBody>
      </p:sp>
      <p:sp>
        <p:nvSpPr>
          <p:cNvPr id="48" name="Google Shape;298;p28">
            <a:extLst>
              <a:ext uri="{FF2B5EF4-FFF2-40B4-BE49-F238E27FC236}">
                <a16:creationId xmlns:a16="http://schemas.microsoft.com/office/drawing/2014/main" xmlns="" id="{FCB19C35-D7EC-FD23-FE26-9D6B1974881B}"/>
              </a:ext>
            </a:extLst>
          </p:cNvPr>
          <p:cNvSpPr txBox="1"/>
          <p:nvPr/>
        </p:nvSpPr>
        <p:spPr>
          <a:xfrm>
            <a:off x="2493498" y="4744968"/>
            <a:ext cx="1971000" cy="615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Kĩ</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năng</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được</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đánh</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giá</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có</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phải</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trọng</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tâm</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của</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chương</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trình</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dạy</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học</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không</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a:t>
            </a:r>
            <a:endParaRPr kumimoji="0"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endParaRPr>
          </a:p>
        </p:txBody>
      </p:sp>
      <p:sp>
        <p:nvSpPr>
          <p:cNvPr id="49" name="Google Shape;299;p28">
            <a:extLst>
              <a:ext uri="{FF2B5EF4-FFF2-40B4-BE49-F238E27FC236}">
                <a16:creationId xmlns:a16="http://schemas.microsoft.com/office/drawing/2014/main" xmlns="" id="{6D8DDB19-BB01-95D5-F103-42BEC4A5F30B}"/>
              </a:ext>
            </a:extLst>
          </p:cNvPr>
          <p:cNvSpPr txBox="1"/>
          <p:nvPr/>
        </p:nvSpPr>
        <p:spPr>
          <a:xfrm>
            <a:off x="2493498" y="4267065"/>
            <a:ext cx="1971000" cy="5541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err="1">
                <a:ln>
                  <a:noFill/>
                </a:ln>
                <a:solidFill>
                  <a:prstClr val="black"/>
                </a:solidFill>
                <a:effectLst/>
                <a:uLnTx/>
                <a:uFillTx/>
                <a:latin typeface="Archivo"/>
                <a:ea typeface="Archivo"/>
                <a:cs typeface="Archivo"/>
                <a:sym typeface="Archivo"/>
              </a:rPr>
              <a:t>Độ</a:t>
            </a:r>
            <a:r>
              <a:rPr kumimoji="0" lang="en" sz="2000" b="1" i="0" u="none" strike="noStrike" kern="1200" cap="none" spc="0" normalizeH="0" baseline="0" noProof="0" dirty="0">
                <a:ln>
                  <a:noFill/>
                </a:ln>
                <a:solidFill>
                  <a:prstClr val="black"/>
                </a:solidFill>
                <a:effectLst/>
                <a:uLnTx/>
                <a:uFillTx/>
                <a:latin typeface="Archivo"/>
                <a:ea typeface="Archivo"/>
                <a:cs typeface="Archivo"/>
                <a:sym typeface="Archivo"/>
              </a:rPr>
              <a:t> </a:t>
            </a:r>
            <a:r>
              <a:rPr kumimoji="0" lang="en" sz="2000" b="1" i="0" u="none" strike="noStrike" kern="1200" cap="none" spc="0" normalizeH="0" baseline="0" noProof="0" dirty="0" err="1">
                <a:ln>
                  <a:noFill/>
                </a:ln>
                <a:solidFill>
                  <a:prstClr val="black"/>
                </a:solidFill>
                <a:effectLst/>
                <a:uLnTx/>
                <a:uFillTx/>
                <a:latin typeface="Archivo"/>
                <a:ea typeface="Archivo"/>
                <a:cs typeface="Archivo"/>
                <a:sym typeface="Archivo"/>
              </a:rPr>
              <a:t>giá</a:t>
            </a:r>
            <a:r>
              <a:rPr kumimoji="0" lang="en" sz="2000" b="1" i="0" u="none" strike="noStrike" kern="1200" cap="none" spc="0" normalizeH="0" baseline="0" noProof="0" dirty="0">
                <a:ln>
                  <a:noFill/>
                </a:ln>
                <a:solidFill>
                  <a:prstClr val="black"/>
                </a:solidFill>
                <a:effectLst/>
                <a:uLnTx/>
                <a:uFillTx/>
                <a:latin typeface="Archivo"/>
                <a:ea typeface="Archivo"/>
                <a:cs typeface="Archivo"/>
                <a:sym typeface="Archivo"/>
              </a:rPr>
              <a:t> </a:t>
            </a:r>
            <a:r>
              <a:rPr kumimoji="0" lang="en" sz="2000" b="1" i="0" u="none" strike="noStrike" kern="1200" cap="none" spc="0" normalizeH="0" baseline="0" noProof="0" dirty="0" err="1">
                <a:ln>
                  <a:noFill/>
                </a:ln>
                <a:solidFill>
                  <a:prstClr val="black"/>
                </a:solidFill>
                <a:effectLst/>
                <a:uLnTx/>
                <a:uFillTx/>
                <a:latin typeface="Archivo"/>
                <a:ea typeface="Archivo"/>
                <a:cs typeface="Archivo"/>
                <a:sym typeface="Archivo"/>
              </a:rPr>
              <a:t>trị</a:t>
            </a:r>
            <a:endParaRPr kumimoji="0" sz="2000" b="1" i="0" u="none" strike="noStrike" kern="1200" cap="none" spc="0" normalizeH="0" baseline="0" noProof="0" dirty="0">
              <a:ln>
                <a:noFill/>
              </a:ln>
              <a:solidFill>
                <a:prstClr val="black"/>
              </a:solidFill>
              <a:effectLst/>
              <a:uLnTx/>
              <a:uFillTx/>
              <a:latin typeface="Archivo"/>
              <a:ea typeface="Archivo"/>
              <a:cs typeface="Archivo"/>
              <a:sym typeface="Archivo"/>
            </a:endParaRPr>
          </a:p>
        </p:txBody>
      </p:sp>
      <p:sp>
        <p:nvSpPr>
          <p:cNvPr id="50" name="Google Shape;300;p28">
            <a:extLst>
              <a:ext uri="{FF2B5EF4-FFF2-40B4-BE49-F238E27FC236}">
                <a16:creationId xmlns:a16="http://schemas.microsoft.com/office/drawing/2014/main" xmlns="" id="{80A8C721-7E97-191C-1E20-EDC444A2F69B}"/>
              </a:ext>
            </a:extLst>
          </p:cNvPr>
          <p:cNvSpPr/>
          <p:nvPr/>
        </p:nvSpPr>
        <p:spPr>
          <a:xfrm>
            <a:off x="5117050" y="3074960"/>
            <a:ext cx="1653100" cy="1653374"/>
          </a:xfrm>
          <a:custGeom>
            <a:avLst/>
            <a:gdLst/>
            <a:ahLst/>
            <a:cxnLst/>
            <a:rect l="l" t="t" r="r" b="b"/>
            <a:pathLst>
              <a:path w="6032" h="6033" extrusionOk="0">
                <a:moveTo>
                  <a:pt x="6032" y="3018"/>
                </a:moveTo>
                <a:lnTo>
                  <a:pt x="6032" y="3018"/>
                </a:lnTo>
                <a:cubicBezTo>
                  <a:pt x="6032" y="4683"/>
                  <a:pt x="4683" y="6033"/>
                  <a:pt x="3018" y="6033"/>
                </a:cubicBezTo>
                <a:cubicBezTo>
                  <a:pt x="1352" y="6033"/>
                  <a:pt x="0" y="4683"/>
                  <a:pt x="0" y="3018"/>
                </a:cubicBezTo>
                <a:cubicBezTo>
                  <a:pt x="0" y="1352"/>
                  <a:pt x="1352" y="0"/>
                  <a:pt x="3018" y="0"/>
                </a:cubicBezTo>
                <a:cubicBezTo>
                  <a:pt x="4683" y="0"/>
                  <a:pt x="6032" y="1352"/>
                  <a:pt x="6032" y="3018"/>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55" name="Google Shape;3041;p54">
            <a:extLst>
              <a:ext uri="{FF2B5EF4-FFF2-40B4-BE49-F238E27FC236}">
                <a16:creationId xmlns:a16="http://schemas.microsoft.com/office/drawing/2014/main" xmlns="" id="{69E615BF-A389-5B2F-DB38-389921E60285}"/>
              </a:ext>
            </a:extLst>
          </p:cNvPr>
          <p:cNvGrpSpPr/>
          <p:nvPr/>
        </p:nvGrpSpPr>
        <p:grpSpPr>
          <a:xfrm>
            <a:off x="5519413" y="3536214"/>
            <a:ext cx="772530" cy="730851"/>
            <a:chOff x="-40748275" y="3238700"/>
            <a:chExt cx="322600" cy="316950"/>
          </a:xfrm>
        </p:grpSpPr>
        <p:sp>
          <p:nvSpPr>
            <p:cNvPr id="56" name="Google Shape;3042;p54">
              <a:extLst>
                <a:ext uri="{FF2B5EF4-FFF2-40B4-BE49-F238E27FC236}">
                  <a16:creationId xmlns:a16="http://schemas.microsoft.com/office/drawing/2014/main" xmlns="" id="{29BED99E-64DD-A665-ECF2-E21EB559A16A}"/>
                </a:ext>
              </a:extLst>
            </p:cNvPr>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3043;p54">
              <a:extLst>
                <a:ext uri="{FF2B5EF4-FFF2-40B4-BE49-F238E27FC236}">
                  <a16:creationId xmlns:a16="http://schemas.microsoft.com/office/drawing/2014/main" xmlns="" id="{A0177E1E-0266-E621-9B75-21572FAE6DB1}"/>
                </a:ext>
              </a:extLst>
            </p:cNvPr>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Google Shape;3044;p54">
              <a:extLst>
                <a:ext uri="{FF2B5EF4-FFF2-40B4-BE49-F238E27FC236}">
                  <a16:creationId xmlns:a16="http://schemas.microsoft.com/office/drawing/2014/main" xmlns="" id="{2BC1B231-EC09-B57E-06A5-B629C3B666A9}"/>
                </a:ext>
              </a:extLst>
            </p:cNvPr>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Google Shape;3045;p54">
              <a:extLst>
                <a:ext uri="{FF2B5EF4-FFF2-40B4-BE49-F238E27FC236}">
                  <a16:creationId xmlns:a16="http://schemas.microsoft.com/office/drawing/2014/main" xmlns="" id="{FE4502B7-A8B8-D65E-E324-7311D9871BF5}"/>
                </a:ext>
              </a:extLst>
            </p:cNvPr>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3046;p54">
              <a:extLst>
                <a:ext uri="{FF2B5EF4-FFF2-40B4-BE49-F238E27FC236}">
                  <a16:creationId xmlns:a16="http://schemas.microsoft.com/office/drawing/2014/main" xmlns="" id="{1ACAF1FA-BDAB-63B7-B429-CB96A9CDBF8B}"/>
                </a:ext>
              </a:extLst>
            </p:cNvPr>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Google Shape;3047;p54">
              <a:extLst>
                <a:ext uri="{FF2B5EF4-FFF2-40B4-BE49-F238E27FC236}">
                  <a16:creationId xmlns:a16="http://schemas.microsoft.com/office/drawing/2014/main" xmlns="" id="{3267625D-8A6D-E6B1-14E9-131187E8B212}"/>
                </a:ext>
              </a:extLst>
            </p:cNvPr>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Slide Number Placeholder 2">
            <a:extLst>
              <a:ext uri="{FF2B5EF4-FFF2-40B4-BE49-F238E27FC236}">
                <a16:creationId xmlns:a16="http://schemas.microsoft.com/office/drawing/2014/main" xmlns="" id="{B034E2D2-B18D-A72A-EF22-E5AE92DE3F17}"/>
              </a:ext>
            </a:extLst>
          </p:cNvPr>
          <p:cNvSpPr>
            <a:spLocks noGrp="1"/>
          </p:cNvSpPr>
          <p:nvPr>
            <p:ph type="sldNum" sz="quarter" idx="12"/>
          </p:nvPr>
        </p:nvSpPr>
        <p:spPr/>
        <p:txBody>
          <a:bodyPr/>
          <a:lstStyle/>
          <a:p>
            <a:fld id="{D6DAD6C1-62F6-4473-8FB1-A9EBE493AB22}" type="slidenum">
              <a:rPr lang="vi-VN" smtClean="0"/>
              <a:t>33</a:t>
            </a:fld>
            <a:endParaRPr lang="vi-VN"/>
          </a:p>
        </p:txBody>
      </p:sp>
      <p:sp>
        <p:nvSpPr>
          <p:cNvPr id="4" name="Title 1">
            <a:extLst>
              <a:ext uri="{FF2B5EF4-FFF2-40B4-BE49-F238E27FC236}">
                <a16:creationId xmlns:a16="http://schemas.microsoft.com/office/drawing/2014/main" xmlns="" id="{D74C54A1-809A-E9AA-60B1-B6B50D3918C9}"/>
              </a:ext>
            </a:extLst>
          </p:cNvPr>
          <p:cNvSpPr txBox="1">
            <a:spLocks/>
          </p:cNvSpPr>
          <p:nvPr/>
        </p:nvSpPr>
        <p:spPr>
          <a:xfrm>
            <a:off x="0" y="0"/>
            <a:ext cx="12192000" cy="720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a:t>2.2. Kĩ thuật viết </a:t>
            </a:r>
            <a:r>
              <a:rPr lang="vi-VN"/>
              <a:t>câu hỏi</a:t>
            </a:r>
            <a:endParaRPr lang="vi-VN" dirty="0"/>
          </a:p>
        </p:txBody>
      </p:sp>
      <p:sp>
        <p:nvSpPr>
          <p:cNvPr id="5" name="TextBox 4">
            <a:extLst>
              <a:ext uri="{FF2B5EF4-FFF2-40B4-BE49-F238E27FC236}">
                <a16:creationId xmlns:a16="http://schemas.microsoft.com/office/drawing/2014/main" xmlns="" id="{C2FC9B6D-A5A0-BD82-D0C2-008E98F7C9AB}"/>
              </a:ext>
            </a:extLst>
          </p:cNvPr>
          <p:cNvSpPr txBox="1"/>
          <p:nvPr/>
        </p:nvSpPr>
        <p:spPr>
          <a:xfrm>
            <a:off x="4126838" y="1086625"/>
            <a:ext cx="3926075" cy="461665"/>
          </a:xfrm>
          <a:prstGeom prst="rect">
            <a:avLst/>
          </a:prstGeom>
          <a:noFill/>
        </p:spPr>
        <p:txBody>
          <a:bodyPr wrap="none" rtlCol="0">
            <a:spAutoFit/>
          </a:bodyPr>
          <a:lstStyle/>
          <a:p>
            <a:pPr algn="ctr"/>
            <a:r>
              <a:rPr lang="en-US" sz="2400" b="1" dirty="0" err="1"/>
              <a:t>Đặc</a:t>
            </a:r>
            <a:r>
              <a:rPr lang="en-US" sz="2400" b="1" dirty="0"/>
              <a:t> </a:t>
            </a:r>
            <a:r>
              <a:rPr lang="en-US" sz="2400" b="1" dirty="0" err="1"/>
              <a:t>điểm</a:t>
            </a:r>
            <a:r>
              <a:rPr lang="en-US" sz="2400" b="1" dirty="0"/>
              <a:t> </a:t>
            </a:r>
            <a:r>
              <a:rPr lang="en-US" sz="2400" b="1" dirty="0" err="1"/>
              <a:t>của</a:t>
            </a:r>
            <a:r>
              <a:rPr lang="en-US" sz="2400" b="1" dirty="0"/>
              <a:t> </a:t>
            </a:r>
            <a:r>
              <a:rPr lang="en-US" sz="2400" b="1" dirty="0" err="1"/>
              <a:t>một</a:t>
            </a:r>
            <a:r>
              <a:rPr lang="en-US" sz="2400" b="1" dirty="0"/>
              <a:t> </a:t>
            </a:r>
            <a:r>
              <a:rPr lang="en-US" sz="2400" b="1" dirty="0" err="1"/>
              <a:t>câu</a:t>
            </a:r>
            <a:r>
              <a:rPr lang="en-US" sz="2400" b="1" dirty="0"/>
              <a:t> </a:t>
            </a:r>
            <a:r>
              <a:rPr lang="en-US" sz="2400" b="1" dirty="0" err="1"/>
              <a:t>hỏi</a:t>
            </a:r>
            <a:r>
              <a:rPr lang="en-US" sz="2400" b="1" dirty="0"/>
              <a:t> </a:t>
            </a:r>
            <a:r>
              <a:rPr lang="en-US" sz="2400" b="1" dirty="0" err="1"/>
              <a:t>tốt</a:t>
            </a:r>
            <a:endParaRPr lang="vi-VN" sz="2400" b="1" dirty="0"/>
          </a:p>
        </p:txBody>
      </p:sp>
    </p:spTree>
    <p:extLst>
      <p:ext uri="{BB962C8B-B14F-4D97-AF65-F5344CB8AC3E}">
        <p14:creationId xmlns:p14="http://schemas.microsoft.com/office/powerpoint/2010/main" val="3230469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6460912-83AD-9F27-2157-A94C387B162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xmlns="" id="{4576EE4B-E46F-1D47-089F-A7AACCB63F26}"/>
              </a:ext>
            </a:extLst>
          </p:cNvPr>
          <p:cNvSpPr txBox="1"/>
          <p:nvPr/>
        </p:nvSpPr>
        <p:spPr>
          <a:xfrm>
            <a:off x="197971" y="1801934"/>
            <a:ext cx="11468100" cy="492122"/>
          </a:xfrm>
          <a:prstGeom prst="rect">
            <a:avLst/>
          </a:prstGeom>
          <a:noFill/>
        </p:spPr>
        <p:txBody>
          <a:bodyPr wrap="square">
            <a:spAutoFit/>
          </a:bodyPr>
          <a:lstStyle/>
          <a:p>
            <a:pPr marL="285750" marR="0" lvl="0" indent="-285750" algn="just" defTabSz="914400" rtl="0" eaLnBrk="1" fontAlgn="auto" latinLnBrk="0" hangingPunct="1">
              <a:lnSpc>
                <a:spcPct val="115000"/>
              </a:lnSpc>
              <a:spcBef>
                <a:spcPts val="600"/>
              </a:spcBef>
              <a:spcAft>
                <a:spcPts val="1800"/>
              </a:spcAft>
              <a:buClrTx/>
              <a:buSzTx/>
              <a:buFont typeface="Arial" panose="020B0604020202020204" pitchFamily="34" charset="0"/>
              <a:buChar char="•"/>
              <a:tabLst/>
              <a:defRPr/>
            </a:pPr>
            <a:r>
              <a:rPr kumimoji="0" lang="vi-VN" sz="24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NTC#1:</a:t>
            </a:r>
            <a:r>
              <a:rPr kumimoji="0" lang="vi-VN" sz="24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 Sử dụng </a:t>
            </a:r>
            <a:r>
              <a:rPr kumimoji="0" lang="vi-VN"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khung đánh giá của SEA-PLM</a:t>
            </a:r>
            <a:r>
              <a:rPr kumimoji="0" lang="vi-VN" sz="24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 Đặc biệt, luôn lưu ý </a:t>
            </a:r>
            <a:r>
              <a:rPr kumimoji="0" lang="en-US" sz="24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NL</a:t>
            </a:r>
            <a:r>
              <a:rPr kumimoji="0" lang="vi-VN" sz="24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 cần đánh giá. </a:t>
            </a:r>
            <a:endParaRPr kumimoji="0" lang="en-US" sz="24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C8846F8D-63AB-4FF3-7B00-9D86D4A3F320}"/>
              </a:ext>
            </a:extLst>
          </p:cNvPr>
          <p:cNvSpPr txBox="1"/>
          <p:nvPr/>
        </p:nvSpPr>
        <p:spPr>
          <a:xfrm>
            <a:off x="197971" y="2468427"/>
            <a:ext cx="11468100" cy="461665"/>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mn-cs"/>
              </a:rPr>
              <a:t>NTC#2:</a:t>
            </a:r>
            <a:r>
              <a:rPr kumimoji="0" lang="vi-VN" sz="24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mn-cs"/>
              </a:rPr>
              <a:t> Sử dụng </a:t>
            </a:r>
            <a:r>
              <a:rPr kumimoji="0" lang="vi-VN"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ngôn ngữ đơn giản </a:t>
            </a:r>
            <a:r>
              <a:rPr kumimoji="0" lang="vi-VN" sz="24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mn-cs"/>
              </a:rPr>
              <a:t>mà hầu hết </a:t>
            </a:r>
            <a:r>
              <a:rPr kumimoji="0" lang="en-US" sz="24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mn-cs"/>
              </a:rPr>
              <a:t>HS </a:t>
            </a:r>
            <a:r>
              <a:rPr kumimoji="0" lang="vi-VN" sz="24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mn-cs"/>
              </a:rPr>
              <a:t>có thể hiểu được.</a:t>
            </a:r>
            <a:endParaRPr kumimoji="0" lang="x-none" sz="24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F9D66B06-B80D-0A0F-2A71-3C0968FE81FC}"/>
              </a:ext>
            </a:extLst>
          </p:cNvPr>
          <p:cNvSpPr txBox="1"/>
          <p:nvPr/>
        </p:nvSpPr>
        <p:spPr>
          <a:xfrm>
            <a:off x="197971" y="3102996"/>
            <a:ext cx="11468100" cy="46166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mn-cs"/>
              </a:rPr>
              <a:t>NTC #3:</a:t>
            </a:r>
            <a:r>
              <a:rPr kumimoji="0" lang="vi-VN" sz="24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mn-cs"/>
              </a:rPr>
              <a:t> </a:t>
            </a:r>
            <a:r>
              <a:rPr kumimoji="0" lang="vi-VN"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Bối cảnh</a:t>
            </a:r>
            <a:r>
              <a:rPr kumimoji="0" lang="vi-VN" sz="24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mn-cs"/>
              </a:rPr>
              <a:t> phải </a:t>
            </a:r>
            <a:r>
              <a:rPr kumimoji="0" lang="vi-VN"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chân thực </a:t>
            </a:r>
            <a:r>
              <a:rPr kumimoji="0" lang="vi-VN" sz="24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mn-cs"/>
              </a:rPr>
              <a:t>và </a:t>
            </a:r>
            <a:r>
              <a:rPr kumimoji="0" lang="vi-VN"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phù hợp </a:t>
            </a:r>
            <a:r>
              <a:rPr kumimoji="0" lang="vi-VN" sz="24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mn-cs"/>
              </a:rPr>
              <a:t>nhưng </a:t>
            </a:r>
            <a:r>
              <a:rPr kumimoji="0" lang="vi-VN"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không quá phức tạp</a:t>
            </a:r>
            <a:r>
              <a:rPr kumimoji="0" lang="vi-VN" sz="24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mn-cs"/>
              </a:rPr>
              <a:t>. </a:t>
            </a:r>
            <a:endParaRPr kumimoji="0" lang="x-none" sz="24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xmlns="" id="{E46D8D20-E72C-E390-1903-0A65AF1295E8}"/>
              </a:ext>
            </a:extLst>
          </p:cNvPr>
          <p:cNvSpPr>
            <a:spLocks noGrp="1"/>
          </p:cNvSpPr>
          <p:nvPr>
            <p:ph type="sldNum" sz="quarter" idx="12"/>
          </p:nvPr>
        </p:nvSpPr>
        <p:spPr/>
        <p:txBody>
          <a:bodyPr/>
          <a:lstStyle/>
          <a:p>
            <a:fld id="{D6DAD6C1-62F6-4473-8FB1-A9EBE493AB22}" type="slidenum">
              <a:rPr lang="vi-VN" smtClean="0"/>
              <a:t>34</a:t>
            </a:fld>
            <a:endParaRPr lang="vi-VN"/>
          </a:p>
        </p:txBody>
      </p:sp>
      <p:pic>
        <p:nvPicPr>
          <p:cNvPr id="8" name="Picture 7">
            <a:extLst>
              <a:ext uri="{FF2B5EF4-FFF2-40B4-BE49-F238E27FC236}">
                <a16:creationId xmlns:a16="http://schemas.microsoft.com/office/drawing/2014/main" xmlns="" id="{AC04B19C-FF63-2CDC-29E9-C3F6B3D6795F}"/>
              </a:ext>
            </a:extLst>
          </p:cNvPr>
          <p:cNvPicPr>
            <a:picLocks noChangeAspect="1"/>
          </p:cNvPicPr>
          <p:nvPr/>
        </p:nvPicPr>
        <p:blipFill>
          <a:blip r:embed="rId3"/>
          <a:stretch>
            <a:fillRect/>
          </a:stretch>
        </p:blipFill>
        <p:spPr>
          <a:xfrm>
            <a:off x="529853" y="3764379"/>
            <a:ext cx="7715008" cy="1645035"/>
          </a:xfrm>
          <a:prstGeom prst="rect">
            <a:avLst/>
          </a:prstGeom>
        </p:spPr>
      </p:pic>
      <p:sp>
        <p:nvSpPr>
          <p:cNvPr id="13" name="Title 1">
            <a:extLst>
              <a:ext uri="{FF2B5EF4-FFF2-40B4-BE49-F238E27FC236}">
                <a16:creationId xmlns:a16="http://schemas.microsoft.com/office/drawing/2014/main" xmlns="" id="{B0F5C09E-B986-67F1-4929-7183A3C03B7F}"/>
              </a:ext>
            </a:extLst>
          </p:cNvPr>
          <p:cNvSpPr txBox="1">
            <a:spLocks/>
          </p:cNvSpPr>
          <p:nvPr/>
        </p:nvSpPr>
        <p:spPr>
          <a:xfrm>
            <a:off x="0" y="0"/>
            <a:ext cx="12192000" cy="720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a:t>2.2. Kĩ thuật viết </a:t>
            </a:r>
            <a:r>
              <a:rPr lang="vi-VN"/>
              <a:t>câu hỏi</a:t>
            </a:r>
            <a:endParaRPr lang="vi-VN" dirty="0"/>
          </a:p>
        </p:txBody>
      </p:sp>
      <p:sp>
        <p:nvSpPr>
          <p:cNvPr id="15" name="TextBox 14">
            <a:extLst>
              <a:ext uri="{FF2B5EF4-FFF2-40B4-BE49-F238E27FC236}">
                <a16:creationId xmlns:a16="http://schemas.microsoft.com/office/drawing/2014/main" xmlns="" id="{90BB23C2-AC06-1827-6620-5979CBB29BDF}"/>
              </a:ext>
            </a:extLst>
          </p:cNvPr>
          <p:cNvSpPr txBox="1"/>
          <p:nvPr/>
        </p:nvSpPr>
        <p:spPr>
          <a:xfrm>
            <a:off x="0" y="983159"/>
            <a:ext cx="3709605" cy="461665"/>
          </a:xfrm>
          <a:prstGeom prst="rect">
            <a:avLst/>
          </a:prstGeom>
          <a:noFill/>
        </p:spPr>
        <p:txBody>
          <a:bodyPr wrap="none" rtlCol="0">
            <a:spAutoFit/>
          </a:bodyPr>
          <a:lstStyle/>
          <a:p>
            <a:pPr algn="ctr"/>
            <a:r>
              <a:rPr lang="en-US" sz="2400" b="1" dirty="0"/>
              <a:t>2.2.1. Các </a:t>
            </a:r>
            <a:r>
              <a:rPr lang="en-US" sz="2400" b="1" dirty="0" err="1"/>
              <a:t>nguyên</a:t>
            </a:r>
            <a:r>
              <a:rPr lang="en-US" sz="2400" b="1" dirty="0"/>
              <a:t> </a:t>
            </a:r>
            <a:r>
              <a:rPr lang="en-US" sz="2400" b="1" dirty="0" err="1"/>
              <a:t>tắc</a:t>
            </a:r>
            <a:r>
              <a:rPr lang="en-US" sz="2400" b="1" dirty="0"/>
              <a:t> </a:t>
            </a:r>
            <a:r>
              <a:rPr lang="en-US" sz="2400" b="1" dirty="0" err="1"/>
              <a:t>chung</a:t>
            </a:r>
            <a:endParaRPr lang="en-US" sz="2400" b="1" dirty="0"/>
          </a:p>
        </p:txBody>
      </p:sp>
      <p:pic>
        <p:nvPicPr>
          <p:cNvPr id="6" name="Picture 5">
            <a:extLst>
              <a:ext uri="{FF2B5EF4-FFF2-40B4-BE49-F238E27FC236}">
                <a16:creationId xmlns:a16="http://schemas.microsoft.com/office/drawing/2014/main" xmlns="" id="{CA61FC01-CFAE-8AD4-844E-AE30EB4BE73D}"/>
              </a:ext>
            </a:extLst>
          </p:cNvPr>
          <p:cNvPicPr>
            <a:picLocks noChangeAspect="1"/>
          </p:cNvPicPr>
          <p:nvPr/>
        </p:nvPicPr>
        <p:blipFill>
          <a:blip r:embed="rId4"/>
          <a:stretch>
            <a:fillRect/>
          </a:stretch>
        </p:blipFill>
        <p:spPr>
          <a:xfrm>
            <a:off x="7006444" y="4710499"/>
            <a:ext cx="5090556" cy="2058476"/>
          </a:xfrm>
          <a:prstGeom prst="rect">
            <a:avLst/>
          </a:prstGeom>
        </p:spPr>
      </p:pic>
    </p:spTree>
    <p:extLst>
      <p:ext uri="{BB962C8B-B14F-4D97-AF65-F5344CB8AC3E}">
        <p14:creationId xmlns:p14="http://schemas.microsoft.com/office/powerpoint/2010/main" val="2448507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BB0F21D-1FB5-0D1E-EFD5-321432A2EE4B}"/>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xmlns="" id="{03732251-09D4-2104-1CA2-86D3F35496A7}"/>
              </a:ext>
            </a:extLst>
          </p:cNvPr>
          <p:cNvSpPr txBox="1"/>
          <p:nvPr/>
        </p:nvSpPr>
        <p:spPr>
          <a:xfrm>
            <a:off x="197971" y="1905435"/>
            <a:ext cx="11468100" cy="492122"/>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600"/>
              </a:spcBef>
              <a:spcAft>
                <a:spcPts val="600"/>
              </a:spcAft>
              <a:buClrTx/>
              <a:buSzTx/>
              <a:buFont typeface="Arial" panose="020B0604020202020204" pitchFamily="34" charset="0"/>
              <a:buChar char="•"/>
              <a:tabLst/>
              <a:defRPr/>
            </a:pPr>
            <a:r>
              <a:rPr kumimoji="0" lang="vi-VN" sz="2400" b="1" i="0" u="none" strike="noStrike" kern="1200" cap="none" spc="0" normalizeH="0" baseline="0" noProof="0" dirty="0">
                <a:ln>
                  <a:noFill/>
                </a:ln>
                <a:effectLst/>
                <a:uLnTx/>
                <a:uFillTx/>
                <a:latin typeface="Calibri" panose="020F0502020204030204" pitchFamily="34" charset="0"/>
                <a:ea typeface="+mn-ea"/>
                <a:cs typeface="Times New Roman" panose="02020603050405020304" pitchFamily="18" charset="0"/>
              </a:rPr>
              <a:t>NTC#4:</a:t>
            </a:r>
            <a:r>
              <a:rPr kumimoji="0" lang="vi-VN" sz="2400" b="0" i="0" u="none" strike="noStrike" kern="1200" cap="none" spc="0" normalizeH="0" baseline="0" noProof="0" dirty="0">
                <a:ln>
                  <a:noFill/>
                </a:ln>
                <a:effectLst/>
                <a:uLnTx/>
                <a:uFillTx/>
                <a:latin typeface="Calibri" panose="020F0502020204030204" pitchFamily="34" charset="0"/>
                <a:ea typeface="+mn-ea"/>
                <a:cs typeface="Times New Roman" panose="02020603050405020304" pitchFamily="18" charset="0"/>
              </a:rPr>
              <a:t> Tập trung chính xác vào </a:t>
            </a:r>
            <a:r>
              <a:rPr kumimoji="0" lang="vi-VN"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MỘT</a:t>
            </a:r>
            <a:r>
              <a:rPr kumimoji="0" lang="vi-VN" sz="2400" b="1" i="0" u="none" strike="noStrike" kern="1200" cap="none" spc="0" normalizeH="0" baseline="0" noProof="0" dirty="0">
                <a:ln>
                  <a:noFill/>
                </a:ln>
                <a:effectLst/>
                <a:uLnTx/>
                <a:uFillTx/>
                <a:latin typeface="Calibri" panose="020F0502020204030204" pitchFamily="34" charset="0"/>
                <a:ea typeface="+mn-ea"/>
                <a:cs typeface="Times New Roman" panose="02020603050405020304" pitchFamily="18" charset="0"/>
              </a:rPr>
              <a:t> kỹ năng</a:t>
            </a:r>
            <a:r>
              <a:rPr kumimoji="0" lang="vi-VN" sz="2400" b="0" i="0" u="none" strike="noStrike" kern="1200" cap="none" spc="0" normalizeH="0" baseline="0" noProof="0" dirty="0">
                <a:ln>
                  <a:noFill/>
                </a:ln>
                <a:effectLst/>
                <a:uLnTx/>
                <a:uFillTx/>
                <a:latin typeface="Calibri" panose="020F0502020204030204" pitchFamily="34" charset="0"/>
                <a:ea typeface="+mn-ea"/>
                <a:cs typeface="Times New Roman" panose="02020603050405020304" pitchFamily="18" charset="0"/>
              </a:rPr>
              <a:t> hoặc khái niệm trong từng câu hỏi. </a:t>
            </a:r>
          </a:p>
        </p:txBody>
      </p:sp>
      <p:sp>
        <p:nvSpPr>
          <p:cNvPr id="4" name="TextBox 3">
            <a:extLst>
              <a:ext uri="{FF2B5EF4-FFF2-40B4-BE49-F238E27FC236}">
                <a16:creationId xmlns:a16="http://schemas.microsoft.com/office/drawing/2014/main" xmlns="" id="{C18663A1-4BDC-93E9-0210-5D337DD20927}"/>
              </a:ext>
            </a:extLst>
          </p:cNvPr>
          <p:cNvSpPr txBox="1"/>
          <p:nvPr/>
        </p:nvSpPr>
        <p:spPr>
          <a:xfrm>
            <a:off x="587448" y="3429000"/>
            <a:ext cx="11058451" cy="2458686"/>
          </a:xfrm>
          <a:prstGeom prst="rect">
            <a:avLst/>
          </a:prstGeom>
          <a:noFill/>
        </p:spPr>
        <p:txBody>
          <a:bodyPr wrap="square">
            <a:spAutoFit/>
          </a:bodyPr>
          <a:lstStyle/>
          <a:p>
            <a:pPr marL="0" marR="0" lvl="0" indent="0" algn="l" defTabSz="914400" rtl="0" eaLnBrk="1" fontAlgn="auto" latinLnBrk="0" hangingPunct="1">
              <a:lnSpc>
                <a:spcPct val="130000"/>
              </a:lnSpc>
              <a:buClrTx/>
              <a:buSzTx/>
              <a:buFontTx/>
              <a:buNone/>
              <a:tabLst/>
              <a:defRPr/>
            </a:pPr>
            <a:r>
              <a:rPr kumimoji="0" lang="vi-VN" sz="20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Ví dụ:</a:t>
            </a:r>
            <a:endParaRPr kumimoji="0" lang="x-none" sz="20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Times New Roman" panose="02020603050405020304" pitchFamily="18" charset="0"/>
            </a:endParaRPr>
          </a:p>
          <a:p>
            <a:pPr marL="457200" marR="0" lvl="0" indent="0" algn="just" defTabSz="914400" rtl="0" eaLnBrk="1" fontAlgn="auto" latinLnBrk="0" hangingPunct="1">
              <a:lnSpc>
                <a:spcPct val="130000"/>
              </a:lnSpc>
              <a:buClrTx/>
              <a:buSzTx/>
              <a:buFontTx/>
              <a:buNone/>
              <a:tabLst/>
              <a:defRPr/>
            </a:pPr>
            <a:r>
              <a:rPr kumimoji="0" lang="vi-VN" sz="20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Một thửa ruộng hình chữ nhật có chiều dài 6¼ m, chiều rộng 3,43m. </a:t>
            </a:r>
            <a:endParaRPr kumimoji="0" lang="x-none" sz="20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Times New Roman" panose="02020603050405020304" pitchFamily="18" charset="0"/>
            </a:endParaRPr>
          </a:p>
          <a:p>
            <a:pPr marL="457200" marR="0" lvl="0" indent="0" algn="just" defTabSz="914400" rtl="0" eaLnBrk="1" fontAlgn="auto" latinLnBrk="0" hangingPunct="1">
              <a:lnSpc>
                <a:spcPct val="130000"/>
              </a:lnSpc>
              <a:buClrTx/>
              <a:buSzTx/>
              <a:buFontTx/>
              <a:buNone/>
              <a:tabLst/>
              <a:defRPr/>
            </a:pPr>
            <a:r>
              <a:rPr kumimoji="0" lang="vi-VN" sz="20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Diện tích của thửa ruộng là bao nhiêu?</a:t>
            </a:r>
            <a:endParaRPr kumimoji="0" lang="x-none" sz="20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Times New Roman" panose="02020603050405020304" pitchFamily="18" charset="0"/>
            </a:endParaRPr>
          </a:p>
          <a:p>
            <a:pPr marL="0" marR="0" lvl="0" indent="0" algn="just" defTabSz="914400" rtl="0" eaLnBrk="1" fontAlgn="auto" latinLnBrk="0" hangingPunct="1">
              <a:lnSpc>
                <a:spcPct val="130000"/>
              </a:lnSpc>
              <a:buClrTx/>
              <a:buSzTx/>
              <a:buFontTx/>
              <a:buNone/>
              <a:tabLst/>
              <a:defRPr/>
            </a:pPr>
            <a:endParaRPr kumimoji="0" lang="en-US" sz="20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endParaRPr>
          </a:p>
          <a:p>
            <a:pPr marL="0" marR="0" lvl="0" indent="0" algn="just" defTabSz="914400" rtl="0" eaLnBrk="1" fontAlgn="auto" latinLnBrk="0" hangingPunct="1">
              <a:lnSpc>
                <a:spcPct val="130000"/>
              </a:lnSpc>
              <a:buClrTx/>
              <a:buSzTx/>
              <a:buFontTx/>
              <a:buNone/>
              <a:tabLst/>
              <a:defRPr/>
            </a:pPr>
            <a:r>
              <a:rPr kumimoji="0" lang="vi-VN" sz="20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GV đang đánh giá khả năng 'chuyển đổi từ phân số sang số thập phân', 'nhân số thập phân' hay 'tính diện tích'?</a:t>
            </a:r>
            <a:endParaRPr kumimoji="0" lang="x-none" sz="20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Times New Roman" panose="02020603050405020304" pitchFamily="18" charset="0"/>
            </a:endParaRPr>
          </a:p>
        </p:txBody>
      </p:sp>
      <p:sp>
        <p:nvSpPr>
          <p:cNvPr id="3" name="Slide Number Placeholder 2">
            <a:extLst>
              <a:ext uri="{FF2B5EF4-FFF2-40B4-BE49-F238E27FC236}">
                <a16:creationId xmlns:a16="http://schemas.microsoft.com/office/drawing/2014/main" xmlns="" id="{40C2BE97-2572-8008-A5D7-6685B60E44C0}"/>
              </a:ext>
            </a:extLst>
          </p:cNvPr>
          <p:cNvSpPr>
            <a:spLocks noGrp="1"/>
          </p:cNvSpPr>
          <p:nvPr>
            <p:ph type="sldNum" sz="quarter" idx="12"/>
          </p:nvPr>
        </p:nvSpPr>
        <p:spPr/>
        <p:txBody>
          <a:bodyPr/>
          <a:lstStyle/>
          <a:p>
            <a:fld id="{D6DAD6C1-62F6-4473-8FB1-A9EBE493AB22}" type="slidenum">
              <a:rPr lang="vi-VN" smtClean="0"/>
              <a:t>35</a:t>
            </a:fld>
            <a:endParaRPr lang="vi-VN"/>
          </a:p>
        </p:txBody>
      </p:sp>
      <p:sp>
        <p:nvSpPr>
          <p:cNvPr id="8" name="Title 1">
            <a:extLst>
              <a:ext uri="{FF2B5EF4-FFF2-40B4-BE49-F238E27FC236}">
                <a16:creationId xmlns:a16="http://schemas.microsoft.com/office/drawing/2014/main" xmlns="" id="{94C5767B-E62F-2CA9-5BAB-B78C8D19CB05}"/>
              </a:ext>
            </a:extLst>
          </p:cNvPr>
          <p:cNvSpPr txBox="1">
            <a:spLocks/>
          </p:cNvSpPr>
          <p:nvPr/>
        </p:nvSpPr>
        <p:spPr>
          <a:xfrm>
            <a:off x="0" y="0"/>
            <a:ext cx="12192000" cy="720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a:t>2.2. Kĩ thuật viết </a:t>
            </a:r>
            <a:r>
              <a:rPr lang="vi-VN"/>
              <a:t>câu hỏi</a:t>
            </a:r>
            <a:endParaRPr lang="vi-VN" dirty="0"/>
          </a:p>
        </p:txBody>
      </p:sp>
      <p:sp>
        <p:nvSpPr>
          <p:cNvPr id="10" name="TextBox 9">
            <a:extLst>
              <a:ext uri="{FF2B5EF4-FFF2-40B4-BE49-F238E27FC236}">
                <a16:creationId xmlns:a16="http://schemas.microsoft.com/office/drawing/2014/main" xmlns="" id="{855D8C3A-7073-66B9-289D-D3F562A58E22}"/>
              </a:ext>
            </a:extLst>
          </p:cNvPr>
          <p:cNvSpPr txBox="1"/>
          <p:nvPr/>
        </p:nvSpPr>
        <p:spPr>
          <a:xfrm>
            <a:off x="0" y="983159"/>
            <a:ext cx="3709605" cy="461665"/>
          </a:xfrm>
          <a:prstGeom prst="rect">
            <a:avLst/>
          </a:prstGeom>
          <a:noFill/>
        </p:spPr>
        <p:txBody>
          <a:bodyPr wrap="none" rtlCol="0">
            <a:spAutoFit/>
          </a:bodyPr>
          <a:lstStyle/>
          <a:p>
            <a:pPr algn="ctr"/>
            <a:r>
              <a:rPr lang="en-US" sz="2400" b="1" dirty="0"/>
              <a:t>2.2.1. Các </a:t>
            </a:r>
            <a:r>
              <a:rPr lang="en-US" sz="2400" b="1" dirty="0" err="1"/>
              <a:t>nguyên</a:t>
            </a:r>
            <a:r>
              <a:rPr lang="en-US" sz="2400" b="1" dirty="0"/>
              <a:t> </a:t>
            </a:r>
            <a:r>
              <a:rPr lang="en-US" sz="2400" b="1" dirty="0" err="1"/>
              <a:t>tắc</a:t>
            </a:r>
            <a:r>
              <a:rPr lang="en-US" sz="2400" b="1" dirty="0"/>
              <a:t> </a:t>
            </a:r>
            <a:r>
              <a:rPr lang="en-US" sz="2400" b="1" dirty="0" err="1"/>
              <a:t>chung</a:t>
            </a:r>
            <a:endParaRPr lang="en-US" sz="2400" b="1" dirty="0"/>
          </a:p>
        </p:txBody>
      </p:sp>
    </p:spTree>
    <p:extLst>
      <p:ext uri="{BB962C8B-B14F-4D97-AF65-F5344CB8AC3E}">
        <p14:creationId xmlns:p14="http://schemas.microsoft.com/office/powerpoint/2010/main" val="4082055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15A3D2C-F4A9-A9F5-57EF-B05F4900B6A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xmlns="" id="{1D99E1BA-2E55-BDD3-6FDC-75E85B31819E}"/>
              </a:ext>
            </a:extLst>
          </p:cNvPr>
          <p:cNvSpPr txBox="1"/>
          <p:nvPr/>
        </p:nvSpPr>
        <p:spPr>
          <a:xfrm>
            <a:off x="197971" y="1914668"/>
            <a:ext cx="11468100" cy="914481"/>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600"/>
              </a:spcBef>
              <a:spcAft>
                <a:spcPts val="600"/>
              </a:spcAft>
              <a:buClrTx/>
              <a:buSzTx/>
              <a:buFont typeface="Arial" panose="020B0604020202020204" pitchFamily="34" charset="0"/>
              <a:buChar char="•"/>
              <a:tabLst/>
              <a:defRPr/>
            </a:pPr>
            <a:r>
              <a:rPr kumimoji="0" lang="vi-VN" sz="2400" b="1" i="0" u="none" strike="noStrike" kern="1200" cap="none" spc="0" normalizeH="0" baseline="0" noProof="0" dirty="0">
                <a:ln>
                  <a:noFill/>
                </a:ln>
                <a:effectLst/>
                <a:uLnTx/>
                <a:uFillTx/>
                <a:latin typeface="Calibri" panose="020F0502020204030204" pitchFamily="34" charset="0"/>
                <a:ea typeface="+mn-ea"/>
                <a:cs typeface="Times New Roman" panose="02020603050405020304" pitchFamily="18" charset="0"/>
              </a:rPr>
              <a:t>NTC#5: </a:t>
            </a:r>
            <a:r>
              <a:rPr kumimoji="0" lang="vi-VN" sz="2400" b="0" i="0" u="none" strike="noStrike" kern="1200" cap="none" spc="0" normalizeH="0" baseline="0" noProof="0" dirty="0">
                <a:ln>
                  <a:noFill/>
                </a:ln>
                <a:effectLst/>
                <a:uLnTx/>
                <a:uFillTx/>
                <a:latin typeface="Calibri" panose="020F0502020204030204" pitchFamily="34" charset="0"/>
                <a:ea typeface="+mn-ea"/>
                <a:cs typeface="Times New Roman" panose="02020603050405020304" pitchFamily="18" charset="0"/>
              </a:rPr>
              <a:t>Kiểm tra kỹ năng và kiến thức một cách </a:t>
            </a:r>
            <a:r>
              <a:rPr kumimoji="0" lang="vi-VN"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trực tiếp </a:t>
            </a:r>
            <a:r>
              <a:rPr kumimoji="0" lang="vi-VN" sz="2400" b="0" i="0" u="none" strike="noStrike" kern="1200" cap="none" spc="0" normalizeH="0" baseline="0" noProof="0" dirty="0">
                <a:ln>
                  <a:noFill/>
                </a:ln>
                <a:effectLst/>
                <a:uLnTx/>
                <a:uFillTx/>
                <a:latin typeface="Calibri" panose="020F0502020204030204" pitchFamily="34" charset="0"/>
                <a:ea typeface="+mn-ea"/>
                <a:cs typeface="Times New Roman" panose="02020603050405020304" pitchFamily="18" charset="0"/>
              </a:rPr>
              <a:t>thay vì </a:t>
            </a:r>
            <a:r>
              <a:rPr kumimoji="0" lang="en-US" sz="2400" b="0" i="0" u="none" strike="noStrike" kern="1200" cap="none" spc="0" normalizeH="0" baseline="0" noProof="0" dirty="0" err="1">
                <a:ln>
                  <a:noFill/>
                </a:ln>
                <a:effectLst/>
                <a:uLnTx/>
                <a:uFillTx/>
                <a:latin typeface="Calibri" panose="020F0502020204030204" pitchFamily="34" charset="0"/>
                <a:ea typeface="+mn-ea"/>
                <a:cs typeface="Times New Roman" panose="02020603050405020304" pitchFamily="18" charset="0"/>
              </a:rPr>
              <a:t>kiểm</a:t>
            </a:r>
            <a:r>
              <a:rPr kumimoji="0" lang="en-US" sz="2400" b="0" i="0" u="none" strike="noStrike" kern="1200" cap="none" spc="0" normalizeH="0" baseline="0" noProof="0" dirty="0">
                <a:ln>
                  <a:noFill/>
                </a:ln>
                <a:effectLst/>
                <a:uLnTx/>
                <a:uFillTx/>
                <a:latin typeface="Calibri" panose="020F0502020204030204" pitchFamily="34" charset="0"/>
                <a:ea typeface="+mn-ea"/>
                <a:cs typeface="Times New Roman" panose="02020603050405020304" pitchFamily="18"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Times New Roman" panose="02020603050405020304" pitchFamily="18" charset="0"/>
              </a:rPr>
              <a:t>tra</a:t>
            </a:r>
            <a:r>
              <a:rPr kumimoji="0" lang="en-US" sz="2400" b="0" i="0" u="none" strike="noStrike" kern="1200" cap="none" spc="0" normalizeH="0" baseline="0" noProof="0" dirty="0">
                <a:ln>
                  <a:noFill/>
                </a:ln>
                <a:effectLst/>
                <a:uLnTx/>
                <a:uFillTx/>
                <a:latin typeface="Calibri" panose="020F0502020204030204" pitchFamily="34" charset="0"/>
                <a:ea typeface="+mn-ea"/>
                <a:cs typeface="Times New Roman" panose="02020603050405020304" pitchFamily="18"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Times New Roman" panose="02020603050405020304" pitchFamily="18" charset="0"/>
              </a:rPr>
              <a:t>cách</a:t>
            </a:r>
            <a:r>
              <a:rPr kumimoji="0" lang="en-US" sz="2400" b="0" i="0" u="none" strike="noStrike" kern="1200" cap="none" spc="0" normalizeH="0" baseline="0" noProof="0" dirty="0">
                <a:ln>
                  <a:noFill/>
                </a:ln>
                <a:effectLst/>
                <a:uLnTx/>
                <a:uFillTx/>
                <a:latin typeface="Calibri" panose="020F0502020204030204" pitchFamily="34" charset="0"/>
                <a:ea typeface="+mn-ea"/>
                <a:cs typeface="Times New Roman" panose="02020603050405020304" pitchFamily="18"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Times New Roman" panose="02020603050405020304" pitchFamily="18" charset="0"/>
              </a:rPr>
              <a:t>thức</a:t>
            </a:r>
            <a:r>
              <a:rPr kumimoji="0" lang="vi-VN" sz="2400" b="0" i="0" u="none" strike="noStrike" kern="1200" cap="none" spc="0" normalizeH="0" baseline="0" noProof="0" dirty="0">
                <a:ln>
                  <a:noFill/>
                </a:ln>
                <a:effectLst/>
                <a:uLnTx/>
                <a:uFillTx/>
                <a:latin typeface="Calibri" panose="020F0502020204030204" pitchFamily="34" charset="0"/>
                <a:ea typeface="+mn-ea"/>
                <a:cs typeface="Times New Roman" panose="02020603050405020304" pitchFamily="18"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Times New Roman" panose="02020603050405020304" pitchFamily="18" charset="0"/>
              </a:rPr>
              <a:t>hoặc</a:t>
            </a:r>
            <a:r>
              <a:rPr kumimoji="0" lang="en-US" sz="2400" b="0" i="0" u="none" strike="noStrike" kern="1200" cap="none" spc="0" normalizeH="0" baseline="0" noProof="0" dirty="0">
                <a:ln>
                  <a:noFill/>
                </a:ln>
                <a:effectLst/>
                <a:uLnTx/>
                <a:uFillTx/>
                <a:latin typeface="Calibri" panose="020F0502020204030204" pitchFamily="34" charset="0"/>
                <a:ea typeface="+mn-ea"/>
                <a:cs typeface="Times New Roman" panose="02020603050405020304" pitchFamily="18" charset="0"/>
              </a:rPr>
              <a:t> </a:t>
            </a:r>
            <a:r>
              <a:rPr kumimoji="0" lang="vi-VN" sz="2400" b="0" i="0" u="none" strike="noStrike" kern="1200" cap="none" spc="0" normalizeH="0" baseline="0" noProof="0" dirty="0">
                <a:ln>
                  <a:noFill/>
                </a:ln>
                <a:effectLst/>
                <a:uLnTx/>
                <a:uFillTx/>
                <a:latin typeface="Calibri" panose="020F0502020204030204" pitchFamily="34" charset="0"/>
                <a:ea typeface="+mn-ea"/>
                <a:cs typeface="Times New Roman" panose="02020603050405020304" pitchFamily="18" charset="0"/>
              </a:rPr>
              <a:t>phương pháp (mà giả định là) học sinh đã được dạy. </a:t>
            </a:r>
            <a:endParaRPr kumimoji="0" lang="x-none" sz="24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33DEB944-8459-E1E2-FC28-D875262D0457}"/>
              </a:ext>
            </a:extLst>
          </p:cNvPr>
          <p:cNvSpPr txBox="1"/>
          <p:nvPr/>
        </p:nvSpPr>
        <p:spPr>
          <a:xfrm>
            <a:off x="580951" y="3683182"/>
            <a:ext cx="11030098" cy="1258358"/>
          </a:xfrm>
          <a:prstGeom prst="rect">
            <a:avLst/>
          </a:prstGeom>
          <a:noFill/>
        </p:spPr>
        <p:txBody>
          <a:bodyPr wrap="square">
            <a:spAutoFit/>
          </a:bodyPr>
          <a:lstStyle/>
          <a:p>
            <a:pPr marL="0" marR="0" lvl="0" indent="0" algn="just" defTabSz="914400" rtl="0" eaLnBrk="1" fontAlgn="auto" latinLnBrk="0" hangingPunct="1">
              <a:lnSpc>
                <a:spcPct val="130000"/>
              </a:lnSpc>
              <a:buClrTx/>
              <a:buSzTx/>
              <a:buFontTx/>
              <a:buNone/>
              <a:tabLst/>
              <a:defRPr/>
            </a:pPr>
            <a:r>
              <a:rPr kumimoji="0" lang="en-US" sz="20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V</a:t>
            </a:r>
            <a:r>
              <a:rPr kumimoji="0" lang="vi-VN" sz="20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í dụ: </a:t>
            </a:r>
          </a:p>
          <a:p>
            <a:pPr marL="0" marR="0" lvl="0" indent="0" algn="just" defTabSz="914400" rtl="0" eaLnBrk="1" fontAlgn="auto" latinLnBrk="0" hangingPunct="1">
              <a:lnSpc>
                <a:spcPct val="130000"/>
              </a:lnSpc>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Một</a:t>
            </a:r>
            <a:r>
              <a:rPr kumimoji="0" lang="en-US" sz="20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 c</a:t>
            </a:r>
            <a:r>
              <a:rPr kumimoji="0" lang="vi-VN" sz="20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âu hỏi nên kiểm tra </a:t>
            </a:r>
            <a:r>
              <a:rPr kumimoji="0" lang="en-US" sz="2000" b="0" i="0" u="none" strike="noStrike" kern="1200" cap="none" spc="0" normalizeH="0" baseline="0" noProof="0" dirty="0" err="1">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liệu</a:t>
            </a:r>
            <a:r>
              <a:rPr kumimoji="0" lang="en-US" sz="20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 </a:t>
            </a:r>
            <a:r>
              <a:rPr kumimoji="0" lang="vi-VN" sz="20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‘H</a:t>
            </a:r>
            <a:r>
              <a:rPr kumimoji="0" lang="en-US" sz="20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S</a:t>
            </a:r>
            <a:r>
              <a:rPr kumimoji="0" lang="vi-VN" sz="20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 có thể tính được chu vi hình chữ nhật không' thay vì ‘</a:t>
            </a:r>
            <a:r>
              <a:rPr kumimoji="0" lang="en-US" sz="20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HS</a:t>
            </a:r>
            <a:r>
              <a:rPr kumimoji="0" lang="vi-VN" sz="20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 </a:t>
            </a:r>
            <a:r>
              <a:rPr lang="en-US" sz="2000" dirty="0" err="1">
                <a:solidFill>
                  <a:srgbClr val="5B9BD5">
                    <a:lumMod val="50000"/>
                  </a:srgbClr>
                </a:solidFill>
                <a:latin typeface="Calibri" panose="020F0502020204030204" pitchFamily="34" charset="0"/>
                <a:cs typeface="Times New Roman" panose="02020603050405020304" pitchFamily="18" charset="0"/>
              </a:rPr>
              <a:t>đã</a:t>
            </a:r>
            <a:r>
              <a:rPr kumimoji="0" lang="vi-VN" sz="20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 được dạy cách tính chu vi hình chữ nhật bằng cách sử dụng công thức P = (chiều dài + chiều rộng) x 2</a:t>
            </a:r>
            <a:r>
              <a:rPr kumimoji="0" lang="en-US" sz="20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 hay </a:t>
            </a:r>
            <a:r>
              <a:rPr kumimoji="0" lang="en-US" sz="2000" b="0" i="0" u="none" strike="noStrike" kern="1200" cap="none" spc="0" normalizeH="0" baseline="0" noProof="0" dirty="0" err="1">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chưa</a:t>
            </a:r>
            <a:r>
              <a:rPr kumimoji="0" lang="vi-VN" sz="20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a:t>
            </a:r>
            <a:endParaRPr kumimoji="0" lang="x-none" sz="20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Times New Roman" panose="02020603050405020304" pitchFamily="18" charset="0"/>
            </a:endParaRPr>
          </a:p>
        </p:txBody>
      </p:sp>
      <p:sp>
        <p:nvSpPr>
          <p:cNvPr id="3" name="Slide Number Placeholder 2">
            <a:extLst>
              <a:ext uri="{FF2B5EF4-FFF2-40B4-BE49-F238E27FC236}">
                <a16:creationId xmlns:a16="http://schemas.microsoft.com/office/drawing/2014/main" xmlns="" id="{3C1D9638-BCD3-7D9E-76D7-CDB44298A598}"/>
              </a:ext>
            </a:extLst>
          </p:cNvPr>
          <p:cNvSpPr>
            <a:spLocks noGrp="1"/>
          </p:cNvSpPr>
          <p:nvPr>
            <p:ph type="sldNum" sz="quarter" idx="12"/>
          </p:nvPr>
        </p:nvSpPr>
        <p:spPr/>
        <p:txBody>
          <a:bodyPr/>
          <a:lstStyle/>
          <a:p>
            <a:fld id="{D6DAD6C1-62F6-4473-8FB1-A9EBE493AB22}" type="slidenum">
              <a:rPr lang="vi-VN" smtClean="0"/>
              <a:t>36</a:t>
            </a:fld>
            <a:endParaRPr lang="vi-VN"/>
          </a:p>
        </p:txBody>
      </p:sp>
      <p:sp>
        <p:nvSpPr>
          <p:cNvPr id="8" name="TextBox 7">
            <a:extLst>
              <a:ext uri="{FF2B5EF4-FFF2-40B4-BE49-F238E27FC236}">
                <a16:creationId xmlns:a16="http://schemas.microsoft.com/office/drawing/2014/main" xmlns="" id="{43FE2D8B-2034-738D-E323-52FA8A148216}"/>
              </a:ext>
            </a:extLst>
          </p:cNvPr>
          <p:cNvSpPr txBox="1"/>
          <p:nvPr/>
        </p:nvSpPr>
        <p:spPr>
          <a:xfrm>
            <a:off x="8363493" y="6453295"/>
            <a:ext cx="3247556" cy="338554"/>
          </a:xfrm>
          <a:prstGeom prst="rect">
            <a:avLst/>
          </a:prstGeom>
          <a:noFill/>
        </p:spPr>
        <p:txBody>
          <a:bodyPr wrap="none" rtlCol="0">
            <a:spAutoFit/>
          </a:bodyPr>
          <a:lstStyle/>
          <a:p>
            <a:pPr algn="r"/>
            <a:r>
              <a:rPr lang="en-US" sz="1600" dirty="0"/>
              <a:t>SGK </a:t>
            </a:r>
            <a:r>
              <a:rPr lang="en-US" sz="1600" dirty="0" err="1"/>
              <a:t>Toán</a:t>
            </a:r>
            <a:r>
              <a:rPr lang="en-US" sz="1600" dirty="0"/>
              <a:t> 3, </a:t>
            </a:r>
            <a:r>
              <a:rPr lang="en-US" sz="1600" dirty="0" err="1"/>
              <a:t>tập</a:t>
            </a:r>
            <a:r>
              <a:rPr lang="en-US" sz="1600" dirty="0"/>
              <a:t> 2 (</a:t>
            </a:r>
            <a:r>
              <a:rPr lang="en-US" sz="1600" dirty="0" err="1"/>
              <a:t>Bộ</a:t>
            </a:r>
            <a:r>
              <a:rPr lang="en-US" sz="1600" dirty="0"/>
              <a:t> </a:t>
            </a:r>
            <a:r>
              <a:rPr lang="en-US" sz="1600" dirty="0" err="1"/>
              <a:t>sách</a:t>
            </a:r>
            <a:r>
              <a:rPr lang="en-US" sz="1600" dirty="0"/>
              <a:t> KNTTVCS)</a:t>
            </a:r>
          </a:p>
        </p:txBody>
      </p:sp>
      <p:grpSp>
        <p:nvGrpSpPr>
          <p:cNvPr id="10" name="Group 9">
            <a:extLst>
              <a:ext uri="{FF2B5EF4-FFF2-40B4-BE49-F238E27FC236}">
                <a16:creationId xmlns:a16="http://schemas.microsoft.com/office/drawing/2014/main" xmlns="" id="{9F0D1FA8-9EBF-D1A2-7C29-E708E690C8A8}"/>
              </a:ext>
            </a:extLst>
          </p:cNvPr>
          <p:cNvGrpSpPr/>
          <p:nvPr/>
        </p:nvGrpSpPr>
        <p:grpSpPr>
          <a:xfrm>
            <a:off x="212839" y="5199656"/>
            <a:ext cx="6074807" cy="1258358"/>
            <a:chOff x="212839" y="5192222"/>
            <a:chExt cx="6074807" cy="1258358"/>
          </a:xfrm>
        </p:grpSpPr>
        <p:pic>
          <p:nvPicPr>
            <p:cNvPr id="6" name="Picture 5">
              <a:extLst>
                <a:ext uri="{FF2B5EF4-FFF2-40B4-BE49-F238E27FC236}">
                  <a16:creationId xmlns:a16="http://schemas.microsoft.com/office/drawing/2014/main" xmlns="" id="{E0B48C7E-5B95-2136-3E97-3AF12F51010F}"/>
                </a:ext>
              </a:extLst>
            </p:cNvPr>
            <p:cNvPicPr>
              <a:picLocks noChangeAspect="1"/>
            </p:cNvPicPr>
            <p:nvPr/>
          </p:nvPicPr>
          <p:blipFill>
            <a:blip r:embed="rId3"/>
            <a:stretch>
              <a:fillRect/>
            </a:stretch>
          </p:blipFill>
          <p:spPr>
            <a:xfrm>
              <a:off x="580951" y="5192222"/>
              <a:ext cx="5706695" cy="1258358"/>
            </a:xfrm>
            <a:prstGeom prst="rect">
              <a:avLst/>
            </a:prstGeom>
          </p:spPr>
        </p:pic>
        <p:sp>
          <p:nvSpPr>
            <p:cNvPr id="9" name="Rectangle 8">
              <a:extLst>
                <a:ext uri="{FF2B5EF4-FFF2-40B4-BE49-F238E27FC236}">
                  <a16:creationId xmlns:a16="http://schemas.microsoft.com/office/drawing/2014/main" xmlns="" id="{782D7B71-195A-4C5F-A283-B2CD95C210BD}"/>
                </a:ext>
              </a:extLst>
            </p:cNvPr>
            <p:cNvSpPr/>
            <p:nvPr/>
          </p:nvSpPr>
          <p:spPr>
            <a:xfrm>
              <a:off x="212839" y="5330283"/>
              <a:ext cx="382980" cy="1026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a:extLst>
              <a:ext uri="{FF2B5EF4-FFF2-40B4-BE49-F238E27FC236}">
                <a16:creationId xmlns:a16="http://schemas.microsoft.com/office/drawing/2014/main" xmlns="" id="{C34C3C79-54F7-F4C9-D010-0BB88C696EEB}"/>
              </a:ext>
            </a:extLst>
          </p:cNvPr>
          <p:cNvSpPr txBox="1">
            <a:spLocks/>
          </p:cNvSpPr>
          <p:nvPr/>
        </p:nvSpPr>
        <p:spPr>
          <a:xfrm>
            <a:off x="0" y="0"/>
            <a:ext cx="12192000" cy="720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a:t>2.2. Kĩ thuật viết </a:t>
            </a:r>
            <a:r>
              <a:rPr lang="vi-VN"/>
              <a:t>câu hỏi</a:t>
            </a:r>
            <a:endParaRPr lang="vi-VN" dirty="0"/>
          </a:p>
        </p:txBody>
      </p:sp>
      <p:sp>
        <p:nvSpPr>
          <p:cNvPr id="15" name="TextBox 14">
            <a:extLst>
              <a:ext uri="{FF2B5EF4-FFF2-40B4-BE49-F238E27FC236}">
                <a16:creationId xmlns:a16="http://schemas.microsoft.com/office/drawing/2014/main" xmlns="" id="{BEF6B834-05E2-7EA4-8CBF-9D0CF103FB7E}"/>
              </a:ext>
            </a:extLst>
          </p:cNvPr>
          <p:cNvSpPr txBox="1"/>
          <p:nvPr/>
        </p:nvSpPr>
        <p:spPr>
          <a:xfrm>
            <a:off x="0" y="983159"/>
            <a:ext cx="3709605" cy="461665"/>
          </a:xfrm>
          <a:prstGeom prst="rect">
            <a:avLst/>
          </a:prstGeom>
          <a:noFill/>
        </p:spPr>
        <p:txBody>
          <a:bodyPr wrap="none" rtlCol="0">
            <a:spAutoFit/>
          </a:bodyPr>
          <a:lstStyle/>
          <a:p>
            <a:pPr algn="ctr"/>
            <a:r>
              <a:rPr lang="en-US" sz="2400" b="1" dirty="0"/>
              <a:t>2.2.1. Các </a:t>
            </a:r>
            <a:r>
              <a:rPr lang="en-US" sz="2400" b="1" dirty="0" err="1"/>
              <a:t>nguyên</a:t>
            </a:r>
            <a:r>
              <a:rPr lang="en-US" sz="2400" b="1" dirty="0"/>
              <a:t> </a:t>
            </a:r>
            <a:r>
              <a:rPr lang="en-US" sz="2400" b="1" dirty="0" err="1"/>
              <a:t>tắc</a:t>
            </a:r>
            <a:r>
              <a:rPr lang="en-US" sz="2400" b="1" dirty="0"/>
              <a:t> </a:t>
            </a:r>
            <a:r>
              <a:rPr lang="en-US" sz="2400" b="1" dirty="0" err="1"/>
              <a:t>chung</a:t>
            </a:r>
            <a:endParaRPr lang="en-US" sz="2400" b="1" dirty="0"/>
          </a:p>
        </p:txBody>
      </p:sp>
    </p:spTree>
    <p:extLst>
      <p:ext uri="{BB962C8B-B14F-4D97-AF65-F5344CB8AC3E}">
        <p14:creationId xmlns:p14="http://schemas.microsoft.com/office/powerpoint/2010/main" val="27293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264B5FB-BC83-CC2B-17CB-6DAA495467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xmlns="" id="{D80D65CB-6C8A-678A-5DB4-A68B4115EB95}"/>
              </a:ext>
            </a:extLst>
          </p:cNvPr>
          <p:cNvSpPr txBox="1"/>
          <p:nvPr/>
        </p:nvSpPr>
        <p:spPr>
          <a:xfrm>
            <a:off x="197971" y="1933136"/>
            <a:ext cx="11468100" cy="914481"/>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600"/>
              </a:spcBef>
              <a:spcAft>
                <a:spcPts val="600"/>
              </a:spcAft>
              <a:buClrTx/>
              <a:buSzTx/>
              <a:buFont typeface="Arial" panose="020B0604020202020204" pitchFamily="34" charset="0"/>
              <a:buChar char="•"/>
              <a:tabLst/>
              <a:defRPr/>
            </a:pPr>
            <a:r>
              <a:rPr kumimoji="0" lang="vi-VN" sz="2400" b="1" i="0" u="none" strike="noStrike" kern="1200" cap="none" spc="0" normalizeH="0" baseline="0" noProof="0" dirty="0">
                <a:ln>
                  <a:noFill/>
                </a:ln>
                <a:effectLst/>
                <a:uLnTx/>
                <a:uFillTx/>
                <a:latin typeface="Calibri" panose="020F0502020204030204" pitchFamily="34" charset="0"/>
                <a:ea typeface="+mn-ea"/>
                <a:cs typeface="Times New Roman" panose="02020603050405020304" pitchFamily="18" charset="0"/>
              </a:rPr>
              <a:t>NTC#6: </a:t>
            </a:r>
            <a:r>
              <a:rPr kumimoji="0" lang="vi-VN" sz="2400" b="0" i="0" u="none" strike="noStrike" kern="1200" cap="none" spc="0" normalizeH="0" baseline="0" noProof="0" dirty="0">
                <a:ln>
                  <a:noFill/>
                </a:ln>
                <a:effectLst/>
                <a:uLnTx/>
                <a:uFillTx/>
                <a:latin typeface="Calibri" panose="020F0502020204030204" pitchFamily="34" charset="0"/>
                <a:ea typeface="+mn-ea"/>
                <a:cs typeface="Times New Roman" panose="02020603050405020304" pitchFamily="18" charset="0"/>
              </a:rPr>
              <a:t>Độ phức tạp của câu hỏi phải phù hợp với độ phức tạp của nội dung. Tránh những câu hỏi phức tạp trong khi nội dung lại đơn giản. </a:t>
            </a:r>
            <a:endParaRPr kumimoji="0" lang="x-none" sz="24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D9A6DF08-2084-09C1-B3D8-94B9FD8B9915}"/>
              </a:ext>
            </a:extLst>
          </p:cNvPr>
          <p:cNvSpPr txBox="1"/>
          <p:nvPr/>
        </p:nvSpPr>
        <p:spPr>
          <a:xfrm>
            <a:off x="2978150" y="4091066"/>
            <a:ext cx="6096000" cy="931345"/>
          </a:xfrm>
          <a:prstGeom prst="rect">
            <a:avLst/>
          </a:prstGeom>
          <a:noFill/>
        </p:spPr>
        <p:txBody>
          <a:bodyPr wrap="square">
            <a:spAutoFit/>
          </a:bodyPr>
          <a:lstStyle/>
          <a:p>
            <a:pPr marL="0" marR="0" lvl="0" indent="0" algn="just" defTabSz="914400" rtl="0" eaLnBrk="1" fontAlgn="auto" latinLnBrk="0" hangingPunct="1">
              <a:lnSpc>
                <a:spcPct val="115000"/>
              </a:lnSpc>
              <a:spcBef>
                <a:spcPts val="600"/>
              </a:spcBef>
              <a:spcAft>
                <a:spcPts val="600"/>
              </a:spcAft>
              <a:buClrTx/>
              <a:buSzTx/>
              <a:buFontTx/>
              <a:buNone/>
              <a:tabLst/>
              <a:defRPr/>
            </a:pPr>
            <a:r>
              <a:rPr kumimoji="0" lang="vi-VN" sz="20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Ví dụ: </a:t>
            </a:r>
          </a:p>
          <a:p>
            <a:pPr marL="457200" marR="0" lvl="1" indent="0" algn="just" defTabSz="914400" rtl="0" eaLnBrk="1" fontAlgn="auto" latinLnBrk="0" hangingPunct="1">
              <a:lnSpc>
                <a:spcPct val="115000"/>
              </a:lnSpc>
              <a:spcBef>
                <a:spcPts val="600"/>
              </a:spcBef>
              <a:spcAft>
                <a:spcPts val="600"/>
              </a:spcAft>
              <a:buClrTx/>
              <a:buSzTx/>
              <a:buFontTx/>
              <a:buNone/>
              <a:tabLst/>
              <a:defRPr/>
            </a:pPr>
            <a:r>
              <a:rPr kumimoji="0" lang="vi-VN" sz="20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13 + 18 + 16 + 19 + 33 + 14 + 12 là bao nhiêu?</a:t>
            </a:r>
            <a:endParaRPr kumimoji="0" lang="x-none" sz="20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Times New Roman" panose="02020603050405020304" pitchFamily="18" charset="0"/>
            </a:endParaRPr>
          </a:p>
        </p:txBody>
      </p:sp>
      <p:sp>
        <p:nvSpPr>
          <p:cNvPr id="3" name="Slide Number Placeholder 2">
            <a:extLst>
              <a:ext uri="{FF2B5EF4-FFF2-40B4-BE49-F238E27FC236}">
                <a16:creationId xmlns:a16="http://schemas.microsoft.com/office/drawing/2014/main" xmlns="" id="{0BE034AC-1295-5A7E-2356-7CAF51133674}"/>
              </a:ext>
            </a:extLst>
          </p:cNvPr>
          <p:cNvSpPr>
            <a:spLocks noGrp="1"/>
          </p:cNvSpPr>
          <p:nvPr>
            <p:ph type="sldNum" sz="quarter" idx="12"/>
          </p:nvPr>
        </p:nvSpPr>
        <p:spPr/>
        <p:txBody>
          <a:bodyPr/>
          <a:lstStyle/>
          <a:p>
            <a:fld id="{D6DAD6C1-62F6-4473-8FB1-A9EBE493AB22}" type="slidenum">
              <a:rPr lang="vi-VN" smtClean="0"/>
              <a:t>37</a:t>
            </a:fld>
            <a:endParaRPr lang="vi-VN"/>
          </a:p>
        </p:txBody>
      </p:sp>
      <p:sp>
        <p:nvSpPr>
          <p:cNvPr id="9" name="Title 1">
            <a:extLst>
              <a:ext uri="{FF2B5EF4-FFF2-40B4-BE49-F238E27FC236}">
                <a16:creationId xmlns:a16="http://schemas.microsoft.com/office/drawing/2014/main" xmlns="" id="{545B6A22-5BD9-BE3C-F99D-7605CC2E283D}"/>
              </a:ext>
            </a:extLst>
          </p:cNvPr>
          <p:cNvSpPr txBox="1">
            <a:spLocks/>
          </p:cNvSpPr>
          <p:nvPr/>
        </p:nvSpPr>
        <p:spPr>
          <a:xfrm>
            <a:off x="0" y="0"/>
            <a:ext cx="12192000" cy="720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a:t>2.2. Kĩ thuật viết </a:t>
            </a:r>
            <a:r>
              <a:rPr lang="vi-VN"/>
              <a:t>câu hỏi</a:t>
            </a:r>
            <a:endParaRPr lang="vi-VN" dirty="0"/>
          </a:p>
        </p:txBody>
      </p:sp>
      <p:sp>
        <p:nvSpPr>
          <p:cNvPr id="11" name="TextBox 10">
            <a:extLst>
              <a:ext uri="{FF2B5EF4-FFF2-40B4-BE49-F238E27FC236}">
                <a16:creationId xmlns:a16="http://schemas.microsoft.com/office/drawing/2014/main" xmlns="" id="{E04EE377-7889-5E6C-B3E6-6E54E7164419}"/>
              </a:ext>
            </a:extLst>
          </p:cNvPr>
          <p:cNvSpPr txBox="1"/>
          <p:nvPr/>
        </p:nvSpPr>
        <p:spPr>
          <a:xfrm>
            <a:off x="0" y="983159"/>
            <a:ext cx="3709605" cy="461665"/>
          </a:xfrm>
          <a:prstGeom prst="rect">
            <a:avLst/>
          </a:prstGeom>
          <a:noFill/>
        </p:spPr>
        <p:txBody>
          <a:bodyPr wrap="none" rtlCol="0">
            <a:spAutoFit/>
          </a:bodyPr>
          <a:lstStyle/>
          <a:p>
            <a:pPr algn="ctr"/>
            <a:r>
              <a:rPr lang="en-US" sz="2400" b="1" dirty="0"/>
              <a:t>2.2.1. Các </a:t>
            </a:r>
            <a:r>
              <a:rPr lang="en-US" sz="2400" b="1" dirty="0" err="1"/>
              <a:t>nguyên</a:t>
            </a:r>
            <a:r>
              <a:rPr lang="en-US" sz="2400" b="1" dirty="0"/>
              <a:t> </a:t>
            </a:r>
            <a:r>
              <a:rPr lang="en-US" sz="2400" b="1" dirty="0" err="1"/>
              <a:t>tắc</a:t>
            </a:r>
            <a:r>
              <a:rPr lang="en-US" sz="2400" b="1" dirty="0"/>
              <a:t> </a:t>
            </a:r>
            <a:r>
              <a:rPr lang="en-US" sz="2400" b="1" dirty="0" err="1"/>
              <a:t>chung</a:t>
            </a:r>
            <a:endParaRPr lang="en-US" sz="2400" b="1" dirty="0"/>
          </a:p>
        </p:txBody>
      </p:sp>
    </p:spTree>
    <p:extLst>
      <p:ext uri="{BB962C8B-B14F-4D97-AF65-F5344CB8AC3E}">
        <p14:creationId xmlns:p14="http://schemas.microsoft.com/office/powerpoint/2010/main" val="2136014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0B352C3-51F2-6A21-4C28-17AACA79F52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xmlns="" id="{5038EC25-9B74-570D-EC06-86002402E8B4}"/>
              </a:ext>
            </a:extLst>
          </p:cNvPr>
          <p:cNvSpPr txBox="1"/>
          <p:nvPr/>
        </p:nvSpPr>
        <p:spPr>
          <a:xfrm>
            <a:off x="197971" y="1933139"/>
            <a:ext cx="11468100" cy="914481"/>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600"/>
              </a:spcBef>
              <a:spcAft>
                <a:spcPts val="1800"/>
              </a:spcAft>
              <a:buClrTx/>
              <a:buSzTx/>
              <a:buFont typeface="Arial" panose="020B0604020202020204" pitchFamily="34" charset="0"/>
              <a:buChar char="•"/>
              <a:tabLst/>
              <a:defRPr/>
            </a:pPr>
            <a:r>
              <a:rPr kumimoji="0" lang="vi-VN" sz="2400" b="1" i="0" u="none" strike="noStrike" kern="1200" cap="none" spc="0" normalizeH="0" baseline="0" noProof="0" dirty="0">
                <a:ln>
                  <a:noFill/>
                </a:ln>
                <a:effectLst/>
                <a:uLnTx/>
                <a:uFillTx/>
                <a:latin typeface="Calibri" panose="020F0502020204030204" pitchFamily="34" charset="0"/>
                <a:ea typeface="+mn-ea"/>
                <a:cs typeface="Times New Roman" panose="02020603050405020304" pitchFamily="18" charset="0"/>
              </a:rPr>
              <a:t>NTC#7: </a:t>
            </a:r>
            <a:r>
              <a:rPr kumimoji="0" lang="vi-VN" sz="2400" b="0" i="0" u="none" strike="noStrike" kern="1200" cap="none" spc="0" normalizeH="0" baseline="0" noProof="0" dirty="0">
                <a:ln>
                  <a:noFill/>
                </a:ln>
                <a:effectLst/>
                <a:uLnTx/>
                <a:uFillTx/>
                <a:latin typeface="Calibri" panose="020F0502020204030204" pitchFamily="34" charset="0"/>
                <a:ea typeface="+mn-ea"/>
                <a:cs typeface="Times New Roman" panose="02020603050405020304" pitchFamily="18" charset="0"/>
              </a:rPr>
              <a:t>Đảm bảo câu hỏi ngắn gọn. Điều này giúp học sinh cố gắng tận dụng mọi thông tin được cung cấp để thể hiện những gì các em biết và có thể thực hiện. </a:t>
            </a:r>
            <a:endParaRPr kumimoji="0" lang="x-none" sz="2400" b="0" i="0" u="none" strike="noStrike" kern="1200" cap="none" spc="0" normalizeH="0" baseline="0" noProof="0" dirty="0">
              <a:ln>
                <a:noFill/>
              </a:ln>
              <a:effectLst/>
              <a:uLnTx/>
              <a:uFillTx/>
              <a:latin typeface="Arial" panose="020B0604020202020204" pitchFamily="34" charset="0"/>
              <a:ea typeface="+mn-ea"/>
              <a:cs typeface="Times New Roman" panose="02020603050405020304" pitchFamily="18" charset="0"/>
            </a:endParaRPr>
          </a:p>
        </p:txBody>
      </p:sp>
      <p:sp>
        <p:nvSpPr>
          <p:cNvPr id="3" name="Slide Number Placeholder 2">
            <a:extLst>
              <a:ext uri="{FF2B5EF4-FFF2-40B4-BE49-F238E27FC236}">
                <a16:creationId xmlns:a16="http://schemas.microsoft.com/office/drawing/2014/main" xmlns="" id="{60F94626-1F41-B3D0-64A5-140A18B107FE}"/>
              </a:ext>
            </a:extLst>
          </p:cNvPr>
          <p:cNvSpPr>
            <a:spLocks noGrp="1"/>
          </p:cNvSpPr>
          <p:nvPr>
            <p:ph type="sldNum" sz="quarter" idx="12"/>
          </p:nvPr>
        </p:nvSpPr>
        <p:spPr/>
        <p:txBody>
          <a:bodyPr/>
          <a:lstStyle/>
          <a:p>
            <a:fld id="{D6DAD6C1-62F6-4473-8FB1-A9EBE493AB22}" type="slidenum">
              <a:rPr lang="vi-VN" smtClean="0"/>
              <a:t>38</a:t>
            </a:fld>
            <a:endParaRPr lang="vi-VN"/>
          </a:p>
        </p:txBody>
      </p:sp>
      <p:pic>
        <p:nvPicPr>
          <p:cNvPr id="6" name="Picture 5">
            <a:extLst>
              <a:ext uri="{FF2B5EF4-FFF2-40B4-BE49-F238E27FC236}">
                <a16:creationId xmlns:a16="http://schemas.microsoft.com/office/drawing/2014/main" xmlns="" id="{F1DE4815-F0B5-B41D-BB88-4835A81B4DD2}"/>
              </a:ext>
            </a:extLst>
          </p:cNvPr>
          <p:cNvPicPr>
            <a:picLocks noChangeAspect="1"/>
          </p:cNvPicPr>
          <p:nvPr/>
        </p:nvPicPr>
        <p:blipFill>
          <a:blip r:embed="rId2"/>
          <a:srcRect r="29317" b="92145"/>
          <a:stretch/>
        </p:blipFill>
        <p:spPr>
          <a:xfrm>
            <a:off x="625629" y="3770366"/>
            <a:ext cx="4430465" cy="371335"/>
          </a:xfrm>
          <a:prstGeom prst="rect">
            <a:avLst/>
          </a:prstGeom>
        </p:spPr>
      </p:pic>
      <p:pic>
        <p:nvPicPr>
          <p:cNvPr id="7" name="Picture 6">
            <a:extLst>
              <a:ext uri="{FF2B5EF4-FFF2-40B4-BE49-F238E27FC236}">
                <a16:creationId xmlns:a16="http://schemas.microsoft.com/office/drawing/2014/main" xmlns="" id="{20444DFA-4BCE-3078-BDAA-78FF52DC4585}"/>
              </a:ext>
            </a:extLst>
          </p:cNvPr>
          <p:cNvPicPr>
            <a:picLocks noChangeAspect="1"/>
          </p:cNvPicPr>
          <p:nvPr/>
        </p:nvPicPr>
        <p:blipFill>
          <a:blip r:embed="rId2"/>
          <a:srcRect t="79468" r="64698"/>
          <a:stretch/>
        </p:blipFill>
        <p:spPr>
          <a:xfrm>
            <a:off x="4961255" y="5608847"/>
            <a:ext cx="2212751" cy="970616"/>
          </a:xfrm>
          <a:prstGeom prst="rect">
            <a:avLst/>
          </a:prstGeom>
        </p:spPr>
      </p:pic>
      <p:pic>
        <p:nvPicPr>
          <p:cNvPr id="8" name="Picture 7">
            <a:extLst>
              <a:ext uri="{FF2B5EF4-FFF2-40B4-BE49-F238E27FC236}">
                <a16:creationId xmlns:a16="http://schemas.microsoft.com/office/drawing/2014/main" xmlns="" id="{57D2F708-6000-0B9E-1662-5832F728248C}"/>
              </a:ext>
            </a:extLst>
          </p:cNvPr>
          <p:cNvPicPr>
            <a:picLocks noChangeAspect="1"/>
          </p:cNvPicPr>
          <p:nvPr/>
        </p:nvPicPr>
        <p:blipFill>
          <a:blip r:embed="rId2"/>
          <a:srcRect l="38048" t="9856" b="32953"/>
          <a:stretch/>
        </p:blipFill>
        <p:spPr>
          <a:xfrm>
            <a:off x="910760" y="4156530"/>
            <a:ext cx="3480124" cy="2422933"/>
          </a:xfrm>
          <a:prstGeom prst="rect">
            <a:avLst/>
          </a:prstGeom>
        </p:spPr>
      </p:pic>
      <p:pic>
        <p:nvPicPr>
          <p:cNvPr id="9" name="Picture 8">
            <a:extLst>
              <a:ext uri="{FF2B5EF4-FFF2-40B4-BE49-F238E27FC236}">
                <a16:creationId xmlns:a16="http://schemas.microsoft.com/office/drawing/2014/main" xmlns="" id="{F0CF8665-D1D6-5A5C-A36E-6BC70FFC99DD}"/>
              </a:ext>
            </a:extLst>
          </p:cNvPr>
          <p:cNvPicPr>
            <a:picLocks noChangeAspect="1"/>
          </p:cNvPicPr>
          <p:nvPr/>
        </p:nvPicPr>
        <p:blipFill>
          <a:blip r:embed="rId2"/>
          <a:srcRect l="64514" t="79468"/>
          <a:stretch/>
        </p:blipFill>
        <p:spPr>
          <a:xfrm>
            <a:off x="7744377" y="5608847"/>
            <a:ext cx="2224314" cy="970616"/>
          </a:xfrm>
          <a:prstGeom prst="rect">
            <a:avLst/>
          </a:prstGeom>
        </p:spPr>
      </p:pic>
      <p:sp>
        <p:nvSpPr>
          <p:cNvPr id="12" name="Title 1">
            <a:extLst>
              <a:ext uri="{FF2B5EF4-FFF2-40B4-BE49-F238E27FC236}">
                <a16:creationId xmlns:a16="http://schemas.microsoft.com/office/drawing/2014/main" xmlns="" id="{E6EED34E-D309-2BD2-D818-03464EF45E59}"/>
              </a:ext>
            </a:extLst>
          </p:cNvPr>
          <p:cNvSpPr txBox="1">
            <a:spLocks/>
          </p:cNvSpPr>
          <p:nvPr/>
        </p:nvSpPr>
        <p:spPr>
          <a:xfrm>
            <a:off x="0" y="0"/>
            <a:ext cx="12192000" cy="720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a:t>2.2. Kĩ thuật viết </a:t>
            </a:r>
            <a:r>
              <a:rPr lang="vi-VN"/>
              <a:t>câu hỏi</a:t>
            </a:r>
            <a:endParaRPr lang="vi-VN" dirty="0"/>
          </a:p>
        </p:txBody>
      </p:sp>
      <p:sp>
        <p:nvSpPr>
          <p:cNvPr id="14" name="TextBox 13">
            <a:extLst>
              <a:ext uri="{FF2B5EF4-FFF2-40B4-BE49-F238E27FC236}">
                <a16:creationId xmlns:a16="http://schemas.microsoft.com/office/drawing/2014/main" xmlns="" id="{C2FC8C23-9C1D-E971-9227-3BFC53BD645F}"/>
              </a:ext>
            </a:extLst>
          </p:cNvPr>
          <p:cNvSpPr txBox="1"/>
          <p:nvPr/>
        </p:nvSpPr>
        <p:spPr>
          <a:xfrm>
            <a:off x="0" y="983159"/>
            <a:ext cx="3709605" cy="461665"/>
          </a:xfrm>
          <a:prstGeom prst="rect">
            <a:avLst/>
          </a:prstGeom>
          <a:noFill/>
        </p:spPr>
        <p:txBody>
          <a:bodyPr wrap="none" rtlCol="0">
            <a:spAutoFit/>
          </a:bodyPr>
          <a:lstStyle/>
          <a:p>
            <a:pPr algn="ctr"/>
            <a:r>
              <a:rPr lang="en-US" sz="2400" b="1" dirty="0"/>
              <a:t>2.2.1. Các </a:t>
            </a:r>
            <a:r>
              <a:rPr lang="en-US" sz="2400" b="1" dirty="0" err="1"/>
              <a:t>nguyên</a:t>
            </a:r>
            <a:r>
              <a:rPr lang="en-US" sz="2400" b="1" dirty="0"/>
              <a:t> </a:t>
            </a:r>
            <a:r>
              <a:rPr lang="en-US" sz="2400" b="1" dirty="0" err="1"/>
              <a:t>tắc</a:t>
            </a:r>
            <a:r>
              <a:rPr lang="en-US" sz="2400" b="1" dirty="0"/>
              <a:t> </a:t>
            </a:r>
            <a:r>
              <a:rPr lang="en-US" sz="2400" b="1" dirty="0" err="1"/>
              <a:t>chung</a:t>
            </a:r>
            <a:endParaRPr lang="en-US" sz="2400" b="1" dirty="0"/>
          </a:p>
        </p:txBody>
      </p:sp>
    </p:spTree>
    <p:extLst>
      <p:ext uri="{BB962C8B-B14F-4D97-AF65-F5344CB8AC3E}">
        <p14:creationId xmlns:p14="http://schemas.microsoft.com/office/powerpoint/2010/main" val="3074820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12287C5-E527-25FA-DA6E-2917BC0CFD7A}"/>
            </a:ext>
          </a:extLst>
        </p:cNvPr>
        <p:cNvGrpSpPr/>
        <p:nvPr/>
      </p:nvGrpSpPr>
      <p:grpSpPr>
        <a:xfrm>
          <a:off x="0" y="0"/>
          <a:ext cx="0" cy="0"/>
          <a:chOff x="0" y="0"/>
          <a:chExt cx="0" cy="0"/>
        </a:xfrm>
      </p:grpSpPr>
      <p:graphicFrame>
        <p:nvGraphicFramePr>
          <p:cNvPr id="157" name="Table 156">
            <a:extLst>
              <a:ext uri="{FF2B5EF4-FFF2-40B4-BE49-F238E27FC236}">
                <a16:creationId xmlns:a16="http://schemas.microsoft.com/office/drawing/2014/main" xmlns="" id="{8E66543B-AC9F-32C8-D4EC-2CAEDDE06247}"/>
              </a:ext>
            </a:extLst>
          </p:cNvPr>
          <p:cNvGraphicFramePr>
            <a:graphicFrameLocks noGrp="1"/>
          </p:cNvGraphicFramePr>
          <p:nvPr/>
        </p:nvGraphicFramePr>
        <p:xfrm>
          <a:off x="292101" y="2460021"/>
          <a:ext cx="11468100" cy="4297680"/>
        </p:xfrm>
        <a:graphic>
          <a:graphicData uri="http://schemas.openxmlformats.org/drawingml/2006/table">
            <a:tbl>
              <a:tblPr firstRow="1" bandRow="1">
                <a:tableStyleId>{5940675A-B579-460E-94D1-54222C63F5DA}</a:tableStyleId>
              </a:tblPr>
              <a:tblGrid>
                <a:gridCol w="4218598">
                  <a:extLst>
                    <a:ext uri="{9D8B030D-6E8A-4147-A177-3AD203B41FA5}">
                      <a16:colId xmlns:a16="http://schemas.microsoft.com/office/drawing/2014/main" xmlns="" val="4044089018"/>
                    </a:ext>
                  </a:extLst>
                </a:gridCol>
                <a:gridCol w="3050716">
                  <a:extLst>
                    <a:ext uri="{9D8B030D-6E8A-4147-A177-3AD203B41FA5}">
                      <a16:colId xmlns:a16="http://schemas.microsoft.com/office/drawing/2014/main" xmlns="" val="3749859683"/>
                    </a:ext>
                  </a:extLst>
                </a:gridCol>
                <a:gridCol w="4198786">
                  <a:extLst>
                    <a:ext uri="{9D8B030D-6E8A-4147-A177-3AD203B41FA5}">
                      <a16:colId xmlns:a16="http://schemas.microsoft.com/office/drawing/2014/main" xmlns="" val="129218230"/>
                    </a:ext>
                  </a:extLst>
                </a:gridCol>
              </a:tblGrid>
              <a:tr h="147325">
                <a:tc>
                  <a:txBody>
                    <a:bodyPr/>
                    <a:lstStyle/>
                    <a:p>
                      <a:pPr algn="ctr"/>
                      <a:r>
                        <a:rPr lang="x-none" sz="1500" b="1" dirty="0">
                          <a:latin typeface="Calibri" panose="020F0502020204030204" pitchFamily="34" charset="0"/>
                          <a:cs typeface="Calibri" panose="020F0502020204030204" pitchFamily="34" charset="0"/>
                        </a:rPr>
                        <a:t>Nguyên tắc</a:t>
                      </a:r>
                    </a:p>
                  </a:txBody>
                  <a:tcPr/>
                </a:tc>
                <a:tc>
                  <a:txBody>
                    <a:bodyPr/>
                    <a:lstStyle/>
                    <a:p>
                      <a:pPr algn="ctr"/>
                      <a:r>
                        <a:rPr lang="x-none" sz="1500" b="1" dirty="0">
                          <a:latin typeface="Calibri" panose="020F0502020204030204" pitchFamily="34" charset="0"/>
                          <a:cs typeface="Calibri" panose="020F0502020204030204" pitchFamily="34" charset="0"/>
                        </a:rPr>
                        <a:t>Không nên</a:t>
                      </a:r>
                    </a:p>
                  </a:txBody>
                  <a:tcPr/>
                </a:tc>
                <a:tc>
                  <a:txBody>
                    <a:bodyPr/>
                    <a:lstStyle/>
                    <a:p>
                      <a:pPr algn="ctr"/>
                      <a:r>
                        <a:rPr lang="x-none" sz="1500" b="1" dirty="0">
                          <a:latin typeface="Calibri" panose="020F0502020204030204" pitchFamily="34" charset="0"/>
                          <a:cs typeface="Calibri" panose="020F0502020204030204" pitchFamily="34" charset="0"/>
                        </a:rPr>
                        <a:t>Nên</a:t>
                      </a:r>
                    </a:p>
                  </a:txBody>
                  <a:tcPr/>
                </a:tc>
                <a:extLst>
                  <a:ext uri="{0D108BD9-81ED-4DB2-BD59-A6C34878D82A}">
                    <a16:rowId xmlns:a16="http://schemas.microsoft.com/office/drawing/2014/main" xmlns="" val="3395236109"/>
                  </a:ext>
                </a:extLst>
              </a:tr>
              <a:tr h="147325">
                <a:tc>
                  <a:txBody>
                    <a:bodyPr/>
                    <a:lstStyle/>
                    <a:p>
                      <a:r>
                        <a:rPr lang="vi-VN" sz="1500" i="0" kern="1200" dirty="0">
                          <a:effectLst/>
                          <a:latin typeface="Calibri" panose="020F0502020204030204" pitchFamily="34" charset="0"/>
                          <a:ea typeface="+mn-ea"/>
                          <a:cs typeface="Calibri" panose="020F0502020204030204" pitchFamily="34" charset="0"/>
                        </a:rPr>
                        <a:t>1. Sử dụng các từ thông dụng, đơn giản, thuật ngữ toán học chính xác</a:t>
                      </a:r>
                      <a:endParaRPr lang="x-none" sz="1500" i="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kern="1200" dirty="0">
                          <a:effectLst/>
                          <a:latin typeface="Calibri" panose="020F0502020204030204" pitchFamily="34" charset="0"/>
                          <a:ea typeface="+mn-ea"/>
                          <a:cs typeface="Calibri" panose="020F0502020204030204" pitchFamily="34" charset="0"/>
                        </a:rPr>
                        <a:t>“Hình minh họa dưới đây cho thấy một hình trụ.”</a:t>
                      </a:r>
                      <a:endParaRPr lang="x-none" sz="1500" i="0" kern="1200" dirty="0">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kern="1200" dirty="0">
                          <a:effectLst/>
                          <a:latin typeface="Calibri" panose="020F0502020204030204" pitchFamily="34" charset="0"/>
                          <a:ea typeface="+mn-ea"/>
                          <a:cs typeface="Calibri" panose="020F0502020204030204" pitchFamily="34" charset="0"/>
                        </a:rPr>
                        <a:t>“Đây là một hình trụ.”</a:t>
                      </a:r>
                      <a:endParaRPr lang="x-none" sz="1500" i="0" dirty="0">
                        <a:latin typeface="Calibri" panose="020F0502020204030204" pitchFamily="34" charset="0"/>
                        <a:cs typeface="Calibri" panose="020F0502020204030204" pitchFamily="34" charset="0"/>
                      </a:endParaRPr>
                    </a:p>
                    <a:p>
                      <a:endParaRPr lang="x-none" sz="1500" i="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3542902836"/>
                  </a:ext>
                </a:extLst>
              </a:tr>
              <a:tr h="147325">
                <a:tc>
                  <a:txBody>
                    <a:bodyPr/>
                    <a:lstStyle/>
                    <a:p>
                      <a:r>
                        <a:rPr lang="vi-VN" sz="1500" i="0" kern="1200" dirty="0">
                          <a:effectLst/>
                          <a:latin typeface="Calibri" panose="020F0502020204030204" pitchFamily="34" charset="0"/>
                          <a:ea typeface="+mn-ea"/>
                          <a:cs typeface="Calibri" panose="020F0502020204030204" pitchFamily="34" charset="0"/>
                        </a:rPr>
                        <a:t>2. Sử dụng thể chủ động thay vì thể bị động; nên sử dụng tên người.</a:t>
                      </a:r>
                      <a:endParaRPr lang="x-none" sz="1500" i="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dirty="0">
                          <a:latin typeface="Calibri" panose="020F0502020204030204" pitchFamily="34" charset="0"/>
                          <a:cs typeface="Calibri" panose="020F0502020204030204" pitchFamily="34" charset="0"/>
                        </a:rPr>
                        <a:t> “Một bức tường đã được sơn.”</a:t>
                      </a:r>
                      <a:endParaRPr lang="x-none" sz="1500" i="0" dirty="0">
                        <a:latin typeface="Calibri" panose="020F0502020204030204" pitchFamily="34" charset="0"/>
                        <a:cs typeface="Calibri" panose="020F0502020204030204" pitchFamily="34" charset="0"/>
                      </a:endParaRPr>
                    </a:p>
                    <a:p>
                      <a:endParaRPr lang="x-none" sz="1500" i="0" dirty="0">
                        <a:latin typeface="Calibri" panose="020F0502020204030204" pitchFamily="34" charset="0"/>
                        <a:cs typeface="Calibri" panose="020F0502020204030204" pitchFamily="34" charset="0"/>
                      </a:endParaRPr>
                    </a:p>
                  </a:txBody>
                  <a:tcPr anchor="ctr"/>
                </a:tc>
                <a:tc>
                  <a:txBody>
                    <a:bodyPr/>
                    <a:lstStyle/>
                    <a:p>
                      <a:r>
                        <a:rPr lang="vi-VN" sz="1500" i="0" kern="1200" dirty="0">
                          <a:solidFill>
                            <a:schemeClr val="tx1"/>
                          </a:solidFill>
                          <a:effectLst/>
                          <a:latin typeface="Calibri" panose="020F0502020204030204" pitchFamily="34" charset="0"/>
                          <a:ea typeface="+mn-ea"/>
                          <a:cs typeface="Calibri" panose="020F0502020204030204" pitchFamily="34" charset="0"/>
                        </a:rPr>
                        <a:t>“</a:t>
                      </a:r>
                      <a:r>
                        <a:rPr lang="en-US" sz="1500" i="0" kern="1200" dirty="0">
                          <a:solidFill>
                            <a:schemeClr val="tx1"/>
                          </a:solidFill>
                          <a:effectLst/>
                          <a:latin typeface="Calibri" panose="020F0502020204030204" pitchFamily="34" charset="0"/>
                          <a:ea typeface="+mn-ea"/>
                          <a:cs typeface="Calibri" panose="020F0502020204030204" pitchFamily="34" charset="0"/>
                        </a:rPr>
                        <a:t>Linh </a:t>
                      </a:r>
                      <a:r>
                        <a:rPr lang="vi-VN" sz="1500" i="0" kern="1200" dirty="0">
                          <a:solidFill>
                            <a:schemeClr val="tx1"/>
                          </a:solidFill>
                          <a:effectLst/>
                          <a:latin typeface="Calibri" panose="020F0502020204030204" pitchFamily="34" charset="0"/>
                          <a:ea typeface="+mn-ea"/>
                          <a:cs typeface="Calibri" panose="020F0502020204030204" pitchFamily="34" charset="0"/>
                        </a:rPr>
                        <a:t>đã sơn một bức tường.”</a:t>
                      </a:r>
                      <a:r>
                        <a:rPr lang="x-none" sz="1500" i="0" dirty="0">
                          <a:effectLst/>
                          <a:latin typeface="Calibri" panose="020F0502020204030204" pitchFamily="34" charset="0"/>
                          <a:cs typeface="Calibri" panose="020F0502020204030204" pitchFamily="34" charset="0"/>
                        </a:rPr>
                        <a:t> </a:t>
                      </a:r>
                      <a:endParaRPr lang="x-none" sz="1500" i="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340649145"/>
                  </a:ext>
                </a:extLst>
              </a:tr>
              <a:tr h="147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kern="1200" dirty="0">
                          <a:effectLst/>
                          <a:latin typeface="Calibri" panose="020F0502020204030204" pitchFamily="34" charset="0"/>
                          <a:ea typeface="+mn-ea"/>
                          <a:cs typeface="Calibri" panose="020F0502020204030204" pitchFamily="34" charset="0"/>
                        </a:rPr>
                        <a:t>3. Sau khi giới thiệu người/đồ vật, hãy đề cập đến người/đồ vật đó một cách ngắn gọn.</a:t>
                      </a:r>
                      <a:endParaRPr lang="x-none" sz="1500" i="0" kern="1200" dirty="0">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kern="1200" dirty="0">
                          <a:solidFill>
                            <a:schemeClr val="tx1"/>
                          </a:solidFill>
                          <a:effectLst/>
                          <a:latin typeface="Calibri" panose="020F0502020204030204" pitchFamily="34" charset="0"/>
                          <a:ea typeface="+mn-ea"/>
                          <a:cs typeface="Calibri" panose="020F0502020204030204" pitchFamily="34" charset="0"/>
                        </a:rPr>
                        <a:t> “Thảo có một chiếc bình 2 lít… Bình 2 lít của Thảo…”</a:t>
                      </a:r>
                      <a:endParaRPr lang="x-none" sz="1500" i="0" kern="1200" dirty="0">
                        <a:solidFill>
                          <a:schemeClr val="tx1"/>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kern="1200" dirty="0">
                          <a:solidFill>
                            <a:schemeClr val="tx1"/>
                          </a:solidFill>
                          <a:effectLst/>
                          <a:latin typeface="Calibri" panose="020F0502020204030204" pitchFamily="34" charset="0"/>
                          <a:ea typeface="+mn-ea"/>
                          <a:cs typeface="Calibri" panose="020F0502020204030204" pitchFamily="34" charset="0"/>
                        </a:rPr>
                        <a:t>“Thảo có một chiếc bình 2 lít... chiếc bình này...”</a:t>
                      </a:r>
                      <a:endParaRPr lang="x-none" sz="1500" i="0" kern="1200" dirty="0">
                        <a:solidFill>
                          <a:schemeClr val="tx1"/>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xmlns="" val="1253479225"/>
                  </a:ext>
                </a:extLst>
              </a:tr>
              <a:tr h="147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kern="1200" dirty="0">
                          <a:effectLst/>
                          <a:latin typeface="Calibri" panose="020F0502020204030204" pitchFamily="34" charset="0"/>
                          <a:ea typeface="+mn-ea"/>
                          <a:cs typeface="Calibri" panose="020F0502020204030204" pitchFamily="34" charset="0"/>
                        </a:rPr>
                        <a:t>4. Tránh các câu lệnh điều kiện không cần thiết.</a:t>
                      </a:r>
                      <a:endParaRPr lang="x-none" sz="1500" i="0" kern="1200" dirty="0">
                        <a:effectLst/>
                        <a:latin typeface="Calibri" panose="020F0502020204030204" pitchFamily="34" charset="0"/>
                        <a:ea typeface="+mn-ea"/>
                        <a:cs typeface="Calibri" panose="020F0502020204030204" pitchFamily="34" charset="0"/>
                      </a:endParaRPr>
                    </a:p>
                    <a:p>
                      <a:endParaRPr lang="x-none" sz="1500" i="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kern="1200" dirty="0">
                          <a:effectLst/>
                          <a:latin typeface="Calibri" panose="020F0502020204030204" pitchFamily="34" charset="0"/>
                          <a:ea typeface="+mn-ea"/>
                          <a:cs typeface="Calibri" panose="020F0502020204030204" pitchFamily="34" charset="0"/>
                        </a:rPr>
                        <a:t>“Nếu bán kính của một hình tròn là 7 cm thì đường kính của hình tròn đó là bao nhiêu?”</a:t>
                      </a:r>
                      <a:endParaRPr lang="x-none" sz="1500" i="0" kern="1200" dirty="0">
                        <a:effectLst/>
                        <a:latin typeface="Calibri" panose="020F0502020204030204" pitchFamily="34" charset="0"/>
                        <a:ea typeface="+mn-ea"/>
                        <a:cs typeface="Calibri" panose="020F0502020204030204" pitchFamily="34" charset="0"/>
                      </a:endParaRPr>
                    </a:p>
                    <a:p>
                      <a:endParaRPr lang="x-none" sz="1500" i="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kern="1200" dirty="0">
                          <a:effectLst/>
                          <a:latin typeface="Calibri" panose="020F0502020204030204" pitchFamily="34" charset="0"/>
                          <a:ea typeface="+mn-ea"/>
                          <a:cs typeface="Calibri" panose="020F0502020204030204" pitchFamily="34" charset="0"/>
                        </a:rPr>
                        <a:t>“Bán kính hình tròn bằng 7 cm. Đường kính hình tròn đó là bao nhiêu?”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kern="1200" dirty="0">
                          <a:effectLst/>
                          <a:latin typeface="Calibri" panose="020F0502020204030204" pitchFamily="34" charset="0"/>
                          <a:ea typeface="+mn-ea"/>
                          <a:cs typeface="Calibri" panose="020F0502020204030204" pitchFamily="34" charset="0"/>
                        </a:rPr>
                        <a:t>“Đường kính của một hình tròn có bán kính 7 cm là bao nhiêu?”</a:t>
                      </a:r>
                      <a:endParaRPr lang="x-none" sz="1500" i="0" kern="1200" dirty="0">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xmlns="" val="2687776781"/>
                  </a:ext>
                </a:extLst>
              </a:tr>
              <a:tr h="147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kern="1200" dirty="0">
                          <a:effectLst/>
                          <a:latin typeface="Calibri" panose="020F0502020204030204" pitchFamily="34" charset="0"/>
                          <a:ea typeface="+mn-ea"/>
                          <a:cs typeface="Calibri" panose="020F0502020204030204" pitchFamily="34" charset="0"/>
                        </a:rPr>
                        <a:t>5. Chia nhỏ các câu ghép, câu phức thành nhiều câu ngắn.</a:t>
                      </a:r>
                      <a:endParaRPr lang="x-none" sz="1500" i="0" kern="1200" dirty="0">
                        <a:effectLst/>
                        <a:latin typeface="Calibri" panose="020F0502020204030204" pitchFamily="34" charset="0"/>
                        <a:ea typeface="+mn-ea"/>
                        <a:cs typeface="Calibri" panose="020F0502020204030204" pitchFamily="34" charset="0"/>
                      </a:endParaRPr>
                    </a:p>
                    <a:p>
                      <a:endParaRPr lang="x-none" sz="1500" i="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kern="1200" dirty="0">
                          <a:effectLst/>
                          <a:latin typeface="Calibri" panose="020F0502020204030204" pitchFamily="34" charset="0"/>
                          <a:ea typeface="+mn-ea"/>
                          <a:cs typeface="Calibri" panose="020F0502020204030204" pitchFamily="34" charset="0"/>
                        </a:rPr>
                        <a:t>“Một ngọn hải đăng cao 20 mét nhìn ra biển cách con tàu 100 mét về phía đông.”</a:t>
                      </a:r>
                      <a:endParaRPr lang="x-none" sz="1500" i="0" kern="1200" dirty="0">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kern="1200" dirty="0">
                          <a:effectLst/>
                          <a:latin typeface="Calibri" panose="020F0502020204030204" pitchFamily="34" charset="0"/>
                          <a:ea typeface="+mn-ea"/>
                          <a:cs typeface="Calibri" panose="020F0502020204030204" pitchFamily="34" charset="0"/>
                        </a:rPr>
                        <a:t> “Một ngọn hải đăng nhìn ra biển. Nó cao 20 mét. Một con tàu cách ngọn hải đăng 100 mét về phía đông.”</a:t>
                      </a:r>
                      <a:endParaRPr lang="x-none" sz="1500" i="0" kern="1200" dirty="0">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xmlns="" val="991603979"/>
                  </a:ext>
                </a:extLst>
              </a:tr>
              <a:tr h="147325">
                <a:tc>
                  <a:txBody>
                    <a:bodyPr/>
                    <a:lstStyle/>
                    <a:p>
                      <a:r>
                        <a:rPr lang="vi-VN" sz="1500" i="0" kern="1200" dirty="0">
                          <a:solidFill>
                            <a:schemeClr val="tx1"/>
                          </a:solidFill>
                          <a:effectLst/>
                          <a:latin typeface="Calibri" panose="020F0502020204030204" pitchFamily="34" charset="0"/>
                          <a:ea typeface="+mn-ea"/>
                          <a:cs typeface="Calibri" panose="020F0502020204030204" pitchFamily="34" charset="0"/>
                        </a:rPr>
                        <a:t>6. Đặt câu hỏi đơn giản.</a:t>
                      </a:r>
                      <a:r>
                        <a:rPr lang="x-none" sz="1500" i="0" dirty="0">
                          <a:effectLst/>
                          <a:latin typeface="Calibri" panose="020F0502020204030204" pitchFamily="34" charset="0"/>
                          <a:cs typeface="Calibri" panose="020F0502020204030204" pitchFamily="34" charset="0"/>
                        </a:rPr>
                        <a:t> </a:t>
                      </a:r>
                      <a:endParaRPr lang="x-none" sz="1500" i="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kern="1200" dirty="0">
                          <a:effectLst/>
                          <a:latin typeface="Calibri" panose="020F0502020204030204" pitchFamily="34" charset="0"/>
                          <a:ea typeface="+mn-ea"/>
                          <a:cs typeface="Calibri" panose="020F0502020204030204" pitchFamily="34" charset="0"/>
                        </a:rPr>
                        <a:t>“Số nào sau đây là đáp án của tổng 23 + 68?”</a:t>
                      </a:r>
                      <a:endParaRPr lang="x-none" sz="1500" i="0" kern="1200" dirty="0">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kern="1200" dirty="0">
                          <a:effectLst/>
                          <a:latin typeface="Calibri" panose="020F0502020204030204" pitchFamily="34" charset="0"/>
                          <a:ea typeface="+mn-ea"/>
                          <a:cs typeface="Calibri" panose="020F0502020204030204" pitchFamily="34" charset="0"/>
                        </a:rPr>
                        <a:t>“23 + 68 bằng bao nhiêu?”</a:t>
                      </a:r>
                      <a:endParaRPr lang="x-none" sz="1500" i="0" dirty="0">
                        <a:latin typeface="Calibri" panose="020F0502020204030204" pitchFamily="34" charset="0"/>
                        <a:cs typeface="Calibri" panose="020F0502020204030204" pitchFamily="34" charset="0"/>
                      </a:endParaRPr>
                    </a:p>
                    <a:p>
                      <a:endParaRPr lang="x-none" sz="1500" i="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2809956109"/>
                  </a:ext>
                </a:extLst>
              </a:tr>
            </a:tbl>
          </a:graphicData>
        </a:graphic>
      </p:graphicFrame>
      <p:sp>
        <p:nvSpPr>
          <p:cNvPr id="3" name="Slide Number Placeholder 2">
            <a:extLst>
              <a:ext uri="{FF2B5EF4-FFF2-40B4-BE49-F238E27FC236}">
                <a16:creationId xmlns:a16="http://schemas.microsoft.com/office/drawing/2014/main" xmlns="" id="{F3B713AF-5320-979E-EC1B-179AD874DCEA}"/>
              </a:ext>
            </a:extLst>
          </p:cNvPr>
          <p:cNvSpPr>
            <a:spLocks noGrp="1"/>
          </p:cNvSpPr>
          <p:nvPr>
            <p:ph type="sldNum" sz="quarter" idx="12"/>
          </p:nvPr>
        </p:nvSpPr>
        <p:spPr/>
        <p:txBody>
          <a:bodyPr/>
          <a:lstStyle/>
          <a:p>
            <a:fld id="{D6DAD6C1-62F6-4473-8FB1-A9EBE493AB22}" type="slidenum">
              <a:rPr lang="vi-VN" smtClean="0"/>
              <a:t>39</a:t>
            </a:fld>
            <a:endParaRPr lang="vi-VN"/>
          </a:p>
        </p:txBody>
      </p:sp>
      <p:sp>
        <p:nvSpPr>
          <p:cNvPr id="9" name="Title 1">
            <a:extLst>
              <a:ext uri="{FF2B5EF4-FFF2-40B4-BE49-F238E27FC236}">
                <a16:creationId xmlns:a16="http://schemas.microsoft.com/office/drawing/2014/main" xmlns="" id="{31398C80-BDD2-63A2-37DE-D96BBB8BA742}"/>
              </a:ext>
            </a:extLst>
          </p:cNvPr>
          <p:cNvSpPr txBox="1">
            <a:spLocks/>
          </p:cNvSpPr>
          <p:nvPr/>
        </p:nvSpPr>
        <p:spPr>
          <a:xfrm>
            <a:off x="0" y="0"/>
            <a:ext cx="12192000" cy="720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a:t>2.2. Kĩ thuật viết </a:t>
            </a:r>
            <a:r>
              <a:rPr lang="vi-VN"/>
              <a:t>câu hỏi</a:t>
            </a:r>
            <a:endParaRPr lang="vi-VN" dirty="0"/>
          </a:p>
        </p:txBody>
      </p:sp>
      <p:sp>
        <p:nvSpPr>
          <p:cNvPr id="10" name="TextBox 9">
            <a:extLst>
              <a:ext uri="{FF2B5EF4-FFF2-40B4-BE49-F238E27FC236}">
                <a16:creationId xmlns:a16="http://schemas.microsoft.com/office/drawing/2014/main" xmlns="" id="{BD2FDBB0-9D65-626C-D910-DFA170ABD4D7}"/>
              </a:ext>
            </a:extLst>
          </p:cNvPr>
          <p:cNvSpPr txBox="1"/>
          <p:nvPr/>
        </p:nvSpPr>
        <p:spPr>
          <a:xfrm>
            <a:off x="4365943" y="1927106"/>
            <a:ext cx="3460113" cy="461665"/>
          </a:xfrm>
          <a:prstGeom prst="rect">
            <a:avLst/>
          </a:prstGeom>
          <a:noFill/>
        </p:spPr>
        <p:txBody>
          <a:bodyPr wrap="none" rtlCol="0">
            <a:spAutoFit/>
          </a:bodyPr>
          <a:lstStyle/>
          <a:p>
            <a:pPr algn="ctr"/>
            <a:r>
              <a:rPr lang="en-US" sz="2400" b="1" dirty="0" err="1"/>
              <a:t>Một</a:t>
            </a:r>
            <a:r>
              <a:rPr lang="en-US" sz="2400" b="1" dirty="0"/>
              <a:t> </a:t>
            </a:r>
            <a:r>
              <a:rPr lang="en-US" sz="2400" b="1" dirty="0" err="1"/>
              <a:t>số</a:t>
            </a:r>
            <a:r>
              <a:rPr lang="en-US" sz="2400" b="1" dirty="0"/>
              <a:t> </a:t>
            </a:r>
            <a:r>
              <a:rPr lang="en-US" sz="2400" b="1" dirty="0" err="1"/>
              <a:t>lưu</a:t>
            </a:r>
            <a:r>
              <a:rPr lang="en-US" sz="2400" b="1" dirty="0"/>
              <a:t> ý </a:t>
            </a:r>
            <a:r>
              <a:rPr lang="en-US" sz="2400" b="1" dirty="0" err="1"/>
              <a:t>về</a:t>
            </a:r>
            <a:r>
              <a:rPr lang="en-US" sz="2400" b="1" dirty="0"/>
              <a:t> </a:t>
            </a:r>
            <a:r>
              <a:rPr lang="en-US" sz="2400" b="1" dirty="0" err="1"/>
              <a:t>ngôn</a:t>
            </a:r>
            <a:r>
              <a:rPr lang="en-US" sz="2400" b="1" dirty="0"/>
              <a:t> </a:t>
            </a:r>
            <a:r>
              <a:rPr lang="en-US" sz="2400" b="1" dirty="0" err="1"/>
              <a:t>ngữ</a:t>
            </a:r>
            <a:endParaRPr lang="vi-VN" sz="2400" b="1" dirty="0"/>
          </a:p>
        </p:txBody>
      </p:sp>
      <p:sp>
        <p:nvSpPr>
          <p:cNvPr id="11" name="TextBox 10">
            <a:extLst>
              <a:ext uri="{FF2B5EF4-FFF2-40B4-BE49-F238E27FC236}">
                <a16:creationId xmlns:a16="http://schemas.microsoft.com/office/drawing/2014/main" xmlns="" id="{F9AD619B-AF0E-0119-536E-727630AA6193}"/>
              </a:ext>
            </a:extLst>
          </p:cNvPr>
          <p:cNvSpPr txBox="1"/>
          <p:nvPr/>
        </p:nvSpPr>
        <p:spPr>
          <a:xfrm>
            <a:off x="0" y="983159"/>
            <a:ext cx="3709605" cy="461665"/>
          </a:xfrm>
          <a:prstGeom prst="rect">
            <a:avLst/>
          </a:prstGeom>
          <a:noFill/>
        </p:spPr>
        <p:txBody>
          <a:bodyPr wrap="none" rtlCol="0">
            <a:spAutoFit/>
          </a:bodyPr>
          <a:lstStyle/>
          <a:p>
            <a:pPr algn="ctr"/>
            <a:r>
              <a:rPr lang="en-US" sz="2400" b="1" dirty="0"/>
              <a:t>2.2.1. Các </a:t>
            </a:r>
            <a:r>
              <a:rPr lang="en-US" sz="2400" b="1" dirty="0" err="1"/>
              <a:t>nguyên</a:t>
            </a:r>
            <a:r>
              <a:rPr lang="en-US" sz="2400" b="1" dirty="0"/>
              <a:t> </a:t>
            </a:r>
            <a:r>
              <a:rPr lang="en-US" sz="2400" b="1" dirty="0" err="1"/>
              <a:t>tắc</a:t>
            </a:r>
            <a:r>
              <a:rPr lang="en-US" sz="2400" b="1" dirty="0"/>
              <a:t> </a:t>
            </a:r>
            <a:r>
              <a:rPr lang="en-US" sz="2400" b="1" dirty="0" err="1"/>
              <a:t>chung</a:t>
            </a:r>
            <a:endParaRPr lang="en-US" sz="2400" b="1" dirty="0"/>
          </a:p>
        </p:txBody>
      </p:sp>
    </p:spTree>
    <p:extLst>
      <p:ext uri="{BB962C8B-B14F-4D97-AF65-F5344CB8AC3E}">
        <p14:creationId xmlns:p14="http://schemas.microsoft.com/office/powerpoint/2010/main" val="374516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8AEB0C3-6046-5B99-D32D-7CC6C9E50D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E39016E2-A349-66B0-DCEB-9F3B206A9A57}"/>
              </a:ext>
            </a:extLst>
          </p:cNvPr>
          <p:cNvSpPr>
            <a:spLocks noGrp="1"/>
          </p:cNvSpPr>
          <p:nvPr>
            <p:ph type="title"/>
          </p:nvPr>
        </p:nvSpPr>
        <p:spPr>
          <a:xfrm>
            <a:off x="361950" y="2419061"/>
            <a:ext cx="11468100" cy="1325563"/>
          </a:xfrm>
        </p:spPr>
        <p:txBody>
          <a:bodyPr>
            <a:normAutofit/>
          </a:bodyPr>
          <a:lstStyle/>
          <a:p>
            <a:pPr algn="ctr"/>
            <a:r>
              <a:rPr lang="en-US" sz="3600" dirty="0">
                <a:latin typeface="Calibri" panose="020F0502020204030204" pitchFamily="34" charset="0"/>
                <a:cs typeface="Calibri" panose="020F0502020204030204" pitchFamily="34" charset="0"/>
              </a:rPr>
              <a:t>1</a:t>
            </a:r>
            <a:r>
              <a:rPr lang="vi-VN" sz="36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KHUNG ĐÁNH GIÁ NL </a:t>
            </a:r>
            <a:r>
              <a:rPr lang="vi-VN" sz="3600" dirty="0">
                <a:latin typeface="Calibri" panose="020F0502020204030204" pitchFamily="34" charset="0"/>
                <a:cs typeface="Calibri" panose="020F0502020204030204" pitchFamily="34" charset="0"/>
              </a:rPr>
              <a:t>TOÁN</a:t>
            </a:r>
            <a:r>
              <a:rPr lang="en-US" sz="3600" dirty="0">
                <a:latin typeface="Calibri" panose="020F0502020204030204" pitchFamily="34" charset="0"/>
                <a:cs typeface="Calibri" panose="020F0502020204030204" pitchFamily="34" charset="0"/>
              </a:rPr>
              <a:t> HỌC CỦA SEA-PLM</a:t>
            </a:r>
            <a:endParaRPr lang="vi-VN" sz="36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xmlns="" id="{5E349E4B-E3DA-913E-5AF5-3627F2E440F8}"/>
              </a:ext>
            </a:extLst>
          </p:cNvPr>
          <p:cNvSpPr>
            <a:spLocks noGrp="1"/>
          </p:cNvSpPr>
          <p:nvPr>
            <p:ph type="sldNum" sz="quarter" idx="12"/>
          </p:nvPr>
        </p:nvSpPr>
        <p:spPr/>
        <p:txBody>
          <a:bodyPr/>
          <a:lstStyle/>
          <a:p>
            <a:fld id="{D6DAD6C1-62F6-4473-8FB1-A9EBE493AB22}" type="slidenum">
              <a:rPr lang="vi-VN" smtClean="0"/>
              <a:t>4</a:t>
            </a:fld>
            <a:endParaRPr lang="vi-VN"/>
          </a:p>
        </p:txBody>
      </p:sp>
    </p:spTree>
    <p:extLst>
      <p:ext uri="{BB962C8B-B14F-4D97-AF65-F5344CB8AC3E}">
        <p14:creationId xmlns:p14="http://schemas.microsoft.com/office/powerpoint/2010/main" val="1678433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48210F7-2E11-CAE1-65AA-A42EA82795A6}"/>
            </a:ext>
          </a:extLst>
        </p:cNvPr>
        <p:cNvGrpSpPr/>
        <p:nvPr/>
      </p:nvGrpSpPr>
      <p:grpSpPr>
        <a:xfrm>
          <a:off x="0" y="0"/>
          <a:ext cx="0" cy="0"/>
          <a:chOff x="0" y="0"/>
          <a:chExt cx="0" cy="0"/>
        </a:xfrm>
      </p:grpSpPr>
      <p:graphicFrame>
        <p:nvGraphicFramePr>
          <p:cNvPr id="157" name="Table 156">
            <a:extLst>
              <a:ext uri="{FF2B5EF4-FFF2-40B4-BE49-F238E27FC236}">
                <a16:creationId xmlns:a16="http://schemas.microsoft.com/office/drawing/2014/main" xmlns="" id="{9371B8E8-5282-47B5-83AC-194D89D214D8}"/>
              </a:ext>
            </a:extLst>
          </p:cNvPr>
          <p:cNvGraphicFramePr>
            <a:graphicFrameLocks noGrp="1"/>
          </p:cNvGraphicFramePr>
          <p:nvPr/>
        </p:nvGraphicFramePr>
        <p:xfrm>
          <a:off x="292101" y="2446568"/>
          <a:ext cx="11468101" cy="3977640"/>
        </p:xfrm>
        <a:graphic>
          <a:graphicData uri="http://schemas.openxmlformats.org/drawingml/2006/table">
            <a:tbl>
              <a:tblPr firstRow="1" bandRow="1">
                <a:tableStyleId>{5940675A-B579-460E-94D1-54222C63F5DA}</a:tableStyleId>
              </a:tblPr>
              <a:tblGrid>
                <a:gridCol w="4218598">
                  <a:extLst>
                    <a:ext uri="{9D8B030D-6E8A-4147-A177-3AD203B41FA5}">
                      <a16:colId xmlns:a16="http://schemas.microsoft.com/office/drawing/2014/main" xmlns="" val="4044089018"/>
                    </a:ext>
                  </a:extLst>
                </a:gridCol>
                <a:gridCol w="2780750">
                  <a:extLst>
                    <a:ext uri="{9D8B030D-6E8A-4147-A177-3AD203B41FA5}">
                      <a16:colId xmlns:a16="http://schemas.microsoft.com/office/drawing/2014/main" xmlns="" val="3749859683"/>
                    </a:ext>
                  </a:extLst>
                </a:gridCol>
                <a:gridCol w="4468753">
                  <a:extLst>
                    <a:ext uri="{9D8B030D-6E8A-4147-A177-3AD203B41FA5}">
                      <a16:colId xmlns:a16="http://schemas.microsoft.com/office/drawing/2014/main" xmlns="" val="129218230"/>
                    </a:ext>
                  </a:extLst>
                </a:gridCol>
              </a:tblGrid>
              <a:tr h="147325">
                <a:tc>
                  <a:txBody>
                    <a:bodyPr/>
                    <a:lstStyle/>
                    <a:p>
                      <a:pPr algn="ctr"/>
                      <a:r>
                        <a:rPr lang="x-none" sz="1500" b="1" dirty="0">
                          <a:latin typeface="Calibri" panose="020F0502020204030204" pitchFamily="34" charset="0"/>
                          <a:cs typeface="Calibri" panose="020F0502020204030204" pitchFamily="34" charset="0"/>
                        </a:rPr>
                        <a:t>Nguyên tắc</a:t>
                      </a:r>
                    </a:p>
                  </a:txBody>
                  <a:tcPr/>
                </a:tc>
                <a:tc>
                  <a:txBody>
                    <a:bodyPr/>
                    <a:lstStyle/>
                    <a:p>
                      <a:pPr algn="ctr"/>
                      <a:r>
                        <a:rPr lang="x-none" sz="1500" b="1" dirty="0">
                          <a:latin typeface="Calibri" panose="020F0502020204030204" pitchFamily="34" charset="0"/>
                          <a:cs typeface="Calibri" panose="020F0502020204030204" pitchFamily="34" charset="0"/>
                        </a:rPr>
                        <a:t>Không nên</a:t>
                      </a:r>
                    </a:p>
                  </a:txBody>
                  <a:tcPr/>
                </a:tc>
                <a:tc>
                  <a:txBody>
                    <a:bodyPr/>
                    <a:lstStyle/>
                    <a:p>
                      <a:pPr algn="ctr"/>
                      <a:r>
                        <a:rPr lang="x-none" sz="1500" b="1" dirty="0">
                          <a:latin typeface="Calibri" panose="020F0502020204030204" pitchFamily="34" charset="0"/>
                          <a:cs typeface="Calibri" panose="020F0502020204030204" pitchFamily="34" charset="0"/>
                        </a:rPr>
                        <a:t>Nên</a:t>
                      </a:r>
                    </a:p>
                  </a:txBody>
                  <a:tcPr/>
                </a:tc>
                <a:extLst>
                  <a:ext uri="{0D108BD9-81ED-4DB2-BD59-A6C34878D82A}">
                    <a16:rowId xmlns:a16="http://schemas.microsoft.com/office/drawing/2014/main" xmlns="" val="3395236109"/>
                  </a:ext>
                </a:extLst>
              </a:tr>
              <a:tr h="147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kern="1200" dirty="0">
                          <a:effectLst/>
                          <a:latin typeface="Calibri" panose="020F0502020204030204" pitchFamily="34" charset="0"/>
                          <a:ea typeface="+mn-ea"/>
                          <a:cs typeface="Calibri" panose="020F0502020204030204" pitchFamily="34" charset="0"/>
                        </a:rPr>
                        <a:t>7. Đặt chủ thể trong bối cảnh để đặt tên cho các đối tượng phức tạp.</a:t>
                      </a:r>
                      <a:endParaRPr lang="x-none" sz="1500" i="0" kern="1200" dirty="0">
                        <a:effectLst/>
                        <a:latin typeface="Calibri" panose="020F0502020204030204" pitchFamily="34" charset="0"/>
                        <a:ea typeface="+mn-ea"/>
                        <a:cs typeface="Calibri" panose="020F0502020204030204" pitchFamily="34" charset="0"/>
                      </a:endParaRPr>
                    </a:p>
                    <a:p>
                      <a:endParaRPr lang="x-none" sz="1500" i="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sz="1500" i="0" kern="1200" dirty="0">
                        <a:effectLst/>
                        <a:latin typeface="Calibri" panose="020F0502020204030204" pitchFamily="34" charset="0"/>
                        <a:ea typeface="+mn-ea"/>
                        <a:cs typeface="Calibri" panose="020F0502020204030204" pitchFamily="34" charset="0"/>
                      </a:endParaRPr>
                    </a:p>
                  </a:txBody>
                  <a:tcPr anchor="ctr"/>
                </a:tc>
                <a:tc>
                  <a:txBody>
                    <a:bodyPr/>
                    <a:lstStyle/>
                    <a:p>
                      <a:r>
                        <a:rPr lang="vi-VN" sz="1500" i="0" kern="1200" dirty="0">
                          <a:effectLst/>
                          <a:latin typeface="Calibri" panose="020F0502020204030204" pitchFamily="34" charset="0"/>
                          <a:ea typeface="+mn-ea"/>
                          <a:cs typeface="Calibri" panose="020F0502020204030204" pitchFamily="34" charset="0"/>
                        </a:rPr>
                        <a:t>Trong câu hỏi với hai chiếc bình có dung tích khác nhau hoặc hình dạng khác thường, một chiếc bình có thể đặt tên là “bình của Sara” và chiếc kia có thể là “bình của Dinh”.</a:t>
                      </a:r>
                      <a:endParaRPr lang="x-none" sz="1500" i="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2196875477"/>
                  </a:ext>
                </a:extLst>
              </a:tr>
              <a:tr h="147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kern="1200" dirty="0">
                          <a:effectLst/>
                          <a:latin typeface="Calibri" panose="020F0502020204030204" pitchFamily="34" charset="0"/>
                          <a:ea typeface="+mn-ea"/>
                          <a:cs typeface="Calibri" panose="020F0502020204030204" pitchFamily="34" charset="0"/>
                        </a:rPr>
                        <a:t>8. Đảm bảo việc sử dụng đại từ không gây nhầm lẫn, mặc dù có thể rút ngắn câu hỏi.</a:t>
                      </a:r>
                      <a:endParaRPr lang="x-none" sz="1500" i="0" kern="1200" dirty="0">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kern="1200" dirty="0">
                          <a:effectLst/>
                          <a:latin typeface="Calibri" panose="020F0502020204030204" pitchFamily="34" charset="0"/>
                          <a:ea typeface="+mn-ea"/>
                          <a:cs typeface="Calibri" panose="020F0502020204030204" pitchFamily="34" charset="0"/>
                        </a:rPr>
                        <a:t>“Một hình trụ được đặt trên khối lập phương. </a:t>
                      </a:r>
                      <a:r>
                        <a:rPr lang="vi-VN" sz="1500" b="1" i="0" kern="1200" dirty="0">
                          <a:effectLst/>
                          <a:latin typeface="Calibri" panose="020F0502020204030204" pitchFamily="34" charset="0"/>
                          <a:ea typeface="+mn-ea"/>
                          <a:cs typeface="Calibri" panose="020F0502020204030204" pitchFamily="34" charset="0"/>
                        </a:rPr>
                        <a:t>Nó</a:t>
                      </a:r>
                      <a:r>
                        <a:rPr lang="vi-VN" sz="1500" i="0" kern="1200" dirty="0">
                          <a:effectLst/>
                          <a:latin typeface="Calibri" panose="020F0502020204030204" pitchFamily="34" charset="0"/>
                          <a:ea typeface="+mn-ea"/>
                          <a:cs typeface="Calibri" panose="020F0502020204030204" pitchFamily="34" charset="0"/>
                        </a:rPr>
                        <a:t> cao 12 cm.”</a:t>
                      </a:r>
                      <a:endParaRPr lang="x-none" sz="1500" i="0" kern="1200" dirty="0">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sz="1500" i="0" kern="1200" dirty="0">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kern="1200" dirty="0">
                          <a:effectLst/>
                          <a:latin typeface="Calibri" panose="020F0502020204030204" pitchFamily="34" charset="0"/>
                          <a:ea typeface="+mn-ea"/>
                          <a:cs typeface="Calibri" panose="020F0502020204030204" pitchFamily="34" charset="0"/>
                        </a:rPr>
                        <a:t>“Một hình trụ được đặt trên khối lập phương. Hình trụ cao 12 cm.”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kern="1200" dirty="0">
                          <a:effectLst/>
                          <a:latin typeface="Calibri" panose="020F0502020204030204" pitchFamily="34" charset="0"/>
                          <a:ea typeface="+mn-ea"/>
                          <a:cs typeface="Calibri" panose="020F0502020204030204" pitchFamily="34" charset="0"/>
                        </a:rPr>
                        <a:t>“Một hình trụ cao 12cm. Nó được đặt trên khối lập phương.”</a:t>
                      </a:r>
                      <a:endParaRPr lang="x-none" sz="1500" i="0" kern="1200" dirty="0">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xmlns="" val="2982251354"/>
                  </a:ext>
                </a:extLst>
              </a:tr>
              <a:tr h="147325">
                <a:tc>
                  <a:txBody>
                    <a:bodyPr/>
                    <a:lstStyle/>
                    <a:p>
                      <a:r>
                        <a:rPr lang="vi-VN" sz="1500" i="0" kern="1200" dirty="0">
                          <a:effectLst/>
                          <a:latin typeface="Calibri" panose="020F0502020204030204" pitchFamily="34" charset="0"/>
                          <a:ea typeface="+mn-ea"/>
                          <a:cs typeface="Calibri" panose="020F0502020204030204" pitchFamily="34" charset="0"/>
                        </a:rPr>
                        <a:t>9. Đưa ra chuỗi các sự kiện hoặc hướng dẫn một cách tuần tự.</a:t>
                      </a:r>
                      <a:endParaRPr lang="x-none" sz="1500" i="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kern="1200" dirty="0">
                          <a:effectLst/>
                          <a:latin typeface="Calibri" panose="020F0502020204030204" pitchFamily="34" charset="0"/>
                          <a:ea typeface="+mn-ea"/>
                          <a:cs typeface="Calibri" panose="020F0502020204030204" pitchFamily="34" charset="0"/>
                        </a:rPr>
                        <a:t>“Trời mưa rất to vào thứ Ba, thứ Hai và thứ Tư.”</a:t>
                      </a:r>
                      <a:endParaRPr lang="x-none" sz="1500" i="0" kern="1200" dirty="0">
                        <a:effectLst/>
                        <a:latin typeface="Calibri" panose="020F0502020204030204" pitchFamily="34" charset="0"/>
                        <a:ea typeface="+mn-ea"/>
                        <a:cs typeface="Calibri" panose="020F0502020204030204" pitchFamily="34" charset="0"/>
                      </a:endParaRPr>
                    </a:p>
                  </a:txBody>
                  <a:tcPr anchor="ctr"/>
                </a:tc>
                <a:tc>
                  <a:txBody>
                    <a:bodyPr/>
                    <a:lstStyle/>
                    <a:p>
                      <a:r>
                        <a:rPr lang="vi-VN" sz="1500" i="0" kern="1200" dirty="0">
                          <a:effectLst/>
                          <a:latin typeface="Calibri" panose="020F0502020204030204" pitchFamily="34" charset="0"/>
                          <a:ea typeface="+mn-ea"/>
                          <a:cs typeface="Calibri" panose="020F0502020204030204" pitchFamily="34" charset="0"/>
                        </a:rPr>
                        <a:t>“Trời mưa rất to vào thứ Hai, thứ Ba và thứ Tư.”</a:t>
                      </a:r>
                      <a:endParaRPr lang="x-none" sz="1500" i="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4228813110"/>
                  </a:ext>
                </a:extLst>
              </a:tr>
              <a:tr h="147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kern="1200" dirty="0">
                          <a:effectLst/>
                          <a:latin typeface="Calibri" panose="020F0502020204030204" pitchFamily="34" charset="0"/>
                          <a:ea typeface="+mn-ea"/>
                          <a:cs typeface="Calibri" panose="020F0502020204030204" pitchFamily="34" charset="0"/>
                        </a:rPr>
                        <a:t>10. Tránh sử dụng câu phủ định khi đặt câu hỏi (không, không bao giờ). </a:t>
                      </a:r>
                      <a:endParaRPr lang="x-none" sz="1500" i="0" kern="1200" dirty="0">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sz="1500" i="0" kern="1200" dirty="0">
                        <a:effectLst/>
                        <a:latin typeface="Calibri" panose="020F0502020204030204" pitchFamily="34" charset="0"/>
                        <a:ea typeface="+mn-ea"/>
                        <a:cs typeface="Calibri" panose="020F0502020204030204" pitchFamily="34" charset="0"/>
                      </a:endParaRPr>
                    </a:p>
                  </a:txBody>
                  <a:tcPr anchor="ctr"/>
                </a:tc>
                <a:tc>
                  <a:txBody>
                    <a:bodyPr/>
                    <a:lstStyle/>
                    <a:p>
                      <a:r>
                        <a:rPr lang="vi-VN" sz="1500" i="0" kern="1200" dirty="0">
                          <a:effectLst/>
                          <a:latin typeface="Calibri" panose="020F0502020204030204" pitchFamily="34" charset="0"/>
                          <a:ea typeface="+mn-ea"/>
                          <a:cs typeface="Calibri" panose="020F0502020204030204" pitchFamily="34" charset="0"/>
                        </a:rPr>
                        <a:t>Nếu sử dụng thì hãy in đậm từ phủ định.</a:t>
                      </a:r>
                      <a:endParaRPr lang="x-none" sz="1500" i="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2306326602"/>
                  </a:ext>
                </a:extLst>
              </a:tr>
              <a:tr h="147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500" i="0" kern="1200" dirty="0">
                          <a:effectLst/>
                          <a:latin typeface="Calibri" panose="020F0502020204030204" pitchFamily="34" charset="0"/>
                          <a:ea typeface="+mn-ea"/>
                          <a:cs typeface="Calibri" panose="020F0502020204030204" pitchFamily="34" charset="0"/>
                        </a:rPr>
                        <a:t>11. Lưu ý rằng bài kiểm tra thường cần phải được dịch sang ngôn ngữ khác</a:t>
                      </a:r>
                      <a:endParaRPr lang="x-none" sz="1500" i="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sz="1500" i="0" kern="1200" dirty="0">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500" b="1" i="0" kern="1200" dirty="0">
                          <a:effectLst/>
                          <a:latin typeface="Calibri" panose="020F0502020204030204" pitchFamily="34" charset="0"/>
                          <a:ea typeface="+mn-ea"/>
                          <a:cs typeface="Calibri" panose="020F0502020204030204" pitchFamily="34" charset="0"/>
                        </a:rPr>
                        <a:t>Không</a:t>
                      </a:r>
                      <a:r>
                        <a:rPr lang="vi-VN" sz="1500" i="0" kern="1200" dirty="0">
                          <a:effectLst/>
                          <a:latin typeface="Calibri" panose="020F0502020204030204" pitchFamily="34" charset="0"/>
                          <a:ea typeface="+mn-ea"/>
                          <a:cs typeface="Calibri" panose="020F0502020204030204" pitchFamily="34" charset="0"/>
                        </a:rPr>
                        <a:t> sử dụng các biểu thức đặc trưng của một ngôn ngữ nào đó, vì sẽ rất khó để dịch sang ngôn ngữ khác.</a:t>
                      </a:r>
                      <a:endParaRPr lang="x-none" sz="1500" i="0" kern="1200" dirty="0">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xmlns="" val="561213127"/>
                  </a:ext>
                </a:extLst>
              </a:tr>
            </a:tbl>
          </a:graphicData>
        </a:graphic>
      </p:graphicFrame>
      <p:sp>
        <p:nvSpPr>
          <p:cNvPr id="3" name="Slide Number Placeholder 2">
            <a:extLst>
              <a:ext uri="{FF2B5EF4-FFF2-40B4-BE49-F238E27FC236}">
                <a16:creationId xmlns:a16="http://schemas.microsoft.com/office/drawing/2014/main" xmlns="" id="{DC23DB92-BBBA-EB6A-AEB6-37411132597B}"/>
              </a:ext>
            </a:extLst>
          </p:cNvPr>
          <p:cNvSpPr>
            <a:spLocks noGrp="1"/>
          </p:cNvSpPr>
          <p:nvPr>
            <p:ph type="sldNum" sz="quarter" idx="12"/>
          </p:nvPr>
        </p:nvSpPr>
        <p:spPr/>
        <p:txBody>
          <a:bodyPr/>
          <a:lstStyle/>
          <a:p>
            <a:fld id="{D6DAD6C1-62F6-4473-8FB1-A9EBE493AB22}" type="slidenum">
              <a:rPr lang="vi-VN" smtClean="0"/>
              <a:t>40</a:t>
            </a:fld>
            <a:endParaRPr lang="vi-VN"/>
          </a:p>
        </p:txBody>
      </p:sp>
      <p:sp>
        <p:nvSpPr>
          <p:cNvPr id="7" name="Title 1">
            <a:extLst>
              <a:ext uri="{FF2B5EF4-FFF2-40B4-BE49-F238E27FC236}">
                <a16:creationId xmlns:a16="http://schemas.microsoft.com/office/drawing/2014/main" xmlns="" id="{CEAD39A4-8BCA-8A08-8E0D-ECDBF5A46496}"/>
              </a:ext>
            </a:extLst>
          </p:cNvPr>
          <p:cNvSpPr txBox="1">
            <a:spLocks/>
          </p:cNvSpPr>
          <p:nvPr/>
        </p:nvSpPr>
        <p:spPr>
          <a:xfrm>
            <a:off x="0" y="0"/>
            <a:ext cx="12192000" cy="720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a:t>2.2. Kĩ thuật viết </a:t>
            </a:r>
            <a:r>
              <a:rPr lang="vi-VN"/>
              <a:t>câu hỏi</a:t>
            </a:r>
            <a:endParaRPr lang="vi-VN" dirty="0"/>
          </a:p>
        </p:txBody>
      </p:sp>
      <p:sp>
        <p:nvSpPr>
          <p:cNvPr id="9" name="TextBox 8">
            <a:extLst>
              <a:ext uri="{FF2B5EF4-FFF2-40B4-BE49-F238E27FC236}">
                <a16:creationId xmlns:a16="http://schemas.microsoft.com/office/drawing/2014/main" xmlns="" id="{5F00F734-7F06-4596-5D79-7E91F65FD617}"/>
              </a:ext>
            </a:extLst>
          </p:cNvPr>
          <p:cNvSpPr txBox="1"/>
          <p:nvPr/>
        </p:nvSpPr>
        <p:spPr>
          <a:xfrm>
            <a:off x="4365943" y="1916236"/>
            <a:ext cx="3460113" cy="461665"/>
          </a:xfrm>
          <a:prstGeom prst="rect">
            <a:avLst/>
          </a:prstGeom>
          <a:noFill/>
        </p:spPr>
        <p:txBody>
          <a:bodyPr wrap="none" rtlCol="0">
            <a:spAutoFit/>
          </a:bodyPr>
          <a:lstStyle/>
          <a:p>
            <a:pPr algn="ctr"/>
            <a:r>
              <a:rPr lang="en-US" sz="2400" b="1" dirty="0" err="1"/>
              <a:t>Một</a:t>
            </a:r>
            <a:r>
              <a:rPr lang="en-US" sz="2400" b="1" dirty="0"/>
              <a:t> </a:t>
            </a:r>
            <a:r>
              <a:rPr lang="en-US" sz="2400" b="1" dirty="0" err="1"/>
              <a:t>số</a:t>
            </a:r>
            <a:r>
              <a:rPr lang="en-US" sz="2400" b="1" dirty="0"/>
              <a:t> </a:t>
            </a:r>
            <a:r>
              <a:rPr lang="en-US" sz="2400" b="1" dirty="0" err="1"/>
              <a:t>lưu</a:t>
            </a:r>
            <a:r>
              <a:rPr lang="en-US" sz="2400" b="1" dirty="0"/>
              <a:t> ý </a:t>
            </a:r>
            <a:r>
              <a:rPr lang="en-US" sz="2400" b="1" dirty="0" err="1"/>
              <a:t>về</a:t>
            </a:r>
            <a:r>
              <a:rPr lang="en-US" sz="2400" b="1" dirty="0"/>
              <a:t> </a:t>
            </a:r>
            <a:r>
              <a:rPr lang="en-US" sz="2400" b="1" dirty="0" err="1"/>
              <a:t>ngôn</a:t>
            </a:r>
            <a:r>
              <a:rPr lang="en-US" sz="2400" b="1" dirty="0"/>
              <a:t> </a:t>
            </a:r>
            <a:r>
              <a:rPr lang="en-US" sz="2400" b="1" dirty="0" err="1"/>
              <a:t>ngữ</a:t>
            </a:r>
            <a:endParaRPr lang="vi-VN" sz="2400" b="1" dirty="0"/>
          </a:p>
        </p:txBody>
      </p:sp>
      <p:sp>
        <p:nvSpPr>
          <p:cNvPr id="10" name="TextBox 9">
            <a:extLst>
              <a:ext uri="{FF2B5EF4-FFF2-40B4-BE49-F238E27FC236}">
                <a16:creationId xmlns:a16="http://schemas.microsoft.com/office/drawing/2014/main" xmlns="" id="{4A590F14-B26D-8EAD-7E4E-720901C0C2CB}"/>
              </a:ext>
            </a:extLst>
          </p:cNvPr>
          <p:cNvSpPr txBox="1"/>
          <p:nvPr/>
        </p:nvSpPr>
        <p:spPr>
          <a:xfrm>
            <a:off x="0" y="983159"/>
            <a:ext cx="3709605" cy="461665"/>
          </a:xfrm>
          <a:prstGeom prst="rect">
            <a:avLst/>
          </a:prstGeom>
          <a:noFill/>
        </p:spPr>
        <p:txBody>
          <a:bodyPr wrap="none" rtlCol="0">
            <a:spAutoFit/>
          </a:bodyPr>
          <a:lstStyle/>
          <a:p>
            <a:pPr algn="ctr"/>
            <a:r>
              <a:rPr lang="en-US" sz="2400" b="1" dirty="0"/>
              <a:t>2.2.1. Các </a:t>
            </a:r>
            <a:r>
              <a:rPr lang="en-US" sz="2400" b="1" dirty="0" err="1"/>
              <a:t>nguyên</a:t>
            </a:r>
            <a:r>
              <a:rPr lang="en-US" sz="2400" b="1" dirty="0"/>
              <a:t> </a:t>
            </a:r>
            <a:r>
              <a:rPr lang="en-US" sz="2400" b="1" dirty="0" err="1"/>
              <a:t>tắc</a:t>
            </a:r>
            <a:r>
              <a:rPr lang="en-US" sz="2400" b="1" dirty="0"/>
              <a:t> </a:t>
            </a:r>
            <a:r>
              <a:rPr lang="en-US" sz="2400" b="1" dirty="0" err="1"/>
              <a:t>chung</a:t>
            </a:r>
            <a:endParaRPr lang="en-US" sz="2400" b="1" dirty="0"/>
          </a:p>
        </p:txBody>
      </p:sp>
    </p:spTree>
    <p:extLst>
      <p:ext uri="{BB962C8B-B14F-4D97-AF65-F5344CB8AC3E}">
        <p14:creationId xmlns:p14="http://schemas.microsoft.com/office/powerpoint/2010/main" val="2128654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EC09650-4C3B-0EE7-35BF-13A177B8C2A1}"/>
            </a:ext>
          </a:extLst>
        </p:cNvPr>
        <p:cNvGrpSpPr/>
        <p:nvPr/>
      </p:nvGrpSpPr>
      <p:grpSpPr>
        <a:xfrm>
          <a:off x="0" y="0"/>
          <a:ext cx="0" cy="0"/>
          <a:chOff x="0" y="0"/>
          <a:chExt cx="0" cy="0"/>
        </a:xfrm>
      </p:grpSpPr>
      <p:sp>
        <p:nvSpPr>
          <p:cNvPr id="90" name="Google Shape;596;p38">
            <a:extLst>
              <a:ext uri="{FF2B5EF4-FFF2-40B4-BE49-F238E27FC236}">
                <a16:creationId xmlns:a16="http://schemas.microsoft.com/office/drawing/2014/main" xmlns="" id="{3E858A47-77E7-9690-82CE-AD5D156CAEB3}"/>
              </a:ext>
            </a:extLst>
          </p:cNvPr>
          <p:cNvSpPr txBox="1"/>
          <p:nvPr/>
        </p:nvSpPr>
        <p:spPr>
          <a:xfrm flipH="1">
            <a:off x="532828" y="2672660"/>
            <a:ext cx="3160530" cy="1428934"/>
          </a:xfrm>
          <a:prstGeom prst="rect">
            <a:avLst/>
          </a:prstGeom>
          <a:noFill/>
          <a:ln>
            <a:noFill/>
          </a:ln>
        </p:spPr>
        <p:txBody>
          <a:bodyPr spcFirstLastPara="1" wrap="square" lIns="91425" tIns="91425" rIns="91425" bIns="91425" anchor="t" anchorCtr="0">
            <a:noAutofit/>
          </a:bodyPr>
          <a:lstStyle/>
          <a:p>
            <a:pPr marL="285750" marR="0" lvl="0" indent="-285750" algn="just" defTabSz="914400" rtl="0" eaLnBrk="1" fontAlgn="auto" latinLnBrk="0" hangingPunct="1">
              <a:lnSpc>
                <a:spcPct val="130000"/>
              </a:lnSpc>
              <a:buClrTx/>
              <a:buSzTx/>
              <a:buFont typeface="Arial" panose="020B0604020202020204" pitchFamily="34" charset="0"/>
              <a:buChar char="•"/>
              <a:tabLst/>
              <a:defRPr/>
            </a:pP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khuyến khích sự tham gia</a:t>
            </a:r>
          </a:p>
          <a:p>
            <a:pPr marL="285750" marR="0" lvl="0" indent="-285750" algn="just" defTabSz="914400" rtl="0" eaLnBrk="1" fontAlgn="auto" latinLnBrk="0" hangingPunct="1">
              <a:lnSpc>
                <a:spcPct val="130000"/>
              </a:lnSpc>
              <a:buClrTx/>
              <a:buSzTx/>
              <a:buFont typeface="Arial" panose="020B0604020202020204" pitchFamily="34" charset="0"/>
              <a:buChar char="•"/>
              <a:tabLst/>
              <a:defRPr/>
            </a:pP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tạo sự tự tin cho học sinh khi làm bài kiểm tra</a:t>
            </a:r>
          </a:p>
        </p:txBody>
      </p:sp>
      <p:sp>
        <p:nvSpPr>
          <p:cNvPr id="91" name="Google Shape;597;p38">
            <a:extLst>
              <a:ext uri="{FF2B5EF4-FFF2-40B4-BE49-F238E27FC236}">
                <a16:creationId xmlns:a16="http://schemas.microsoft.com/office/drawing/2014/main" xmlns="" id="{775BE2AB-5F9B-AF48-7C03-8DDA7909D339}"/>
              </a:ext>
            </a:extLst>
          </p:cNvPr>
          <p:cNvSpPr txBox="1"/>
          <p:nvPr/>
        </p:nvSpPr>
        <p:spPr>
          <a:xfrm flipH="1">
            <a:off x="1723475" y="2249982"/>
            <a:ext cx="1301376" cy="554100"/>
          </a:xfrm>
          <a:prstGeom prst="rect">
            <a:avLst/>
          </a:prstGeom>
          <a:noFill/>
          <a:ln>
            <a:noFill/>
          </a:ln>
        </p:spPr>
        <p:txBody>
          <a:bodyPr spcFirstLastPara="1" wrap="square" lIns="91425" tIns="91425" rIns="91425" bIns="91425" anchor="b"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Cảm xúc</a:t>
            </a:r>
            <a:endParaRPr kumimoji="0" lang="x-none" sz="24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endParaRPr>
          </a:p>
        </p:txBody>
      </p:sp>
      <p:sp>
        <p:nvSpPr>
          <p:cNvPr id="92" name="Google Shape;598;p38">
            <a:extLst>
              <a:ext uri="{FF2B5EF4-FFF2-40B4-BE49-F238E27FC236}">
                <a16:creationId xmlns:a16="http://schemas.microsoft.com/office/drawing/2014/main" xmlns="" id="{6646D4C1-DA9F-D413-6266-7CCA96DBC950}"/>
              </a:ext>
            </a:extLst>
          </p:cNvPr>
          <p:cNvSpPr txBox="1"/>
          <p:nvPr/>
        </p:nvSpPr>
        <p:spPr>
          <a:xfrm flipH="1">
            <a:off x="538092" y="5188391"/>
            <a:ext cx="3155265" cy="932505"/>
          </a:xfrm>
          <a:prstGeom prst="rect">
            <a:avLst/>
          </a:prstGeom>
          <a:noFill/>
          <a:ln>
            <a:noFill/>
          </a:ln>
        </p:spPr>
        <p:txBody>
          <a:bodyPr spcFirstLastPara="1" wrap="square" lIns="91425" tIns="91425" rIns="91425" bIns="91425" anchor="t" anchorCtr="0">
            <a:noAutofit/>
          </a:bodyPr>
          <a:lstStyle/>
          <a:p>
            <a:pPr marL="285750" marR="0" lvl="0" indent="-285750" algn="just" defTabSz="914400" rtl="0" eaLnBrk="0" fontAlgn="base" latinLnBrk="0" hangingPunct="0">
              <a:lnSpc>
                <a:spcPct val="130000"/>
              </a:lnSpc>
              <a:spcBef>
                <a:spcPct val="0"/>
              </a:spcBef>
              <a:spcAft>
                <a:spcPct val="0"/>
              </a:spcAft>
              <a:buClrTx/>
              <a:buSzTx/>
              <a:buFont typeface="Arial" panose="020B0604020202020204" pitchFamily="34" charset="0"/>
              <a:buChar char="•"/>
              <a:tabLst/>
              <a:defRPr/>
            </a:pPr>
            <a:r>
              <a:rPr kumimoji="0" lang="vi-VN" altLang="x-none"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duy tr</a:t>
            </a:r>
            <a:r>
              <a:rPr kumimoji="0" lang="vi-VN" altLang="x-none"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ì</a:t>
            </a:r>
            <a:r>
              <a:rPr kumimoji="0" lang="vi-VN" altLang="x-none"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khối lượng đọc hiểu ở mức tối thiểu</a:t>
            </a:r>
            <a:endParaRPr kumimoji="0" lang="vi-VN" altLang="x-none"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3" name="Google Shape;599;p38">
            <a:extLst>
              <a:ext uri="{FF2B5EF4-FFF2-40B4-BE49-F238E27FC236}">
                <a16:creationId xmlns:a16="http://schemas.microsoft.com/office/drawing/2014/main" xmlns="" id="{F2DF0E15-7867-DD85-F5CE-3CC988790DE3}"/>
              </a:ext>
            </a:extLst>
          </p:cNvPr>
          <p:cNvSpPr txBox="1"/>
          <p:nvPr/>
        </p:nvSpPr>
        <p:spPr>
          <a:xfrm flipH="1">
            <a:off x="921784" y="4694399"/>
            <a:ext cx="2487600" cy="5541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dirty="0" err="1">
                <a:ln>
                  <a:noFill/>
                </a:ln>
                <a:solidFill>
                  <a:srgbClr val="00B050"/>
                </a:solidFill>
                <a:effectLst/>
                <a:uLnTx/>
                <a:uFillTx/>
                <a:latin typeface="Archivo"/>
                <a:ea typeface="Archivo"/>
                <a:cs typeface="Archivo"/>
                <a:sym typeface="Archivo"/>
              </a:rPr>
              <a:t>Ngôn</a:t>
            </a:r>
            <a:r>
              <a:rPr kumimoji="0" lang="en" sz="2400" b="1" i="0" u="none" strike="noStrike" kern="1200" cap="none" spc="0" normalizeH="0" baseline="0" noProof="0" dirty="0">
                <a:ln>
                  <a:noFill/>
                </a:ln>
                <a:solidFill>
                  <a:srgbClr val="00B050"/>
                </a:solidFill>
                <a:effectLst/>
                <a:uLnTx/>
                <a:uFillTx/>
                <a:latin typeface="Archivo"/>
                <a:ea typeface="Archivo"/>
                <a:cs typeface="Archivo"/>
                <a:sym typeface="Archivo"/>
              </a:rPr>
              <a:t> </a:t>
            </a:r>
            <a:r>
              <a:rPr kumimoji="0" lang="en" sz="2400" b="1" i="0" u="none" strike="noStrike" kern="1200" cap="none" spc="0" normalizeH="0" baseline="0" noProof="0" dirty="0" err="1">
                <a:ln>
                  <a:noFill/>
                </a:ln>
                <a:solidFill>
                  <a:srgbClr val="00B050"/>
                </a:solidFill>
                <a:effectLst/>
                <a:uLnTx/>
                <a:uFillTx/>
                <a:latin typeface="Archivo"/>
                <a:ea typeface="Archivo"/>
                <a:cs typeface="Archivo"/>
                <a:sym typeface="Archivo"/>
              </a:rPr>
              <a:t>ngữ</a:t>
            </a:r>
            <a:endParaRPr kumimoji="0" sz="2400" b="1" i="0" u="none" strike="noStrike" kern="1200" cap="none" spc="0" normalizeH="0" baseline="0" noProof="0" dirty="0">
              <a:ln>
                <a:noFill/>
              </a:ln>
              <a:solidFill>
                <a:srgbClr val="00B050"/>
              </a:solidFill>
              <a:effectLst/>
              <a:uLnTx/>
              <a:uFillTx/>
              <a:latin typeface="Archivo"/>
              <a:ea typeface="Archivo"/>
              <a:cs typeface="Archivo"/>
              <a:sym typeface="Archivo"/>
            </a:endParaRPr>
          </a:p>
        </p:txBody>
      </p:sp>
      <p:sp>
        <p:nvSpPr>
          <p:cNvPr id="96" name="Google Shape;602;p38">
            <a:extLst>
              <a:ext uri="{FF2B5EF4-FFF2-40B4-BE49-F238E27FC236}">
                <a16:creationId xmlns:a16="http://schemas.microsoft.com/office/drawing/2014/main" xmlns="" id="{FFDBBB5C-CC15-46DE-BB7E-D995C14A6114}"/>
              </a:ext>
            </a:extLst>
          </p:cNvPr>
          <p:cNvSpPr txBox="1"/>
          <p:nvPr/>
        </p:nvSpPr>
        <p:spPr>
          <a:xfrm flipH="1">
            <a:off x="7483022" y="3011462"/>
            <a:ext cx="3886726" cy="2669771"/>
          </a:xfrm>
          <a:prstGeom prst="rect">
            <a:avLst/>
          </a:prstGeom>
          <a:noFill/>
          <a:ln>
            <a:noFill/>
          </a:ln>
        </p:spPr>
        <p:txBody>
          <a:bodyPr spcFirstLastPara="1" wrap="square" lIns="91425" tIns="91425" rIns="91425" bIns="91425" anchor="t" anchorCtr="0">
            <a:noAutofit/>
          </a:bodyPr>
          <a:lstStyle/>
          <a:p>
            <a:pPr marL="285750" marR="0" lvl="0" indent="-285750" algn="just" defTabSz="914400" rtl="0" eaLnBrk="1" fontAlgn="auto" latinLnBrk="0" hangingPunct="1">
              <a:lnSpc>
                <a:spcPct val="130000"/>
              </a:lnSpc>
              <a:buClrTx/>
              <a:buSzTx/>
              <a:buFont typeface="Arial" panose="020B0604020202020204" pitchFamily="34" charset="0"/>
              <a:buChar char="•"/>
              <a:tabLst/>
              <a:defRPr/>
            </a:pP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thận trọng khi đưa ra giả định về kiến thức chung của học sinh</a:t>
            </a:r>
          </a:p>
          <a:p>
            <a:pPr marL="285750" marR="0" lvl="0" indent="-285750" algn="just" defTabSz="914400" rtl="0" eaLnBrk="1" fontAlgn="auto" latinLnBrk="0" hangingPunct="1">
              <a:lnSpc>
                <a:spcPct val="130000"/>
              </a:lnSpc>
              <a:buClrTx/>
              <a:buSzTx/>
              <a:buFont typeface="Arial" panose="020B0604020202020204" pitchFamily="34" charset="0"/>
              <a:buChar char="•"/>
              <a:tabLst/>
              <a:defRPr/>
            </a:pP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cân bằng giới về bối cảnh</a:t>
            </a:r>
          </a:p>
          <a:p>
            <a:pPr marL="285750" marR="0" lvl="0" indent="-285750" algn="just" defTabSz="914400" rtl="0" eaLnBrk="1" fontAlgn="auto" latinLnBrk="0" hangingPunct="1">
              <a:lnSpc>
                <a:spcPct val="130000"/>
              </a:lnSpc>
              <a:buClrTx/>
              <a:buSzTx/>
              <a:buFont typeface="Arial" panose="020B0604020202020204" pitchFamily="34" charset="0"/>
              <a:buChar char="•"/>
              <a:tabLst/>
              <a:defRPr/>
            </a:pP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câu hỏi tập trung vào kĩ năng toán học chứ không phải thông tin không liên quan</a:t>
            </a:r>
          </a:p>
        </p:txBody>
      </p:sp>
      <p:sp>
        <p:nvSpPr>
          <p:cNvPr id="97" name="Google Shape;603;p38">
            <a:extLst>
              <a:ext uri="{FF2B5EF4-FFF2-40B4-BE49-F238E27FC236}">
                <a16:creationId xmlns:a16="http://schemas.microsoft.com/office/drawing/2014/main" xmlns="" id="{B24F0BB3-A14B-10C7-F572-A4CA8E53E44B}"/>
              </a:ext>
            </a:extLst>
          </p:cNvPr>
          <p:cNvSpPr txBox="1"/>
          <p:nvPr/>
        </p:nvSpPr>
        <p:spPr>
          <a:xfrm flipH="1">
            <a:off x="8182585" y="2457362"/>
            <a:ext cx="2487600" cy="5541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7030A0"/>
                </a:solidFill>
                <a:effectLst/>
                <a:uLnTx/>
                <a:uFillTx/>
                <a:latin typeface="Calibri" panose="020F0502020204030204" pitchFamily="34" charset="0"/>
                <a:ea typeface="+mn-ea"/>
                <a:cs typeface="Times New Roman" panose="02020603050405020304" pitchFamily="18" charset="0"/>
              </a:rPr>
              <a:t>Tính bình đẳng</a:t>
            </a:r>
            <a:endParaRPr kumimoji="0" lang="x-none" sz="2400" b="0" i="0" u="none" strike="noStrike" kern="1200" cap="none" spc="0" normalizeH="0" baseline="0" noProof="0" dirty="0">
              <a:ln>
                <a:noFill/>
              </a:ln>
              <a:solidFill>
                <a:srgbClr val="7030A0"/>
              </a:solidFill>
              <a:effectLst/>
              <a:uLnTx/>
              <a:uFillTx/>
              <a:latin typeface="Arial" panose="020B0604020202020204" pitchFamily="34" charset="0"/>
              <a:ea typeface="+mn-ea"/>
              <a:cs typeface="Times New Roman" panose="02020603050405020304" pitchFamily="18" charset="0"/>
            </a:endParaRPr>
          </a:p>
        </p:txBody>
      </p:sp>
      <p:sp>
        <p:nvSpPr>
          <p:cNvPr id="98" name="Google Shape;604;p38">
            <a:extLst>
              <a:ext uri="{FF2B5EF4-FFF2-40B4-BE49-F238E27FC236}">
                <a16:creationId xmlns:a16="http://schemas.microsoft.com/office/drawing/2014/main" xmlns="" id="{5A2CF98A-E02E-7222-C378-D09AB8DC2C33}"/>
              </a:ext>
            </a:extLst>
          </p:cNvPr>
          <p:cNvSpPr/>
          <p:nvPr/>
        </p:nvSpPr>
        <p:spPr>
          <a:xfrm flipH="1">
            <a:off x="5284968" y="4553660"/>
            <a:ext cx="1142655" cy="1025690"/>
          </a:xfrm>
          <a:custGeom>
            <a:avLst/>
            <a:gdLst/>
            <a:ahLst/>
            <a:cxnLst/>
            <a:rect l="l" t="t" r="r" b="b"/>
            <a:pathLst>
              <a:path w="3419" h="3069" extrusionOk="0">
                <a:moveTo>
                  <a:pt x="0" y="3069"/>
                </a:moveTo>
                <a:cubicBezTo>
                  <a:pt x="1338" y="3069"/>
                  <a:pt x="2549" y="2520"/>
                  <a:pt x="3419" y="1636"/>
                </a:cubicBezTo>
                <a:lnTo>
                  <a:pt x="1782" y="0"/>
                </a:lnTo>
                <a:cubicBezTo>
                  <a:pt x="1324" y="458"/>
                  <a:pt x="695" y="743"/>
                  <a:pt x="0" y="755"/>
                </a:cubicBezTo>
                <a:lnTo>
                  <a:pt x="0" y="3069"/>
                </a:lnTo>
                <a:close/>
              </a:path>
            </a:pathLst>
          </a:custGeom>
          <a:solidFill>
            <a:schemeClr val="accent1"/>
          </a:solidFill>
          <a:ln>
            <a:noFill/>
          </a:ln>
          <a:effectLst>
            <a:outerShdw blurRad="57150" dist="19050" dir="5400000" algn="bl" rotWithShape="0">
              <a:schemeClr val="accent3">
                <a:alpha val="50000"/>
              </a:schemeClr>
            </a:outerShdw>
          </a:effectLst>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10" name="Google Shape;616;p38">
            <a:extLst>
              <a:ext uri="{FF2B5EF4-FFF2-40B4-BE49-F238E27FC236}">
                <a16:creationId xmlns:a16="http://schemas.microsoft.com/office/drawing/2014/main" xmlns="" id="{7B6A8B57-14FA-BB30-D9B6-A2D966F7C313}"/>
              </a:ext>
            </a:extLst>
          </p:cNvPr>
          <p:cNvSpPr/>
          <p:nvPr/>
        </p:nvSpPr>
        <p:spPr>
          <a:xfrm flipH="1">
            <a:off x="4810058" y="3959439"/>
            <a:ext cx="1005630" cy="1122946"/>
          </a:xfrm>
          <a:custGeom>
            <a:avLst/>
            <a:gdLst/>
            <a:ahLst/>
            <a:cxnLst/>
            <a:rect l="l" t="t" r="r" b="b"/>
            <a:pathLst>
              <a:path w="3009" h="3360" extrusionOk="0">
                <a:moveTo>
                  <a:pt x="0" y="1728"/>
                </a:moveTo>
                <a:lnTo>
                  <a:pt x="1633" y="3360"/>
                </a:lnTo>
                <a:cubicBezTo>
                  <a:pt x="2484" y="2495"/>
                  <a:pt x="3009" y="1309"/>
                  <a:pt x="3009" y="0"/>
                </a:cubicBezTo>
                <a:lnTo>
                  <a:pt x="710" y="0"/>
                </a:lnTo>
                <a:cubicBezTo>
                  <a:pt x="697" y="669"/>
                  <a:pt x="429" y="1276"/>
                  <a:pt x="0" y="1728"/>
                </a:cubicBezTo>
                <a:close/>
              </a:path>
            </a:pathLst>
          </a:custGeom>
          <a:solidFill>
            <a:schemeClr val="accent1"/>
          </a:solidFill>
          <a:ln>
            <a:noFill/>
          </a:ln>
          <a:effectLst>
            <a:outerShdw blurRad="57150" dist="19050" dir="5400000" algn="bl" rotWithShape="0">
              <a:schemeClr val="accent3">
                <a:alpha val="50000"/>
              </a:schemeClr>
            </a:outerShdw>
          </a:effectLst>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19" name="Google Shape;625;p38">
            <a:extLst>
              <a:ext uri="{FF2B5EF4-FFF2-40B4-BE49-F238E27FC236}">
                <a16:creationId xmlns:a16="http://schemas.microsoft.com/office/drawing/2014/main" xmlns="" id="{C01B2BE1-C85C-8E80-EA05-9688883733FB}"/>
              </a:ext>
            </a:extLst>
          </p:cNvPr>
          <p:cNvSpPr/>
          <p:nvPr/>
        </p:nvSpPr>
        <p:spPr>
          <a:xfrm flipH="1">
            <a:off x="4810058" y="2804082"/>
            <a:ext cx="1007970" cy="1132303"/>
          </a:xfrm>
          <a:custGeom>
            <a:avLst/>
            <a:gdLst/>
            <a:ahLst/>
            <a:cxnLst/>
            <a:rect l="l" t="t" r="r" b="b"/>
            <a:pathLst>
              <a:path w="3016" h="3388" extrusionOk="0">
                <a:moveTo>
                  <a:pt x="3016" y="3388"/>
                </a:moveTo>
                <a:cubicBezTo>
                  <a:pt x="3016" y="2065"/>
                  <a:pt x="2480" y="867"/>
                  <a:pt x="1614" y="0"/>
                </a:cubicBezTo>
                <a:lnTo>
                  <a:pt x="0" y="1614"/>
                </a:lnTo>
                <a:cubicBezTo>
                  <a:pt x="441" y="2075"/>
                  <a:pt x="714" y="2700"/>
                  <a:pt x="718" y="3388"/>
                </a:cubicBezTo>
                <a:lnTo>
                  <a:pt x="3016" y="3388"/>
                </a:lnTo>
                <a:close/>
              </a:path>
            </a:pathLst>
          </a:custGeom>
          <a:solidFill>
            <a:schemeClr val="accent1"/>
          </a:solidFill>
          <a:ln>
            <a:noFill/>
          </a:ln>
          <a:effectLst>
            <a:outerShdw blurRad="57150" dist="19050" dir="5400000" algn="bl" rotWithShape="0">
              <a:schemeClr val="accent3">
                <a:alpha val="50000"/>
              </a:schemeClr>
            </a:outerShdw>
          </a:effectLst>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cxnSp>
        <p:nvCxnSpPr>
          <p:cNvPr id="128" name="Google Shape;634;p38">
            <a:extLst>
              <a:ext uri="{FF2B5EF4-FFF2-40B4-BE49-F238E27FC236}">
                <a16:creationId xmlns:a16="http://schemas.microsoft.com/office/drawing/2014/main" xmlns="" id="{8F5515E0-75D9-418C-9B48-93AAA9ABA0B9}"/>
              </a:ext>
            </a:extLst>
          </p:cNvPr>
          <p:cNvCxnSpPr>
            <a:cxnSpLocks/>
          </p:cNvCxnSpPr>
          <p:nvPr/>
        </p:nvCxnSpPr>
        <p:spPr>
          <a:xfrm>
            <a:off x="3295774" y="2590035"/>
            <a:ext cx="1514284" cy="845883"/>
          </a:xfrm>
          <a:prstGeom prst="bentConnector3">
            <a:avLst>
              <a:gd name="adj1" fmla="val 50000"/>
            </a:avLst>
          </a:prstGeom>
          <a:noFill/>
          <a:ln w="19050" cap="flat" cmpd="sng">
            <a:solidFill>
              <a:schemeClr val="dk1"/>
            </a:solidFill>
            <a:prstDash val="dot"/>
            <a:round/>
            <a:headEnd type="none" w="med" len="med"/>
            <a:tailEnd type="oval" w="med" len="med"/>
          </a:ln>
        </p:spPr>
      </p:cxnSp>
      <p:cxnSp>
        <p:nvCxnSpPr>
          <p:cNvPr id="129" name="Google Shape;635;p38">
            <a:extLst>
              <a:ext uri="{FF2B5EF4-FFF2-40B4-BE49-F238E27FC236}">
                <a16:creationId xmlns:a16="http://schemas.microsoft.com/office/drawing/2014/main" xmlns="" id="{5074955E-7810-0160-2B60-0B76FB5F265A}"/>
              </a:ext>
            </a:extLst>
          </p:cNvPr>
          <p:cNvCxnSpPr>
            <a:cxnSpLocks/>
          </p:cNvCxnSpPr>
          <p:nvPr/>
        </p:nvCxnSpPr>
        <p:spPr>
          <a:xfrm flipV="1">
            <a:off x="3800204" y="5248499"/>
            <a:ext cx="1761755" cy="581382"/>
          </a:xfrm>
          <a:prstGeom prst="bentConnector3">
            <a:avLst>
              <a:gd name="adj1" fmla="val 50000"/>
            </a:avLst>
          </a:prstGeom>
          <a:noFill/>
          <a:ln w="19050" cap="flat" cmpd="sng">
            <a:solidFill>
              <a:schemeClr val="dk1"/>
            </a:solidFill>
            <a:prstDash val="dot"/>
            <a:round/>
            <a:headEnd type="none" w="med" len="med"/>
            <a:tailEnd type="oval" w="med" len="med"/>
          </a:ln>
        </p:spPr>
      </p:cxnSp>
      <p:cxnSp>
        <p:nvCxnSpPr>
          <p:cNvPr id="130" name="Google Shape;636;p38">
            <a:extLst>
              <a:ext uri="{FF2B5EF4-FFF2-40B4-BE49-F238E27FC236}">
                <a16:creationId xmlns:a16="http://schemas.microsoft.com/office/drawing/2014/main" xmlns="" id="{D3B81FAC-C3E6-AFD8-11B8-5F09267BED9A}"/>
              </a:ext>
            </a:extLst>
          </p:cNvPr>
          <p:cNvCxnSpPr>
            <a:cxnSpLocks/>
          </p:cNvCxnSpPr>
          <p:nvPr/>
        </p:nvCxnSpPr>
        <p:spPr>
          <a:xfrm rot="10800000" flipV="1">
            <a:off x="5766939" y="3815541"/>
            <a:ext cx="1460014" cy="427311"/>
          </a:xfrm>
          <a:prstGeom prst="bentConnector3">
            <a:avLst>
              <a:gd name="adj1" fmla="val 50000"/>
            </a:avLst>
          </a:prstGeom>
          <a:noFill/>
          <a:ln w="19050" cap="flat" cmpd="sng">
            <a:solidFill>
              <a:schemeClr val="dk1"/>
            </a:solidFill>
            <a:prstDash val="dot"/>
            <a:round/>
            <a:headEnd type="none" w="med" len="med"/>
            <a:tailEnd type="oval" w="med" len="med"/>
          </a:ln>
        </p:spPr>
      </p:cxnSp>
      <p:grpSp>
        <p:nvGrpSpPr>
          <p:cNvPr id="137" name="Google Shape;3077;p54">
            <a:extLst>
              <a:ext uri="{FF2B5EF4-FFF2-40B4-BE49-F238E27FC236}">
                <a16:creationId xmlns:a16="http://schemas.microsoft.com/office/drawing/2014/main" xmlns="" id="{C2B56FCB-7CE9-540A-CED9-685006DF23CE}"/>
              </a:ext>
            </a:extLst>
          </p:cNvPr>
          <p:cNvGrpSpPr/>
          <p:nvPr/>
        </p:nvGrpSpPr>
        <p:grpSpPr>
          <a:xfrm>
            <a:off x="5677345" y="4856553"/>
            <a:ext cx="508002" cy="439879"/>
            <a:chOff x="-40378075" y="3267450"/>
            <a:chExt cx="317425" cy="289075"/>
          </a:xfrm>
        </p:grpSpPr>
        <p:sp>
          <p:nvSpPr>
            <p:cNvPr id="138" name="Google Shape;3078;p54">
              <a:extLst>
                <a:ext uri="{FF2B5EF4-FFF2-40B4-BE49-F238E27FC236}">
                  <a16:creationId xmlns:a16="http://schemas.microsoft.com/office/drawing/2014/main" xmlns="" id="{A09ECFA6-23FC-3AFB-7FB7-1DE0B2B49FDA}"/>
                </a:ext>
              </a:extLst>
            </p:cNvPr>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oogle Shape;3079;p54">
              <a:extLst>
                <a:ext uri="{FF2B5EF4-FFF2-40B4-BE49-F238E27FC236}">
                  <a16:creationId xmlns:a16="http://schemas.microsoft.com/office/drawing/2014/main" xmlns="" id="{E76A255E-9DD1-9136-A4A7-71E0B0D781DB}"/>
                </a:ext>
              </a:extLst>
            </p:cNvPr>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Google Shape;3080;p54">
              <a:extLst>
                <a:ext uri="{FF2B5EF4-FFF2-40B4-BE49-F238E27FC236}">
                  <a16:creationId xmlns:a16="http://schemas.microsoft.com/office/drawing/2014/main" xmlns="" id="{A052164F-BF01-EBA5-3ABC-E1477C463FF4}"/>
                </a:ext>
              </a:extLst>
            </p:cNvPr>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Google Shape;3081;p54">
              <a:extLst>
                <a:ext uri="{FF2B5EF4-FFF2-40B4-BE49-F238E27FC236}">
                  <a16:creationId xmlns:a16="http://schemas.microsoft.com/office/drawing/2014/main" xmlns="" id="{24FC0436-994A-B7A3-A66E-499D5E1145E1}"/>
                </a:ext>
              </a:extLst>
            </p:cNvPr>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2" name="Google Shape;2888;p54">
            <a:extLst>
              <a:ext uri="{FF2B5EF4-FFF2-40B4-BE49-F238E27FC236}">
                <a16:creationId xmlns:a16="http://schemas.microsoft.com/office/drawing/2014/main" xmlns="" id="{AE269DB2-3250-02B4-123E-32C06798B7CE}"/>
              </a:ext>
            </a:extLst>
          </p:cNvPr>
          <p:cNvGrpSpPr/>
          <p:nvPr/>
        </p:nvGrpSpPr>
        <p:grpSpPr>
          <a:xfrm>
            <a:off x="5005255" y="3266427"/>
            <a:ext cx="556704" cy="428389"/>
            <a:chOff x="-22845575" y="3504075"/>
            <a:chExt cx="296950" cy="295025"/>
          </a:xfrm>
        </p:grpSpPr>
        <p:sp>
          <p:nvSpPr>
            <p:cNvPr id="143" name="Google Shape;2889;p54">
              <a:extLst>
                <a:ext uri="{FF2B5EF4-FFF2-40B4-BE49-F238E27FC236}">
                  <a16:creationId xmlns:a16="http://schemas.microsoft.com/office/drawing/2014/main" xmlns="" id="{5ED20CA2-0EEE-9D7A-BA77-960C7C0088A1}"/>
                </a:ext>
              </a:extLst>
            </p:cNvPr>
            <p:cNvSpPr/>
            <p:nvPr/>
          </p:nvSpPr>
          <p:spPr>
            <a:xfrm>
              <a:off x="-22688825" y="3504100"/>
              <a:ext cx="140200" cy="295000"/>
            </a:xfrm>
            <a:custGeom>
              <a:avLst/>
              <a:gdLst/>
              <a:ahLst/>
              <a:cxnLst/>
              <a:rect l="l" t="t" r="r" b="b"/>
              <a:pathLst>
                <a:path w="5608" h="11800" extrusionOk="0">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Google Shape;2890;p54">
              <a:extLst>
                <a:ext uri="{FF2B5EF4-FFF2-40B4-BE49-F238E27FC236}">
                  <a16:creationId xmlns:a16="http://schemas.microsoft.com/office/drawing/2014/main" xmlns="" id="{F77CABBD-9BBA-79D5-24D0-2919CB4B937F}"/>
                </a:ext>
              </a:extLst>
            </p:cNvPr>
            <p:cNvSpPr/>
            <p:nvPr/>
          </p:nvSpPr>
          <p:spPr>
            <a:xfrm>
              <a:off x="-22845575" y="3504075"/>
              <a:ext cx="139425" cy="294250"/>
            </a:xfrm>
            <a:custGeom>
              <a:avLst/>
              <a:gdLst/>
              <a:ahLst/>
              <a:cxnLst/>
              <a:rect l="l" t="t" r="r" b="b"/>
              <a:pathLst>
                <a:path w="5577" h="11770" extrusionOk="0">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5" name="Google Shape;3015;p54">
            <a:extLst>
              <a:ext uri="{FF2B5EF4-FFF2-40B4-BE49-F238E27FC236}">
                <a16:creationId xmlns:a16="http://schemas.microsoft.com/office/drawing/2014/main" xmlns="" id="{71E3914C-937D-F965-07B1-C25A45CC7F56}"/>
              </a:ext>
            </a:extLst>
          </p:cNvPr>
          <p:cNvGrpSpPr/>
          <p:nvPr/>
        </p:nvGrpSpPr>
        <p:grpSpPr>
          <a:xfrm>
            <a:off x="5073708" y="4179921"/>
            <a:ext cx="522104" cy="502034"/>
            <a:chOff x="-42994575" y="3950300"/>
            <a:chExt cx="319025" cy="317450"/>
          </a:xfrm>
        </p:grpSpPr>
        <p:sp>
          <p:nvSpPr>
            <p:cNvPr id="146" name="Google Shape;3016;p54">
              <a:extLst>
                <a:ext uri="{FF2B5EF4-FFF2-40B4-BE49-F238E27FC236}">
                  <a16:creationId xmlns:a16="http://schemas.microsoft.com/office/drawing/2014/main" xmlns="" id="{C1422521-B551-F648-40E2-662F0DECBD3C}"/>
                </a:ext>
              </a:extLst>
            </p:cNvPr>
            <p:cNvSpPr/>
            <p:nvPr/>
          </p:nvSpPr>
          <p:spPr>
            <a:xfrm>
              <a:off x="-42930775" y="4225200"/>
              <a:ext cx="191425" cy="42550"/>
            </a:xfrm>
            <a:custGeom>
              <a:avLst/>
              <a:gdLst/>
              <a:ahLst/>
              <a:cxnLst/>
              <a:rect l="l" t="t" r="r" b="b"/>
              <a:pathLst>
                <a:path w="7657" h="1702" extrusionOk="0">
                  <a:moveTo>
                    <a:pt x="442" y="0"/>
                  </a:moveTo>
                  <a:cubicBezTo>
                    <a:pt x="190" y="0"/>
                    <a:pt x="1" y="221"/>
                    <a:pt x="1" y="441"/>
                  </a:cubicBezTo>
                  <a:lnTo>
                    <a:pt x="1" y="1292"/>
                  </a:lnTo>
                  <a:cubicBezTo>
                    <a:pt x="1" y="1512"/>
                    <a:pt x="190" y="1701"/>
                    <a:pt x="442" y="1701"/>
                  </a:cubicBezTo>
                  <a:lnTo>
                    <a:pt x="7215" y="1701"/>
                  </a:lnTo>
                  <a:cubicBezTo>
                    <a:pt x="7499" y="1701"/>
                    <a:pt x="7656" y="1512"/>
                    <a:pt x="7656" y="1292"/>
                  </a:cubicBezTo>
                  <a:lnTo>
                    <a:pt x="7656" y="441"/>
                  </a:lnTo>
                  <a:cubicBezTo>
                    <a:pt x="7656" y="221"/>
                    <a:pt x="7436" y="0"/>
                    <a:pt x="72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Google Shape;3017;p54">
              <a:extLst>
                <a:ext uri="{FF2B5EF4-FFF2-40B4-BE49-F238E27FC236}">
                  <a16:creationId xmlns:a16="http://schemas.microsoft.com/office/drawing/2014/main" xmlns="" id="{C65D9E98-FF0F-37C2-BCF6-108F63D0CF3C}"/>
                </a:ext>
              </a:extLst>
            </p:cNvPr>
            <p:cNvSpPr/>
            <p:nvPr/>
          </p:nvSpPr>
          <p:spPr>
            <a:xfrm>
              <a:off x="-42908725" y="4163750"/>
              <a:ext cx="148900" cy="42550"/>
            </a:xfrm>
            <a:custGeom>
              <a:avLst/>
              <a:gdLst/>
              <a:ahLst/>
              <a:cxnLst/>
              <a:rect l="l" t="t" r="r" b="b"/>
              <a:pathLst>
                <a:path w="5956" h="1702" extrusionOk="0">
                  <a:moveTo>
                    <a:pt x="442" y="1"/>
                  </a:moveTo>
                  <a:cubicBezTo>
                    <a:pt x="190" y="1"/>
                    <a:pt x="1" y="190"/>
                    <a:pt x="1" y="410"/>
                  </a:cubicBezTo>
                  <a:lnTo>
                    <a:pt x="1" y="1261"/>
                  </a:lnTo>
                  <a:cubicBezTo>
                    <a:pt x="1" y="1481"/>
                    <a:pt x="190" y="1702"/>
                    <a:pt x="442" y="1702"/>
                  </a:cubicBezTo>
                  <a:lnTo>
                    <a:pt x="5514" y="1702"/>
                  </a:lnTo>
                  <a:cubicBezTo>
                    <a:pt x="5735" y="1702"/>
                    <a:pt x="5955" y="1481"/>
                    <a:pt x="5955" y="1261"/>
                  </a:cubicBezTo>
                  <a:lnTo>
                    <a:pt x="5955" y="410"/>
                  </a:lnTo>
                  <a:cubicBezTo>
                    <a:pt x="5955" y="190"/>
                    <a:pt x="5735" y="1"/>
                    <a:pt x="551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Google Shape;3018;p54">
              <a:extLst>
                <a:ext uri="{FF2B5EF4-FFF2-40B4-BE49-F238E27FC236}">
                  <a16:creationId xmlns:a16="http://schemas.microsoft.com/office/drawing/2014/main" xmlns="" id="{B4612D29-B383-0919-94AE-E0D09F70D78E}"/>
                </a:ext>
              </a:extLst>
            </p:cNvPr>
            <p:cNvSpPr/>
            <p:nvPr/>
          </p:nvSpPr>
          <p:spPr>
            <a:xfrm>
              <a:off x="-42994575" y="3950300"/>
              <a:ext cx="319025" cy="211125"/>
            </a:xfrm>
            <a:custGeom>
              <a:avLst/>
              <a:gdLst/>
              <a:ahLst/>
              <a:cxnLst/>
              <a:rect l="l" t="t" r="r" b="b"/>
              <a:pathLst>
                <a:path w="12761" h="8445" extrusionOk="0">
                  <a:moveTo>
                    <a:pt x="6428" y="852"/>
                  </a:moveTo>
                  <a:cubicBezTo>
                    <a:pt x="6648" y="852"/>
                    <a:pt x="6806" y="1009"/>
                    <a:pt x="6869" y="1261"/>
                  </a:cubicBezTo>
                  <a:lnTo>
                    <a:pt x="6869" y="1324"/>
                  </a:lnTo>
                  <a:cubicBezTo>
                    <a:pt x="6806" y="1513"/>
                    <a:pt x="6648" y="1702"/>
                    <a:pt x="6428" y="1702"/>
                  </a:cubicBezTo>
                  <a:cubicBezTo>
                    <a:pt x="6176" y="1702"/>
                    <a:pt x="6018" y="1576"/>
                    <a:pt x="5987" y="1324"/>
                  </a:cubicBezTo>
                  <a:lnTo>
                    <a:pt x="5987" y="1261"/>
                  </a:lnTo>
                  <a:cubicBezTo>
                    <a:pt x="6018" y="1041"/>
                    <a:pt x="6176" y="852"/>
                    <a:pt x="6428" y="852"/>
                  </a:cubicBezTo>
                  <a:close/>
                  <a:moveTo>
                    <a:pt x="2112" y="2742"/>
                  </a:moveTo>
                  <a:lnTo>
                    <a:pt x="3340" y="6396"/>
                  </a:lnTo>
                  <a:lnTo>
                    <a:pt x="914" y="6396"/>
                  </a:lnTo>
                  <a:lnTo>
                    <a:pt x="2112" y="2742"/>
                  </a:lnTo>
                  <a:close/>
                  <a:moveTo>
                    <a:pt x="10681" y="2742"/>
                  </a:moveTo>
                  <a:lnTo>
                    <a:pt x="11878" y="6396"/>
                  </a:lnTo>
                  <a:lnTo>
                    <a:pt x="9452" y="6396"/>
                  </a:lnTo>
                  <a:lnTo>
                    <a:pt x="10681" y="2742"/>
                  </a:lnTo>
                  <a:close/>
                  <a:moveTo>
                    <a:pt x="6333" y="1"/>
                  </a:moveTo>
                  <a:cubicBezTo>
                    <a:pt x="5798" y="1"/>
                    <a:pt x="5325" y="347"/>
                    <a:pt x="5168" y="852"/>
                  </a:cubicBezTo>
                  <a:lnTo>
                    <a:pt x="1292" y="852"/>
                  </a:lnTo>
                  <a:cubicBezTo>
                    <a:pt x="1103" y="852"/>
                    <a:pt x="914" y="1009"/>
                    <a:pt x="883" y="1198"/>
                  </a:cubicBezTo>
                  <a:cubicBezTo>
                    <a:pt x="820" y="1482"/>
                    <a:pt x="1040" y="1702"/>
                    <a:pt x="1292" y="1702"/>
                  </a:cubicBezTo>
                  <a:lnTo>
                    <a:pt x="1576" y="1702"/>
                  </a:lnTo>
                  <a:cubicBezTo>
                    <a:pt x="1" y="6491"/>
                    <a:pt x="32" y="6333"/>
                    <a:pt x="32" y="6459"/>
                  </a:cubicBezTo>
                  <a:cubicBezTo>
                    <a:pt x="64" y="7562"/>
                    <a:pt x="1009" y="8444"/>
                    <a:pt x="2112" y="8444"/>
                  </a:cubicBezTo>
                  <a:cubicBezTo>
                    <a:pt x="3277" y="8444"/>
                    <a:pt x="4159" y="7562"/>
                    <a:pt x="4159" y="6459"/>
                  </a:cubicBezTo>
                  <a:cubicBezTo>
                    <a:pt x="4159" y="6333"/>
                    <a:pt x="4222" y="6491"/>
                    <a:pt x="2647" y="1702"/>
                  </a:cubicBezTo>
                  <a:lnTo>
                    <a:pt x="5105" y="1702"/>
                  </a:lnTo>
                  <a:lnTo>
                    <a:pt x="5105" y="7342"/>
                  </a:lnTo>
                  <a:cubicBezTo>
                    <a:pt x="5105" y="7594"/>
                    <a:pt x="5325" y="7783"/>
                    <a:pt x="5546" y="7783"/>
                  </a:cubicBezTo>
                  <a:lnTo>
                    <a:pt x="7247" y="7783"/>
                  </a:lnTo>
                  <a:cubicBezTo>
                    <a:pt x="7499" y="7783"/>
                    <a:pt x="7688" y="7594"/>
                    <a:pt x="7688" y="7342"/>
                  </a:cubicBezTo>
                  <a:lnTo>
                    <a:pt x="7688" y="1702"/>
                  </a:lnTo>
                  <a:lnTo>
                    <a:pt x="10177" y="1702"/>
                  </a:lnTo>
                  <a:cubicBezTo>
                    <a:pt x="8602" y="6491"/>
                    <a:pt x="8633" y="6333"/>
                    <a:pt x="8633" y="6459"/>
                  </a:cubicBezTo>
                  <a:cubicBezTo>
                    <a:pt x="8665" y="7562"/>
                    <a:pt x="9578" y="8444"/>
                    <a:pt x="10681" y="8444"/>
                  </a:cubicBezTo>
                  <a:cubicBezTo>
                    <a:pt x="11815" y="8444"/>
                    <a:pt x="12729" y="7562"/>
                    <a:pt x="12729" y="6459"/>
                  </a:cubicBezTo>
                  <a:cubicBezTo>
                    <a:pt x="12729" y="6333"/>
                    <a:pt x="12760" y="6491"/>
                    <a:pt x="11185" y="1702"/>
                  </a:cubicBezTo>
                  <a:lnTo>
                    <a:pt x="11437" y="1702"/>
                  </a:lnTo>
                  <a:cubicBezTo>
                    <a:pt x="11626" y="1702"/>
                    <a:pt x="11815" y="1576"/>
                    <a:pt x="11847" y="1356"/>
                  </a:cubicBezTo>
                  <a:cubicBezTo>
                    <a:pt x="11910" y="1104"/>
                    <a:pt x="11689" y="852"/>
                    <a:pt x="11437" y="852"/>
                  </a:cubicBezTo>
                  <a:lnTo>
                    <a:pt x="7530" y="852"/>
                  </a:lnTo>
                  <a:cubicBezTo>
                    <a:pt x="7373" y="347"/>
                    <a:pt x="6900" y="1"/>
                    <a:pt x="633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Slide Number Placeholder 2">
            <a:extLst>
              <a:ext uri="{FF2B5EF4-FFF2-40B4-BE49-F238E27FC236}">
                <a16:creationId xmlns:a16="http://schemas.microsoft.com/office/drawing/2014/main" xmlns="" id="{31D53A37-6EDB-F72F-0BBE-9C15AAD53D25}"/>
              </a:ext>
            </a:extLst>
          </p:cNvPr>
          <p:cNvSpPr>
            <a:spLocks noGrp="1"/>
          </p:cNvSpPr>
          <p:nvPr>
            <p:ph type="sldNum" sz="quarter" idx="12"/>
          </p:nvPr>
        </p:nvSpPr>
        <p:spPr/>
        <p:txBody>
          <a:bodyPr/>
          <a:lstStyle/>
          <a:p>
            <a:fld id="{D6DAD6C1-62F6-4473-8FB1-A9EBE493AB22}" type="slidenum">
              <a:rPr lang="vi-VN" smtClean="0"/>
              <a:t>41</a:t>
            </a:fld>
            <a:endParaRPr lang="vi-VN"/>
          </a:p>
        </p:txBody>
      </p:sp>
      <p:sp>
        <p:nvSpPr>
          <p:cNvPr id="7" name="Title 1">
            <a:extLst>
              <a:ext uri="{FF2B5EF4-FFF2-40B4-BE49-F238E27FC236}">
                <a16:creationId xmlns:a16="http://schemas.microsoft.com/office/drawing/2014/main" xmlns="" id="{AD0A84E5-EAF6-8C4E-B3DB-8F8C97675214}"/>
              </a:ext>
            </a:extLst>
          </p:cNvPr>
          <p:cNvSpPr txBox="1">
            <a:spLocks/>
          </p:cNvSpPr>
          <p:nvPr/>
        </p:nvSpPr>
        <p:spPr>
          <a:xfrm>
            <a:off x="0" y="0"/>
            <a:ext cx="12192000" cy="720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a:t>2.2. Kĩ thuật viết </a:t>
            </a:r>
            <a:r>
              <a:rPr lang="vi-VN"/>
              <a:t>câu hỏi</a:t>
            </a:r>
            <a:endParaRPr lang="vi-VN" dirty="0"/>
          </a:p>
        </p:txBody>
      </p:sp>
      <p:sp>
        <p:nvSpPr>
          <p:cNvPr id="8" name="TextBox 7">
            <a:extLst>
              <a:ext uri="{FF2B5EF4-FFF2-40B4-BE49-F238E27FC236}">
                <a16:creationId xmlns:a16="http://schemas.microsoft.com/office/drawing/2014/main" xmlns="" id="{901933FB-C2FD-47E0-7CCD-732183A49600}"/>
              </a:ext>
            </a:extLst>
          </p:cNvPr>
          <p:cNvSpPr txBox="1"/>
          <p:nvPr/>
        </p:nvSpPr>
        <p:spPr>
          <a:xfrm>
            <a:off x="4854335" y="1836687"/>
            <a:ext cx="2462855" cy="461665"/>
          </a:xfrm>
          <a:prstGeom prst="rect">
            <a:avLst/>
          </a:prstGeom>
          <a:noFill/>
        </p:spPr>
        <p:txBody>
          <a:bodyPr wrap="none" rtlCol="0">
            <a:spAutoFit/>
          </a:bodyPr>
          <a:lstStyle/>
          <a:p>
            <a:pPr algn="ctr"/>
            <a:r>
              <a:rPr lang="en-US" sz="2400" b="1" dirty="0"/>
              <a:t>Các </a:t>
            </a:r>
            <a:r>
              <a:rPr lang="en-US" sz="2400" b="1" dirty="0" err="1"/>
              <a:t>vấn</a:t>
            </a:r>
            <a:r>
              <a:rPr lang="en-US" sz="2400" b="1" dirty="0"/>
              <a:t> </a:t>
            </a:r>
            <a:r>
              <a:rPr lang="en-US" sz="2400" b="1" dirty="0" err="1"/>
              <a:t>đề</a:t>
            </a:r>
            <a:r>
              <a:rPr lang="en-US" sz="2400" b="1" dirty="0"/>
              <a:t> </a:t>
            </a:r>
            <a:r>
              <a:rPr lang="en-US" sz="2400" b="1" dirty="0" err="1"/>
              <a:t>khác</a:t>
            </a:r>
            <a:r>
              <a:rPr lang="en-US" sz="2400" b="1" dirty="0"/>
              <a:t>…</a:t>
            </a:r>
          </a:p>
        </p:txBody>
      </p:sp>
      <p:sp>
        <p:nvSpPr>
          <p:cNvPr id="9" name="TextBox 8">
            <a:extLst>
              <a:ext uri="{FF2B5EF4-FFF2-40B4-BE49-F238E27FC236}">
                <a16:creationId xmlns:a16="http://schemas.microsoft.com/office/drawing/2014/main" xmlns="" id="{D329134A-2D02-3BBC-595C-FA23657B3E45}"/>
              </a:ext>
            </a:extLst>
          </p:cNvPr>
          <p:cNvSpPr txBox="1"/>
          <p:nvPr/>
        </p:nvSpPr>
        <p:spPr>
          <a:xfrm>
            <a:off x="0" y="983159"/>
            <a:ext cx="3709605" cy="461665"/>
          </a:xfrm>
          <a:prstGeom prst="rect">
            <a:avLst/>
          </a:prstGeom>
          <a:noFill/>
        </p:spPr>
        <p:txBody>
          <a:bodyPr wrap="none" rtlCol="0">
            <a:spAutoFit/>
          </a:bodyPr>
          <a:lstStyle/>
          <a:p>
            <a:pPr algn="ctr"/>
            <a:r>
              <a:rPr lang="en-US" sz="2400" b="1" dirty="0"/>
              <a:t>2.2.1. Các </a:t>
            </a:r>
            <a:r>
              <a:rPr lang="en-US" sz="2400" b="1" dirty="0" err="1"/>
              <a:t>nguyên</a:t>
            </a:r>
            <a:r>
              <a:rPr lang="en-US" sz="2400" b="1" dirty="0"/>
              <a:t> </a:t>
            </a:r>
            <a:r>
              <a:rPr lang="en-US" sz="2400" b="1" dirty="0" err="1"/>
              <a:t>tắc</a:t>
            </a:r>
            <a:r>
              <a:rPr lang="en-US" sz="2400" b="1" dirty="0"/>
              <a:t> </a:t>
            </a:r>
            <a:r>
              <a:rPr lang="en-US" sz="2400" b="1" dirty="0" err="1"/>
              <a:t>chung</a:t>
            </a:r>
            <a:endParaRPr lang="en-US" sz="2400" b="1" dirty="0"/>
          </a:p>
        </p:txBody>
      </p:sp>
    </p:spTree>
    <p:extLst>
      <p:ext uri="{BB962C8B-B14F-4D97-AF65-F5344CB8AC3E}">
        <p14:creationId xmlns:p14="http://schemas.microsoft.com/office/powerpoint/2010/main" val="2442797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3313D57-CB77-0655-E3AF-CF3F0EE8E84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xmlns="" id="{9350CCF1-599E-D4C9-55D0-2A2AF38E0CC7}"/>
              </a:ext>
            </a:extLst>
          </p:cNvPr>
          <p:cNvSpPr txBox="1"/>
          <p:nvPr/>
        </p:nvSpPr>
        <p:spPr>
          <a:xfrm>
            <a:off x="5377543" y="2378708"/>
            <a:ext cx="6096000"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1200"/>
              </a:spcAft>
              <a:buClrTx/>
              <a:buSzTx/>
              <a:buFontTx/>
              <a:buNone/>
              <a:tabLst/>
              <a:defRPr/>
            </a:pPr>
            <a:r>
              <a:rPr kumimoji="0" lang="vi-VN" sz="1800" b="1" i="0" u="none" strike="noStrike" kern="1200" cap="none" spc="0" normalizeH="0" baseline="0" noProof="0" dirty="0">
                <a:ln>
                  <a:noFill/>
                </a:ln>
                <a:solidFill>
                  <a:srgbClr val="5B9BD5">
                    <a:lumMod val="50000"/>
                  </a:srgbClr>
                </a:solidFill>
                <a:effectLst/>
                <a:highlight>
                  <a:srgbClr val="00FF00"/>
                </a:highlight>
                <a:uLnTx/>
                <a:uFillTx/>
                <a:latin typeface="Calibri" panose="020F0502020204030204" pitchFamily="34" charset="0"/>
                <a:ea typeface="+mn-ea"/>
                <a:cs typeface="Times New Roman" panose="02020603050405020304" pitchFamily="18" charset="0"/>
              </a:rPr>
              <a:t>NT#1</a:t>
            </a:r>
            <a:r>
              <a:rPr kumimoji="0" lang="vi-VN" sz="1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a:t>
            </a:r>
            <a:r>
              <a:rPr kumimoji="0" lang="vi-VN" sz="18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 Phương án nhiễu là </a:t>
            </a:r>
            <a:r>
              <a:rPr kumimoji="0" lang="vi-VN"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MỘT</a:t>
            </a:r>
            <a:r>
              <a:rPr kumimoji="0" lang="vi-VN" sz="18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 </a:t>
            </a:r>
            <a:r>
              <a:rPr kumimoji="0" lang="vi-VN"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lỗi toán học phổ biến </a:t>
            </a:r>
            <a:r>
              <a:rPr kumimoji="0" lang="vi-VN" sz="18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hoặc </a:t>
            </a:r>
            <a:r>
              <a:rPr kumimoji="0" lang="vi-VN"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lỗi nhầm lẫn đối với nhóm đối tượng mục tiêu</a:t>
            </a:r>
            <a:r>
              <a:rPr kumimoji="0" lang="vi-VN" sz="18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a:t>
            </a:r>
            <a:endParaRPr kumimoji="0" lang="x-none" sz="18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xmlns="" id="{AB4A3D06-4F49-E992-0CEB-DB16CFA37AB5}"/>
              </a:ext>
            </a:extLst>
          </p:cNvPr>
          <p:cNvSpPr txBox="1"/>
          <p:nvPr/>
        </p:nvSpPr>
        <p:spPr>
          <a:xfrm>
            <a:off x="5377543" y="2378869"/>
            <a:ext cx="6218569" cy="1985159"/>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1800" b="1" i="0" u="none" strike="noStrike" kern="1200" cap="none" spc="0" normalizeH="0" baseline="0" noProof="0" dirty="0">
                <a:ln>
                  <a:noFill/>
                </a:ln>
                <a:solidFill>
                  <a:srgbClr val="5B9BD5">
                    <a:lumMod val="50000"/>
                  </a:srgbClr>
                </a:solidFill>
                <a:effectLst/>
                <a:highlight>
                  <a:srgbClr val="00FF00"/>
                </a:highlight>
                <a:uLnTx/>
                <a:uFillTx/>
                <a:latin typeface="Calibri" panose="020F0502020204030204" pitchFamily="34" charset="0"/>
                <a:ea typeface="+mn-ea"/>
                <a:cs typeface="Times New Roman" panose="02020603050405020304" pitchFamily="18" charset="0"/>
              </a:rPr>
              <a:t>NT#2</a:t>
            </a:r>
            <a:r>
              <a:rPr kumimoji="0" lang="vi-VN" sz="1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a:t>
            </a:r>
            <a:r>
              <a:rPr kumimoji="0" lang="vi-VN" sz="18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 Phương án nhiễu dễ đánh lừa, nhưng </a:t>
            </a:r>
            <a:r>
              <a:rPr kumimoji="0" lang="vi-VN"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không quá đánh đố</a:t>
            </a:r>
            <a:r>
              <a:rPr kumimoji="0" lang="vi-VN" sz="18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 Chúng cần:</a:t>
            </a:r>
            <a:endParaRPr kumimoji="0" lang="x-none" sz="18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0"/>
              </a:spcAft>
              <a:buClrTx/>
              <a:buSzTx/>
              <a:buFont typeface="Symbol" pitchFamily="2" charset="2"/>
              <a:buChar char=""/>
              <a:tabLst/>
              <a:defRPr/>
            </a:pPr>
            <a:r>
              <a:rPr kumimoji="0" lang="vi-VN"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hợp lý </a:t>
            </a:r>
            <a:r>
              <a:rPr kumimoji="0" lang="vi-VN" sz="18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đối với những học sinh không biết cách trả lời chính xác (loại bỏ phương án nhiễu dễ nhận diện)</a:t>
            </a:r>
            <a:endParaRPr kumimoji="0" lang="x-none" sz="18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1200"/>
              </a:spcAft>
              <a:buClrTx/>
              <a:buSzTx/>
              <a:buFont typeface="Symbol" pitchFamily="2" charset="2"/>
              <a:buChar char=""/>
              <a:tabLst/>
              <a:defRPr/>
            </a:pPr>
            <a:r>
              <a:rPr kumimoji="0" lang="vi-VN"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không</a:t>
            </a:r>
            <a:r>
              <a:rPr kumimoji="0" lang="vi-VN" sz="18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 đưa kiến thức </a:t>
            </a:r>
            <a:r>
              <a:rPr kumimoji="0" lang="vi-VN"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ngoài phạm vi </a:t>
            </a:r>
            <a:r>
              <a:rPr kumimoji="0" lang="vi-VN" sz="18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học tập vào (vì học sinh sẽ loại bỏ ngay phương án đó).</a:t>
            </a:r>
            <a:endParaRPr kumimoji="0" lang="x-none" sz="18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Times New Roman" panose="02020603050405020304" pitchFamily="18" charset="0"/>
            </a:endParaRPr>
          </a:p>
        </p:txBody>
      </p:sp>
      <p:graphicFrame>
        <p:nvGraphicFramePr>
          <p:cNvPr id="9" name="Diagram 8">
            <a:extLst>
              <a:ext uri="{FF2B5EF4-FFF2-40B4-BE49-F238E27FC236}">
                <a16:creationId xmlns:a16="http://schemas.microsoft.com/office/drawing/2014/main" xmlns="" id="{592503C0-7085-5BB5-E22B-7393B8DD5E0B}"/>
              </a:ext>
            </a:extLst>
          </p:cNvPr>
          <p:cNvGraphicFramePr/>
          <p:nvPr/>
        </p:nvGraphicFramePr>
        <p:xfrm>
          <a:off x="-686508" y="1932394"/>
          <a:ext cx="6712658" cy="4446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xmlns="" id="{8E806E9D-2FCC-D9AE-CC1D-7FE9449135CF}"/>
              </a:ext>
            </a:extLst>
          </p:cNvPr>
          <p:cNvSpPr txBox="1"/>
          <p:nvPr/>
        </p:nvSpPr>
        <p:spPr>
          <a:xfrm>
            <a:off x="5377543" y="2378708"/>
            <a:ext cx="6124226"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1200"/>
              </a:spcAft>
              <a:buClrTx/>
              <a:buSzTx/>
              <a:buFontTx/>
              <a:buNone/>
              <a:tabLst/>
              <a:defRPr/>
            </a:pPr>
            <a:r>
              <a:rPr kumimoji="0" lang="vi-VN" sz="1800" b="1" i="0" u="none" strike="noStrike" kern="1200" cap="none" spc="0" normalizeH="0" baseline="0" noProof="0" dirty="0">
                <a:ln>
                  <a:noFill/>
                </a:ln>
                <a:solidFill>
                  <a:srgbClr val="5B9BD5">
                    <a:lumMod val="50000"/>
                  </a:srgbClr>
                </a:solidFill>
                <a:effectLst/>
                <a:highlight>
                  <a:srgbClr val="00FF00"/>
                </a:highlight>
                <a:uLnTx/>
                <a:uFillTx/>
                <a:latin typeface="Calibri" panose="020F0502020204030204" pitchFamily="34" charset="0"/>
                <a:ea typeface="+mn-ea"/>
                <a:cs typeface="Times New Roman" panose="02020603050405020304" pitchFamily="18" charset="0"/>
              </a:rPr>
              <a:t>NT#3</a:t>
            </a:r>
            <a:r>
              <a:rPr kumimoji="0" lang="vi-VN" sz="1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a:t>
            </a:r>
            <a:r>
              <a:rPr kumimoji="0" lang="vi-VN" sz="18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 </a:t>
            </a:r>
            <a:r>
              <a:rPr kumimoji="0" lang="vi-VN" sz="1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Đáp án</a:t>
            </a:r>
            <a:r>
              <a:rPr kumimoji="0" lang="vi-VN" sz="18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 phải </a:t>
            </a:r>
            <a:r>
              <a:rPr kumimoji="0" lang="vi-VN"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chính xác </a:t>
            </a:r>
            <a:r>
              <a:rPr kumimoji="0" lang="vi-VN" sz="18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hoặc là câu trả lời </a:t>
            </a:r>
            <a:r>
              <a:rPr kumimoji="0" lang="vi-VN"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đúng duy nhất</a:t>
            </a:r>
            <a:r>
              <a:rPr kumimoji="0" lang="vi-VN" sz="18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a:t>
            </a:r>
            <a:endParaRPr kumimoji="0" lang="x-none" sz="18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xmlns="" id="{35B5FF9C-DD29-DAE2-D1D6-63BA48766EBE}"/>
              </a:ext>
            </a:extLst>
          </p:cNvPr>
          <p:cNvSpPr txBox="1"/>
          <p:nvPr/>
        </p:nvSpPr>
        <p:spPr>
          <a:xfrm>
            <a:off x="5391656" y="2378708"/>
            <a:ext cx="6096000" cy="3924151"/>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vi-VN" sz="1800" b="1" i="0" u="none" strike="noStrike" kern="1200" cap="none" spc="0" normalizeH="0" baseline="0" noProof="0" dirty="0">
                <a:ln>
                  <a:noFill/>
                </a:ln>
                <a:solidFill>
                  <a:srgbClr val="5B9BD5">
                    <a:lumMod val="50000"/>
                  </a:srgbClr>
                </a:solidFill>
                <a:effectLst/>
                <a:highlight>
                  <a:srgbClr val="00FF00"/>
                </a:highlight>
                <a:uLnTx/>
                <a:uFillTx/>
                <a:latin typeface="Calibri" panose="020F0502020204030204" pitchFamily="34" charset="0"/>
                <a:ea typeface="+mn-ea"/>
                <a:cs typeface="Times New Roman" panose="02020603050405020304" pitchFamily="18" charset="0"/>
              </a:rPr>
              <a:t>NT#4</a:t>
            </a:r>
            <a:r>
              <a:rPr kumimoji="0" lang="vi-VN" sz="1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a:t>
            </a:r>
            <a:r>
              <a:rPr kumimoji="0" lang="vi-VN" sz="18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 Đáp án </a:t>
            </a:r>
            <a:r>
              <a:rPr kumimoji="0" lang="vi-VN"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không quá dễ đoán</a:t>
            </a:r>
            <a:r>
              <a:rPr kumimoji="0" lang="vi-VN" sz="18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 Đáp án phải có độ dài, diễn đạt, độ phức tạp, v.v. </a:t>
            </a:r>
            <a:r>
              <a:rPr kumimoji="0" lang="vi-VN"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tương tự </a:t>
            </a:r>
            <a:r>
              <a:rPr kumimoji="0" lang="vi-VN" sz="18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với phương án nhiễu</a:t>
            </a:r>
          </a:p>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vi-VN" sz="18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endParaRPr>
          </a:p>
          <a:p>
            <a:pPr marL="742950" marR="0" lvl="1"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Tránh để đáp án xuất hiện trong phần dẫn hoặc phần câu hỏi. </a:t>
            </a:r>
          </a:p>
          <a:p>
            <a:pPr marL="742950" marR="0" lvl="1"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Cân bằng tần suất vị trí đáp án trong toàn bộ bài kiểm tra. </a:t>
            </a:r>
          </a:p>
          <a:p>
            <a:pPr marL="742950" marR="0" lvl="1"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Linh hoạt sử dụng số lớn nhất và số nhỏ nhất làm đáp án cho các câu hỏi về số. </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742950" marR="0" lvl="1"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Xếp phương án lựa chọn theo trật tự logic, ví dụ thứ tự số hoặc thứ tự bảng chữ cái.</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742950" marR="0" lvl="1"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Các phương án có cùng độ dài hoặc sắp xếp theo thứ tự tăng dần về độ dài.</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742950" marR="0" lvl="1"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vi-VN"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Không</a:t>
            </a: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để đáp án là phương án dễ nhận diện nhất (VD: dài nhất, diễn đạt khác).</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xmlns="" id="{39EEECFC-D6FF-5560-F556-82A69A30D4B5}"/>
              </a:ext>
            </a:extLst>
          </p:cNvPr>
          <p:cNvSpPr txBox="1"/>
          <p:nvPr/>
        </p:nvSpPr>
        <p:spPr>
          <a:xfrm>
            <a:off x="5377543" y="2363410"/>
            <a:ext cx="6438900" cy="2631490"/>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Times New Roman" panose="02020603050405020304" pitchFamily="18" charset="0"/>
              </a:rPr>
              <a:t>NT#5</a:t>
            </a:r>
            <a:r>
              <a:rPr kumimoji="0" lang="vi-VN"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r>
              <a:rPr kumimoji="0" lang="vi-VN"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Tránh lặp lại </a:t>
            </a:r>
            <a:r>
              <a:rPr kumimoji="0" lang="vi-VN"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nội dung không cần thiết trong các phương án.</a:t>
            </a:r>
            <a:endParaRPr kumimoji="0" lang="x-none" sz="18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600"/>
              </a:spcBef>
              <a:spcAft>
                <a:spcPts val="0"/>
              </a:spcAft>
              <a:buClrTx/>
              <a:buSzTx/>
              <a:buFontTx/>
              <a:buNone/>
              <a:tabLst/>
              <a:defRPr/>
            </a:pPr>
            <a:endPar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Ví dụ:  Cây cao thêm 20 cm mỗi năm.</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a:t>
            </a: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Hỏi sau 5 năm, cây sẽ cao thêm bao nhiêu?</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1544955" marR="0" lvl="2" indent="0" algn="l" defTabSz="914400" rtl="0" eaLnBrk="1" fontAlgn="auto" latinLnBrk="0" hangingPunct="1">
              <a:lnSpc>
                <a:spcPct val="100000"/>
              </a:lnSpc>
              <a:spcBef>
                <a:spcPts val="600"/>
              </a:spcBef>
              <a:spcAft>
                <a:spcPts val="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 Cây sẽ cao thêm 25 cm.</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1544955" marR="0" lvl="2" indent="0" algn="l" defTabSz="914400" rtl="0" eaLnBrk="1" fontAlgn="auto" latinLnBrk="0" hangingPunct="1">
              <a:lnSpc>
                <a:spcPct val="100000"/>
              </a:lnSpc>
              <a:spcBef>
                <a:spcPts val="600"/>
              </a:spcBef>
              <a:spcAft>
                <a:spcPts val="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B. Cây sẽ cao thêm 80 cm.</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1544955" marR="0" lvl="2" indent="0" algn="l" defTabSz="914400" rtl="0" eaLnBrk="1" fontAlgn="auto" latinLnBrk="0" hangingPunct="1">
              <a:lnSpc>
                <a:spcPct val="100000"/>
              </a:lnSpc>
              <a:spcBef>
                <a:spcPts val="600"/>
              </a:spcBef>
              <a:spcAft>
                <a:spcPts val="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 Cây sẽ cao thêm 100 cm.</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1544955" marR="0" lvl="2" indent="0" algn="l" defTabSz="914400" rtl="0" eaLnBrk="1" fontAlgn="auto" latinLnBrk="0" hangingPunct="1">
              <a:lnSpc>
                <a:spcPct val="100000"/>
              </a:lnSpc>
              <a:spcBef>
                <a:spcPts val="600"/>
              </a:spcBef>
              <a:spcAft>
                <a:spcPts val="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 Cây sẽ cao thêm 120 cm.</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xmlns="" id="{B00A1880-CE4A-0DE3-08BE-8349858ABB7A}"/>
              </a:ext>
            </a:extLst>
          </p:cNvPr>
          <p:cNvSpPr txBox="1"/>
          <p:nvPr/>
        </p:nvSpPr>
        <p:spPr>
          <a:xfrm>
            <a:off x="5377543" y="2378708"/>
            <a:ext cx="6438900"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Times New Roman" panose="02020603050405020304" pitchFamily="18" charset="0"/>
              </a:rPr>
              <a:t>NT#6</a:t>
            </a:r>
            <a:r>
              <a:rPr kumimoji="0" lang="vi-VN"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t>
            </a:r>
            <a:r>
              <a:rPr kumimoji="0" lang="vi-VN"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r>
              <a:rPr kumimoji="0" lang="vi-VN"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Tránh</a:t>
            </a:r>
            <a:r>
              <a:rPr kumimoji="0" lang="vi-VN"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r>
              <a:rPr kumimoji="0" lang="vi-VN" sz="18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yêu cầu học sinh </a:t>
            </a:r>
            <a:r>
              <a:rPr kumimoji="0" lang="vi-VN"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hoàn thành câu</a:t>
            </a:r>
            <a:r>
              <a:rPr kumimoji="0" lang="vi-VN"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r>
              <a:rPr kumimoji="0" lang="vi-VN" sz="18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Vì: (1) nếu câu hỏi được dịch, thứ tự từ có thể thay đổi để đáp án phải ở cuối câu; (2) có thể HS phải nhìn đi nhìn lại phần câu hỏi và các phương án nhiều lần để hiểu được nội dung yêu cầu, gây mất nhiều thời gian với HS đọc kém.</a:t>
            </a:r>
            <a:endParaRPr kumimoji="0" lang="x-none" sz="18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Ví dụ: Cây cao thêm 20 cm mỗi năm.</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914400" marR="0" lvl="1" indent="0" algn="l" defTabSz="914400" rtl="0" eaLnBrk="1" fontAlgn="auto" latinLnBrk="0" hangingPunct="1">
              <a:lnSpc>
                <a:spcPct val="100000"/>
              </a:lnSpc>
              <a:spcBef>
                <a:spcPts val="600"/>
              </a:spcBef>
              <a:spcAft>
                <a:spcPts val="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Trong 5 năm cây sẽ cao thêm</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1087755" marR="0" lvl="1" indent="0" algn="l" defTabSz="914400" rtl="0" eaLnBrk="1" fontAlgn="auto" latinLnBrk="0" hangingPunct="1">
              <a:lnSpc>
                <a:spcPct val="100000"/>
              </a:lnSpc>
              <a:spcBef>
                <a:spcPts val="600"/>
              </a:spcBef>
              <a:spcAft>
                <a:spcPts val="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 25 cm</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1087755" marR="0" lvl="1" indent="0" algn="l" defTabSz="914400" rtl="0" eaLnBrk="1" fontAlgn="auto" latinLnBrk="0" hangingPunct="1">
              <a:lnSpc>
                <a:spcPct val="100000"/>
              </a:lnSpc>
              <a:spcBef>
                <a:spcPts val="600"/>
              </a:spcBef>
              <a:spcAft>
                <a:spcPts val="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B. 80 cm</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1087755" marR="0" lvl="1" indent="0" algn="l" defTabSz="914400" rtl="0" eaLnBrk="1" fontAlgn="auto" latinLnBrk="0" hangingPunct="1">
              <a:lnSpc>
                <a:spcPct val="100000"/>
              </a:lnSpc>
              <a:spcBef>
                <a:spcPts val="600"/>
              </a:spcBef>
              <a:spcAft>
                <a:spcPts val="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 100 cm</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1087755" marR="0" lvl="1" indent="0" algn="l" defTabSz="914400" rtl="0" eaLnBrk="1" fontAlgn="auto" latinLnBrk="0" hangingPunct="1">
              <a:lnSpc>
                <a:spcPct val="100000"/>
              </a:lnSpc>
              <a:spcBef>
                <a:spcPts val="600"/>
              </a:spcBef>
              <a:spcAft>
                <a:spcPts val="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 120 cm</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xmlns="" id="{FE9C7D59-E231-3689-012A-F700A1A2813A}"/>
              </a:ext>
            </a:extLst>
          </p:cNvPr>
          <p:cNvSpPr txBox="1"/>
          <p:nvPr/>
        </p:nvSpPr>
        <p:spPr>
          <a:xfrm>
            <a:off x="5377543" y="2378708"/>
            <a:ext cx="6438900"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1800" b="1" i="0" u="none" strike="noStrike" kern="1200" cap="none" spc="0" normalizeH="0" baseline="0" noProof="0" dirty="0">
                <a:ln>
                  <a:noFill/>
                </a:ln>
                <a:solidFill>
                  <a:srgbClr val="5B9BD5">
                    <a:lumMod val="50000"/>
                  </a:srgbClr>
                </a:solidFill>
                <a:effectLst/>
                <a:highlight>
                  <a:srgbClr val="00FF00"/>
                </a:highlight>
                <a:uLnTx/>
                <a:uFillTx/>
                <a:latin typeface="Calibri" panose="020F0502020204030204" pitchFamily="34" charset="0"/>
                <a:ea typeface="+mn-ea"/>
                <a:cs typeface="Times New Roman" panose="02020603050405020304" pitchFamily="18" charset="0"/>
              </a:rPr>
              <a:t>NT#7</a:t>
            </a:r>
            <a:r>
              <a:rPr kumimoji="0" lang="vi-VN" sz="1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 </a:t>
            </a:r>
            <a:r>
              <a:rPr kumimoji="0" lang="vi-VN" sz="18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Tất cả các phương án phải </a:t>
            </a:r>
            <a:r>
              <a:rPr kumimoji="0" lang="vi-VN"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tách biệt về mặt logic</a:t>
            </a:r>
            <a:r>
              <a:rPr kumimoji="0" lang="vi-VN" sz="1800" b="0"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Times New Roman" panose="02020603050405020304" pitchFamily="18" charset="0"/>
              </a:rPr>
              <a:t>. </a:t>
            </a:r>
            <a:endParaRPr kumimoji="0" lang="x-none" sz="18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Times New Roman" panose="02020603050405020304" pitchFamily="18" charset="0"/>
            </a:endParaRPr>
          </a:p>
        </p:txBody>
      </p:sp>
      <p:sp>
        <p:nvSpPr>
          <p:cNvPr id="19" name="TextBox 18">
            <a:extLst>
              <a:ext uri="{FF2B5EF4-FFF2-40B4-BE49-F238E27FC236}">
                <a16:creationId xmlns:a16="http://schemas.microsoft.com/office/drawing/2014/main" xmlns="" id="{D1AA9AEB-A238-CDD8-EF0C-4150685FA923}"/>
              </a:ext>
            </a:extLst>
          </p:cNvPr>
          <p:cNvSpPr txBox="1"/>
          <p:nvPr/>
        </p:nvSpPr>
        <p:spPr>
          <a:xfrm>
            <a:off x="5391656" y="3102067"/>
            <a:ext cx="6438900" cy="2062103"/>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Symbol" pitchFamily="2" charset="2"/>
              <a:buChar char=""/>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Một phương án không được ngụ ý trực tiếp rằng phương án thứ hai cũng đúng: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Ví dụ: Hình nào có hai đường chéo bằng nhau?</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1087755" marR="0" lvl="1" indent="0" algn="l"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 Hình bình hành</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1087755" marR="0" lvl="1" indent="0" algn="l"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B. Hình chữ nhật </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1087755" marR="0" lvl="1" indent="0" algn="l"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 Hình tròn</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1087755" marR="0" lvl="1" indent="0" algn="l" defTabSz="914400" rtl="0" eaLnBrk="1" fontAlgn="auto" latinLnBrk="0" hangingPunct="1">
              <a:lnSpc>
                <a:spcPct val="100000"/>
              </a:lnSpc>
              <a:spcBef>
                <a:spcPts val="0"/>
              </a:spcBef>
              <a:spcAft>
                <a:spcPts val="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 Hình tam giác</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23" name="TextBox 22">
            <a:extLst>
              <a:ext uri="{FF2B5EF4-FFF2-40B4-BE49-F238E27FC236}">
                <a16:creationId xmlns:a16="http://schemas.microsoft.com/office/drawing/2014/main" xmlns="" id="{3B956C68-E0CC-A09F-22B2-DF394EB6863D}"/>
              </a:ext>
            </a:extLst>
          </p:cNvPr>
          <p:cNvSpPr txBox="1"/>
          <p:nvPr/>
        </p:nvSpPr>
        <p:spPr>
          <a:xfrm>
            <a:off x="5391656" y="3102067"/>
            <a:ext cx="6438900" cy="2846933"/>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600"/>
              </a:spcAft>
              <a:buClrTx/>
              <a:buSzTx/>
              <a:buFont typeface="Symbol" pitchFamily="2" charset="2"/>
              <a:buChar char=""/>
              <a:tabLst/>
              <a:defRPr/>
            </a:pPr>
            <a:r>
              <a:rPr kumimoji="0" lang="vi-VN"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Không</a:t>
            </a: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đưa ra các phương án </a:t>
            </a:r>
            <a:r>
              <a:rPr kumimoji="0" lang="vi-VN"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có ý nghĩa</a:t>
            </a: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hoặc </a:t>
            </a:r>
            <a:r>
              <a:rPr kumimoji="0" lang="vi-VN"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giá trị tương đương nhau</a:t>
            </a: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907415" marR="0" lvl="1" indent="-450215" algn="just"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907415" marR="0" lvl="1" indent="-450215" algn="just"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V</a:t>
            </a: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í dụ: Myriam có bốn hộp bút chì. Mỗi hộp có 10 cây bút chì. </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450215" marR="0" lvl="0" indent="0" algn="just" defTabSz="914400" rtl="0" eaLnBrk="1" fontAlgn="auto" latinLnBrk="0" hangingPunct="1">
              <a:lnSpc>
                <a:spcPct val="100000"/>
              </a:lnSpc>
              <a:spcBef>
                <a:spcPts val="0"/>
              </a:spcBef>
              <a:spcAft>
                <a:spcPts val="60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Phép tính nào sau đây sẽ giúp Myriam tính được em có tổng cộng bao nhiêu cây bút chì?</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630555" marR="0" lvl="0" indent="0" algn="just" defTabSz="914400" rtl="0" eaLnBrk="1" fontAlgn="auto" latinLnBrk="0" hangingPunct="1">
              <a:lnSpc>
                <a:spcPct val="100000"/>
              </a:lnSpc>
              <a:spcBef>
                <a:spcPts val="0"/>
              </a:spcBef>
              <a:spcAft>
                <a:spcPts val="60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5 x 8</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630555" marR="0" lvl="0" indent="0" algn="just" defTabSz="914400" rtl="0" eaLnBrk="1" fontAlgn="auto" latinLnBrk="0" hangingPunct="1">
              <a:lnSpc>
                <a:spcPct val="100000"/>
              </a:lnSpc>
              <a:spcBef>
                <a:spcPts val="0"/>
              </a:spcBef>
              <a:spcAft>
                <a:spcPts val="60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B.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4 x 10</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630555" marR="0" lvl="0" indent="0" algn="just" defTabSz="914400" rtl="0" eaLnBrk="1" fontAlgn="auto" latinLnBrk="0" hangingPunct="1">
              <a:lnSpc>
                <a:spcPct val="100000"/>
              </a:lnSpc>
              <a:spcBef>
                <a:spcPts val="0"/>
              </a:spcBef>
              <a:spcAft>
                <a:spcPts val="60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10 + 4</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630555" marR="0" lvl="0" indent="0" algn="just" defTabSz="914400" rtl="0" eaLnBrk="1" fontAlgn="auto" latinLnBrk="0" hangingPunct="1">
              <a:lnSpc>
                <a:spcPct val="100000"/>
              </a:lnSpc>
              <a:spcBef>
                <a:spcPts val="0"/>
              </a:spcBef>
              <a:spcAft>
                <a:spcPts val="60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10</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Yu Gothic" panose="020B0400000000000000" pitchFamily="34" charset="-128"/>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4</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25" name="TextBox 24">
            <a:extLst>
              <a:ext uri="{FF2B5EF4-FFF2-40B4-BE49-F238E27FC236}">
                <a16:creationId xmlns:a16="http://schemas.microsoft.com/office/drawing/2014/main" xmlns="" id="{76BC7AE8-932B-BFAB-9140-4996DFE7F73B}"/>
              </a:ext>
            </a:extLst>
          </p:cNvPr>
          <p:cNvSpPr txBox="1"/>
          <p:nvPr/>
        </p:nvSpPr>
        <p:spPr>
          <a:xfrm>
            <a:off x="5391656" y="3102067"/>
            <a:ext cx="6438900" cy="3154710"/>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600"/>
              </a:spcAft>
              <a:buClrTx/>
              <a:buSzTx/>
              <a:buFont typeface="Symbol" pitchFamily="2" charset="2"/>
              <a:buChar char=""/>
              <a:tabLst/>
              <a:defRPr/>
            </a:pPr>
            <a:r>
              <a:rPr kumimoji="0" lang="vi-VN" sz="16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Không</a:t>
            </a: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đưa ra cặp phương án “</a:t>
            </a:r>
            <a:r>
              <a:rPr kumimoji="0" lang="vi-VN"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đối lập về mặt logic</a:t>
            </a: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vì tăng cơ hội đoán mò lên 50%.</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457200" marR="0" lvl="1" indent="0" algn="just" defTabSz="914400" rtl="0" eaLnBrk="1" fontAlgn="auto" latinLnBrk="0" hangingPunct="1">
              <a:lnSpc>
                <a:spcPct val="100000"/>
              </a:lnSpc>
              <a:spcBef>
                <a:spcPts val="0"/>
              </a:spcBef>
              <a:spcAft>
                <a:spcPts val="60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Ví dụ: Anna đang nghĩ về một số trong khoảng từ 50 đến 60. Số này là bội số của 7. </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450215" marR="0" lvl="0" indent="0" algn="just" defTabSz="914400" rtl="0" eaLnBrk="1" fontAlgn="auto" latinLnBrk="0" hangingPunct="1">
              <a:lnSpc>
                <a:spcPct val="100000"/>
              </a:lnSpc>
              <a:spcBef>
                <a:spcPts val="0"/>
              </a:spcBef>
              <a:spcAft>
                <a:spcPts val="60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Hỏi số này còn có đặc điểm nào khác?</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630555" marR="0" lvl="0" indent="0" algn="just" defTabSz="914400" rtl="0" eaLnBrk="1" fontAlgn="auto" latinLnBrk="0" hangingPunct="1">
              <a:lnSpc>
                <a:spcPct val="100000"/>
              </a:lnSpc>
              <a:spcBef>
                <a:spcPts val="0"/>
              </a:spcBef>
              <a:spcAft>
                <a:spcPts val="60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 Số lẻ</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630555" marR="0" lvl="0" indent="0" algn="just" defTabSz="914400" rtl="0" eaLnBrk="1" fontAlgn="auto" latinLnBrk="0" hangingPunct="1">
              <a:lnSpc>
                <a:spcPct val="100000"/>
              </a:lnSpc>
              <a:spcBef>
                <a:spcPts val="0"/>
              </a:spcBef>
              <a:spcAft>
                <a:spcPts val="60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B. Số chẵn</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630555" marR="0" lvl="0" indent="0" algn="just" defTabSz="914400" rtl="0" eaLnBrk="1" fontAlgn="auto" latinLnBrk="0" hangingPunct="1">
              <a:lnSpc>
                <a:spcPct val="100000"/>
              </a:lnSpc>
              <a:spcBef>
                <a:spcPts val="0"/>
              </a:spcBef>
              <a:spcAft>
                <a:spcPts val="60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 Số chính phương</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630555" marR="0" lvl="0" indent="0" algn="just" defTabSz="914400" rtl="0" eaLnBrk="1" fontAlgn="auto" latinLnBrk="0" hangingPunct="1">
              <a:lnSpc>
                <a:spcPct val="100000"/>
              </a:lnSpc>
              <a:spcBef>
                <a:spcPts val="0"/>
              </a:spcBef>
              <a:spcAft>
                <a:spcPts val="600"/>
              </a:spcAft>
              <a:buClrTx/>
              <a:buSzTx/>
              <a:buFontTx/>
              <a:buNone/>
              <a:tabLst/>
              <a:defRPr/>
            </a:pP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 Số tam giác</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6" name="Slide Number Placeholder 5">
            <a:extLst>
              <a:ext uri="{FF2B5EF4-FFF2-40B4-BE49-F238E27FC236}">
                <a16:creationId xmlns:a16="http://schemas.microsoft.com/office/drawing/2014/main" xmlns="" id="{5967ECEB-C0B7-5273-22E7-154EE86E34CB}"/>
              </a:ext>
            </a:extLst>
          </p:cNvPr>
          <p:cNvSpPr>
            <a:spLocks noGrp="1"/>
          </p:cNvSpPr>
          <p:nvPr>
            <p:ph type="sldNum" sz="quarter" idx="12"/>
          </p:nvPr>
        </p:nvSpPr>
        <p:spPr/>
        <p:txBody>
          <a:bodyPr/>
          <a:lstStyle/>
          <a:p>
            <a:fld id="{D6DAD6C1-62F6-4473-8FB1-A9EBE493AB22}" type="slidenum">
              <a:rPr lang="vi-VN" smtClean="0"/>
              <a:t>42</a:t>
            </a:fld>
            <a:endParaRPr lang="vi-VN"/>
          </a:p>
        </p:txBody>
      </p:sp>
      <p:sp>
        <p:nvSpPr>
          <p:cNvPr id="16" name="Title 1">
            <a:extLst>
              <a:ext uri="{FF2B5EF4-FFF2-40B4-BE49-F238E27FC236}">
                <a16:creationId xmlns:a16="http://schemas.microsoft.com/office/drawing/2014/main" xmlns="" id="{3DA995EE-EA3E-4D39-43EB-25D030AF7465}"/>
              </a:ext>
            </a:extLst>
          </p:cNvPr>
          <p:cNvSpPr txBox="1">
            <a:spLocks/>
          </p:cNvSpPr>
          <p:nvPr/>
        </p:nvSpPr>
        <p:spPr>
          <a:xfrm>
            <a:off x="0" y="0"/>
            <a:ext cx="12192000" cy="720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a:t>2.2. Kĩ thuật viết </a:t>
            </a:r>
            <a:r>
              <a:rPr lang="vi-VN"/>
              <a:t>câu hỏi</a:t>
            </a:r>
            <a:endParaRPr lang="vi-VN" dirty="0"/>
          </a:p>
        </p:txBody>
      </p:sp>
      <p:sp>
        <p:nvSpPr>
          <p:cNvPr id="17" name="TextBox 16">
            <a:extLst>
              <a:ext uri="{FF2B5EF4-FFF2-40B4-BE49-F238E27FC236}">
                <a16:creationId xmlns:a16="http://schemas.microsoft.com/office/drawing/2014/main" xmlns="" id="{7F2B74B9-D831-0969-D6D8-67C4778C56C6}"/>
              </a:ext>
            </a:extLst>
          </p:cNvPr>
          <p:cNvSpPr txBox="1"/>
          <p:nvPr/>
        </p:nvSpPr>
        <p:spPr>
          <a:xfrm>
            <a:off x="0" y="909000"/>
            <a:ext cx="6971588" cy="461665"/>
          </a:xfrm>
          <a:prstGeom prst="rect">
            <a:avLst/>
          </a:prstGeom>
          <a:noFill/>
        </p:spPr>
        <p:txBody>
          <a:bodyPr wrap="none" rtlCol="0">
            <a:spAutoFit/>
          </a:bodyPr>
          <a:lstStyle/>
          <a:p>
            <a:pPr algn="ctr"/>
            <a:r>
              <a:rPr lang="en-US" sz="2400" b="1" dirty="0"/>
              <a:t>2.2.2. Nguyên </a:t>
            </a:r>
            <a:r>
              <a:rPr lang="en-US" sz="2400" b="1" dirty="0" err="1"/>
              <a:t>tắc</a:t>
            </a:r>
            <a:r>
              <a:rPr lang="en-US" sz="2400" b="1" dirty="0"/>
              <a:t> </a:t>
            </a:r>
            <a:r>
              <a:rPr lang="en-US" sz="2400" b="1" dirty="0" err="1"/>
              <a:t>viết</a:t>
            </a:r>
            <a:r>
              <a:rPr lang="en-US" sz="2400" b="1" dirty="0"/>
              <a:t> </a:t>
            </a:r>
            <a:r>
              <a:rPr lang="en-US" sz="2400" b="1" dirty="0" err="1"/>
              <a:t>câu</a:t>
            </a:r>
            <a:r>
              <a:rPr lang="en-US" sz="2400" b="1" dirty="0"/>
              <a:t> </a:t>
            </a:r>
            <a:r>
              <a:rPr lang="en-US" sz="2400" b="1" dirty="0" err="1"/>
              <a:t>hỏi</a:t>
            </a:r>
            <a:r>
              <a:rPr lang="en-US" sz="2400" b="1" dirty="0"/>
              <a:t> (TNKQ) </a:t>
            </a:r>
            <a:r>
              <a:rPr lang="en-US" sz="2400" b="1" dirty="0" err="1"/>
              <a:t>nhiều</a:t>
            </a:r>
            <a:r>
              <a:rPr lang="en-US" sz="2400" b="1" dirty="0"/>
              <a:t> </a:t>
            </a:r>
            <a:r>
              <a:rPr lang="en-US" sz="2400" b="1" dirty="0" err="1"/>
              <a:t>lựa</a:t>
            </a:r>
            <a:r>
              <a:rPr lang="en-US" sz="2400" b="1" dirty="0"/>
              <a:t> </a:t>
            </a:r>
            <a:r>
              <a:rPr lang="en-US" sz="2400" b="1" dirty="0" err="1"/>
              <a:t>chọn</a:t>
            </a:r>
            <a:r>
              <a:rPr lang="en-US" sz="2400" b="1" dirty="0"/>
              <a:t> </a:t>
            </a:r>
          </a:p>
        </p:txBody>
      </p:sp>
    </p:spTree>
    <p:extLst>
      <p:ext uri="{BB962C8B-B14F-4D97-AF65-F5344CB8AC3E}">
        <p14:creationId xmlns:p14="http://schemas.microsoft.com/office/powerpoint/2010/main" val="31342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1" nodeType="clickEffect">
                                  <p:stCondLst>
                                    <p:cond delay="0"/>
                                  </p:stCondLst>
                                  <p:childTnLst>
                                    <p:anim calcmode="lin" valueType="num">
                                      <p:cBhvr additive="base">
                                        <p:cTn id="11" dur="500"/>
                                        <p:tgtEl>
                                          <p:spTgt spid="5"/>
                                        </p:tgtEl>
                                        <p:attrNameLst>
                                          <p:attrName>ppt_y</p:attrName>
                                        </p:attrNameLst>
                                      </p:cBhvr>
                                      <p:tavLst>
                                        <p:tav tm="0">
                                          <p:val>
                                            <p:strVal val="#ppt_y"/>
                                          </p:val>
                                        </p:tav>
                                        <p:tav tm="100000">
                                          <p:val>
                                            <p:strVal val="#ppt_y+#ppt_h*1.125000"/>
                                          </p:val>
                                        </p:tav>
                                      </p:tavLst>
                                    </p:anim>
                                    <p:animEffect transition="out" filter="wipe(down)">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xit" presetSubtype="4" fill="hold" grpId="1" nodeType="clickEffect">
                                  <p:stCondLst>
                                    <p:cond delay="0"/>
                                  </p:stCondLst>
                                  <p:childTnLst>
                                    <p:anim calcmode="lin" valueType="num">
                                      <p:cBhvr additive="base">
                                        <p:cTn id="22" dur="500"/>
                                        <p:tgtEl>
                                          <p:spTgt spid="8"/>
                                        </p:tgtEl>
                                        <p:attrNameLst>
                                          <p:attrName>ppt_y</p:attrName>
                                        </p:attrNameLst>
                                      </p:cBhvr>
                                      <p:tavLst>
                                        <p:tav tm="0">
                                          <p:val>
                                            <p:strVal val="#ppt_y"/>
                                          </p:val>
                                        </p:tav>
                                        <p:tav tm="100000">
                                          <p:val>
                                            <p:strVal val="#ppt_y+#ppt_h*1.125000"/>
                                          </p:val>
                                        </p:tav>
                                      </p:tavLst>
                                    </p:anim>
                                    <p:animEffect transition="out" filter="wipe(down)">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xit" presetSubtype="4" fill="hold" grpId="1" nodeType="clickEffect">
                                  <p:stCondLst>
                                    <p:cond delay="0"/>
                                  </p:stCondLst>
                                  <p:childTnLst>
                                    <p:anim calcmode="lin" valueType="num">
                                      <p:cBhvr additive="base">
                                        <p:cTn id="33" dur="500"/>
                                        <p:tgtEl>
                                          <p:spTgt spid="3"/>
                                        </p:tgtEl>
                                        <p:attrNameLst>
                                          <p:attrName>ppt_y</p:attrName>
                                        </p:attrNameLst>
                                      </p:cBhvr>
                                      <p:tavLst>
                                        <p:tav tm="0">
                                          <p:val>
                                            <p:strVal val="#ppt_y"/>
                                          </p:val>
                                        </p:tav>
                                        <p:tav tm="100000">
                                          <p:val>
                                            <p:strVal val="#ppt_y+#ppt_h*1.125000"/>
                                          </p:val>
                                        </p:tav>
                                      </p:tavLst>
                                    </p:anim>
                                    <p:animEffect transition="out" filter="wipe(down)">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1"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linds(horizont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xit" presetSubtype="4" fill="hold" grpId="0" nodeType="clickEffect">
                                  <p:stCondLst>
                                    <p:cond delay="0"/>
                                  </p:stCondLst>
                                  <p:childTnLst>
                                    <p:anim calcmode="lin" valueType="num">
                                      <p:cBhvr additive="base">
                                        <p:cTn id="44" dur="500"/>
                                        <p:tgtEl>
                                          <p:spTgt spid="4"/>
                                        </p:tgtEl>
                                        <p:attrNameLst>
                                          <p:attrName>ppt_y</p:attrName>
                                        </p:attrNameLst>
                                      </p:cBhvr>
                                      <p:tavLst>
                                        <p:tav tm="0">
                                          <p:val>
                                            <p:strVal val="#ppt_y"/>
                                          </p:val>
                                        </p:tav>
                                        <p:tav tm="100000">
                                          <p:val>
                                            <p:strVal val="#ppt_y+#ppt_h*1.125000"/>
                                          </p:val>
                                        </p:tav>
                                      </p:tavLst>
                                    </p:anim>
                                    <p:animEffect transition="out" filter="wipe(down)">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linds(horizontal)">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xit" presetSubtype="4" fill="hold" grpId="1" nodeType="clickEffect">
                                  <p:stCondLst>
                                    <p:cond delay="0"/>
                                  </p:stCondLst>
                                  <p:childTnLst>
                                    <p:anim calcmode="lin" valueType="num">
                                      <p:cBhvr additive="base">
                                        <p:cTn id="55" dur="500"/>
                                        <p:tgtEl>
                                          <p:spTgt spid="11"/>
                                        </p:tgtEl>
                                        <p:attrNameLst>
                                          <p:attrName>ppt_y</p:attrName>
                                        </p:attrNameLst>
                                      </p:cBhvr>
                                      <p:tavLst>
                                        <p:tav tm="0">
                                          <p:val>
                                            <p:strVal val="#ppt_y"/>
                                          </p:val>
                                        </p:tav>
                                        <p:tav tm="100000">
                                          <p:val>
                                            <p:strVal val="#ppt_y+#ppt_h*1.125000"/>
                                          </p:val>
                                        </p:tav>
                                      </p:tavLst>
                                    </p:anim>
                                    <p:animEffect transition="out" filter="wipe(down)">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xit" presetSubtype="4" fill="hold" grpId="1" nodeType="clickEffect">
                                  <p:stCondLst>
                                    <p:cond delay="0"/>
                                  </p:stCondLst>
                                  <p:childTnLst>
                                    <p:anim calcmode="lin" valueType="num">
                                      <p:cBhvr additive="base">
                                        <p:cTn id="66" dur="500"/>
                                        <p:tgtEl>
                                          <p:spTgt spid="13"/>
                                        </p:tgtEl>
                                        <p:attrNameLst>
                                          <p:attrName>ppt_y</p:attrName>
                                        </p:attrNameLst>
                                      </p:cBhvr>
                                      <p:tavLst>
                                        <p:tav tm="0">
                                          <p:val>
                                            <p:strVal val="#ppt_y"/>
                                          </p:val>
                                        </p:tav>
                                        <p:tav tm="100000">
                                          <p:val>
                                            <p:strVal val="#ppt_y+#ppt_h*1.125000"/>
                                          </p:val>
                                        </p:tav>
                                      </p:tavLst>
                                    </p:anim>
                                    <p:animEffect transition="out" filter="wipe(down)">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blinds(horizontal)">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blinds(horizontal)">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xit" presetSubtype="4" fill="hold" grpId="1" nodeType="clickEffect">
                                  <p:stCondLst>
                                    <p:cond delay="0"/>
                                  </p:stCondLst>
                                  <p:childTnLst>
                                    <p:anim calcmode="lin" valueType="num">
                                      <p:cBhvr additive="base">
                                        <p:cTn id="82" dur="500"/>
                                        <p:tgtEl>
                                          <p:spTgt spid="23"/>
                                        </p:tgtEl>
                                        <p:attrNameLst>
                                          <p:attrName>ppt_y</p:attrName>
                                        </p:attrNameLst>
                                      </p:cBhvr>
                                      <p:tavLst>
                                        <p:tav tm="0">
                                          <p:val>
                                            <p:strVal val="#ppt_y"/>
                                          </p:val>
                                        </p:tav>
                                        <p:tav tm="100000">
                                          <p:val>
                                            <p:strVal val="#ppt_y+#ppt_h*1.125000"/>
                                          </p:val>
                                        </p:tav>
                                      </p:tavLst>
                                    </p:anim>
                                    <p:animEffect transition="out" filter="wipe(down)">
                                      <p:cBhvr>
                                        <p:cTn id="83" dur="500"/>
                                        <p:tgtEl>
                                          <p:spTgt spid="23"/>
                                        </p:tgtEl>
                                      </p:cBhvr>
                                    </p:animEffect>
                                    <p:set>
                                      <p:cBhvr>
                                        <p:cTn id="84" dur="1" fill="hold">
                                          <p:stCondLst>
                                            <p:cond delay="499"/>
                                          </p:stCondLst>
                                        </p:cTn>
                                        <p:tgtEl>
                                          <p:spTgt spid="23"/>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blinds(horizontal)">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12" presetClass="exit" presetSubtype="4" fill="hold" grpId="1" nodeType="clickEffect">
                                  <p:stCondLst>
                                    <p:cond delay="0"/>
                                  </p:stCondLst>
                                  <p:childTnLst>
                                    <p:anim calcmode="lin" valueType="num">
                                      <p:cBhvr additive="base">
                                        <p:cTn id="93" dur="500"/>
                                        <p:tgtEl>
                                          <p:spTgt spid="25"/>
                                        </p:tgtEl>
                                        <p:attrNameLst>
                                          <p:attrName>ppt_y</p:attrName>
                                        </p:attrNameLst>
                                      </p:cBhvr>
                                      <p:tavLst>
                                        <p:tav tm="0">
                                          <p:val>
                                            <p:strVal val="#ppt_y"/>
                                          </p:val>
                                        </p:tav>
                                        <p:tav tm="100000">
                                          <p:val>
                                            <p:strVal val="#ppt_y+#ppt_h*1.125000"/>
                                          </p:val>
                                        </p:tav>
                                      </p:tavLst>
                                    </p:anim>
                                    <p:animEffect transition="out" filter="wipe(down)">
                                      <p:cBhvr>
                                        <p:cTn id="94" dur="500"/>
                                        <p:tgtEl>
                                          <p:spTgt spid="25"/>
                                        </p:tgtEl>
                                      </p:cBhvr>
                                    </p:animEffect>
                                    <p:set>
                                      <p:cBhvr>
                                        <p:cTn id="95" dur="1" fill="hold">
                                          <p:stCondLst>
                                            <p:cond delay="499"/>
                                          </p:stCondLst>
                                        </p:cTn>
                                        <p:tgtEl>
                                          <p:spTgt spid="25"/>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blinds(horizontal)">
                                      <p:cBhvr>
                                        <p:cTn id="100" dur="500"/>
                                        <p:tgtEl>
                                          <p:spTgt spid="19"/>
                                        </p:tgtEl>
                                      </p:cBhvr>
                                    </p:animEffect>
                                  </p:childTnLst>
                                </p:cTn>
                              </p:par>
                            </p:childTnLst>
                          </p:cTn>
                        </p:par>
                      </p:childTnLst>
                    </p:cTn>
                  </p:par>
                  <p:par>
                    <p:cTn id="101" fill="hold">
                      <p:stCondLst>
                        <p:cond delay="indefinite"/>
                      </p:stCondLst>
                      <p:childTnLst>
                        <p:par>
                          <p:cTn id="102" fill="hold">
                            <p:stCondLst>
                              <p:cond delay="0"/>
                            </p:stCondLst>
                            <p:childTnLst>
                              <p:par>
                                <p:cTn id="103" presetID="12" presetClass="exit" presetSubtype="4" fill="hold" grpId="1" nodeType="clickEffect">
                                  <p:stCondLst>
                                    <p:cond delay="0"/>
                                  </p:stCondLst>
                                  <p:childTnLst>
                                    <p:anim calcmode="lin" valueType="num">
                                      <p:cBhvr additive="base">
                                        <p:cTn id="104" dur="500"/>
                                        <p:tgtEl>
                                          <p:spTgt spid="19"/>
                                        </p:tgtEl>
                                        <p:attrNameLst>
                                          <p:attrName>ppt_y</p:attrName>
                                        </p:attrNameLst>
                                      </p:cBhvr>
                                      <p:tavLst>
                                        <p:tav tm="0">
                                          <p:val>
                                            <p:strVal val="#ppt_y"/>
                                          </p:val>
                                        </p:tav>
                                        <p:tav tm="100000">
                                          <p:val>
                                            <p:strVal val="#ppt_y+#ppt_h*1.125000"/>
                                          </p:val>
                                        </p:tav>
                                      </p:tavLst>
                                    </p:anim>
                                    <p:animEffect transition="out" filter="wipe(down)">
                                      <p:cBhvr>
                                        <p:cTn id="105" dur="500"/>
                                        <p:tgtEl>
                                          <p:spTgt spid="19"/>
                                        </p:tgtEl>
                                      </p:cBhvr>
                                    </p:animEffect>
                                    <p:set>
                                      <p:cBhvr>
                                        <p:cTn id="106" dur="1" fill="hold">
                                          <p:stCondLst>
                                            <p:cond delay="499"/>
                                          </p:stCondLst>
                                        </p:cTn>
                                        <p:tgtEl>
                                          <p:spTgt spid="19"/>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2" presetClass="exit" presetSubtype="4" fill="hold" grpId="1" nodeType="clickEffect">
                                  <p:stCondLst>
                                    <p:cond delay="0"/>
                                  </p:stCondLst>
                                  <p:childTnLst>
                                    <p:anim calcmode="lin" valueType="num">
                                      <p:cBhvr additive="base">
                                        <p:cTn id="110" dur="500"/>
                                        <p:tgtEl>
                                          <p:spTgt spid="15"/>
                                        </p:tgtEl>
                                        <p:attrNameLst>
                                          <p:attrName>ppt_y</p:attrName>
                                        </p:attrNameLst>
                                      </p:cBhvr>
                                      <p:tavLst>
                                        <p:tav tm="0">
                                          <p:val>
                                            <p:strVal val="#ppt_y"/>
                                          </p:val>
                                        </p:tav>
                                        <p:tav tm="100000">
                                          <p:val>
                                            <p:strVal val="#ppt_y+#ppt_h*1.125000"/>
                                          </p:val>
                                        </p:tav>
                                      </p:tavLst>
                                    </p:anim>
                                    <p:animEffect transition="out" filter="wipe(down)">
                                      <p:cBhvr>
                                        <p:cTn id="111" dur="500"/>
                                        <p:tgtEl>
                                          <p:spTgt spid="15"/>
                                        </p:tgtEl>
                                      </p:cBhvr>
                                    </p:animEffect>
                                    <p:set>
                                      <p:cBhvr>
                                        <p:cTn id="11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3" grpId="0"/>
      <p:bldP spid="3" grpId="1"/>
      <p:bldP spid="4" grpId="0"/>
      <p:bldP spid="4" grpId="1"/>
      <p:bldP spid="11" grpId="0"/>
      <p:bldP spid="11" grpId="1"/>
      <p:bldP spid="13" grpId="0"/>
      <p:bldP spid="13" grpId="1"/>
      <p:bldP spid="15" grpId="0"/>
      <p:bldP spid="15" grpId="1"/>
      <p:bldP spid="19" grpId="0"/>
      <p:bldP spid="19" grpId="1"/>
      <p:bldP spid="23" grpId="0"/>
      <p:bldP spid="23" grpId="1"/>
      <p:bldP spid="25" grpId="0"/>
      <p:bldP spid="25"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BF24EB1-F298-A9CD-A95B-3533FA0302CD}"/>
            </a:ext>
          </a:extLst>
        </p:cNvPr>
        <p:cNvGrpSpPr/>
        <p:nvPr/>
      </p:nvGrpSpPr>
      <p:grpSpPr>
        <a:xfrm>
          <a:off x="0" y="0"/>
          <a:ext cx="0" cy="0"/>
          <a:chOff x="0" y="0"/>
          <a:chExt cx="0" cy="0"/>
        </a:xfrm>
      </p:grpSpPr>
      <p:sp>
        <p:nvSpPr>
          <p:cNvPr id="6" name="Google Shape;494;p34">
            <a:extLst>
              <a:ext uri="{FF2B5EF4-FFF2-40B4-BE49-F238E27FC236}">
                <a16:creationId xmlns:a16="http://schemas.microsoft.com/office/drawing/2014/main" xmlns="" id="{FD5B1F6A-1853-2C91-932E-C4242F2EFF80}"/>
              </a:ext>
            </a:extLst>
          </p:cNvPr>
          <p:cNvSpPr txBox="1"/>
          <p:nvPr/>
        </p:nvSpPr>
        <p:spPr>
          <a:xfrm>
            <a:off x="7480370" y="5402292"/>
            <a:ext cx="3029526" cy="1325563"/>
          </a:xfrm>
          <a:prstGeom prst="rect">
            <a:avLst/>
          </a:prstGeom>
          <a:noFill/>
          <a:ln>
            <a:noFill/>
          </a:ln>
        </p:spPr>
        <p:txBody>
          <a:bodyPr spcFirstLastPara="1" wrap="square" lIns="91425" tIns="91425" rIns="91425" bIns="91425" anchor="t" anchorCtr="0">
            <a:no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Phần</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đặt</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vấn</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đề</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và</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câu</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hỏi</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đưa</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ra</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hướng</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dẫn</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rõ</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r</a:t>
            </a:r>
            <a:r>
              <a:rPr kumimoji="0" lang="en-US"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à</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ng,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mạch</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lạc</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VD: Hãy liệt kê một vài số nguyên tố.</a:t>
            </a:r>
          </a:p>
        </p:txBody>
      </p:sp>
      <p:sp>
        <p:nvSpPr>
          <p:cNvPr id="7" name="Google Shape;495;p34">
            <a:extLst>
              <a:ext uri="{FF2B5EF4-FFF2-40B4-BE49-F238E27FC236}">
                <a16:creationId xmlns:a16="http://schemas.microsoft.com/office/drawing/2014/main" xmlns="" id="{CE775BA6-DB5F-989D-352D-A75D1CB8F54E}"/>
              </a:ext>
            </a:extLst>
          </p:cNvPr>
          <p:cNvSpPr txBox="1"/>
          <p:nvPr/>
        </p:nvSpPr>
        <p:spPr>
          <a:xfrm>
            <a:off x="7994795" y="4933140"/>
            <a:ext cx="2112300" cy="5541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srgbClr val="70AD47"/>
                </a:solidFill>
                <a:effectLst/>
                <a:uLnTx/>
                <a:uFillTx/>
                <a:latin typeface="Archivo"/>
                <a:ea typeface="Archivo"/>
                <a:cs typeface="Archivo"/>
                <a:sym typeface="Archivo"/>
              </a:rPr>
              <a:t>NT#3</a:t>
            </a:r>
            <a:endParaRPr kumimoji="0" sz="2000" b="1" i="0" u="none" strike="noStrike" kern="1200" cap="none" spc="0" normalizeH="0" baseline="0" noProof="0" dirty="0">
              <a:ln>
                <a:noFill/>
              </a:ln>
              <a:solidFill>
                <a:srgbClr val="70AD47"/>
              </a:solidFill>
              <a:effectLst/>
              <a:uLnTx/>
              <a:uFillTx/>
              <a:latin typeface="Archivo"/>
              <a:ea typeface="Archivo"/>
              <a:cs typeface="Archivo"/>
              <a:sym typeface="Archivo"/>
            </a:endParaRPr>
          </a:p>
        </p:txBody>
      </p:sp>
      <p:sp>
        <p:nvSpPr>
          <p:cNvPr id="10" name="Google Shape;496;p34">
            <a:extLst>
              <a:ext uri="{FF2B5EF4-FFF2-40B4-BE49-F238E27FC236}">
                <a16:creationId xmlns:a16="http://schemas.microsoft.com/office/drawing/2014/main" xmlns="" id="{6645FA85-6C4B-0E87-C839-FB77752DB5E1}"/>
              </a:ext>
            </a:extLst>
          </p:cNvPr>
          <p:cNvSpPr txBox="1"/>
          <p:nvPr/>
        </p:nvSpPr>
        <p:spPr>
          <a:xfrm>
            <a:off x="7480370" y="3659479"/>
            <a:ext cx="3029526" cy="1239422"/>
          </a:xfrm>
          <a:prstGeom prst="rect">
            <a:avLst/>
          </a:prstGeom>
          <a:noFill/>
          <a:ln>
            <a:noFill/>
          </a:ln>
        </p:spPr>
        <p:txBody>
          <a:bodyPr spcFirstLastPara="1" wrap="square" lIns="91425" tIns="91425" rIns="91425" bIns="91425" anchor="t" anchorCtr="0">
            <a:no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Tạo</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dòng</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cuối</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của</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phần</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đặt</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vấn</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đề</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dưới</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dạng</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câu</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hỏi</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hoặc</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hướng</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dẫn</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ngắn</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gọn</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VD: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Trình</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bày</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cách</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làm</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a:t>
            </a:r>
            <a:endParaRPr kumimoji="0"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endParaRPr>
          </a:p>
        </p:txBody>
      </p:sp>
      <p:sp>
        <p:nvSpPr>
          <p:cNvPr id="12" name="Google Shape;497;p34">
            <a:extLst>
              <a:ext uri="{FF2B5EF4-FFF2-40B4-BE49-F238E27FC236}">
                <a16:creationId xmlns:a16="http://schemas.microsoft.com/office/drawing/2014/main" xmlns="" id="{E64FF64F-5E69-C31F-DAC2-AADCEC632DED}"/>
              </a:ext>
            </a:extLst>
          </p:cNvPr>
          <p:cNvSpPr txBox="1"/>
          <p:nvPr/>
        </p:nvSpPr>
        <p:spPr>
          <a:xfrm>
            <a:off x="7938983" y="3080854"/>
            <a:ext cx="2112300" cy="544386"/>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srgbClr val="FFC000">
                    <a:lumMod val="75000"/>
                  </a:srgbClr>
                </a:solidFill>
                <a:effectLst/>
                <a:uLnTx/>
                <a:uFillTx/>
                <a:latin typeface="Archivo"/>
                <a:ea typeface="Archivo"/>
                <a:cs typeface="Archivo"/>
                <a:sym typeface="Archivo"/>
              </a:rPr>
              <a:t>NT#2</a:t>
            </a:r>
            <a:endParaRPr kumimoji="0" sz="2000" b="1" i="0" u="none" strike="noStrike" kern="1200" cap="none" spc="0" normalizeH="0" baseline="0" noProof="0" dirty="0">
              <a:ln>
                <a:noFill/>
              </a:ln>
              <a:solidFill>
                <a:srgbClr val="FFC000">
                  <a:lumMod val="75000"/>
                </a:srgbClr>
              </a:solidFill>
              <a:effectLst/>
              <a:uLnTx/>
              <a:uFillTx/>
              <a:latin typeface="Archivo"/>
              <a:ea typeface="Archivo"/>
              <a:cs typeface="Archivo"/>
              <a:sym typeface="Archivo"/>
            </a:endParaRPr>
          </a:p>
        </p:txBody>
      </p:sp>
      <p:sp>
        <p:nvSpPr>
          <p:cNvPr id="14" name="Google Shape;498;p34">
            <a:extLst>
              <a:ext uri="{FF2B5EF4-FFF2-40B4-BE49-F238E27FC236}">
                <a16:creationId xmlns:a16="http://schemas.microsoft.com/office/drawing/2014/main" xmlns="" id="{DFB20DA8-FD1B-8FA7-A3D9-A60A120695E2}"/>
              </a:ext>
            </a:extLst>
          </p:cNvPr>
          <p:cNvSpPr txBox="1"/>
          <p:nvPr/>
        </p:nvSpPr>
        <p:spPr>
          <a:xfrm>
            <a:off x="4294390" y="2288498"/>
            <a:ext cx="2914484" cy="1174588"/>
          </a:xfrm>
          <a:prstGeom prst="rect">
            <a:avLst/>
          </a:prstGeom>
          <a:noFill/>
          <a:ln>
            <a:noFill/>
          </a:ln>
        </p:spPr>
        <p:txBody>
          <a:bodyPr spcFirstLastPara="1" wrap="square" lIns="91425" tIns="91425" rIns="91425" bIns="91425" anchor="t" anchorCtr="0">
            <a:no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Câu</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hỏi</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rõ</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r</a:t>
            </a:r>
            <a:r>
              <a:rPr kumimoji="0" lang="en-US"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àng</a:t>
            </a:r>
            <a:r>
              <a:rPr kumimoji="0" lang="en-US"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tránh</a:t>
            </a:r>
            <a:r>
              <a:rPr kumimoji="0" lang="en-US"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câu</a:t>
            </a:r>
            <a:r>
              <a:rPr kumimoji="0" lang="en-US"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trả</a:t>
            </a:r>
            <a:r>
              <a:rPr kumimoji="0" lang="en-US"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lời</a:t>
            </a:r>
            <a:r>
              <a:rPr kumimoji="0" lang="en-US"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hình</a:t>
            </a:r>
            <a:r>
              <a:rPr kumimoji="0" lang="en-US"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thức</a:t>
            </a:r>
            <a:r>
              <a:rPr kumimoji="0" lang="en-US"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VD: </a:t>
            </a:r>
            <a:r>
              <a:rPr kumimoji="0" lang="en-US"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Tại</a:t>
            </a:r>
            <a:r>
              <a:rPr kumimoji="0" lang="en-US"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sao</a:t>
            </a:r>
            <a:r>
              <a:rPr kumimoji="0" lang="en-US"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Lê </a:t>
            </a:r>
            <a:r>
              <a:rPr kumimoji="0" lang="en-US"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lại</a:t>
            </a:r>
            <a:r>
              <a:rPr kumimoji="0" lang="en-US"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nhân</a:t>
            </a:r>
            <a:r>
              <a:rPr kumimoji="0" lang="en-US"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số</a:t>
            </a:r>
            <a:r>
              <a:rPr kumimoji="0" lang="en-US"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hộp</a:t>
            </a:r>
            <a:r>
              <a:rPr kumimoji="0" lang="en-US"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với</a:t>
            </a:r>
            <a:r>
              <a:rPr kumimoji="0" lang="en-US"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số</a:t>
            </a:r>
            <a:r>
              <a:rPr kumimoji="0" lang="en-US"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bút</a:t>
            </a:r>
            <a:r>
              <a:rPr kumimoji="0" lang="en-US"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trong</a:t>
            </a:r>
            <a:r>
              <a:rPr kumimoji="0" lang="en-US"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mỗi</a:t>
            </a:r>
            <a:r>
              <a:rPr kumimoji="0" lang="en-US"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hộp</a:t>
            </a:r>
            <a:r>
              <a:rPr kumimoji="0" lang="en-US"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a:t>
            </a:r>
            <a:endParaRPr kumimoji="0"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endParaRPr>
          </a:p>
        </p:txBody>
      </p:sp>
      <p:sp>
        <p:nvSpPr>
          <p:cNvPr id="16" name="Google Shape;499;p34">
            <a:extLst>
              <a:ext uri="{FF2B5EF4-FFF2-40B4-BE49-F238E27FC236}">
                <a16:creationId xmlns:a16="http://schemas.microsoft.com/office/drawing/2014/main" xmlns="" id="{D6B7E8CC-1649-21FC-2159-8EED6D1DECD5}"/>
              </a:ext>
            </a:extLst>
          </p:cNvPr>
          <p:cNvSpPr txBox="1"/>
          <p:nvPr/>
        </p:nvSpPr>
        <p:spPr>
          <a:xfrm>
            <a:off x="4672207" y="1797541"/>
            <a:ext cx="2112300" cy="5541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rchivo"/>
                <a:ea typeface="Archivo"/>
                <a:cs typeface="Archivo"/>
                <a:sym typeface="Archivo"/>
              </a:rPr>
              <a:t>NT#1</a:t>
            </a:r>
            <a:endParaRPr kumimoji="0" sz="2000" b="1" i="0" u="none" strike="noStrike" kern="1200" cap="none" spc="0" normalizeH="0" baseline="0" noProof="0" dirty="0">
              <a:ln>
                <a:noFill/>
              </a:ln>
              <a:solidFill>
                <a:prstClr val="black"/>
              </a:solidFill>
              <a:effectLst/>
              <a:uLnTx/>
              <a:uFillTx/>
              <a:latin typeface="Archivo"/>
              <a:ea typeface="Archivo"/>
              <a:cs typeface="Archivo"/>
              <a:sym typeface="Archivo"/>
            </a:endParaRPr>
          </a:p>
        </p:txBody>
      </p:sp>
      <p:sp>
        <p:nvSpPr>
          <p:cNvPr id="17" name="Google Shape;500;p34">
            <a:extLst>
              <a:ext uri="{FF2B5EF4-FFF2-40B4-BE49-F238E27FC236}">
                <a16:creationId xmlns:a16="http://schemas.microsoft.com/office/drawing/2014/main" xmlns="" id="{66570EB4-5E0E-7B05-8E90-B2AA3547D152}"/>
              </a:ext>
            </a:extLst>
          </p:cNvPr>
          <p:cNvSpPr txBox="1"/>
          <p:nvPr/>
        </p:nvSpPr>
        <p:spPr>
          <a:xfrm flipH="1">
            <a:off x="1375143" y="5564617"/>
            <a:ext cx="2821172" cy="1138741"/>
          </a:xfrm>
          <a:prstGeom prst="rect">
            <a:avLst/>
          </a:prstGeom>
          <a:noFill/>
          <a:ln>
            <a:noFill/>
          </a:ln>
        </p:spPr>
        <p:txBody>
          <a:bodyPr spcFirstLastPara="1" wrap="square" lIns="91425" tIns="91425" rIns="91425" bIns="91425" anchor="t" anchorCtr="0">
            <a:no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Tránh</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đặt</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câu</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hỏi</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quá</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mở</a:t>
            </a:r>
            <a:endPar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VD: </a:t>
            </a:r>
            <a:r>
              <a:rPr kumimoji="0" lang="vi-VN"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Giải thích cách tính đường kính Trái đất.</a:t>
            </a:r>
            <a:endParaRPr kumimoji="0" lang="x-none" sz="16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18" name="Google Shape;501;p34">
            <a:extLst>
              <a:ext uri="{FF2B5EF4-FFF2-40B4-BE49-F238E27FC236}">
                <a16:creationId xmlns:a16="http://schemas.microsoft.com/office/drawing/2014/main" xmlns="" id="{6ADCB970-68DF-B956-55BF-44D97452D35F}"/>
              </a:ext>
            </a:extLst>
          </p:cNvPr>
          <p:cNvSpPr txBox="1"/>
          <p:nvPr/>
        </p:nvSpPr>
        <p:spPr>
          <a:xfrm flipH="1">
            <a:off x="2161856" y="5037739"/>
            <a:ext cx="2109300" cy="5541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srgbClr val="5B9BD5">
                    <a:lumMod val="75000"/>
                  </a:srgbClr>
                </a:solidFill>
                <a:effectLst/>
                <a:uLnTx/>
                <a:uFillTx/>
                <a:latin typeface="Archivo"/>
                <a:ea typeface="Archivo"/>
                <a:cs typeface="Archivo"/>
                <a:sym typeface="Archivo"/>
              </a:rPr>
              <a:t>NT#4</a:t>
            </a:r>
            <a:endParaRPr kumimoji="0" sz="2000" b="1" i="0" u="none" strike="noStrike" kern="1200" cap="none" spc="0" normalizeH="0" baseline="0" noProof="0" dirty="0">
              <a:ln>
                <a:noFill/>
              </a:ln>
              <a:solidFill>
                <a:srgbClr val="5B9BD5">
                  <a:lumMod val="75000"/>
                </a:srgbClr>
              </a:solidFill>
              <a:effectLst/>
              <a:uLnTx/>
              <a:uFillTx/>
              <a:latin typeface="Archivo"/>
              <a:ea typeface="Archivo"/>
              <a:cs typeface="Archivo"/>
              <a:sym typeface="Archivo"/>
            </a:endParaRPr>
          </a:p>
        </p:txBody>
      </p:sp>
      <p:sp>
        <p:nvSpPr>
          <p:cNvPr id="20" name="Google Shape;502;p34">
            <a:extLst>
              <a:ext uri="{FF2B5EF4-FFF2-40B4-BE49-F238E27FC236}">
                <a16:creationId xmlns:a16="http://schemas.microsoft.com/office/drawing/2014/main" xmlns="" id="{FD15DF33-EFC6-B365-C207-95F8DA9E15A9}"/>
              </a:ext>
            </a:extLst>
          </p:cNvPr>
          <p:cNvSpPr txBox="1"/>
          <p:nvPr/>
        </p:nvSpPr>
        <p:spPr>
          <a:xfrm flipH="1">
            <a:off x="1375143" y="3664689"/>
            <a:ext cx="2821169" cy="1123880"/>
          </a:xfrm>
          <a:prstGeom prst="rect">
            <a:avLst/>
          </a:prstGeom>
          <a:noFill/>
          <a:ln>
            <a:noFill/>
          </a:ln>
        </p:spPr>
        <p:txBody>
          <a:bodyPr spcFirstLastPara="1" wrap="square" lIns="91425" tIns="91425" rIns="91425" bIns="91425" anchor="t" anchorCtr="0">
            <a:no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Phân</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loại</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câu</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trả</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lời</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theo</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NL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của</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học</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sinh</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cao</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thấp</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cao</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trung</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bình</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 </a:t>
            </a:r>
            <a:r>
              <a:rPr kumimoji="0" lang="en" sz="1600" b="0" i="0" u="none" strike="noStrike" kern="1200" cap="none" spc="0" normalizeH="0" baseline="0" noProof="0" dirty="0" err="1">
                <a:ln>
                  <a:noFill/>
                </a:ln>
                <a:solidFill>
                  <a:prstClr val="black"/>
                </a:solidFill>
                <a:effectLst/>
                <a:uLnTx/>
                <a:uFillTx/>
                <a:latin typeface="Calibri" panose="020F0502020204030204"/>
                <a:ea typeface="Hind"/>
                <a:cs typeface="Hind"/>
                <a:sym typeface="Hind"/>
              </a:rPr>
              <a:t>thấp</a:t>
            </a:r>
            <a:r>
              <a:rPr kumimoji="0" lang="en"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rPr>
              <a:t>)</a:t>
            </a:r>
            <a:endParaRPr kumimoji="0" sz="1600" b="0" i="0" u="none" strike="noStrike" kern="1200" cap="none" spc="0" normalizeH="0" baseline="0" noProof="0" dirty="0">
              <a:ln>
                <a:noFill/>
              </a:ln>
              <a:solidFill>
                <a:prstClr val="black"/>
              </a:solidFill>
              <a:effectLst/>
              <a:uLnTx/>
              <a:uFillTx/>
              <a:latin typeface="Calibri" panose="020F0502020204030204"/>
              <a:ea typeface="Hind"/>
              <a:cs typeface="Hind"/>
              <a:sym typeface="Hind"/>
            </a:endParaRPr>
          </a:p>
        </p:txBody>
      </p:sp>
      <p:sp>
        <p:nvSpPr>
          <p:cNvPr id="21" name="Google Shape;503;p34">
            <a:extLst>
              <a:ext uri="{FF2B5EF4-FFF2-40B4-BE49-F238E27FC236}">
                <a16:creationId xmlns:a16="http://schemas.microsoft.com/office/drawing/2014/main" xmlns="" id="{BF0A54F4-EE43-B237-922A-A08A7C43595E}"/>
              </a:ext>
            </a:extLst>
          </p:cNvPr>
          <p:cNvSpPr txBox="1"/>
          <p:nvPr/>
        </p:nvSpPr>
        <p:spPr>
          <a:xfrm flipH="1">
            <a:off x="2143718" y="3080854"/>
            <a:ext cx="2109300" cy="5541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srgbClr val="ED7D31">
                    <a:lumMod val="75000"/>
                  </a:srgbClr>
                </a:solidFill>
                <a:effectLst/>
                <a:uLnTx/>
                <a:uFillTx/>
                <a:latin typeface="Archivo"/>
                <a:ea typeface="Archivo"/>
                <a:cs typeface="Archivo"/>
                <a:sym typeface="Archivo"/>
              </a:rPr>
              <a:t>NT#5</a:t>
            </a:r>
            <a:endParaRPr kumimoji="0" sz="2000" b="1" i="0" u="none" strike="noStrike" kern="1200" cap="none" spc="0" normalizeH="0" baseline="0" noProof="0" dirty="0">
              <a:ln>
                <a:noFill/>
              </a:ln>
              <a:solidFill>
                <a:srgbClr val="ED7D31">
                  <a:lumMod val="75000"/>
                </a:srgbClr>
              </a:solidFill>
              <a:effectLst/>
              <a:uLnTx/>
              <a:uFillTx/>
              <a:latin typeface="Archivo"/>
              <a:ea typeface="Archivo"/>
              <a:cs typeface="Archivo"/>
              <a:sym typeface="Archivo"/>
            </a:endParaRPr>
          </a:p>
        </p:txBody>
      </p:sp>
      <p:sp>
        <p:nvSpPr>
          <p:cNvPr id="22" name="Google Shape;504;p34">
            <a:extLst>
              <a:ext uri="{FF2B5EF4-FFF2-40B4-BE49-F238E27FC236}">
                <a16:creationId xmlns:a16="http://schemas.microsoft.com/office/drawing/2014/main" xmlns="" id="{3B0146C6-F5E8-CBBB-C638-D165F5D84F75}"/>
              </a:ext>
            </a:extLst>
          </p:cNvPr>
          <p:cNvSpPr/>
          <p:nvPr/>
        </p:nvSpPr>
        <p:spPr>
          <a:xfrm rot="10800000" flipH="1">
            <a:off x="4561288" y="3953902"/>
            <a:ext cx="802399" cy="1123881"/>
          </a:xfrm>
          <a:custGeom>
            <a:avLst/>
            <a:gdLst/>
            <a:ahLst/>
            <a:cxnLst/>
            <a:rect l="l" t="t" r="r" b="b"/>
            <a:pathLst>
              <a:path w="2124" h="2975" extrusionOk="0">
                <a:moveTo>
                  <a:pt x="1261" y="2975"/>
                </a:moveTo>
                <a:lnTo>
                  <a:pt x="2124" y="1647"/>
                </a:lnTo>
                <a:cubicBezTo>
                  <a:pt x="1793" y="1388"/>
                  <a:pt x="1580" y="986"/>
                  <a:pt x="1580" y="535"/>
                </a:cubicBezTo>
                <a:cubicBezTo>
                  <a:pt x="1580" y="471"/>
                  <a:pt x="1585" y="408"/>
                  <a:pt x="1593" y="347"/>
                </a:cubicBezTo>
                <a:lnTo>
                  <a:pt x="48" y="0"/>
                </a:lnTo>
                <a:cubicBezTo>
                  <a:pt x="17" y="173"/>
                  <a:pt x="0" y="352"/>
                  <a:pt x="0" y="535"/>
                </a:cubicBezTo>
                <a:cubicBezTo>
                  <a:pt x="0" y="1540"/>
                  <a:pt x="499" y="2431"/>
                  <a:pt x="1261" y="2975"/>
                </a:cubicBezTo>
                <a:close/>
              </a:path>
            </a:pathLst>
          </a:custGeom>
          <a:solidFill>
            <a:schemeClr val="accent2"/>
          </a:solidFill>
          <a:ln>
            <a:noFill/>
          </a:ln>
          <a:effectLst>
            <a:outerShdw blurRad="57150" dist="19050" dir="5400000" algn="bl" rotWithShape="0">
              <a:schemeClr val="accent3">
                <a:alpha val="50000"/>
              </a:schemeClr>
            </a:outerShdw>
          </a:effectLst>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4" name="Google Shape;505;p34">
            <a:extLst>
              <a:ext uri="{FF2B5EF4-FFF2-40B4-BE49-F238E27FC236}">
                <a16:creationId xmlns:a16="http://schemas.microsoft.com/office/drawing/2014/main" xmlns="" id="{FE84977B-2259-23BD-FEA6-7518824C8114}"/>
              </a:ext>
            </a:extLst>
          </p:cNvPr>
          <p:cNvSpPr/>
          <p:nvPr/>
        </p:nvSpPr>
        <p:spPr>
          <a:xfrm rot="10800000" flipH="1">
            <a:off x="5738819" y="5037739"/>
            <a:ext cx="1045688" cy="967482"/>
          </a:xfrm>
          <a:custGeom>
            <a:avLst/>
            <a:gdLst/>
            <a:ahLst/>
            <a:cxnLst/>
            <a:rect l="l" t="t" r="r" b="b"/>
            <a:pathLst>
              <a:path w="2768" h="2561" extrusionOk="0">
                <a:moveTo>
                  <a:pt x="0" y="1582"/>
                </a:moveTo>
                <a:cubicBezTo>
                  <a:pt x="575" y="1632"/>
                  <a:pt x="1053" y="2028"/>
                  <a:pt x="1223" y="2561"/>
                </a:cubicBezTo>
                <a:lnTo>
                  <a:pt x="2768" y="2214"/>
                </a:lnTo>
                <a:cubicBezTo>
                  <a:pt x="2436" y="977"/>
                  <a:pt x="1328" y="54"/>
                  <a:pt x="0" y="0"/>
                </a:cubicBezTo>
                <a:lnTo>
                  <a:pt x="0" y="1582"/>
                </a:lnTo>
                <a:close/>
              </a:path>
            </a:pathLst>
          </a:custGeom>
          <a:solidFill>
            <a:schemeClr val="accent6"/>
          </a:solidFill>
          <a:ln>
            <a:noFill/>
          </a:ln>
          <a:effectLst>
            <a:outerShdw blurRad="57150" dist="19050" dir="5400000" algn="bl" rotWithShape="0">
              <a:schemeClr val="accent3">
                <a:alpha val="50000"/>
              </a:schemeClr>
            </a:outerShdw>
          </a:effectLst>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6" name="Google Shape;506;p34">
            <a:extLst>
              <a:ext uri="{FF2B5EF4-FFF2-40B4-BE49-F238E27FC236}">
                <a16:creationId xmlns:a16="http://schemas.microsoft.com/office/drawing/2014/main" xmlns="" id="{0479D640-454F-0F1D-C0EE-68A9E054A2FB}"/>
              </a:ext>
            </a:extLst>
          </p:cNvPr>
          <p:cNvSpPr/>
          <p:nvPr/>
        </p:nvSpPr>
        <p:spPr>
          <a:xfrm rot="10800000" flipH="1">
            <a:off x="4599822" y="5037739"/>
            <a:ext cx="1046066" cy="967482"/>
          </a:xfrm>
          <a:custGeom>
            <a:avLst/>
            <a:gdLst/>
            <a:ahLst/>
            <a:cxnLst/>
            <a:rect l="l" t="t" r="r" b="b"/>
            <a:pathLst>
              <a:path w="2769" h="2561" extrusionOk="0">
                <a:moveTo>
                  <a:pt x="1545" y="2561"/>
                </a:moveTo>
                <a:cubicBezTo>
                  <a:pt x="1715" y="2028"/>
                  <a:pt x="2193" y="1632"/>
                  <a:pt x="2769" y="1582"/>
                </a:cubicBezTo>
                <a:lnTo>
                  <a:pt x="2769" y="0"/>
                </a:lnTo>
                <a:cubicBezTo>
                  <a:pt x="1440" y="54"/>
                  <a:pt x="333" y="977"/>
                  <a:pt x="0" y="2214"/>
                </a:cubicBezTo>
                <a:lnTo>
                  <a:pt x="1545" y="2561"/>
                </a:lnTo>
                <a:close/>
              </a:path>
            </a:pathLst>
          </a:custGeom>
          <a:solidFill>
            <a:schemeClr val="accent1"/>
          </a:solidFill>
          <a:ln>
            <a:noFill/>
          </a:ln>
          <a:effectLst>
            <a:outerShdw blurRad="57150" dist="19050" dir="5400000" algn="bl" rotWithShape="0">
              <a:schemeClr val="accent3">
                <a:alpha val="50000"/>
              </a:schemeClr>
            </a:outerShdw>
          </a:effectLst>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7" name="Google Shape;507;p34">
            <a:extLst>
              <a:ext uri="{FF2B5EF4-FFF2-40B4-BE49-F238E27FC236}">
                <a16:creationId xmlns:a16="http://schemas.microsoft.com/office/drawing/2014/main" xmlns="" id="{F3EC373B-AFBE-6509-AA5F-AA9925BBEB45}"/>
              </a:ext>
            </a:extLst>
          </p:cNvPr>
          <p:cNvSpPr/>
          <p:nvPr/>
        </p:nvSpPr>
        <p:spPr>
          <a:xfrm rot="10800000" flipH="1">
            <a:off x="6021018" y="3953902"/>
            <a:ext cx="802022" cy="1123881"/>
          </a:xfrm>
          <a:custGeom>
            <a:avLst/>
            <a:gdLst/>
            <a:ahLst/>
            <a:cxnLst/>
            <a:rect l="l" t="t" r="r" b="b"/>
            <a:pathLst>
              <a:path w="2123" h="2975" extrusionOk="0">
                <a:moveTo>
                  <a:pt x="530" y="347"/>
                </a:moveTo>
                <a:cubicBezTo>
                  <a:pt x="538" y="408"/>
                  <a:pt x="543" y="471"/>
                  <a:pt x="543" y="535"/>
                </a:cubicBezTo>
                <a:cubicBezTo>
                  <a:pt x="543" y="986"/>
                  <a:pt x="330" y="1388"/>
                  <a:pt x="0" y="1647"/>
                </a:cubicBezTo>
                <a:lnTo>
                  <a:pt x="862" y="2975"/>
                </a:lnTo>
                <a:cubicBezTo>
                  <a:pt x="1625" y="2432"/>
                  <a:pt x="2123" y="1540"/>
                  <a:pt x="2123" y="535"/>
                </a:cubicBezTo>
                <a:cubicBezTo>
                  <a:pt x="2123" y="352"/>
                  <a:pt x="2107" y="173"/>
                  <a:pt x="2075" y="0"/>
                </a:cubicBezTo>
                <a:lnTo>
                  <a:pt x="530" y="347"/>
                </a:lnTo>
                <a:close/>
              </a:path>
            </a:pathLst>
          </a:custGeom>
          <a:solidFill>
            <a:schemeClr val="accent4">
              <a:lumMod val="75000"/>
            </a:schemeClr>
          </a:solidFill>
          <a:ln>
            <a:noFill/>
          </a:ln>
          <a:effectLst>
            <a:outerShdw blurRad="57150" dist="19050" dir="5400000" algn="bl" rotWithShape="0">
              <a:schemeClr val="accent3">
                <a:alpha val="50000"/>
              </a:schemeClr>
            </a:outerShdw>
          </a:effectLst>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8" name="Google Shape;508;p34">
            <a:extLst>
              <a:ext uri="{FF2B5EF4-FFF2-40B4-BE49-F238E27FC236}">
                <a16:creationId xmlns:a16="http://schemas.microsoft.com/office/drawing/2014/main" xmlns="" id="{93EBAC38-B9E1-7396-7378-ADCA48EAD4B3}"/>
              </a:ext>
            </a:extLst>
          </p:cNvPr>
          <p:cNvSpPr/>
          <p:nvPr/>
        </p:nvSpPr>
        <p:spPr>
          <a:xfrm rot="10800000" flipH="1">
            <a:off x="5115865" y="3744993"/>
            <a:ext cx="1152977" cy="659595"/>
          </a:xfrm>
          <a:custGeom>
            <a:avLst/>
            <a:gdLst/>
            <a:ahLst/>
            <a:cxnLst/>
            <a:rect l="l" t="t" r="r" b="b"/>
            <a:pathLst>
              <a:path w="3052" h="1746" extrusionOk="0">
                <a:moveTo>
                  <a:pt x="2189" y="0"/>
                </a:moveTo>
                <a:cubicBezTo>
                  <a:pt x="1991" y="106"/>
                  <a:pt x="1765" y="166"/>
                  <a:pt x="1526" y="166"/>
                </a:cubicBezTo>
                <a:cubicBezTo>
                  <a:pt x="1286" y="166"/>
                  <a:pt x="1060" y="106"/>
                  <a:pt x="862" y="0"/>
                </a:cubicBezTo>
                <a:lnTo>
                  <a:pt x="0" y="1327"/>
                </a:lnTo>
                <a:cubicBezTo>
                  <a:pt x="447" y="1593"/>
                  <a:pt x="969" y="1746"/>
                  <a:pt x="1526" y="1746"/>
                </a:cubicBezTo>
                <a:cubicBezTo>
                  <a:pt x="2083" y="1746"/>
                  <a:pt x="2605" y="1593"/>
                  <a:pt x="3052" y="1327"/>
                </a:cubicBezTo>
                <a:lnTo>
                  <a:pt x="2189" y="0"/>
                </a:lnTo>
                <a:close/>
              </a:path>
            </a:pathLst>
          </a:custGeom>
          <a:solidFill>
            <a:schemeClr val="dk1"/>
          </a:solidFill>
          <a:ln>
            <a:noFill/>
          </a:ln>
          <a:effectLst>
            <a:outerShdw blurRad="57150" dist="19050" dir="5400000" algn="bl" rotWithShape="0">
              <a:schemeClr val="accent3">
                <a:alpha val="50000"/>
              </a:schemeClr>
            </a:outerShdw>
          </a:effectLst>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Arial"/>
              <a:cs typeface="Arial"/>
              <a:sym typeface="Arial"/>
            </a:endParaRPr>
          </a:p>
        </p:txBody>
      </p:sp>
      <p:sp>
        <p:nvSpPr>
          <p:cNvPr id="29" name="Google Shape;509;p34">
            <a:extLst>
              <a:ext uri="{FF2B5EF4-FFF2-40B4-BE49-F238E27FC236}">
                <a16:creationId xmlns:a16="http://schemas.microsoft.com/office/drawing/2014/main" xmlns="" id="{3612A307-804B-F757-DA96-A0405ED0FB98}"/>
              </a:ext>
            </a:extLst>
          </p:cNvPr>
          <p:cNvSpPr/>
          <p:nvPr/>
        </p:nvSpPr>
        <p:spPr>
          <a:xfrm flipH="1">
            <a:off x="5164976" y="4347922"/>
            <a:ext cx="1054377" cy="1054370"/>
          </a:xfrm>
          <a:custGeom>
            <a:avLst/>
            <a:gdLst/>
            <a:ahLst/>
            <a:cxnLst/>
            <a:rect l="l" t="t" r="r" b="b"/>
            <a:pathLst>
              <a:path w="2791" h="2791" extrusionOk="0">
                <a:moveTo>
                  <a:pt x="2791" y="1396"/>
                </a:moveTo>
                <a:cubicBezTo>
                  <a:pt x="2791" y="1641"/>
                  <a:pt x="2727" y="1881"/>
                  <a:pt x="2604" y="2093"/>
                </a:cubicBezTo>
                <a:cubicBezTo>
                  <a:pt x="2482" y="2305"/>
                  <a:pt x="2305" y="2482"/>
                  <a:pt x="2093" y="2604"/>
                </a:cubicBezTo>
                <a:cubicBezTo>
                  <a:pt x="1881" y="2727"/>
                  <a:pt x="1641" y="2791"/>
                  <a:pt x="1396" y="2791"/>
                </a:cubicBezTo>
                <a:cubicBezTo>
                  <a:pt x="1151" y="2791"/>
                  <a:pt x="910" y="2727"/>
                  <a:pt x="698" y="2604"/>
                </a:cubicBezTo>
                <a:cubicBezTo>
                  <a:pt x="486" y="2482"/>
                  <a:pt x="310" y="2305"/>
                  <a:pt x="187" y="2093"/>
                </a:cubicBezTo>
                <a:cubicBezTo>
                  <a:pt x="65" y="1881"/>
                  <a:pt x="0" y="1641"/>
                  <a:pt x="0" y="1396"/>
                </a:cubicBezTo>
                <a:cubicBezTo>
                  <a:pt x="0" y="1151"/>
                  <a:pt x="65" y="910"/>
                  <a:pt x="187" y="698"/>
                </a:cubicBezTo>
                <a:cubicBezTo>
                  <a:pt x="310" y="486"/>
                  <a:pt x="486" y="310"/>
                  <a:pt x="698" y="187"/>
                </a:cubicBezTo>
                <a:cubicBezTo>
                  <a:pt x="910" y="65"/>
                  <a:pt x="1151" y="0"/>
                  <a:pt x="1396" y="0"/>
                </a:cubicBezTo>
                <a:cubicBezTo>
                  <a:pt x="1641" y="0"/>
                  <a:pt x="1881" y="65"/>
                  <a:pt x="2093" y="187"/>
                </a:cubicBezTo>
                <a:cubicBezTo>
                  <a:pt x="2305" y="310"/>
                  <a:pt x="2482" y="486"/>
                  <a:pt x="2604" y="698"/>
                </a:cubicBezTo>
                <a:cubicBezTo>
                  <a:pt x="2727" y="910"/>
                  <a:pt x="2791" y="1151"/>
                  <a:pt x="2791" y="1396"/>
                </a:cubicBezTo>
                <a:close/>
              </a:path>
            </a:pathLst>
          </a:custGeom>
          <a:solidFill>
            <a:schemeClr val="lt1"/>
          </a:solidFill>
          <a:ln>
            <a:noFill/>
          </a:ln>
          <a:effectLst>
            <a:outerShdw blurRad="57150" dist="19050" dir="5400000" algn="bl" rotWithShape="0">
              <a:schemeClr val="accent3">
                <a:alpha val="50000"/>
              </a:schemeClr>
            </a:outerShdw>
          </a:effectLst>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a:ea typeface="Arial"/>
                <a:cs typeface="Arial"/>
                <a:sym typeface="Arial"/>
              </a:rPr>
              <a:t>Câu hỏi tự luận </a:t>
            </a:r>
            <a:endParaRPr kumimoji="0" sz="1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39" name="Google Shape;499;p34">
            <a:extLst>
              <a:ext uri="{FF2B5EF4-FFF2-40B4-BE49-F238E27FC236}">
                <a16:creationId xmlns:a16="http://schemas.microsoft.com/office/drawing/2014/main" xmlns="" id="{D4257F29-ED61-0478-0DBE-AB80A6B3F34F}"/>
              </a:ext>
            </a:extLst>
          </p:cNvPr>
          <p:cNvSpPr txBox="1"/>
          <p:nvPr/>
        </p:nvSpPr>
        <p:spPr>
          <a:xfrm>
            <a:off x="5471330" y="3769408"/>
            <a:ext cx="446934" cy="5541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dirty="0">
                <a:ln>
                  <a:noFill/>
                </a:ln>
                <a:solidFill>
                  <a:prstClr val="white"/>
                </a:solidFill>
                <a:effectLst/>
                <a:uLnTx/>
                <a:uFillTx/>
                <a:latin typeface="Archivo"/>
                <a:ea typeface="Archivo"/>
                <a:cs typeface="Archivo"/>
                <a:sym typeface="Archivo"/>
              </a:rPr>
              <a:t>1</a:t>
            </a:r>
            <a:endParaRPr kumimoji="0" sz="2400" b="1" i="0" u="none" strike="noStrike" kern="1200" cap="none" spc="0" normalizeH="0" baseline="0" noProof="0" dirty="0">
              <a:ln>
                <a:noFill/>
              </a:ln>
              <a:solidFill>
                <a:prstClr val="white"/>
              </a:solidFill>
              <a:effectLst/>
              <a:uLnTx/>
              <a:uFillTx/>
              <a:latin typeface="Archivo"/>
              <a:ea typeface="Archivo"/>
              <a:cs typeface="Archivo"/>
              <a:sym typeface="Archivo"/>
            </a:endParaRPr>
          </a:p>
        </p:txBody>
      </p:sp>
      <p:sp>
        <p:nvSpPr>
          <p:cNvPr id="41" name="Google Shape;499;p34">
            <a:extLst>
              <a:ext uri="{FF2B5EF4-FFF2-40B4-BE49-F238E27FC236}">
                <a16:creationId xmlns:a16="http://schemas.microsoft.com/office/drawing/2014/main" xmlns="" id="{3349807E-5D74-9821-523E-2B25152A2AE6}"/>
              </a:ext>
            </a:extLst>
          </p:cNvPr>
          <p:cNvSpPr txBox="1"/>
          <p:nvPr/>
        </p:nvSpPr>
        <p:spPr>
          <a:xfrm>
            <a:off x="6204598" y="4279190"/>
            <a:ext cx="446934" cy="5541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dirty="0">
                <a:ln>
                  <a:noFill/>
                </a:ln>
                <a:solidFill>
                  <a:prstClr val="white"/>
                </a:solidFill>
                <a:effectLst/>
                <a:uLnTx/>
                <a:uFillTx/>
                <a:latin typeface="Archivo"/>
                <a:ea typeface="Archivo"/>
                <a:cs typeface="Archivo"/>
                <a:sym typeface="Archivo"/>
              </a:rPr>
              <a:t>2</a:t>
            </a:r>
            <a:endParaRPr kumimoji="0" sz="2400" b="1" i="0" u="none" strike="noStrike" kern="1200" cap="none" spc="0" normalizeH="0" baseline="0" noProof="0" dirty="0">
              <a:ln>
                <a:noFill/>
              </a:ln>
              <a:solidFill>
                <a:prstClr val="white"/>
              </a:solidFill>
              <a:effectLst/>
              <a:uLnTx/>
              <a:uFillTx/>
              <a:latin typeface="Archivo"/>
              <a:ea typeface="Archivo"/>
              <a:cs typeface="Archivo"/>
              <a:sym typeface="Archivo"/>
            </a:endParaRPr>
          </a:p>
        </p:txBody>
      </p:sp>
      <p:sp>
        <p:nvSpPr>
          <p:cNvPr id="42" name="Google Shape;499;p34">
            <a:extLst>
              <a:ext uri="{FF2B5EF4-FFF2-40B4-BE49-F238E27FC236}">
                <a16:creationId xmlns:a16="http://schemas.microsoft.com/office/drawing/2014/main" xmlns="" id="{BC11E347-6399-F852-03C9-B61222DD552C}"/>
              </a:ext>
            </a:extLst>
          </p:cNvPr>
          <p:cNvSpPr txBox="1"/>
          <p:nvPr/>
        </p:nvSpPr>
        <p:spPr>
          <a:xfrm>
            <a:off x="5975094" y="5228867"/>
            <a:ext cx="446934" cy="5541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dirty="0">
                <a:ln>
                  <a:noFill/>
                </a:ln>
                <a:solidFill>
                  <a:prstClr val="white"/>
                </a:solidFill>
                <a:effectLst/>
                <a:uLnTx/>
                <a:uFillTx/>
                <a:latin typeface="Archivo"/>
                <a:ea typeface="Archivo"/>
                <a:cs typeface="Archivo"/>
                <a:sym typeface="Archivo"/>
              </a:rPr>
              <a:t>3</a:t>
            </a:r>
            <a:endParaRPr kumimoji="0" sz="2400" b="1" i="0" u="none" strike="noStrike" kern="1200" cap="none" spc="0" normalizeH="0" baseline="0" noProof="0" dirty="0">
              <a:ln>
                <a:noFill/>
              </a:ln>
              <a:solidFill>
                <a:prstClr val="white"/>
              </a:solidFill>
              <a:effectLst/>
              <a:uLnTx/>
              <a:uFillTx/>
              <a:latin typeface="Archivo"/>
              <a:ea typeface="Archivo"/>
              <a:cs typeface="Archivo"/>
              <a:sym typeface="Archivo"/>
            </a:endParaRPr>
          </a:p>
        </p:txBody>
      </p:sp>
      <p:sp>
        <p:nvSpPr>
          <p:cNvPr id="43" name="Google Shape;499;p34">
            <a:extLst>
              <a:ext uri="{FF2B5EF4-FFF2-40B4-BE49-F238E27FC236}">
                <a16:creationId xmlns:a16="http://schemas.microsoft.com/office/drawing/2014/main" xmlns="" id="{DF50E639-C458-EB9A-1E8D-C6F6D55A24F3}"/>
              </a:ext>
            </a:extLst>
          </p:cNvPr>
          <p:cNvSpPr txBox="1"/>
          <p:nvPr/>
        </p:nvSpPr>
        <p:spPr>
          <a:xfrm>
            <a:off x="4916953" y="5193974"/>
            <a:ext cx="446934" cy="5541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dirty="0">
                <a:ln>
                  <a:noFill/>
                </a:ln>
                <a:solidFill>
                  <a:prstClr val="white"/>
                </a:solidFill>
                <a:effectLst/>
                <a:uLnTx/>
                <a:uFillTx/>
                <a:latin typeface="Archivo"/>
                <a:ea typeface="Archivo"/>
                <a:cs typeface="Archivo"/>
                <a:sym typeface="Archivo"/>
              </a:rPr>
              <a:t>4</a:t>
            </a:r>
            <a:endParaRPr kumimoji="0" sz="2400" b="1" i="0" u="none" strike="noStrike" kern="1200" cap="none" spc="0" normalizeH="0" baseline="0" noProof="0" dirty="0">
              <a:ln>
                <a:noFill/>
              </a:ln>
              <a:solidFill>
                <a:prstClr val="white"/>
              </a:solidFill>
              <a:effectLst/>
              <a:uLnTx/>
              <a:uFillTx/>
              <a:latin typeface="Archivo"/>
              <a:ea typeface="Archivo"/>
              <a:cs typeface="Archivo"/>
              <a:sym typeface="Archivo"/>
            </a:endParaRPr>
          </a:p>
        </p:txBody>
      </p:sp>
      <p:sp>
        <p:nvSpPr>
          <p:cNvPr id="44" name="Google Shape;499;p34">
            <a:extLst>
              <a:ext uri="{FF2B5EF4-FFF2-40B4-BE49-F238E27FC236}">
                <a16:creationId xmlns:a16="http://schemas.microsoft.com/office/drawing/2014/main" xmlns="" id="{78CEF414-D146-FEA6-1BC1-ED32911FB7A9}"/>
              </a:ext>
            </a:extLst>
          </p:cNvPr>
          <p:cNvSpPr txBox="1"/>
          <p:nvPr/>
        </p:nvSpPr>
        <p:spPr>
          <a:xfrm>
            <a:off x="4679036" y="4296302"/>
            <a:ext cx="446934" cy="5541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dirty="0">
                <a:ln>
                  <a:noFill/>
                </a:ln>
                <a:solidFill>
                  <a:prstClr val="white"/>
                </a:solidFill>
                <a:effectLst/>
                <a:uLnTx/>
                <a:uFillTx/>
                <a:latin typeface="Archivo"/>
                <a:ea typeface="Archivo"/>
                <a:cs typeface="Archivo"/>
                <a:sym typeface="Archivo"/>
              </a:rPr>
              <a:t>5</a:t>
            </a:r>
            <a:endParaRPr kumimoji="0" sz="2400" b="1" i="0" u="none" strike="noStrike" kern="1200" cap="none" spc="0" normalizeH="0" baseline="0" noProof="0" dirty="0">
              <a:ln>
                <a:noFill/>
              </a:ln>
              <a:solidFill>
                <a:prstClr val="white"/>
              </a:solidFill>
              <a:effectLst/>
              <a:uLnTx/>
              <a:uFillTx/>
              <a:latin typeface="Archivo"/>
              <a:ea typeface="Archivo"/>
              <a:cs typeface="Archivo"/>
              <a:sym typeface="Archivo"/>
            </a:endParaRPr>
          </a:p>
        </p:txBody>
      </p:sp>
      <p:sp>
        <p:nvSpPr>
          <p:cNvPr id="3" name="Slide Number Placeholder 2">
            <a:extLst>
              <a:ext uri="{FF2B5EF4-FFF2-40B4-BE49-F238E27FC236}">
                <a16:creationId xmlns:a16="http://schemas.microsoft.com/office/drawing/2014/main" xmlns="" id="{26680412-4564-F2A0-7D92-64A973BC2486}"/>
              </a:ext>
            </a:extLst>
          </p:cNvPr>
          <p:cNvSpPr>
            <a:spLocks noGrp="1"/>
          </p:cNvSpPr>
          <p:nvPr>
            <p:ph type="sldNum" sz="quarter" idx="12"/>
          </p:nvPr>
        </p:nvSpPr>
        <p:spPr/>
        <p:txBody>
          <a:bodyPr/>
          <a:lstStyle/>
          <a:p>
            <a:fld id="{D6DAD6C1-62F6-4473-8FB1-A9EBE493AB22}" type="slidenum">
              <a:rPr lang="vi-VN" smtClean="0"/>
              <a:t>43</a:t>
            </a:fld>
            <a:endParaRPr lang="vi-VN"/>
          </a:p>
        </p:txBody>
      </p:sp>
      <p:sp>
        <p:nvSpPr>
          <p:cNvPr id="8" name="Title 1">
            <a:extLst>
              <a:ext uri="{FF2B5EF4-FFF2-40B4-BE49-F238E27FC236}">
                <a16:creationId xmlns:a16="http://schemas.microsoft.com/office/drawing/2014/main" xmlns="" id="{67927780-33D6-F050-D95A-F3C2B53B6BB5}"/>
              </a:ext>
            </a:extLst>
          </p:cNvPr>
          <p:cNvSpPr txBox="1">
            <a:spLocks/>
          </p:cNvSpPr>
          <p:nvPr/>
        </p:nvSpPr>
        <p:spPr>
          <a:xfrm>
            <a:off x="0" y="0"/>
            <a:ext cx="12192000" cy="720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a:t>2.2. Kĩ thuật viết </a:t>
            </a:r>
            <a:r>
              <a:rPr lang="vi-VN"/>
              <a:t>câu hỏi</a:t>
            </a:r>
            <a:endParaRPr lang="vi-VN" dirty="0"/>
          </a:p>
        </p:txBody>
      </p:sp>
      <p:sp>
        <p:nvSpPr>
          <p:cNvPr id="11" name="TextBox 10">
            <a:extLst>
              <a:ext uri="{FF2B5EF4-FFF2-40B4-BE49-F238E27FC236}">
                <a16:creationId xmlns:a16="http://schemas.microsoft.com/office/drawing/2014/main" xmlns="" id="{5643A0FD-8F81-E01D-0BF7-182EF3ABABB9}"/>
              </a:ext>
            </a:extLst>
          </p:cNvPr>
          <p:cNvSpPr txBox="1"/>
          <p:nvPr/>
        </p:nvSpPr>
        <p:spPr>
          <a:xfrm>
            <a:off x="-32695" y="969170"/>
            <a:ext cx="4935198" cy="461665"/>
          </a:xfrm>
          <a:prstGeom prst="rect">
            <a:avLst/>
          </a:prstGeom>
          <a:noFill/>
        </p:spPr>
        <p:txBody>
          <a:bodyPr wrap="none" rtlCol="0">
            <a:spAutoFit/>
          </a:bodyPr>
          <a:lstStyle/>
          <a:p>
            <a:pPr algn="ctr"/>
            <a:r>
              <a:rPr lang="en-US" sz="2400" b="1" dirty="0"/>
              <a:t>2.2.3. Nguyên </a:t>
            </a:r>
            <a:r>
              <a:rPr lang="en-US" sz="2400" b="1" dirty="0" err="1"/>
              <a:t>tắc</a:t>
            </a:r>
            <a:r>
              <a:rPr lang="en-US" sz="2400" b="1" dirty="0"/>
              <a:t> </a:t>
            </a:r>
            <a:r>
              <a:rPr lang="en-US" sz="2400" b="1" dirty="0" err="1"/>
              <a:t>viết</a:t>
            </a:r>
            <a:r>
              <a:rPr lang="en-US" sz="2400" b="1" dirty="0"/>
              <a:t> </a:t>
            </a:r>
            <a:r>
              <a:rPr lang="en-US" sz="2400" b="1" dirty="0" err="1"/>
              <a:t>câu</a:t>
            </a:r>
            <a:r>
              <a:rPr lang="en-US" sz="2400" b="1" dirty="0"/>
              <a:t> </a:t>
            </a:r>
            <a:r>
              <a:rPr lang="en-US" sz="2400" b="1" dirty="0" err="1"/>
              <a:t>hỏi</a:t>
            </a:r>
            <a:r>
              <a:rPr lang="en-US" sz="2400" b="1" dirty="0"/>
              <a:t> </a:t>
            </a:r>
            <a:r>
              <a:rPr lang="en-US" sz="2400" b="1" dirty="0" err="1"/>
              <a:t>tự</a:t>
            </a:r>
            <a:r>
              <a:rPr lang="en-US" sz="2400" b="1" dirty="0"/>
              <a:t> </a:t>
            </a:r>
            <a:r>
              <a:rPr lang="en-US" sz="2400" b="1" dirty="0" err="1"/>
              <a:t>luận</a:t>
            </a:r>
            <a:endParaRPr lang="en-US" sz="2400" b="1" dirty="0"/>
          </a:p>
        </p:txBody>
      </p:sp>
    </p:spTree>
    <p:extLst>
      <p:ext uri="{BB962C8B-B14F-4D97-AF65-F5344CB8AC3E}">
        <p14:creationId xmlns:p14="http://schemas.microsoft.com/office/powerpoint/2010/main" val="4081412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3615C76-E0C5-035C-0FB4-F24A37134CE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B6684B8-E7BD-A003-5BDB-A15038AB8586}"/>
              </a:ext>
            </a:extLst>
          </p:cNvPr>
          <p:cNvSpPr>
            <a:spLocks noGrp="1"/>
          </p:cNvSpPr>
          <p:nvPr>
            <p:ph type="sldNum" sz="quarter" idx="12"/>
          </p:nvPr>
        </p:nvSpPr>
        <p:spPr/>
        <p:txBody>
          <a:bodyPr/>
          <a:lstStyle/>
          <a:p>
            <a:fld id="{D6DAD6C1-62F6-4473-8FB1-A9EBE493AB22}" type="slidenum">
              <a:rPr lang="vi-VN" smtClean="0"/>
              <a:t>44</a:t>
            </a:fld>
            <a:endParaRPr lang="vi-VN"/>
          </a:p>
        </p:txBody>
      </p:sp>
      <p:sp>
        <p:nvSpPr>
          <p:cNvPr id="7" name="object 3">
            <a:extLst>
              <a:ext uri="{FF2B5EF4-FFF2-40B4-BE49-F238E27FC236}">
                <a16:creationId xmlns:a16="http://schemas.microsoft.com/office/drawing/2014/main" xmlns="" id="{91215A14-F3D8-ECCD-468C-067440A678DB}"/>
              </a:ext>
            </a:extLst>
          </p:cNvPr>
          <p:cNvSpPr txBox="1"/>
          <p:nvPr/>
        </p:nvSpPr>
        <p:spPr>
          <a:xfrm>
            <a:off x="205672" y="1385671"/>
            <a:ext cx="11780655" cy="3558025"/>
          </a:xfrm>
          <a:prstGeom prst="rect">
            <a:avLst/>
          </a:prstGeom>
        </p:spPr>
        <p:txBody>
          <a:bodyPr vert="horz" wrap="square" lIns="0" tIns="64135" rIns="0" bIns="0" rtlCol="0">
            <a:spAutoFit/>
          </a:bodyPr>
          <a:lstStyle/>
          <a:p>
            <a:pPr marL="12700" marR="0" lvl="0" algn="l" defTabSz="914400" rtl="0" eaLnBrk="1" fontAlgn="auto" latinLnBrk="0" hangingPunct="1">
              <a:lnSpc>
                <a:spcPct val="100000"/>
              </a:lnSpc>
              <a:spcBef>
                <a:spcPts val="600"/>
              </a:spcBef>
              <a:spcAft>
                <a:spcPts val="0"/>
              </a:spcAft>
              <a:buClrTx/>
              <a:buSzTx/>
              <a:tabLst>
                <a:tab pos="240665" algn="l"/>
              </a:tabLst>
              <a:defRPr/>
            </a:pP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Trước</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khi</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viết</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một</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câu</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hỏi</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người</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viết</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cần</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trả</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lời</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được</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p>
          <a:p>
            <a:pPr marL="3556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240665" algn="l"/>
              </a:tabLst>
              <a:defRPr/>
            </a:pPr>
            <a:r>
              <a:rPr kumimoji="0" lang="vi-VN"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Khối lớp mục tiêu</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đối</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tượng</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câu</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hỏi</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hướng</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tới</a:t>
            </a:r>
            <a:r>
              <a:rPr lang="en-US" sz="2400" dirty="0">
                <a:latin typeface="Calibri" panose="020F0502020204030204" pitchFamily="34" charset="0"/>
                <a:cs typeface="Calibri" panose="020F0502020204030204" pitchFamily="34" charset="0"/>
              </a:rPr>
              <a:t>?</a:t>
            </a:r>
          </a:p>
          <a:p>
            <a:pPr marL="3556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240665" algn="l"/>
              </a:tabLst>
              <a:defRPr/>
            </a:pP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Hình</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thức</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câu</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hỏi</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endParaRPr kumimoji="0" lang="vi-VN"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697865" lvl="1" indent="-228600">
              <a:spcBef>
                <a:spcPts val="600"/>
              </a:spcBef>
              <a:buFont typeface="Arial"/>
              <a:buChar char="•"/>
              <a:tabLst>
                <a:tab pos="240665" algn="l"/>
                <a:tab pos="469265" algn="l"/>
              </a:tabLst>
              <a:defRPr/>
            </a:pPr>
            <a:r>
              <a:rPr kumimoji="0" lang="vi-VN"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Câu hỏi trắc nghiệm</a:t>
            </a:r>
          </a:p>
          <a:p>
            <a:pPr marL="1212215" lvl="2" indent="-285750">
              <a:spcBef>
                <a:spcPts val="600"/>
              </a:spcBef>
              <a:buFont typeface="Wingdings" pitchFamily="2" charset="2"/>
              <a:buChar char="v"/>
              <a:tabLst>
                <a:tab pos="697230" algn="l"/>
              </a:tabLst>
              <a:defRPr/>
            </a:pPr>
            <a:r>
              <a:rPr kumimoji="0" lang="vi-VN"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Phải có </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r>
              <a:rPr lang="en-US" sz="2400" dirty="0" err="1">
                <a:latin typeface="Calibri" panose="020F0502020204030204" pitchFamily="34" charset="0"/>
                <a:cs typeface="Calibri" panose="020F0502020204030204" pitchFamily="34" charset="0"/>
              </a:rPr>
              <a:t>ít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nhất</a:t>
            </a:r>
            <a:r>
              <a:rPr lang="en-US" sz="2400" dirty="0">
                <a:latin typeface="Calibri" panose="020F0502020204030204" pitchFamily="34" charset="0"/>
                <a:cs typeface="Calibri" panose="020F0502020204030204" pitchFamily="34" charset="0"/>
              </a:rPr>
              <a:t>) </a:t>
            </a:r>
            <a:r>
              <a:rPr kumimoji="0" lang="vi-VN"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4 phương án lựa chọn</a:t>
            </a:r>
          </a:p>
          <a:p>
            <a:pPr marL="1212215" lvl="2" indent="-285750">
              <a:spcBef>
                <a:spcPts val="600"/>
              </a:spcBef>
              <a:buFont typeface="Wingdings" pitchFamily="2" charset="2"/>
              <a:buChar char="v"/>
              <a:tabLst>
                <a:tab pos="697230" algn="l"/>
              </a:tabLst>
              <a:defRPr/>
            </a:pPr>
            <a:r>
              <a:rPr kumimoji="0" lang="vi-VN"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Phải đưa ra cách lý giải cho mỗi phương án và ghi lại đáp án đúng</a:t>
            </a:r>
          </a:p>
          <a:p>
            <a:pPr marL="697865" lvl="1" indent="-227965">
              <a:spcBef>
                <a:spcPts val="600"/>
              </a:spcBef>
              <a:buFont typeface="Arial"/>
              <a:buChar char="•"/>
              <a:tabLst>
                <a:tab pos="240665" algn="l"/>
              </a:tabLst>
              <a:defRPr/>
            </a:pPr>
            <a:r>
              <a:rPr kumimoji="0" lang="vi-VN"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Câu hỏi tự luận </a:t>
            </a:r>
            <a:endPar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1212215" lvl="2" indent="-285750">
              <a:spcBef>
                <a:spcPts val="600"/>
              </a:spcBef>
              <a:buFont typeface="Wingdings" pitchFamily="2" charset="2"/>
              <a:buChar char="v"/>
              <a:tabLst>
                <a:tab pos="697230" algn="l"/>
              </a:tabLst>
              <a:defRPr/>
            </a:pPr>
            <a:r>
              <a:rPr lang="en-US" sz="2400" dirty="0">
                <a:latin typeface="Calibri" panose="020F0502020204030204" pitchFamily="34" charset="0"/>
                <a:cs typeface="Calibri" panose="020F0502020204030204" pitchFamily="34" charset="0"/>
              </a:rPr>
              <a:t>P</a:t>
            </a:r>
            <a:r>
              <a:rPr lang="vi-VN" sz="2400" dirty="0">
                <a:latin typeface="Calibri" panose="020F0502020204030204" pitchFamily="34" charset="0"/>
                <a:cs typeface="Calibri" panose="020F0502020204030204" pitchFamily="34" charset="0"/>
              </a:rPr>
              <a:t>hải có hướng dẫn </a:t>
            </a:r>
            <a:r>
              <a:rPr lang="en-US" sz="2400" dirty="0" err="1">
                <a:latin typeface="Calibri" panose="020F0502020204030204" pitchFamily="34" charset="0"/>
                <a:cs typeface="Calibri" panose="020F0502020204030204" pitchFamily="34" charset="0"/>
              </a:rPr>
              <a:t>chấm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tương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ứng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với</a:t>
            </a:r>
            <a:r>
              <a:rPr lang="vi-VN"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trả</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lời</a:t>
            </a:r>
            <a:r>
              <a:rPr lang="en-US" sz="2400" dirty="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lời giải</a:t>
            </a:r>
            <a:r>
              <a:rPr lang="en-US" sz="2400" dirty="0">
                <a:latin typeface="Calibri" panose="020F0502020204030204" pitchFamily="34" charset="0"/>
                <a:cs typeface="Calibri" panose="020F0502020204030204" pitchFamily="34" charset="0"/>
              </a:rPr>
              <a:t>)</a:t>
            </a:r>
            <a:endParaRPr lang="vi-VN" sz="2400" dirty="0">
              <a:latin typeface="Calibri" panose="020F0502020204030204" pitchFamily="34" charset="0"/>
              <a:cs typeface="Calibri" panose="020F0502020204030204" pitchFamily="34" charset="0"/>
            </a:endParaRPr>
          </a:p>
        </p:txBody>
      </p:sp>
      <p:sp>
        <p:nvSpPr>
          <p:cNvPr id="10" name="Title 1">
            <a:extLst>
              <a:ext uri="{FF2B5EF4-FFF2-40B4-BE49-F238E27FC236}">
                <a16:creationId xmlns:a16="http://schemas.microsoft.com/office/drawing/2014/main" xmlns="" id="{8F0E1E73-5897-19E4-248F-65DBD28C470E}"/>
              </a:ext>
            </a:extLst>
          </p:cNvPr>
          <p:cNvSpPr txBox="1">
            <a:spLocks/>
          </p:cNvSpPr>
          <p:nvPr/>
        </p:nvSpPr>
        <p:spPr>
          <a:xfrm>
            <a:off x="0" y="0"/>
            <a:ext cx="12192000" cy="720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dirty="0"/>
              <a:t>2.2. </a:t>
            </a:r>
            <a:r>
              <a:rPr lang="en-US" dirty="0" err="1"/>
              <a:t>Kĩ</a:t>
            </a:r>
            <a:r>
              <a:rPr lang="en-US" dirty="0"/>
              <a:t> </a:t>
            </a:r>
            <a:r>
              <a:rPr lang="en-US" dirty="0" err="1"/>
              <a:t>thuật</a:t>
            </a:r>
            <a:r>
              <a:rPr lang="en-US" dirty="0"/>
              <a:t> </a:t>
            </a:r>
            <a:r>
              <a:rPr lang="en-US" dirty="0" err="1"/>
              <a:t>viết</a:t>
            </a:r>
            <a:r>
              <a:rPr lang="en-US" dirty="0"/>
              <a:t> </a:t>
            </a:r>
            <a:r>
              <a:rPr lang="vi-VN" dirty="0"/>
              <a:t>câu hỏi</a:t>
            </a:r>
          </a:p>
        </p:txBody>
      </p:sp>
      <p:sp>
        <p:nvSpPr>
          <p:cNvPr id="11" name="TextBox 10">
            <a:extLst>
              <a:ext uri="{FF2B5EF4-FFF2-40B4-BE49-F238E27FC236}">
                <a16:creationId xmlns:a16="http://schemas.microsoft.com/office/drawing/2014/main" xmlns="" id="{F4D4EEDE-6590-B848-7532-EB9DD2C9F87D}"/>
              </a:ext>
            </a:extLst>
          </p:cNvPr>
          <p:cNvSpPr txBox="1"/>
          <p:nvPr/>
        </p:nvSpPr>
        <p:spPr>
          <a:xfrm>
            <a:off x="0" y="798991"/>
            <a:ext cx="3627853" cy="523220"/>
          </a:xfrm>
          <a:prstGeom prst="rect">
            <a:avLst/>
          </a:prstGeom>
          <a:noFill/>
        </p:spPr>
        <p:txBody>
          <a:bodyPr wrap="none" rtlCol="0">
            <a:spAutoFit/>
          </a:bodyPr>
          <a:lstStyle/>
          <a:p>
            <a:pPr algn="ctr"/>
            <a:r>
              <a:rPr lang="en-US" sz="2800" b="1" dirty="0"/>
              <a:t>2.2.4. </a:t>
            </a:r>
            <a:r>
              <a:rPr lang="en-US" sz="2800" b="1" dirty="0" err="1"/>
              <a:t>Viết</a:t>
            </a:r>
            <a:r>
              <a:rPr lang="en-US" sz="2800" b="1" dirty="0"/>
              <a:t> </a:t>
            </a:r>
            <a:r>
              <a:rPr lang="en-US" sz="2800" b="1" dirty="0" err="1"/>
              <a:t>câu</a:t>
            </a:r>
            <a:r>
              <a:rPr lang="en-US" sz="2800" b="1" dirty="0"/>
              <a:t> </a:t>
            </a:r>
            <a:r>
              <a:rPr lang="en-US" sz="2800" b="1" dirty="0" err="1"/>
              <a:t>hỏi</a:t>
            </a:r>
            <a:r>
              <a:rPr lang="en-US" sz="2800" b="1" dirty="0"/>
              <a:t> </a:t>
            </a:r>
            <a:r>
              <a:rPr lang="en-US" sz="2800" b="1" dirty="0" err="1"/>
              <a:t>toán</a:t>
            </a:r>
            <a:endParaRPr lang="en-US" sz="2800" b="1" dirty="0"/>
          </a:p>
        </p:txBody>
      </p:sp>
    </p:spTree>
    <p:extLst>
      <p:ext uri="{BB962C8B-B14F-4D97-AF65-F5344CB8AC3E}">
        <p14:creationId xmlns:p14="http://schemas.microsoft.com/office/powerpoint/2010/main" val="2159538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8729B44-09D8-0299-4103-167D9DFBD28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DF1DB33-5FB3-5D02-ADA0-83E9D4E36D9A}"/>
              </a:ext>
            </a:extLst>
          </p:cNvPr>
          <p:cNvSpPr>
            <a:spLocks noGrp="1"/>
          </p:cNvSpPr>
          <p:nvPr>
            <p:ph type="sldNum" sz="quarter" idx="12"/>
          </p:nvPr>
        </p:nvSpPr>
        <p:spPr/>
        <p:txBody>
          <a:bodyPr/>
          <a:lstStyle/>
          <a:p>
            <a:fld id="{D6DAD6C1-62F6-4473-8FB1-A9EBE493AB22}" type="slidenum">
              <a:rPr lang="vi-VN" smtClean="0"/>
              <a:t>45</a:t>
            </a:fld>
            <a:endParaRPr lang="vi-VN"/>
          </a:p>
        </p:txBody>
      </p:sp>
      <p:sp>
        <p:nvSpPr>
          <p:cNvPr id="7" name="object 3">
            <a:extLst>
              <a:ext uri="{FF2B5EF4-FFF2-40B4-BE49-F238E27FC236}">
                <a16:creationId xmlns:a16="http://schemas.microsoft.com/office/drawing/2014/main" xmlns="" id="{B324851D-3796-423B-6DB7-A5B4C5C56C59}"/>
              </a:ext>
            </a:extLst>
          </p:cNvPr>
          <p:cNvSpPr txBox="1"/>
          <p:nvPr/>
        </p:nvSpPr>
        <p:spPr>
          <a:xfrm>
            <a:off x="205672" y="1385671"/>
            <a:ext cx="11780655" cy="4896853"/>
          </a:xfrm>
          <a:prstGeom prst="rect">
            <a:avLst/>
          </a:prstGeom>
        </p:spPr>
        <p:txBody>
          <a:bodyPr vert="horz" wrap="square" lIns="0" tIns="64135" rIns="0" bIns="0" rtlCol="0">
            <a:spAutoFit/>
          </a:bodyPr>
          <a:lstStyle/>
          <a:p>
            <a:pPr marL="12700" marR="0" lvl="0" algn="l" defTabSz="914400" rtl="0" eaLnBrk="1" fontAlgn="auto" latinLnBrk="0" hangingPunct="1">
              <a:lnSpc>
                <a:spcPct val="100000"/>
              </a:lnSpc>
              <a:spcBef>
                <a:spcPts val="600"/>
              </a:spcBef>
              <a:spcAft>
                <a:spcPts val="0"/>
              </a:spcAft>
              <a:buClrTx/>
              <a:buSzTx/>
              <a:tabLst>
                <a:tab pos="240665" algn="l"/>
              </a:tabLst>
              <a:defRPr/>
            </a:pP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Trước</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khi</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viết</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một</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câu</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hỏi</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người</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viết</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cần</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trả</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lời</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được</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p>
          <a:p>
            <a:pPr marL="3556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240665" algn="l"/>
              </a:tabLst>
              <a:defRPr/>
            </a:pPr>
            <a:r>
              <a:rPr kumimoji="0" lang="vi-VN"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Khối lớp mục tiêu</a:t>
            </a:r>
            <a:r>
              <a:rPr lang="en-US" sz="2400" dirty="0">
                <a:latin typeface="Calibri" panose="020F0502020204030204" pitchFamily="34" charset="0"/>
                <a:cs typeface="Calibri" panose="020F0502020204030204" pitchFamily="34" charset="0"/>
              </a:rPr>
              <a:t>/</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Đối</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tượng</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câu</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hỏi</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hướng</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tới</a:t>
            </a:r>
            <a:r>
              <a:rPr lang="en-US" sz="2400" dirty="0">
                <a:latin typeface="Calibri" panose="020F0502020204030204" pitchFamily="34" charset="0"/>
                <a:cs typeface="Calibri" panose="020F0502020204030204" pitchFamily="34" charset="0"/>
              </a:rPr>
              <a:t>?</a:t>
            </a:r>
          </a:p>
          <a:p>
            <a:pPr marL="3556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240665" algn="l"/>
              </a:tabLst>
              <a:defRPr/>
            </a:pP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Hình</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thức</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câu</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hỏi</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endParaRPr kumimoji="0" lang="vi-VN"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355600" lvl="0" indent="-342900">
              <a:spcBef>
                <a:spcPts val="600"/>
              </a:spcBef>
              <a:buFont typeface="Wingdings" panose="05000000000000000000" pitchFamily="2" charset="2"/>
              <a:buChar char="§"/>
              <a:tabLst>
                <a:tab pos="240665" algn="l"/>
              </a:tabLst>
              <a:defRPr/>
            </a:pPr>
            <a:r>
              <a:rPr lang="en-US" sz="2400" dirty="0">
                <a:solidFill>
                  <a:srgbClr val="FF0000"/>
                </a:solidFill>
                <a:latin typeface="Calibri" panose="020F0502020204030204" pitchFamily="34" charset="0"/>
                <a:cs typeface="Calibri" panose="020F0502020204030204" pitchFamily="34" charset="0"/>
              </a:rPr>
              <a:t>B</a:t>
            </a:r>
            <a:r>
              <a:rPr lang="vi-VN" sz="2400" dirty="0">
                <a:solidFill>
                  <a:srgbClr val="FF0000"/>
                </a:solidFill>
                <a:latin typeface="Calibri" panose="020F0502020204030204" pitchFamily="34" charset="0"/>
                <a:cs typeface="Calibri" panose="020F0502020204030204" pitchFamily="34" charset="0"/>
              </a:rPr>
              <a:t>ối cảnh</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và</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tình</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huống</a:t>
            </a:r>
            <a:r>
              <a:rPr lang="en-US" sz="2400" dirty="0">
                <a:solidFill>
                  <a:srgbClr val="FF0000"/>
                </a:solidFill>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câu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hỏi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đặt</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ra</a:t>
            </a:r>
            <a:r>
              <a:rPr lang="en-US" sz="2400" dirty="0">
                <a:latin typeface="Calibri" panose="020F0502020204030204" pitchFamily="34" charset="0"/>
                <a:cs typeface="Calibri" panose="020F0502020204030204" pitchFamily="34" charset="0"/>
              </a:rPr>
              <a:t>?</a:t>
            </a:r>
            <a:r>
              <a:rPr lang="vi-VN" sz="2400" dirty="0">
                <a:latin typeface="Calibri" panose="020F0502020204030204" pitchFamily="34" charset="0"/>
                <a:cs typeface="Calibri" panose="020F0502020204030204" pitchFamily="34" charset="0"/>
              </a:rPr>
              <a:t> </a:t>
            </a:r>
          </a:p>
          <a:p>
            <a:pPr marL="1270000" lvl="2" indent="-342900">
              <a:spcBef>
                <a:spcPts val="600"/>
              </a:spcBef>
              <a:buFont typeface="Wingdings" pitchFamily="2" charset="2"/>
              <a:buChar char="v"/>
              <a:tabLst>
                <a:tab pos="240665" algn="l"/>
              </a:tabLst>
              <a:defRPr/>
            </a:pPr>
            <a:r>
              <a:rPr lang="vi-VN" sz="2400" u="sng" dirty="0">
                <a:latin typeface="Calibri" panose="020F0502020204030204" pitchFamily="34" charset="0"/>
                <a:cs typeface="Calibri" panose="020F0502020204030204" pitchFamily="34" charset="0"/>
              </a:rPr>
              <a:t>Cá nhân</a:t>
            </a:r>
            <a:r>
              <a:rPr lang="vi-VN" sz="2400" dirty="0">
                <a:latin typeface="Calibri" panose="020F0502020204030204" pitchFamily="34" charset="0"/>
                <a:cs typeface="Calibri" panose="020F0502020204030204" pitchFamily="34" charset="0"/>
              </a:rPr>
              <a:t>, </a:t>
            </a:r>
            <a:r>
              <a:rPr lang="vi-VN" sz="2400" u="sng" dirty="0">
                <a:latin typeface="Calibri" panose="020F0502020204030204" pitchFamily="34" charset="0"/>
                <a:cs typeface="Calibri" panose="020F0502020204030204" pitchFamily="34" charset="0"/>
              </a:rPr>
              <a:t>Môi trường xung quanh</a:t>
            </a:r>
            <a:r>
              <a:rPr lang="vi-VN" sz="2400" dirty="0">
                <a:latin typeface="Calibri" panose="020F0502020204030204" pitchFamily="34" charset="0"/>
                <a:cs typeface="Calibri" panose="020F0502020204030204" pitchFamily="34" charset="0"/>
              </a:rPr>
              <a:t>, </a:t>
            </a:r>
            <a:r>
              <a:rPr lang="vi-VN" sz="2400" u="sng" dirty="0">
                <a:latin typeface="Calibri" panose="020F0502020204030204" pitchFamily="34" charset="0"/>
                <a:cs typeface="Calibri" panose="020F0502020204030204" pitchFamily="34" charset="0"/>
              </a:rPr>
              <a:t>Môi trường rộng hơn</a:t>
            </a:r>
            <a:r>
              <a:rPr lang="vi-VN" sz="2400" dirty="0">
                <a:latin typeface="Calibri" panose="020F0502020204030204" pitchFamily="34" charset="0"/>
                <a:cs typeface="Calibri" panose="020F0502020204030204" pitchFamily="34" charset="0"/>
              </a:rPr>
              <a:t>, </a:t>
            </a:r>
            <a:r>
              <a:rPr lang="vi-VN" sz="2400" u="sng" dirty="0">
                <a:latin typeface="Calibri" panose="020F0502020204030204" pitchFamily="34" charset="0"/>
                <a:cs typeface="Calibri" panose="020F0502020204030204" pitchFamily="34" charset="0"/>
              </a:rPr>
              <a:t>Trong lĩnh vực toán học</a:t>
            </a:r>
          </a:p>
          <a:p>
            <a:pPr marL="3556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240665" algn="l"/>
              </a:tabLst>
              <a:defRPr/>
            </a:pP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Lĩnh</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vực</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nội</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dung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mạch</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kiến</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thức</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câu</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hỏi</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hướng</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tới</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p>
          <a:p>
            <a:pPr marL="1270000" lvl="2" indent="-342900">
              <a:spcBef>
                <a:spcPts val="600"/>
              </a:spcBef>
              <a:buFont typeface="Wingdings" pitchFamily="2" charset="2"/>
              <a:buChar char="v"/>
              <a:tabLst>
                <a:tab pos="240665" algn="l"/>
              </a:tabLst>
              <a:defRPr/>
            </a:pPr>
            <a:r>
              <a:rPr kumimoji="0" lang="vi-VN"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Số &amp;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phép</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tính</a:t>
            </a:r>
            <a:r>
              <a:rPr kumimoji="0" lang="vi-VN"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(NA), Hình học &amp; đo lường (MG), Xác suất &amp; dữ liệu (CD)</a:t>
            </a:r>
          </a:p>
          <a:p>
            <a:pPr marL="3556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240665" algn="l"/>
              </a:tabLst>
              <a:defRPr/>
            </a:pPr>
            <a:r>
              <a:rPr kumimoji="0" lang="en-US" sz="240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Q</a:t>
            </a:r>
            <a:r>
              <a:rPr kumimoji="0" lang="vi-VN" sz="240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uá</a:t>
            </a:r>
            <a:r>
              <a:rPr kumimoji="0" lang="vi-VN" sz="240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trình</a:t>
            </a:r>
            <a:r>
              <a:rPr kumimoji="0" lang="en-US" sz="240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nhận</a:t>
            </a:r>
            <a:r>
              <a:rPr kumimoji="0" lang="en-US" sz="240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thức</a:t>
            </a:r>
            <a:r>
              <a:rPr kumimoji="0" lang="vi-VN" sz="240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câu</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hỏi</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hướng</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tới</a:t>
            </a:r>
            <a:r>
              <a:rPr lang="en-US" sz="2400" dirty="0">
                <a:latin typeface="Calibri" panose="020F0502020204030204" pitchFamily="34" charset="0"/>
                <a:cs typeface="Calibri" panose="020F0502020204030204" pitchFamily="34" charset="0"/>
              </a:rPr>
              <a:t>?</a:t>
            </a:r>
            <a:r>
              <a:rPr kumimoji="0" lang="vi-VN"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p>
          <a:p>
            <a:pPr marL="1270000" lvl="2" indent="-342900">
              <a:spcBef>
                <a:spcPts val="600"/>
              </a:spcBef>
              <a:buFont typeface="Wingdings" pitchFamily="2" charset="2"/>
              <a:buChar char="v"/>
              <a:tabLst>
                <a:tab pos="240665" algn="l"/>
              </a:tabLst>
              <a:defRPr/>
            </a:pPr>
            <a:r>
              <a:rPr kumimoji="0" lang="vi-VN"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Mô hình hoá toán học, Áp dụng hoặc Diễn giải</a:t>
            </a:r>
          </a:p>
          <a:p>
            <a:pPr marL="355600" lvl="0" indent="-342900">
              <a:spcBef>
                <a:spcPts val="600"/>
              </a:spcBef>
              <a:buFont typeface="Wingdings" panose="05000000000000000000" pitchFamily="2" charset="2"/>
              <a:buChar char="§"/>
              <a:tabLst>
                <a:tab pos="240665" algn="l"/>
              </a:tabLst>
              <a:defRPr/>
            </a:pPr>
            <a:r>
              <a:rPr kumimoji="0" lang="en-US" sz="2400" b="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a:t>
            </a:r>
            <a:r>
              <a:rPr kumimoji="0" lang="vi-VN" sz="2400" b="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ộ khó</a:t>
            </a:r>
            <a:r>
              <a:rPr kumimoji="0" lang="en-US" sz="2400" b="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của</a:t>
            </a:r>
            <a:r>
              <a:rPr kumimoji="0" lang="en-US" sz="2400" b="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câu</a:t>
            </a:r>
            <a:r>
              <a:rPr kumimoji="0" lang="en-US" sz="2400" b="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2400" b="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hỏi</a:t>
            </a:r>
            <a:r>
              <a:rPr kumimoji="0" lang="en-US" sz="2400" b="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lang="en-US" sz="2400" dirty="0">
                <a:latin typeface="Calibri" panose="020F0502020204030204" pitchFamily="34" charset="0"/>
                <a:cs typeface="Calibri" panose="020F0502020204030204" pitchFamily="34" charset="0"/>
              </a:rPr>
              <a:t>(ư</a:t>
            </a:r>
            <a:r>
              <a:rPr lang="vi-VN" sz="2400" dirty="0" err="1">
                <a:latin typeface="Calibri" panose="020F0502020204030204" pitchFamily="34" charset="0"/>
                <a:cs typeface="Calibri" panose="020F0502020204030204" pitchFamily="34" charset="0"/>
              </a:rPr>
              <a:t>ớc</a:t>
            </a:r>
            <a:r>
              <a:rPr lang="vi-VN" sz="2400" dirty="0">
                <a:latin typeface="Calibri" panose="020F0502020204030204" pitchFamily="34" charset="0"/>
                <a:cs typeface="Calibri" panose="020F0502020204030204" pitchFamily="34" charset="0"/>
              </a:rPr>
              <a:t> tính</a:t>
            </a:r>
            <a:r>
              <a:rPr lang="en-US" sz="2400" dirty="0">
                <a:latin typeface="Calibri" panose="020F0502020204030204" pitchFamily="34" charset="0"/>
                <a:cs typeface="Calibri" panose="020F0502020204030204" pitchFamily="34" charset="0"/>
              </a:rPr>
              <a:t>)</a:t>
            </a:r>
            <a:r>
              <a:rPr kumimoji="0" lang="en-US" sz="2400" b="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endParaRPr kumimoji="0" lang="vi-VN" sz="2400" b="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812800" marR="0" lvl="1" indent="-342900" algn="l" defTabSz="914400" rtl="0" eaLnBrk="1" fontAlgn="auto" latinLnBrk="0" hangingPunct="1">
              <a:lnSpc>
                <a:spcPct val="100000"/>
              </a:lnSpc>
              <a:spcBef>
                <a:spcPts val="600"/>
              </a:spcBef>
              <a:spcAft>
                <a:spcPts val="0"/>
              </a:spcAft>
              <a:buClrTx/>
              <a:buSzTx/>
              <a:buFont typeface="Wingdings" pitchFamily="2" charset="2"/>
              <a:buChar char="v"/>
              <a:tabLst>
                <a:tab pos="240665" algn="l"/>
              </a:tabLst>
              <a:defRPr/>
            </a:pPr>
            <a:r>
              <a:rPr kumimoji="0" lang="vi-VN" sz="2400" b="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Dễ (E), Tương đối dễ (EM), Tương đ</a:t>
            </a:r>
            <a:r>
              <a:rPr kumimoji="0" lang="vi-VN"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ối khó (MH), Khó (H)</a:t>
            </a:r>
          </a:p>
        </p:txBody>
      </p:sp>
      <p:sp>
        <p:nvSpPr>
          <p:cNvPr id="10" name="Title 1">
            <a:extLst>
              <a:ext uri="{FF2B5EF4-FFF2-40B4-BE49-F238E27FC236}">
                <a16:creationId xmlns:a16="http://schemas.microsoft.com/office/drawing/2014/main" xmlns="" id="{58EC0967-8FDA-2000-BB94-E2A0074F9C15}"/>
              </a:ext>
            </a:extLst>
          </p:cNvPr>
          <p:cNvSpPr txBox="1">
            <a:spLocks/>
          </p:cNvSpPr>
          <p:nvPr/>
        </p:nvSpPr>
        <p:spPr>
          <a:xfrm>
            <a:off x="0" y="0"/>
            <a:ext cx="12192000" cy="720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dirty="0"/>
              <a:t>2.2. </a:t>
            </a:r>
            <a:r>
              <a:rPr lang="en-US" dirty="0" err="1"/>
              <a:t>Kĩ</a:t>
            </a:r>
            <a:r>
              <a:rPr lang="en-US" dirty="0"/>
              <a:t> </a:t>
            </a:r>
            <a:r>
              <a:rPr lang="en-US" dirty="0" err="1"/>
              <a:t>thuật</a:t>
            </a:r>
            <a:r>
              <a:rPr lang="en-US" dirty="0"/>
              <a:t> </a:t>
            </a:r>
            <a:r>
              <a:rPr lang="en-US" dirty="0" err="1"/>
              <a:t>viết</a:t>
            </a:r>
            <a:r>
              <a:rPr lang="en-US" dirty="0"/>
              <a:t> </a:t>
            </a:r>
            <a:r>
              <a:rPr lang="vi-VN" dirty="0"/>
              <a:t>câu hỏi</a:t>
            </a:r>
          </a:p>
        </p:txBody>
      </p:sp>
      <p:sp>
        <p:nvSpPr>
          <p:cNvPr id="11" name="TextBox 10">
            <a:extLst>
              <a:ext uri="{FF2B5EF4-FFF2-40B4-BE49-F238E27FC236}">
                <a16:creationId xmlns:a16="http://schemas.microsoft.com/office/drawing/2014/main" xmlns="" id="{607BD8F4-F964-8FCA-4434-1B12BA5DFC6B}"/>
              </a:ext>
            </a:extLst>
          </p:cNvPr>
          <p:cNvSpPr txBox="1"/>
          <p:nvPr/>
        </p:nvSpPr>
        <p:spPr>
          <a:xfrm>
            <a:off x="0" y="798991"/>
            <a:ext cx="3627853" cy="523220"/>
          </a:xfrm>
          <a:prstGeom prst="rect">
            <a:avLst/>
          </a:prstGeom>
          <a:noFill/>
        </p:spPr>
        <p:txBody>
          <a:bodyPr wrap="none" rtlCol="0">
            <a:spAutoFit/>
          </a:bodyPr>
          <a:lstStyle/>
          <a:p>
            <a:pPr algn="ctr"/>
            <a:r>
              <a:rPr lang="en-US" sz="2800" b="1" dirty="0"/>
              <a:t>2.2.4. </a:t>
            </a:r>
            <a:r>
              <a:rPr lang="en-US" sz="2800" b="1" dirty="0" err="1"/>
              <a:t>Viết</a:t>
            </a:r>
            <a:r>
              <a:rPr lang="en-US" sz="2800" b="1" dirty="0"/>
              <a:t> </a:t>
            </a:r>
            <a:r>
              <a:rPr lang="en-US" sz="2800" b="1" dirty="0" err="1"/>
              <a:t>câu</a:t>
            </a:r>
            <a:r>
              <a:rPr lang="en-US" sz="2800" b="1" dirty="0"/>
              <a:t> </a:t>
            </a:r>
            <a:r>
              <a:rPr lang="en-US" sz="2800" b="1" dirty="0" err="1"/>
              <a:t>hỏi</a:t>
            </a:r>
            <a:r>
              <a:rPr lang="en-US" sz="2800" b="1" dirty="0"/>
              <a:t> </a:t>
            </a:r>
            <a:r>
              <a:rPr lang="en-US" sz="2800" b="1" dirty="0" err="1"/>
              <a:t>toán</a:t>
            </a:r>
            <a:endParaRPr lang="en-US" sz="2800" b="1" dirty="0"/>
          </a:p>
        </p:txBody>
      </p:sp>
    </p:spTree>
    <p:extLst>
      <p:ext uri="{BB962C8B-B14F-4D97-AF65-F5344CB8AC3E}">
        <p14:creationId xmlns:p14="http://schemas.microsoft.com/office/powerpoint/2010/main" val="3599491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4D66BF9-AB2B-5EAD-E955-15B96D957BC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xmlns="" id="{D4A287B9-4A15-EA1E-9F13-C1B75CD4FE1F}"/>
              </a:ext>
            </a:extLst>
          </p:cNvPr>
          <p:cNvPicPr>
            <a:picLocks noChangeAspect="1"/>
          </p:cNvPicPr>
          <p:nvPr/>
        </p:nvPicPr>
        <p:blipFill>
          <a:blip r:embed="rId2"/>
          <a:stretch>
            <a:fillRect/>
          </a:stretch>
        </p:blipFill>
        <p:spPr>
          <a:xfrm>
            <a:off x="369513" y="2237947"/>
            <a:ext cx="5055243" cy="3522785"/>
          </a:xfrm>
          <a:prstGeom prst="rect">
            <a:avLst/>
          </a:prstGeom>
        </p:spPr>
      </p:pic>
      <p:pic>
        <p:nvPicPr>
          <p:cNvPr id="10" name="Picture 9">
            <a:extLst>
              <a:ext uri="{FF2B5EF4-FFF2-40B4-BE49-F238E27FC236}">
                <a16:creationId xmlns:a16="http://schemas.microsoft.com/office/drawing/2014/main" xmlns="" id="{FB4E5EB1-3D40-666A-8115-3A03DEE692A9}"/>
              </a:ext>
            </a:extLst>
          </p:cNvPr>
          <p:cNvPicPr>
            <a:picLocks noChangeAspect="1"/>
          </p:cNvPicPr>
          <p:nvPr/>
        </p:nvPicPr>
        <p:blipFill>
          <a:blip r:embed="rId3"/>
          <a:stretch>
            <a:fillRect/>
          </a:stretch>
        </p:blipFill>
        <p:spPr>
          <a:xfrm>
            <a:off x="5907918" y="2545996"/>
            <a:ext cx="5286631" cy="2724648"/>
          </a:xfrm>
          <a:prstGeom prst="rect">
            <a:avLst/>
          </a:prstGeom>
        </p:spPr>
      </p:pic>
      <p:sp>
        <p:nvSpPr>
          <p:cNvPr id="11" name="object 4">
            <a:extLst>
              <a:ext uri="{FF2B5EF4-FFF2-40B4-BE49-F238E27FC236}">
                <a16:creationId xmlns:a16="http://schemas.microsoft.com/office/drawing/2014/main" xmlns="" id="{253AEB4F-00D2-D9AF-9933-839A3C4DA889}"/>
              </a:ext>
            </a:extLst>
          </p:cNvPr>
          <p:cNvSpPr txBox="1"/>
          <p:nvPr/>
        </p:nvSpPr>
        <p:spPr>
          <a:xfrm>
            <a:off x="626636" y="6058616"/>
            <a:ext cx="5224037" cy="319959"/>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US" sz="20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Môi</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trường</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xung</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quanh</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 </a:t>
            </a:r>
            <a:r>
              <a:rPr kumimoji="0" lang="en-US" sz="20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Xác</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suất</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và</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Dữ liệu</a:t>
            </a:r>
          </a:p>
        </p:txBody>
      </p:sp>
      <p:sp>
        <p:nvSpPr>
          <p:cNvPr id="12" name="object 4">
            <a:extLst>
              <a:ext uri="{FF2B5EF4-FFF2-40B4-BE49-F238E27FC236}">
                <a16:creationId xmlns:a16="http://schemas.microsoft.com/office/drawing/2014/main" xmlns="" id="{A84F3006-B9F6-F66C-CFC9-45254A49AB3C}"/>
              </a:ext>
            </a:extLst>
          </p:cNvPr>
          <p:cNvSpPr txBox="1"/>
          <p:nvPr/>
        </p:nvSpPr>
        <p:spPr>
          <a:xfrm>
            <a:off x="6901884" y="6011652"/>
            <a:ext cx="3298698" cy="319959"/>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US" sz="20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Môi</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trường</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rộng</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hơn</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 </a:t>
            </a:r>
            <a:r>
              <a:rPr kumimoji="0" lang="vi-VN"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Số học</a:t>
            </a:r>
          </a:p>
        </p:txBody>
      </p:sp>
      <p:sp>
        <p:nvSpPr>
          <p:cNvPr id="3" name="Slide Number Placeholder 2">
            <a:extLst>
              <a:ext uri="{FF2B5EF4-FFF2-40B4-BE49-F238E27FC236}">
                <a16:creationId xmlns:a16="http://schemas.microsoft.com/office/drawing/2014/main" xmlns="" id="{0A969E51-5220-66BD-4A96-6A196C5F6C02}"/>
              </a:ext>
            </a:extLst>
          </p:cNvPr>
          <p:cNvSpPr>
            <a:spLocks noGrp="1"/>
          </p:cNvSpPr>
          <p:nvPr>
            <p:ph type="sldNum" sz="quarter" idx="12"/>
          </p:nvPr>
        </p:nvSpPr>
        <p:spPr/>
        <p:txBody>
          <a:bodyPr/>
          <a:lstStyle/>
          <a:p>
            <a:fld id="{D6DAD6C1-62F6-4473-8FB1-A9EBE493AB22}" type="slidenum">
              <a:rPr lang="vi-VN" smtClean="0"/>
              <a:t>46</a:t>
            </a:fld>
            <a:endParaRPr lang="vi-VN"/>
          </a:p>
        </p:txBody>
      </p:sp>
      <p:sp>
        <p:nvSpPr>
          <p:cNvPr id="6" name="Title 1">
            <a:extLst>
              <a:ext uri="{FF2B5EF4-FFF2-40B4-BE49-F238E27FC236}">
                <a16:creationId xmlns:a16="http://schemas.microsoft.com/office/drawing/2014/main" xmlns="" id="{5A1B61E6-5875-252A-DC5E-D23F281191A1}"/>
              </a:ext>
            </a:extLst>
          </p:cNvPr>
          <p:cNvSpPr txBox="1">
            <a:spLocks/>
          </p:cNvSpPr>
          <p:nvPr/>
        </p:nvSpPr>
        <p:spPr>
          <a:xfrm>
            <a:off x="0" y="0"/>
            <a:ext cx="12192000" cy="720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dirty="0"/>
              <a:t>2.2. </a:t>
            </a:r>
            <a:r>
              <a:rPr lang="en-US" dirty="0" err="1"/>
              <a:t>Kĩ</a:t>
            </a:r>
            <a:r>
              <a:rPr lang="en-US" dirty="0"/>
              <a:t> </a:t>
            </a:r>
            <a:r>
              <a:rPr lang="en-US" dirty="0" err="1"/>
              <a:t>thuật</a:t>
            </a:r>
            <a:r>
              <a:rPr lang="en-US" dirty="0"/>
              <a:t> </a:t>
            </a:r>
            <a:r>
              <a:rPr lang="en-US" dirty="0" err="1"/>
              <a:t>viết</a:t>
            </a:r>
            <a:r>
              <a:rPr lang="en-US" dirty="0"/>
              <a:t> </a:t>
            </a:r>
            <a:r>
              <a:rPr lang="vi-VN" dirty="0"/>
              <a:t>câu hỏi</a:t>
            </a:r>
          </a:p>
        </p:txBody>
      </p:sp>
      <p:sp>
        <p:nvSpPr>
          <p:cNvPr id="7" name="TextBox 6">
            <a:extLst>
              <a:ext uri="{FF2B5EF4-FFF2-40B4-BE49-F238E27FC236}">
                <a16:creationId xmlns:a16="http://schemas.microsoft.com/office/drawing/2014/main" xmlns="" id="{EEF3FB2D-D58F-5CD3-1FA4-0A26AB35E6C8}"/>
              </a:ext>
            </a:extLst>
          </p:cNvPr>
          <p:cNvSpPr txBox="1"/>
          <p:nvPr/>
        </p:nvSpPr>
        <p:spPr>
          <a:xfrm>
            <a:off x="0" y="798991"/>
            <a:ext cx="3627853" cy="523220"/>
          </a:xfrm>
          <a:prstGeom prst="rect">
            <a:avLst/>
          </a:prstGeom>
          <a:noFill/>
        </p:spPr>
        <p:txBody>
          <a:bodyPr wrap="none" rtlCol="0">
            <a:spAutoFit/>
          </a:bodyPr>
          <a:lstStyle/>
          <a:p>
            <a:pPr algn="ctr"/>
            <a:r>
              <a:rPr lang="en-US" sz="2800" b="1" dirty="0"/>
              <a:t>2.2.4. </a:t>
            </a:r>
            <a:r>
              <a:rPr lang="en-US" sz="2800" b="1" dirty="0" err="1"/>
              <a:t>Viết</a:t>
            </a:r>
            <a:r>
              <a:rPr lang="en-US" sz="2800" b="1" dirty="0"/>
              <a:t> </a:t>
            </a:r>
            <a:r>
              <a:rPr lang="en-US" sz="2800" b="1" dirty="0" err="1"/>
              <a:t>câu</a:t>
            </a:r>
            <a:r>
              <a:rPr lang="en-US" sz="2800" b="1" dirty="0"/>
              <a:t> </a:t>
            </a:r>
            <a:r>
              <a:rPr lang="en-US" sz="2800" b="1" dirty="0" err="1"/>
              <a:t>hỏi</a:t>
            </a:r>
            <a:r>
              <a:rPr lang="en-US" sz="2800" b="1" dirty="0"/>
              <a:t> </a:t>
            </a:r>
            <a:r>
              <a:rPr lang="en-US" sz="2800" b="1" dirty="0" err="1"/>
              <a:t>toán</a:t>
            </a:r>
            <a:endParaRPr lang="en-US" sz="2800" b="1" dirty="0"/>
          </a:p>
        </p:txBody>
      </p:sp>
      <p:sp>
        <p:nvSpPr>
          <p:cNvPr id="8" name="TextBox 7">
            <a:extLst>
              <a:ext uri="{FF2B5EF4-FFF2-40B4-BE49-F238E27FC236}">
                <a16:creationId xmlns:a16="http://schemas.microsoft.com/office/drawing/2014/main" xmlns="" id="{FD948835-729B-92EB-F339-CE14BF998579}"/>
              </a:ext>
            </a:extLst>
          </p:cNvPr>
          <p:cNvSpPr txBox="1"/>
          <p:nvPr/>
        </p:nvSpPr>
        <p:spPr>
          <a:xfrm>
            <a:off x="4015879" y="1411196"/>
            <a:ext cx="4160241" cy="461665"/>
          </a:xfrm>
          <a:prstGeom prst="rect">
            <a:avLst/>
          </a:prstGeom>
          <a:noFill/>
        </p:spPr>
        <p:txBody>
          <a:bodyPr wrap="none" rtlCol="0">
            <a:spAutoFit/>
          </a:bodyPr>
          <a:lstStyle/>
          <a:p>
            <a:pPr algn="ctr"/>
            <a:r>
              <a:rPr lang="en-US" sz="2400" b="1" dirty="0" err="1"/>
              <a:t>Bối</a:t>
            </a:r>
            <a:r>
              <a:rPr lang="en-US" sz="2400" b="1" dirty="0"/>
              <a:t> </a:t>
            </a:r>
            <a:r>
              <a:rPr lang="en-US" sz="2400" b="1" dirty="0" err="1"/>
              <a:t>cảnh</a:t>
            </a:r>
            <a:r>
              <a:rPr lang="en-US" sz="2400" b="1" dirty="0"/>
              <a:t> </a:t>
            </a:r>
            <a:r>
              <a:rPr lang="en-US" sz="2400" b="1" dirty="0" err="1"/>
              <a:t>và</a:t>
            </a:r>
            <a:r>
              <a:rPr lang="en-US" sz="2400" b="1" dirty="0"/>
              <a:t> </a:t>
            </a:r>
            <a:r>
              <a:rPr lang="en-US" sz="2400" b="1" dirty="0" err="1"/>
              <a:t>lĩnh</a:t>
            </a:r>
            <a:r>
              <a:rPr lang="en-US" sz="2400" b="1" dirty="0"/>
              <a:t> </a:t>
            </a:r>
            <a:r>
              <a:rPr lang="en-US" sz="2400" b="1" dirty="0" err="1"/>
              <a:t>vực</a:t>
            </a:r>
            <a:r>
              <a:rPr lang="en-US" sz="2400" b="1" dirty="0"/>
              <a:t> </a:t>
            </a:r>
            <a:r>
              <a:rPr lang="en-US" sz="2400" b="1" dirty="0" err="1"/>
              <a:t>nội</a:t>
            </a:r>
            <a:r>
              <a:rPr lang="en-US" sz="2400" b="1" dirty="0"/>
              <a:t> dung…</a:t>
            </a:r>
          </a:p>
        </p:txBody>
      </p:sp>
    </p:spTree>
    <p:extLst>
      <p:ext uri="{BB962C8B-B14F-4D97-AF65-F5344CB8AC3E}">
        <p14:creationId xmlns:p14="http://schemas.microsoft.com/office/powerpoint/2010/main" val="415760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72FC8B4-79A8-3433-D3EE-1EFD3DB5A0F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DD0ABBF3-ECFB-159C-4885-A645A7E4C482}"/>
              </a:ext>
            </a:extLst>
          </p:cNvPr>
          <p:cNvPicPr>
            <a:picLocks noChangeAspect="1"/>
          </p:cNvPicPr>
          <p:nvPr/>
        </p:nvPicPr>
        <p:blipFill>
          <a:blip r:embed="rId3"/>
          <a:stretch>
            <a:fillRect/>
          </a:stretch>
        </p:blipFill>
        <p:spPr>
          <a:xfrm>
            <a:off x="832679" y="2253280"/>
            <a:ext cx="4573800" cy="2918318"/>
          </a:xfrm>
          <a:prstGeom prst="rect">
            <a:avLst/>
          </a:prstGeom>
        </p:spPr>
      </p:pic>
      <p:pic>
        <p:nvPicPr>
          <p:cNvPr id="4" name="Picture 3">
            <a:extLst>
              <a:ext uri="{FF2B5EF4-FFF2-40B4-BE49-F238E27FC236}">
                <a16:creationId xmlns:a16="http://schemas.microsoft.com/office/drawing/2014/main" xmlns="" id="{739E9204-D7BA-AAD0-B574-216DD2B23C60}"/>
              </a:ext>
            </a:extLst>
          </p:cNvPr>
          <p:cNvPicPr>
            <a:picLocks noChangeAspect="1"/>
          </p:cNvPicPr>
          <p:nvPr/>
        </p:nvPicPr>
        <p:blipFill>
          <a:blip r:embed="rId4"/>
          <a:stretch>
            <a:fillRect/>
          </a:stretch>
        </p:blipFill>
        <p:spPr>
          <a:xfrm>
            <a:off x="7038536" y="2497873"/>
            <a:ext cx="2084443" cy="2764721"/>
          </a:xfrm>
          <a:prstGeom prst="rect">
            <a:avLst/>
          </a:prstGeom>
        </p:spPr>
      </p:pic>
      <p:sp>
        <p:nvSpPr>
          <p:cNvPr id="5" name="object 4">
            <a:extLst>
              <a:ext uri="{FF2B5EF4-FFF2-40B4-BE49-F238E27FC236}">
                <a16:creationId xmlns:a16="http://schemas.microsoft.com/office/drawing/2014/main" xmlns="" id="{738D155C-33F0-8E1A-FC0E-CF05B6D3CDF3}"/>
              </a:ext>
            </a:extLst>
          </p:cNvPr>
          <p:cNvSpPr txBox="1"/>
          <p:nvPr/>
        </p:nvSpPr>
        <p:spPr>
          <a:xfrm>
            <a:off x="1998945" y="5459911"/>
            <a:ext cx="2241268" cy="319959"/>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US" sz="20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Toán</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học</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 </a:t>
            </a:r>
            <a:r>
              <a:rPr kumimoji="0" lang="vi-VN"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Hình học</a:t>
            </a:r>
          </a:p>
        </p:txBody>
      </p:sp>
      <p:sp>
        <p:nvSpPr>
          <p:cNvPr id="6" name="object 4">
            <a:extLst>
              <a:ext uri="{FF2B5EF4-FFF2-40B4-BE49-F238E27FC236}">
                <a16:creationId xmlns:a16="http://schemas.microsoft.com/office/drawing/2014/main" xmlns="" id="{1259C29F-A07A-FAD7-4FF4-BDCF9EFC5522}"/>
              </a:ext>
            </a:extLst>
          </p:cNvPr>
          <p:cNvSpPr txBox="1"/>
          <p:nvPr/>
        </p:nvSpPr>
        <p:spPr>
          <a:xfrm>
            <a:off x="7027469" y="5459911"/>
            <a:ext cx="2241268" cy="319959"/>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lang="en-US" sz="20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Cá</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nhân</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 </a:t>
            </a:r>
            <a:r>
              <a:rPr kumimoji="0" lang="vi-VN"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Đo lường</a:t>
            </a:r>
          </a:p>
        </p:txBody>
      </p:sp>
      <p:sp>
        <p:nvSpPr>
          <p:cNvPr id="7" name="Slide Number Placeholder 6">
            <a:extLst>
              <a:ext uri="{FF2B5EF4-FFF2-40B4-BE49-F238E27FC236}">
                <a16:creationId xmlns:a16="http://schemas.microsoft.com/office/drawing/2014/main" xmlns="" id="{7597C194-8DE7-8AD7-716E-8B0FBA874273}"/>
              </a:ext>
            </a:extLst>
          </p:cNvPr>
          <p:cNvSpPr>
            <a:spLocks noGrp="1"/>
          </p:cNvSpPr>
          <p:nvPr>
            <p:ph type="sldNum" sz="quarter" idx="12"/>
          </p:nvPr>
        </p:nvSpPr>
        <p:spPr/>
        <p:txBody>
          <a:bodyPr/>
          <a:lstStyle/>
          <a:p>
            <a:fld id="{D6DAD6C1-62F6-4473-8FB1-A9EBE493AB22}" type="slidenum">
              <a:rPr lang="vi-VN" smtClean="0"/>
              <a:t>47</a:t>
            </a:fld>
            <a:endParaRPr lang="vi-VN"/>
          </a:p>
        </p:txBody>
      </p:sp>
      <p:sp>
        <p:nvSpPr>
          <p:cNvPr id="10" name="Title 1">
            <a:extLst>
              <a:ext uri="{FF2B5EF4-FFF2-40B4-BE49-F238E27FC236}">
                <a16:creationId xmlns:a16="http://schemas.microsoft.com/office/drawing/2014/main" xmlns="" id="{A05FDDAF-5BF7-ED10-902B-A50F41055325}"/>
              </a:ext>
            </a:extLst>
          </p:cNvPr>
          <p:cNvSpPr txBox="1">
            <a:spLocks/>
          </p:cNvSpPr>
          <p:nvPr/>
        </p:nvSpPr>
        <p:spPr>
          <a:xfrm>
            <a:off x="0" y="0"/>
            <a:ext cx="12192000" cy="720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dirty="0"/>
              <a:t>2.2. </a:t>
            </a:r>
            <a:r>
              <a:rPr lang="en-US" dirty="0" err="1"/>
              <a:t>Kĩ</a:t>
            </a:r>
            <a:r>
              <a:rPr lang="en-US" dirty="0"/>
              <a:t> </a:t>
            </a:r>
            <a:r>
              <a:rPr lang="en-US" dirty="0" err="1"/>
              <a:t>thuật</a:t>
            </a:r>
            <a:r>
              <a:rPr lang="en-US" dirty="0"/>
              <a:t> </a:t>
            </a:r>
            <a:r>
              <a:rPr lang="en-US" dirty="0" err="1"/>
              <a:t>viết</a:t>
            </a:r>
            <a:r>
              <a:rPr lang="en-US" dirty="0"/>
              <a:t> </a:t>
            </a:r>
            <a:r>
              <a:rPr lang="vi-VN" dirty="0"/>
              <a:t>câu hỏi</a:t>
            </a:r>
          </a:p>
        </p:txBody>
      </p:sp>
      <p:sp>
        <p:nvSpPr>
          <p:cNvPr id="11" name="TextBox 10">
            <a:extLst>
              <a:ext uri="{FF2B5EF4-FFF2-40B4-BE49-F238E27FC236}">
                <a16:creationId xmlns:a16="http://schemas.microsoft.com/office/drawing/2014/main" xmlns="" id="{1BB268E3-DF85-5520-CA93-D21AD82239C4}"/>
              </a:ext>
            </a:extLst>
          </p:cNvPr>
          <p:cNvSpPr txBox="1"/>
          <p:nvPr/>
        </p:nvSpPr>
        <p:spPr>
          <a:xfrm>
            <a:off x="0" y="798991"/>
            <a:ext cx="3627853" cy="523220"/>
          </a:xfrm>
          <a:prstGeom prst="rect">
            <a:avLst/>
          </a:prstGeom>
          <a:noFill/>
        </p:spPr>
        <p:txBody>
          <a:bodyPr wrap="none" rtlCol="0">
            <a:spAutoFit/>
          </a:bodyPr>
          <a:lstStyle/>
          <a:p>
            <a:pPr algn="ctr"/>
            <a:r>
              <a:rPr lang="en-US" sz="2800" b="1" dirty="0"/>
              <a:t>2.2.4. </a:t>
            </a:r>
            <a:r>
              <a:rPr lang="en-US" sz="2800" b="1" dirty="0" err="1"/>
              <a:t>Viết</a:t>
            </a:r>
            <a:r>
              <a:rPr lang="en-US" sz="2800" b="1" dirty="0"/>
              <a:t> </a:t>
            </a:r>
            <a:r>
              <a:rPr lang="en-US" sz="2800" b="1" dirty="0" err="1"/>
              <a:t>câu</a:t>
            </a:r>
            <a:r>
              <a:rPr lang="en-US" sz="2800" b="1" dirty="0"/>
              <a:t> </a:t>
            </a:r>
            <a:r>
              <a:rPr lang="en-US" sz="2800" b="1" dirty="0" err="1"/>
              <a:t>hỏi</a:t>
            </a:r>
            <a:r>
              <a:rPr lang="en-US" sz="2800" b="1" dirty="0"/>
              <a:t> </a:t>
            </a:r>
            <a:r>
              <a:rPr lang="en-US" sz="2800" b="1" dirty="0" err="1"/>
              <a:t>toán</a:t>
            </a:r>
            <a:endParaRPr lang="en-US" sz="2800" b="1" dirty="0"/>
          </a:p>
        </p:txBody>
      </p:sp>
      <p:sp>
        <p:nvSpPr>
          <p:cNvPr id="13" name="TextBox 12">
            <a:extLst>
              <a:ext uri="{FF2B5EF4-FFF2-40B4-BE49-F238E27FC236}">
                <a16:creationId xmlns:a16="http://schemas.microsoft.com/office/drawing/2014/main" xmlns="" id="{8C14D1E7-1EF2-CBBC-2114-0E58523920BD}"/>
              </a:ext>
            </a:extLst>
          </p:cNvPr>
          <p:cNvSpPr txBox="1"/>
          <p:nvPr/>
        </p:nvSpPr>
        <p:spPr>
          <a:xfrm>
            <a:off x="4015879" y="1411196"/>
            <a:ext cx="4160241" cy="461665"/>
          </a:xfrm>
          <a:prstGeom prst="rect">
            <a:avLst/>
          </a:prstGeom>
          <a:noFill/>
        </p:spPr>
        <p:txBody>
          <a:bodyPr wrap="none" rtlCol="0">
            <a:spAutoFit/>
          </a:bodyPr>
          <a:lstStyle/>
          <a:p>
            <a:pPr algn="ctr"/>
            <a:r>
              <a:rPr lang="en-US" sz="2400" b="1" dirty="0" err="1"/>
              <a:t>Bối</a:t>
            </a:r>
            <a:r>
              <a:rPr lang="en-US" sz="2400" b="1" dirty="0"/>
              <a:t> </a:t>
            </a:r>
            <a:r>
              <a:rPr lang="en-US" sz="2400" b="1" dirty="0" err="1"/>
              <a:t>cảnh</a:t>
            </a:r>
            <a:r>
              <a:rPr lang="en-US" sz="2400" b="1" dirty="0"/>
              <a:t> </a:t>
            </a:r>
            <a:r>
              <a:rPr lang="en-US" sz="2400" b="1" dirty="0" err="1"/>
              <a:t>và</a:t>
            </a:r>
            <a:r>
              <a:rPr lang="en-US" sz="2400" b="1" dirty="0"/>
              <a:t> </a:t>
            </a:r>
            <a:r>
              <a:rPr lang="en-US" sz="2400" b="1" dirty="0" err="1"/>
              <a:t>lĩnh</a:t>
            </a:r>
            <a:r>
              <a:rPr lang="en-US" sz="2400" b="1" dirty="0"/>
              <a:t> </a:t>
            </a:r>
            <a:r>
              <a:rPr lang="en-US" sz="2400" b="1" dirty="0" err="1"/>
              <a:t>vực</a:t>
            </a:r>
            <a:r>
              <a:rPr lang="en-US" sz="2400" b="1" dirty="0"/>
              <a:t> </a:t>
            </a:r>
            <a:r>
              <a:rPr lang="en-US" sz="2400" b="1" dirty="0" err="1"/>
              <a:t>nội</a:t>
            </a:r>
            <a:r>
              <a:rPr lang="en-US" sz="2400" b="1" dirty="0"/>
              <a:t> dung…</a:t>
            </a:r>
          </a:p>
        </p:txBody>
      </p:sp>
    </p:spTree>
    <p:extLst>
      <p:ext uri="{BB962C8B-B14F-4D97-AF65-F5344CB8AC3E}">
        <p14:creationId xmlns:p14="http://schemas.microsoft.com/office/powerpoint/2010/main" val="2785005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92F9083-113F-BAD1-4E34-78A505E47CB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xmlns="" id="{C9F500BC-4E5A-DA7A-F60C-1A020CAADE4C}"/>
              </a:ext>
            </a:extLst>
          </p:cNvPr>
          <p:cNvPicPr>
            <a:picLocks noChangeAspect="1"/>
          </p:cNvPicPr>
          <p:nvPr/>
        </p:nvPicPr>
        <p:blipFill>
          <a:blip r:embed="rId3"/>
          <a:stretch>
            <a:fillRect/>
          </a:stretch>
        </p:blipFill>
        <p:spPr>
          <a:xfrm>
            <a:off x="7081386" y="3028724"/>
            <a:ext cx="4678814" cy="3260467"/>
          </a:xfrm>
          <a:prstGeom prst="rect">
            <a:avLst/>
          </a:prstGeom>
        </p:spPr>
      </p:pic>
      <p:sp>
        <p:nvSpPr>
          <p:cNvPr id="13" name="object 2">
            <a:extLst>
              <a:ext uri="{FF2B5EF4-FFF2-40B4-BE49-F238E27FC236}">
                <a16:creationId xmlns:a16="http://schemas.microsoft.com/office/drawing/2014/main" xmlns="" id="{618DB9DD-775F-E9DD-15D5-9EA35810682C}"/>
              </a:ext>
            </a:extLst>
          </p:cNvPr>
          <p:cNvSpPr txBox="1"/>
          <p:nvPr/>
        </p:nvSpPr>
        <p:spPr>
          <a:xfrm>
            <a:off x="292100" y="2867120"/>
            <a:ext cx="6468468" cy="3583673"/>
          </a:xfrm>
          <a:prstGeom prst="rect">
            <a:avLst/>
          </a:prstGeom>
        </p:spPr>
        <p:txBody>
          <a:bodyPr vert="horz" wrap="square" lIns="0" tIns="89535" rIns="0" bIns="0" rtlCol="0">
            <a:spAutoFit/>
          </a:bodyPr>
          <a:lstStyle/>
          <a:p>
            <a:pPr marL="240029" marR="0" lvl="0" indent="-227329" algn="l" defTabSz="914400" rtl="0" eaLnBrk="1" fontAlgn="auto" latinLnBrk="0" hangingPunct="1">
              <a:lnSpc>
                <a:spcPct val="100000"/>
              </a:lnSpc>
              <a:spcBef>
                <a:spcPts val="600"/>
              </a:spcBef>
              <a:spcAft>
                <a:spcPts val="0"/>
              </a:spcAft>
              <a:buClrTx/>
              <a:buSzTx/>
              <a:buFont typeface="Arial"/>
              <a:buChar char="•"/>
              <a:tabLst>
                <a:tab pos="240029" algn="l"/>
              </a:tabLst>
              <a:defRPr/>
            </a:pPr>
            <a:r>
              <a:rPr kumimoji="0" lang="vi-VN" sz="2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Tháng nào có nhiều ngày mưa nhất?</a:t>
            </a:r>
          </a:p>
          <a:p>
            <a:pPr marL="240029" marR="0" lvl="0" indent="-227329" algn="l" defTabSz="914400" rtl="0" eaLnBrk="1" fontAlgn="auto" latinLnBrk="0" hangingPunct="1">
              <a:lnSpc>
                <a:spcPct val="100000"/>
              </a:lnSpc>
              <a:spcBef>
                <a:spcPts val="600"/>
              </a:spcBef>
              <a:spcAft>
                <a:spcPts val="0"/>
              </a:spcAft>
              <a:buClrTx/>
              <a:buSzTx/>
              <a:buFont typeface="Arial"/>
              <a:buChar char="•"/>
              <a:tabLst>
                <a:tab pos="240029" algn="l"/>
              </a:tabLst>
              <a:defRPr/>
            </a:pPr>
            <a:r>
              <a:rPr kumimoji="0" lang="vi-VN" sz="2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Số ngày mưa lớn nhất trong tháng là bao nhiêu?</a:t>
            </a:r>
          </a:p>
          <a:p>
            <a:pPr marL="240029" marR="0" lvl="0" indent="-227329" algn="l" defTabSz="914400" rtl="0" eaLnBrk="1" fontAlgn="auto" latinLnBrk="0" hangingPunct="1">
              <a:lnSpc>
                <a:spcPct val="100000"/>
              </a:lnSpc>
              <a:spcBef>
                <a:spcPts val="600"/>
              </a:spcBef>
              <a:spcAft>
                <a:spcPts val="0"/>
              </a:spcAft>
              <a:buClrTx/>
              <a:buSzTx/>
              <a:buFont typeface="Arial"/>
              <a:buChar char="•"/>
              <a:tabLst>
                <a:tab pos="240029" algn="l"/>
              </a:tabLst>
              <a:defRPr/>
            </a:pPr>
            <a:r>
              <a:rPr kumimoji="0" lang="vi-VN" sz="2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2 tháng nào có ít ngày mưa nhất?</a:t>
            </a:r>
          </a:p>
          <a:p>
            <a:pPr marL="240029" marR="0" lvl="0" indent="-227329" algn="l" defTabSz="914400" rtl="0" eaLnBrk="1" fontAlgn="auto" latinLnBrk="0" hangingPunct="1">
              <a:lnSpc>
                <a:spcPct val="100000"/>
              </a:lnSpc>
              <a:spcBef>
                <a:spcPts val="600"/>
              </a:spcBef>
              <a:spcAft>
                <a:spcPts val="0"/>
              </a:spcAft>
              <a:buClrTx/>
              <a:buSzTx/>
              <a:buFont typeface="Arial"/>
              <a:buChar char="•"/>
              <a:tabLst>
                <a:tab pos="240029" algn="l"/>
              </a:tabLst>
              <a:defRPr/>
            </a:pPr>
            <a:r>
              <a:rPr kumimoji="0" lang="vi-VN" sz="2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Số ngày mưa Tháng 7 </a:t>
            </a:r>
            <a:r>
              <a:rPr kumimoji="0" lang="vi-VN"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nhiều hơn</a:t>
            </a:r>
            <a:r>
              <a:rPr kumimoji="0" lang="vi-VN" sz="2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Tháng 10 bao nhiêu ngày?</a:t>
            </a:r>
          </a:p>
          <a:p>
            <a:pPr marL="240029" marR="0" lvl="0" indent="-227329" algn="l" defTabSz="914400" rtl="0" eaLnBrk="1" fontAlgn="auto" latinLnBrk="0" hangingPunct="1">
              <a:lnSpc>
                <a:spcPct val="100000"/>
              </a:lnSpc>
              <a:spcBef>
                <a:spcPts val="600"/>
              </a:spcBef>
              <a:spcAft>
                <a:spcPts val="0"/>
              </a:spcAft>
              <a:buClrTx/>
              <a:buSzTx/>
              <a:buFont typeface="Arial"/>
              <a:buChar char="•"/>
              <a:tabLst>
                <a:tab pos="240029" algn="l"/>
              </a:tabLst>
              <a:defRPr/>
            </a:pPr>
            <a:r>
              <a:rPr kumimoji="0" lang="vi-VN" sz="2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Cả năm có bao nhiêu ngày mưa?</a:t>
            </a:r>
          </a:p>
          <a:p>
            <a:pPr marL="240029" marR="29209" lvl="0" indent="-227329" algn="l" defTabSz="914400" rtl="0" eaLnBrk="1" fontAlgn="auto" latinLnBrk="0" hangingPunct="1">
              <a:lnSpc>
                <a:spcPct val="80000"/>
              </a:lnSpc>
              <a:spcBef>
                <a:spcPts val="600"/>
              </a:spcBef>
              <a:spcAft>
                <a:spcPts val="0"/>
              </a:spcAft>
              <a:buClrTx/>
              <a:buSzTx/>
              <a:buFont typeface="Arial"/>
              <a:buChar char="•"/>
              <a:tabLst>
                <a:tab pos="241300" algn="l"/>
              </a:tabLst>
              <a:defRPr/>
            </a:pPr>
            <a:r>
              <a:rPr kumimoji="0" lang="vi-VN" sz="2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r>
              <a:rPr kumimoji="0" lang="vi-VN" sz="2000" b="0" i="1" u="none" strike="noStrike" kern="1200" cap="none" spc="0" normalizeH="0" baseline="0" noProof="0" dirty="0">
                <a:ln>
                  <a:noFill/>
                </a:ln>
                <a:effectLst/>
                <a:highlight>
                  <a:srgbClr val="FF0000"/>
                </a:highlight>
                <a:uLnTx/>
                <a:uFillTx/>
                <a:latin typeface="Calibri" panose="020F0502020204030204" pitchFamily="34" charset="0"/>
                <a:ea typeface="+mn-ea"/>
                <a:cs typeface="Calibri" panose="020F0502020204030204" pitchFamily="34" charset="0"/>
              </a:rPr>
              <a:t>Ẩn dữ liệu của Tháng 6 trên biểu đồ</a:t>
            </a:r>
            <a:r>
              <a:rPr kumimoji="0" lang="vi-VN" sz="2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Hãy dự đoán số ngày mưa trong Tháng 6 và lý giải câu trả lời đó.</a:t>
            </a:r>
          </a:p>
          <a:p>
            <a:pPr marL="240029" marR="0" lvl="0" indent="-227329" algn="l" defTabSz="914400" rtl="0" eaLnBrk="1" fontAlgn="auto" latinLnBrk="0" hangingPunct="1">
              <a:lnSpc>
                <a:spcPct val="100000"/>
              </a:lnSpc>
              <a:spcBef>
                <a:spcPts val="600"/>
              </a:spcBef>
              <a:spcAft>
                <a:spcPts val="0"/>
              </a:spcAft>
              <a:buClrTx/>
              <a:buSzTx/>
              <a:buFont typeface="Arial"/>
              <a:buChar char="•"/>
              <a:tabLst>
                <a:tab pos="240029" algn="l"/>
              </a:tabLst>
              <a:defRPr/>
            </a:pPr>
            <a:r>
              <a:rPr kumimoji="0" lang="vi-VN" sz="20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Số ngày mưa Tháng 7 gấp mấy lần số ngày mưa Tháng 3?</a:t>
            </a:r>
          </a:p>
          <a:p>
            <a:pPr marL="254635" marR="0" lvl="0" indent="-244475" algn="l" defTabSz="914400" rtl="0" eaLnBrk="1" fontAlgn="auto" latinLnBrk="0" hangingPunct="1">
              <a:lnSpc>
                <a:spcPct val="100000"/>
              </a:lnSpc>
              <a:spcBef>
                <a:spcPts val="600"/>
              </a:spcBef>
              <a:spcAft>
                <a:spcPts val="0"/>
              </a:spcAft>
              <a:buClrTx/>
              <a:buSzPct val="95833"/>
              <a:buFont typeface="Wingdings"/>
              <a:buChar char=""/>
              <a:tabLst>
                <a:tab pos="254635" algn="l"/>
              </a:tabLst>
              <a:defRPr/>
            </a:pPr>
            <a:r>
              <a:rPr kumimoji="0" lang="vi-VN"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Ghi chú: Để câu hỏi dễ quan sát hơn, có thể hiển thị 6 tháng thay vì cả năm.</a:t>
            </a:r>
          </a:p>
        </p:txBody>
      </p:sp>
      <p:sp>
        <p:nvSpPr>
          <p:cNvPr id="3" name="Slide Number Placeholder 2">
            <a:extLst>
              <a:ext uri="{FF2B5EF4-FFF2-40B4-BE49-F238E27FC236}">
                <a16:creationId xmlns:a16="http://schemas.microsoft.com/office/drawing/2014/main" xmlns="" id="{4E23E87B-E6D4-D7A5-6F1F-529D3653AD24}"/>
              </a:ext>
            </a:extLst>
          </p:cNvPr>
          <p:cNvSpPr>
            <a:spLocks noGrp="1"/>
          </p:cNvSpPr>
          <p:nvPr>
            <p:ph type="sldNum" sz="quarter" idx="12"/>
          </p:nvPr>
        </p:nvSpPr>
        <p:spPr/>
        <p:txBody>
          <a:bodyPr/>
          <a:lstStyle/>
          <a:p>
            <a:fld id="{D6DAD6C1-62F6-4473-8FB1-A9EBE493AB22}" type="slidenum">
              <a:rPr lang="vi-VN" smtClean="0"/>
              <a:t>48</a:t>
            </a:fld>
            <a:endParaRPr lang="vi-VN"/>
          </a:p>
        </p:txBody>
      </p:sp>
      <p:sp>
        <p:nvSpPr>
          <p:cNvPr id="4" name="TextBox 3">
            <a:extLst>
              <a:ext uri="{FF2B5EF4-FFF2-40B4-BE49-F238E27FC236}">
                <a16:creationId xmlns:a16="http://schemas.microsoft.com/office/drawing/2014/main" xmlns="" id="{2BBB8421-E65C-B8A4-77DC-73AA9472E2CA}"/>
              </a:ext>
            </a:extLst>
          </p:cNvPr>
          <p:cNvSpPr txBox="1"/>
          <p:nvPr/>
        </p:nvSpPr>
        <p:spPr>
          <a:xfrm>
            <a:off x="228600" y="2047524"/>
            <a:ext cx="2167581" cy="461665"/>
          </a:xfrm>
          <a:prstGeom prst="rect">
            <a:avLst/>
          </a:prstGeom>
          <a:noFill/>
        </p:spPr>
        <p:txBody>
          <a:bodyPr wrap="none" rtlCol="0">
            <a:spAutoFit/>
          </a:bodyPr>
          <a:lstStyle/>
          <a:p>
            <a:r>
              <a:rPr lang="en-US" sz="2400" dirty="0"/>
              <a:t>T</a:t>
            </a:r>
            <a:r>
              <a:rPr lang="vi-VN" sz="2400" dirty="0"/>
              <a:t>ình huống (1)</a:t>
            </a:r>
            <a:endParaRPr lang="en-US" sz="2400" dirty="0"/>
          </a:p>
        </p:txBody>
      </p:sp>
      <p:sp>
        <p:nvSpPr>
          <p:cNvPr id="8" name="TextBox 7">
            <a:extLst>
              <a:ext uri="{FF2B5EF4-FFF2-40B4-BE49-F238E27FC236}">
                <a16:creationId xmlns:a16="http://schemas.microsoft.com/office/drawing/2014/main" xmlns="" id="{849A7E13-46D0-3018-FECB-22A9B3F69BC2}"/>
              </a:ext>
            </a:extLst>
          </p:cNvPr>
          <p:cNvSpPr txBox="1"/>
          <p:nvPr/>
        </p:nvSpPr>
        <p:spPr>
          <a:xfrm>
            <a:off x="4015879" y="1411196"/>
            <a:ext cx="4160241" cy="461665"/>
          </a:xfrm>
          <a:prstGeom prst="rect">
            <a:avLst/>
          </a:prstGeom>
          <a:noFill/>
        </p:spPr>
        <p:txBody>
          <a:bodyPr wrap="none" rtlCol="0">
            <a:spAutoFit/>
          </a:bodyPr>
          <a:lstStyle/>
          <a:p>
            <a:pPr algn="ctr"/>
            <a:r>
              <a:rPr lang="en-US" sz="2400" b="1" dirty="0" err="1"/>
              <a:t>Bối</a:t>
            </a:r>
            <a:r>
              <a:rPr lang="en-US" sz="2400" b="1" dirty="0"/>
              <a:t> </a:t>
            </a:r>
            <a:r>
              <a:rPr lang="en-US" sz="2400" b="1" dirty="0" err="1"/>
              <a:t>cảnh</a:t>
            </a:r>
            <a:r>
              <a:rPr lang="en-US" sz="2400" b="1" dirty="0"/>
              <a:t> </a:t>
            </a:r>
            <a:r>
              <a:rPr lang="en-US" sz="2400" b="1" dirty="0" err="1"/>
              <a:t>và</a:t>
            </a:r>
            <a:r>
              <a:rPr lang="en-US" sz="2400" b="1" dirty="0"/>
              <a:t> </a:t>
            </a:r>
            <a:r>
              <a:rPr lang="en-US" sz="2400" b="1" dirty="0" err="1"/>
              <a:t>lĩnh</a:t>
            </a:r>
            <a:r>
              <a:rPr lang="en-US" sz="2400" b="1" dirty="0"/>
              <a:t> </a:t>
            </a:r>
            <a:r>
              <a:rPr lang="en-US" sz="2400" b="1" dirty="0" err="1"/>
              <a:t>vực</a:t>
            </a:r>
            <a:r>
              <a:rPr lang="en-US" sz="2400" b="1" dirty="0"/>
              <a:t> </a:t>
            </a:r>
            <a:r>
              <a:rPr lang="en-US" sz="2400" b="1" dirty="0" err="1"/>
              <a:t>nội</a:t>
            </a:r>
            <a:r>
              <a:rPr lang="en-US" sz="2400" b="1" dirty="0"/>
              <a:t> dung…</a:t>
            </a:r>
          </a:p>
        </p:txBody>
      </p:sp>
      <p:sp>
        <p:nvSpPr>
          <p:cNvPr id="9" name="Title 1">
            <a:extLst>
              <a:ext uri="{FF2B5EF4-FFF2-40B4-BE49-F238E27FC236}">
                <a16:creationId xmlns:a16="http://schemas.microsoft.com/office/drawing/2014/main" xmlns="" id="{A01D706C-D53E-8602-BE6C-364D37F0E478}"/>
              </a:ext>
            </a:extLst>
          </p:cNvPr>
          <p:cNvSpPr txBox="1">
            <a:spLocks/>
          </p:cNvSpPr>
          <p:nvPr/>
        </p:nvSpPr>
        <p:spPr>
          <a:xfrm>
            <a:off x="0" y="0"/>
            <a:ext cx="12192000" cy="720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dirty="0"/>
              <a:t>2.2. </a:t>
            </a:r>
            <a:r>
              <a:rPr lang="en-US" dirty="0" err="1"/>
              <a:t>Kĩ</a:t>
            </a:r>
            <a:r>
              <a:rPr lang="en-US" dirty="0"/>
              <a:t> </a:t>
            </a:r>
            <a:r>
              <a:rPr lang="en-US" dirty="0" err="1"/>
              <a:t>thuật</a:t>
            </a:r>
            <a:r>
              <a:rPr lang="en-US" dirty="0"/>
              <a:t> </a:t>
            </a:r>
            <a:r>
              <a:rPr lang="en-US" dirty="0" err="1"/>
              <a:t>viết</a:t>
            </a:r>
            <a:r>
              <a:rPr lang="en-US" dirty="0"/>
              <a:t> </a:t>
            </a:r>
            <a:r>
              <a:rPr lang="vi-VN" dirty="0"/>
              <a:t>câu hỏi</a:t>
            </a:r>
          </a:p>
        </p:txBody>
      </p:sp>
      <p:sp>
        <p:nvSpPr>
          <p:cNvPr id="10" name="TextBox 9">
            <a:extLst>
              <a:ext uri="{FF2B5EF4-FFF2-40B4-BE49-F238E27FC236}">
                <a16:creationId xmlns:a16="http://schemas.microsoft.com/office/drawing/2014/main" xmlns="" id="{F4560E41-2A0A-CAFC-BAD7-41D314BA0A43}"/>
              </a:ext>
            </a:extLst>
          </p:cNvPr>
          <p:cNvSpPr txBox="1"/>
          <p:nvPr/>
        </p:nvSpPr>
        <p:spPr>
          <a:xfrm>
            <a:off x="0" y="798991"/>
            <a:ext cx="3627853" cy="523220"/>
          </a:xfrm>
          <a:prstGeom prst="rect">
            <a:avLst/>
          </a:prstGeom>
          <a:noFill/>
        </p:spPr>
        <p:txBody>
          <a:bodyPr wrap="none" rtlCol="0">
            <a:spAutoFit/>
          </a:bodyPr>
          <a:lstStyle/>
          <a:p>
            <a:pPr algn="ctr"/>
            <a:r>
              <a:rPr lang="en-US" sz="2800" b="1" dirty="0"/>
              <a:t>2.2.4. </a:t>
            </a:r>
            <a:r>
              <a:rPr lang="en-US" sz="2800" b="1" dirty="0" err="1"/>
              <a:t>Viết</a:t>
            </a:r>
            <a:r>
              <a:rPr lang="en-US" sz="2800" b="1" dirty="0"/>
              <a:t> </a:t>
            </a:r>
            <a:r>
              <a:rPr lang="en-US" sz="2800" b="1" dirty="0" err="1"/>
              <a:t>câu</a:t>
            </a:r>
            <a:r>
              <a:rPr lang="en-US" sz="2800" b="1" dirty="0"/>
              <a:t> </a:t>
            </a:r>
            <a:r>
              <a:rPr lang="en-US" sz="2800" b="1" dirty="0" err="1"/>
              <a:t>hỏi</a:t>
            </a:r>
            <a:r>
              <a:rPr lang="en-US" sz="2800" b="1" dirty="0"/>
              <a:t> </a:t>
            </a:r>
            <a:r>
              <a:rPr lang="en-US" sz="2800" b="1" dirty="0" err="1"/>
              <a:t>toán</a:t>
            </a:r>
            <a:endParaRPr lang="en-US" sz="2800" b="1" dirty="0"/>
          </a:p>
        </p:txBody>
      </p:sp>
    </p:spTree>
    <p:extLst>
      <p:ext uri="{BB962C8B-B14F-4D97-AF65-F5344CB8AC3E}">
        <p14:creationId xmlns:p14="http://schemas.microsoft.com/office/powerpoint/2010/main" val="20937141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60F15B-FAC7-B784-995A-1D28A0FDFFE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xmlns="" id="{480F2BD7-06D3-6435-CA31-BB7A2712D7EF}"/>
              </a:ext>
            </a:extLst>
          </p:cNvPr>
          <p:cNvPicPr>
            <a:picLocks noChangeAspect="1"/>
          </p:cNvPicPr>
          <p:nvPr/>
        </p:nvPicPr>
        <p:blipFill>
          <a:blip r:embed="rId3"/>
          <a:stretch>
            <a:fillRect/>
          </a:stretch>
        </p:blipFill>
        <p:spPr>
          <a:xfrm>
            <a:off x="1035424" y="2523332"/>
            <a:ext cx="4673224" cy="4236903"/>
          </a:xfrm>
          <a:prstGeom prst="rect">
            <a:avLst/>
          </a:prstGeom>
        </p:spPr>
      </p:pic>
      <p:pic>
        <p:nvPicPr>
          <p:cNvPr id="6" name="Picture 5">
            <a:extLst>
              <a:ext uri="{FF2B5EF4-FFF2-40B4-BE49-F238E27FC236}">
                <a16:creationId xmlns:a16="http://schemas.microsoft.com/office/drawing/2014/main" xmlns="" id="{60D495F9-FB50-280A-1C53-7B4291A65991}"/>
              </a:ext>
            </a:extLst>
          </p:cNvPr>
          <p:cNvPicPr>
            <a:picLocks noChangeAspect="1"/>
          </p:cNvPicPr>
          <p:nvPr/>
        </p:nvPicPr>
        <p:blipFill>
          <a:blip r:embed="rId4"/>
          <a:stretch>
            <a:fillRect/>
          </a:stretch>
        </p:blipFill>
        <p:spPr>
          <a:xfrm>
            <a:off x="6483354" y="2888795"/>
            <a:ext cx="4600122" cy="3505975"/>
          </a:xfrm>
          <a:prstGeom prst="rect">
            <a:avLst/>
          </a:prstGeom>
        </p:spPr>
      </p:pic>
      <p:sp>
        <p:nvSpPr>
          <p:cNvPr id="3" name="Slide Number Placeholder 2">
            <a:extLst>
              <a:ext uri="{FF2B5EF4-FFF2-40B4-BE49-F238E27FC236}">
                <a16:creationId xmlns:a16="http://schemas.microsoft.com/office/drawing/2014/main" xmlns="" id="{CBC72ED3-0176-171F-6F65-EB3754CF623A}"/>
              </a:ext>
            </a:extLst>
          </p:cNvPr>
          <p:cNvSpPr>
            <a:spLocks noGrp="1"/>
          </p:cNvSpPr>
          <p:nvPr>
            <p:ph type="sldNum" sz="quarter" idx="12"/>
          </p:nvPr>
        </p:nvSpPr>
        <p:spPr/>
        <p:txBody>
          <a:bodyPr/>
          <a:lstStyle/>
          <a:p>
            <a:fld id="{D6DAD6C1-62F6-4473-8FB1-A9EBE493AB22}" type="slidenum">
              <a:rPr lang="vi-VN" smtClean="0"/>
              <a:t>49</a:t>
            </a:fld>
            <a:endParaRPr lang="vi-VN"/>
          </a:p>
        </p:txBody>
      </p:sp>
      <p:sp>
        <p:nvSpPr>
          <p:cNvPr id="5" name="TextBox 4">
            <a:extLst>
              <a:ext uri="{FF2B5EF4-FFF2-40B4-BE49-F238E27FC236}">
                <a16:creationId xmlns:a16="http://schemas.microsoft.com/office/drawing/2014/main" xmlns="" id="{4F84A371-608E-95E8-B09B-250DEA731C53}"/>
              </a:ext>
            </a:extLst>
          </p:cNvPr>
          <p:cNvSpPr txBox="1"/>
          <p:nvPr/>
        </p:nvSpPr>
        <p:spPr>
          <a:xfrm>
            <a:off x="228600" y="2047524"/>
            <a:ext cx="2151551" cy="461665"/>
          </a:xfrm>
          <a:prstGeom prst="rect">
            <a:avLst/>
          </a:prstGeom>
          <a:noFill/>
        </p:spPr>
        <p:txBody>
          <a:bodyPr wrap="none" rtlCol="0">
            <a:spAutoFit/>
          </a:bodyPr>
          <a:lstStyle/>
          <a:p>
            <a:r>
              <a:rPr lang="en-US" sz="2400" dirty="0"/>
              <a:t>T</a:t>
            </a:r>
            <a:r>
              <a:rPr lang="vi-VN" sz="2400" dirty="0"/>
              <a:t>ình huống (</a:t>
            </a:r>
            <a:r>
              <a:rPr lang="en-US" sz="2400" dirty="0"/>
              <a:t>2</a:t>
            </a:r>
            <a:r>
              <a:rPr lang="vi-VN" sz="2400" dirty="0"/>
              <a:t>)</a:t>
            </a:r>
            <a:endParaRPr lang="en-US" sz="2400" dirty="0"/>
          </a:p>
        </p:txBody>
      </p:sp>
      <p:sp>
        <p:nvSpPr>
          <p:cNvPr id="9" name="TextBox 8">
            <a:extLst>
              <a:ext uri="{FF2B5EF4-FFF2-40B4-BE49-F238E27FC236}">
                <a16:creationId xmlns:a16="http://schemas.microsoft.com/office/drawing/2014/main" xmlns="" id="{50635D71-FB8B-909D-9028-C5C89D47D99A}"/>
              </a:ext>
            </a:extLst>
          </p:cNvPr>
          <p:cNvSpPr txBox="1"/>
          <p:nvPr/>
        </p:nvSpPr>
        <p:spPr>
          <a:xfrm>
            <a:off x="4015879" y="1411196"/>
            <a:ext cx="4160241" cy="461665"/>
          </a:xfrm>
          <a:prstGeom prst="rect">
            <a:avLst/>
          </a:prstGeom>
          <a:noFill/>
        </p:spPr>
        <p:txBody>
          <a:bodyPr wrap="none" rtlCol="0">
            <a:spAutoFit/>
          </a:bodyPr>
          <a:lstStyle/>
          <a:p>
            <a:pPr algn="ctr"/>
            <a:r>
              <a:rPr lang="en-US" sz="2400" b="1" dirty="0" err="1"/>
              <a:t>Bối</a:t>
            </a:r>
            <a:r>
              <a:rPr lang="en-US" sz="2400" b="1" dirty="0"/>
              <a:t> </a:t>
            </a:r>
            <a:r>
              <a:rPr lang="en-US" sz="2400" b="1" dirty="0" err="1"/>
              <a:t>cảnh</a:t>
            </a:r>
            <a:r>
              <a:rPr lang="en-US" sz="2400" b="1" dirty="0"/>
              <a:t> </a:t>
            </a:r>
            <a:r>
              <a:rPr lang="en-US" sz="2400" b="1" dirty="0" err="1"/>
              <a:t>và</a:t>
            </a:r>
            <a:r>
              <a:rPr lang="en-US" sz="2400" b="1" dirty="0"/>
              <a:t> </a:t>
            </a:r>
            <a:r>
              <a:rPr lang="en-US" sz="2400" b="1" dirty="0" err="1"/>
              <a:t>lĩnh</a:t>
            </a:r>
            <a:r>
              <a:rPr lang="en-US" sz="2400" b="1" dirty="0"/>
              <a:t> </a:t>
            </a:r>
            <a:r>
              <a:rPr lang="en-US" sz="2400" b="1" dirty="0" err="1"/>
              <a:t>vực</a:t>
            </a:r>
            <a:r>
              <a:rPr lang="en-US" sz="2400" b="1" dirty="0"/>
              <a:t> </a:t>
            </a:r>
            <a:r>
              <a:rPr lang="en-US" sz="2400" b="1" dirty="0" err="1"/>
              <a:t>nội</a:t>
            </a:r>
            <a:r>
              <a:rPr lang="en-US" sz="2400" b="1" dirty="0"/>
              <a:t> dung…</a:t>
            </a:r>
          </a:p>
        </p:txBody>
      </p:sp>
      <p:sp>
        <p:nvSpPr>
          <p:cNvPr id="10" name="Title 1">
            <a:extLst>
              <a:ext uri="{FF2B5EF4-FFF2-40B4-BE49-F238E27FC236}">
                <a16:creationId xmlns:a16="http://schemas.microsoft.com/office/drawing/2014/main" xmlns="" id="{50A1B389-6C01-C67F-8B24-4534485054CD}"/>
              </a:ext>
            </a:extLst>
          </p:cNvPr>
          <p:cNvSpPr txBox="1">
            <a:spLocks/>
          </p:cNvSpPr>
          <p:nvPr/>
        </p:nvSpPr>
        <p:spPr>
          <a:xfrm>
            <a:off x="0" y="0"/>
            <a:ext cx="12192000" cy="720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dirty="0"/>
              <a:t>2.2. </a:t>
            </a:r>
            <a:r>
              <a:rPr lang="en-US" dirty="0" err="1"/>
              <a:t>Kĩ</a:t>
            </a:r>
            <a:r>
              <a:rPr lang="en-US" dirty="0"/>
              <a:t> </a:t>
            </a:r>
            <a:r>
              <a:rPr lang="en-US" dirty="0" err="1"/>
              <a:t>thuật</a:t>
            </a:r>
            <a:r>
              <a:rPr lang="en-US" dirty="0"/>
              <a:t> </a:t>
            </a:r>
            <a:r>
              <a:rPr lang="en-US" dirty="0" err="1"/>
              <a:t>viết</a:t>
            </a:r>
            <a:r>
              <a:rPr lang="en-US" dirty="0"/>
              <a:t> </a:t>
            </a:r>
            <a:r>
              <a:rPr lang="vi-VN" dirty="0"/>
              <a:t>câu hỏi</a:t>
            </a:r>
          </a:p>
        </p:txBody>
      </p:sp>
      <p:sp>
        <p:nvSpPr>
          <p:cNvPr id="11" name="TextBox 10">
            <a:extLst>
              <a:ext uri="{FF2B5EF4-FFF2-40B4-BE49-F238E27FC236}">
                <a16:creationId xmlns:a16="http://schemas.microsoft.com/office/drawing/2014/main" xmlns="" id="{C8C8FBA3-E2E0-D5E1-1374-7422AF39347D}"/>
              </a:ext>
            </a:extLst>
          </p:cNvPr>
          <p:cNvSpPr txBox="1"/>
          <p:nvPr/>
        </p:nvSpPr>
        <p:spPr>
          <a:xfrm>
            <a:off x="0" y="798991"/>
            <a:ext cx="3627853" cy="523220"/>
          </a:xfrm>
          <a:prstGeom prst="rect">
            <a:avLst/>
          </a:prstGeom>
          <a:noFill/>
        </p:spPr>
        <p:txBody>
          <a:bodyPr wrap="none" rtlCol="0">
            <a:spAutoFit/>
          </a:bodyPr>
          <a:lstStyle/>
          <a:p>
            <a:pPr algn="ctr"/>
            <a:r>
              <a:rPr lang="en-US" sz="2800" b="1" dirty="0"/>
              <a:t>2.2.4. </a:t>
            </a:r>
            <a:r>
              <a:rPr lang="en-US" sz="2800" b="1" dirty="0" err="1"/>
              <a:t>Viết</a:t>
            </a:r>
            <a:r>
              <a:rPr lang="en-US" sz="2800" b="1" dirty="0"/>
              <a:t> </a:t>
            </a:r>
            <a:r>
              <a:rPr lang="en-US" sz="2800" b="1" dirty="0" err="1"/>
              <a:t>câu</a:t>
            </a:r>
            <a:r>
              <a:rPr lang="en-US" sz="2800" b="1" dirty="0"/>
              <a:t> </a:t>
            </a:r>
            <a:r>
              <a:rPr lang="en-US" sz="2800" b="1" dirty="0" err="1"/>
              <a:t>hỏi</a:t>
            </a:r>
            <a:r>
              <a:rPr lang="en-US" sz="2800" b="1" dirty="0"/>
              <a:t> </a:t>
            </a:r>
            <a:r>
              <a:rPr lang="en-US" sz="2800" b="1" dirty="0" err="1"/>
              <a:t>toán</a:t>
            </a:r>
            <a:endParaRPr lang="en-US" sz="2800" b="1" dirty="0"/>
          </a:p>
        </p:txBody>
      </p:sp>
    </p:spTree>
    <p:extLst>
      <p:ext uri="{BB962C8B-B14F-4D97-AF65-F5344CB8AC3E}">
        <p14:creationId xmlns:p14="http://schemas.microsoft.com/office/powerpoint/2010/main" val="81453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73399C1-D950-22F4-7C0F-AC0622A90C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C753E3E5-D607-EEAF-9757-B4ED37F429E7}"/>
              </a:ext>
            </a:extLst>
          </p:cNvPr>
          <p:cNvSpPr>
            <a:spLocks noGrp="1"/>
          </p:cNvSpPr>
          <p:nvPr>
            <p:ph type="title"/>
          </p:nvPr>
        </p:nvSpPr>
        <p:spPr/>
        <p:txBody>
          <a:bodyPr/>
          <a:lstStyle/>
          <a:p>
            <a:r>
              <a:rPr lang="vi-VN"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1</a:t>
            </a:r>
            <a:r>
              <a:rPr lang="vi-VN"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Quan </a:t>
            </a:r>
            <a:r>
              <a:rPr lang="en-US" dirty="0" err="1">
                <a:latin typeface="Calibri" panose="020F0502020204030204" pitchFamily="34" charset="0"/>
                <a:cs typeface="Calibri" panose="020F0502020204030204" pitchFamily="34" charset="0"/>
              </a:rPr>
              <a:t>niệm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về</a:t>
            </a:r>
            <a:r>
              <a:rPr lang="en-US" dirty="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năng lực toán học của SEA-PLM</a:t>
            </a:r>
          </a:p>
        </p:txBody>
      </p:sp>
      <p:sp>
        <p:nvSpPr>
          <p:cNvPr id="3" name="Content Placeholder 2">
            <a:extLst>
              <a:ext uri="{FF2B5EF4-FFF2-40B4-BE49-F238E27FC236}">
                <a16:creationId xmlns:a16="http://schemas.microsoft.com/office/drawing/2014/main" xmlns="" id="{5417EEA1-6C35-9E5C-53F9-0E59C52C0757}"/>
              </a:ext>
            </a:extLst>
          </p:cNvPr>
          <p:cNvSpPr txBox="1">
            <a:spLocks/>
          </p:cNvSpPr>
          <p:nvPr/>
        </p:nvSpPr>
        <p:spPr>
          <a:xfrm>
            <a:off x="292100" y="1937244"/>
            <a:ext cx="11468100" cy="25604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30000"/>
              </a:lnSpc>
              <a:spcBef>
                <a:spcPts val="600"/>
              </a:spcBef>
            </a:pPr>
            <a:r>
              <a:rPr lang="en-US" b="1" dirty="0" err="1">
                <a:latin typeface="Calibri" panose="020F0502020204030204" pitchFamily="34" charset="0"/>
                <a:cs typeface="Calibri" panose="020F0502020204030204" pitchFamily="34" charset="0"/>
              </a:rPr>
              <a:t>Năng</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lực</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toán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học</a:t>
            </a:r>
            <a:r>
              <a:rPr lang="en-US" b="1" dirty="0">
                <a:latin typeface="Calibri" panose="020F0502020204030204" pitchFamily="34" charset="0"/>
                <a:cs typeface="Calibri" panose="020F0502020204030204" pitchFamily="34" charset="0"/>
              </a:rPr>
              <a:t>…</a:t>
            </a:r>
          </a:p>
          <a:p>
            <a:pPr marL="342900" indent="-342900" algn="just">
              <a:lnSpc>
                <a:spcPct val="130000"/>
              </a:lnSpc>
              <a:spcBef>
                <a:spcPts val="600"/>
              </a:spcBef>
              <a:buFont typeface="Arial" panose="020B0604020202020204" pitchFamily="34" charset="0"/>
              <a:buChar char="•"/>
            </a:pPr>
            <a:r>
              <a:rPr lang="vi-VN" dirty="0">
                <a:latin typeface="Calibri" panose="020F0502020204030204" pitchFamily="34" charset="0"/>
                <a:cs typeface="Calibri" panose="020F0502020204030204" pitchFamily="34" charset="0"/>
              </a:rPr>
              <a:t>Là khả năng của một người, </a:t>
            </a:r>
            <a:r>
              <a:rPr lang="vi-VN" dirty="0">
                <a:solidFill>
                  <a:srgbClr val="FF0000"/>
                </a:solidFill>
                <a:latin typeface="Calibri" panose="020F0502020204030204" pitchFamily="34" charset="0"/>
                <a:cs typeface="Calibri" panose="020F0502020204030204" pitchFamily="34" charset="0"/>
              </a:rPr>
              <a:t>khi được giao một vấn đề trong bối cảnh </a:t>
            </a:r>
            <a:r>
              <a:rPr lang="vi-VN" dirty="0">
                <a:latin typeface="Calibri" panose="020F0502020204030204" pitchFamily="34" charset="0"/>
                <a:cs typeface="Calibri" panose="020F0502020204030204" pitchFamily="34" charset="0"/>
              </a:rPr>
              <a:t>mà họ quan tâm hoặc coi trọng, </a:t>
            </a:r>
            <a:r>
              <a:rPr lang="vi-VN" dirty="0">
                <a:solidFill>
                  <a:srgbClr val="FF0000"/>
                </a:solidFill>
                <a:latin typeface="Calibri" panose="020F0502020204030204" pitchFamily="34" charset="0"/>
                <a:cs typeface="Calibri" panose="020F0502020204030204" pitchFamily="34" charset="0"/>
              </a:rPr>
              <a:t>chuyển vấn đề thành một bài toán phù hợp</a:t>
            </a:r>
            <a:r>
              <a:rPr lang="vi-VN" dirty="0">
                <a:latin typeface="Calibri" panose="020F0502020204030204" pitchFamily="34" charset="0"/>
                <a:cs typeface="Calibri" panose="020F0502020204030204" pitchFamily="34" charset="0"/>
              </a:rPr>
              <a:t>, </a:t>
            </a:r>
            <a:r>
              <a:rPr lang="vi-VN" dirty="0">
                <a:solidFill>
                  <a:srgbClr val="FF0000"/>
                </a:solidFill>
                <a:latin typeface="Calibri" panose="020F0502020204030204" pitchFamily="34" charset="0"/>
                <a:cs typeface="Calibri" panose="020F0502020204030204" pitchFamily="34" charset="0"/>
              </a:rPr>
              <a:t>áp dụng kiến ​​thức và kĩ năng toán học</a:t>
            </a:r>
            <a:r>
              <a:rPr lang="vi-VN" dirty="0">
                <a:latin typeface="Calibri" panose="020F0502020204030204" pitchFamily="34" charset="0"/>
                <a:cs typeface="Calibri" panose="020F0502020204030204" pitchFamily="34" charset="0"/>
              </a:rPr>
              <a:t> để tìm ra lời giải, </a:t>
            </a:r>
            <a:r>
              <a:rPr lang="vi-VN" dirty="0">
                <a:solidFill>
                  <a:srgbClr val="FF0000"/>
                </a:solidFill>
                <a:latin typeface="Calibri" panose="020F0502020204030204" pitchFamily="34" charset="0"/>
                <a:cs typeface="Calibri" panose="020F0502020204030204" pitchFamily="34" charset="0"/>
              </a:rPr>
              <a:t>diễn giải các kết quả toán học </a:t>
            </a:r>
            <a:r>
              <a:rPr lang="vi-VN" dirty="0">
                <a:latin typeface="Calibri" panose="020F0502020204030204" pitchFamily="34" charset="0"/>
                <a:cs typeface="Calibri" panose="020F0502020204030204" pitchFamily="34" charset="0"/>
              </a:rPr>
              <a:t>liên quan đến bối cảnh và xem xét ưu điểm hoặc hạn chế của những kết quả đó.</a:t>
            </a:r>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xmlns="" id="{DFB1EA59-5857-2A3F-0725-8DB99A09B71A}"/>
              </a:ext>
            </a:extLst>
          </p:cNvPr>
          <p:cNvSpPr>
            <a:spLocks noGrp="1"/>
          </p:cNvSpPr>
          <p:nvPr>
            <p:ph type="sldNum" sz="quarter" idx="12"/>
          </p:nvPr>
        </p:nvSpPr>
        <p:spPr/>
        <p:txBody>
          <a:bodyPr/>
          <a:lstStyle/>
          <a:p>
            <a:fld id="{D6DAD6C1-62F6-4473-8FB1-A9EBE493AB22}" type="slidenum">
              <a:rPr lang="vi-VN" smtClean="0"/>
              <a:t>5</a:t>
            </a:fld>
            <a:endParaRPr lang="vi-VN"/>
          </a:p>
        </p:txBody>
      </p:sp>
    </p:spTree>
    <p:extLst>
      <p:ext uri="{BB962C8B-B14F-4D97-AF65-F5344CB8AC3E}">
        <p14:creationId xmlns:p14="http://schemas.microsoft.com/office/powerpoint/2010/main" val="15227014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BBADFDD-784B-A1FB-BDF7-EE1C2C66802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D4C0B621-EC00-2700-BDB7-F4098F4919A0}"/>
              </a:ext>
            </a:extLst>
          </p:cNvPr>
          <p:cNvPicPr>
            <a:picLocks noChangeAspect="1"/>
          </p:cNvPicPr>
          <p:nvPr/>
        </p:nvPicPr>
        <p:blipFill>
          <a:blip r:embed="rId3"/>
          <a:srcRect b="4522"/>
          <a:stretch/>
        </p:blipFill>
        <p:spPr>
          <a:xfrm>
            <a:off x="3843169" y="2509189"/>
            <a:ext cx="5209051" cy="4274852"/>
          </a:xfrm>
          <a:prstGeom prst="rect">
            <a:avLst/>
          </a:prstGeom>
        </p:spPr>
      </p:pic>
      <p:sp>
        <p:nvSpPr>
          <p:cNvPr id="4" name="Slide Number Placeholder 3">
            <a:extLst>
              <a:ext uri="{FF2B5EF4-FFF2-40B4-BE49-F238E27FC236}">
                <a16:creationId xmlns:a16="http://schemas.microsoft.com/office/drawing/2014/main" xmlns="" id="{883CE150-FA93-99DB-9C1F-8ADF59D30E75}"/>
              </a:ext>
            </a:extLst>
          </p:cNvPr>
          <p:cNvSpPr>
            <a:spLocks noGrp="1"/>
          </p:cNvSpPr>
          <p:nvPr>
            <p:ph type="sldNum" sz="quarter" idx="12"/>
          </p:nvPr>
        </p:nvSpPr>
        <p:spPr/>
        <p:txBody>
          <a:bodyPr/>
          <a:lstStyle/>
          <a:p>
            <a:fld id="{D6DAD6C1-62F6-4473-8FB1-A9EBE493AB22}" type="slidenum">
              <a:rPr lang="vi-VN" smtClean="0"/>
              <a:t>50</a:t>
            </a:fld>
            <a:endParaRPr lang="vi-VN"/>
          </a:p>
        </p:txBody>
      </p:sp>
      <p:sp>
        <p:nvSpPr>
          <p:cNvPr id="5" name="TextBox 4">
            <a:extLst>
              <a:ext uri="{FF2B5EF4-FFF2-40B4-BE49-F238E27FC236}">
                <a16:creationId xmlns:a16="http://schemas.microsoft.com/office/drawing/2014/main" xmlns="" id="{CDBAA2EB-9F1A-86D7-3AC5-16D4E9D44778}"/>
              </a:ext>
            </a:extLst>
          </p:cNvPr>
          <p:cNvSpPr txBox="1"/>
          <p:nvPr/>
        </p:nvSpPr>
        <p:spPr>
          <a:xfrm>
            <a:off x="228600" y="2047524"/>
            <a:ext cx="2151551" cy="461665"/>
          </a:xfrm>
          <a:prstGeom prst="rect">
            <a:avLst/>
          </a:prstGeom>
          <a:noFill/>
        </p:spPr>
        <p:txBody>
          <a:bodyPr wrap="none" rtlCol="0">
            <a:spAutoFit/>
          </a:bodyPr>
          <a:lstStyle/>
          <a:p>
            <a:r>
              <a:rPr lang="en-US" sz="2400" dirty="0"/>
              <a:t>T</a:t>
            </a:r>
            <a:r>
              <a:rPr lang="vi-VN" sz="2400" dirty="0"/>
              <a:t>ình huống (</a:t>
            </a:r>
            <a:r>
              <a:rPr lang="en-US" sz="2400" dirty="0"/>
              <a:t>3</a:t>
            </a:r>
            <a:r>
              <a:rPr lang="vi-VN" sz="2400" dirty="0"/>
              <a:t>)</a:t>
            </a:r>
            <a:endParaRPr lang="en-US" sz="2400" dirty="0"/>
          </a:p>
        </p:txBody>
      </p:sp>
      <p:sp>
        <p:nvSpPr>
          <p:cNvPr id="8" name="TextBox 7">
            <a:extLst>
              <a:ext uri="{FF2B5EF4-FFF2-40B4-BE49-F238E27FC236}">
                <a16:creationId xmlns:a16="http://schemas.microsoft.com/office/drawing/2014/main" xmlns="" id="{B1BA6C45-A90B-6FDF-35D7-FCDFFEA09C5A}"/>
              </a:ext>
            </a:extLst>
          </p:cNvPr>
          <p:cNvSpPr txBox="1"/>
          <p:nvPr/>
        </p:nvSpPr>
        <p:spPr>
          <a:xfrm>
            <a:off x="4015879" y="1411196"/>
            <a:ext cx="4160241" cy="461665"/>
          </a:xfrm>
          <a:prstGeom prst="rect">
            <a:avLst/>
          </a:prstGeom>
          <a:noFill/>
        </p:spPr>
        <p:txBody>
          <a:bodyPr wrap="none" rtlCol="0">
            <a:spAutoFit/>
          </a:bodyPr>
          <a:lstStyle/>
          <a:p>
            <a:pPr algn="ctr"/>
            <a:r>
              <a:rPr lang="en-US" sz="2400" b="1" dirty="0" err="1"/>
              <a:t>Bối</a:t>
            </a:r>
            <a:r>
              <a:rPr lang="en-US" sz="2400" b="1" dirty="0"/>
              <a:t> </a:t>
            </a:r>
            <a:r>
              <a:rPr lang="en-US" sz="2400" b="1" dirty="0" err="1"/>
              <a:t>cảnh</a:t>
            </a:r>
            <a:r>
              <a:rPr lang="en-US" sz="2400" b="1" dirty="0"/>
              <a:t> </a:t>
            </a:r>
            <a:r>
              <a:rPr lang="en-US" sz="2400" b="1" dirty="0" err="1"/>
              <a:t>và</a:t>
            </a:r>
            <a:r>
              <a:rPr lang="en-US" sz="2400" b="1" dirty="0"/>
              <a:t> </a:t>
            </a:r>
            <a:r>
              <a:rPr lang="en-US" sz="2400" b="1" dirty="0" err="1"/>
              <a:t>lĩnh</a:t>
            </a:r>
            <a:r>
              <a:rPr lang="en-US" sz="2400" b="1" dirty="0"/>
              <a:t> </a:t>
            </a:r>
            <a:r>
              <a:rPr lang="en-US" sz="2400" b="1" dirty="0" err="1"/>
              <a:t>vực</a:t>
            </a:r>
            <a:r>
              <a:rPr lang="en-US" sz="2400" b="1" dirty="0"/>
              <a:t> </a:t>
            </a:r>
            <a:r>
              <a:rPr lang="en-US" sz="2400" b="1" dirty="0" err="1"/>
              <a:t>nội</a:t>
            </a:r>
            <a:r>
              <a:rPr lang="en-US" sz="2400" b="1" dirty="0"/>
              <a:t> dung…</a:t>
            </a:r>
          </a:p>
        </p:txBody>
      </p:sp>
      <p:sp>
        <p:nvSpPr>
          <p:cNvPr id="9" name="Title 1">
            <a:extLst>
              <a:ext uri="{FF2B5EF4-FFF2-40B4-BE49-F238E27FC236}">
                <a16:creationId xmlns:a16="http://schemas.microsoft.com/office/drawing/2014/main" xmlns="" id="{ABFF0770-6151-56B9-ABAB-C803F540C642}"/>
              </a:ext>
            </a:extLst>
          </p:cNvPr>
          <p:cNvSpPr txBox="1">
            <a:spLocks/>
          </p:cNvSpPr>
          <p:nvPr/>
        </p:nvSpPr>
        <p:spPr>
          <a:xfrm>
            <a:off x="0" y="0"/>
            <a:ext cx="12192000" cy="720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dirty="0"/>
              <a:t>2.2. </a:t>
            </a:r>
            <a:r>
              <a:rPr lang="en-US" dirty="0" err="1"/>
              <a:t>Kĩ</a:t>
            </a:r>
            <a:r>
              <a:rPr lang="en-US" dirty="0"/>
              <a:t> </a:t>
            </a:r>
            <a:r>
              <a:rPr lang="en-US" dirty="0" err="1"/>
              <a:t>thuật</a:t>
            </a:r>
            <a:r>
              <a:rPr lang="en-US" dirty="0"/>
              <a:t> </a:t>
            </a:r>
            <a:r>
              <a:rPr lang="en-US" dirty="0" err="1"/>
              <a:t>viết</a:t>
            </a:r>
            <a:r>
              <a:rPr lang="en-US" dirty="0"/>
              <a:t> </a:t>
            </a:r>
            <a:r>
              <a:rPr lang="vi-VN" dirty="0"/>
              <a:t>câu hỏi</a:t>
            </a:r>
          </a:p>
        </p:txBody>
      </p:sp>
      <p:sp>
        <p:nvSpPr>
          <p:cNvPr id="10" name="TextBox 9">
            <a:extLst>
              <a:ext uri="{FF2B5EF4-FFF2-40B4-BE49-F238E27FC236}">
                <a16:creationId xmlns:a16="http://schemas.microsoft.com/office/drawing/2014/main" xmlns="" id="{6891D0B3-88A6-D3BA-B021-2199676D7385}"/>
              </a:ext>
            </a:extLst>
          </p:cNvPr>
          <p:cNvSpPr txBox="1"/>
          <p:nvPr/>
        </p:nvSpPr>
        <p:spPr>
          <a:xfrm>
            <a:off x="0" y="798991"/>
            <a:ext cx="3627853" cy="523220"/>
          </a:xfrm>
          <a:prstGeom prst="rect">
            <a:avLst/>
          </a:prstGeom>
          <a:noFill/>
        </p:spPr>
        <p:txBody>
          <a:bodyPr wrap="none" rtlCol="0">
            <a:spAutoFit/>
          </a:bodyPr>
          <a:lstStyle/>
          <a:p>
            <a:pPr algn="ctr"/>
            <a:r>
              <a:rPr lang="en-US" sz="2800" b="1" dirty="0"/>
              <a:t>2.2.4. </a:t>
            </a:r>
            <a:r>
              <a:rPr lang="en-US" sz="2800" b="1" dirty="0" err="1"/>
              <a:t>Viết</a:t>
            </a:r>
            <a:r>
              <a:rPr lang="en-US" sz="2800" b="1" dirty="0"/>
              <a:t> </a:t>
            </a:r>
            <a:r>
              <a:rPr lang="en-US" sz="2800" b="1" dirty="0" err="1"/>
              <a:t>câu</a:t>
            </a:r>
            <a:r>
              <a:rPr lang="en-US" sz="2800" b="1" dirty="0"/>
              <a:t> </a:t>
            </a:r>
            <a:r>
              <a:rPr lang="en-US" sz="2800" b="1" dirty="0" err="1"/>
              <a:t>hỏi</a:t>
            </a:r>
            <a:r>
              <a:rPr lang="en-US" sz="2800" b="1" dirty="0"/>
              <a:t> </a:t>
            </a:r>
            <a:r>
              <a:rPr lang="en-US" sz="2800" b="1" dirty="0" err="1"/>
              <a:t>toán</a:t>
            </a:r>
            <a:endParaRPr lang="en-US" sz="2800" b="1" dirty="0"/>
          </a:p>
        </p:txBody>
      </p:sp>
    </p:spTree>
    <p:extLst>
      <p:ext uri="{BB962C8B-B14F-4D97-AF65-F5344CB8AC3E}">
        <p14:creationId xmlns:p14="http://schemas.microsoft.com/office/powerpoint/2010/main" val="9181743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321508E-5E75-7C20-117A-C0D0CD1BBCB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xmlns="" id="{E56C0EA0-2146-1313-1B36-45E5BB7AF21E}"/>
              </a:ext>
            </a:extLst>
          </p:cNvPr>
          <p:cNvPicPr>
            <a:picLocks noChangeAspect="1"/>
          </p:cNvPicPr>
          <p:nvPr/>
        </p:nvPicPr>
        <p:blipFill>
          <a:blip r:embed="rId3"/>
          <a:srcRect t="8681"/>
          <a:stretch>
            <a:fillRect/>
          </a:stretch>
        </p:blipFill>
        <p:spPr>
          <a:xfrm>
            <a:off x="1411384" y="2598174"/>
            <a:ext cx="9369230" cy="4123300"/>
          </a:xfrm>
          <a:prstGeom prst="rect">
            <a:avLst/>
          </a:prstGeom>
        </p:spPr>
      </p:pic>
      <p:sp>
        <p:nvSpPr>
          <p:cNvPr id="3" name="Slide Number Placeholder 2">
            <a:extLst>
              <a:ext uri="{FF2B5EF4-FFF2-40B4-BE49-F238E27FC236}">
                <a16:creationId xmlns:a16="http://schemas.microsoft.com/office/drawing/2014/main" xmlns="" id="{C3EA4915-370F-87E6-C570-737836159707}"/>
              </a:ext>
            </a:extLst>
          </p:cNvPr>
          <p:cNvSpPr>
            <a:spLocks noGrp="1"/>
          </p:cNvSpPr>
          <p:nvPr>
            <p:ph type="sldNum" sz="quarter" idx="12"/>
          </p:nvPr>
        </p:nvSpPr>
        <p:spPr/>
        <p:txBody>
          <a:bodyPr/>
          <a:lstStyle/>
          <a:p>
            <a:fld id="{D6DAD6C1-62F6-4473-8FB1-A9EBE493AB22}" type="slidenum">
              <a:rPr lang="vi-VN" smtClean="0"/>
              <a:t>51</a:t>
            </a:fld>
            <a:endParaRPr lang="vi-VN"/>
          </a:p>
        </p:txBody>
      </p:sp>
      <p:sp>
        <p:nvSpPr>
          <p:cNvPr id="5" name="TextBox 4">
            <a:extLst>
              <a:ext uri="{FF2B5EF4-FFF2-40B4-BE49-F238E27FC236}">
                <a16:creationId xmlns:a16="http://schemas.microsoft.com/office/drawing/2014/main" xmlns="" id="{8457A235-A145-018B-C47E-417D7631FB0F}"/>
              </a:ext>
            </a:extLst>
          </p:cNvPr>
          <p:cNvSpPr txBox="1"/>
          <p:nvPr/>
        </p:nvSpPr>
        <p:spPr>
          <a:xfrm>
            <a:off x="228600" y="2047524"/>
            <a:ext cx="2151551" cy="461665"/>
          </a:xfrm>
          <a:prstGeom prst="rect">
            <a:avLst/>
          </a:prstGeom>
          <a:noFill/>
        </p:spPr>
        <p:txBody>
          <a:bodyPr wrap="none" rtlCol="0">
            <a:spAutoFit/>
          </a:bodyPr>
          <a:lstStyle/>
          <a:p>
            <a:r>
              <a:rPr lang="en-US" sz="2400" dirty="0"/>
              <a:t>T</a:t>
            </a:r>
            <a:r>
              <a:rPr lang="vi-VN" sz="2400" dirty="0"/>
              <a:t>ình huống (</a:t>
            </a:r>
            <a:r>
              <a:rPr lang="en-US" sz="2400" dirty="0"/>
              <a:t>4</a:t>
            </a:r>
            <a:r>
              <a:rPr lang="vi-VN" sz="2400" dirty="0"/>
              <a:t>)</a:t>
            </a:r>
            <a:endParaRPr lang="en-US" sz="2400" dirty="0"/>
          </a:p>
        </p:txBody>
      </p:sp>
      <p:sp>
        <p:nvSpPr>
          <p:cNvPr id="8" name="TextBox 7">
            <a:extLst>
              <a:ext uri="{FF2B5EF4-FFF2-40B4-BE49-F238E27FC236}">
                <a16:creationId xmlns:a16="http://schemas.microsoft.com/office/drawing/2014/main" xmlns="" id="{F541421B-0E6E-0E3D-2D2F-94BECA212F79}"/>
              </a:ext>
            </a:extLst>
          </p:cNvPr>
          <p:cNvSpPr txBox="1"/>
          <p:nvPr/>
        </p:nvSpPr>
        <p:spPr>
          <a:xfrm>
            <a:off x="4015879" y="1411196"/>
            <a:ext cx="4160241" cy="461665"/>
          </a:xfrm>
          <a:prstGeom prst="rect">
            <a:avLst/>
          </a:prstGeom>
          <a:noFill/>
        </p:spPr>
        <p:txBody>
          <a:bodyPr wrap="none" rtlCol="0">
            <a:spAutoFit/>
          </a:bodyPr>
          <a:lstStyle/>
          <a:p>
            <a:pPr algn="ctr"/>
            <a:r>
              <a:rPr lang="en-US" sz="2400" b="1" dirty="0" err="1"/>
              <a:t>Bối</a:t>
            </a:r>
            <a:r>
              <a:rPr lang="en-US" sz="2400" b="1" dirty="0"/>
              <a:t> </a:t>
            </a:r>
            <a:r>
              <a:rPr lang="en-US" sz="2400" b="1" dirty="0" err="1"/>
              <a:t>cảnh</a:t>
            </a:r>
            <a:r>
              <a:rPr lang="en-US" sz="2400" b="1" dirty="0"/>
              <a:t> </a:t>
            </a:r>
            <a:r>
              <a:rPr lang="en-US" sz="2400" b="1" dirty="0" err="1"/>
              <a:t>và</a:t>
            </a:r>
            <a:r>
              <a:rPr lang="en-US" sz="2400" b="1" dirty="0"/>
              <a:t> </a:t>
            </a:r>
            <a:r>
              <a:rPr lang="en-US" sz="2400" b="1" dirty="0" err="1"/>
              <a:t>lĩnh</a:t>
            </a:r>
            <a:r>
              <a:rPr lang="en-US" sz="2400" b="1" dirty="0"/>
              <a:t> </a:t>
            </a:r>
            <a:r>
              <a:rPr lang="en-US" sz="2400" b="1" dirty="0" err="1"/>
              <a:t>vực</a:t>
            </a:r>
            <a:r>
              <a:rPr lang="en-US" sz="2400" b="1" dirty="0"/>
              <a:t> </a:t>
            </a:r>
            <a:r>
              <a:rPr lang="en-US" sz="2400" b="1" dirty="0" err="1"/>
              <a:t>nội</a:t>
            </a:r>
            <a:r>
              <a:rPr lang="en-US" sz="2400" b="1" dirty="0"/>
              <a:t> dung…</a:t>
            </a:r>
          </a:p>
        </p:txBody>
      </p:sp>
      <p:sp>
        <p:nvSpPr>
          <p:cNvPr id="9" name="Title 1">
            <a:extLst>
              <a:ext uri="{FF2B5EF4-FFF2-40B4-BE49-F238E27FC236}">
                <a16:creationId xmlns:a16="http://schemas.microsoft.com/office/drawing/2014/main" xmlns="" id="{190A560B-21C9-A285-4B2A-794213F074B3}"/>
              </a:ext>
            </a:extLst>
          </p:cNvPr>
          <p:cNvSpPr txBox="1">
            <a:spLocks/>
          </p:cNvSpPr>
          <p:nvPr/>
        </p:nvSpPr>
        <p:spPr>
          <a:xfrm>
            <a:off x="0" y="0"/>
            <a:ext cx="12192000" cy="720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dirty="0"/>
              <a:t>2.2. </a:t>
            </a:r>
            <a:r>
              <a:rPr lang="en-US" dirty="0" err="1"/>
              <a:t>Kĩ</a:t>
            </a:r>
            <a:r>
              <a:rPr lang="en-US" dirty="0"/>
              <a:t> </a:t>
            </a:r>
            <a:r>
              <a:rPr lang="en-US" dirty="0" err="1"/>
              <a:t>thuật</a:t>
            </a:r>
            <a:r>
              <a:rPr lang="en-US" dirty="0"/>
              <a:t> </a:t>
            </a:r>
            <a:r>
              <a:rPr lang="en-US" dirty="0" err="1"/>
              <a:t>viết</a:t>
            </a:r>
            <a:r>
              <a:rPr lang="en-US" dirty="0"/>
              <a:t> </a:t>
            </a:r>
            <a:r>
              <a:rPr lang="vi-VN" dirty="0"/>
              <a:t>câu hỏi</a:t>
            </a:r>
          </a:p>
        </p:txBody>
      </p:sp>
      <p:sp>
        <p:nvSpPr>
          <p:cNvPr id="10" name="TextBox 9">
            <a:extLst>
              <a:ext uri="{FF2B5EF4-FFF2-40B4-BE49-F238E27FC236}">
                <a16:creationId xmlns:a16="http://schemas.microsoft.com/office/drawing/2014/main" xmlns="" id="{E3E8E42B-9430-01ED-5570-DAA9E55F99B9}"/>
              </a:ext>
            </a:extLst>
          </p:cNvPr>
          <p:cNvSpPr txBox="1"/>
          <p:nvPr/>
        </p:nvSpPr>
        <p:spPr>
          <a:xfrm>
            <a:off x="0" y="798991"/>
            <a:ext cx="3627853" cy="523220"/>
          </a:xfrm>
          <a:prstGeom prst="rect">
            <a:avLst/>
          </a:prstGeom>
          <a:noFill/>
        </p:spPr>
        <p:txBody>
          <a:bodyPr wrap="none" rtlCol="0">
            <a:spAutoFit/>
          </a:bodyPr>
          <a:lstStyle/>
          <a:p>
            <a:pPr algn="ctr"/>
            <a:r>
              <a:rPr lang="en-US" sz="2800" b="1" dirty="0"/>
              <a:t>2.2.4. </a:t>
            </a:r>
            <a:r>
              <a:rPr lang="en-US" sz="2800" b="1" dirty="0" err="1"/>
              <a:t>Viết</a:t>
            </a:r>
            <a:r>
              <a:rPr lang="en-US" sz="2800" b="1" dirty="0"/>
              <a:t> </a:t>
            </a:r>
            <a:r>
              <a:rPr lang="en-US" sz="2800" b="1" dirty="0" err="1"/>
              <a:t>câu</a:t>
            </a:r>
            <a:r>
              <a:rPr lang="en-US" sz="2800" b="1" dirty="0"/>
              <a:t> </a:t>
            </a:r>
            <a:r>
              <a:rPr lang="en-US" sz="2800" b="1" dirty="0" err="1"/>
              <a:t>hỏi</a:t>
            </a:r>
            <a:r>
              <a:rPr lang="en-US" sz="2800" b="1" dirty="0"/>
              <a:t> </a:t>
            </a:r>
            <a:r>
              <a:rPr lang="en-US" sz="2800" b="1" dirty="0" err="1"/>
              <a:t>toán</a:t>
            </a:r>
            <a:endParaRPr lang="en-US" sz="2800" b="1" dirty="0"/>
          </a:p>
        </p:txBody>
      </p:sp>
    </p:spTree>
    <p:extLst>
      <p:ext uri="{BB962C8B-B14F-4D97-AF65-F5344CB8AC3E}">
        <p14:creationId xmlns:p14="http://schemas.microsoft.com/office/powerpoint/2010/main" val="29227444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3BB4B8-9CD3-6BC2-B4D7-233B72DB9D0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535DFC9-2A22-0AAB-2C1A-0D55D3B52C49}"/>
              </a:ext>
            </a:extLst>
          </p:cNvPr>
          <p:cNvSpPr>
            <a:spLocks noGrp="1"/>
          </p:cNvSpPr>
          <p:nvPr>
            <p:ph type="sldNum" sz="quarter" idx="12"/>
          </p:nvPr>
        </p:nvSpPr>
        <p:spPr/>
        <p:txBody>
          <a:bodyPr/>
          <a:lstStyle/>
          <a:p>
            <a:fld id="{D6DAD6C1-62F6-4473-8FB1-A9EBE493AB22}" type="slidenum">
              <a:rPr lang="vi-VN" smtClean="0"/>
              <a:t>52</a:t>
            </a:fld>
            <a:endParaRPr lang="vi-VN"/>
          </a:p>
        </p:txBody>
      </p:sp>
      <p:sp>
        <p:nvSpPr>
          <p:cNvPr id="4" name="TextBox 3">
            <a:extLst>
              <a:ext uri="{FF2B5EF4-FFF2-40B4-BE49-F238E27FC236}">
                <a16:creationId xmlns:a16="http://schemas.microsoft.com/office/drawing/2014/main" xmlns="" id="{80C6D0BE-2BA6-8F8E-F6D9-48D637C24868}"/>
              </a:ext>
            </a:extLst>
          </p:cNvPr>
          <p:cNvSpPr txBox="1"/>
          <p:nvPr/>
        </p:nvSpPr>
        <p:spPr>
          <a:xfrm>
            <a:off x="2032163" y="1618436"/>
            <a:ext cx="8127674" cy="461665"/>
          </a:xfrm>
          <a:prstGeom prst="rect">
            <a:avLst/>
          </a:prstGeom>
          <a:noFill/>
        </p:spPr>
        <p:txBody>
          <a:bodyPr wrap="none" rtlCol="0">
            <a:spAutoFit/>
          </a:bodyPr>
          <a:lstStyle/>
          <a:p>
            <a:r>
              <a:rPr lang="en-US" sz="2400" b="1" dirty="0" err="1"/>
              <a:t>Thực</a:t>
            </a:r>
            <a:r>
              <a:rPr lang="en-US" sz="2400" b="1" dirty="0"/>
              <a:t> </a:t>
            </a:r>
            <a:r>
              <a:rPr lang="en-US" sz="2400" b="1" dirty="0" err="1"/>
              <a:t>hành</a:t>
            </a:r>
            <a:r>
              <a:rPr lang="en-US" sz="2400" b="1" dirty="0"/>
              <a:t> </a:t>
            </a:r>
            <a:r>
              <a:rPr lang="en-US" sz="2400" b="1" dirty="0" err="1"/>
              <a:t>xác</a:t>
            </a:r>
            <a:r>
              <a:rPr lang="en-US" sz="2400" b="1" dirty="0"/>
              <a:t> </a:t>
            </a:r>
            <a:r>
              <a:rPr lang="en-US" sz="2400" b="1" dirty="0" err="1"/>
              <a:t>định</a:t>
            </a:r>
            <a:r>
              <a:rPr lang="en-US" sz="2400" b="1" dirty="0"/>
              <a:t> </a:t>
            </a:r>
            <a:r>
              <a:rPr lang="en-US" sz="2400" b="1" dirty="0" err="1"/>
              <a:t>quá</a:t>
            </a:r>
            <a:r>
              <a:rPr lang="en-US" sz="2400" b="1" dirty="0"/>
              <a:t> </a:t>
            </a:r>
            <a:r>
              <a:rPr lang="en-US" sz="2400" b="1" dirty="0" err="1"/>
              <a:t>trình</a:t>
            </a:r>
            <a:r>
              <a:rPr lang="en-US" sz="2400" b="1" dirty="0"/>
              <a:t> </a:t>
            </a:r>
            <a:r>
              <a:rPr lang="en-US" sz="2400" b="1" dirty="0" err="1"/>
              <a:t>nhận</a:t>
            </a:r>
            <a:r>
              <a:rPr lang="en-US" sz="2400" b="1" dirty="0"/>
              <a:t> </a:t>
            </a:r>
            <a:r>
              <a:rPr lang="en-US" sz="2400" b="1" dirty="0" err="1"/>
              <a:t>thức</a:t>
            </a:r>
            <a:r>
              <a:rPr lang="en-US" sz="2400" b="1" dirty="0"/>
              <a:t> </a:t>
            </a:r>
            <a:r>
              <a:rPr lang="en-US" sz="2400" b="1" dirty="0" err="1"/>
              <a:t>và</a:t>
            </a:r>
            <a:r>
              <a:rPr lang="en-US" sz="2400" b="1" dirty="0"/>
              <a:t> </a:t>
            </a:r>
            <a:r>
              <a:rPr lang="en-US" sz="2400" b="1" dirty="0" err="1"/>
              <a:t>độ</a:t>
            </a:r>
            <a:r>
              <a:rPr lang="en-US" sz="2400" b="1" dirty="0"/>
              <a:t> </a:t>
            </a:r>
            <a:r>
              <a:rPr lang="en-US" sz="2400" b="1" dirty="0" err="1"/>
              <a:t>khó</a:t>
            </a:r>
            <a:r>
              <a:rPr lang="en-US" sz="2400" b="1" dirty="0"/>
              <a:t> </a:t>
            </a:r>
            <a:r>
              <a:rPr lang="en-US" sz="2400" b="1" dirty="0" err="1"/>
              <a:t>của</a:t>
            </a:r>
            <a:r>
              <a:rPr lang="en-US" sz="2400" b="1" dirty="0"/>
              <a:t> </a:t>
            </a:r>
            <a:r>
              <a:rPr lang="en-US" sz="2400" b="1" dirty="0" err="1"/>
              <a:t>câu</a:t>
            </a:r>
            <a:r>
              <a:rPr lang="en-US" sz="2400" b="1" dirty="0"/>
              <a:t> </a:t>
            </a:r>
            <a:r>
              <a:rPr lang="en-US" sz="2400" b="1" dirty="0" err="1"/>
              <a:t>hỏi</a:t>
            </a:r>
            <a:endParaRPr lang="en-US" sz="2400" b="1" dirty="0"/>
          </a:p>
        </p:txBody>
      </p:sp>
      <p:sp>
        <p:nvSpPr>
          <p:cNvPr id="11" name="Title 1">
            <a:extLst>
              <a:ext uri="{FF2B5EF4-FFF2-40B4-BE49-F238E27FC236}">
                <a16:creationId xmlns:a16="http://schemas.microsoft.com/office/drawing/2014/main" xmlns="" id="{E450FAE7-2A90-71D7-490E-7154AE3F7FC9}"/>
              </a:ext>
            </a:extLst>
          </p:cNvPr>
          <p:cNvSpPr txBox="1">
            <a:spLocks/>
          </p:cNvSpPr>
          <p:nvPr/>
        </p:nvSpPr>
        <p:spPr>
          <a:xfrm>
            <a:off x="0" y="0"/>
            <a:ext cx="12192000" cy="720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US" dirty="0"/>
              <a:t>2.2. </a:t>
            </a:r>
            <a:r>
              <a:rPr lang="en-US" dirty="0" err="1"/>
              <a:t>Kĩ</a:t>
            </a:r>
            <a:r>
              <a:rPr lang="en-US" dirty="0"/>
              <a:t> </a:t>
            </a:r>
            <a:r>
              <a:rPr lang="en-US" dirty="0" err="1"/>
              <a:t>thuật</a:t>
            </a:r>
            <a:r>
              <a:rPr lang="en-US" dirty="0"/>
              <a:t> </a:t>
            </a:r>
            <a:r>
              <a:rPr lang="en-US" dirty="0" err="1"/>
              <a:t>viết</a:t>
            </a:r>
            <a:r>
              <a:rPr lang="en-US" dirty="0"/>
              <a:t> </a:t>
            </a:r>
            <a:r>
              <a:rPr lang="vi-VN" dirty="0"/>
              <a:t>câu hỏi</a:t>
            </a:r>
          </a:p>
        </p:txBody>
      </p:sp>
      <p:sp>
        <p:nvSpPr>
          <p:cNvPr id="12" name="TextBox 11">
            <a:extLst>
              <a:ext uri="{FF2B5EF4-FFF2-40B4-BE49-F238E27FC236}">
                <a16:creationId xmlns:a16="http://schemas.microsoft.com/office/drawing/2014/main" xmlns="" id="{23B85E8A-DD7B-7EF4-07B4-E0ADC8F7D1C6}"/>
              </a:ext>
            </a:extLst>
          </p:cNvPr>
          <p:cNvSpPr txBox="1"/>
          <p:nvPr/>
        </p:nvSpPr>
        <p:spPr>
          <a:xfrm>
            <a:off x="0" y="798991"/>
            <a:ext cx="3627853" cy="523220"/>
          </a:xfrm>
          <a:prstGeom prst="rect">
            <a:avLst/>
          </a:prstGeom>
          <a:noFill/>
        </p:spPr>
        <p:txBody>
          <a:bodyPr wrap="none" rtlCol="0">
            <a:spAutoFit/>
          </a:bodyPr>
          <a:lstStyle/>
          <a:p>
            <a:pPr algn="ctr"/>
            <a:r>
              <a:rPr lang="en-US" sz="2800" b="1" dirty="0"/>
              <a:t>2.2.4. </a:t>
            </a:r>
            <a:r>
              <a:rPr lang="en-US" sz="2800" b="1" dirty="0" err="1"/>
              <a:t>Viết</a:t>
            </a:r>
            <a:r>
              <a:rPr lang="en-US" sz="2800" b="1" dirty="0"/>
              <a:t> </a:t>
            </a:r>
            <a:r>
              <a:rPr lang="en-US" sz="2800" b="1" dirty="0" err="1"/>
              <a:t>câu</a:t>
            </a:r>
            <a:r>
              <a:rPr lang="en-US" sz="2800" b="1" dirty="0"/>
              <a:t> </a:t>
            </a:r>
            <a:r>
              <a:rPr lang="en-US" sz="2800" b="1" dirty="0" err="1"/>
              <a:t>hỏi</a:t>
            </a:r>
            <a:r>
              <a:rPr lang="en-US" sz="2800" b="1" dirty="0"/>
              <a:t> </a:t>
            </a:r>
            <a:r>
              <a:rPr lang="en-US" sz="2800" b="1" dirty="0" err="1"/>
              <a:t>toán</a:t>
            </a:r>
            <a:endParaRPr lang="en-US" sz="2800" b="1" dirty="0"/>
          </a:p>
        </p:txBody>
      </p:sp>
      <p:pic>
        <p:nvPicPr>
          <p:cNvPr id="6" name="Picture 5" descr="A screenshot of a test&#10;&#10;AI-generated content may be incorrect.">
            <a:extLst>
              <a:ext uri="{FF2B5EF4-FFF2-40B4-BE49-F238E27FC236}">
                <a16:creationId xmlns:a16="http://schemas.microsoft.com/office/drawing/2014/main" xmlns="" id="{43BF45B8-2729-C25C-B2FE-EBD16D9E8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275" y="2080101"/>
            <a:ext cx="7355450" cy="4777899"/>
          </a:xfrm>
          <a:prstGeom prst="rect">
            <a:avLst/>
          </a:prstGeom>
        </p:spPr>
      </p:pic>
    </p:spTree>
    <p:extLst>
      <p:ext uri="{BB962C8B-B14F-4D97-AF65-F5344CB8AC3E}">
        <p14:creationId xmlns:p14="http://schemas.microsoft.com/office/powerpoint/2010/main" val="3812331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42B9DCA-214D-B8B2-B7F0-4DE2BF180F71}"/>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xmlns="" id="{3455CAAE-2127-BB2A-E108-9C361479D92B}"/>
              </a:ext>
            </a:extLst>
          </p:cNvPr>
          <p:cNvSpPr txBox="1"/>
          <p:nvPr/>
        </p:nvSpPr>
        <p:spPr>
          <a:xfrm>
            <a:off x="244599" y="1120572"/>
            <a:ext cx="11828155" cy="4948149"/>
          </a:xfrm>
          <a:prstGeom prst="rect">
            <a:avLst/>
          </a:prstGeom>
        </p:spPr>
        <p:txBody>
          <a:bodyPr vert="horz" wrap="square" lIns="0" tIns="128270" rIns="0" bIns="0" rtlCol="0">
            <a:spAutoFit/>
          </a:bodyPr>
          <a:lstStyle/>
          <a:p>
            <a:pPr marL="342900" marR="0" lvl="0" indent="-342900" algn="just" defTabSz="914400" rtl="0" eaLnBrk="1" fontAlgn="auto" latinLnBrk="0" hangingPunct="1">
              <a:lnSpc>
                <a:spcPct val="130000"/>
              </a:lnSpc>
              <a:spcBef>
                <a:spcPts val="600"/>
              </a:spcBef>
              <a:buClrTx/>
              <a:buSzTx/>
              <a:buFont typeface="Wingdings" pitchFamily="2" charset="2"/>
              <a:buChar char="§"/>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Hướng dẫn mã hóa là việc mô tả cách “</a:t>
            </a:r>
            <a:r>
              <a:rPr kumimoji="0" lang="vi-VN"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chấm điểm</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một (tập hợp) câu hỏi.</a:t>
            </a:r>
          </a:p>
          <a:p>
            <a:pPr marL="342900" marR="0" lvl="0" indent="-342900" algn="just" defTabSz="914400" rtl="0" eaLnBrk="1" fontAlgn="auto" latinLnBrk="0" hangingPunct="1">
              <a:lnSpc>
                <a:spcPct val="130000"/>
              </a:lnSpc>
              <a:spcBef>
                <a:spcPts val="600"/>
              </a:spcBef>
              <a:buClrTx/>
              <a:buSzTx/>
              <a:buFont typeface="Wingdings" pitchFamily="2" charset="2"/>
              <a:buChar char="§"/>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Mã </a:t>
            </a:r>
            <a:r>
              <a:rPr kumimoji="0" lang="vi-VN" sz="2400" b="1" i="0" u="sng"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không phải</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điểm số.</a:t>
            </a:r>
          </a:p>
          <a:p>
            <a:pPr marL="342900" marR="0" lvl="0" indent="-342900" algn="just" defTabSz="914400" rtl="0" eaLnBrk="1" fontAlgn="auto" latinLnBrk="0" hangingPunct="1">
              <a:lnSpc>
                <a:spcPct val="130000"/>
              </a:lnSpc>
              <a:spcBef>
                <a:spcPts val="600"/>
              </a:spcBef>
              <a:buClrTx/>
              <a:buSzTx/>
              <a:buFont typeface="Wingdings" pitchFamily="2" charset="2"/>
              <a:buChar char="§"/>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Mỗi</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ã thường có một chữ số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 1, 2,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liên quan đến câu trả lời thể hiện </a:t>
            </a:r>
            <a:r>
              <a:rPr kumimoji="0" lang="vi-VN"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năng lực </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của HS:</a:t>
            </a:r>
          </a:p>
          <a:p>
            <a:pPr marL="1257300" marR="0" lvl="2" indent="-342900" algn="just" defTabSz="914400" rtl="0" eaLnBrk="1" fontAlgn="auto" latinLnBrk="0" hangingPunct="1">
              <a:lnSpc>
                <a:spcPct val="130000"/>
              </a:lnSpc>
              <a:spcBef>
                <a:spcPts val="600"/>
              </a:spcBef>
              <a:buClrTx/>
              <a:buSzTx/>
              <a:buFont typeface="Wingdings" pitchFamily="2" charset="2"/>
              <a:buChar char="v"/>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t>
            </a:r>
            <a:r>
              <a:rPr lang="en-US" sz="2400" dirty="0">
                <a:solidFill>
                  <a:prstClr val="black"/>
                </a:solidFill>
                <a:latin typeface="Calibri" panose="020F0502020204030204" pitchFamily="34" charset="0"/>
                <a:cs typeface="Calibri" panose="020F0502020204030204" pitchFamily="34" charset="0"/>
              </a:rPr>
              <a:t>ã 3 </a:t>
            </a:r>
            <a:r>
              <a:rPr lang="en-US" sz="2400" dirty="0" err="1">
                <a:solidFill>
                  <a:prstClr val="black"/>
                </a:solidFill>
                <a:latin typeface="Calibri" panose="020F0502020204030204" pitchFamily="34" charset="0"/>
                <a:cs typeface="Calibri" panose="020F0502020204030204" pitchFamily="34" charset="0"/>
              </a:rPr>
              <a:t>mức</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độ</a:t>
            </a:r>
            <a:r>
              <a:rPr lang="en-US" sz="2400" dirty="0">
                <a:solidFill>
                  <a:prstClr val="black"/>
                </a:solidFill>
                <a:latin typeface="Calibri" panose="020F0502020204030204" pitchFamily="34" charset="0"/>
                <a:cs typeface="Calibri" panose="020F0502020204030204" pitchFamily="34" charset="0"/>
              </a:rPr>
              <a:t>: 0, 1, 9</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lvl="2" algn="just">
              <a:lnSpc>
                <a:spcPct val="130000"/>
              </a:lnSpc>
              <a:spcBef>
                <a:spcPts val="600"/>
              </a:spcBef>
              <a:defRPr/>
            </a:pP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Mức</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đầy</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đủ</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mã</a:t>
            </a:r>
            <a:r>
              <a:rPr lang="en-US" sz="2400" dirty="0">
                <a:solidFill>
                  <a:prstClr val="black"/>
                </a:solidFill>
                <a:latin typeface="Calibri" panose="020F0502020204030204" pitchFamily="34" charset="0"/>
                <a:cs typeface="Calibri" panose="020F0502020204030204" pitchFamily="34" charset="0"/>
              </a:rPr>
              <a:t> 1; </a:t>
            </a:r>
            <a:r>
              <a:rPr lang="vi-VN" sz="2400" dirty="0">
                <a:solidFill>
                  <a:prstClr val="black"/>
                </a:solidFill>
                <a:latin typeface="Calibri" panose="020F0502020204030204" pitchFamily="34" charset="0"/>
                <a:cs typeface="Calibri" panose="020F0502020204030204" pitchFamily="34" charset="0"/>
              </a:rPr>
              <a:t>Mức không đạt</a:t>
            </a:r>
            <a:r>
              <a:rPr lang="en-US" sz="2400" dirty="0">
                <a:solidFill>
                  <a:prstClr val="black"/>
                </a:solidFill>
                <a:latin typeface="Calibri" panose="020F0502020204030204" pitchFamily="34" charset="0"/>
                <a:cs typeface="Calibri" panose="020F0502020204030204" pitchFamily="34" charset="0"/>
              </a:rPr>
              <a:t>: 0 	</a:t>
            </a:r>
            <a:endParaRPr kumimoji="0" lang="x-non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257300" lvl="2" indent="-342900" algn="just">
              <a:lnSpc>
                <a:spcPct val="130000"/>
              </a:lnSpc>
              <a:spcBef>
                <a:spcPts val="600"/>
              </a:spcBef>
              <a:buFont typeface="Wingdings" pitchFamily="2" charset="2"/>
              <a:buChar char="v"/>
              <a:defRPr/>
            </a:pPr>
            <a:r>
              <a:rPr lang="en-US" sz="2400" dirty="0" err="1">
                <a:solidFill>
                  <a:prstClr val="black"/>
                </a:solidFill>
                <a:latin typeface="Calibri" panose="020F0502020204030204" pitchFamily="34" charset="0"/>
                <a:cs typeface="Calibri" panose="020F0502020204030204" pitchFamily="34" charset="0"/>
              </a:rPr>
              <a:t>Mã</a:t>
            </a:r>
            <a:r>
              <a:rPr lang="en-US" sz="2400" dirty="0">
                <a:solidFill>
                  <a:prstClr val="black"/>
                </a:solidFill>
                <a:latin typeface="Calibri" panose="020F0502020204030204" pitchFamily="34" charset="0"/>
                <a:cs typeface="Calibri" panose="020F0502020204030204" pitchFamily="34" charset="0"/>
              </a:rPr>
              <a:t> 4 </a:t>
            </a:r>
            <a:r>
              <a:rPr lang="en-US" sz="2400" dirty="0" err="1">
                <a:solidFill>
                  <a:prstClr val="black"/>
                </a:solidFill>
                <a:latin typeface="Calibri" panose="020F0502020204030204" pitchFamily="34" charset="0"/>
                <a:cs typeface="Calibri" panose="020F0502020204030204" pitchFamily="34" charset="0"/>
              </a:rPr>
              <a:t>mức</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độ</a:t>
            </a:r>
            <a:r>
              <a:rPr lang="en-US" sz="2400" dirty="0">
                <a:solidFill>
                  <a:prstClr val="black"/>
                </a:solidFill>
                <a:latin typeface="Calibri" panose="020F0502020204030204" pitchFamily="34" charset="0"/>
                <a:cs typeface="Calibri" panose="020F0502020204030204" pitchFamily="34" charset="0"/>
              </a:rPr>
              <a:t>: 0, 1, 2, 9 (</a:t>
            </a:r>
            <a:r>
              <a:rPr lang="vi-VN" sz="2400" dirty="0">
                <a:solidFill>
                  <a:prstClr val="black"/>
                </a:solidFill>
                <a:latin typeface="Calibri" panose="020F0502020204030204" pitchFamily="34" charset="0"/>
                <a:cs typeface="Calibri" panose="020F0502020204030204" pitchFamily="34" charset="0"/>
              </a:rPr>
              <a:t>chỉ áp dụng cho một số câu hỏi tự luận</a:t>
            </a:r>
            <a:r>
              <a:rPr lang="en-US" sz="2400" dirty="0">
                <a:solidFill>
                  <a:prstClr val="black"/>
                </a:solidFill>
                <a:latin typeface="Calibri" panose="020F0502020204030204" pitchFamily="34" charset="0"/>
                <a:cs typeface="Calibri" panose="020F0502020204030204" pitchFamily="34"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lvl="3" algn="just">
              <a:lnSpc>
                <a:spcPct val="130000"/>
              </a:lnSpc>
              <a:spcBef>
                <a:spcPts val="600"/>
              </a:spcBef>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Mức</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đầy</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đủ</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mã</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 </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Mức chưa đầy đủ: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mã</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 </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Mức không đạt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0</a:t>
            </a:r>
            <a:endPar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auto" latinLnBrk="0" hangingPunct="1">
              <a:lnSpc>
                <a:spcPct val="130000"/>
              </a:lnSpc>
              <a:spcBef>
                <a:spcPts val="600"/>
              </a:spcBef>
              <a:buClrTx/>
              <a:buSzTx/>
              <a:buFont typeface="Wingdings" pitchFamily="2" charset="2"/>
              <a:buChar char="§"/>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Đối với các câu hỏi toán học, tốt nhất là </a:t>
            </a:r>
            <a:r>
              <a:rPr kumimoji="0" lang="vi-VN" sz="2400" b="1" i="0" u="sng"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không</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áp dụng chấm điểm từng phần với </a:t>
            </a:r>
            <a:r>
              <a:rPr kumimoji="0" lang="vi-VN"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hầu hết</a:t>
            </a:r>
            <a:r>
              <a:rPr kumimoji="0" lang="vi-VN"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các câu hỏi.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N</a:t>
            </a:r>
            <a:r>
              <a:rPr kumimoji="0" lang="vi-VN"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ếu</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có</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thì chỉ nên áp dụng </a:t>
            </a:r>
            <a:r>
              <a:rPr kumimoji="0" lang="vi-VN"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một</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mức điểm từng phần</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(VD: 0, </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1, 2</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9)</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t>
            </a:r>
            <a:endParaRPr kumimoji="0" lang="x-none" sz="2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AF133EA1-9512-25A3-6A7F-12BA31929BB9}"/>
              </a:ext>
            </a:extLst>
          </p:cNvPr>
          <p:cNvSpPr>
            <a:spLocks noGrp="1"/>
          </p:cNvSpPr>
          <p:nvPr>
            <p:ph type="sldNum" sz="quarter" idx="12"/>
          </p:nvPr>
        </p:nvSpPr>
        <p:spPr/>
        <p:txBody>
          <a:bodyPr/>
          <a:lstStyle/>
          <a:p>
            <a:fld id="{D6DAD6C1-62F6-4473-8FB1-A9EBE493AB22}" type="slidenum">
              <a:rPr lang="vi-VN" smtClean="0"/>
              <a:t>53</a:t>
            </a:fld>
            <a:endParaRPr lang="vi-VN" dirty="0"/>
          </a:p>
        </p:txBody>
      </p:sp>
      <p:sp>
        <p:nvSpPr>
          <p:cNvPr id="7" name="Title 1">
            <a:extLst>
              <a:ext uri="{FF2B5EF4-FFF2-40B4-BE49-F238E27FC236}">
                <a16:creationId xmlns:a16="http://schemas.microsoft.com/office/drawing/2014/main" xmlns="" id="{3194DAAE-52C0-B810-3962-EF7909956559}"/>
              </a:ext>
            </a:extLst>
          </p:cNvPr>
          <p:cNvSpPr>
            <a:spLocks noGrp="1"/>
          </p:cNvSpPr>
          <p:nvPr>
            <p:ph type="title"/>
          </p:nvPr>
        </p:nvSpPr>
        <p:spPr>
          <a:xfrm>
            <a:off x="0" y="0"/>
            <a:ext cx="12192000" cy="756000"/>
          </a:xfrm>
        </p:spPr>
        <p:txBody>
          <a:bodyPr/>
          <a:lstStyle/>
          <a:p>
            <a:r>
              <a:rPr lang="vi-VN" dirty="0"/>
              <a:t>2.</a:t>
            </a:r>
            <a:r>
              <a:rPr lang="en-US" dirty="0"/>
              <a:t>3</a:t>
            </a:r>
            <a:r>
              <a:rPr lang="vi-VN" dirty="0"/>
              <a:t>. </a:t>
            </a:r>
            <a:r>
              <a:rPr lang="en-US" dirty="0" err="1"/>
              <a:t>Phiếu</a:t>
            </a:r>
            <a:r>
              <a:rPr lang="en-US" dirty="0"/>
              <a:t> </a:t>
            </a:r>
            <a:r>
              <a:rPr lang="en-US" dirty="0" err="1"/>
              <a:t>đặc</a:t>
            </a:r>
            <a:r>
              <a:rPr lang="en-US" dirty="0"/>
              <a:t> </a:t>
            </a:r>
            <a:r>
              <a:rPr lang="en-US" dirty="0" err="1"/>
              <a:t>tả</a:t>
            </a:r>
            <a:r>
              <a:rPr lang="en-US" dirty="0"/>
              <a:t> </a:t>
            </a:r>
            <a:r>
              <a:rPr lang="vi-VN" dirty="0"/>
              <a:t>câu hỏi</a:t>
            </a:r>
            <a:r>
              <a:rPr lang="en-US" dirty="0"/>
              <a:t> </a:t>
            </a:r>
            <a:r>
              <a:rPr lang="en-US" dirty="0" err="1"/>
              <a:t>và</a:t>
            </a:r>
            <a:r>
              <a:rPr lang="en-US" dirty="0"/>
              <a:t> </a:t>
            </a:r>
            <a:r>
              <a:rPr lang="en-US" dirty="0" err="1"/>
              <a:t>hướng</a:t>
            </a:r>
            <a:r>
              <a:rPr lang="en-US" dirty="0"/>
              <a:t> </a:t>
            </a:r>
            <a:r>
              <a:rPr lang="en-US" dirty="0" err="1"/>
              <a:t>dẫn</a:t>
            </a:r>
            <a:r>
              <a:rPr lang="en-US" dirty="0"/>
              <a:t> </a:t>
            </a:r>
            <a:r>
              <a:rPr lang="en-US" dirty="0" err="1"/>
              <a:t>mã</a:t>
            </a:r>
            <a:r>
              <a:rPr lang="en-US" dirty="0"/>
              <a:t> </a:t>
            </a:r>
            <a:r>
              <a:rPr lang="en-US" dirty="0" err="1"/>
              <a:t>hóa</a:t>
            </a:r>
            <a:endParaRPr lang="vi-VN" dirty="0"/>
          </a:p>
        </p:txBody>
      </p:sp>
    </p:spTree>
    <p:extLst>
      <p:ext uri="{BB962C8B-B14F-4D97-AF65-F5344CB8AC3E}">
        <p14:creationId xmlns:p14="http://schemas.microsoft.com/office/powerpoint/2010/main" val="4046489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3E5C27C-7431-8B3B-B03A-C03F492858E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F77DB82D-F73B-6738-25F8-4902D4C884AC}"/>
              </a:ext>
            </a:extLst>
          </p:cNvPr>
          <p:cNvSpPr>
            <a:spLocks noGrp="1"/>
          </p:cNvSpPr>
          <p:nvPr>
            <p:ph type="sldNum" sz="quarter" idx="12"/>
          </p:nvPr>
        </p:nvSpPr>
        <p:spPr/>
        <p:txBody>
          <a:bodyPr/>
          <a:lstStyle/>
          <a:p>
            <a:fld id="{D6DAD6C1-62F6-4473-8FB1-A9EBE493AB22}" type="slidenum">
              <a:rPr lang="vi-VN" smtClean="0"/>
              <a:t>54</a:t>
            </a:fld>
            <a:endParaRPr lang="vi-VN"/>
          </a:p>
        </p:txBody>
      </p:sp>
      <p:sp>
        <p:nvSpPr>
          <p:cNvPr id="8" name="Title 1">
            <a:extLst>
              <a:ext uri="{FF2B5EF4-FFF2-40B4-BE49-F238E27FC236}">
                <a16:creationId xmlns:a16="http://schemas.microsoft.com/office/drawing/2014/main" xmlns="" id="{29F56E83-D77B-464C-E3FB-C41BD4EC77D7}"/>
              </a:ext>
            </a:extLst>
          </p:cNvPr>
          <p:cNvSpPr txBox="1">
            <a:spLocks/>
          </p:cNvSpPr>
          <p:nvPr/>
        </p:nvSpPr>
        <p:spPr>
          <a:xfrm>
            <a:off x="0" y="0"/>
            <a:ext cx="12192000" cy="756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vi-VN"/>
              <a:t>2.</a:t>
            </a:r>
            <a:r>
              <a:rPr lang="en-US"/>
              <a:t>3</a:t>
            </a:r>
            <a:r>
              <a:rPr lang="vi-VN"/>
              <a:t>. </a:t>
            </a:r>
            <a:r>
              <a:rPr lang="en-US"/>
              <a:t>Phiếu đặc tả </a:t>
            </a:r>
            <a:r>
              <a:rPr lang="vi-VN"/>
              <a:t>câu hỏi</a:t>
            </a:r>
            <a:r>
              <a:rPr lang="en-US"/>
              <a:t> và hướng dẫn mã hóa</a:t>
            </a:r>
            <a:endParaRPr lang="vi-VN" dirty="0"/>
          </a:p>
        </p:txBody>
      </p:sp>
      <p:sp>
        <p:nvSpPr>
          <p:cNvPr id="12" name="TextBox 11">
            <a:extLst>
              <a:ext uri="{FF2B5EF4-FFF2-40B4-BE49-F238E27FC236}">
                <a16:creationId xmlns:a16="http://schemas.microsoft.com/office/drawing/2014/main" xmlns="" id="{C52CDFB2-BEB8-2D73-F3F1-2B7A4FCC217A}"/>
              </a:ext>
            </a:extLst>
          </p:cNvPr>
          <p:cNvSpPr txBox="1"/>
          <p:nvPr/>
        </p:nvSpPr>
        <p:spPr>
          <a:xfrm>
            <a:off x="-1" y="1120268"/>
            <a:ext cx="9155875" cy="461665"/>
          </a:xfrm>
          <a:prstGeom prst="rect">
            <a:avLst/>
          </a:prstGeom>
          <a:noFill/>
        </p:spPr>
        <p:txBody>
          <a:bodyPr wrap="square">
            <a:spAutoFit/>
          </a:bodyPr>
          <a:lstStyle/>
          <a:p>
            <a:r>
              <a:rPr lang="en-US" sz="2400" b="1" dirty="0" err="1">
                <a:latin typeface="Calibri" panose="020F0502020204030204" pitchFamily="34" charset="0"/>
                <a:ea typeface="Calibri" panose="020F0502020204030204" pitchFamily="34" charset="0"/>
                <a:cs typeface="Calibri" panose="020F0502020204030204" pitchFamily="34" charset="0"/>
              </a:rPr>
              <a:t>Viết</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đặc</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tả</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câu</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hỏi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và</a:t>
            </a:r>
            <a:r>
              <a:rPr lang="en-US" sz="2400" b="1" dirty="0">
                <a:latin typeface="Calibri" panose="020F0502020204030204" pitchFamily="34" charset="0"/>
                <a:ea typeface="Calibri" panose="020F0502020204030204" pitchFamily="34" charset="0"/>
                <a:cs typeface="Calibri" panose="020F0502020204030204" pitchFamily="34" charset="0"/>
              </a:rPr>
              <a:t> h</a:t>
            </a:r>
            <a:r>
              <a:rPr lang="vi-VN" sz="2400" b="1" dirty="0" err="1">
                <a:latin typeface="Calibri" panose="020F0502020204030204" pitchFamily="34" charset="0"/>
                <a:ea typeface="Calibri" panose="020F0502020204030204" pitchFamily="34" charset="0"/>
                <a:cs typeface="Calibri" panose="020F0502020204030204" pitchFamily="34" charset="0"/>
              </a:rPr>
              <a:t>ướng</a:t>
            </a:r>
            <a:r>
              <a:rPr lang="vi-VN" sz="2400" b="1" dirty="0">
                <a:latin typeface="Calibri" panose="020F0502020204030204" pitchFamily="34" charset="0"/>
                <a:ea typeface="Calibri" panose="020F0502020204030204" pitchFamily="34" charset="0"/>
                <a:cs typeface="Calibri" panose="020F0502020204030204" pitchFamily="34" charset="0"/>
              </a:rPr>
              <a:t> dẫn mã </a:t>
            </a:r>
            <a:r>
              <a:rPr lang="vi-VN" sz="2400" b="1" dirty="0" err="1">
                <a:latin typeface="Calibri" panose="020F0502020204030204" pitchFamily="34" charset="0"/>
                <a:ea typeface="Calibri" panose="020F0502020204030204" pitchFamily="34" charset="0"/>
                <a:cs typeface="Calibri" panose="020F0502020204030204" pitchFamily="34" charset="0"/>
              </a:rPr>
              <a:t>hoá</a:t>
            </a:r>
            <a:r>
              <a:rPr lang="vi-VN" sz="2400" b="1"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c</a:t>
            </a:r>
            <a:r>
              <a:rPr lang="vi-VN" sz="2400" b="1" dirty="0">
                <a:latin typeface="Calibri" panose="020F0502020204030204" pitchFamily="34" charset="0"/>
                <a:ea typeface="Calibri" panose="020F0502020204030204" pitchFamily="34" charset="0"/>
                <a:cs typeface="Calibri" panose="020F0502020204030204" pitchFamily="34" charset="0"/>
              </a:rPr>
              <a:t>âu hỏi TNKQ</a:t>
            </a:r>
          </a:p>
        </p:txBody>
      </p:sp>
      <p:sp>
        <p:nvSpPr>
          <p:cNvPr id="6" name="TextBox 5">
            <a:extLst>
              <a:ext uri="{FF2B5EF4-FFF2-40B4-BE49-F238E27FC236}">
                <a16:creationId xmlns:a16="http://schemas.microsoft.com/office/drawing/2014/main" xmlns="" id="{212F11F0-1E56-F8F2-E6A3-69AAAEE87806}"/>
              </a:ext>
            </a:extLst>
          </p:cNvPr>
          <p:cNvSpPr txBox="1"/>
          <p:nvPr/>
        </p:nvSpPr>
        <p:spPr>
          <a:xfrm>
            <a:off x="0" y="2300465"/>
            <a:ext cx="3880507" cy="3076227"/>
          </a:xfrm>
          <a:prstGeom prst="rect">
            <a:avLst/>
          </a:prstGeom>
          <a:noFill/>
        </p:spPr>
        <p:txBody>
          <a:bodyPr wrap="square" lIns="0" rIns="0">
            <a:spAutoFit/>
          </a:bodyPr>
          <a:lstStyle/>
          <a:p>
            <a:pPr marL="90000" marR="0" lvl="0" algn="l" defTabSz="914400" rtl="0" eaLnBrk="1" fontAlgn="auto" latinLnBrk="0" hangingPunct="1">
              <a:lnSpc>
                <a:spcPct val="130000"/>
              </a:lnSpc>
              <a:spcBef>
                <a:spcPts val="600"/>
              </a:spcBef>
              <a:spcAft>
                <a:spcPts val="60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Bona đọc sách từ 8:55 đến 10:15.</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20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Bona</a:t>
            </a: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đã đọc</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sách</a:t>
            </a: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trong bao lâu?</a:t>
            </a:r>
            <a:endParaRPr kumimoji="0" lang="x-none"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914400" marR="0" lvl="2" algn="l" defTabSz="914400" rtl="0" eaLnBrk="1" fontAlgn="auto" latinLnBrk="0" hangingPunct="1">
              <a:lnSpc>
                <a:spcPct val="130000"/>
              </a:lnSpc>
              <a:spcBef>
                <a:spcPts val="600"/>
              </a:spcBef>
              <a:spcAft>
                <a:spcPts val="60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1 giờ 20 phút</a:t>
            </a:r>
            <a:endParaRPr kumimoji="0" lang="x-none"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914400" marR="0" lvl="2" algn="l" defTabSz="914400" rtl="0" eaLnBrk="1" fontAlgn="auto" latinLnBrk="0" hangingPunct="1">
              <a:lnSpc>
                <a:spcPct val="130000"/>
              </a:lnSpc>
              <a:spcBef>
                <a:spcPts val="600"/>
              </a:spcBef>
              <a:spcAft>
                <a:spcPts val="60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 1 giờ 60 phút</a:t>
            </a:r>
            <a:endParaRPr kumimoji="0" lang="x-none"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914400" marR="0" lvl="2" algn="l" defTabSz="914400" rtl="0" eaLnBrk="1" fontAlgn="auto" latinLnBrk="0" hangingPunct="1">
              <a:lnSpc>
                <a:spcPct val="130000"/>
              </a:lnSpc>
              <a:spcBef>
                <a:spcPts val="600"/>
              </a:spcBef>
              <a:spcAft>
                <a:spcPts val="60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 2 giờ 20 phút</a:t>
            </a:r>
            <a:endParaRPr kumimoji="0" lang="x-none"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914400" marR="0" lvl="2" algn="l" defTabSz="914400" rtl="0" eaLnBrk="1" fontAlgn="auto" latinLnBrk="0" hangingPunct="1">
              <a:lnSpc>
                <a:spcPct val="130000"/>
              </a:lnSpc>
              <a:spcBef>
                <a:spcPts val="600"/>
              </a:spcBef>
              <a:spcAft>
                <a:spcPts val="60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 2 giờ 40 phút</a:t>
            </a:r>
            <a:endParaRPr kumimoji="0" lang="x-none"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xmlns="" id="{344442D8-0DFB-0F6F-CD39-E882A843FB2E}"/>
              </a:ext>
            </a:extLst>
          </p:cNvPr>
          <p:cNvPicPr>
            <a:picLocks noChangeAspect="1"/>
          </p:cNvPicPr>
          <p:nvPr/>
        </p:nvPicPr>
        <p:blipFill>
          <a:blip r:embed="rId3"/>
          <a:stretch>
            <a:fillRect/>
          </a:stretch>
        </p:blipFill>
        <p:spPr>
          <a:xfrm>
            <a:off x="4044137" y="1805050"/>
            <a:ext cx="7989193" cy="4916426"/>
          </a:xfrm>
          <a:prstGeom prst="rect">
            <a:avLst/>
          </a:prstGeom>
        </p:spPr>
      </p:pic>
    </p:spTree>
    <p:extLst>
      <p:ext uri="{BB962C8B-B14F-4D97-AF65-F5344CB8AC3E}">
        <p14:creationId xmlns:p14="http://schemas.microsoft.com/office/powerpoint/2010/main" val="1888140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31DDCCA-34C3-9E49-4B7A-C926EA8E0587}"/>
            </a:ext>
          </a:extLst>
        </p:cNvPr>
        <p:cNvGrpSpPr/>
        <p:nvPr/>
      </p:nvGrpSpPr>
      <p:grpSpPr>
        <a:xfrm>
          <a:off x="0" y="0"/>
          <a:ext cx="0" cy="0"/>
          <a:chOff x="0" y="0"/>
          <a:chExt cx="0" cy="0"/>
        </a:xfrm>
      </p:grpSpPr>
      <p:sp>
        <p:nvSpPr>
          <p:cNvPr id="4" name="object 3">
            <a:extLst>
              <a:ext uri="{FF2B5EF4-FFF2-40B4-BE49-F238E27FC236}">
                <a16:creationId xmlns:a16="http://schemas.microsoft.com/office/drawing/2014/main" xmlns="" id="{4F9C4154-CBD0-7F44-F3D0-D20F1FAE4810}"/>
              </a:ext>
            </a:extLst>
          </p:cNvPr>
          <p:cNvSpPr txBox="1"/>
          <p:nvPr/>
        </p:nvSpPr>
        <p:spPr>
          <a:xfrm>
            <a:off x="119245" y="1579363"/>
            <a:ext cx="11953510" cy="4411913"/>
          </a:xfrm>
          <a:prstGeom prst="rect">
            <a:avLst/>
          </a:prstGeom>
        </p:spPr>
        <p:txBody>
          <a:bodyPr vert="horz" wrap="square" lIns="0" tIns="128270" rIns="0" bIns="0" rtlCol="0">
            <a:spAutoFit/>
          </a:bodyPr>
          <a:lstStyle/>
          <a:p>
            <a:pPr marL="342900" marR="0" lvl="0" indent="-342900" algn="just" defTabSz="914400" rtl="0" eaLnBrk="1" fontAlgn="auto" latinLnBrk="0" hangingPunct="1">
              <a:lnSpc>
                <a:spcPct val="130000"/>
              </a:lnSpc>
              <a:buClrTx/>
              <a:buSzTx/>
              <a:buFont typeface="Wingdings" pitchFamily="2" charset="2"/>
              <a:buChar char="§"/>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Cách mã hoá:</a:t>
            </a:r>
          </a:p>
          <a:p>
            <a:pPr marL="1257300" marR="0" lvl="2" indent="-342900" algn="just" defTabSz="914400" rtl="0" eaLnBrk="1" fontAlgn="auto" latinLnBrk="0" hangingPunct="1">
              <a:lnSpc>
                <a:spcPct val="130000"/>
              </a:lnSpc>
              <a:buClrTx/>
              <a:buSzTx/>
              <a:buFont typeface="Wingdings" pitchFamily="2" charset="2"/>
              <a:buChar char="v"/>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Mức đầy đủ: Mã 1 [Chính xác hoặc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xuất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sắc</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x-non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257300" marR="0" lvl="2" indent="-342900" algn="just" defTabSz="914400" rtl="0" eaLnBrk="1" fontAlgn="auto" latinLnBrk="0" hangingPunct="1">
              <a:lnSpc>
                <a:spcPct val="130000"/>
              </a:lnSpc>
              <a:buClrTx/>
              <a:buSzTx/>
              <a:buFont typeface="Wingdings" pitchFamily="2" charset="2"/>
              <a:buChar char="v"/>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Mức không đạt: Mã 0 [Không chính xác hoặc chất lượng kém]</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257300" lvl="2" indent="-342900" algn="just">
              <a:lnSpc>
                <a:spcPct val="130000"/>
              </a:lnSpc>
              <a:buFont typeface="Wingdings" pitchFamily="2" charset="2"/>
              <a:buChar char="v"/>
              <a:defRPr/>
            </a:pPr>
            <a:r>
              <a:rPr lang="vi-VN" sz="2400" dirty="0">
                <a:solidFill>
                  <a:prstClr val="black"/>
                </a:solidFill>
                <a:latin typeface="Calibri" panose="020F0502020204030204" pitchFamily="34" charset="0"/>
                <a:cs typeface="Calibri" panose="020F0502020204030204" pitchFamily="34" charset="0"/>
              </a:rPr>
              <a:t>Không có câu trả lời: Mã 9 [Chưa trả lời câu hỏi]</a:t>
            </a:r>
            <a:endParaRPr kumimoji="0" lang="x-non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1" indent="0" algn="just" defTabSz="914400" rtl="0" eaLnBrk="1" fontAlgn="auto" latinLnBrk="0" hangingPunct="1">
              <a:lnSpc>
                <a:spcPct val="130000"/>
              </a:lnSpc>
              <a:buClrTx/>
              <a:buSzTx/>
              <a:buFontTx/>
              <a:buNone/>
              <a:tabLst/>
              <a:defRPr/>
            </a:pPr>
            <a:r>
              <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Hoặc</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1257300" marR="0" lvl="2" indent="-342900" algn="just" defTabSz="914400" rtl="0" eaLnBrk="1" fontAlgn="auto" latinLnBrk="0" hangingPunct="1">
              <a:lnSpc>
                <a:spcPct val="130000"/>
              </a:lnSpc>
              <a:buClrTx/>
              <a:buSzTx/>
              <a:buFont typeface="Wingdings" pitchFamily="2" charset="2"/>
              <a:buChar char="v"/>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Mức đầy đủ: Mã 2 [Chính xác hoặc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xuất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sắc</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x-non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257300" marR="0" lvl="2" indent="-342900" algn="just" defTabSz="914400" rtl="0" eaLnBrk="1" fontAlgn="auto" latinLnBrk="0" hangingPunct="1">
              <a:lnSpc>
                <a:spcPct val="130000"/>
              </a:lnSpc>
              <a:buClrTx/>
              <a:buSzTx/>
              <a:buFont typeface="Wingdings" pitchFamily="2" charset="2"/>
              <a:buChar char="v"/>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Mức chưa đầy đủ: Mã 1 [Đúng một phần hoặc chất lượng trung bình]</a:t>
            </a:r>
            <a:endParaRPr kumimoji="0" lang="x-non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257300" marR="0" lvl="2" indent="-342900" algn="just" defTabSz="914400" rtl="0" eaLnBrk="1" fontAlgn="auto" latinLnBrk="0" hangingPunct="1">
              <a:lnSpc>
                <a:spcPct val="130000"/>
              </a:lnSpc>
              <a:buClrTx/>
              <a:buSzTx/>
              <a:buFont typeface="Wingdings" pitchFamily="2" charset="2"/>
              <a:buChar char="v"/>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Mức không đạt: Mã 0 [Không chính xác hoặc chất lượng kém]</a:t>
            </a:r>
            <a:endParaRPr kumimoji="0" lang="x-none"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257300" marR="0" lvl="2" indent="-342900" algn="just" defTabSz="914400" rtl="0" eaLnBrk="1" fontAlgn="auto" latinLnBrk="0" hangingPunct="1">
              <a:lnSpc>
                <a:spcPct val="130000"/>
              </a:lnSpc>
              <a:buClrTx/>
              <a:buSzTx/>
              <a:buFont typeface="Wingdings" pitchFamily="2" charset="2"/>
              <a:buChar char="v"/>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Không có câu trả lời: Mã 9 [Chưa trả lời câu hỏi]</a:t>
            </a:r>
          </a:p>
        </p:txBody>
      </p:sp>
      <p:sp>
        <p:nvSpPr>
          <p:cNvPr id="3" name="Slide Number Placeholder 2">
            <a:extLst>
              <a:ext uri="{FF2B5EF4-FFF2-40B4-BE49-F238E27FC236}">
                <a16:creationId xmlns:a16="http://schemas.microsoft.com/office/drawing/2014/main" xmlns="" id="{D5C1C850-A504-317E-404E-DAC5A26EC66C}"/>
              </a:ext>
            </a:extLst>
          </p:cNvPr>
          <p:cNvSpPr>
            <a:spLocks noGrp="1"/>
          </p:cNvSpPr>
          <p:nvPr>
            <p:ph type="sldNum" sz="quarter" idx="12"/>
          </p:nvPr>
        </p:nvSpPr>
        <p:spPr/>
        <p:txBody>
          <a:bodyPr/>
          <a:lstStyle/>
          <a:p>
            <a:fld id="{D6DAD6C1-62F6-4473-8FB1-A9EBE493AB22}" type="slidenum">
              <a:rPr lang="vi-VN" smtClean="0"/>
              <a:t>55</a:t>
            </a:fld>
            <a:endParaRPr lang="vi-VN"/>
          </a:p>
        </p:txBody>
      </p:sp>
      <p:sp>
        <p:nvSpPr>
          <p:cNvPr id="7" name="Title 1">
            <a:extLst>
              <a:ext uri="{FF2B5EF4-FFF2-40B4-BE49-F238E27FC236}">
                <a16:creationId xmlns:a16="http://schemas.microsoft.com/office/drawing/2014/main" xmlns="" id="{DD61D573-1953-A05B-4BCD-C361B7EE23A8}"/>
              </a:ext>
            </a:extLst>
          </p:cNvPr>
          <p:cNvSpPr txBox="1">
            <a:spLocks/>
          </p:cNvSpPr>
          <p:nvPr/>
        </p:nvSpPr>
        <p:spPr>
          <a:xfrm>
            <a:off x="0" y="0"/>
            <a:ext cx="12192000" cy="756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vi-VN"/>
              <a:t>2.</a:t>
            </a:r>
            <a:r>
              <a:rPr lang="en-US"/>
              <a:t>3</a:t>
            </a:r>
            <a:r>
              <a:rPr lang="vi-VN"/>
              <a:t>. </a:t>
            </a:r>
            <a:r>
              <a:rPr lang="en-US"/>
              <a:t>Phiếu đặc tả </a:t>
            </a:r>
            <a:r>
              <a:rPr lang="vi-VN"/>
              <a:t>câu hỏi</a:t>
            </a:r>
            <a:r>
              <a:rPr lang="en-US"/>
              <a:t> và hướng dẫn mã hóa</a:t>
            </a:r>
            <a:endParaRPr lang="vi-VN" dirty="0"/>
          </a:p>
        </p:txBody>
      </p:sp>
      <p:sp>
        <p:nvSpPr>
          <p:cNvPr id="8" name="TextBox 7">
            <a:extLst>
              <a:ext uri="{FF2B5EF4-FFF2-40B4-BE49-F238E27FC236}">
                <a16:creationId xmlns:a16="http://schemas.microsoft.com/office/drawing/2014/main" xmlns="" id="{915EF47A-993C-FD08-238E-0EF22E55F63F}"/>
              </a:ext>
            </a:extLst>
          </p:cNvPr>
          <p:cNvSpPr txBox="1"/>
          <p:nvPr/>
        </p:nvSpPr>
        <p:spPr>
          <a:xfrm>
            <a:off x="-1" y="1120268"/>
            <a:ext cx="9155875" cy="461665"/>
          </a:xfrm>
          <a:prstGeom prst="rect">
            <a:avLst/>
          </a:prstGeom>
          <a:noFill/>
        </p:spPr>
        <p:txBody>
          <a:bodyPr wrap="square">
            <a:spAutoFit/>
          </a:bodyPr>
          <a:lstStyle/>
          <a:p>
            <a:r>
              <a:rPr lang="en-US" sz="2400" b="1" dirty="0" err="1">
                <a:latin typeface="Calibri" panose="020F0502020204030204" pitchFamily="34" charset="0"/>
                <a:ea typeface="Calibri" panose="020F0502020204030204" pitchFamily="34" charset="0"/>
                <a:cs typeface="Calibri" panose="020F0502020204030204" pitchFamily="34" charset="0"/>
              </a:rPr>
              <a:t>Viết</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đặc</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tả</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câu</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hỏi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và</a:t>
            </a:r>
            <a:r>
              <a:rPr lang="en-US" sz="2400" b="1" dirty="0">
                <a:latin typeface="Calibri" panose="020F0502020204030204" pitchFamily="34" charset="0"/>
                <a:ea typeface="Calibri" panose="020F0502020204030204" pitchFamily="34" charset="0"/>
                <a:cs typeface="Calibri" panose="020F0502020204030204" pitchFamily="34" charset="0"/>
              </a:rPr>
              <a:t> h</a:t>
            </a:r>
            <a:r>
              <a:rPr lang="vi-VN" sz="2400" b="1" dirty="0" err="1">
                <a:latin typeface="Calibri" panose="020F0502020204030204" pitchFamily="34" charset="0"/>
                <a:ea typeface="Calibri" panose="020F0502020204030204" pitchFamily="34" charset="0"/>
                <a:cs typeface="Calibri" panose="020F0502020204030204" pitchFamily="34" charset="0"/>
              </a:rPr>
              <a:t>ướng</a:t>
            </a:r>
            <a:r>
              <a:rPr lang="vi-VN" sz="2400" b="1" dirty="0">
                <a:latin typeface="Calibri" panose="020F0502020204030204" pitchFamily="34" charset="0"/>
                <a:ea typeface="Calibri" panose="020F0502020204030204" pitchFamily="34" charset="0"/>
                <a:cs typeface="Calibri" panose="020F0502020204030204" pitchFamily="34" charset="0"/>
              </a:rPr>
              <a:t> dẫn mã </a:t>
            </a:r>
            <a:r>
              <a:rPr lang="vi-VN" sz="2400" b="1" dirty="0" err="1">
                <a:latin typeface="Calibri" panose="020F0502020204030204" pitchFamily="34" charset="0"/>
                <a:ea typeface="Calibri" panose="020F0502020204030204" pitchFamily="34" charset="0"/>
                <a:cs typeface="Calibri" panose="020F0502020204030204" pitchFamily="34" charset="0"/>
              </a:rPr>
              <a:t>hoá</a:t>
            </a:r>
            <a:r>
              <a:rPr lang="vi-VN" sz="2400" b="1"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c</a:t>
            </a:r>
            <a:r>
              <a:rPr lang="vi-VN" sz="2400" b="1" dirty="0">
                <a:latin typeface="Calibri" panose="020F0502020204030204" pitchFamily="34" charset="0"/>
                <a:ea typeface="Calibri" panose="020F0502020204030204" pitchFamily="34" charset="0"/>
                <a:cs typeface="Calibri" panose="020F0502020204030204" pitchFamily="34" charset="0"/>
              </a:rPr>
              <a:t>âu hỏi </a:t>
            </a:r>
            <a:r>
              <a:rPr lang="en-US" sz="2400" b="1" dirty="0" err="1">
                <a:latin typeface="Calibri" panose="020F0502020204030204" pitchFamily="34" charset="0"/>
                <a:ea typeface="Calibri" panose="020F0502020204030204" pitchFamily="34" charset="0"/>
                <a:cs typeface="Calibri" panose="020F0502020204030204" pitchFamily="34" charset="0"/>
              </a:rPr>
              <a:t>tự</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luận</a:t>
            </a:r>
            <a:endParaRPr lang="vi-VN"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56605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BCB471A-C483-B788-F406-AC4EDD21F53E}"/>
            </a:ext>
          </a:extLst>
        </p:cNvPr>
        <p:cNvGrpSpPr/>
        <p:nvPr/>
      </p:nvGrpSpPr>
      <p:grpSpPr>
        <a:xfrm>
          <a:off x="0" y="0"/>
          <a:ext cx="0" cy="0"/>
          <a:chOff x="0" y="0"/>
          <a:chExt cx="0" cy="0"/>
        </a:xfrm>
      </p:grpSpPr>
      <p:sp>
        <p:nvSpPr>
          <p:cNvPr id="4" name="object 3">
            <a:extLst>
              <a:ext uri="{FF2B5EF4-FFF2-40B4-BE49-F238E27FC236}">
                <a16:creationId xmlns:a16="http://schemas.microsoft.com/office/drawing/2014/main" xmlns="" id="{ABC34A1C-9061-79A8-E4CE-E8373975992C}"/>
              </a:ext>
            </a:extLst>
          </p:cNvPr>
          <p:cNvSpPr txBox="1"/>
          <p:nvPr/>
        </p:nvSpPr>
        <p:spPr>
          <a:xfrm>
            <a:off x="119245" y="1804988"/>
            <a:ext cx="11953510" cy="2008883"/>
          </a:xfrm>
          <a:prstGeom prst="rect">
            <a:avLst/>
          </a:prstGeom>
        </p:spPr>
        <p:txBody>
          <a:bodyPr vert="horz" wrap="square" lIns="0" tIns="128270" rIns="0" bIns="0" rtlCol="0">
            <a:spAutoFit/>
          </a:bodyPr>
          <a:lstStyle/>
          <a:p>
            <a:pPr marL="342900" marR="0" lvl="0" indent="-342900" algn="just" defTabSz="914400" rtl="0" eaLnBrk="1" fontAlgn="auto" latinLnBrk="0" hangingPunct="1">
              <a:lnSpc>
                <a:spcPct val="130000"/>
              </a:lnSpc>
              <a:buClrTx/>
              <a:buSzTx/>
              <a:buFont typeface="Wingdings" pitchFamily="2" charset="2"/>
              <a:buChar char="§"/>
              <a:tabLst/>
              <a:defRPr/>
            </a:pPr>
            <a:r>
              <a:rPr lang="en-US" sz="2400" dirty="0" err="1">
                <a:solidFill>
                  <a:prstClr val="black"/>
                </a:solidFill>
                <a:latin typeface="Calibri" panose="020F0502020204030204" pitchFamily="34" charset="0"/>
                <a:cs typeface="Calibri" panose="020F0502020204030204" pitchFamily="34" charset="0"/>
              </a:rPr>
              <a:t>Đặc</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tả</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câu</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hỏi</a:t>
            </a: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800100" lvl="1" indent="-342900" algn="just">
              <a:lnSpc>
                <a:spcPct val="130000"/>
              </a:lnSpc>
              <a:buFont typeface="Wingdings" panose="05000000000000000000" pitchFamily="2" charset="2"/>
              <a:buChar char="v"/>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Bao gồm TẤT CẢ các loại câu trả lời hợp lý</a:t>
            </a:r>
            <a:r>
              <a:rPr kumimoji="0" lang="x-none"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800100" lvl="1" indent="-342900" algn="just">
              <a:lnSpc>
                <a:spcPct val="130000"/>
              </a:lnSpc>
              <a:buFont typeface="Wingdings" panose="05000000000000000000" pitchFamily="2" charset="2"/>
              <a:buChar char="v"/>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Bao gồm câu trả lời mẫu cho mỗi nhóm (mã); câu trả lời mẫu có thể do người thiết kế câu hỏi đưa ra và/hoặc thu thập từ thử nghiệm.</a:t>
            </a:r>
            <a:endParaRPr kumimoji="0" lang="x-none" sz="2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3" name="Slide Number Placeholder 2">
            <a:extLst>
              <a:ext uri="{FF2B5EF4-FFF2-40B4-BE49-F238E27FC236}">
                <a16:creationId xmlns:a16="http://schemas.microsoft.com/office/drawing/2014/main" xmlns="" id="{4AFF13F4-953F-706F-F04C-F56580BB9251}"/>
              </a:ext>
            </a:extLst>
          </p:cNvPr>
          <p:cNvSpPr>
            <a:spLocks noGrp="1"/>
          </p:cNvSpPr>
          <p:nvPr>
            <p:ph type="sldNum" sz="quarter" idx="12"/>
          </p:nvPr>
        </p:nvSpPr>
        <p:spPr/>
        <p:txBody>
          <a:bodyPr/>
          <a:lstStyle/>
          <a:p>
            <a:fld id="{D6DAD6C1-62F6-4473-8FB1-A9EBE493AB22}" type="slidenum">
              <a:rPr lang="vi-VN" smtClean="0"/>
              <a:t>56</a:t>
            </a:fld>
            <a:endParaRPr lang="vi-VN"/>
          </a:p>
        </p:txBody>
      </p:sp>
      <p:sp>
        <p:nvSpPr>
          <p:cNvPr id="7" name="Title 1">
            <a:extLst>
              <a:ext uri="{FF2B5EF4-FFF2-40B4-BE49-F238E27FC236}">
                <a16:creationId xmlns:a16="http://schemas.microsoft.com/office/drawing/2014/main" xmlns="" id="{4EB5D375-3D75-142B-F37F-38C1ADF89CF1}"/>
              </a:ext>
            </a:extLst>
          </p:cNvPr>
          <p:cNvSpPr txBox="1">
            <a:spLocks/>
          </p:cNvSpPr>
          <p:nvPr/>
        </p:nvSpPr>
        <p:spPr>
          <a:xfrm>
            <a:off x="0" y="0"/>
            <a:ext cx="12192000" cy="756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vi-VN"/>
              <a:t>2.</a:t>
            </a:r>
            <a:r>
              <a:rPr lang="en-US"/>
              <a:t>3</a:t>
            </a:r>
            <a:r>
              <a:rPr lang="vi-VN"/>
              <a:t>. </a:t>
            </a:r>
            <a:r>
              <a:rPr lang="en-US"/>
              <a:t>Phiếu đặc tả </a:t>
            </a:r>
            <a:r>
              <a:rPr lang="vi-VN"/>
              <a:t>câu hỏi</a:t>
            </a:r>
            <a:r>
              <a:rPr lang="en-US"/>
              <a:t> và hướng dẫn mã hóa</a:t>
            </a:r>
            <a:endParaRPr lang="vi-VN" dirty="0"/>
          </a:p>
        </p:txBody>
      </p:sp>
      <p:sp>
        <p:nvSpPr>
          <p:cNvPr id="8" name="TextBox 7">
            <a:extLst>
              <a:ext uri="{FF2B5EF4-FFF2-40B4-BE49-F238E27FC236}">
                <a16:creationId xmlns:a16="http://schemas.microsoft.com/office/drawing/2014/main" xmlns="" id="{4290B8C3-FFCF-5D79-2345-1B2BBD4DACE7}"/>
              </a:ext>
            </a:extLst>
          </p:cNvPr>
          <p:cNvSpPr txBox="1"/>
          <p:nvPr/>
        </p:nvSpPr>
        <p:spPr>
          <a:xfrm>
            <a:off x="-1" y="1120268"/>
            <a:ext cx="9155875" cy="461665"/>
          </a:xfrm>
          <a:prstGeom prst="rect">
            <a:avLst/>
          </a:prstGeom>
          <a:noFill/>
        </p:spPr>
        <p:txBody>
          <a:bodyPr wrap="square">
            <a:spAutoFit/>
          </a:bodyPr>
          <a:lstStyle/>
          <a:p>
            <a:r>
              <a:rPr lang="en-US" sz="2400" b="1" dirty="0" err="1">
                <a:latin typeface="Calibri" panose="020F0502020204030204" pitchFamily="34" charset="0"/>
                <a:ea typeface="Calibri" panose="020F0502020204030204" pitchFamily="34" charset="0"/>
                <a:cs typeface="Calibri" panose="020F0502020204030204" pitchFamily="34" charset="0"/>
              </a:rPr>
              <a:t>Viết</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đặc</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tả</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câu</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hỏi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và</a:t>
            </a:r>
            <a:r>
              <a:rPr lang="en-US" sz="2400" b="1" dirty="0">
                <a:latin typeface="Calibri" panose="020F0502020204030204" pitchFamily="34" charset="0"/>
                <a:ea typeface="Calibri" panose="020F0502020204030204" pitchFamily="34" charset="0"/>
                <a:cs typeface="Calibri" panose="020F0502020204030204" pitchFamily="34" charset="0"/>
              </a:rPr>
              <a:t> h</a:t>
            </a:r>
            <a:r>
              <a:rPr lang="vi-VN" sz="2400" b="1" dirty="0" err="1">
                <a:latin typeface="Calibri" panose="020F0502020204030204" pitchFamily="34" charset="0"/>
                <a:ea typeface="Calibri" panose="020F0502020204030204" pitchFamily="34" charset="0"/>
                <a:cs typeface="Calibri" panose="020F0502020204030204" pitchFamily="34" charset="0"/>
              </a:rPr>
              <a:t>ướng</a:t>
            </a:r>
            <a:r>
              <a:rPr lang="vi-VN" sz="2400" b="1" dirty="0">
                <a:latin typeface="Calibri" panose="020F0502020204030204" pitchFamily="34" charset="0"/>
                <a:ea typeface="Calibri" panose="020F0502020204030204" pitchFamily="34" charset="0"/>
                <a:cs typeface="Calibri" panose="020F0502020204030204" pitchFamily="34" charset="0"/>
              </a:rPr>
              <a:t> dẫn mã </a:t>
            </a:r>
            <a:r>
              <a:rPr lang="vi-VN" sz="2400" b="1" dirty="0" err="1">
                <a:latin typeface="Calibri" panose="020F0502020204030204" pitchFamily="34" charset="0"/>
                <a:ea typeface="Calibri" panose="020F0502020204030204" pitchFamily="34" charset="0"/>
                <a:cs typeface="Calibri" panose="020F0502020204030204" pitchFamily="34" charset="0"/>
              </a:rPr>
              <a:t>hoá</a:t>
            </a:r>
            <a:r>
              <a:rPr lang="vi-VN" sz="2400" b="1"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c</a:t>
            </a:r>
            <a:r>
              <a:rPr lang="vi-VN" sz="2400" b="1" dirty="0">
                <a:latin typeface="Calibri" panose="020F0502020204030204" pitchFamily="34" charset="0"/>
                <a:ea typeface="Calibri" panose="020F0502020204030204" pitchFamily="34" charset="0"/>
                <a:cs typeface="Calibri" panose="020F0502020204030204" pitchFamily="34" charset="0"/>
              </a:rPr>
              <a:t>âu hỏi </a:t>
            </a:r>
            <a:r>
              <a:rPr lang="en-US" sz="2400" b="1" dirty="0" err="1">
                <a:latin typeface="Calibri" panose="020F0502020204030204" pitchFamily="34" charset="0"/>
                <a:ea typeface="Calibri" panose="020F0502020204030204" pitchFamily="34" charset="0"/>
                <a:cs typeface="Calibri" panose="020F0502020204030204" pitchFamily="34" charset="0"/>
              </a:rPr>
              <a:t>tự</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luận</a:t>
            </a:r>
            <a:endParaRPr lang="vi-VN"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3374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76574B2-528C-6D5E-C199-F5B029409951}"/>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xmlns="" id="{66727247-8363-D636-FF93-01B675DB6E8D}"/>
              </a:ext>
            </a:extLst>
          </p:cNvPr>
          <p:cNvPicPr>
            <a:picLocks noChangeAspect="1"/>
          </p:cNvPicPr>
          <p:nvPr/>
        </p:nvPicPr>
        <p:blipFill>
          <a:blip r:embed="rId3"/>
          <a:stretch>
            <a:fillRect/>
          </a:stretch>
        </p:blipFill>
        <p:spPr>
          <a:xfrm>
            <a:off x="28041" y="2158686"/>
            <a:ext cx="4567709" cy="3314796"/>
          </a:xfrm>
          <a:prstGeom prst="rect">
            <a:avLst/>
          </a:prstGeom>
        </p:spPr>
      </p:pic>
      <p:sp>
        <p:nvSpPr>
          <p:cNvPr id="3" name="Slide Number Placeholder 2">
            <a:extLst>
              <a:ext uri="{FF2B5EF4-FFF2-40B4-BE49-F238E27FC236}">
                <a16:creationId xmlns:a16="http://schemas.microsoft.com/office/drawing/2014/main" xmlns="" id="{CBE0338F-5E7F-091A-DF1D-673136369E53}"/>
              </a:ext>
            </a:extLst>
          </p:cNvPr>
          <p:cNvSpPr>
            <a:spLocks noGrp="1"/>
          </p:cNvSpPr>
          <p:nvPr>
            <p:ph type="sldNum" sz="quarter" idx="12"/>
          </p:nvPr>
        </p:nvSpPr>
        <p:spPr/>
        <p:txBody>
          <a:bodyPr/>
          <a:lstStyle/>
          <a:p>
            <a:fld id="{D6DAD6C1-62F6-4473-8FB1-A9EBE493AB22}" type="slidenum">
              <a:rPr lang="vi-VN" smtClean="0"/>
              <a:t>57</a:t>
            </a:fld>
            <a:endParaRPr lang="vi-VN"/>
          </a:p>
        </p:txBody>
      </p:sp>
      <p:pic>
        <p:nvPicPr>
          <p:cNvPr id="5" name="Picture 4">
            <a:extLst>
              <a:ext uri="{FF2B5EF4-FFF2-40B4-BE49-F238E27FC236}">
                <a16:creationId xmlns:a16="http://schemas.microsoft.com/office/drawing/2014/main" xmlns="" id="{69CFD863-856B-EA79-57A0-2073761E52A2}"/>
              </a:ext>
            </a:extLst>
          </p:cNvPr>
          <p:cNvPicPr>
            <a:picLocks noChangeAspect="1"/>
          </p:cNvPicPr>
          <p:nvPr/>
        </p:nvPicPr>
        <p:blipFill>
          <a:blip r:embed="rId4"/>
          <a:stretch>
            <a:fillRect/>
          </a:stretch>
        </p:blipFill>
        <p:spPr>
          <a:xfrm>
            <a:off x="4790991" y="2225467"/>
            <a:ext cx="7357346" cy="3512265"/>
          </a:xfrm>
          <a:prstGeom prst="rect">
            <a:avLst/>
          </a:prstGeom>
        </p:spPr>
      </p:pic>
      <p:sp>
        <p:nvSpPr>
          <p:cNvPr id="7" name="Title 1">
            <a:extLst>
              <a:ext uri="{FF2B5EF4-FFF2-40B4-BE49-F238E27FC236}">
                <a16:creationId xmlns:a16="http://schemas.microsoft.com/office/drawing/2014/main" xmlns="" id="{2ED764EE-2423-A312-283F-61B34F1EFC5E}"/>
              </a:ext>
            </a:extLst>
          </p:cNvPr>
          <p:cNvSpPr txBox="1">
            <a:spLocks/>
          </p:cNvSpPr>
          <p:nvPr/>
        </p:nvSpPr>
        <p:spPr>
          <a:xfrm>
            <a:off x="0" y="0"/>
            <a:ext cx="12192000" cy="756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vi-VN" dirty="0"/>
              <a:t>2.</a:t>
            </a:r>
            <a:r>
              <a:rPr lang="en-US" dirty="0"/>
              <a:t>3</a:t>
            </a:r>
            <a:r>
              <a:rPr lang="vi-VN" dirty="0"/>
              <a:t>. </a:t>
            </a:r>
            <a:r>
              <a:rPr lang="en-US" dirty="0" err="1"/>
              <a:t>Phiếu</a:t>
            </a:r>
            <a:r>
              <a:rPr lang="en-US" dirty="0"/>
              <a:t> </a:t>
            </a:r>
            <a:r>
              <a:rPr lang="en-US" dirty="0" err="1"/>
              <a:t>đặc</a:t>
            </a:r>
            <a:r>
              <a:rPr lang="en-US" dirty="0"/>
              <a:t> </a:t>
            </a:r>
            <a:r>
              <a:rPr lang="en-US" dirty="0" err="1"/>
              <a:t>tả</a:t>
            </a:r>
            <a:r>
              <a:rPr lang="en-US" dirty="0"/>
              <a:t> </a:t>
            </a:r>
            <a:r>
              <a:rPr lang="vi-VN" dirty="0"/>
              <a:t>câu hỏi</a:t>
            </a:r>
            <a:r>
              <a:rPr lang="en-US" dirty="0"/>
              <a:t> </a:t>
            </a:r>
            <a:r>
              <a:rPr lang="en-US" dirty="0" err="1"/>
              <a:t>và</a:t>
            </a:r>
            <a:r>
              <a:rPr lang="en-US" dirty="0"/>
              <a:t> </a:t>
            </a:r>
            <a:r>
              <a:rPr lang="en-US" dirty="0" err="1"/>
              <a:t>hướng</a:t>
            </a:r>
            <a:r>
              <a:rPr lang="en-US" dirty="0"/>
              <a:t> </a:t>
            </a:r>
            <a:r>
              <a:rPr lang="en-US" dirty="0" err="1"/>
              <a:t>dẫn</a:t>
            </a:r>
            <a:r>
              <a:rPr lang="en-US" dirty="0"/>
              <a:t> </a:t>
            </a:r>
            <a:r>
              <a:rPr lang="en-US" dirty="0" err="1"/>
              <a:t>mã</a:t>
            </a:r>
            <a:r>
              <a:rPr lang="en-US" dirty="0"/>
              <a:t> </a:t>
            </a:r>
            <a:r>
              <a:rPr lang="en-US" dirty="0" err="1"/>
              <a:t>hóa</a:t>
            </a:r>
            <a:endParaRPr lang="vi-VN" dirty="0"/>
          </a:p>
        </p:txBody>
      </p:sp>
      <p:sp>
        <p:nvSpPr>
          <p:cNvPr id="8" name="TextBox 7">
            <a:extLst>
              <a:ext uri="{FF2B5EF4-FFF2-40B4-BE49-F238E27FC236}">
                <a16:creationId xmlns:a16="http://schemas.microsoft.com/office/drawing/2014/main" xmlns="" id="{3FF14257-ABE3-B1A4-C77D-9A3ABDED2612}"/>
              </a:ext>
            </a:extLst>
          </p:cNvPr>
          <p:cNvSpPr txBox="1"/>
          <p:nvPr/>
        </p:nvSpPr>
        <p:spPr>
          <a:xfrm>
            <a:off x="-1" y="1120268"/>
            <a:ext cx="9155875" cy="461665"/>
          </a:xfrm>
          <a:prstGeom prst="rect">
            <a:avLst/>
          </a:prstGeom>
          <a:noFill/>
        </p:spPr>
        <p:txBody>
          <a:bodyPr wrap="square">
            <a:spAutoFit/>
          </a:bodyPr>
          <a:lstStyle/>
          <a:p>
            <a:r>
              <a:rPr lang="en-US" sz="2400" b="1" dirty="0" err="1">
                <a:latin typeface="Calibri" panose="020F0502020204030204" pitchFamily="34" charset="0"/>
                <a:ea typeface="Calibri" panose="020F0502020204030204" pitchFamily="34" charset="0"/>
                <a:cs typeface="Calibri" panose="020F0502020204030204" pitchFamily="34" charset="0"/>
              </a:rPr>
              <a:t>Viết</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đặc</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tả</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câu</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hỏi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và</a:t>
            </a:r>
            <a:r>
              <a:rPr lang="en-US" sz="2400" b="1" dirty="0">
                <a:latin typeface="Calibri" panose="020F0502020204030204" pitchFamily="34" charset="0"/>
                <a:ea typeface="Calibri" panose="020F0502020204030204" pitchFamily="34" charset="0"/>
                <a:cs typeface="Calibri" panose="020F0502020204030204" pitchFamily="34" charset="0"/>
              </a:rPr>
              <a:t> h</a:t>
            </a:r>
            <a:r>
              <a:rPr lang="vi-VN" sz="2400" b="1" dirty="0" err="1">
                <a:latin typeface="Calibri" panose="020F0502020204030204" pitchFamily="34" charset="0"/>
                <a:ea typeface="Calibri" panose="020F0502020204030204" pitchFamily="34" charset="0"/>
                <a:cs typeface="Calibri" panose="020F0502020204030204" pitchFamily="34" charset="0"/>
              </a:rPr>
              <a:t>ướng</a:t>
            </a:r>
            <a:r>
              <a:rPr lang="vi-VN" sz="2400" b="1" dirty="0">
                <a:latin typeface="Calibri" panose="020F0502020204030204" pitchFamily="34" charset="0"/>
                <a:ea typeface="Calibri" panose="020F0502020204030204" pitchFamily="34" charset="0"/>
                <a:cs typeface="Calibri" panose="020F0502020204030204" pitchFamily="34" charset="0"/>
              </a:rPr>
              <a:t> dẫn mã </a:t>
            </a:r>
            <a:r>
              <a:rPr lang="vi-VN" sz="2400" b="1" dirty="0" err="1">
                <a:latin typeface="Calibri" panose="020F0502020204030204" pitchFamily="34" charset="0"/>
                <a:ea typeface="Calibri" panose="020F0502020204030204" pitchFamily="34" charset="0"/>
                <a:cs typeface="Calibri" panose="020F0502020204030204" pitchFamily="34" charset="0"/>
              </a:rPr>
              <a:t>hoá</a:t>
            </a:r>
            <a:r>
              <a:rPr lang="vi-VN" sz="2400" b="1"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c</a:t>
            </a:r>
            <a:r>
              <a:rPr lang="vi-VN" sz="2400" b="1" dirty="0">
                <a:latin typeface="Calibri" panose="020F0502020204030204" pitchFamily="34" charset="0"/>
                <a:ea typeface="Calibri" panose="020F0502020204030204" pitchFamily="34" charset="0"/>
                <a:cs typeface="Calibri" panose="020F0502020204030204" pitchFamily="34" charset="0"/>
              </a:rPr>
              <a:t>âu hỏi </a:t>
            </a:r>
            <a:r>
              <a:rPr lang="en-US" sz="2400" b="1" dirty="0" err="1">
                <a:latin typeface="Calibri" panose="020F0502020204030204" pitchFamily="34" charset="0"/>
                <a:ea typeface="Calibri" panose="020F0502020204030204" pitchFamily="34" charset="0"/>
                <a:cs typeface="Calibri" panose="020F0502020204030204" pitchFamily="34" charset="0"/>
              </a:rPr>
              <a:t>tự</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luận</a:t>
            </a:r>
            <a:endParaRPr lang="vi-VN"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17436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7372345-0943-B0DB-D5C9-81F1B1BD16BE}"/>
            </a:ext>
          </a:extLst>
        </p:cNvPr>
        <p:cNvGrpSpPr/>
        <p:nvPr/>
      </p:nvGrpSpPr>
      <p:grpSpPr>
        <a:xfrm>
          <a:off x="0" y="0"/>
          <a:ext cx="0" cy="0"/>
          <a:chOff x="0" y="0"/>
          <a:chExt cx="0" cy="0"/>
        </a:xfrm>
      </p:grpSpPr>
      <p:sp>
        <p:nvSpPr>
          <p:cNvPr id="11" name="object 3">
            <a:extLst>
              <a:ext uri="{FF2B5EF4-FFF2-40B4-BE49-F238E27FC236}">
                <a16:creationId xmlns:a16="http://schemas.microsoft.com/office/drawing/2014/main" xmlns="" id="{A59A3D2F-7A28-24A5-8699-041E1A975F9B}"/>
              </a:ext>
            </a:extLst>
          </p:cNvPr>
          <p:cNvSpPr txBox="1"/>
          <p:nvPr/>
        </p:nvSpPr>
        <p:spPr>
          <a:xfrm>
            <a:off x="3460204" y="2238545"/>
            <a:ext cx="5097947" cy="320601"/>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Chiều dài của con thằn lằn là bao nhiêu?</a:t>
            </a:r>
          </a:p>
        </p:txBody>
      </p:sp>
      <p:pic>
        <p:nvPicPr>
          <p:cNvPr id="13" name="object 6">
            <a:extLst>
              <a:ext uri="{FF2B5EF4-FFF2-40B4-BE49-F238E27FC236}">
                <a16:creationId xmlns:a16="http://schemas.microsoft.com/office/drawing/2014/main" xmlns="" id="{1ABB3E0D-9C7A-96DB-F6D0-379349885C3D}"/>
              </a:ext>
            </a:extLst>
          </p:cNvPr>
          <p:cNvPicPr/>
          <p:nvPr/>
        </p:nvPicPr>
        <p:blipFill>
          <a:blip r:embed="rId3" cstate="print"/>
          <a:stretch>
            <a:fillRect/>
          </a:stretch>
        </p:blipFill>
        <p:spPr>
          <a:xfrm>
            <a:off x="3346399" y="3095718"/>
            <a:ext cx="4502365" cy="1778086"/>
          </a:xfrm>
          <a:prstGeom prst="rect">
            <a:avLst/>
          </a:prstGeom>
        </p:spPr>
      </p:pic>
      <p:sp>
        <p:nvSpPr>
          <p:cNvPr id="3" name="Slide Number Placeholder 2">
            <a:extLst>
              <a:ext uri="{FF2B5EF4-FFF2-40B4-BE49-F238E27FC236}">
                <a16:creationId xmlns:a16="http://schemas.microsoft.com/office/drawing/2014/main" xmlns="" id="{F4755055-8CC3-EF36-EAA1-DEF0DE5DDD05}"/>
              </a:ext>
            </a:extLst>
          </p:cNvPr>
          <p:cNvSpPr>
            <a:spLocks noGrp="1"/>
          </p:cNvSpPr>
          <p:nvPr>
            <p:ph type="sldNum" sz="quarter" idx="12"/>
          </p:nvPr>
        </p:nvSpPr>
        <p:spPr/>
        <p:txBody>
          <a:bodyPr/>
          <a:lstStyle/>
          <a:p>
            <a:fld id="{D6DAD6C1-62F6-4473-8FB1-A9EBE493AB22}" type="slidenum">
              <a:rPr lang="vi-VN" smtClean="0"/>
              <a:t>58</a:t>
            </a:fld>
            <a:endParaRPr lang="vi-VN"/>
          </a:p>
        </p:txBody>
      </p:sp>
      <p:sp>
        <p:nvSpPr>
          <p:cNvPr id="10" name="Title 1">
            <a:extLst>
              <a:ext uri="{FF2B5EF4-FFF2-40B4-BE49-F238E27FC236}">
                <a16:creationId xmlns:a16="http://schemas.microsoft.com/office/drawing/2014/main" xmlns="" id="{5AE9FEC0-CC66-F6D9-86AD-C9A63FA526D3}"/>
              </a:ext>
            </a:extLst>
          </p:cNvPr>
          <p:cNvSpPr txBox="1">
            <a:spLocks/>
          </p:cNvSpPr>
          <p:nvPr/>
        </p:nvSpPr>
        <p:spPr>
          <a:xfrm>
            <a:off x="0" y="0"/>
            <a:ext cx="12192000" cy="756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vi-VN" dirty="0"/>
              <a:t>2.</a:t>
            </a:r>
            <a:r>
              <a:rPr lang="en-US" dirty="0"/>
              <a:t>3</a:t>
            </a:r>
            <a:r>
              <a:rPr lang="vi-VN" dirty="0"/>
              <a:t>. </a:t>
            </a:r>
            <a:r>
              <a:rPr lang="en-US" dirty="0" err="1"/>
              <a:t>Phiếu</a:t>
            </a:r>
            <a:r>
              <a:rPr lang="en-US" dirty="0"/>
              <a:t> </a:t>
            </a:r>
            <a:r>
              <a:rPr lang="en-US" dirty="0" err="1"/>
              <a:t>đặc</a:t>
            </a:r>
            <a:r>
              <a:rPr lang="en-US" dirty="0"/>
              <a:t> </a:t>
            </a:r>
            <a:r>
              <a:rPr lang="en-US" dirty="0" err="1"/>
              <a:t>tả</a:t>
            </a:r>
            <a:r>
              <a:rPr lang="en-US" dirty="0"/>
              <a:t> </a:t>
            </a:r>
            <a:r>
              <a:rPr lang="vi-VN" dirty="0"/>
              <a:t>câu hỏi</a:t>
            </a:r>
            <a:r>
              <a:rPr lang="en-US" dirty="0"/>
              <a:t> </a:t>
            </a:r>
            <a:r>
              <a:rPr lang="en-US" dirty="0" err="1"/>
              <a:t>và</a:t>
            </a:r>
            <a:r>
              <a:rPr lang="en-US" dirty="0"/>
              <a:t> </a:t>
            </a:r>
            <a:r>
              <a:rPr lang="en-US" dirty="0" err="1"/>
              <a:t>hướng</a:t>
            </a:r>
            <a:r>
              <a:rPr lang="en-US" dirty="0"/>
              <a:t> </a:t>
            </a:r>
            <a:r>
              <a:rPr lang="en-US" dirty="0" err="1"/>
              <a:t>dẫn</a:t>
            </a:r>
            <a:r>
              <a:rPr lang="en-US" dirty="0"/>
              <a:t> </a:t>
            </a:r>
            <a:r>
              <a:rPr lang="en-US" dirty="0" err="1"/>
              <a:t>mã</a:t>
            </a:r>
            <a:r>
              <a:rPr lang="en-US" dirty="0"/>
              <a:t> </a:t>
            </a:r>
            <a:r>
              <a:rPr lang="en-US" dirty="0" err="1"/>
              <a:t>hóa</a:t>
            </a:r>
            <a:endParaRPr lang="vi-VN" dirty="0"/>
          </a:p>
        </p:txBody>
      </p:sp>
      <p:sp>
        <p:nvSpPr>
          <p:cNvPr id="12" name="TextBox 11">
            <a:extLst>
              <a:ext uri="{FF2B5EF4-FFF2-40B4-BE49-F238E27FC236}">
                <a16:creationId xmlns:a16="http://schemas.microsoft.com/office/drawing/2014/main" xmlns="" id="{07F5DE91-B64A-60AC-A41B-21C61C7BF882}"/>
              </a:ext>
            </a:extLst>
          </p:cNvPr>
          <p:cNvSpPr txBox="1"/>
          <p:nvPr/>
        </p:nvSpPr>
        <p:spPr>
          <a:xfrm>
            <a:off x="-1" y="1120268"/>
            <a:ext cx="9155875" cy="461665"/>
          </a:xfrm>
          <a:prstGeom prst="rect">
            <a:avLst/>
          </a:prstGeom>
          <a:noFill/>
        </p:spPr>
        <p:txBody>
          <a:bodyPr wrap="square">
            <a:spAutoFit/>
          </a:bodyPr>
          <a:lstStyle/>
          <a:p>
            <a:r>
              <a:rPr lang="en-US" sz="2400" b="1" dirty="0" err="1">
                <a:latin typeface="Calibri" panose="020F0502020204030204" pitchFamily="34" charset="0"/>
                <a:ea typeface="Calibri" panose="020F0502020204030204" pitchFamily="34" charset="0"/>
                <a:cs typeface="Calibri" panose="020F0502020204030204" pitchFamily="34" charset="0"/>
              </a:rPr>
              <a:t>Thực</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hành</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viết</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đặc</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tả</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câu</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hỏi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và</a:t>
            </a:r>
            <a:r>
              <a:rPr lang="en-US" sz="2400" b="1" dirty="0">
                <a:latin typeface="Calibri" panose="020F0502020204030204" pitchFamily="34" charset="0"/>
                <a:ea typeface="Calibri" panose="020F0502020204030204" pitchFamily="34" charset="0"/>
                <a:cs typeface="Calibri" panose="020F0502020204030204" pitchFamily="34" charset="0"/>
              </a:rPr>
              <a:t> h</a:t>
            </a:r>
            <a:r>
              <a:rPr lang="vi-VN" sz="2400" b="1" dirty="0" err="1">
                <a:latin typeface="Calibri" panose="020F0502020204030204" pitchFamily="34" charset="0"/>
                <a:ea typeface="Calibri" panose="020F0502020204030204" pitchFamily="34" charset="0"/>
                <a:cs typeface="Calibri" panose="020F0502020204030204" pitchFamily="34" charset="0"/>
              </a:rPr>
              <a:t>ướng</a:t>
            </a:r>
            <a:r>
              <a:rPr lang="vi-VN" sz="2400" b="1" dirty="0">
                <a:latin typeface="Calibri" panose="020F0502020204030204" pitchFamily="34" charset="0"/>
                <a:ea typeface="Calibri" panose="020F0502020204030204" pitchFamily="34" charset="0"/>
                <a:cs typeface="Calibri" panose="020F0502020204030204" pitchFamily="34" charset="0"/>
              </a:rPr>
              <a:t> dẫn mã </a:t>
            </a:r>
            <a:r>
              <a:rPr lang="vi-VN" sz="2400" b="1" dirty="0" err="1">
                <a:latin typeface="Calibri" panose="020F0502020204030204" pitchFamily="34" charset="0"/>
                <a:ea typeface="Calibri" panose="020F0502020204030204" pitchFamily="34" charset="0"/>
                <a:cs typeface="Calibri" panose="020F0502020204030204" pitchFamily="34" charset="0"/>
              </a:rPr>
              <a:t>hoá</a:t>
            </a:r>
            <a:endParaRPr lang="vi-VN"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88995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8931CFF-28DA-198D-16FC-F21DD3CAD6DE}"/>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xmlns="" id="{F66D435F-86DB-9562-029B-A792C5026412}"/>
              </a:ext>
            </a:extLst>
          </p:cNvPr>
          <p:cNvSpPr txBox="1"/>
          <p:nvPr/>
        </p:nvSpPr>
        <p:spPr>
          <a:xfrm>
            <a:off x="142505" y="4270756"/>
            <a:ext cx="11978245" cy="2154436"/>
          </a:xfrm>
          <a:prstGeom prst="rect">
            <a:avLst/>
          </a:prstGeom>
        </p:spPr>
        <p:txBody>
          <a:bodyPr vert="horz" wrap="square" lIns="0" tIns="127000" rIns="0" bIns="0" rtlCol="0">
            <a:spAutoFit/>
          </a:bodyPr>
          <a:lstStyle/>
          <a:p>
            <a:pPr marL="12700" marR="0" lvl="0" indent="0" algn="l" defTabSz="914400" rtl="0" eaLnBrk="1" fontAlgn="auto" latinLnBrk="0" hangingPunct="1">
              <a:lnSpc>
                <a:spcPct val="100000"/>
              </a:lnSpc>
              <a:spcBef>
                <a:spcPts val="1000"/>
              </a:spcBef>
              <a:spcAft>
                <a:spcPts val="0"/>
              </a:spcAft>
              <a:buClrTx/>
              <a:buSzTx/>
              <a:buFontTx/>
              <a:buNone/>
              <a:tabLst/>
              <a:defRPr/>
            </a:pPr>
            <a:r>
              <a:rPr kumimoji="0" lang="vi-VN" sz="2000" b="1" i="0" u="sng" strike="noStrike" kern="1200" cap="none" spc="0" normalizeH="0" noProof="0" dirty="0">
                <a:ln>
                  <a:noFill/>
                </a:ln>
                <a:solidFill>
                  <a:srgbClr val="385622"/>
                </a:solidFill>
                <a:effectLst/>
                <a:uLnTx/>
                <a:uFill>
                  <a:solidFill>
                    <a:srgbClr val="385622"/>
                  </a:solidFill>
                </a:uFill>
                <a:latin typeface="Calibri" panose="020F0502020204030204" pitchFamily="34" charset="0"/>
                <a:ea typeface="+mn-ea"/>
                <a:cs typeface="Calibri" panose="020F0502020204030204" pitchFamily="34" charset="0"/>
              </a:rPr>
              <a:t>Căn cứ đưa ra các phương án</a:t>
            </a:r>
          </a:p>
          <a:p>
            <a:pPr marL="12700" marR="0" lvl="0" indent="0" algn="l" defTabSz="914400" rtl="0" eaLnBrk="1" fontAlgn="auto" latinLnBrk="0" hangingPunct="1">
              <a:lnSpc>
                <a:spcPct val="100000"/>
              </a:lnSpc>
              <a:spcBef>
                <a:spcPts val="945"/>
              </a:spcBef>
              <a:spcAft>
                <a:spcPts val="0"/>
              </a:spcAft>
              <a:buClrTx/>
              <a:buSzTx/>
              <a:buFontTx/>
              <a:buNone/>
              <a:tabLst/>
              <a:defRPr/>
            </a:pPr>
            <a:r>
              <a:rPr kumimoji="0" lang="vi-VN"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A: Sai sót do tính phức tạp của câu hỏi gồm hai nhiệm vụ: chỉ tính số tiền </a:t>
            </a:r>
            <a:r>
              <a:rPr kumimoji="0" lang="vi-VN" sz="2000" b="1" i="1"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được giảm giá</a:t>
            </a:r>
            <a:r>
              <a:rPr kumimoji="0" lang="vi-VN"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 50</a:t>
            </a:r>
            <a:r>
              <a:rPr kumimoji="0" lang="en-US"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 </a:t>
            </a:r>
            <a:r>
              <a:rPr kumimoji="0" lang="vi-VN"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000 đồng</a:t>
            </a:r>
          </a:p>
          <a:p>
            <a:pPr marL="12700" marR="0" lvl="0" indent="0" algn="l" defTabSz="914400" rtl="0" eaLnBrk="1" fontAlgn="auto" latinLnBrk="0" hangingPunct="1">
              <a:lnSpc>
                <a:spcPct val="100000"/>
              </a:lnSpc>
              <a:spcBef>
                <a:spcPts val="950"/>
              </a:spcBef>
              <a:spcAft>
                <a:spcPts val="0"/>
              </a:spcAft>
              <a:buClrTx/>
              <a:buSzTx/>
              <a:buFontTx/>
              <a:buNone/>
              <a:tabLst/>
              <a:defRPr/>
            </a:pPr>
            <a:r>
              <a:rPr kumimoji="0" lang="vi-VN"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B: [Đáp án] 200</a:t>
            </a:r>
            <a:r>
              <a:rPr kumimoji="0" lang="en-US"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 </a:t>
            </a:r>
            <a:r>
              <a:rPr kumimoji="0" lang="vi-VN"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000 – (25% x 200</a:t>
            </a:r>
            <a:r>
              <a:rPr kumimoji="0" lang="en-US"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 </a:t>
            </a:r>
            <a:r>
              <a:rPr kumimoji="0" lang="vi-VN"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000) = 200</a:t>
            </a:r>
            <a:r>
              <a:rPr kumimoji="0" lang="en-US"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 </a:t>
            </a:r>
            <a:r>
              <a:rPr kumimoji="0" lang="vi-VN"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000 – 50</a:t>
            </a:r>
            <a:r>
              <a:rPr kumimoji="0" lang="en-US"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 </a:t>
            </a:r>
            <a:r>
              <a:rPr kumimoji="0" lang="vi-VN"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000 = 150</a:t>
            </a:r>
            <a:r>
              <a:rPr kumimoji="0" lang="en-US"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 </a:t>
            </a:r>
            <a:r>
              <a:rPr kumimoji="0" lang="vi-VN"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000 (đồng)</a:t>
            </a:r>
          </a:p>
          <a:p>
            <a:pPr marL="12700" marR="0" lvl="0" indent="0" algn="l" defTabSz="914400" rtl="0" eaLnBrk="1" fontAlgn="auto" latinLnBrk="0" hangingPunct="1">
              <a:lnSpc>
                <a:spcPct val="100000"/>
              </a:lnSpc>
              <a:spcBef>
                <a:spcPts val="944"/>
              </a:spcBef>
              <a:spcAft>
                <a:spcPts val="0"/>
              </a:spcAft>
              <a:buClrTx/>
              <a:buSzTx/>
              <a:buFontTx/>
              <a:buNone/>
              <a:tabLst/>
              <a:defRPr/>
            </a:pPr>
            <a:r>
              <a:rPr kumimoji="0" lang="vi-VN"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C: Nhầm lẫn: Nhìn thiếu dấu phần trăm, cho rằng số tiền được giảm giá</a:t>
            </a:r>
            <a:r>
              <a:rPr kumimoji="0" lang="en-US"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noProof="0" dirty="0" err="1">
                <a:ln>
                  <a:noFill/>
                </a:ln>
                <a:solidFill>
                  <a:srgbClr val="385622"/>
                </a:solidFill>
                <a:effectLst/>
                <a:uLnTx/>
                <a:uFillTx/>
                <a:latin typeface="Calibri" panose="020F0502020204030204" pitchFamily="34" charset="0"/>
                <a:ea typeface="+mn-ea"/>
                <a:cs typeface="Calibri" panose="020F0502020204030204" pitchFamily="34" charset="0"/>
              </a:rPr>
              <a:t>là</a:t>
            </a:r>
            <a:r>
              <a:rPr kumimoji="0" lang="vi-VN"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 25</a:t>
            </a:r>
            <a:r>
              <a:rPr kumimoji="0" lang="en-US"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 </a:t>
            </a:r>
            <a:r>
              <a:rPr kumimoji="0" lang="vi-VN"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000 đồng</a:t>
            </a:r>
          </a:p>
          <a:p>
            <a:pPr marL="12700" marR="0" lvl="0" indent="0" algn="l" defTabSz="914400" rtl="0" eaLnBrk="1" fontAlgn="auto" latinLnBrk="0" hangingPunct="1">
              <a:lnSpc>
                <a:spcPct val="100000"/>
              </a:lnSpc>
              <a:spcBef>
                <a:spcPts val="950"/>
              </a:spcBef>
              <a:spcAft>
                <a:spcPts val="0"/>
              </a:spcAft>
              <a:buClrTx/>
              <a:buSzTx/>
              <a:buFontTx/>
              <a:buNone/>
              <a:tabLst/>
              <a:defRPr/>
            </a:pPr>
            <a:r>
              <a:rPr kumimoji="0" lang="vi-VN"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D: Nhầm lẫn: Lấy giá gốc chia cho tỷ lệ phần trăm (200</a:t>
            </a:r>
            <a:r>
              <a:rPr kumimoji="0" lang="en-US"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 </a:t>
            </a:r>
            <a:r>
              <a:rPr kumimoji="0" lang="vi-VN"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000/25 = 8</a:t>
            </a:r>
            <a:r>
              <a:rPr kumimoji="0" lang="en-US"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 </a:t>
            </a:r>
            <a:r>
              <a:rPr kumimoji="0" lang="vi-VN"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000), sau đó lấy 200</a:t>
            </a:r>
            <a:r>
              <a:rPr kumimoji="0" lang="en-US"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 </a:t>
            </a:r>
            <a:r>
              <a:rPr kumimoji="0" lang="vi-VN"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000 – 8</a:t>
            </a:r>
            <a:r>
              <a:rPr kumimoji="0" lang="en-US"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 </a:t>
            </a:r>
            <a:r>
              <a:rPr kumimoji="0" lang="vi-VN"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000 = 192</a:t>
            </a:r>
            <a:r>
              <a:rPr kumimoji="0" lang="en-US"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 </a:t>
            </a:r>
            <a:r>
              <a:rPr kumimoji="0" lang="vi-VN" sz="2000" b="1" i="0" u="none" strike="noStrike" kern="1200" cap="none" spc="0" normalizeH="0" noProof="0" dirty="0">
                <a:ln>
                  <a:noFill/>
                </a:ln>
                <a:solidFill>
                  <a:srgbClr val="385622"/>
                </a:solidFill>
                <a:effectLst/>
                <a:uLnTx/>
                <a:uFillTx/>
                <a:latin typeface="Calibri" panose="020F0502020204030204" pitchFamily="34" charset="0"/>
                <a:ea typeface="+mn-ea"/>
                <a:cs typeface="Calibri" panose="020F0502020204030204" pitchFamily="34" charset="0"/>
              </a:rPr>
              <a:t>000 đồng</a:t>
            </a:r>
          </a:p>
        </p:txBody>
      </p:sp>
      <p:sp>
        <p:nvSpPr>
          <p:cNvPr id="4" name="object 4">
            <a:extLst>
              <a:ext uri="{FF2B5EF4-FFF2-40B4-BE49-F238E27FC236}">
                <a16:creationId xmlns:a16="http://schemas.microsoft.com/office/drawing/2014/main" xmlns="" id="{7BBA11B4-98EA-9DB7-A25F-4904139D3655}"/>
              </a:ext>
            </a:extLst>
          </p:cNvPr>
          <p:cNvSpPr txBox="1"/>
          <p:nvPr/>
        </p:nvSpPr>
        <p:spPr>
          <a:xfrm>
            <a:off x="114999" y="1776198"/>
            <a:ext cx="5042950" cy="38215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Chương trình khuyến mãi cho áo sơ mi</a:t>
            </a:r>
          </a:p>
        </p:txBody>
      </p:sp>
      <p:sp>
        <p:nvSpPr>
          <p:cNvPr id="12" name="TextBox 11">
            <a:extLst>
              <a:ext uri="{FF2B5EF4-FFF2-40B4-BE49-F238E27FC236}">
                <a16:creationId xmlns:a16="http://schemas.microsoft.com/office/drawing/2014/main" xmlns="" id="{427F779F-5CAC-1806-0271-93A88B0621C6}"/>
              </a:ext>
            </a:extLst>
          </p:cNvPr>
          <p:cNvSpPr txBox="1"/>
          <p:nvPr/>
        </p:nvSpPr>
        <p:spPr>
          <a:xfrm>
            <a:off x="810757" y="2493827"/>
            <a:ext cx="3111148" cy="707886"/>
          </a:xfrm>
          <a:prstGeom prst="rect">
            <a:avLst/>
          </a:prstGeom>
          <a:solidFill>
            <a:srgbClr val="C7EB7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Giảm giá 25% cho tất cả mẫu áo sơ mi</a:t>
            </a:r>
          </a:p>
        </p:txBody>
      </p:sp>
      <p:sp>
        <p:nvSpPr>
          <p:cNvPr id="13" name="TextBox 12">
            <a:extLst>
              <a:ext uri="{FF2B5EF4-FFF2-40B4-BE49-F238E27FC236}">
                <a16:creationId xmlns:a16="http://schemas.microsoft.com/office/drawing/2014/main" xmlns="" id="{4A90B6DD-9129-080E-6F09-DD27E1EF3AE0}"/>
              </a:ext>
            </a:extLst>
          </p:cNvPr>
          <p:cNvSpPr txBox="1"/>
          <p:nvPr/>
        </p:nvSpPr>
        <p:spPr>
          <a:xfrm>
            <a:off x="5723906" y="1776198"/>
            <a:ext cx="5978893" cy="2246769"/>
          </a:xfrm>
          <a:prstGeom prst="rect">
            <a:avLst/>
          </a:prstGeom>
          <a:solidFill>
            <a:schemeClr val="bg1"/>
          </a:solidFill>
          <a:ln>
            <a:solidFill>
              <a:schemeClr val="tx1"/>
            </a:solidFill>
          </a:ln>
        </p:spPr>
        <p:txBody>
          <a:bodyPr wrap="square" lIns="180000" tIns="0" rIns="180000" bIns="9144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Bình thường, giá một chiếc áo sơ mi là 200.000 đồng. Giá sau khi áp chương trình khuyến mãi là bao nhiêu?</a:t>
            </a:r>
          </a:p>
          <a:p>
            <a:pPr marL="457200" marR="0" lvl="0" indent="-457200" algn="l" defTabSz="914400" rtl="0" eaLnBrk="1" fontAlgn="auto" latinLnBrk="0" hangingPunct="1">
              <a:lnSpc>
                <a:spcPct val="100000"/>
              </a:lnSpc>
              <a:spcBef>
                <a:spcPts val="0"/>
              </a:spcBef>
              <a:spcAft>
                <a:spcPts val="600"/>
              </a:spcAft>
              <a:buClrTx/>
              <a:buSzTx/>
              <a:buFont typeface="+mj-lt"/>
              <a:buAutoNum type="alphaUcPeriod"/>
              <a:tabLst/>
              <a:defRPr/>
            </a:pP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50</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000 đồng</a:t>
            </a:r>
          </a:p>
          <a:p>
            <a:pPr marL="457200" marR="0" lvl="0" indent="-457200" algn="l" defTabSz="914400" rtl="0" eaLnBrk="1" fontAlgn="auto" latinLnBrk="0" hangingPunct="1">
              <a:lnSpc>
                <a:spcPct val="100000"/>
              </a:lnSpc>
              <a:spcBef>
                <a:spcPts val="0"/>
              </a:spcBef>
              <a:spcAft>
                <a:spcPts val="600"/>
              </a:spcAft>
              <a:buClrTx/>
              <a:buSzTx/>
              <a:buFont typeface="+mj-lt"/>
              <a:buAutoNum type="alphaUcPeriod"/>
              <a:tabLst/>
              <a:defRPr/>
            </a:pP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150</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000 đồng</a:t>
            </a:r>
          </a:p>
          <a:p>
            <a:pPr marL="457200" marR="0" lvl="0" indent="-457200" algn="l" defTabSz="914400" rtl="0" eaLnBrk="1" fontAlgn="auto" latinLnBrk="0" hangingPunct="1">
              <a:lnSpc>
                <a:spcPct val="100000"/>
              </a:lnSpc>
              <a:spcBef>
                <a:spcPts val="0"/>
              </a:spcBef>
              <a:spcAft>
                <a:spcPts val="600"/>
              </a:spcAft>
              <a:buClrTx/>
              <a:buSzTx/>
              <a:buFont typeface="+mj-lt"/>
              <a:buAutoNum type="alphaUcPeriod"/>
              <a:tabLst/>
              <a:defRPr/>
            </a:pP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175</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000 đồng</a:t>
            </a:r>
          </a:p>
          <a:p>
            <a:pPr marL="457200" marR="0" lvl="0" indent="-457200" algn="l" defTabSz="914400" rtl="0" eaLnBrk="1" fontAlgn="auto" latinLnBrk="0" hangingPunct="1">
              <a:lnSpc>
                <a:spcPct val="100000"/>
              </a:lnSpc>
              <a:spcBef>
                <a:spcPts val="0"/>
              </a:spcBef>
              <a:spcAft>
                <a:spcPts val="600"/>
              </a:spcAft>
              <a:buClrTx/>
              <a:buSzTx/>
              <a:buFont typeface="+mj-lt"/>
              <a:buAutoNum type="alphaUcPeriod"/>
              <a:tabLst/>
              <a:defRPr/>
            </a:pP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192</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000 đồng</a:t>
            </a:r>
          </a:p>
        </p:txBody>
      </p:sp>
      <p:sp>
        <p:nvSpPr>
          <p:cNvPr id="9" name="Slide Number Placeholder 8">
            <a:extLst>
              <a:ext uri="{FF2B5EF4-FFF2-40B4-BE49-F238E27FC236}">
                <a16:creationId xmlns:a16="http://schemas.microsoft.com/office/drawing/2014/main" xmlns="" id="{D73A4739-7FFA-F95F-797C-94AB02D71BB9}"/>
              </a:ext>
            </a:extLst>
          </p:cNvPr>
          <p:cNvSpPr>
            <a:spLocks noGrp="1"/>
          </p:cNvSpPr>
          <p:nvPr>
            <p:ph type="sldNum" sz="quarter" idx="12"/>
          </p:nvPr>
        </p:nvSpPr>
        <p:spPr/>
        <p:txBody>
          <a:bodyPr/>
          <a:lstStyle/>
          <a:p>
            <a:fld id="{D6DAD6C1-62F6-4473-8FB1-A9EBE493AB22}" type="slidenum">
              <a:rPr lang="vi-VN" smtClean="0"/>
              <a:t>59</a:t>
            </a:fld>
            <a:endParaRPr lang="vi-VN" dirty="0"/>
          </a:p>
        </p:txBody>
      </p:sp>
      <p:sp>
        <p:nvSpPr>
          <p:cNvPr id="15" name="TextBox 14">
            <a:extLst>
              <a:ext uri="{FF2B5EF4-FFF2-40B4-BE49-F238E27FC236}">
                <a16:creationId xmlns:a16="http://schemas.microsoft.com/office/drawing/2014/main" xmlns="" id="{77CE0EEC-09D4-9DAF-CF4F-A0E90EF038C8}"/>
              </a:ext>
            </a:extLst>
          </p:cNvPr>
          <p:cNvSpPr txBox="1"/>
          <p:nvPr/>
        </p:nvSpPr>
        <p:spPr>
          <a:xfrm>
            <a:off x="114999" y="1011964"/>
            <a:ext cx="1311578" cy="461665"/>
          </a:xfrm>
          <a:prstGeom prst="rect">
            <a:avLst/>
          </a:prstGeom>
          <a:noFill/>
        </p:spPr>
        <p:txBody>
          <a:bodyPr wrap="none" rtlCol="0">
            <a:spAutoFit/>
          </a:bodyPr>
          <a:lstStyle/>
          <a:p>
            <a:r>
              <a:rPr lang="vi-VN" sz="2400" b="1" dirty="0"/>
              <a:t>Câu hỏi</a:t>
            </a:r>
            <a:endParaRPr lang="en-US" sz="2400" b="1" dirty="0"/>
          </a:p>
        </p:txBody>
      </p:sp>
      <p:sp>
        <p:nvSpPr>
          <p:cNvPr id="16" name="Title 1">
            <a:extLst>
              <a:ext uri="{FF2B5EF4-FFF2-40B4-BE49-F238E27FC236}">
                <a16:creationId xmlns:a16="http://schemas.microsoft.com/office/drawing/2014/main" xmlns="" id="{9317CC11-7F0E-CF2B-5CD8-E61CCC807275}"/>
              </a:ext>
            </a:extLst>
          </p:cNvPr>
          <p:cNvSpPr txBox="1">
            <a:spLocks/>
          </p:cNvSpPr>
          <p:nvPr/>
        </p:nvSpPr>
        <p:spPr>
          <a:xfrm>
            <a:off x="0" y="0"/>
            <a:ext cx="12192000" cy="756000"/>
          </a:xfrm>
          <a:prstGeom prst="rect">
            <a:avLst/>
          </a:prstGeom>
          <a:solidFill>
            <a:srgbClr val="33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vi-VN" dirty="0"/>
              <a:t>2.</a:t>
            </a:r>
            <a:r>
              <a:rPr lang="en-US" dirty="0"/>
              <a:t>4</a:t>
            </a:r>
            <a:r>
              <a:rPr lang="vi-VN" dirty="0"/>
              <a:t>. </a:t>
            </a:r>
            <a:r>
              <a:rPr lang="en-US" dirty="0" err="1"/>
              <a:t>Kĩ</a:t>
            </a:r>
            <a:r>
              <a:rPr lang="en-US" dirty="0"/>
              <a:t> </a:t>
            </a:r>
            <a:r>
              <a:rPr lang="en-US" dirty="0" err="1"/>
              <a:t>thuật</a:t>
            </a:r>
            <a:r>
              <a:rPr lang="en-US" dirty="0"/>
              <a:t> </a:t>
            </a:r>
            <a:r>
              <a:rPr lang="en-US" dirty="0" err="1"/>
              <a:t>viết</a:t>
            </a:r>
            <a:r>
              <a:rPr lang="en-US" dirty="0"/>
              <a:t> </a:t>
            </a:r>
            <a:r>
              <a:rPr lang="vi-VN" dirty="0"/>
              <a:t>câu hỏi</a:t>
            </a:r>
            <a:r>
              <a:rPr lang="en-US" dirty="0"/>
              <a:t>: </a:t>
            </a:r>
            <a:r>
              <a:rPr lang="en-US" dirty="0" err="1"/>
              <a:t>ví</a:t>
            </a:r>
            <a:r>
              <a:rPr lang="en-US" dirty="0"/>
              <a:t> </a:t>
            </a:r>
            <a:r>
              <a:rPr lang="en-US" dirty="0" err="1"/>
              <a:t>dụ</a:t>
            </a:r>
            <a:endParaRPr lang="vi-VN" dirty="0"/>
          </a:p>
        </p:txBody>
      </p:sp>
    </p:spTree>
    <p:extLst>
      <p:ext uri="{BB962C8B-B14F-4D97-AF65-F5344CB8AC3E}">
        <p14:creationId xmlns:p14="http://schemas.microsoft.com/office/powerpoint/2010/main" val="91924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73399C1-D950-22F4-7C0F-AC0622A90C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C753E3E5-D607-EEAF-9757-B4ED37F429E7}"/>
              </a:ext>
            </a:extLst>
          </p:cNvPr>
          <p:cNvSpPr>
            <a:spLocks noGrp="1"/>
          </p:cNvSpPr>
          <p:nvPr>
            <p:ph type="title"/>
          </p:nvPr>
        </p:nvSpPr>
        <p:spPr/>
        <p:txBody>
          <a:bodyPr/>
          <a:lstStyle/>
          <a:p>
            <a:r>
              <a:rPr lang="vi-VN"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1</a:t>
            </a:r>
            <a:r>
              <a:rPr lang="vi-VN"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Quan </a:t>
            </a:r>
            <a:r>
              <a:rPr lang="en-US" dirty="0" err="1">
                <a:latin typeface="Calibri" panose="020F0502020204030204" pitchFamily="34" charset="0"/>
                <a:cs typeface="Calibri" panose="020F0502020204030204" pitchFamily="34" charset="0"/>
              </a:rPr>
              <a:t>niệm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về</a:t>
            </a:r>
            <a:r>
              <a:rPr lang="en-US" dirty="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năng lực toán học của SEA-PLM</a:t>
            </a:r>
          </a:p>
        </p:txBody>
      </p:sp>
      <p:sp>
        <p:nvSpPr>
          <p:cNvPr id="3" name="Content Placeholder 2">
            <a:extLst>
              <a:ext uri="{FF2B5EF4-FFF2-40B4-BE49-F238E27FC236}">
                <a16:creationId xmlns:a16="http://schemas.microsoft.com/office/drawing/2014/main" xmlns="" id="{5417EEA1-6C35-9E5C-53F9-0E59C52C0757}"/>
              </a:ext>
            </a:extLst>
          </p:cNvPr>
          <p:cNvSpPr txBox="1">
            <a:spLocks/>
          </p:cNvSpPr>
          <p:nvPr/>
        </p:nvSpPr>
        <p:spPr>
          <a:xfrm>
            <a:off x="292100" y="1937244"/>
            <a:ext cx="11468100" cy="45941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30000"/>
              </a:lnSpc>
              <a:spcBef>
                <a:spcPts val="600"/>
              </a:spcBef>
            </a:pPr>
            <a:r>
              <a:rPr lang="en-US" b="1" dirty="0" err="1">
                <a:latin typeface="Calibri" panose="020F0502020204030204" pitchFamily="34" charset="0"/>
                <a:cs typeface="Calibri" panose="020F0502020204030204" pitchFamily="34" charset="0"/>
              </a:rPr>
              <a:t>Năng</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lực</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toán</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học</a:t>
            </a:r>
            <a:r>
              <a:rPr lang="en-US" b="1" dirty="0">
                <a:latin typeface="Calibri" panose="020F0502020204030204" pitchFamily="34" charset="0"/>
                <a:cs typeface="Calibri" panose="020F0502020204030204" pitchFamily="34" charset="0"/>
              </a:rPr>
              <a:t>…</a:t>
            </a:r>
          </a:p>
          <a:p>
            <a:pPr marL="342900" indent="-342900" algn="just">
              <a:lnSpc>
                <a:spcPct val="130000"/>
              </a:lnSpc>
              <a:spcBef>
                <a:spcPts val="600"/>
              </a:spcBef>
              <a:buFont typeface="Arial" panose="020B0604020202020204" pitchFamily="34" charset="0"/>
              <a:buChar char="•"/>
            </a:pPr>
            <a:r>
              <a:rPr lang="vi-VN" dirty="0">
                <a:latin typeface="Calibri" panose="020F0502020204030204" pitchFamily="34" charset="0"/>
                <a:cs typeface="Calibri" panose="020F0502020204030204" pitchFamily="34" charset="0"/>
              </a:rPr>
              <a:t>Là khả năng của một người, </a:t>
            </a:r>
            <a:r>
              <a:rPr lang="vi-VN" dirty="0">
                <a:solidFill>
                  <a:srgbClr val="FF0000"/>
                </a:solidFill>
                <a:latin typeface="Calibri" panose="020F0502020204030204" pitchFamily="34" charset="0"/>
                <a:cs typeface="Calibri" panose="020F0502020204030204" pitchFamily="34" charset="0"/>
              </a:rPr>
              <a:t>khi được giao một vấn đề trong bối cảnh </a:t>
            </a:r>
            <a:r>
              <a:rPr lang="vi-VN" dirty="0">
                <a:latin typeface="Calibri" panose="020F0502020204030204" pitchFamily="34" charset="0"/>
                <a:cs typeface="Calibri" panose="020F0502020204030204" pitchFamily="34" charset="0"/>
              </a:rPr>
              <a:t>mà họ quan tâm hoặc coi trọng, </a:t>
            </a:r>
            <a:r>
              <a:rPr lang="vi-VN" dirty="0">
                <a:solidFill>
                  <a:srgbClr val="FF0000"/>
                </a:solidFill>
                <a:latin typeface="Calibri" panose="020F0502020204030204" pitchFamily="34" charset="0"/>
                <a:cs typeface="Calibri" panose="020F0502020204030204" pitchFamily="34" charset="0"/>
              </a:rPr>
              <a:t>chuyển vấn đề thành một bài toán phù hợp</a:t>
            </a:r>
            <a:r>
              <a:rPr lang="vi-VN" dirty="0">
                <a:latin typeface="Calibri" panose="020F0502020204030204" pitchFamily="34" charset="0"/>
                <a:cs typeface="Calibri" panose="020F0502020204030204" pitchFamily="34" charset="0"/>
              </a:rPr>
              <a:t>, </a:t>
            </a:r>
            <a:r>
              <a:rPr lang="vi-VN" dirty="0">
                <a:solidFill>
                  <a:srgbClr val="FF0000"/>
                </a:solidFill>
                <a:latin typeface="Calibri" panose="020F0502020204030204" pitchFamily="34" charset="0"/>
                <a:cs typeface="Calibri" panose="020F0502020204030204" pitchFamily="34" charset="0"/>
              </a:rPr>
              <a:t>áp dụng kiến ​​thức và kĩ năng toán học</a:t>
            </a:r>
            <a:r>
              <a:rPr lang="vi-VN" dirty="0">
                <a:latin typeface="Calibri" panose="020F0502020204030204" pitchFamily="34" charset="0"/>
                <a:cs typeface="Calibri" panose="020F0502020204030204" pitchFamily="34" charset="0"/>
              </a:rPr>
              <a:t> để tìm ra lời giải, </a:t>
            </a:r>
            <a:r>
              <a:rPr lang="vi-VN" dirty="0">
                <a:solidFill>
                  <a:srgbClr val="FF0000"/>
                </a:solidFill>
                <a:latin typeface="Calibri" panose="020F0502020204030204" pitchFamily="34" charset="0"/>
                <a:cs typeface="Calibri" panose="020F0502020204030204" pitchFamily="34" charset="0"/>
              </a:rPr>
              <a:t>diễn giải các kết quả toán học </a:t>
            </a:r>
            <a:r>
              <a:rPr lang="vi-VN" dirty="0">
                <a:latin typeface="Calibri" panose="020F0502020204030204" pitchFamily="34" charset="0"/>
                <a:cs typeface="Calibri" panose="020F0502020204030204" pitchFamily="34" charset="0"/>
              </a:rPr>
              <a:t>liên quan đến bối cảnh và xem xét ưu điểm hoặc hạn chế của những kết quả đó.</a:t>
            </a:r>
            <a:endParaRPr lang="en-US" dirty="0">
              <a:latin typeface="Calibri" panose="020F0502020204030204" pitchFamily="34" charset="0"/>
              <a:cs typeface="Calibri" panose="020F0502020204030204" pitchFamily="34" charset="0"/>
            </a:endParaRPr>
          </a:p>
          <a:p>
            <a:pPr marL="342900" indent="-342900" algn="just">
              <a:lnSpc>
                <a:spcPct val="130000"/>
              </a:lnSpc>
              <a:spcBef>
                <a:spcPts val="600"/>
              </a:spcBef>
              <a:buFont typeface="Arial" panose="020B0604020202020204" pitchFamily="34" charset="0"/>
              <a:buChar char="•"/>
            </a:pPr>
            <a:r>
              <a:rPr lang="vi-VN" dirty="0">
                <a:latin typeface="Calibri" panose="020F0502020204030204" pitchFamily="34" charset="0"/>
                <a:cs typeface="Calibri" panose="020F0502020204030204" pitchFamily="34" charset="0"/>
              </a:rPr>
              <a:t>Thuật ngữ </a:t>
            </a:r>
            <a:r>
              <a:rPr lang="vi-VN" b="1" i="1" dirty="0">
                <a:latin typeface="Calibri" panose="020F0502020204030204" pitchFamily="34" charset="0"/>
                <a:cs typeface="Calibri" panose="020F0502020204030204" pitchFamily="34" charset="0"/>
              </a:rPr>
              <a:t>năng lực toán học </a:t>
            </a:r>
            <a:r>
              <a:rPr lang="vi-VN" dirty="0">
                <a:latin typeface="Calibri" panose="020F0502020204030204" pitchFamily="34" charset="0"/>
                <a:cs typeface="Calibri" panose="020F0502020204030204" pitchFamily="34" charset="0"/>
              </a:rPr>
              <a:t>được sử dụng để nhấn mạnh trọng tâm </a:t>
            </a:r>
            <a:r>
              <a:rPr lang="vi-VN" dirty="0">
                <a:solidFill>
                  <a:srgbClr val="FF0000"/>
                </a:solidFill>
                <a:latin typeface="Calibri" panose="020F0502020204030204" pitchFamily="34" charset="0"/>
                <a:cs typeface="Calibri" panose="020F0502020204030204" pitchFamily="34" charset="0"/>
              </a:rPr>
              <a:t>vận dụng kiến thức và kĩ năng toán học</a:t>
            </a:r>
            <a:r>
              <a:rPr lang="vi-VN" dirty="0">
                <a:latin typeface="Calibri" panose="020F0502020204030204" pitchFamily="34" charset="0"/>
                <a:cs typeface="Calibri" panose="020F0502020204030204" pitchFamily="34" charset="0"/>
              </a:rPr>
              <a:t> (bao gồm cả những kiến thức và kỹ năng học được trong lớp học) </a:t>
            </a:r>
            <a:r>
              <a:rPr lang="vi-VN" dirty="0">
                <a:solidFill>
                  <a:srgbClr val="FF0000"/>
                </a:solidFill>
                <a:latin typeface="Calibri" panose="020F0502020204030204" pitchFamily="34" charset="0"/>
                <a:cs typeface="Calibri" panose="020F0502020204030204" pitchFamily="34" charset="0"/>
              </a:rPr>
              <a:t>để giải quyết các vấn đề phát sinh trong bối cảnh bên ngoài lớp học</a:t>
            </a:r>
            <a:r>
              <a:rPr lang="vi-VN"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xmlns="" id="{DFB1EA59-5857-2A3F-0725-8DB99A09B71A}"/>
              </a:ext>
            </a:extLst>
          </p:cNvPr>
          <p:cNvSpPr>
            <a:spLocks noGrp="1"/>
          </p:cNvSpPr>
          <p:nvPr>
            <p:ph type="sldNum" sz="quarter" idx="12"/>
          </p:nvPr>
        </p:nvSpPr>
        <p:spPr/>
        <p:txBody>
          <a:bodyPr/>
          <a:lstStyle/>
          <a:p>
            <a:fld id="{D6DAD6C1-62F6-4473-8FB1-A9EBE493AB22}" type="slidenum">
              <a:rPr lang="vi-VN" smtClean="0"/>
              <a:t>6</a:t>
            </a:fld>
            <a:endParaRPr lang="vi-VN"/>
          </a:p>
        </p:txBody>
      </p:sp>
    </p:spTree>
    <p:extLst>
      <p:ext uri="{BB962C8B-B14F-4D97-AF65-F5344CB8AC3E}">
        <p14:creationId xmlns:p14="http://schemas.microsoft.com/office/powerpoint/2010/main" val="21932425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3449BA4-2581-3A81-0E8C-18E13E3F8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D5E28DCC-6A17-1C34-1A65-0C0748F90C8C}"/>
              </a:ext>
            </a:extLst>
          </p:cNvPr>
          <p:cNvSpPr>
            <a:spLocks noGrp="1"/>
          </p:cNvSpPr>
          <p:nvPr>
            <p:ph type="title"/>
          </p:nvPr>
        </p:nvSpPr>
        <p:spPr>
          <a:xfrm>
            <a:off x="361950" y="2372234"/>
            <a:ext cx="11468100" cy="2113532"/>
          </a:xfrm>
        </p:spPr>
        <p:txBody>
          <a:bodyPr>
            <a:noAutofit/>
          </a:bodyPr>
          <a:lstStyle/>
          <a:p>
            <a:pPr defTabSz="1066785">
              <a:lnSpc>
                <a:spcPct val="90000"/>
              </a:lnSpc>
              <a:spcBef>
                <a:spcPct val="0"/>
              </a:spcBef>
              <a:spcAft>
                <a:spcPct val="35000"/>
              </a:spcAft>
            </a:pPr>
            <a:r>
              <a:rPr lang="en-GB" sz="3600" dirty="0">
                <a:solidFill>
                  <a:sysClr val="windowText" lastClr="000000"/>
                </a:solidFill>
                <a:latin typeface="Arial" panose="020B0604020202020204" pitchFamily="34" charset="0"/>
                <a:cs typeface="Arial" panose="020B0604020202020204" pitchFamily="34" charset="0"/>
              </a:rPr>
              <a:t/>
            </a:r>
            <a:br>
              <a:rPr lang="en-GB" sz="3600" dirty="0">
                <a:solidFill>
                  <a:sysClr val="windowText" lastClr="000000"/>
                </a:solidFill>
                <a:latin typeface="Arial" panose="020B0604020202020204" pitchFamily="34" charset="0"/>
                <a:cs typeface="Arial" panose="020B0604020202020204" pitchFamily="34" charset="0"/>
              </a:rPr>
            </a:br>
            <a:r>
              <a:rPr lang="en-GB" sz="3600" dirty="0">
                <a:solidFill>
                  <a:sysClr val="windowText" lastClr="000000"/>
                </a:solidFill>
              </a:rPr>
              <a:t>3</a:t>
            </a:r>
            <a:r>
              <a:rPr lang="en-US" sz="3600" dirty="0">
                <a:solidFill>
                  <a:sysClr val="windowText" lastClr="000000"/>
                </a:solidFill>
                <a:latin typeface="Arial" panose="020B0604020202020204" pitchFamily="34" charset="0"/>
                <a:cs typeface="Arial" panose="020B0604020202020204" pitchFamily="34" charset="0"/>
              </a:rPr>
              <a:t>. </a:t>
            </a:r>
            <a:r>
              <a:rPr lang="en-GB" sz="3600" dirty="0" err="1">
                <a:solidFill>
                  <a:sysClr val="windowText" lastClr="000000"/>
                </a:solidFill>
                <a:latin typeface="Arial" panose="020B0604020202020204" pitchFamily="34" charset="0"/>
                <a:cs typeface="Arial" panose="020B0604020202020204" pitchFamily="34" charset="0"/>
              </a:rPr>
              <a:t>Vận</a:t>
            </a:r>
            <a:r>
              <a:rPr lang="en-GB" sz="3600" dirty="0">
                <a:solidFill>
                  <a:sysClr val="windowText" lastClr="000000"/>
                </a:solidFill>
                <a:latin typeface="Arial" panose="020B0604020202020204" pitchFamily="34" charset="0"/>
                <a:cs typeface="Arial" panose="020B0604020202020204" pitchFamily="34" charset="0"/>
              </a:rPr>
              <a:t> dung </a:t>
            </a:r>
            <a:r>
              <a:rPr lang="en-GB" sz="3600" dirty="0" err="1">
                <a:solidFill>
                  <a:sysClr val="windowText" lastClr="000000"/>
                </a:solidFill>
                <a:latin typeface="Arial" panose="020B0604020202020204" pitchFamily="34" charset="0"/>
                <a:cs typeface="Arial" panose="020B0604020202020204" pitchFamily="34" charset="0"/>
              </a:rPr>
              <a:t>kĩ</a:t>
            </a:r>
            <a:r>
              <a:rPr lang="en-GB" sz="3600" dirty="0">
                <a:solidFill>
                  <a:sysClr val="windowText" lastClr="000000"/>
                </a:solidFill>
                <a:latin typeface="Arial" panose="020B0604020202020204" pitchFamily="34" charset="0"/>
                <a:cs typeface="Arial" panose="020B0604020202020204" pitchFamily="34" charset="0"/>
              </a:rPr>
              <a:t> </a:t>
            </a:r>
            <a:r>
              <a:rPr lang="en-GB" sz="3600" dirty="0" err="1">
                <a:solidFill>
                  <a:sysClr val="windowText" lastClr="000000"/>
                </a:solidFill>
                <a:latin typeface="Arial" panose="020B0604020202020204" pitchFamily="34" charset="0"/>
                <a:cs typeface="Arial" panose="020B0604020202020204" pitchFamily="34" charset="0"/>
              </a:rPr>
              <a:t>thuật</a:t>
            </a:r>
            <a:r>
              <a:rPr lang="en-GB" sz="3600" dirty="0">
                <a:solidFill>
                  <a:sysClr val="windowText" lastClr="000000"/>
                </a:solidFill>
                <a:latin typeface="Arial" panose="020B0604020202020204" pitchFamily="34" charset="0"/>
                <a:cs typeface="Arial" panose="020B0604020202020204" pitchFamily="34" charset="0"/>
              </a:rPr>
              <a:t> </a:t>
            </a:r>
            <a:r>
              <a:rPr lang="en-GB" sz="3600" dirty="0" err="1">
                <a:solidFill>
                  <a:sysClr val="windowText" lastClr="000000"/>
                </a:solidFill>
                <a:latin typeface="Arial" panose="020B0604020202020204" pitchFamily="34" charset="0"/>
                <a:cs typeface="Arial" panose="020B0604020202020204" pitchFamily="34" charset="0"/>
              </a:rPr>
              <a:t>thiết</a:t>
            </a:r>
            <a:r>
              <a:rPr lang="en-GB" sz="3600" dirty="0">
                <a:solidFill>
                  <a:sysClr val="windowText" lastClr="000000"/>
                </a:solidFill>
                <a:latin typeface="Arial" panose="020B0604020202020204" pitchFamily="34" charset="0"/>
                <a:cs typeface="Arial" panose="020B0604020202020204" pitchFamily="34" charset="0"/>
              </a:rPr>
              <a:t> </a:t>
            </a:r>
            <a:r>
              <a:rPr lang="en-GB" sz="3600" dirty="0" err="1">
                <a:solidFill>
                  <a:sysClr val="windowText" lastClr="000000"/>
                </a:solidFill>
                <a:latin typeface="Arial" panose="020B0604020202020204" pitchFamily="34" charset="0"/>
                <a:cs typeface="Arial" panose="020B0604020202020204" pitchFamily="34" charset="0"/>
              </a:rPr>
              <a:t>kế</a:t>
            </a:r>
            <a:r>
              <a:rPr lang="en-GB" sz="3600" dirty="0">
                <a:solidFill>
                  <a:sysClr val="windowText" lastClr="000000"/>
                </a:solidFill>
                <a:latin typeface="Arial" panose="020B0604020202020204" pitchFamily="34" charset="0"/>
                <a:cs typeface="Arial" panose="020B0604020202020204" pitchFamily="34" charset="0"/>
              </a:rPr>
              <a:t> </a:t>
            </a:r>
            <a:r>
              <a:rPr lang="en-GB" sz="3600" dirty="0" err="1">
                <a:solidFill>
                  <a:sysClr val="windowText" lastClr="000000"/>
                </a:solidFill>
                <a:latin typeface="Arial" panose="020B0604020202020204" pitchFamily="34" charset="0"/>
                <a:cs typeface="Arial" panose="020B0604020202020204" pitchFamily="34" charset="0"/>
              </a:rPr>
              <a:t>câu</a:t>
            </a:r>
            <a:r>
              <a:rPr lang="en-GB" sz="3600" dirty="0">
                <a:solidFill>
                  <a:sysClr val="windowText" lastClr="000000"/>
                </a:solidFill>
                <a:latin typeface="Arial" panose="020B0604020202020204" pitchFamily="34" charset="0"/>
                <a:cs typeface="Arial" panose="020B0604020202020204" pitchFamily="34" charset="0"/>
              </a:rPr>
              <a:t> </a:t>
            </a:r>
            <a:r>
              <a:rPr lang="en-GB" sz="3600" dirty="0" err="1">
                <a:solidFill>
                  <a:sysClr val="windowText" lastClr="000000"/>
                </a:solidFill>
                <a:latin typeface="Arial" panose="020B0604020202020204" pitchFamily="34" charset="0"/>
                <a:cs typeface="Arial" panose="020B0604020202020204" pitchFamily="34" charset="0"/>
              </a:rPr>
              <a:t>hỏi</a:t>
            </a:r>
            <a:r>
              <a:rPr lang="en-GB" sz="3600" dirty="0">
                <a:solidFill>
                  <a:sysClr val="windowText" lastClr="000000"/>
                </a:solidFill>
                <a:latin typeface="Arial" panose="020B0604020202020204" pitchFamily="34" charset="0"/>
                <a:cs typeface="Arial" panose="020B0604020202020204" pitchFamily="34" charset="0"/>
              </a:rPr>
              <a:t> </a:t>
            </a:r>
            <a:r>
              <a:rPr lang="en-GB" sz="3600" dirty="0" err="1">
                <a:solidFill>
                  <a:sysClr val="windowText" lastClr="000000"/>
                </a:solidFill>
                <a:latin typeface="Arial" panose="020B0604020202020204" pitchFamily="34" charset="0"/>
                <a:cs typeface="Arial" panose="020B0604020202020204" pitchFamily="34" charset="0"/>
              </a:rPr>
              <a:t>đánh</a:t>
            </a:r>
            <a:r>
              <a:rPr lang="en-GB" sz="3600" dirty="0">
                <a:solidFill>
                  <a:sysClr val="windowText" lastClr="000000"/>
                </a:solidFill>
                <a:latin typeface="Arial" panose="020B0604020202020204" pitchFamily="34" charset="0"/>
                <a:cs typeface="Arial" panose="020B0604020202020204" pitchFamily="34" charset="0"/>
              </a:rPr>
              <a:t> </a:t>
            </a:r>
            <a:r>
              <a:rPr lang="en-GB" sz="3600" dirty="0" err="1">
                <a:solidFill>
                  <a:sysClr val="windowText" lastClr="000000"/>
                </a:solidFill>
                <a:latin typeface="Arial" panose="020B0604020202020204" pitchFamily="34" charset="0"/>
                <a:cs typeface="Arial" panose="020B0604020202020204" pitchFamily="34" charset="0"/>
              </a:rPr>
              <a:t>giá</a:t>
            </a:r>
            <a:r>
              <a:rPr lang="en-GB" sz="3600" dirty="0">
                <a:solidFill>
                  <a:sysClr val="windowText" lastClr="000000"/>
                </a:solidFill>
                <a:latin typeface="Arial" panose="020B0604020202020204" pitchFamily="34" charset="0"/>
                <a:cs typeface="Arial" panose="020B0604020202020204" pitchFamily="34" charset="0"/>
              </a:rPr>
              <a:t> </a:t>
            </a:r>
            <a:r>
              <a:rPr lang="vi-VN" sz="3600" dirty="0">
                <a:solidFill>
                  <a:sysClr val="windowText" lastClr="000000"/>
                </a:solidFill>
                <a:latin typeface="Arial" panose="020B0604020202020204" pitchFamily="34" charset="0"/>
                <a:cs typeface="Arial" panose="020B0604020202020204" pitchFamily="34" charset="0"/>
              </a:rPr>
              <a:t>của Sea-Plm vào Việt Nam</a:t>
            </a:r>
            <a:r>
              <a:rPr lang="en-US" sz="3600" dirty="0">
                <a:solidFill>
                  <a:sysClr val="windowText" lastClr="000000"/>
                </a:solidFill>
                <a:latin typeface="Arial" panose="020B0604020202020204" pitchFamily="34" charset="0"/>
                <a:cs typeface="Arial" panose="020B0604020202020204" pitchFamily="34" charset="0"/>
              </a:rPr>
              <a:t/>
            </a:r>
            <a:br>
              <a:rPr lang="en-US" sz="3600" dirty="0">
                <a:solidFill>
                  <a:sysClr val="windowText" lastClr="000000"/>
                </a:solidFill>
                <a:latin typeface="Arial" panose="020B0604020202020204" pitchFamily="34" charset="0"/>
                <a:cs typeface="Arial" panose="020B0604020202020204" pitchFamily="34" charset="0"/>
              </a:rPr>
            </a:br>
            <a:r>
              <a:rPr lang="en-US" sz="3600" dirty="0">
                <a:solidFill>
                  <a:sysClr val="windowText" lastClr="000000"/>
                </a:solidFill>
                <a:latin typeface="Arial" panose="020B0604020202020204" pitchFamily="34" charset="0"/>
                <a:cs typeface="Arial" panose="020B0604020202020204" pitchFamily="34" charset="0"/>
              </a:rPr>
              <a:t/>
            </a:r>
            <a:br>
              <a:rPr lang="en-US" sz="3600" dirty="0">
                <a:solidFill>
                  <a:sysClr val="windowText" lastClr="000000"/>
                </a:solidFill>
                <a:latin typeface="Arial" panose="020B0604020202020204" pitchFamily="34" charset="0"/>
                <a:cs typeface="Arial" panose="020B0604020202020204" pitchFamily="34" charset="0"/>
              </a:rPr>
            </a:br>
            <a:endParaRPr lang="vi-VN" sz="3600" dirty="0"/>
          </a:p>
        </p:txBody>
      </p:sp>
      <p:sp>
        <p:nvSpPr>
          <p:cNvPr id="3" name="Slide Number Placeholder 2">
            <a:extLst>
              <a:ext uri="{FF2B5EF4-FFF2-40B4-BE49-F238E27FC236}">
                <a16:creationId xmlns:a16="http://schemas.microsoft.com/office/drawing/2014/main" xmlns="" id="{1C7DA56D-D9BA-6E64-60E9-D2845C204863}"/>
              </a:ext>
            </a:extLst>
          </p:cNvPr>
          <p:cNvSpPr>
            <a:spLocks noGrp="1"/>
          </p:cNvSpPr>
          <p:nvPr>
            <p:ph type="sldNum" sz="quarter" idx="12"/>
          </p:nvPr>
        </p:nvSpPr>
        <p:spPr/>
        <p:txBody>
          <a:bodyPr/>
          <a:lstStyle/>
          <a:p>
            <a:fld id="{D6DAD6C1-62F6-4473-8FB1-A9EBE493AB22}" type="slidenum">
              <a:rPr lang="vi-VN" smtClean="0"/>
              <a:t>60</a:t>
            </a:fld>
            <a:endParaRPr lang="vi-VN"/>
          </a:p>
        </p:txBody>
      </p:sp>
    </p:spTree>
    <p:extLst>
      <p:ext uri="{BB962C8B-B14F-4D97-AF65-F5344CB8AC3E}">
        <p14:creationId xmlns:p14="http://schemas.microsoft.com/office/powerpoint/2010/main" val="2864713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71BD252D-5D83-44BE-927A-FFC96AA34897}"/>
              </a:ext>
            </a:extLst>
          </p:cNvPr>
          <p:cNvSpPr txBox="1"/>
          <p:nvPr/>
        </p:nvSpPr>
        <p:spPr>
          <a:xfrm>
            <a:off x="138023" y="1478671"/>
            <a:ext cx="5957977" cy="4042453"/>
          </a:xfrm>
          <a:prstGeom prst="rect">
            <a:avLst/>
          </a:prstGeom>
          <a:noFill/>
        </p:spPr>
        <p:txBody>
          <a:bodyPr wrap="square" rtlCol="0">
            <a:spAutoFit/>
          </a:bodyPr>
          <a:lstStyle/>
          <a:p>
            <a:pPr algn="just">
              <a:lnSpc>
                <a:spcPct val="120000"/>
              </a:lnSpc>
            </a:pPr>
            <a:r>
              <a:rPr lang="en-US" sz="2400" b="1" dirty="0" err="1">
                <a:latin typeface="Times New Roman" pitchFamily="18" charset="0"/>
                <a:cs typeface="Times New Roman" pitchFamily="18" charset="0"/>
              </a:rPr>
              <a:t>Khái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niệm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CT 2018:</a:t>
            </a:r>
          </a:p>
          <a:p>
            <a:pPr algn="just">
              <a:lnSpc>
                <a:spcPct val="120000"/>
              </a:lnSpc>
            </a:pPr>
            <a:r>
              <a:rPr lang="en-US" sz="2400" dirty="0">
                <a:latin typeface="Times New Roman" pitchFamily="18" charset="0"/>
                <a:cs typeface="Times New Roman" pitchFamily="18" charset="0"/>
              </a:rPr>
              <a:t>“NL </a:t>
            </a:r>
            <a:r>
              <a:rPr lang="vi-VN" sz="2400" b="1" i="1" dirty="0">
                <a:latin typeface="Times New Roman" pitchFamily="18" charset="0"/>
                <a:cs typeface="Times New Roman" pitchFamily="18" charset="0"/>
              </a:rPr>
              <a:t>là thuộc tính cá nhân</a:t>
            </a:r>
            <a:r>
              <a:rPr lang="vi-VN" sz="2400" dirty="0">
                <a:latin typeface="Times New Roman" pitchFamily="18" charset="0"/>
                <a:cs typeface="Times New Roman" pitchFamily="18" charset="0"/>
              </a:rPr>
              <a:t> được hình thành, phát triển nhờ </a:t>
            </a:r>
            <a:r>
              <a:rPr lang="vi-VN" sz="2400" b="1" dirty="0">
                <a:latin typeface="Times New Roman" pitchFamily="18" charset="0"/>
                <a:cs typeface="Times New Roman" pitchFamily="18" charset="0"/>
              </a:rPr>
              <a:t>tố chất sẵn có</a:t>
            </a:r>
            <a:r>
              <a:rPr lang="vi-VN" sz="2400" dirty="0">
                <a:latin typeface="Times New Roman" pitchFamily="18" charset="0"/>
                <a:cs typeface="Times New Roman" pitchFamily="18" charset="0"/>
              </a:rPr>
              <a:t> và </a:t>
            </a:r>
            <a:r>
              <a:rPr lang="vi-VN" sz="2400" b="1" dirty="0">
                <a:latin typeface="Times New Roman" pitchFamily="18" charset="0"/>
                <a:cs typeface="Times New Roman" pitchFamily="18" charset="0"/>
              </a:rPr>
              <a:t>quá trình học tập, rèn luyện</a:t>
            </a:r>
            <a:r>
              <a:rPr lang="vi-VN" sz="2400" dirty="0">
                <a:latin typeface="Times New Roman" pitchFamily="18" charset="0"/>
                <a:cs typeface="Times New Roman" pitchFamily="18" charset="0"/>
              </a:rPr>
              <a:t>, cho phép</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con người huy động tổng hợp các </a:t>
            </a:r>
            <a:r>
              <a:rPr lang="vi-VN" sz="2400" u="sng" dirty="0">
                <a:latin typeface="Times New Roman" pitchFamily="18" charset="0"/>
                <a:cs typeface="Times New Roman" pitchFamily="18" charset="0"/>
              </a:rPr>
              <a:t>kiến thức, kĩ năng</a:t>
            </a:r>
            <a:r>
              <a:rPr lang="vi-VN" sz="2400" dirty="0">
                <a:latin typeface="Times New Roman" pitchFamily="18" charset="0"/>
                <a:cs typeface="Times New Roman" pitchFamily="18" charset="0"/>
              </a:rPr>
              <a:t> và </a:t>
            </a:r>
            <a:r>
              <a:rPr lang="vi-VN" sz="2400" u="sng" dirty="0">
                <a:latin typeface="Times New Roman" pitchFamily="18" charset="0"/>
                <a:cs typeface="Times New Roman" pitchFamily="18" charset="0"/>
              </a:rPr>
              <a:t>các thuộc tính cá nhân khác</a:t>
            </a:r>
            <a:r>
              <a:rPr lang="vi-VN" sz="2400" dirty="0">
                <a:latin typeface="Times New Roman" pitchFamily="18" charset="0"/>
                <a:cs typeface="Times New Roman" pitchFamily="18" charset="0"/>
              </a:rPr>
              <a:t> như hứng thú, niềm tin, ý chí,... </a:t>
            </a:r>
            <a:r>
              <a:rPr lang="vi-VN" sz="2400" b="1" dirty="0">
                <a:latin typeface="Times New Roman" pitchFamily="18" charset="0"/>
                <a:cs typeface="Times New Roman" pitchFamily="18" charset="0"/>
              </a:rPr>
              <a:t>thực hiện</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thành công</a:t>
            </a:r>
            <a:r>
              <a:rPr lang="vi-VN" sz="2400" dirty="0">
                <a:latin typeface="Times New Roman" pitchFamily="18" charset="0"/>
                <a:cs typeface="Times New Roman" pitchFamily="18" charset="0"/>
              </a:rPr>
              <a:t> một loại hoạt động nhất định, </a:t>
            </a:r>
            <a:r>
              <a:rPr lang="vi-VN" sz="2400" b="1" dirty="0">
                <a:latin typeface="Times New Roman" pitchFamily="18" charset="0"/>
                <a:cs typeface="Times New Roman" pitchFamily="18" charset="0"/>
              </a:rPr>
              <a:t>đạt kết quả mong muốn</a:t>
            </a:r>
            <a:r>
              <a:rPr lang="vi-VN" sz="2400" dirty="0">
                <a:latin typeface="Times New Roman" pitchFamily="18" charset="0"/>
                <a:cs typeface="Times New Roman" pitchFamily="18" charset="0"/>
              </a:rPr>
              <a:t> trong những điều kiện cụ thể.</a:t>
            </a:r>
            <a:r>
              <a:rPr lang="en-US" sz="2400" dirty="0">
                <a:latin typeface="Times New Roman" pitchFamily="18" charset="0"/>
                <a:cs typeface="Times New Roman" pitchFamily="18" charset="0"/>
              </a:rPr>
              <a:t>”</a:t>
            </a:r>
          </a:p>
        </p:txBody>
      </p:sp>
      <p:sp>
        <p:nvSpPr>
          <p:cNvPr id="3" name="Rectangle 2">
            <a:extLst>
              <a:ext uri="{FF2B5EF4-FFF2-40B4-BE49-F238E27FC236}">
                <a16:creationId xmlns:a16="http://schemas.microsoft.com/office/drawing/2014/main" xmlns="" id="{12082CC5-7809-99EC-A89C-44C63052C82D}"/>
              </a:ext>
            </a:extLst>
          </p:cNvPr>
          <p:cNvSpPr/>
          <p:nvPr/>
        </p:nvSpPr>
        <p:spPr>
          <a:xfrm>
            <a:off x="7434" y="0"/>
            <a:ext cx="2772937" cy="6170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3D885A8E-511E-4673-8F5B-C102C557B2D8}"/>
              </a:ext>
            </a:extLst>
          </p:cNvPr>
          <p:cNvSpPr txBox="1"/>
          <p:nvPr/>
        </p:nvSpPr>
        <p:spPr>
          <a:xfrm>
            <a:off x="7434" y="424819"/>
            <a:ext cx="11729449"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NĂNG LỰC TOÁN HỌC TRONG CHƯƠNG TRÌNH 2018</a:t>
            </a:r>
          </a:p>
        </p:txBody>
      </p:sp>
      <p:grpSp>
        <p:nvGrpSpPr>
          <p:cNvPr id="4" name="Group 3">
            <a:extLst>
              <a:ext uri="{FF2B5EF4-FFF2-40B4-BE49-F238E27FC236}">
                <a16:creationId xmlns:a16="http://schemas.microsoft.com/office/drawing/2014/main" xmlns="" id="{FBE567BE-6118-FC11-2DE1-B146B9FF0702}"/>
              </a:ext>
            </a:extLst>
          </p:cNvPr>
          <p:cNvGrpSpPr/>
          <p:nvPr/>
        </p:nvGrpSpPr>
        <p:grpSpPr>
          <a:xfrm>
            <a:off x="6346110" y="1514525"/>
            <a:ext cx="5594793" cy="3512822"/>
            <a:chOff x="2574042" y="2071678"/>
            <a:chExt cx="4352400" cy="2606589"/>
          </a:xfrm>
        </p:grpSpPr>
        <p:pic>
          <p:nvPicPr>
            <p:cNvPr id="5" name="Picture 4" descr="competence1.jpg">
              <a:extLst>
                <a:ext uri="{FF2B5EF4-FFF2-40B4-BE49-F238E27FC236}">
                  <a16:creationId xmlns:a16="http://schemas.microsoft.com/office/drawing/2014/main" xmlns="" id="{2C391821-01A1-AE4A-B85C-0E1F3C253E81}"/>
                </a:ext>
              </a:extLst>
            </p:cNvPr>
            <p:cNvPicPr>
              <a:picLocks noChangeAspect="1"/>
            </p:cNvPicPr>
            <p:nvPr/>
          </p:nvPicPr>
          <p:blipFill>
            <a:blip r:embed="rId2" cstate="print"/>
            <a:stretch>
              <a:fillRect/>
            </a:stretch>
          </p:blipFill>
          <p:spPr>
            <a:xfrm>
              <a:off x="3347862" y="2392267"/>
              <a:ext cx="2765614" cy="2286000"/>
            </a:xfrm>
            <a:prstGeom prst="rect">
              <a:avLst/>
            </a:prstGeom>
          </p:spPr>
        </p:pic>
        <p:sp>
          <p:nvSpPr>
            <p:cNvPr id="6" name="TextBox 5">
              <a:extLst>
                <a:ext uri="{FF2B5EF4-FFF2-40B4-BE49-F238E27FC236}">
                  <a16:creationId xmlns:a16="http://schemas.microsoft.com/office/drawing/2014/main" xmlns="" id="{FB5BB61A-028F-BF2C-22FE-25FACBD8E572}"/>
                </a:ext>
              </a:extLst>
            </p:cNvPr>
            <p:cNvSpPr txBox="1"/>
            <p:nvPr/>
          </p:nvSpPr>
          <p:spPr>
            <a:xfrm>
              <a:off x="4363427" y="2071678"/>
              <a:ext cx="704377" cy="342565"/>
            </a:xfrm>
            <a:prstGeom prst="rect">
              <a:avLst/>
            </a:prstGeom>
            <a:noFill/>
          </p:spPr>
          <p:txBody>
            <a:bodyPr wrap="none" rtlCol="0">
              <a:spAutoFit/>
            </a:bodyPr>
            <a:lstStyle/>
            <a:p>
              <a:r>
                <a:rPr lang="en-US" sz="2400" b="1" dirty="0">
                  <a:solidFill>
                    <a:srgbClr val="7030A0"/>
                  </a:solidFill>
                  <a:latin typeface="+mj-lt"/>
                  <a:cs typeface="Times New Roman" pitchFamily="18" charset="0"/>
                </a:rPr>
                <a:t>HEAD</a:t>
              </a:r>
              <a:endParaRPr lang="en-US" b="1" dirty="0">
                <a:solidFill>
                  <a:srgbClr val="7030A0"/>
                </a:solidFill>
                <a:latin typeface="+mj-lt"/>
                <a:cs typeface="Times New Roman" pitchFamily="18" charset="0"/>
              </a:endParaRPr>
            </a:p>
          </p:txBody>
        </p:sp>
        <p:sp>
          <p:nvSpPr>
            <p:cNvPr id="10" name="TextBox 9">
              <a:extLst>
                <a:ext uri="{FF2B5EF4-FFF2-40B4-BE49-F238E27FC236}">
                  <a16:creationId xmlns:a16="http://schemas.microsoft.com/office/drawing/2014/main" xmlns="" id="{A39BCE0A-2404-0DC1-588C-839A7C6B5217}"/>
                </a:ext>
              </a:extLst>
            </p:cNvPr>
            <p:cNvSpPr txBox="1"/>
            <p:nvPr/>
          </p:nvSpPr>
          <p:spPr>
            <a:xfrm>
              <a:off x="2574042" y="3781485"/>
              <a:ext cx="747224" cy="342565"/>
            </a:xfrm>
            <a:prstGeom prst="rect">
              <a:avLst/>
            </a:prstGeom>
            <a:noFill/>
          </p:spPr>
          <p:txBody>
            <a:bodyPr wrap="none" rtlCol="0">
              <a:spAutoFit/>
            </a:bodyPr>
            <a:lstStyle/>
            <a:p>
              <a:r>
                <a:rPr lang="en-US" sz="2400" b="1" dirty="0">
                  <a:solidFill>
                    <a:srgbClr val="7030A0"/>
                  </a:solidFill>
                  <a:latin typeface="+mj-lt"/>
                  <a:cs typeface="Times New Roman" pitchFamily="18" charset="0"/>
                </a:rPr>
                <a:t>HAND</a:t>
              </a:r>
              <a:endParaRPr lang="en-US" b="1" dirty="0">
                <a:solidFill>
                  <a:srgbClr val="7030A0"/>
                </a:solidFill>
                <a:latin typeface="+mj-lt"/>
                <a:cs typeface="Times New Roman" pitchFamily="18" charset="0"/>
              </a:endParaRPr>
            </a:p>
          </p:txBody>
        </p:sp>
        <p:sp>
          <p:nvSpPr>
            <p:cNvPr id="11" name="TextBox 10">
              <a:extLst>
                <a:ext uri="{FF2B5EF4-FFF2-40B4-BE49-F238E27FC236}">
                  <a16:creationId xmlns:a16="http://schemas.microsoft.com/office/drawing/2014/main" xmlns="" id="{B3BF413B-BB2D-743B-257D-4DC5BCE0C12F}"/>
                </a:ext>
              </a:extLst>
            </p:cNvPr>
            <p:cNvSpPr txBox="1"/>
            <p:nvPr/>
          </p:nvSpPr>
          <p:spPr>
            <a:xfrm>
              <a:off x="6122153" y="3781485"/>
              <a:ext cx="804289" cy="342565"/>
            </a:xfrm>
            <a:prstGeom prst="rect">
              <a:avLst/>
            </a:prstGeom>
            <a:noFill/>
          </p:spPr>
          <p:txBody>
            <a:bodyPr wrap="none" rtlCol="0">
              <a:spAutoFit/>
            </a:bodyPr>
            <a:lstStyle/>
            <a:p>
              <a:r>
                <a:rPr lang="en-US" sz="2400" b="1" dirty="0">
                  <a:solidFill>
                    <a:srgbClr val="7030A0"/>
                  </a:solidFill>
                  <a:latin typeface="+mj-lt"/>
                  <a:cs typeface="Times New Roman" pitchFamily="18" charset="0"/>
                </a:rPr>
                <a:t>HEART</a:t>
              </a:r>
              <a:endParaRPr lang="en-US" b="1" dirty="0">
                <a:solidFill>
                  <a:srgbClr val="7030A0"/>
                </a:solidFill>
                <a:latin typeface="+mj-lt"/>
                <a:cs typeface="Times New Roman" pitchFamily="18" charset="0"/>
              </a:endParaRPr>
            </a:p>
          </p:txBody>
        </p:sp>
      </p:grpSp>
    </p:spTree>
    <p:extLst>
      <p:ext uri="{BB962C8B-B14F-4D97-AF65-F5344CB8AC3E}">
        <p14:creationId xmlns:p14="http://schemas.microsoft.com/office/powerpoint/2010/main" val="17777350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2082CC5-7809-99EC-A89C-44C63052C82D}"/>
              </a:ext>
            </a:extLst>
          </p:cNvPr>
          <p:cNvSpPr/>
          <p:nvPr/>
        </p:nvSpPr>
        <p:spPr>
          <a:xfrm>
            <a:off x="7434" y="0"/>
            <a:ext cx="2772937" cy="6170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3D885A8E-511E-4673-8F5B-C102C557B2D8}"/>
              </a:ext>
            </a:extLst>
          </p:cNvPr>
          <p:cNvSpPr txBox="1"/>
          <p:nvPr/>
        </p:nvSpPr>
        <p:spPr>
          <a:xfrm>
            <a:off x="7434" y="424819"/>
            <a:ext cx="11729449"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NĂNG LỰC TOÁN HỌC TRONG CHƯƠNG TRÌNH 2018</a:t>
            </a:r>
          </a:p>
        </p:txBody>
      </p:sp>
      <p:sp>
        <p:nvSpPr>
          <p:cNvPr id="12" name="TextBox 11">
            <a:extLst>
              <a:ext uri="{FF2B5EF4-FFF2-40B4-BE49-F238E27FC236}">
                <a16:creationId xmlns:a16="http://schemas.microsoft.com/office/drawing/2014/main" xmlns="" id="{FB2E5556-5440-D855-65B5-84DD8EEECE36}"/>
              </a:ext>
            </a:extLst>
          </p:cNvPr>
          <p:cNvSpPr txBox="1"/>
          <p:nvPr/>
        </p:nvSpPr>
        <p:spPr>
          <a:xfrm>
            <a:off x="389187" y="1073291"/>
            <a:ext cx="11413626" cy="4711418"/>
          </a:xfrm>
          <a:prstGeom prst="rect">
            <a:avLst/>
          </a:prstGeom>
          <a:noFill/>
        </p:spPr>
        <p:txBody>
          <a:bodyPr wrap="square" rtlCol="0">
            <a:spAutoFit/>
          </a:bodyPr>
          <a:lstStyle/>
          <a:p>
            <a:pPr algn="just">
              <a:lnSpc>
                <a:spcPct val="120000"/>
              </a:lnSpc>
            </a:pPr>
            <a:r>
              <a:rPr lang="vi-VN" sz="2800" dirty="0">
                <a:latin typeface="Calibri" panose="020F0502020204030204" pitchFamily="34" charset="0"/>
                <a:ea typeface="Calibri" panose="020F0502020204030204" pitchFamily="34" charset="0"/>
                <a:cs typeface="Calibri" panose="020F0502020204030204" pitchFamily="34" charset="0"/>
              </a:rPr>
              <a:t>Chương trình môn Toán giúp học sinh đạt các mục tiêu chủ yếu sau:</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indent="-457200" algn="just">
              <a:lnSpc>
                <a:spcPct val="120000"/>
              </a:lnSpc>
              <a:buAutoNum type="alphaLcParenR"/>
            </a:pPr>
            <a:r>
              <a:rPr lang="vi-VN" sz="2800" dirty="0">
                <a:latin typeface="Calibri" panose="020F0502020204030204" pitchFamily="34" charset="0"/>
                <a:ea typeface="Calibri" panose="020F0502020204030204" pitchFamily="34" charset="0"/>
                <a:cs typeface="Calibri" panose="020F0502020204030204" pitchFamily="34" charset="0"/>
              </a:rPr>
              <a:t>Hình thành và phát triển </a:t>
            </a:r>
            <a:r>
              <a:rPr lang="vi-V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năng lực toán học </a:t>
            </a:r>
            <a:r>
              <a:rPr lang="vi-VN" sz="2800" dirty="0">
                <a:latin typeface="Calibri" panose="020F0502020204030204" pitchFamily="34" charset="0"/>
                <a:ea typeface="Calibri" panose="020F0502020204030204" pitchFamily="34" charset="0"/>
                <a:cs typeface="Calibri" panose="020F0502020204030204" pitchFamily="34" charset="0"/>
              </a:rPr>
              <a:t>bao gồm các thành tố cốt lõi sau: năng lực tư duy và lập luận toán học;</a:t>
            </a:r>
            <a:r>
              <a:rPr lang="en-US" sz="2800" dirty="0">
                <a:latin typeface="Calibri" panose="020F0502020204030204" pitchFamily="34" charset="0"/>
                <a:ea typeface="Calibri" panose="020F0502020204030204" pitchFamily="34" charset="0"/>
                <a:cs typeface="Calibri" panose="020F0502020204030204" pitchFamily="34" charset="0"/>
              </a:rPr>
              <a:t> </a:t>
            </a:r>
            <a:r>
              <a:rPr lang="vi-VN" sz="2800" dirty="0">
                <a:latin typeface="Calibri" panose="020F0502020204030204" pitchFamily="34" charset="0"/>
                <a:ea typeface="Calibri" panose="020F0502020204030204" pitchFamily="34" charset="0"/>
                <a:cs typeface="Calibri" panose="020F0502020204030204" pitchFamily="34" charset="0"/>
              </a:rPr>
              <a:t>năng lực mô hình </a:t>
            </a:r>
            <a:r>
              <a:rPr lang="vi-VN" sz="2800" dirty="0" err="1">
                <a:latin typeface="Calibri" panose="020F0502020204030204" pitchFamily="34" charset="0"/>
                <a:ea typeface="Calibri" panose="020F0502020204030204" pitchFamily="34" charset="0"/>
                <a:cs typeface="Calibri" panose="020F0502020204030204" pitchFamily="34" charset="0"/>
              </a:rPr>
              <a:t>hoá</a:t>
            </a:r>
            <a:r>
              <a:rPr lang="vi-VN" sz="2800" dirty="0">
                <a:latin typeface="Calibri" panose="020F0502020204030204" pitchFamily="34" charset="0"/>
                <a:ea typeface="Calibri" panose="020F0502020204030204" pitchFamily="34" charset="0"/>
                <a:cs typeface="Calibri" panose="020F0502020204030204" pitchFamily="34" charset="0"/>
              </a:rPr>
              <a:t> toán học; năng lực giải quyết vấn đề toán học; năng lực giao tiếp toán học; năng lực sử dụng công cụ,</a:t>
            </a:r>
            <a:r>
              <a:rPr lang="en-US" sz="2800" dirty="0">
                <a:latin typeface="Calibri" panose="020F0502020204030204" pitchFamily="34" charset="0"/>
                <a:ea typeface="Calibri" panose="020F0502020204030204" pitchFamily="34" charset="0"/>
                <a:cs typeface="Calibri" panose="020F0502020204030204" pitchFamily="34" charset="0"/>
              </a:rPr>
              <a:t> </a:t>
            </a:r>
            <a:r>
              <a:rPr lang="vi-VN" sz="2800" dirty="0">
                <a:latin typeface="Calibri" panose="020F0502020204030204" pitchFamily="34" charset="0"/>
                <a:ea typeface="Calibri" panose="020F0502020204030204" pitchFamily="34" charset="0"/>
                <a:cs typeface="Calibri" panose="020F0502020204030204" pitchFamily="34" charset="0"/>
              </a:rPr>
              <a:t>phương tiện học toán.</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indent="-457200" algn="just">
              <a:lnSpc>
                <a:spcPct val="120000"/>
              </a:lnSpc>
              <a:buAutoNum type="alphaLcParenR"/>
            </a:pPr>
            <a:r>
              <a:rPr lang="vi-VN" sz="2800" dirty="0">
                <a:latin typeface="Calibri" panose="020F0502020204030204" pitchFamily="34" charset="0"/>
                <a:ea typeface="Calibri" panose="020F0502020204030204" pitchFamily="34" charset="0"/>
                <a:cs typeface="Calibri" panose="020F0502020204030204" pitchFamily="34" charset="0"/>
              </a:rPr>
              <a:t>Góp phần hình thành và phát triển ở học sinh các phẩm chất chủ yếu và năng lực chung theo các mức độ phù hợp với</a:t>
            </a:r>
            <a:r>
              <a:rPr lang="en-US" sz="2800" dirty="0">
                <a:latin typeface="Calibri" panose="020F0502020204030204" pitchFamily="34" charset="0"/>
                <a:ea typeface="Calibri" panose="020F0502020204030204" pitchFamily="34" charset="0"/>
                <a:cs typeface="Calibri" panose="020F0502020204030204" pitchFamily="34" charset="0"/>
              </a:rPr>
              <a:t> </a:t>
            </a:r>
            <a:r>
              <a:rPr lang="vi-VN" sz="2800" dirty="0">
                <a:latin typeface="Calibri" panose="020F0502020204030204" pitchFamily="34" charset="0"/>
                <a:ea typeface="Calibri" panose="020F0502020204030204" pitchFamily="34" charset="0"/>
                <a:cs typeface="Calibri" panose="020F0502020204030204" pitchFamily="34" charset="0"/>
              </a:rPr>
              <a:t>môn học, cấp học được quy định tại Chương trình tổng thể.</a:t>
            </a:r>
            <a:endParaRPr lang="en-US" sz="2800" dirty="0">
              <a:latin typeface="Calibri" panose="020F0502020204030204" pitchFamily="34" charset="0"/>
              <a:ea typeface="Calibri" panose="020F0502020204030204" pitchFamily="34" charset="0"/>
              <a:cs typeface="Calibri" panose="020F0502020204030204" pitchFamily="34" charset="0"/>
            </a:endParaRPr>
          </a:p>
          <a:p>
            <a:pPr defTabSz="457200">
              <a:lnSpc>
                <a:spcPct val="120000"/>
              </a:lnSpc>
            </a:pPr>
            <a:r>
              <a:rPr lang="en-US" sz="2800" dirty="0">
                <a:latin typeface="Calibri" panose="020F0502020204030204" pitchFamily="34" charset="0"/>
                <a:ea typeface="Calibri" panose="020F0502020204030204" pitchFamily="34" charset="0"/>
                <a:cs typeface="Calibri" panose="020F0502020204030204" pitchFamily="34" charset="0"/>
              </a:rPr>
              <a:t>	…</a:t>
            </a:r>
          </a:p>
        </p:txBody>
      </p:sp>
      <p:sp>
        <p:nvSpPr>
          <p:cNvPr id="13" name="TextBox 12">
            <a:extLst>
              <a:ext uri="{FF2B5EF4-FFF2-40B4-BE49-F238E27FC236}">
                <a16:creationId xmlns:a16="http://schemas.microsoft.com/office/drawing/2014/main" xmlns="" id="{76F53E70-E03F-7ABC-700C-E9BF18D5C69E}"/>
              </a:ext>
            </a:extLst>
          </p:cNvPr>
          <p:cNvSpPr txBox="1"/>
          <p:nvPr/>
        </p:nvSpPr>
        <p:spPr>
          <a:xfrm>
            <a:off x="3940410" y="5723739"/>
            <a:ext cx="2155590" cy="400110"/>
          </a:xfrm>
          <a:prstGeom prst="rect">
            <a:avLst/>
          </a:prstGeom>
          <a:noFill/>
        </p:spPr>
        <p:txBody>
          <a:bodyPr wrap="none" rtlCol="0">
            <a:spAutoFit/>
          </a:bodyPr>
          <a:lstStyle/>
          <a:p>
            <a:pPr algn="r"/>
            <a:r>
              <a:rPr lang="en-US" sz="2000" dirty="0">
                <a:latin typeface="Calibri" panose="020F0502020204030204" pitchFamily="34" charset="0"/>
                <a:ea typeface="Calibri" panose="020F0502020204030204" pitchFamily="34" charset="0"/>
                <a:cs typeface="Calibri" panose="020F0502020204030204" pitchFamily="34" charset="0"/>
              </a:rPr>
              <a:t>(CT </a:t>
            </a:r>
            <a:r>
              <a:rPr lang="en-US" sz="2000" dirty="0" err="1">
                <a:latin typeface="Calibri" panose="020F0502020204030204" pitchFamily="34" charset="0"/>
                <a:ea typeface="Calibri" panose="020F0502020204030204" pitchFamily="34" charset="0"/>
                <a:cs typeface="Calibri" panose="020F0502020204030204" pitchFamily="34" charset="0"/>
              </a:rPr>
              <a:t>môn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Toán</a:t>
            </a:r>
            <a:r>
              <a:rPr lang="en-US" sz="2000" dirty="0">
                <a:latin typeface="Calibri" panose="020F0502020204030204" pitchFamily="34" charset="0"/>
                <a:ea typeface="Calibri" panose="020F0502020204030204" pitchFamily="34" charset="0"/>
                <a:cs typeface="Calibri" panose="020F0502020204030204" pitchFamily="34" charset="0"/>
              </a:rPr>
              <a:t>, tr.6)</a:t>
            </a:r>
          </a:p>
        </p:txBody>
      </p:sp>
    </p:spTree>
    <p:extLst>
      <p:ext uri="{BB962C8B-B14F-4D97-AF65-F5344CB8AC3E}">
        <p14:creationId xmlns:p14="http://schemas.microsoft.com/office/powerpoint/2010/main" val="11319545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1910445" y="1120180"/>
            <a:ext cx="8698227" cy="5256584"/>
          </a:xfrm>
        </p:spPr>
        <p:txBody>
          <a:bodyPr/>
          <a:lstStyle/>
          <a:p>
            <a:pPr algn="ctr">
              <a:buFontTx/>
              <a:buNone/>
              <a:defRPr/>
            </a:pPr>
            <a:r>
              <a:rPr lang="vi-VN" sz="4000" b="1" dirty="0"/>
              <a:t>Hình thức đánh giá (TT27</a:t>
            </a:r>
            <a:r>
              <a:rPr lang="en-US" sz="4000" b="1" dirty="0"/>
              <a:t>/2020</a:t>
            </a:r>
            <a:r>
              <a:rPr lang="vi-VN" sz="4000" b="1" dirty="0"/>
              <a:t>)</a:t>
            </a:r>
            <a:endParaRPr lang="de-DE" sz="4000" b="1" dirty="0"/>
          </a:p>
          <a:p>
            <a:pPr marL="0" indent="0" algn="just">
              <a:buNone/>
              <a:defRPr/>
            </a:pPr>
            <a:endParaRPr lang="vi-VN" dirty="0"/>
          </a:p>
          <a:p>
            <a:pPr algn="just">
              <a:defRPr/>
            </a:pPr>
            <a:r>
              <a:rPr lang="vi-VN" sz="3600" b="1" dirty="0"/>
              <a:t>Đánh giá thường xuyên</a:t>
            </a:r>
          </a:p>
          <a:p>
            <a:pPr algn="just">
              <a:defRPr/>
            </a:pPr>
            <a:r>
              <a:rPr lang="vi-VN" sz="3600" b="1" dirty="0"/>
              <a:t>Đánh giá định kì</a:t>
            </a:r>
            <a:endParaRPr lang="de-DE" sz="3600" b="1" dirty="0"/>
          </a:p>
        </p:txBody>
      </p:sp>
      <p:sp>
        <p:nvSpPr>
          <p:cNvPr id="4" name="Slide Number Placeholder 3"/>
          <p:cNvSpPr>
            <a:spLocks noGrp="1"/>
          </p:cNvSpPr>
          <p:nvPr>
            <p:ph type="sldNum" sz="quarter" idx="4294967295"/>
          </p:nvPr>
        </p:nvSpPr>
        <p:spPr>
          <a:xfrm>
            <a:off x="8047038" y="6578600"/>
            <a:ext cx="2133600" cy="215900"/>
          </a:xfrm>
          <a:prstGeom prst="rect">
            <a:avLst/>
          </a:prstGeom>
        </p:spPr>
        <p:txBody>
          <a:bodyPr/>
          <a:lstStyle/>
          <a:p>
            <a:pPr>
              <a:defRPr/>
            </a:pPr>
            <a:fld id="{0AA10B9B-8969-4145-B6AF-469DC573C442}" type="slidenum">
              <a:rPr lang="vi-VN" smtClean="0"/>
              <a:pPr>
                <a:defRPr/>
              </a:pPr>
              <a:t>63</a:t>
            </a:fld>
            <a:endParaRPr lang="vi-VN"/>
          </a:p>
        </p:txBody>
      </p:sp>
    </p:spTree>
    <p:extLst>
      <p:ext uri="{BB962C8B-B14F-4D97-AF65-F5344CB8AC3E}">
        <p14:creationId xmlns:p14="http://schemas.microsoft.com/office/powerpoint/2010/main" val="1398881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1050587" y="2743200"/>
            <a:ext cx="9149869" cy="3062064"/>
          </a:xfrm>
        </p:spPr>
        <p:txBody>
          <a:bodyPr/>
          <a:lstStyle/>
          <a:p>
            <a:pPr algn="ctr">
              <a:buFontTx/>
              <a:buNone/>
              <a:defRPr/>
            </a:pPr>
            <a:r>
              <a:rPr lang="vi-VN" sz="4800" b="1" dirty="0"/>
              <a:t>ĐÁNH GIÁ THƯỜNG XUYÊN</a:t>
            </a:r>
            <a:endParaRPr lang="de-DE" sz="4800" b="1" dirty="0"/>
          </a:p>
          <a:p>
            <a:pPr marL="0" indent="0" algn="just">
              <a:buNone/>
              <a:defRPr/>
            </a:pPr>
            <a:endParaRPr lang="vi-VN" dirty="0"/>
          </a:p>
        </p:txBody>
      </p:sp>
      <p:sp>
        <p:nvSpPr>
          <p:cNvPr id="4" name="Slide Number Placeholder 3"/>
          <p:cNvSpPr>
            <a:spLocks noGrp="1"/>
          </p:cNvSpPr>
          <p:nvPr>
            <p:ph type="sldNum" sz="quarter" idx="4294967295"/>
          </p:nvPr>
        </p:nvSpPr>
        <p:spPr>
          <a:xfrm>
            <a:off x="8047038" y="6578600"/>
            <a:ext cx="2133600" cy="215900"/>
          </a:xfrm>
          <a:prstGeom prst="rect">
            <a:avLst/>
          </a:prstGeom>
        </p:spPr>
        <p:txBody>
          <a:bodyPr/>
          <a:lstStyle/>
          <a:p>
            <a:pPr>
              <a:defRPr/>
            </a:pPr>
            <a:fld id="{0AA10B9B-8969-4145-B6AF-469DC573C442}" type="slidenum">
              <a:rPr lang="vi-VN" smtClean="0"/>
              <a:pPr>
                <a:defRPr/>
              </a:pPr>
              <a:t>64</a:t>
            </a:fld>
            <a:endParaRPr lang="vi-VN"/>
          </a:p>
        </p:txBody>
      </p:sp>
    </p:spTree>
    <p:extLst>
      <p:ext uri="{BB962C8B-B14F-4D97-AF65-F5344CB8AC3E}">
        <p14:creationId xmlns:p14="http://schemas.microsoft.com/office/powerpoint/2010/main" val="18875111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dirty="0">
                <a:solidFill>
                  <a:srgbClr val="C00000"/>
                </a:solidFill>
              </a:rPr>
              <a:t>Đánh giá thường xuyên</a:t>
            </a:r>
          </a:p>
        </p:txBody>
      </p:sp>
      <p:sp>
        <p:nvSpPr>
          <p:cNvPr id="3" name="Content Placeholder 2"/>
          <p:cNvSpPr>
            <a:spLocks noGrp="1"/>
          </p:cNvSpPr>
          <p:nvPr>
            <p:ph idx="1"/>
          </p:nvPr>
        </p:nvSpPr>
        <p:spPr>
          <a:xfrm>
            <a:off x="240153" y="1946444"/>
            <a:ext cx="9858830" cy="1320800"/>
          </a:xfrm>
        </p:spPr>
        <p:txBody>
          <a:bodyPr>
            <a:noAutofit/>
          </a:bodyPr>
          <a:lstStyle/>
          <a:p>
            <a:pPr marL="0" indent="0">
              <a:buNone/>
            </a:pPr>
            <a:r>
              <a:rPr lang="vi-VN" sz="2667" dirty="0"/>
              <a:t>1.Đánh giá thường xuyên về </a:t>
            </a:r>
            <a:r>
              <a:rPr lang="vi-VN" sz="2667" dirty="0">
                <a:solidFill>
                  <a:srgbClr val="C00000"/>
                </a:solidFill>
              </a:rPr>
              <a:t>nội dung học tập </a:t>
            </a:r>
            <a:r>
              <a:rPr lang="vi-VN" sz="2667" dirty="0"/>
              <a:t>các môn học, hoạt động giáo dục</a:t>
            </a:r>
          </a:p>
          <a:p>
            <a:pPr marL="0" indent="0">
              <a:buNone/>
            </a:pPr>
            <a:r>
              <a:rPr lang="vi-VN" sz="2667" dirty="0"/>
              <a:t>2. Đánh giá thường xuyên về sự </a:t>
            </a:r>
            <a:r>
              <a:rPr lang="vi-VN" sz="2667" dirty="0">
                <a:solidFill>
                  <a:srgbClr val="C00000"/>
                </a:solidFill>
              </a:rPr>
              <a:t>hình thành và phát triển phẩm chất, năng lực</a:t>
            </a:r>
          </a:p>
          <a:p>
            <a:pPr marL="0" indent="0">
              <a:buNone/>
            </a:pPr>
            <a:endParaRPr lang="vi-VN" sz="2667" dirty="0"/>
          </a:p>
        </p:txBody>
      </p:sp>
      <p:sp>
        <p:nvSpPr>
          <p:cNvPr id="4" name="Content Placeholder 2"/>
          <p:cNvSpPr txBox="1">
            <a:spLocks/>
          </p:cNvSpPr>
          <p:nvPr/>
        </p:nvSpPr>
        <p:spPr bwMode="auto">
          <a:xfrm>
            <a:off x="458743" y="4267200"/>
            <a:ext cx="9421649" cy="1981200"/>
          </a:xfrm>
          <a:prstGeom prst="rect">
            <a:avLst/>
          </a:prstGeom>
          <a:solidFill>
            <a:srgbClr val="CC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3366"/>
                </a:solidFill>
                <a:latin typeface="+mn-lt"/>
                <a:cs typeface="+mn-cs"/>
              </a:defRPr>
            </a:lvl2pPr>
            <a:lvl3pPr marL="1143000" indent="-228600" algn="l" rtl="0" eaLnBrk="0" fontAlgn="base" hangingPunct="0">
              <a:spcBef>
                <a:spcPct val="20000"/>
              </a:spcBef>
              <a:spcAft>
                <a:spcPct val="0"/>
              </a:spcAft>
              <a:buChar char="•"/>
              <a:defRPr sz="2400">
                <a:solidFill>
                  <a:srgbClr val="003366"/>
                </a:solidFill>
                <a:latin typeface="+mn-lt"/>
                <a:cs typeface="+mn-cs"/>
              </a:defRPr>
            </a:lvl3pPr>
            <a:lvl4pPr marL="1600200" indent="-228600" algn="l" rtl="0" eaLnBrk="0" fontAlgn="base" hangingPunct="0">
              <a:spcBef>
                <a:spcPct val="20000"/>
              </a:spcBef>
              <a:spcAft>
                <a:spcPct val="0"/>
              </a:spcAft>
              <a:buChar char="–"/>
              <a:defRPr sz="1600">
                <a:solidFill>
                  <a:srgbClr val="003366"/>
                </a:solidFill>
                <a:latin typeface="+mn-lt"/>
                <a:cs typeface="+mn-cs"/>
              </a:defRPr>
            </a:lvl4pPr>
            <a:lvl5pPr marL="2057400" indent="-228600" algn="l" rtl="0" eaLnBrk="0" fontAlgn="base" hangingPunct="0">
              <a:spcBef>
                <a:spcPct val="20000"/>
              </a:spcBef>
              <a:spcAft>
                <a:spcPct val="0"/>
              </a:spcAft>
              <a:buChar char="»"/>
              <a:defRPr sz="1600">
                <a:solidFill>
                  <a:srgbClr val="003366"/>
                </a:solidFill>
                <a:latin typeface="+mn-lt"/>
                <a:cs typeface="+mn-cs"/>
              </a:defRPr>
            </a:lvl5pPr>
            <a:lvl6pPr marL="2514600" indent="-228600" algn="l" rtl="0" fontAlgn="base">
              <a:spcBef>
                <a:spcPct val="20000"/>
              </a:spcBef>
              <a:spcAft>
                <a:spcPct val="0"/>
              </a:spcAft>
              <a:buChar char="»"/>
              <a:defRPr sz="1600">
                <a:solidFill>
                  <a:srgbClr val="003366"/>
                </a:solidFill>
                <a:latin typeface="+mn-lt"/>
                <a:cs typeface="+mn-cs"/>
              </a:defRPr>
            </a:lvl6pPr>
            <a:lvl7pPr marL="2971800" indent="-228600" algn="l" rtl="0" fontAlgn="base">
              <a:spcBef>
                <a:spcPct val="20000"/>
              </a:spcBef>
              <a:spcAft>
                <a:spcPct val="0"/>
              </a:spcAft>
              <a:buChar char="»"/>
              <a:defRPr sz="1600">
                <a:solidFill>
                  <a:srgbClr val="003366"/>
                </a:solidFill>
                <a:latin typeface="+mn-lt"/>
                <a:cs typeface="+mn-cs"/>
              </a:defRPr>
            </a:lvl7pPr>
            <a:lvl8pPr marL="3429000" indent="-228600" algn="l" rtl="0" fontAlgn="base">
              <a:spcBef>
                <a:spcPct val="20000"/>
              </a:spcBef>
              <a:spcAft>
                <a:spcPct val="0"/>
              </a:spcAft>
              <a:buChar char="»"/>
              <a:defRPr sz="1600">
                <a:solidFill>
                  <a:srgbClr val="003366"/>
                </a:solidFill>
                <a:latin typeface="+mn-lt"/>
                <a:cs typeface="+mn-cs"/>
              </a:defRPr>
            </a:lvl8pPr>
            <a:lvl9pPr marL="3886200" indent="-228600" algn="l" rtl="0" fontAlgn="base">
              <a:spcBef>
                <a:spcPct val="20000"/>
              </a:spcBef>
              <a:spcAft>
                <a:spcPct val="0"/>
              </a:spcAft>
              <a:buChar char="»"/>
              <a:defRPr sz="1600">
                <a:solidFill>
                  <a:srgbClr val="003366"/>
                </a:solidFill>
                <a:latin typeface="+mn-lt"/>
                <a:cs typeface="+mn-cs"/>
              </a:defRPr>
            </a:lvl9pPr>
          </a:lstStyle>
          <a:p>
            <a:pPr marL="0" indent="0">
              <a:buNone/>
            </a:pPr>
            <a:r>
              <a:rPr lang="vi-VN" dirty="0"/>
              <a:t>a)Giáo viên sử dụng linh hoạt, phù hợp các phương pháp đánh giá</a:t>
            </a:r>
          </a:p>
          <a:p>
            <a:pPr marL="0" indent="0">
              <a:buNone/>
            </a:pPr>
            <a:r>
              <a:rPr lang="vi-VN" dirty="0"/>
              <a:t>b) Học sinh tự nhận xét và tham gia nhận xét.</a:t>
            </a:r>
          </a:p>
          <a:p>
            <a:pPr marL="0" indent="0">
              <a:buNone/>
            </a:pPr>
            <a:r>
              <a:rPr lang="vi-VN" dirty="0"/>
              <a:t>c) Cha mẹ học sinh trao đổi với giáo viên</a:t>
            </a:r>
          </a:p>
        </p:txBody>
      </p:sp>
    </p:spTree>
    <p:extLst>
      <p:ext uri="{BB962C8B-B14F-4D97-AF65-F5344CB8AC3E}">
        <p14:creationId xmlns:p14="http://schemas.microsoft.com/office/powerpoint/2010/main" val="24042960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1" y="152400"/>
            <a:ext cx="5779943" cy="522432"/>
          </a:xfrm>
        </p:spPr>
        <p:txBody>
          <a:bodyPr>
            <a:normAutofit fontScale="90000"/>
          </a:bodyPr>
          <a:lstStyle/>
          <a:p>
            <a:pPr algn="ctr"/>
            <a:r>
              <a:rPr lang="vi-VN" dirty="0"/>
              <a:t>Đánh giá thường xuyên</a:t>
            </a:r>
          </a:p>
        </p:txBody>
      </p:sp>
      <p:sp>
        <p:nvSpPr>
          <p:cNvPr id="3" name="Content Placeholder 2"/>
          <p:cNvSpPr>
            <a:spLocks noGrp="1"/>
          </p:cNvSpPr>
          <p:nvPr>
            <p:ph idx="1"/>
          </p:nvPr>
        </p:nvSpPr>
        <p:spPr>
          <a:xfrm>
            <a:off x="1371601" y="908917"/>
            <a:ext cx="6916263" cy="838200"/>
          </a:xfrm>
        </p:spPr>
        <p:txBody>
          <a:bodyPr>
            <a:normAutofit/>
          </a:bodyPr>
          <a:lstStyle/>
          <a:p>
            <a:pPr marL="0" indent="0">
              <a:buNone/>
            </a:pPr>
            <a:r>
              <a:rPr lang="vi-VN" sz="2667" dirty="0"/>
              <a:t>2.Đánh giá thường xuyên về sự hình thành và phát triển phẩm chất, năng lực</a:t>
            </a:r>
          </a:p>
          <a:p>
            <a:pPr marL="0" indent="0">
              <a:buNone/>
            </a:pPr>
            <a:endParaRPr lang="vi-VN"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504" y="1981202"/>
            <a:ext cx="6789738" cy="3383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314905" y="5638801"/>
            <a:ext cx="3562194" cy="369332"/>
          </a:xfrm>
          <a:prstGeom prst="rect">
            <a:avLst/>
          </a:prstGeom>
        </p:spPr>
        <p:txBody>
          <a:bodyPr wrap="none">
            <a:spAutoFit/>
          </a:bodyPr>
          <a:lstStyle/>
          <a:p>
            <a:pPr algn="ctr">
              <a:defRPr/>
            </a:pPr>
            <a:r>
              <a:rPr lang="en-US" b="1" kern="0" dirty="0">
                <a:solidFill>
                  <a:srgbClr val="7030A0"/>
                </a:solidFill>
                <a:latin typeface="Segoe UI bold" pitchFamily="34" charset="0"/>
                <a:cs typeface="Segoe UI bold" pitchFamily="34" charset="0"/>
              </a:rPr>
              <a:t>NL </a:t>
            </a:r>
            <a:r>
              <a:rPr lang="en-US" b="1" kern="0" dirty="0" err="1">
                <a:solidFill>
                  <a:srgbClr val="7030A0"/>
                </a:solidFill>
                <a:latin typeface="Segoe UI bold" pitchFamily="34" charset="0"/>
                <a:cs typeface="Segoe UI bold" pitchFamily="34" charset="0"/>
              </a:rPr>
              <a:t>Tư</a:t>
            </a:r>
            <a:r>
              <a:rPr lang="en-US" b="1" kern="0" dirty="0">
                <a:solidFill>
                  <a:srgbClr val="7030A0"/>
                </a:solidFill>
                <a:latin typeface="Segoe UI bold" pitchFamily="34" charset="0"/>
                <a:cs typeface="Segoe UI bold" pitchFamily="34" charset="0"/>
              </a:rPr>
              <a:t> </a:t>
            </a:r>
            <a:r>
              <a:rPr lang="en-US" b="1" kern="0" dirty="0" err="1">
                <a:solidFill>
                  <a:srgbClr val="7030A0"/>
                </a:solidFill>
                <a:latin typeface="Segoe UI bold" pitchFamily="34" charset="0"/>
                <a:cs typeface="Segoe UI bold" pitchFamily="34" charset="0"/>
              </a:rPr>
              <a:t>duy</a:t>
            </a:r>
            <a:r>
              <a:rPr lang="en-US" b="1" kern="0" dirty="0">
                <a:solidFill>
                  <a:srgbClr val="7030A0"/>
                </a:solidFill>
                <a:latin typeface="Segoe UI bold" pitchFamily="34" charset="0"/>
                <a:cs typeface="Segoe UI bold" pitchFamily="34" charset="0"/>
              </a:rPr>
              <a:t> </a:t>
            </a:r>
            <a:r>
              <a:rPr lang="en-US" b="1" kern="0" dirty="0" err="1">
                <a:solidFill>
                  <a:srgbClr val="7030A0"/>
                </a:solidFill>
                <a:latin typeface="Segoe UI bold" pitchFamily="34" charset="0"/>
                <a:cs typeface="Segoe UI bold" pitchFamily="34" charset="0"/>
              </a:rPr>
              <a:t>và</a:t>
            </a:r>
            <a:r>
              <a:rPr lang="en-US" b="1" kern="0" dirty="0">
                <a:solidFill>
                  <a:srgbClr val="7030A0"/>
                </a:solidFill>
                <a:latin typeface="Segoe UI bold" pitchFamily="34" charset="0"/>
                <a:cs typeface="Segoe UI bold" pitchFamily="34" charset="0"/>
              </a:rPr>
              <a:t> </a:t>
            </a:r>
            <a:r>
              <a:rPr lang="en-US" b="1" kern="0" dirty="0" err="1">
                <a:solidFill>
                  <a:srgbClr val="7030A0"/>
                </a:solidFill>
                <a:latin typeface="Segoe UI bold" pitchFamily="34" charset="0"/>
                <a:cs typeface="Segoe UI bold" pitchFamily="34" charset="0"/>
              </a:rPr>
              <a:t>lập</a:t>
            </a:r>
            <a:r>
              <a:rPr lang="en-US" b="1" kern="0" dirty="0">
                <a:solidFill>
                  <a:srgbClr val="7030A0"/>
                </a:solidFill>
                <a:latin typeface="Segoe UI bold" pitchFamily="34" charset="0"/>
                <a:cs typeface="Segoe UI bold" pitchFamily="34" charset="0"/>
              </a:rPr>
              <a:t> </a:t>
            </a:r>
            <a:r>
              <a:rPr lang="en-US" b="1" kern="0" dirty="0" err="1">
                <a:solidFill>
                  <a:srgbClr val="7030A0"/>
                </a:solidFill>
                <a:latin typeface="Segoe UI bold" pitchFamily="34" charset="0"/>
                <a:cs typeface="Segoe UI bold" pitchFamily="34" charset="0"/>
              </a:rPr>
              <a:t>luận</a:t>
            </a:r>
            <a:r>
              <a:rPr lang="en-US" b="1" kern="0" dirty="0">
                <a:solidFill>
                  <a:srgbClr val="7030A0"/>
                </a:solidFill>
                <a:latin typeface="Segoe UI bold" pitchFamily="34" charset="0"/>
                <a:cs typeface="Segoe UI bold" pitchFamily="34" charset="0"/>
              </a:rPr>
              <a:t> </a:t>
            </a:r>
            <a:r>
              <a:rPr lang="en-US" b="1" kern="0" dirty="0" err="1">
                <a:solidFill>
                  <a:srgbClr val="7030A0"/>
                </a:solidFill>
                <a:latin typeface="Segoe UI bold" pitchFamily="34" charset="0"/>
                <a:cs typeface="Segoe UI bold" pitchFamily="34" charset="0"/>
              </a:rPr>
              <a:t>toán</a:t>
            </a:r>
            <a:r>
              <a:rPr lang="en-US" b="1" kern="0" dirty="0">
                <a:solidFill>
                  <a:srgbClr val="7030A0"/>
                </a:solidFill>
                <a:latin typeface="Segoe UI bold" pitchFamily="34" charset="0"/>
                <a:cs typeface="Segoe UI bold" pitchFamily="34" charset="0"/>
              </a:rPr>
              <a:t> </a:t>
            </a:r>
            <a:r>
              <a:rPr lang="en-US" b="1" kern="0" dirty="0" err="1">
                <a:solidFill>
                  <a:srgbClr val="7030A0"/>
                </a:solidFill>
                <a:latin typeface="Segoe UI bold" pitchFamily="34" charset="0"/>
                <a:cs typeface="Segoe UI bold" pitchFamily="34" charset="0"/>
              </a:rPr>
              <a:t>học</a:t>
            </a:r>
            <a:endParaRPr lang="en-US" dirty="0"/>
          </a:p>
        </p:txBody>
      </p:sp>
    </p:spTree>
    <p:extLst>
      <p:ext uri="{BB962C8B-B14F-4D97-AF65-F5344CB8AC3E}">
        <p14:creationId xmlns:p14="http://schemas.microsoft.com/office/powerpoint/2010/main" val="31095105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960" y="342429"/>
            <a:ext cx="5779943" cy="522432"/>
          </a:xfrm>
        </p:spPr>
        <p:txBody>
          <a:bodyPr>
            <a:normAutofit fontScale="90000"/>
          </a:bodyPr>
          <a:lstStyle/>
          <a:p>
            <a:pPr algn="ctr"/>
            <a:r>
              <a:rPr lang="vi-VN" dirty="0"/>
              <a:t>Đánh giá thường xuyên</a:t>
            </a:r>
          </a:p>
        </p:txBody>
      </p:sp>
      <p:sp>
        <p:nvSpPr>
          <p:cNvPr id="3" name="Content Placeholder 2"/>
          <p:cNvSpPr>
            <a:spLocks noGrp="1"/>
          </p:cNvSpPr>
          <p:nvPr>
            <p:ph idx="1"/>
          </p:nvPr>
        </p:nvSpPr>
        <p:spPr>
          <a:xfrm>
            <a:off x="1320799" y="1131559"/>
            <a:ext cx="6916263" cy="838200"/>
          </a:xfrm>
        </p:spPr>
        <p:txBody>
          <a:bodyPr>
            <a:normAutofit lnSpcReduction="10000"/>
          </a:bodyPr>
          <a:lstStyle/>
          <a:p>
            <a:pPr marL="0" indent="0">
              <a:buNone/>
            </a:pPr>
            <a:r>
              <a:rPr lang="vi-VN" dirty="0"/>
              <a:t>2.Đánh giá thường xuyên về sự hình thành và phát triển phẩm chất, năng lực</a:t>
            </a:r>
          </a:p>
          <a:p>
            <a:pPr marL="0" indent="0">
              <a:buNone/>
            </a:pPr>
            <a:endParaRPr lang="vi-VN" dirty="0"/>
          </a:p>
        </p:txBody>
      </p:sp>
      <p:sp>
        <p:nvSpPr>
          <p:cNvPr id="4" name="Rectangle 3"/>
          <p:cNvSpPr/>
          <p:nvPr/>
        </p:nvSpPr>
        <p:spPr>
          <a:xfrm>
            <a:off x="2209800" y="5638802"/>
            <a:ext cx="6750236" cy="646331"/>
          </a:xfrm>
          <a:prstGeom prst="rect">
            <a:avLst/>
          </a:prstGeom>
        </p:spPr>
        <p:txBody>
          <a:bodyPr wrap="square">
            <a:spAutoFit/>
          </a:bodyPr>
          <a:lstStyle/>
          <a:p>
            <a:pPr algn="ctr">
              <a:defRPr/>
            </a:pPr>
            <a:r>
              <a:rPr lang="en-US" b="1" kern="0" dirty="0">
                <a:solidFill>
                  <a:srgbClr val="7030A0"/>
                </a:solidFill>
                <a:latin typeface="Segoe UI bold" pitchFamily="34" charset="0"/>
                <a:cs typeface="Segoe UI bold" pitchFamily="34" charset="0"/>
              </a:rPr>
              <a:t>NL </a:t>
            </a:r>
            <a:r>
              <a:rPr lang="en-US" b="1" kern="0" dirty="0" err="1">
                <a:solidFill>
                  <a:srgbClr val="7030A0"/>
                </a:solidFill>
                <a:latin typeface="Segoe UI bold" pitchFamily="34" charset="0"/>
                <a:cs typeface="Segoe UI bold" pitchFamily="34" charset="0"/>
              </a:rPr>
              <a:t>Tư</a:t>
            </a:r>
            <a:r>
              <a:rPr lang="en-US" b="1" kern="0" dirty="0">
                <a:solidFill>
                  <a:srgbClr val="7030A0"/>
                </a:solidFill>
                <a:latin typeface="Segoe UI bold" pitchFamily="34" charset="0"/>
                <a:cs typeface="Segoe UI bold" pitchFamily="34" charset="0"/>
              </a:rPr>
              <a:t> </a:t>
            </a:r>
            <a:r>
              <a:rPr lang="en-US" b="1" kern="0" dirty="0" err="1">
                <a:solidFill>
                  <a:srgbClr val="7030A0"/>
                </a:solidFill>
                <a:latin typeface="Segoe UI bold" pitchFamily="34" charset="0"/>
                <a:cs typeface="Segoe UI bold" pitchFamily="34" charset="0"/>
              </a:rPr>
              <a:t>duy</a:t>
            </a:r>
            <a:r>
              <a:rPr lang="en-US" b="1" kern="0" dirty="0">
                <a:solidFill>
                  <a:srgbClr val="7030A0"/>
                </a:solidFill>
                <a:latin typeface="Segoe UI bold" pitchFamily="34" charset="0"/>
                <a:cs typeface="Segoe UI bold" pitchFamily="34" charset="0"/>
              </a:rPr>
              <a:t> </a:t>
            </a:r>
            <a:r>
              <a:rPr lang="en-US" b="1" kern="0" dirty="0" err="1">
                <a:solidFill>
                  <a:srgbClr val="7030A0"/>
                </a:solidFill>
                <a:latin typeface="Segoe UI bold" pitchFamily="34" charset="0"/>
                <a:cs typeface="Segoe UI bold" pitchFamily="34" charset="0"/>
              </a:rPr>
              <a:t>và</a:t>
            </a:r>
            <a:r>
              <a:rPr lang="en-US" b="1" kern="0" dirty="0">
                <a:solidFill>
                  <a:srgbClr val="7030A0"/>
                </a:solidFill>
                <a:latin typeface="Segoe UI bold" pitchFamily="34" charset="0"/>
                <a:cs typeface="Segoe UI bold" pitchFamily="34" charset="0"/>
              </a:rPr>
              <a:t> </a:t>
            </a:r>
            <a:r>
              <a:rPr lang="en-US" b="1" kern="0" dirty="0" err="1">
                <a:solidFill>
                  <a:srgbClr val="7030A0"/>
                </a:solidFill>
                <a:latin typeface="Segoe UI bold" pitchFamily="34" charset="0"/>
                <a:cs typeface="Segoe UI bold" pitchFamily="34" charset="0"/>
              </a:rPr>
              <a:t>lập</a:t>
            </a:r>
            <a:r>
              <a:rPr lang="en-US" b="1" kern="0" dirty="0">
                <a:solidFill>
                  <a:srgbClr val="7030A0"/>
                </a:solidFill>
                <a:latin typeface="Segoe UI bold" pitchFamily="34" charset="0"/>
                <a:cs typeface="Segoe UI bold" pitchFamily="34" charset="0"/>
              </a:rPr>
              <a:t> </a:t>
            </a:r>
            <a:r>
              <a:rPr lang="en-US" b="1" kern="0" dirty="0" err="1">
                <a:solidFill>
                  <a:srgbClr val="7030A0"/>
                </a:solidFill>
                <a:latin typeface="Segoe UI bold" pitchFamily="34" charset="0"/>
                <a:cs typeface="Segoe UI bold" pitchFamily="34" charset="0"/>
              </a:rPr>
              <a:t>luận</a:t>
            </a:r>
            <a:r>
              <a:rPr lang="en-US" b="1" kern="0" dirty="0">
                <a:solidFill>
                  <a:srgbClr val="7030A0"/>
                </a:solidFill>
                <a:latin typeface="Segoe UI bold" pitchFamily="34" charset="0"/>
                <a:cs typeface="Segoe UI bold" pitchFamily="34" charset="0"/>
              </a:rPr>
              <a:t> </a:t>
            </a:r>
            <a:r>
              <a:rPr lang="en-US" b="1" kern="0" dirty="0" err="1">
                <a:solidFill>
                  <a:srgbClr val="7030A0"/>
                </a:solidFill>
                <a:latin typeface="Segoe UI bold" pitchFamily="34" charset="0"/>
                <a:cs typeface="Segoe UI bold" pitchFamily="34" charset="0"/>
              </a:rPr>
              <a:t>toán</a:t>
            </a:r>
            <a:r>
              <a:rPr lang="en-US" b="1" kern="0" dirty="0">
                <a:solidFill>
                  <a:srgbClr val="7030A0"/>
                </a:solidFill>
                <a:latin typeface="Segoe UI bold" pitchFamily="34" charset="0"/>
                <a:cs typeface="Segoe UI bold" pitchFamily="34" charset="0"/>
              </a:rPr>
              <a:t> </a:t>
            </a:r>
            <a:r>
              <a:rPr lang="en-US" b="1" kern="0" dirty="0" err="1">
                <a:solidFill>
                  <a:srgbClr val="7030A0"/>
                </a:solidFill>
                <a:latin typeface="Segoe UI bold" pitchFamily="34" charset="0"/>
                <a:cs typeface="Segoe UI bold" pitchFamily="34" charset="0"/>
              </a:rPr>
              <a:t>học</a:t>
            </a:r>
            <a:r>
              <a:rPr lang="en-US" b="1" kern="0" dirty="0">
                <a:solidFill>
                  <a:srgbClr val="7030A0"/>
                </a:solidFill>
                <a:latin typeface="Segoe UI bold" pitchFamily="34" charset="0"/>
                <a:cs typeface="Segoe UI bold" pitchFamily="34" charset="0"/>
              </a:rPr>
              <a:t>, NL </a:t>
            </a:r>
            <a:r>
              <a:rPr lang="en-US" b="1" kern="0" dirty="0" err="1">
                <a:solidFill>
                  <a:srgbClr val="7030A0"/>
                </a:solidFill>
                <a:latin typeface="Segoe UI bold" pitchFamily="34" charset="0"/>
                <a:cs typeface="Segoe UI bold" pitchFamily="34" charset="0"/>
              </a:rPr>
              <a:t>mô</a:t>
            </a:r>
            <a:r>
              <a:rPr lang="en-US" b="1" kern="0" dirty="0">
                <a:solidFill>
                  <a:srgbClr val="7030A0"/>
                </a:solidFill>
                <a:latin typeface="Segoe UI bold" pitchFamily="34" charset="0"/>
                <a:cs typeface="Segoe UI bold" pitchFamily="34" charset="0"/>
              </a:rPr>
              <a:t> </a:t>
            </a:r>
            <a:r>
              <a:rPr lang="en-US" b="1" kern="0" dirty="0" err="1">
                <a:solidFill>
                  <a:srgbClr val="7030A0"/>
                </a:solidFill>
                <a:latin typeface="Segoe UI bold" pitchFamily="34" charset="0"/>
                <a:cs typeface="Segoe UI bold" pitchFamily="34" charset="0"/>
              </a:rPr>
              <a:t>hình</a:t>
            </a:r>
            <a:r>
              <a:rPr lang="en-US" b="1" kern="0" dirty="0">
                <a:solidFill>
                  <a:srgbClr val="7030A0"/>
                </a:solidFill>
                <a:latin typeface="Segoe UI bold" pitchFamily="34" charset="0"/>
                <a:cs typeface="Segoe UI bold" pitchFamily="34" charset="0"/>
              </a:rPr>
              <a:t> </a:t>
            </a:r>
            <a:r>
              <a:rPr lang="en-US" b="1" kern="0" dirty="0" err="1">
                <a:solidFill>
                  <a:srgbClr val="7030A0"/>
                </a:solidFill>
                <a:latin typeface="Segoe UI bold" pitchFamily="34" charset="0"/>
                <a:cs typeface="Segoe UI bold" pitchFamily="34" charset="0"/>
              </a:rPr>
              <a:t>hóa</a:t>
            </a:r>
            <a:r>
              <a:rPr lang="en-US" b="1" kern="0" dirty="0">
                <a:solidFill>
                  <a:srgbClr val="7030A0"/>
                </a:solidFill>
                <a:latin typeface="Segoe UI bold" pitchFamily="34" charset="0"/>
                <a:cs typeface="Segoe UI bold" pitchFamily="34" charset="0"/>
              </a:rPr>
              <a:t>, NL GQVĐTH</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226" y="1804659"/>
            <a:ext cx="6610460" cy="3490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43323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dirty="0"/>
              <a:t>ĐÁNH GIÁ ĐỊNH KÌ (TT27)</a:t>
            </a:r>
          </a:p>
        </p:txBody>
      </p:sp>
      <p:sp>
        <p:nvSpPr>
          <p:cNvPr id="3" name="Content Placeholder 2"/>
          <p:cNvSpPr>
            <a:spLocks noGrp="1"/>
          </p:cNvSpPr>
          <p:nvPr>
            <p:ph idx="1"/>
          </p:nvPr>
        </p:nvSpPr>
        <p:spPr>
          <a:xfrm>
            <a:off x="1347828" y="2604409"/>
            <a:ext cx="9496343" cy="3112853"/>
          </a:xfrm>
        </p:spPr>
        <p:txBody>
          <a:bodyPr/>
          <a:lstStyle/>
          <a:p>
            <a:pPr marL="0" indent="0">
              <a:buNone/>
            </a:pPr>
            <a:r>
              <a:rPr lang="vi-VN" dirty="0"/>
              <a:t>1.Đánh giá ĐỊNH KÌ về nội dung học tập các môn học, hoạt động giáo dục</a:t>
            </a:r>
          </a:p>
          <a:p>
            <a:pPr marL="0" indent="0">
              <a:buNone/>
            </a:pPr>
            <a:r>
              <a:rPr lang="vi-VN" dirty="0"/>
              <a:t>2. Đánh giá ĐỊNH KÌ về sự hình thành và phát triển phẩm chất, năng lực</a:t>
            </a:r>
          </a:p>
          <a:p>
            <a:pPr marL="0" indent="0">
              <a:buNone/>
            </a:pPr>
            <a:endParaRPr lang="vi-VN" dirty="0"/>
          </a:p>
        </p:txBody>
      </p:sp>
    </p:spTree>
    <p:extLst>
      <p:ext uri="{BB962C8B-B14F-4D97-AF65-F5344CB8AC3E}">
        <p14:creationId xmlns:p14="http://schemas.microsoft.com/office/powerpoint/2010/main" val="2264234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7166" y="304800"/>
            <a:ext cx="7208195" cy="779012"/>
          </a:xfrm>
        </p:spPr>
        <p:txBody>
          <a:bodyPr>
            <a:normAutofit/>
          </a:bodyPr>
          <a:lstStyle/>
          <a:p>
            <a:r>
              <a:rPr lang="en-AU" sz="3200" b="1" dirty="0" err="1">
                <a:latin typeface="Cambria" pitchFamily="18" charset="0"/>
              </a:rPr>
              <a:t>Đề</a:t>
            </a:r>
            <a:r>
              <a:rPr lang="en-AU" sz="3200" b="1" dirty="0">
                <a:latin typeface="Cambria" pitchFamily="18" charset="0"/>
              </a:rPr>
              <a:t> </a:t>
            </a:r>
            <a:r>
              <a:rPr lang="en-AU" sz="3200" b="1" dirty="0" err="1">
                <a:latin typeface="Cambria" pitchFamily="18" charset="0"/>
              </a:rPr>
              <a:t>bài</a:t>
            </a:r>
            <a:r>
              <a:rPr lang="en-AU" sz="3200" b="1" dirty="0">
                <a:latin typeface="Cambria" pitchFamily="18" charset="0"/>
              </a:rPr>
              <a:t> </a:t>
            </a:r>
            <a:r>
              <a:rPr lang="en-AU" sz="3200" b="1" dirty="0" err="1">
                <a:latin typeface="Cambria" pitchFamily="18" charset="0"/>
              </a:rPr>
              <a:t>Kiểm</a:t>
            </a:r>
            <a:r>
              <a:rPr lang="en-AU" sz="3200" b="1" dirty="0">
                <a:latin typeface="Cambria" pitchFamily="18" charset="0"/>
              </a:rPr>
              <a:t> </a:t>
            </a:r>
            <a:r>
              <a:rPr lang="en-AU" sz="3200" b="1" dirty="0" err="1">
                <a:latin typeface="Cambria" pitchFamily="18" charset="0"/>
              </a:rPr>
              <a:t>tra</a:t>
            </a:r>
            <a:r>
              <a:rPr lang="en-AU" sz="3200" b="1" dirty="0">
                <a:latin typeface="Cambria" pitchFamily="18" charset="0"/>
              </a:rPr>
              <a:t> </a:t>
            </a:r>
            <a:r>
              <a:rPr lang="en-AU" sz="3200" b="1" dirty="0" err="1">
                <a:latin typeface="Cambria" pitchFamily="18" charset="0"/>
              </a:rPr>
              <a:t>định</a:t>
            </a:r>
            <a:r>
              <a:rPr lang="en-AU" sz="3200" b="1" dirty="0">
                <a:latin typeface="Cambria" pitchFamily="18" charset="0"/>
              </a:rPr>
              <a:t> </a:t>
            </a:r>
            <a:r>
              <a:rPr lang="en-AU" sz="3200" b="1" dirty="0" err="1">
                <a:latin typeface="Cambria" pitchFamily="18" charset="0"/>
              </a:rPr>
              <a:t>kì</a:t>
            </a:r>
            <a:r>
              <a:rPr lang="en-AU" sz="3200" b="1" dirty="0">
                <a:latin typeface="Cambria" pitchFamily="18" charset="0"/>
              </a:rPr>
              <a:t> (TT27)</a:t>
            </a:r>
          </a:p>
        </p:txBody>
      </p:sp>
      <p:sp>
        <p:nvSpPr>
          <p:cNvPr id="5" name="Title 1"/>
          <p:cNvSpPr txBox="1">
            <a:spLocks/>
          </p:cNvSpPr>
          <p:nvPr/>
        </p:nvSpPr>
        <p:spPr bwMode="auto">
          <a:xfrm>
            <a:off x="1404257" y="2514600"/>
            <a:ext cx="9650185" cy="304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r" rtl="0" eaLnBrk="0" fontAlgn="base" hangingPunct="0">
              <a:spcBef>
                <a:spcPct val="0"/>
              </a:spcBef>
              <a:spcAft>
                <a:spcPct val="0"/>
              </a:spcAft>
              <a:defRPr sz="2100" b="1">
                <a:solidFill>
                  <a:srgbClr val="003366"/>
                </a:solidFill>
                <a:latin typeface="+mj-lt"/>
                <a:ea typeface="+mj-ea"/>
                <a:cs typeface="+mj-cs"/>
              </a:defRPr>
            </a:lvl1pPr>
            <a:lvl2pPr algn="r" rtl="0" eaLnBrk="0" fontAlgn="base" hangingPunct="0">
              <a:spcBef>
                <a:spcPct val="0"/>
              </a:spcBef>
              <a:spcAft>
                <a:spcPct val="0"/>
              </a:spcAft>
              <a:defRPr sz="2100" b="1">
                <a:solidFill>
                  <a:srgbClr val="003366"/>
                </a:solidFill>
                <a:latin typeface="Calibri" pitchFamily="34" charset="0"/>
                <a:cs typeface="Arial" charset="0"/>
              </a:defRPr>
            </a:lvl2pPr>
            <a:lvl3pPr algn="r" rtl="0" eaLnBrk="0" fontAlgn="base" hangingPunct="0">
              <a:spcBef>
                <a:spcPct val="0"/>
              </a:spcBef>
              <a:spcAft>
                <a:spcPct val="0"/>
              </a:spcAft>
              <a:defRPr sz="2100" b="1">
                <a:solidFill>
                  <a:srgbClr val="003366"/>
                </a:solidFill>
                <a:latin typeface="Calibri" pitchFamily="34" charset="0"/>
                <a:cs typeface="Arial" charset="0"/>
              </a:defRPr>
            </a:lvl3pPr>
            <a:lvl4pPr algn="r" rtl="0" eaLnBrk="0" fontAlgn="base" hangingPunct="0">
              <a:spcBef>
                <a:spcPct val="0"/>
              </a:spcBef>
              <a:spcAft>
                <a:spcPct val="0"/>
              </a:spcAft>
              <a:defRPr sz="2100" b="1">
                <a:solidFill>
                  <a:srgbClr val="003366"/>
                </a:solidFill>
                <a:latin typeface="Calibri" pitchFamily="34" charset="0"/>
                <a:cs typeface="Arial" charset="0"/>
              </a:defRPr>
            </a:lvl4pPr>
            <a:lvl5pPr algn="r" rtl="0" eaLnBrk="0" fontAlgn="base" hangingPunct="0">
              <a:spcBef>
                <a:spcPct val="0"/>
              </a:spcBef>
              <a:spcAft>
                <a:spcPct val="0"/>
              </a:spcAft>
              <a:defRPr sz="2100" b="1">
                <a:solidFill>
                  <a:srgbClr val="003366"/>
                </a:solidFill>
                <a:latin typeface="Calibri" pitchFamily="34" charset="0"/>
                <a:cs typeface="Arial" charset="0"/>
              </a:defRPr>
            </a:lvl5pPr>
            <a:lvl6pPr marL="457200" algn="r" rtl="0" fontAlgn="base">
              <a:spcBef>
                <a:spcPct val="0"/>
              </a:spcBef>
              <a:spcAft>
                <a:spcPct val="0"/>
              </a:spcAft>
              <a:defRPr sz="3200">
                <a:solidFill>
                  <a:srgbClr val="003366"/>
                </a:solidFill>
                <a:latin typeface="Calibri" pitchFamily="34" charset="0"/>
                <a:cs typeface="Arial" charset="0"/>
              </a:defRPr>
            </a:lvl6pPr>
            <a:lvl7pPr marL="914400" algn="r" rtl="0" fontAlgn="base">
              <a:spcBef>
                <a:spcPct val="0"/>
              </a:spcBef>
              <a:spcAft>
                <a:spcPct val="0"/>
              </a:spcAft>
              <a:defRPr sz="3200">
                <a:solidFill>
                  <a:srgbClr val="003366"/>
                </a:solidFill>
                <a:latin typeface="Calibri" pitchFamily="34" charset="0"/>
                <a:cs typeface="Arial" charset="0"/>
              </a:defRPr>
            </a:lvl7pPr>
            <a:lvl8pPr marL="1371600" algn="r" rtl="0" fontAlgn="base">
              <a:spcBef>
                <a:spcPct val="0"/>
              </a:spcBef>
              <a:spcAft>
                <a:spcPct val="0"/>
              </a:spcAft>
              <a:defRPr sz="3200">
                <a:solidFill>
                  <a:srgbClr val="003366"/>
                </a:solidFill>
                <a:latin typeface="Calibri" pitchFamily="34" charset="0"/>
                <a:cs typeface="Arial" charset="0"/>
              </a:defRPr>
            </a:lvl8pPr>
            <a:lvl9pPr marL="1828800" algn="r" rtl="0" fontAlgn="base">
              <a:spcBef>
                <a:spcPct val="0"/>
              </a:spcBef>
              <a:spcAft>
                <a:spcPct val="0"/>
              </a:spcAft>
              <a:defRPr sz="3200">
                <a:solidFill>
                  <a:srgbClr val="003366"/>
                </a:solidFill>
                <a:latin typeface="Calibri" pitchFamily="34" charset="0"/>
                <a:cs typeface="Arial" charset="0"/>
              </a:defRPr>
            </a:lvl9pPr>
          </a:lstStyle>
          <a:p>
            <a:pPr algn="just"/>
            <a:r>
              <a:rPr lang="vi-VN" sz="3600" b="0" dirty="0">
                <a:latin typeface="Arial" panose="020B0604020202020204" pitchFamily="34" charset="0"/>
                <a:ea typeface="Aachen" panose="02020500000000000000" pitchFamily="18" charset="-93"/>
                <a:cs typeface="Arial" panose="020B0604020202020204" pitchFamily="34" charset="0"/>
              </a:rPr>
              <a:t>Đề kiểm tra định kì phù hợp với </a:t>
            </a:r>
            <a:r>
              <a:rPr lang="vi-VN" sz="3600" b="0" dirty="0">
                <a:solidFill>
                  <a:srgbClr val="FF0000"/>
                </a:solidFill>
                <a:latin typeface="Arial" panose="020B0604020202020204" pitchFamily="34" charset="0"/>
                <a:ea typeface="Aachen" panose="02020500000000000000" pitchFamily="18" charset="-93"/>
                <a:cs typeface="Arial" panose="020B0604020202020204" pitchFamily="34" charset="0"/>
              </a:rPr>
              <a:t>yêu cầu cần đạt </a:t>
            </a:r>
            <a:r>
              <a:rPr lang="vi-VN" sz="3600" b="0" dirty="0">
                <a:latin typeface="Arial" panose="020B0604020202020204" pitchFamily="34" charset="0"/>
                <a:ea typeface="Aachen" panose="02020500000000000000" pitchFamily="18" charset="-93"/>
                <a:cs typeface="Arial" panose="020B0604020202020204" pitchFamily="34" charset="0"/>
              </a:rPr>
              <a:t>và các </a:t>
            </a:r>
            <a:r>
              <a:rPr lang="vi-VN" sz="3600" b="0" dirty="0">
                <a:solidFill>
                  <a:srgbClr val="FF0000"/>
                </a:solidFill>
                <a:latin typeface="Arial" panose="020B0604020202020204" pitchFamily="34" charset="0"/>
                <a:ea typeface="Aachen" panose="02020500000000000000" pitchFamily="18" charset="-93"/>
                <a:cs typeface="Arial" panose="020B0604020202020204" pitchFamily="34" charset="0"/>
              </a:rPr>
              <a:t>biểu hiện </a:t>
            </a:r>
            <a:r>
              <a:rPr lang="vi-VN" sz="3600" b="0" dirty="0">
                <a:latin typeface="Arial" panose="020B0604020202020204" pitchFamily="34" charset="0"/>
                <a:ea typeface="Aachen" panose="02020500000000000000" pitchFamily="18" charset="-93"/>
                <a:cs typeface="Arial" panose="020B0604020202020204" pitchFamily="34" charset="0"/>
              </a:rPr>
              <a:t>cụ thể về các thành phần </a:t>
            </a:r>
            <a:r>
              <a:rPr lang="vi-VN" sz="3600" b="0" dirty="0">
                <a:solidFill>
                  <a:srgbClr val="FF0000"/>
                </a:solidFill>
                <a:latin typeface="Arial" panose="020B0604020202020204" pitchFamily="34" charset="0"/>
                <a:ea typeface="Aachen" panose="02020500000000000000" pitchFamily="18" charset="-93"/>
                <a:cs typeface="Arial" panose="020B0604020202020204" pitchFamily="34" charset="0"/>
              </a:rPr>
              <a:t>năng lực </a:t>
            </a:r>
            <a:r>
              <a:rPr lang="vi-VN" sz="3600" b="0" dirty="0">
                <a:latin typeface="Arial" panose="020B0604020202020204" pitchFamily="34" charset="0"/>
                <a:ea typeface="Aachen" panose="02020500000000000000" pitchFamily="18" charset="-93"/>
                <a:cs typeface="Arial" panose="020B0604020202020204" pitchFamily="34" charset="0"/>
              </a:rPr>
              <a:t>của môn học, gồm các câu hỏi, bài tập được thiết kế theo các mức như sau: M1; M2; M3.</a:t>
            </a:r>
          </a:p>
          <a:p>
            <a:pPr algn="just"/>
            <a:endParaRPr lang="en-AU" sz="3600" b="0" kern="0" dirty="0">
              <a:latin typeface="Arial" panose="020B0604020202020204" pitchFamily="34" charset="0"/>
              <a:ea typeface="Aachen" panose="02020500000000000000" pitchFamily="18" charset="-93"/>
              <a:cs typeface="Arial" panose="020B0604020202020204" pitchFamily="34" charset="0"/>
            </a:endParaRPr>
          </a:p>
        </p:txBody>
      </p:sp>
    </p:spTree>
    <p:extLst>
      <p:ext uri="{BB962C8B-B14F-4D97-AF65-F5344CB8AC3E}">
        <p14:creationId xmlns:p14="http://schemas.microsoft.com/office/powerpoint/2010/main" val="1872546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FE81BD-3EF0-4E70-AFBE-47720548E763}"/>
              </a:ext>
            </a:extLst>
          </p:cNvPr>
          <p:cNvSpPr>
            <a:spLocks noGrp="1"/>
          </p:cNvSpPr>
          <p:nvPr>
            <p:ph type="title"/>
          </p:nvPr>
        </p:nvSpPr>
        <p:spPr>
          <a:xfrm>
            <a:off x="292100" y="645952"/>
            <a:ext cx="11468100" cy="880844"/>
          </a:xfrm>
        </p:spPr>
        <p:txBody>
          <a:bodyPr/>
          <a:lstStyle/>
          <a:p>
            <a:r>
              <a:rPr lang="vi-VN" dirty="0">
                <a:latin typeface="Calibri" panose="020F0502020204030204" pitchFamily="34" charset="0"/>
                <a:cs typeface="Calibri" panose="020F0502020204030204" pitchFamily="34" charset="0"/>
              </a:rPr>
              <a:t>1.2.Khung đánh giá năng lực toán học SEA-PLM</a:t>
            </a:r>
            <a:endParaRPr lang="en-US" dirty="0"/>
          </a:p>
        </p:txBody>
      </p:sp>
      <p:graphicFrame>
        <p:nvGraphicFramePr>
          <p:cNvPr id="4" name="Content Placeholder 3">
            <a:extLst>
              <a:ext uri="{FF2B5EF4-FFF2-40B4-BE49-F238E27FC236}">
                <a16:creationId xmlns:a16="http://schemas.microsoft.com/office/drawing/2014/main" xmlns="" id="{73CF92D5-17B6-40F8-B54C-EF59DC2502D3}"/>
              </a:ext>
            </a:extLst>
          </p:cNvPr>
          <p:cNvGraphicFramePr>
            <a:graphicFrameLocks noGrp="1"/>
          </p:cNvGraphicFramePr>
          <p:nvPr>
            <p:ph idx="1"/>
          </p:nvPr>
        </p:nvGraphicFramePr>
        <p:xfrm>
          <a:off x="292100" y="2231471"/>
          <a:ext cx="11468100" cy="4059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80274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49" y="1371600"/>
            <a:ext cx="10760149" cy="5105400"/>
          </a:xfrm>
          <a:noFill/>
        </p:spPr>
        <p:txBody>
          <a:bodyPr>
            <a:normAutofit/>
          </a:bodyPr>
          <a:lstStyle/>
          <a:p>
            <a:pPr>
              <a:lnSpc>
                <a:spcPct val="130000"/>
              </a:lnSpc>
              <a:defRPr/>
            </a:pP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Mức</a:t>
            </a:r>
            <a:r>
              <a:rPr lang="en-US" sz="2800" b="0" dirty="0">
                <a:solidFill>
                  <a:schemeClr val="tx1"/>
                </a:solidFill>
                <a:latin typeface="+mn-lt"/>
                <a:cs typeface="Arial" panose="020B0604020202020204" pitchFamily="34" charset="0"/>
              </a:rPr>
              <a:t> 1: </a:t>
            </a:r>
            <a:r>
              <a:rPr lang="en-US" sz="2800" b="0" dirty="0" err="1">
                <a:solidFill>
                  <a:srgbClr val="FF0000"/>
                </a:solidFill>
                <a:latin typeface="+mn-lt"/>
                <a:cs typeface="Arial" panose="020B0604020202020204" pitchFamily="34" charset="0"/>
              </a:rPr>
              <a:t>Nhận</a:t>
            </a:r>
            <a:r>
              <a:rPr lang="en-US" sz="2800" b="0" dirty="0">
                <a:solidFill>
                  <a:srgbClr val="FF0000"/>
                </a:solidFill>
                <a:latin typeface="+mn-lt"/>
                <a:cs typeface="Arial" panose="020B0604020202020204" pitchFamily="34" charset="0"/>
              </a:rPr>
              <a:t> </a:t>
            </a:r>
            <a:r>
              <a:rPr lang="en-US" sz="2800" b="0" dirty="0" err="1">
                <a:solidFill>
                  <a:srgbClr val="FF0000"/>
                </a:solidFill>
                <a:latin typeface="+mn-lt"/>
                <a:cs typeface="Arial" panose="020B0604020202020204" pitchFamily="34" charset="0"/>
              </a:rPr>
              <a:t>biết</a:t>
            </a:r>
            <a:r>
              <a:rPr lang="en-US" sz="2800" b="0" dirty="0">
                <a:solidFill>
                  <a:schemeClr val="tx1"/>
                </a:solidFill>
                <a:latin typeface="+mn-lt"/>
                <a:cs typeface="Arial" panose="020B0604020202020204" pitchFamily="34" charset="0"/>
              </a:rPr>
              <a:t>, </a:t>
            </a:r>
            <a:r>
              <a:rPr lang="en-US" sz="2800" b="0" dirty="0" err="1">
                <a:solidFill>
                  <a:srgbClr val="FF0000"/>
                </a:solidFill>
                <a:latin typeface="+mn-lt"/>
                <a:cs typeface="Arial" panose="020B0604020202020204" pitchFamily="34" charset="0"/>
              </a:rPr>
              <a:t>nhắc</a:t>
            </a:r>
            <a:r>
              <a:rPr lang="en-US" sz="2800" b="0" dirty="0">
                <a:solidFill>
                  <a:srgbClr val="FF0000"/>
                </a:solidFill>
                <a:latin typeface="+mn-lt"/>
                <a:cs typeface="Arial" panose="020B0604020202020204" pitchFamily="34" charset="0"/>
              </a:rPr>
              <a:t> </a:t>
            </a:r>
            <a:r>
              <a:rPr lang="en-US" sz="2800" b="0" dirty="0" err="1">
                <a:solidFill>
                  <a:srgbClr val="FF0000"/>
                </a:solidFill>
                <a:latin typeface="+mn-lt"/>
                <a:cs typeface="Arial" panose="020B0604020202020204" pitchFamily="34" charset="0"/>
              </a:rPr>
              <a:t>lại</a:t>
            </a:r>
            <a:r>
              <a:rPr lang="en-US" sz="2800" b="0" dirty="0">
                <a:solidFill>
                  <a:srgbClr val="FF0000"/>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hoặc</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mô</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tả</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được</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nội</a:t>
            </a:r>
            <a:r>
              <a:rPr lang="en-US" sz="2800" b="0" dirty="0">
                <a:solidFill>
                  <a:schemeClr val="tx1"/>
                </a:solidFill>
                <a:latin typeface="+mn-lt"/>
                <a:cs typeface="Arial" panose="020B0604020202020204" pitchFamily="34" charset="0"/>
              </a:rPr>
              <a:t> dung </a:t>
            </a:r>
            <a:r>
              <a:rPr lang="en-US" sz="2800" b="0" dirty="0" err="1">
                <a:solidFill>
                  <a:schemeClr val="tx1"/>
                </a:solidFill>
                <a:latin typeface="+mn-lt"/>
                <a:cs typeface="Arial" panose="020B0604020202020204" pitchFamily="34" charset="0"/>
              </a:rPr>
              <a:t>đã</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học</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và</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áp</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dụng</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trực</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tiếp</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để</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giải</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quyết</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một</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số</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tình</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huống</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vấn</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đề</a:t>
            </a:r>
            <a:r>
              <a:rPr lang="en-US" sz="2800" b="0" dirty="0">
                <a:solidFill>
                  <a:schemeClr val="tx1"/>
                </a:solidFill>
                <a:latin typeface="+mn-lt"/>
              </a:rPr>
              <a:t> </a:t>
            </a:r>
            <a:r>
              <a:rPr lang="en-US" sz="2800" b="0" dirty="0" err="1">
                <a:solidFill>
                  <a:schemeClr val="tx1"/>
                </a:solidFill>
                <a:latin typeface="+mn-lt"/>
                <a:cs typeface="Arial" panose="020B0604020202020204" pitchFamily="34" charset="0"/>
              </a:rPr>
              <a:t>quen</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thuộc</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trong</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học</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tập</a:t>
            </a:r>
            <a:r>
              <a:rPr lang="en-US" sz="2800" b="0" dirty="0">
                <a:solidFill>
                  <a:schemeClr val="tx1"/>
                </a:solidFill>
                <a:latin typeface="+mn-lt"/>
                <a:cs typeface="Arial" panose="020B0604020202020204" pitchFamily="34" charset="0"/>
              </a:rPr>
              <a:t>;</a:t>
            </a:r>
            <a:br>
              <a:rPr lang="en-US" sz="2800" b="0" dirty="0">
                <a:solidFill>
                  <a:schemeClr val="tx1"/>
                </a:solidFill>
                <a:latin typeface="+mn-lt"/>
                <a:cs typeface="Arial" panose="020B0604020202020204" pitchFamily="34" charset="0"/>
              </a:rPr>
            </a:br>
            <a:r>
              <a:rPr lang="en-US" sz="2800" b="0" dirty="0">
                <a:solidFill>
                  <a:schemeClr val="tx1"/>
                </a:solidFill>
                <a:latin typeface="+mn-lt"/>
                <a:cs typeface="Arial" panose="020B0604020202020204" pitchFamily="34" charset="0"/>
              </a:rPr>
              <a:t/>
            </a:r>
            <a:br>
              <a:rPr lang="en-US" sz="2800" b="0" dirty="0">
                <a:solidFill>
                  <a:schemeClr val="tx1"/>
                </a:solidFill>
                <a:latin typeface="+mn-lt"/>
                <a:cs typeface="Arial" panose="020B0604020202020204" pitchFamily="34" charset="0"/>
              </a:rPr>
            </a:b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Mức</a:t>
            </a:r>
            <a:r>
              <a:rPr lang="en-US" sz="2800" b="0" dirty="0">
                <a:solidFill>
                  <a:schemeClr val="tx1"/>
                </a:solidFill>
                <a:latin typeface="+mn-lt"/>
                <a:cs typeface="Arial" panose="020B0604020202020204" pitchFamily="34" charset="0"/>
              </a:rPr>
              <a:t> 2: </a:t>
            </a:r>
            <a:r>
              <a:rPr lang="en-US" sz="2800" b="0" dirty="0" err="1">
                <a:solidFill>
                  <a:srgbClr val="FF0000"/>
                </a:solidFill>
                <a:latin typeface="+mn-lt"/>
                <a:cs typeface="Arial" panose="020B0604020202020204" pitchFamily="34" charset="0"/>
              </a:rPr>
              <a:t>Kết</a:t>
            </a:r>
            <a:r>
              <a:rPr lang="en-US" sz="2800" b="0" dirty="0">
                <a:solidFill>
                  <a:srgbClr val="FF0000"/>
                </a:solidFill>
                <a:latin typeface="+mn-lt"/>
                <a:cs typeface="Arial" panose="020B0604020202020204" pitchFamily="34" charset="0"/>
              </a:rPr>
              <a:t> </a:t>
            </a:r>
            <a:r>
              <a:rPr lang="en-US" sz="2800" b="0" dirty="0" err="1">
                <a:solidFill>
                  <a:srgbClr val="FF0000"/>
                </a:solidFill>
                <a:latin typeface="+mn-lt"/>
                <a:cs typeface="Arial" panose="020B0604020202020204" pitchFamily="34" charset="0"/>
              </a:rPr>
              <a:t>nối</a:t>
            </a:r>
            <a:r>
              <a:rPr lang="en-US" sz="2800" b="0" dirty="0">
                <a:solidFill>
                  <a:srgbClr val="FF0000"/>
                </a:solidFill>
                <a:latin typeface="+mn-lt"/>
                <a:cs typeface="Arial" panose="020B0604020202020204" pitchFamily="34" charset="0"/>
              </a:rPr>
              <a:t>, </a:t>
            </a:r>
            <a:r>
              <a:rPr lang="en-US" sz="2800" b="0" dirty="0" err="1">
                <a:solidFill>
                  <a:srgbClr val="FF0000"/>
                </a:solidFill>
                <a:latin typeface="+mn-lt"/>
                <a:cs typeface="Arial" panose="020B0604020202020204" pitchFamily="34" charset="0"/>
              </a:rPr>
              <a:t>sắp</a:t>
            </a:r>
            <a:r>
              <a:rPr lang="en-US" sz="2800" b="0" dirty="0">
                <a:solidFill>
                  <a:srgbClr val="FF0000"/>
                </a:solidFill>
                <a:latin typeface="+mn-lt"/>
                <a:cs typeface="Arial" panose="020B0604020202020204" pitchFamily="34" charset="0"/>
              </a:rPr>
              <a:t> </a:t>
            </a:r>
            <a:r>
              <a:rPr lang="en-US" sz="2800" b="0" dirty="0" err="1">
                <a:solidFill>
                  <a:srgbClr val="FF0000"/>
                </a:solidFill>
                <a:latin typeface="+mn-lt"/>
                <a:cs typeface="Arial" panose="020B0604020202020204" pitchFamily="34" charset="0"/>
              </a:rPr>
              <a:t>xếp</a:t>
            </a:r>
            <a:r>
              <a:rPr lang="en-US" sz="2800" b="0" dirty="0">
                <a:solidFill>
                  <a:srgbClr val="FF0000"/>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được</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một</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số</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nội</a:t>
            </a:r>
            <a:r>
              <a:rPr lang="en-US" sz="2800" b="0" dirty="0">
                <a:solidFill>
                  <a:schemeClr val="tx1"/>
                </a:solidFill>
                <a:latin typeface="+mn-lt"/>
                <a:cs typeface="Arial" panose="020B0604020202020204" pitchFamily="34" charset="0"/>
              </a:rPr>
              <a:t> dung </a:t>
            </a:r>
            <a:r>
              <a:rPr lang="en-US" sz="2800" b="0" dirty="0" err="1">
                <a:solidFill>
                  <a:schemeClr val="tx1"/>
                </a:solidFill>
                <a:latin typeface="+mn-lt"/>
                <a:cs typeface="Arial" panose="020B0604020202020204" pitchFamily="34" charset="0"/>
              </a:rPr>
              <a:t>đã</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học</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để</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giải</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quyết</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vấn</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đề</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có</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nội</a:t>
            </a:r>
            <a:r>
              <a:rPr lang="en-US" sz="2800" b="0" dirty="0">
                <a:solidFill>
                  <a:schemeClr val="tx1"/>
                </a:solidFill>
                <a:latin typeface="+mn-lt"/>
                <a:cs typeface="Arial" panose="020B0604020202020204" pitchFamily="34" charset="0"/>
              </a:rPr>
              <a:t> dung </a:t>
            </a:r>
            <a:r>
              <a:rPr lang="en-US" sz="2800" b="0" dirty="0" err="1">
                <a:solidFill>
                  <a:schemeClr val="tx1"/>
                </a:solidFill>
                <a:latin typeface="+mn-lt"/>
                <a:cs typeface="Arial" panose="020B0604020202020204" pitchFamily="34" charset="0"/>
              </a:rPr>
              <a:t>tương</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tự</a:t>
            </a:r>
            <a:r>
              <a:rPr lang="en-US" sz="2800" b="0" dirty="0">
                <a:solidFill>
                  <a:schemeClr val="tx1"/>
                </a:solidFill>
                <a:latin typeface="+mn-lt"/>
                <a:cs typeface="Arial" panose="020B0604020202020204" pitchFamily="34" charset="0"/>
              </a:rPr>
              <a:t>;</a:t>
            </a:r>
            <a:br>
              <a:rPr lang="en-US" sz="2800" b="0" dirty="0">
                <a:solidFill>
                  <a:schemeClr val="tx1"/>
                </a:solidFill>
                <a:latin typeface="+mn-lt"/>
                <a:cs typeface="Arial" panose="020B0604020202020204" pitchFamily="34" charset="0"/>
              </a:rPr>
            </a:br>
            <a:r>
              <a:rPr lang="en-US" sz="2800" b="0" dirty="0">
                <a:solidFill>
                  <a:schemeClr val="tx1"/>
                </a:solidFill>
                <a:latin typeface="+mn-lt"/>
                <a:cs typeface="Arial" panose="020B0604020202020204" pitchFamily="34" charset="0"/>
              </a:rPr>
              <a:t/>
            </a:r>
            <a:br>
              <a:rPr lang="en-US" sz="2800" b="0" dirty="0">
                <a:solidFill>
                  <a:schemeClr val="tx1"/>
                </a:solidFill>
                <a:latin typeface="+mn-lt"/>
                <a:cs typeface="Arial" panose="020B0604020202020204" pitchFamily="34" charset="0"/>
              </a:rPr>
            </a:b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Mức</a:t>
            </a:r>
            <a:r>
              <a:rPr lang="en-US" sz="2800" b="0" dirty="0">
                <a:solidFill>
                  <a:schemeClr val="tx1"/>
                </a:solidFill>
                <a:latin typeface="+mn-lt"/>
                <a:cs typeface="Arial" panose="020B0604020202020204" pitchFamily="34" charset="0"/>
              </a:rPr>
              <a:t> 3: </a:t>
            </a:r>
            <a:r>
              <a:rPr lang="en-US" sz="2800" b="0" dirty="0" err="1">
                <a:solidFill>
                  <a:srgbClr val="FF0000"/>
                </a:solidFill>
                <a:latin typeface="+mn-lt"/>
                <a:cs typeface="Arial" panose="020B0604020202020204" pitchFamily="34" charset="0"/>
              </a:rPr>
              <a:t>Vận</a:t>
            </a:r>
            <a:r>
              <a:rPr lang="en-US" sz="2800" b="0" dirty="0">
                <a:solidFill>
                  <a:srgbClr val="FF0000"/>
                </a:solidFill>
                <a:latin typeface="+mn-lt"/>
                <a:cs typeface="Arial" panose="020B0604020202020204" pitchFamily="34" charset="0"/>
              </a:rPr>
              <a:t> </a:t>
            </a:r>
            <a:r>
              <a:rPr lang="en-US" sz="2800" b="0" dirty="0" err="1">
                <a:solidFill>
                  <a:srgbClr val="FF0000"/>
                </a:solidFill>
                <a:latin typeface="+mn-lt"/>
                <a:cs typeface="Arial" panose="020B0604020202020204" pitchFamily="34" charset="0"/>
              </a:rPr>
              <a:t>dụng</a:t>
            </a:r>
            <a:r>
              <a:rPr lang="en-US" sz="2800" b="0" dirty="0">
                <a:solidFill>
                  <a:srgbClr val="FF0000"/>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các</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nội</a:t>
            </a:r>
            <a:r>
              <a:rPr lang="en-US" sz="2800" b="0" dirty="0">
                <a:solidFill>
                  <a:schemeClr val="tx1"/>
                </a:solidFill>
                <a:latin typeface="+mn-lt"/>
                <a:cs typeface="Arial" panose="020B0604020202020204" pitchFamily="34" charset="0"/>
              </a:rPr>
              <a:t> dung </a:t>
            </a:r>
            <a:r>
              <a:rPr lang="en-US" sz="2800" b="0" dirty="0" err="1">
                <a:solidFill>
                  <a:schemeClr val="tx1"/>
                </a:solidFill>
                <a:latin typeface="+mn-lt"/>
                <a:cs typeface="Arial" panose="020B0604020202020204" pitchFamily="34" charset="0"/>
              </a:rPr>
              <a:t>đã</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học</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để</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giải</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quyết</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một</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số</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vấn</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đề</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mới</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hoặc</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đưa</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ra</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những</a:t>
            </a:r>
            <a:r>
              <a:rPr lang="en-US" sz="2800" b="0" dirty="0">
                <a:solidFill>
                  <a:schemeClr val="tx1"/>
                </a:solidFill>
                <a:latin typeface="+mn-lt"/>
                <a:cs typeface="Arial" panose="020B0604020202020204" pitchFamily="34" charset="0"/>
              </a:rPr>
              <a:t> </a:t>
            </a:r>
            <a:r>
              <a:rPr lang="en-US" sz="2800" b="0" dirty="0" err="1">
                <a:solidFill>
                  <a:srgbClr val="FF0000"/>
                </a:solidFill>
                <a:latin typeface="+mn-lt"/>
                <a:cs typeface="Arial" panose="020B0604020202020204" pitchFamily="34" charset="0"/>
              </a:rPr>
              <a:t>phản</a:t>
            </a:r>
            <a:r>
              <a:rPr lang="en-US" sz="2800" b="0" dirty="0">
                <a:solidFill>
                  <a:srgbClr val="FF0000"/>
                </a:solidFill>
                <a:latin typeface="+mn-lt"/>
                <a:cs typeface="Arial" panose="020B0604020202020204" pitchFamily="34" charset="0"/>
              </a:rPr>
              <a:t> </a:t>
            </a:r>
            <a:r>
              <a:rPr lang="en-US" sz="2800" b="0" dirty="0" err="1">
                <a:solidFill>
                  <a:srgbClr val="FF0000"/>
                </a:solidFill>
                <a:latin typeface="+mn-lt"/>
                <a:cs typeface="Arial" panose="020B0604020202020204" pitchFamily="34" charset="0"/>
              </a:rPr>
              <a:t>hồi</a:t>
            </a:r>
            <a:r>
              <a:rPr lang="en-US" sz="2800" b="0" dirty="0">
                <a:solidFill>
                  <a:srgbClr val="FF0000"/>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hợp</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lý</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trong</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học</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tập</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và</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cuộc</a:t>
            </a:r>
            <a:r>
              <a:rPr lang="en-US" sz="2800" b="0" dirty="0">
                <a:solidFill>
                  <a:schemeClr val="tx1"/>
                </a:solidFill>
                <a:latin typeface="+mn-lt"/>
                <a:cs typeface="Arial" panose="020B0604020202020204" pitchFamily="34" charset="0"/>
              </a:rPr>
              <a:t> </a:t>
            </a:r>
            <a:r>
              <a:rPr lang="en-US" sz="2800" b="0" dirty="0" err="1">
                <a:solidFill>
                  <a:schemeClr val="tx1"/>
                </a:solidFill>
                <a:latin typeface="+mn-lt"/>
                <a:cs typeface="Arial" panose="020B0604020202020204" pitchFamily="34" charset="0"/>
              </a:rPr>
              <a:t>sống</a:t>
            </a:r>
            <a:r>
              <a:rPr lang="en-US" sz="2800" b="0" dirty="0">
                <a:solidFill>
                  <a:schemeClr val="tx1"/>
                </a:solidFill>
                <a:latin typeface="+mn-lt"/>
                <a:cs typeface="Arial" panose="020B0604020202020204" pitchFamily="34" charset="0"/>
              </a:rPr>
              <a:t>.</a:t>
            </a:r>
          </a:p>
        </p:txBody>
      </p:sp>
      <p:sp>
        <p:nvSpPr>
          <p:cNvPr id="3" name="Title 1"/>
          <p:cNvSpPr txBox="1">
            <a:spLocks/>
          </p:cNvSpPr>
          <p:nvPr/>
        </p:nvSpPr>
        <p:spPr bwMode="auto">
          <a:xfrm>
            <a:off x="3124200" y="381000"/>
            <a:ext cx="6858000" cy="779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lvl1pPr algn="r" rtl="0" eaLnBrk="0" fontAlgn="base" hangingPunct="0">
              <a:spcBef>
                <a:spcPct val="0"/>
              </a:spcBef>
              <a:spcAft>
                <a:spcPct val="0"/>
              </a:spcAft>
              <a:defRPr sz="2100" b="1">
                <a:solidFill>
                  <a:srgbClr val="003366"/>
                </a:solidFill>
                <a:latin typeface="+mj-lt"/>
                <a:ea typeface="+mj-ea"/>
                <a:cs typeface="+mj-cs"/>
              </a:defRPr>
            </a:lvl1pPr>
            <a:lvl2pPr algn="r" rtl="0" eaLnBrk="0" fontAlgn="base" hangingPunct="0">
              <a:spcBef>
                <a:spcPct val="0"/>
              </a:spcBef>
              <a:spcAft>
                <a:spcPct val="0"/>
              </a:spcAft>
              <a:defRPr sz="2100" b="1">
                <a:solidFill>
                  <a:srgbClr val="003366"/>
                </a:solidFill>
                <a:latin typeface="Calibri" pitchFamily="34" charset="0"/>
                <a:cs typeface="Arial" charset="0"/>
              </a:defRPr>
            </a:lvl2pPr>
            <a:lvl3pPr algn="r" rtl="0" eaLnBrk="0" fontAlgn="base" hangingPunct="0">
              <a:spcBef>
                <a:spcPct val="0"/>
              </a:spcBef>
              <a:spcAft>
                <a:spcPct val="0"/>
              </a:spcAft>
              <a:defRPr sz="2100" b="1">
                <a:solidFill>
                  <a:srgbClr val="003366"/>
                </a:solidFill>
                <a:latin typeface="Calibri" pitchFamily="34" charset="0"/>
                <a:cs typeface="Arial" charset="0"/>
              </a:defRPr>
            </a:lvl3pPr>
            <a:lvl4pPr algn="r" rtl="0" eaLnBrk="0" fontAlgn="base" hangingPunct="0">
              <a:spcBef>
                <a:spcPct val="0"/>
              </a:spcBef>
              <a:spcAft>
                <a:spcPct val="0"/>
              </a:spcAft>
              <a:defRPr sz="2100" b="1">
                <a:solidFill>
                  <a:srgbClr val="003366"/>
                </a:solidFill>
                <a:latin typeface="Calibri" pitchFamily="34" charset="0"/>
                <a:cs typeface="Arial" charset="0"/>
              </a:defRPr>
            </a:lvl4pPr>
            <a:lvl5pPr algn="r" rtl="0" eaLnBrk="0" fontAlgn="base" hangingPunct="0">
              <a:spcBef>
                <a:spcPct val="0"/>
              </a:spcBef>
              <a:spcAft>
                <a:spcPct val="0"/>
              </a:spcAft>
              <a:defRPr sz="2100" b="1">
                <a:solidFill>
                  <a:srgbClr val="003366"/>
                </a:solidFill>
                <a:latin typeface="Calibri" pitchFamily="34" charset="0"/>
                <a:cs typeface="Arial" charset="0"/>
              </a:defRPr>
            </a:lvl5pPr>
            <a:lvl6pPr marL="457200" algn="r" rtl="0" fontAlgn="base">
              <a:spcBef>
                <a:spcPct val="0"/>
              </a:spcBef>
              <a:spcAft>
                <a:spcPct val="0"/>
              </a:spcAft>
              <a:defRPr sz="3200">
                <a:solidFill>
                  <a:srgbClr val="003366"/>
                </a:solidFill>
                <a:latin typeface="Calibri" pitchFamily="34" charset="0"/>
                <a:cs typeface="Arial" charset="0"/>
              </a:defRPr>
            </a:lvl6pPr>
            <a:lvl7pPr marL="914400" algn="r" rtl="0" fontAlgn="base">
              <a:spcBef>
                <a:spcPct val="0"/>
              </a:spcBef>
              <a:spcAft>
                <a:spcPct val="0"/>
              </a:spcAft>
              <a:defRPr sz="3200">
                <a:solidFill>
                  <a:srgbClr val="003366"/>
                </a:solidFill>
                <a:latin typeface="Calibri" pitchFamily="34" charset="0"/>
                <a:cs typeface="Arial" charset="0"/>
              </a:defRPr>
            </a:lvl7pPr>
            <a:lvl8pPr marL="1371600" algn="r" rtl="0" fontAlgn="base">
              <a:spcBef>
                <a:spcPct val="0"/>
              </a:spcBef>
              <a:spcAft>
                <a:spcPct val="0"/>
              </a:spcAft>
              <a:defRPr sz="3200">
                <a:solidFill>
                  <a:srgbClr val="003366"/>
                </a:solidFill>
                <a:latin typeface="Calibri" pitchFamily="34" charset="0"/>
                <a:cs typeface="Arial" charset="0"/>
              </a:defRPr>
            </a:lvl8pPr>
            <a:lvl9pPr marL="1828800" algn="r" rtl="0" fontAlgn="base">
              <a:spcBef>
                <a:spcPct val="0"/>
              </a:spcBef>
              <a:spcAft>
                <a:spcPct val="0"/>
              </a:spcAft>
              <a:defRPr sz="3200">
                <a:solidFill>
                  <a:srgbClr val="003366"/>
                </a:solidFill>
                <a:latin typeface="Calibri" pitchFamily="34" charset="0"/>
                <a:cs typeface="Arial" charset="0"/>
              </a:defRPr>
            </a:lvl9pPr>
          </a:lstStyle>
          <a:p>
            <a:r>
              <a:rPr lang="vi-VN" sz="3200" kern="0" dirty="0">
                <a:latin typeface="Cambria" pitchFamily="18" charset="0"/>
              </a:rPr>
              <a:t>3 mức độ nhận thức theo thông tư 27</a:t>
            </a:r>
            <a:endParaRPr lang="en-AU" sz="3200" kern="0" dirty="0">
              <a:latin typeface="Cambria" pitchFamily="18" charset="0"/>
            </a:endParaRPr>
          </a:p>
        </p:txBody>
      </p:sp>
    </p:spTree>
    <p:extLst>
      <p:ext uri="{BB962C8B-B14F-4D97-AF65-F5344CB8AC3E}">
        <p14:creationId xmlns:p14="http://schemas.microsoft.com/office/powerpoint/2010/main" val="1901291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496391" y="510307"/>
            <a:ext cx="6796016" cy="522432"/>
          </a:xfrm>
        </p:spPr>
        <p:txBody>
          <a:bodyPr>
            <a:normAutofit fontScale="90000"/>
          </a:bodyPr>
          <a:lstStyle/>
          <a:p>
            <a:pPr algn="l">
              <a:defRPr/>
            </a:pPr>
            <a:r>
              <a:rPr lang="en-US" altLang="en-US" dirty="0" err="1"/>
              <a:t>Ví</a:t>
            </a:r>
            <a:r>
              <a:rPr lang="en-US" altLang="en-US" dirty="0"/>
              <a:t> </a:t>
            </a:r>
            <a:r>
              <a:rPr lang="en-US" altLang="en-US" dirty="0" err="1"/>
              <a:t>dụ</a:t>
            </a:r>
            <a:r>
              <a:rPr lang="en-US" altLang="en-US" dirty="0"/>
              <a:t>: </a:t>
            </a:r>
          </a:p>
        </p:txBody>
      </p:sp>
      <p:sp>
        <p:nvSpPr>
          <p:cNvPr id="27651" name="Content Placeholder 2"/>
          <p:cNvSpPr>
            <a:spLocks noGrp="1"/>
          </p:cNvSpPr>
          <p:nvPr>
            <p:ph idx="4294967295"/>
          </p:nvPr>
        </p:nvSpPr>
        <p:spPr>
          <a:xfrm>
            <a:off x="2362202" y="2362202"/>
            <a:ext cx="7693025" cy="3724275"/>
          </a:xfrm>
        </p:spPr>
        <p:txBody>
          <a:bodyPr/>
          <a:lstStyle/>
          <a:p>
            <a:endParaRPr lang="en-US" altLang="en-US"/>
          </a:p>
        </p:txBody>
      </p:sp>
      <p:pic>
        <p:nvPicPr>
          <p:cNvPr id="2" name="Picture 1">
            <a:extLst>
              <a:ext uri="{FF2B5EF4-FFF2-40B4-BE49-F238E27FC236}">
                <a16:creationId xmlns:a16="http://schemas.microsoft.com/office/drawing/2014/main" xmlns="" id="{302326C1-9395-CB08-04D6-4E96A1FEC925}"/>
              </a:ext>
            </a:extLst>
          </p:cNvPr>
          <p:cNvPicPr>
            <a:picLocks noChangeAspect="1"/>
          </p:cNvPicPr>
          <p:nvPr/>
        </p:nvPicPr>
        <p:blipFill>
          <a:blip r:embed="rId2"/>
          <a:stretch>
            <a:fillRect/>
          </a:stretch>
        </p:blipFill>
        <p:spPr>
          <a:xfrm>
            <a:off x="1496391" y="1085057"/>
            <a:ext cx="8059560" cy="4687887"/>
          </a:xfrm>
          <a:prstGeom prst="rect">
            <a:avLst/>
          </a:prstGeom>
        </p:spPr>
      </p:pic>
    </p:spTree>
    <p:extLst>
      <p:ext uri="{BB962C8B-B14F-4D97-AF65-F5344CB8AC3E}">
        <p14:creationId xmlns:p14="http://schemas.microsoft.com/office/powerpoint/2010/main" val="3543680844"/>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7F1191-CC6F-33D2-F97A-4B259067C7D6}"/>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CFF68AE2-D346-E3F7-70EF-06ED6A1D8BB5}"/>
              </a:ext>
            </a:extLst>
          </p:cNvPr>
          <p:cNvSpPr>
            <a:spLocks noGrp="1"/>
          </p:cNvSpPr>
          <p:nvPr>
            <p:ph idx="1"/>
          </p:nvPr>
        </p:nvSpPr>
        <p:spPr/>
        <p:txBody>
          <a:bodyPr/>
          <a:lstStyle/>
          <a:p>
            <a:endParaRPr lang="x-none"/>
          </a:p>
        </p:txBody>
      </p:sp>
      <p:pic>
        <p:nvPicPr>
          <p:cNvPr id="4" name="Picture 3">
            <a:extLst>
              <a:ext uri="{FF2B5EF4-FFF2-40B4-BE49-F238E27FC236}">
                <a16:creationId xmlns:a16="http://schemas.microsoft.com/office/drawing/2014/main" xmlns="" id="{85398170-B911-1BC5-158D-076D899274E2}"/>
              </a:ext>
            </a:extLst>
          </p:cNvPr>
          <p:cNvPicPr>
            <a:picLocks noChangeAspect="1"/>
          </p:cNvPicPr>
          <p:nvPr/>
        </p:nvPicPr>
        <p:blipFill>
          <a:blip r:embed="rId2"/>
          <a:stretch>
            <a:fillRect/>
          </a:stretch>
        </p:blipFill>
        <p:spPr>
          <a:xfrm>
            <a:off x="1487531" y="566737"/>
            <a:ext cx="9131984" cy="5724526"/>
          </a:xfrm>
          <a:prstGeom prst="rect">
            <a:avLst/>
          </a:prstGeom>
        </p:spPr>
      </p:pic>
    </p:spTree>
    <p:extLst>
      <p:ext uri="{BB962C8B-B14F-4D97-AF65-F5344CB8AC3E}">
        <p14:creationId xmlns:p14="http://schemas.microsoft.com/office/powerpoint/2010/main" val="20463873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D81BDB-70B9-0511-E2DE-8876837CD1D2}"/>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A9AFB4CF-6839-2E13-AC03-EED2E8A0233D}"/>
              </a:ext>
            </a:extLst>
          </p:cNvPr>
          <p:cNvSpPr>
            <a:spLocks noGrp="1"/>
          </p:cNvSpPr>
          <p:nvPr>
            <p:ph idx="1"/>
          </p:nvPr>
        </p:nvSpPr>
        <p:spPr/>
        <p:txBody>
          <a:bodyPr/>
          <a:lstStyle/>
          <a:p>
            <a:endParaRPr lang="x-none" dirty="0"/>
          </a:p>
        </p:txBody>
      </p:sp>
      <p:sp>
        <p:nvSpPr>
          <p:cNvPr id="4" name="Slide Number Placeholder 3">
            <a:extLst>
              <a:ext uri="{FF2B5EF4-FFF2-40B4-BE49-F238E27FC236}">
                <a16:creationId xmlns:a16="http://schemas.microsoft.com/office/drawing/2014/main" xmlns="" id="{EEBCA5A4-FAB7-EC1B-A8DD-BB459364DE6F}"/>
              </a:ext>
            </a:extLst>
          </p:cNvPr>
          <p:cNvSpPr>
            <a:spLocks noGrp="1"/>
          </p:cNvSpPr>
          <p:nvPr>
            <p:ph type="sldNum" sz="quarter" idx="12"/>
          </p:nvPr>
        </p:nvSpPr>
        <p:spPr/>
        <p:txBody>
          <a:bodyPr/>
          <a:lstStyle/>
          <a:p>
            <a:fld id="{D6DAD6C1-62F6-4473-8FB1-A9EBE493AB22}" type="slidenum">
              <a:rPr lang="vi-VN" smtClean="0"/>
              <a:t>73</a:t>
            </a:fld>
            <a:endParaRPr lang="vi-VN"/>
          </a:p>
        </p:txBody>
      </p:sp>
      <p:pic>
        <p:nvPicPr>
          <p:cNvPr id="5" name="Picture 4">
            <a:extLst>
              <a:ext uri="{FF2B5EF4-FFF2-40B4-BE49-F238E27FC236}">
                <a16:creationId xmlns:a16="http://schemas.microsoft.com/office/drawing/2014/main" xmlns="" id="{D346954C-FB23-E955-9F74-05D12A0A02DB}"/>
              </a:ext>
            </a:extLst>
          </p:cNvPr>
          <p:cNvPicPr>
            <a:picLocks noChangeAspect="1"/>
          </p:cNvPicPr>
          <p:nvPr/>
        </p:nvPicPr>
        <p:blipFill rotWithShape="1">
          <a:blip r:embed="rId2"/>
          <a:srcRect t="72509"/>
          <a:stretch/>
        </p:blipFill>
        <p:spPr>
          <a:xfrm>
            <a:off x="656950" y="2230438"/>
            <a:ext cx="10738399" cy="3700463"/>
          </a:xfrm>
          <a:prstGeom prst="rect">
            <a:avLst/>
          </a:prstGeom>
        </p:spPr>
      </p:pic>
    </p:spTree>
    <p:extLst>
      <p:ext uri="{BB962C8B-B14F-4D97-AF65-F5344CB8AC3E}">
        <p14:creationId xmlns:p14="http://schemas.microsoft.com/office/powerpoint/2010/main" val="1320167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D2025A-7E18-08F1-251E-0A3BEBBBDF23}"/>
              </a:ext>
            </a:extLst>
          </p:cNvPr>
          <p:cNvSpPr>
            <a:spLocks noGrp="1"/>
          </p:cNvSpPr>
          <p:nvPr>
            <p:ph type="title"/>
          </p:nvPr>
        </p:nvSpPr>
        <p:spPr/>
        <p:txBody>
          <a:bodyPr/>
          <a:lstStyle/>
          <a:p>
            <a:pPr algn="ctr"/>
            <a:r>
              <a:rPr lang="en-US" dirty="0"/>
              <a:t>QUÁ TRÌNH NHẬN THỨC</a:t>
            </a:r>
            <a:endParaRPr lang="x-none" dirty="0"/>
          </a:p>
        </p:txBody>
      </p:sp>
      <p:graphicFrame>
        <p:nvGraphicFramePr>
          <p:cNvPr id="5" name="Content Placeholder 4">
            <a:extLst>
              <a:ext uri="{FF2B5EF4-FFF2-40B4-BE49-F238E27FC236}">
                <a16:creationId xmlns:a16="http://schemas.microsoft.com/office/drawing/2014/main" xmlns="" id="{BEC0FDE1-9F7B-AA65-62B0-B10B6317C3E6}"/>
              </a:ext>
            </a:extLst>
          </p:cNvPr>
          <p:cNvGraphicFramePr>
            <a:graphicFrameLocks noGrp="1"/>
          </p:cNvGraphicFramePr>
          <p:nvPr>
            <p:ph idx="1"/>
          </p:nvPr>
        </p:nvGraphicFramePr>
        <p:xfrm>
          <a:off x="1302033" y="2648576"/>
          <a:ext cx="3420092" cy="2157744"/>
        </p:xfrm>
        <a:graphic>
          <a:graphicData uri="http://schemas.openxmlformats.org/drawingml/2006/table">
            <a:tbl>
              <a:tblPr firstRow="1" bandRow="1">
                <a:tableStyleId>{5940675A-B579-460E-94D1-54222C63F5DA}</a:tableStyleId>
              </a:tblPr>
              <a:tblGrid>
                <a:gridCol w="3420092">
                  <a:extLst>
                    <a:ext uri="{9D8B030D-6E8A-4147-A177-3AD203B41FA5}">
                      <a16:colId xmlns:a16="http://schemas.microsoft.com/office/drawing/2014/main" xmlns="" val="2158827377"/>
                    </a:ext>
                  </a:extLst>
                </a:gridCol>
              </a:tblGrid>
              <a:tr h="539436">
                <a:tc>
                  <a:txBody>
                    <a:bodyPr/>
                    <a:lstStyle/>
                    <a:p>
                      <a:pPr algn="ctr"/>
                      <a:r>
                        <a:rPr lang="x-none" sz="2400" dirty="0"/>
                        <a:t>Quá trình</a:t>
                      </a:r>
                    </a:p>
                  </a:txBody>
                  <a:tcPr>
                    <a:solidFill>
                      <a:schemeClr val="accent4">
                        <a:lumMod val="40000"/>
                        <a:lumOff val="60000"/>
                      </a:schemeClr>
                    </a:solidFill>
                  </a:tcPr>
                </a:tc>
                <a:extLst>
                  <a:ext uri="{0D108BD9-81ED-4DB2-BD59-A6C34878D82A}">
                    <a16:rowId xmlns:a16="http://schemas.microsoft.com/office/drawing/2014/main" xmlns="" val="369847855"/>
                  </a:ext>
                </a:extLst>
              </a:tr>
              <a:tr h="539436">
                <a:tc>
                  <a:txBody>
                    <a:bodyPr/>
                    <a:lstStyle/>
                    <a:p>
                      <a:r>
                        <a:rPr lang="x-none" sz="2400" dirty="0"/>
                        <a:t>Mô hình hoá toán học</a:t>
                      </a:r>
                    </a:p>
                  </a:txBody>
                  <a:tcPr/>
                </a:tc>
                <a:extLst>
                  <a:ext uri="{0D108BD9-81ED-4DB2-BD59-A6C34878D82A}">
                    <a16:rowId xmlns:a16="http://schemas.microsoft.com/office/drawing/2014/main" xmlns="" val="2305886224"/>
                  </a:ext>
                </a:extLst>
              </a:tr>
              <a:tr h="539436">
                <a:tc>
                  <a:txBody>
                    <a:bodyPr/>
                    <a:lstStyle/>
                    <a:p>
                      <a:r>
                        <a:rPr lang="x-none" sz="2400" dirty="0"/>
                        <a:t>Áp dụng</a:t>
                      </a:r>
                    </a:p>
                  </a:txBody>
                  <a:tcPr/>
                </a:tc>
                <a:extLst>
                  <a:ext uri="{0D108BD9-81ED-4DB2-BD59-A6C34878D82A}">
                    <a16:rowId xmlns:a16="http://schemas.microsoft.com/office/drawing/2014/main" xmlns="" val="2993850104"/>
                  </a:ext>
                </a:extLst>
              </a:tr>
              <a:tr h="539436">
                <a:tc>
                  <a:txBody>
                    <a:bodyPr/>
                    <a:lstStyle/>
                    <a:p>
                      <a:r>
                        <a:rPr lang="x-none" sz="2400" dirty="0"/>
                        <a:t>Giải thích</a:t>
                      </a:r>
                    </a:p>
                  </a:txBody>
                  <a:tcPr/>
                </a:tc>
                <a:extLst>
                  <a:ext uri="{0D108BD9-81ED-4DB2-BD59-A6C34878D82A}">
                    <a16:rowId xmlns:a16="http://schemas.microsoft.com/office/drawing/2014/main" xmlns="" val="727660673"/>
                  </a:ext>
                </a:extLst>
              </a:tr>
            </a:tbl>
          </a:graphicData>
        </a:graphic>
      </p:graphicFrame>
      <p:sp>
        <p:nvSpPr>
          <p:cNvPr id="4" name="Slide Number Placeholder 3">
            <a:extLst>
              <a:ext uri="{FF2B5EF4-FFF2-40B4-BE49-F238E27FC236}">
                <a16:creationId xmlns:a16="http://schemas.microsoft.com/office/drawing/2014/main" xmlns="" id="{F109006F-5DAE-A319-7F5C-2AED0CF362C8}"/>
              </a:ext>
            </a:extLst>
          </p:cNvPr>
          <p:cNvSpPr>
            <a:spLocks noGrp="1"/>
          </p:cNvSpPr>
          <p:nvPr>
            <p:ph type="sldNum" sz="quarter" idx="12"/>
          </p:nvPr>
        </p:nvSpPr>
        <p:spPr/>
        <p:txBody>
          <a:bodyPr/>
          <a:lstStyle/>
          <a:p>
            <a:fld id="{D6DAD6C1-62F6-4473-8FB1-A9EBE493AB22}" type="slidenum">
              <a:rPr lang="vi-VN" smtClean="0"/>
              <a:t>74</a:t>
            </a:fld>
            <a:endParaRPr lang="vi-VN"/>
          </a:p>
        </p:txBody>
      </p:sp>
      <p:sp>
        <p:nvSpPr>
          <p:cNvPr id="8" name="TextBox 7">
            <a:extLst>
              <a:ext uri="{FF2B5EF4-FFF2-40B4-BE49-F238E27FC236}">
                <a16:creationId xmlns:a16="http://schemas.microsoft.com/office/drawing/2014/main" xmlns="" id="{31187524-505E-E95B-D8E0-954C90A03675}"/>
              </a:ext>
            </a:extLst>
          </p:cNvPr>
          <p:cNvSpPr txBox="1"/>
          <p:nvPr/>
        </p:nvSpPr>
        <p:spPr>
          <a:xfrm>
            <a:off x="1574043" y="2010038"/>
            <a:ext cx="1715067" cy="478272"/>
          </a:xfrm>
          <a:prstGeom prst="rect">
            <a:avLst/>
          </a:prstGeom>
          <a:noFill/>
        </p:spPr>
        <p:txBody>
          <a:bodyPr wrap="square">
            <a:spAutoFit/>
          </a:bodyPr>
          <a:lstStyle/>
          <a:p>
            <a:pPr marL="0" indent="0" algn="just">
              <a:lnSpc>
                <a:spcPct val="110000"/>
              </a:lnSpc>
              <a:spcBef>
                <a:spcPts val="1200"/>
              </a:spcBef>
              <a:buNone/>
            </a:pPr>
            <a:r>
              <a:rPr lang="x-none" sz="2400" kern="0" dirty="0"/>
              <a:t>Sea-PLM</a:t>
            </a:r>
            <a:endParaRPr lang="x-none" sz="2400" dirty="0"/>
          </a:p>
        </p:txBody>
      </p:sp>
      <p:graphicFrame>
        <p:nvGraphicFramePr>
          <p:cNvPr id="9" name="Content Placeholder 4">
            <a:extLst>
              <a:ext uri="{FF2B5EF4-FFF2-40B4-BE49-F238E27FC236}">
                <a16:creationId xmlns:a16="http://schemas.microsoft.com/office/drawing/2014/main" xmlns="" id="{3FE8468E-00E8-A045-4A69-0DDBFEE89654}"/>
              </a:ext>
            </a:extLst>
          </p:cNvPr>
          <p:cNvGraphicFramePr>
            <a:graphicFrameLocks/>
          </p:cNvGraphicFramePr>
          <p:nvPr/>
        </p:nvGraphicFramePr>
        <p:xfrm>
          <a:off x="6135143" y="2648576"/>
          <a:ext cx="3420092" cy="2157744"/>
        </p:xfrm>
        <a:graphic>
          <a:graphicData uri="http://schemas.openxmlformats.org/drawingml/2006/table">
            <a:tbl>
              <a:tblPr firstRow="1" bandRow="1">
                <a:tableStyleId>{5940675A-B579-460E-94D1-54222C63F5DA}</a:tableStyleId>
              </a:tblPr>
              <a:tblGrid>
                <a:gridCol w="3420092">
                  <a:extLst>
                    <a:ext uri="{9D8B030D-6E8A-4147-A177-3AD203B41FA5}">
                      <a16:colId xmlns:a16="http://schemas.microsoft.com/office/drawing/2014/main" xmlns="" val="2158827377"/>
                    </a:ext>
                  </a:extLst>
                </a:gridCol>
              </a:tblGrid>
              <a:tr h="539436">
                <a:tc>
                  <a:txBody>
                    <a:bodyPr/>
                    <a:lstStyle/>
                    <a:p>
                      <a:pPr algn="ctr"/>
                      <a:r>
                        <a:rPr lang="x-none" sz="2400" dirty="0"/>
                        <a:t>Mức độ</a:t>
                      </a:r>
                    </a:p>
                  </a:txBody>
                  <a:tcPr>
                    <a:solidFill>
                      <a:schemeClr val="accent4">
                        <a:lumMod val="40000"/>
                        <a:lumOff val="60000"/>
                      </a:schemeClr>
                    </a:solidFill>
                  </a:tcPr>
                </a:tc>
                <a:extLst>
                  <a:ext uri="{0D108BD9-81ED-4DB2-BD59-A6C34878D82A}">
                    <a16:rowId xmlns:a16="http://schemas.microsoft.com/office/drawing/2014/main" xmlns="" val="369847855"/>
                  </a:ext>
                </a:extLst>
              </a:tr>
              <a:tr h="539436">
                <a:tc>
                  <a:txBody>
                    <a:bodyPr/>
                    <a:lstStyle/>
                    <a:p>
                      <a:pPr algn="ctr"/>
                      <a:r>
                        <a:rPr kumimoji="0" lang="vi-VN" sz="24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Mức 1 </a:t>
                      </a:r>
                      <a:endParaRPr lang="x-none" sz="2400" dirty="0"/>
                    </a:p>
                  </a:txBody>
                  <a:tcPr/>
                </a:tc>
                <a:extLst>
                  <a:ext uri="{0D108BD9-81ED-4DB2-BD59-A6C34878D82A}">
                    <a16:rowId xmlns:a16="http://schemas.microsoft.com/office/drawing/2014/main" xmlns="" val="2305886224"/>
                  </a:ext>
                </a:extLst>
              </a:tr>
              <a:tr h="539436">
                <a:tc>
                  <a:txBody>
                    <a:bodyPr/>
                    <a:lstStyle/>
                    <a:p>
                      <a:pPr algn="ctr"/>
                      <a:r>
                        <a:rPr kumimoji="0" lang="vi-VN" sz="24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Mức 2</a:t>
                      </a:r>
                      <a:endParaRPr lang="x-none" sz="2400" dirty="0"/>
                    </a:p>
                  </a:txBody>
                  <a:tcPr/>
                </a:tc>
                <a:extLst>
                  <a:ext uri="{0D108BD9-81ED-4DB2-BD59-A6C34878D82A}">
                    <a16:rowId xmlns:a16="http://schemas.microsoft.com/office/drawing/2014/main" xmlns="" val="2993850104"/>
                  </a:ext>
                </a:extLst>
              </a:tr>
              <a:tr h="539436">
                <a:tc>
                  <a:txBody>
                    <a:bodyPr/>
                    <a:lstStyle/>
                    <a:p>
                      <a:pPr algn="ctr"/>
                      <a:r>
                        <a:rPr kumimoji="0" lang="vi-VN" sz="24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Mức 3</a:t>
                      </a:r>
                      <a:endParaRPr lang="x-none" sz="2400" dirty="0"/>
                    </a:p>
                  </a:txBody>
                  <a:tcPr/>
                </a:tc>
                <a:extLst>
                  <a:ext uri="{0D108BD9-81ED-4DB2-BD59-A6C34878D82A}">
                    <a16:rowId xmlns:a16="http://schemas.microsoft.com/office/drawing/2014/main" xmlns="" val="727660673"/>
                  </a:ext>
                </a:extLst>
              </a:tr>
            </a:tbl>
          </a:graphicData>
        </a:graphic>
      </p:graphicFrame>
      <p:sp>
        <p:nvSpPr>
          <p:cNvPr id="10" name="TextBox 9">
            <a:extLst>
              <a:ext uri="{FF2B5EF4-FFF2-40B4-BE49-F238E27FC236}">
                <a16:creationId xmlns:a16="http://schemas.microsoft.com/office/drawing/2014/main" xmlns="" id="{5DED981B-27D6-F4FA-B510-77CA9C8812DB}"/>
              </a:ext>
            </a:extLst>
          </p:cNvPr>
          <p:cNvSpPr txBox="1"/>
          <p:nvPr/>
        </p:nvSpPr>
        <p:spPr>
          <a:xfrm>
            <a:off x="6135143" y="2101731"/>
            <a:ext cx="3926005" cy="478272"/>
          </a:xfrm>
          <a:prstGeom prst="rect">
            <a:avLst/>
          </a:prstGeom>
          <a:noFill/>
        </p:spPr>
        <p:txBody>
          <a:bodyPr wrap="square">
            <a:spAutoFit/>
          </a:bodyPr>
          <a:lstStyle/>
          <a:p>
            <a:pPr marL="0" indent="0" algn="just">
              <a:lnSpc>
                <a:spcPct val="110000"/>
              </a:lnSpc>
              <a:spcBef>
                <a:spcPts val="1200"/>
              </a:spcBef>
              <a:buNone/>
            </a:pPr>
            <a:r>
              <a:rPr lang="x-none" sz="2400" kern="0" dirty="0"/>
              <a:t>CT GDPT Việt Nam (TT27)</a:t>
            </a:r>
            <a:endParaRPr lang="x-none" sz="2400" dirty="0"/>
          </a:p>
        </p:txBody>
      </p:sp>
    </p:spTree>
    <p:extLst>
      <p:ext uri="{BB962C8B-B14F-4D97-AF65-F5344CB8AC3E}">
        <p14:creationId xmlns:p14="http://schemas.microsoft.com/office/powerpoint/2010/main" val="22063747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152C03E-FC43-0506-25C6-78488403BED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A2887DA-3AB4-D4CA-8250-107FFAA1C46E}"/>
              </a:ext>
            </a:extLst>
          </p:cNvPr>
          <p:cNvSpPr txBox="1">
            <a:spLocks/>
          </p:cNvSpPr>
          <p:nvPr/>
        </p:nvSpPr>
        <p:spPr>
          <a:xfrm>
            <a:off x="378372" y="1925231"/>
            <a:ext cx="11381828" cy="46436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40000"/>
              </a:lnSpc>
              <a:spcBef>
                <a:spcPts val="0"/>
              </a:spcBef>
            </a:pPr>
            <a:endParaRPr lang="vi-VN" sz="2000" dirty="0">
              <a:latin typeface="+mj-lt"/>
            </a:endParaRPr>
          </a:p>
        </p:txBody>
      </p:sp>
      <p:graphicFrame>
        <p:nvGraphicFramePr>
          <p:cNvPr id="7" name="Table 6">
            <a:extLst>
              <a:ext uri="{FF2B5EF4-FFF2-40B4-BE49-F238E27FC236}">
                <a16:creationId xmlns:a16="http://schemas.microsoft.com/office/drawing/2014/main" xmlns="" id="{4B2442FA-4C22-2221-275F-FB22CF697F97}"/>
              </a:ext>
            </a:extLst>
          </p:cNvPr>
          <p:cNvGraphicFramePr>
            <a:graphicFrameLocks noGrp="1"/>
          </p:cNvGraphicFramePr>
          <p:nvPr/>
        </p:nvGraphicFramePr>
        <p:xfrm>
          <a:off x="65817" y="3118771"/>
          <a:ext cx="4835073" cy="2194560"/>
        </p:xfrm>
        <a:graphic>
          <a:graphicData uri="http://schemas.openxmlformats.org/drawingml/2006/table">
            <a:tbl>
              <a:tblPr firstRow="1" bandRow="1">
                <a:tableStyleId>{5940675A-B579-460E-94D1-54222C63F5DA}</a:tableStyleId>
              </a:tblPr>
              <a:tblGrid>
                <a:gridCol w="2083433">
                  <a:extLst>
                    <a:ext uri="{9D8B030D-6E8A-4147-A177-3AD203B41FA5}">
                      <a16:colId xmlns:a16="http://schemas.microsoft.com/office/drawing/2014/main" xmlns="" val="514589522"/>
                    </a:ext>
                  </a:extLst>
                </a:gridCol>
                <a:gridCol w="1418623">
                  <a:extLst>
                    <a:ext uri="{9D8B030D-6E8A-4147-A177-3AD203B41FA5}">
                      <a16:colId xmlns:a16="http://schemas.microsoft.com/office/drawing/2014/main" xmlns="" val="3972587729"/>
                    </a:ext>
                  </a:extLst>
                </a:gridCol>
                <a:gridCol w="1333017">
                  <a:extLst>
                    <a:ext uri="{9D8B030D-6E8A-4147-A177-3AD203B41FA5}">
                      <a16:colId xmlns:a16="http://schemas.microsoft.com/office/drawing/2014/main" xmlns="" val="2411153345"/>
                    </a:ext>
                  </a:extLst>
                </a:gridCol>
              </a:tblGrid>
              <a:tr h="0">
                <a:tc>
                  <a:txBody>
                    <a:bodyPr/>
                    <a:lstStyle/>
                    <a:p>
                      <a:pPr algn="ctr"/>
                      <a:r>
                        <a:rPr lang="x-none" sz="2400" dirty="0"/>
                        <a:t>Quá trình</a:t>
                      </a:r>
                    </a:p>
                  </a:txBody>
                  <a:tcPr>
                    <a:solidFill>
                      <a:schemeClr val="accent4">
                        <a:lumMod val="40000"/>
                        <a:lumOff val="60000"/>
                      </a:schemeClr>
                    </a:solidFill>
                  </a:tcPr>
                </a:tc>
                <a:tc>
                  <a:txBody>
                    <a:bodyPr/>
                    <a:lstStyle/>
                    <a:p>
                      <a:pPr algn="ctr"/>
                      <a:r>
                        <a:rPr lang="x-none" sz="2400" dirty="0"/>
                        <a:t>2019</a:t>
                      </a:r>
                    </a:p>
                  </a:txBody>
                  <a:tcPr>
                    <a:solidFill>
                      <a:schemeClr val="accent4">
                        <a:lumMod val="40000"/>
                        <a:lumOff val="60000"/>
                      </a:schemeClr>
                    </a:solidFill>
                  </a:tcPr>
                </a:tc>
                <a:tc>
                  <a:txBody>
                    <a:bodyPr/>
                    <a:lstStyle/>
                    <a:p>
                      <a:pPr algn="ctr"/>
                      <a:r>
                        <a:rPr lang="x-none" sz="2400" dirty="0"/>
                        <a:t>2024</a:t>
                      </a:r>
                    </a:p>
                  </a:txBody>
                  <a:tcPr>
                    <a:solidFill>
                      <a:schemeClr val="accent4">
                        <a:lumMod val="40000"/>
                        <a:lumOff val="60000"/>
                      </a:schemeClr>
                    </a:solidFill>
                  </a:tcPr>
                </a:tc>
                <a:extLst>
                  <a:ext uri="{0D108BD9-81ED-4DB2-BD59-A6C34878D82A}">
                    <a16:rowId xmlns:a16="http://schemas.microsoft.com/office/drawing/2014/main" xmlns="" val="3841268957"/>
                  </a:ext>
                </a:extLst>
              </a:tr>
              <a:tr h="370840">
                <a:tc>
                  <a:txBody>
                    <a:bodyPr/>
                    <a:lstStyle/>
                    <a:p>
                      <a:r>
                        <a:rPr lang="x-none" sz="2400" dirty="0"/>
                        <a:t>Mô hình hoá toán học</a:t>
                      </a:r>
                    </a:p>
                  </a:txBody>
                  <a:tcPr/>
                </a:tc>
                <a:tc>
                  <a:txBody>
                    <a:bodyPr/>
                    <a:lstStyle/>
                    <a:p>
                      <a:pPr algn="ctr"/>
                      <a:r>
                        <a:rPr lang="x-none" sz="2400" dirty="0"/>
                        <a:t>31%</a:t>
                      </a:r>
                    </a:p>
                  </a:txBody>
                  <a:tcPr/>
                </a:tc>
                <a:tc>
                  <a:txBody>
                    <a:bodyPr/>
                    <a:lstStyle/>
                    <a:p>
                      <a:pPr algn="ctr"/>
                      <a:r>
                        <a:rPr lang="x-none" sz="2400" dirty="0"/>
                        <a:t>23%</a:t>
                      </a:r>
                    </a:p>
                  </a:txBody>
                  <a:tcPr/>
                </a:tc>
                <a:extLst>
                  <a:ext uri="{0D108BD9-81ED-4DB2-BD59-A6C34878D82A}">
                    <a16:rowId xmlns:a16="http://schemas.microsoft.com/office/drawing/2014/main" xmlns="" val="2862959242"/>
                  </a:ext>
                </a:extLst>
              </a:tr>
              <a:tr h="370840">
                <a:tc>
                  <a:txBody>
                    <a:bodyPr/>
                    <a:lstStyle/>
                    <a:p>
                      <a:r>
                        <a:rPr lang="x-none" sz="2400" dirty="0"/>
                        <a:t>Áp dụng</a:t>
                      </a:r>
                    </a:p>
                  </a:txBody>
                  <a:tcPr/>
                </a:tc>
                <a:tc>
                  <a:txBody>
                    <a:bodyPr/>
                    <a:lstStyle/>
                    <a:p>
                      <a:pPr algn="ctr"/>
                      <a:r>
                        <a:rPr lang="x-none" sz="2400" dirty="0"/>
                        <a:t>43%</a:t>
                      </a:r>
                    </a:p>
                  </a:txBody>
                  <a:tcPr/>
                </a:tc>
                <a:tc>
                  <a:txBody>
                    <a:bodyPr/>
                    <a:lstStyle/>
                    <a:p>
                      <a:pPr algn="ctr"/>
                      <a:r>
                        <a:rPr lang="x-none" sz="2400" dirty="0"/>
                        <a:t>57%</a:t>
                      </a:r>
                    </a:p>
                  </a:txBody>
                  <a:tcPr/>
                </a:tc>
                <a:extLst>
                  <a:ext uri="{0D108BD9-81ED-4DB2-BD59-A6C34878D82A}">
                    <a16:rowId xmlns:a16="http://schemas.microsoft.com/office/drawing/2014/main" xmlns="" val="3097447857"/>
                  </a:ext>
                </a:extLst>
              </a:tr>
              <a:tr h="370840">
                <a:tc>
                  <a:txBody>
                    <a:bodyPr/>
                    <a:lstStyle/>
                    <a:p>
                      <a:r>
                        <a:rPr lang="x-none" sz="2400" dirty="0"/>
                        <a:t>Giải thích</a:t>
                      </a:r>
                    </a:p>
                  </a:txBody>
                  <a:tcPr/>
                </a:tc>
                <a:tc>
                  <a:txBody>
                    <a:bodyPr/>
                    <a:lstStyle/>
                    <a:p>
                      <a:pPr algn="ctr"/>
                      <a:r>
                        <a:rPr lang="x-none" sz="2400" dirty="0"/>
                        <a:t>26%</a:t>
                      </a:r>
                    </a:p>
                  </a:txBody>
                  <a:tcPr/>
                </a:tc>
                <a:tc>
                  <a:txBody>
                    <a:bodyPr/>
                    <a:lstStyle/>
                    <a:p>
                      <a:pPr algn="ctr"/>
                      <a:r>
                        <a:rPr lang="x-none" sz="2400" dirty="0"/>
                        <a:t>20%</a:t>
                      </a:r>
                    </a:p>
                  </a:txBody>
                  <a:tcPr/>
                </a:tc>
                <a:extLst>
                  <a:ext uri="{0D108BD9-81ED-4DB2-BD59-A6C34878D82A}">
                    <a16:rowId xmlns:a16="http://schemas.microsoft.com/office/drawing/2014/main" xmlns="" val="478441594"/>
                  </a:ext>
                </a:extLst>
              </a:tr>
            </a:tbl>
          </a:graphicData>
        </a:graphic>
      </p:graphicFrame>
      <p:sp>
        <p:nvSpPr>
          <p:cNvPr id="4" name="Slide Number Placeholder 3">
            <a:extLst>
              <a:ext uri="{FF2B5EF4-FFF2-40B4-BE49-F238E27FC236}">
                <a16:creationId xmlns:a16="http://schemas.microsoft.com/office/drawing/2014/main" xmlns="" id="{33CE888A-2B05-DCB9-037D-6B0723E79517}"/>
              </a:ext>
            </a:extLst>
          </p:cNvPr>
          <p:cNvSpPr>
            <a:spLocks noGrp="1"/>
          </p:cNvSpPr>
          <p:nvPr>
            <p:ph type="sldNum" sz="quarter" idx="12"/>
          </p:nvPr>
        </p:nvSpPr>
        <p:spPr/>
        <p:txBody>
          <a:bodyPr/>
          <a:lstStyle/>
          <a:p>
            <a:fld id="{D6DAD6C1-62F6-4473-8FB1-A9EBE493AB22}" type="slidenum">
              <a:rPr lang="vi-VN" smtClean="0"/>
              <a:t>75</a:t>
            </a:fld>
            <a:endParaRPr lang="vi-VN"/>
          </a:p>
        </p:txBody>
      </p:sp>
      <p:sp>
        <p:nvSpPr>
          <p:cNvPr id="5" name="Content Placeholder 2">
            <a:extLst>
              <a:ext uri="{FF2B5EF4-FFF2-40B4-BE49-F238E27FC236}">
                <a16:creationId xmlns:a16="http://schemas.microsoft.com/office/drawing/2014/main" xmlns="" id="{8130DE99-7C82-F930-DB8C-C63818A4D573}"/>
              </a:ext>
            </a:extLst>
          </p:cNvPr>
          <p:cNvSpPr txBox="1">
            <a:spLocks/>
          </p:cNvSpPr>
          <p:nvPr/>
        </p:nvSpPr>
        <p:spPr>
          <a:xfrm>
            <a:off x="292100" y="1937244"/>
            <a:ext cx="11468100" cy="45941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30000"/>
              </a:lnSpc>
              <a:spcBef>
                <a:spcPts val="600"/>
              </a:spcBef>
            </a:pPr>
            <a:r>
              <a:rPr lang="en-US" b="1" dirty="0" err="1">
                <a:latin typeface="Calibri" panose="020F0502020204030204" pitchFamily="34" charset="0"/>
                <a:cs typeface="Calibri" panose="020F0502020204030204" pitchFamily="34" charset="0"/>
              </a:rPr>
              <a:t>Tỉ</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lệ</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quá</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trình</a:t>
            </a:r>
            <a:endParaRPr lang="en-US" b="1" dirty="0">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xmlns="" id="{CF8F988E-7B48-3B91-F50A-7E3896F8940B}"/>
              </a:ext>
            </a:extLst>
          </p:cNvPr>
          <p:cNvSpPr txBox="1">
            <a:spLocks/>
          </p:cNvSpPr>
          <p:nvPr/>
        </p:nvSpPr>
        <p:spPr bwMode="auto">
          <a:xfrm>
            <a:off x="5882184" y="2962942"/>
            <a:ext cx="5745707" cy="2506217"/>
          </a:xfrm>
          <a:prstGeom prst="rect">
            <a:avLst/>
          </a:prstGeom>
          <a:solidFill>
            <a:schemeClr val="accent2">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Char char="•"/>
              <a:defRPr sz="24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3366"/>
                </a:solidFill>
                <a:latin typeface="+mn-lt"/>
                <a:cs typeface="+mn-cs"/>
              </a:defRPr>
            </a:lvl2pPr>
            <a:lvl3pPr marL="1143000" indent="-228600" algn="l" rtl="0" eaLnBrk="0" fontAlgn="base" hangingPunct="0">
              <a:spcBef>
                <a:spcPct val="20000"/>
              </a:spcBef>
              <a:spcAft>
                <a:spcPct val="0"/>
              </a:spcAft>
              <a:buChar char="•"/>
              <a:defRPr sz="2400">
                <a:solidFill>
                  <a:srgbClr val="003366"/>
                </a:solidFill>
                <a:latin typeface="+mn-lt"/>
                <a:cs typeface="+mn-cs"/>
              </a:defRPr>
            </a:lvl3pPr>
            <a:lvl4pPr marL="1600200" indent="-228600" algn="l" rtl="0" eaLnBrk="0" fontAlgn="base" hangingPunct="0">
              <a:spcBef>
                <a:spcPct val="20000"/>
              </a:spcBef>
              <a:spcAft>
                <a:spcPct val="0"/>
              </a:spcAft>
              <a:buChar char="–"/>
              <a:defRPr sz="1600">
                <a:solidFill>
                  <a:srgbClr val="003366"/>
                </a:solidFill>
                <a:latin typeface="+mn-lt"/>
                <a:cs typeface="+mn-cs"/>
              </a:defRPr>
            </a:lvl4pPr>
            <a:lvl5pPr marL="2057400" indent="-228600" algn="l" rtl="0" eaLnBrk="0" fontAlgn="base" hangingPunct="0">
              <a:spcBef>
                <a:spcPct val="20000"/>
              </a:spcBef>
              <a:spcAft>
                <a:spcPct val="0"/>
              </a:spcAft>
              <a:buChar char="»"/>
              <a:defRPr sz="1600">
                <a:solidFill>
                  <a:srgbClr val="003366"/>
                </a:solidFill>
                <a:latin typeface="+mn-lt"/>
                <a:cs typeface="+mn-cs"/>
              </a:defRPr>
            </a:lvl5pPr>
            <a:lvl6pPr marL="2514600" indent="-228600" algn="l" rtl="0" fontAlgn="base">
              <a:spcBef>
                <a:spcPct val="20000"/>
              </a:spcBef>
              <a:spcAft>
                <a:spcPct val="0"/>
              </a:spcAft>
              <a:buChar char="»"/>
              <a:defRPr sz="1600">
                <a:solidFill>
                  <a:srgbClr val="003366"/>
                </a:solidFill>
                <a:latin typeface="+mn-lt"/>
                <a:cs typeface="+mn-cs"/>
              </a:defRPr>
            </a:lvl6pPr>
            <a:lvl7pPr marL="2971800" indent="-228600" algn="l" rtl="0" fontAlgn="base">
              <a:spcBef>
                <a:spcPct val="20000"/>
              </a:spcBef>
              <a:spcAft>
                <a:spcPct val="0"/>
              </a:spcAft>
              <a:buChar char="»"/>
              <a:defRPr sz="1600">
                <a:solidFill>
                  <a:srgbClr val="003366"/>
                </a:solidFill>
                <a:latin typeface="+mn-lt"/>
                <a:cs typeface="+mn-cs"/>
              </a:defRPr>
            </a:lvl7pPr>
            <a:lvl8pPr marL="3429000" indent="-228600" algn="l" rtl="0" fontAlgn="base">
              <a:spcBef>
                <a:spcPct val="20000"/>
              </a:spcBef>
              <a:spcAft>
                <a:spcPct val="0"/>
              </a:spcAft>
              <a:buChar char="»"/>
              <a:defRPr sz="1600">
                <a:solidFill>
                  <a:srgbClr val="003366"/>
                </a:solidFill>
                <a:latin typeface="+mn-lt"/>
                <a:cs typeface="+mn-cs"/>
              </a:defRPr>
            </a:lvl8pPr>
            <a:lvl9pPr marL="3886200" indent="-228600" algn="l" rtl="0" fontAlgn="base">
              <a:spcBef>
                <a:spcPct val="20000"/>
              </a:spcBef>
              <a:spcAft>
                <a:spcPct val="0"/>
              </a:spcAft>
              <a:buChar char="»"/>
              <a:defRPr sz="1600">
                <a:solidFill>
                  <a:srgbClr val="003366"/>
                </a:solidFill>
                <a:latin typeface="+mn-lt"/>
                <a:cs typeface="+mn-cs"/>
              </a:defRPr>
            </a:lvl9pPr>
          </a:lstStyle>
          <a:p>
            <a:pPr marL="0" indent="0" algn="just">
              <a:lnSpc>
                <a:spcPct val="110000"/>
              </a:lnSpc>
              <a:spcBef>
                <a:spcPts val="1200"/>
              </a:spcBef>
              <a:buNone/>
            </a:pPr>
            <a:r>
              <a:rPr lang="vi-VN" sz="3200" kern="0" dirty="0"/>
              <a:t>Tỉ lệ các mức độ do nhà trường, tổ chuyên môn hoặc GV quyết định không có qui định cố định. Ví dụ:</a:t>
            </a:r>
          </a:p>
          <a:p>
            <a:pPr marL="0" indent="0" algn="just">
              <a:lnSpc>
                <a:spcPct val="110000"/>
              </a:lnSpc>
              <a:spcBef>
                <a:spcPts val="1200"/>
              </a:spcBef>
              <a:buNone/>
            </a:pPr>
            <a:r>
              <a:rPr lang="vi-VN" sz="3200" kern="0" dirty="0"/>
              <a:t>Mức 1 : Khoảng </a:t>
            </a:r>
            <a:r>
              <a:rPr lang="en-US" sz="3200" kern="0" dirty="0"/>
              <a:t>50</a:t>
            </a:r>
            <a:r>
              <a:rPr lang="vi-VN" sz="3200" kern="0" dirty="0"/>
              <a:t>%; </a:t>
            </a:r>
          </a:p>
          <a:p>
            <a:pPr marL="0" indent="0" algn="just">
              <a:lnSpc>
                <a:spcPct val="110000"/>
              </a:lnSpc>
              <a:spcBef>
                <a:spcPts val="1200"/>
              </a:spcBef>
              <a:buNone/>
            </a:pPr>
            <a:r>
              <a:rPr lang="vi-VN" sz="3200" kern="0" dirty="0"/>
              <a:t>Mức 2: Khoảng 30%;</a:t>
            </a:r>
          </a:p>
          <a:p>
            <a:pPr marL="0" indent="0" algn="just">
              <a:lnSpc>
                <a:spcPct val="110000"/>
              </a:lnSpc>
              <a:spcBef>
                <a:spcPts val="1200"/>
              </a:spcBef>
              <a:buNone/>
            </a:pPr>
            <a:r>
              <a:rPr lang="vi-VN" sz="3200" kern="0" dirty="0"/>
              <a:t> Mức 3: Khoảng 20%</a:t>
            </a:r>
            <a:r>
              <a:rPr lang="en-US" sz="3200" kern="0" dirty="0"/>
              <a:t>;</a:t>
            </a:r>
          </a:p>
          <a:p>
            <a:pPr marL="0" indent="0" algn="just">
              <a:lnSpc>
                <a:spcPct val="110000"/>
              </a:lnSpc>
              <a:spcBef>
                <a:spcPts val="1200"/>
              </a:spcBef>
              <a:buNone/>
            </a:pPr>
            <a:endParaRPr lang="vi-VN" sz="3200" kern="0" dirty="0"/>
          </a:p>
          <a:p>
            <a:pPr marL="0" indent="0" algn="just">
              <a:lnSpc>
                <a:spcPct val="110000"/>
              </a:lnSpc>
              <a:spcBef>
                <a:spcPts val="1200"/>
              </a:spcBef>
              <a:buNone/>
            </a:pPr>
            <a:endParaRPr lang="en-AU" sz="3200" kern="0" dirty="0">
              <a:solidFill>
                <a:schemeClr val="tx1"/>
              </a:solidFill>
              <a:latin typeface="Times New Roman" pitchFamily="18" charset="0"/>
              <a:cs typeface="Times New Roman" pitchFamily="18" charset="0"/>
            </a:endParaRPr>
          </a:p>
        </p:txBody>
      </p:sp>
      <p:sp>
        <p:nvSpPr>
          <p:cNvPr id="8" name="Title 1">
            <a:extLst>
              <a:ext uri="{FF2B5EF4-FFF2-40B4-BE49-F238E27FC236}">
                <a16:creationId xmlns:a16="http://schemas.microsoft.com/office/drawing/2014/main" xmlns="" id="{A757F55D-7175-7DB8-300E-B83E167D2C65}"/>
              </a:ext>
            </a:extLst>
          </p:cNvPr>
          <p:cNvSpPr txBox="1">
            <a:spLocks/>
          </p:cNvSpPr>
          <p:nvPr/>
        </p:nvSpPr>
        <p:spPr>
          <a:xfrm>
            <a:off x="6107361" y="1772644"/>
            <a:ext cx="5295354" cy="1077795"/>
          </a:xfrm>
          <a:prstGeom prst="rect">
            <a:avLst/>
          </a:prstGeom>
          <a:no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algn="just">
              <a:lnSpc>
                <a:spcPct val="130000"/>
              </a:lnSpc>
              <a:spcBef>
                <a:spcPts val="600"/>
              </a:spcBef>
            </a:pPr>
            <a:r>
              <a:rPr lang="en-US" sz="3600" dirty="0" err="1">
                <a:solidFill>
                  <a:schemeClr val="tx1"/>
                </a:solidFill>
                <a:latin typeface="Calibri" panose="020F0502020204030204" pitchFamily="34" charset="0"/>
                <a:cs typeface="Calibri" panose="020F0502020204030204" pitchFamily="34" charset="0"/>
              </a:rPr>
              <a:t>Tỉ</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lệ</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các</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Mức</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độ</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theo</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thông</a:t>
            </a:r>
            <a:r>
              <a:rPr lang="en-US" sz="3600" dirty="0">
                <a:solidFill>
                  <a:schemeClr val="tx1"/>
                </a:solidFill>
                <a:latin typeface="Calibri" panose="020F0502020204030204" pitchFamily="34" charset="0"/>
                <a:cs typeface="Calibri" panose="020F0502020204030204" pitchFamily="34" charset="0"/>
              </a:rPr>
              <a:t> </a:t>
            </a:r>
            <a:r>
              <a:rPr lang="en-US" sz="3600" dirty="0" err="1">
                <a:solidFill>
                  <a:schemeClr val="tx1"/>
                </a:solidFill>
                <a:latin typeface="Calibri" panose="020F0502020204030204" pitchFamily="34" charset="0"/>
                <a:cs typeface="Calibri" panose="020F0502020204030204" pitchFamily="34" charset="0"/>
              </a:rPr>
              <a:t>tư</a:t>
            </a:r>
            <a:r>
              <a:rPr lang="en-US" sz="3600" dirty="0">
                <a:solidFill>
                  <a:schemeClr val="tx1"/>
                </a:solidFill>
                <a:latin typeface="Calibri" panose="020F0502020204030204" pitchFamily="34" charset="0"/>
                <a:cs typeface="Calibri" panose="020F0502020204030204" pitchFamily="34" charset="0"/>
              </a:rPr>
              <a:t> 27</a:t>
            </a:r>
          </a:p>
        </p:txBody>
      </p:sp>
      <p:sp>
        <p:nvSpPr>
          <p:cNvPr id="10" name="Title 9">
            <a:extLst>
              <a:ext uri="{FF2B5EF4-FFF2-40B4-BE49-F238E27FC236}">
                <a16:creationId xmlns:a16="http://schemas.microsoft.com/office/drawing/2014/main" xmlns="" id="{DFC38DD7-4732-2F9A-985B-6185AAAB172A}"/>
              </a:ext>
            </a:extLst>
          </p:cNvPr>
          <p:cNvSpPr>
            <a:spLocks noGrp="1"/>
          </p:cNvSpPr>
          <p:nvPr>
            <p:ph type="title"/>
          </p:nvPr>
        </p:nvSpPr>
        <p:spPr/>
        <p:txBody>
          <a:bodyPr/>
          <a:lstStyle/>
          <a:p>
            <a:endParaRPr lang="x-none"/>
          </a:p>
        </p:txBody>
      </p:sp>
    </p:spTree>
    <p:extLst>
      <p:ext uri="{BB962C8B-B14F-4D97-AF65-F5344CB8AC3E}">
        <p14:creationId xmlns:p14="http://schemas.microsoft.com/office/powerpoint/2010/main" val="29802769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E8E517E-F862-B91E-4CF4-9598C53DB1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37F0D1D2-492E-49C3-E108-A8623FFBEA44}"/>
              </a:ext>
            </a:extLst>
          </p:cNvPr>
          <p:cNvSpPr>
            <a:spLocks noGrp="1"/>
          </p:cNvSpPr>
          <p:nvPr>
            <p:ph type="title"/>
          </p:nvPr>
        </p:nvSpPr>
        <p:spPr/>
        <p:txBody>
          <a:bodyPr/>
          <a:lstStyle/>
          <a:p>
            <a:r>
              <a:rPr lang="vi-VN"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2</a:t>
            </a:r>
            <a:r>
              <a:rPr lang="vi-VN" dirty="0">
                <a:latin typeface="Calibri" panose="020F0502020204030204" pitchFamily="34" charset="0"/>
                <a:cs typeface="Calibri" panose="020F0502020204030204" pitchFamily="34" charset="0"/>
              </a:rPr>
              <a:t>. Khung đánh giá năng lực toán học SEA-PLM</a:t>
            </a:r>
          </a:p>
        </p:txBody>
      </p:sp>
      <p:sp>
        <p:nvSpPr>
          <p:cNvPr id="3" name="Content Placeholder 2">
            <a:extLst>
              <a:ext uri="{FF2B5EF4-FFF2-40B4-BE49-F238E27FC236}">
                <a16:creationId xmlns:a16="http://schemas.microsoft.com/office/drawing/2014/main" xmlns="" id="{AA4B5980-2E70-19C1-D187-C491F14E25C3}"/>
              </a:ext>
            </a:extLst>
          </p:cNvPr>
          <p:cNvSpPr txBox="1">
            <a:spLocks/>
          </p:cNvSpPr>
          <p:nvPr/>
        </p:nvSpPr>
        <p:spPr>
          <a:xfrm>
            <a:off x="709195" y="2831674"/>
            <a:ext cx="4713037" cy="19623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40000"/>
              </a:lnSpc>
              <a:spcBef>
                <a:spcPts val="0"/>
              </a:spcBef>
              <a:buFont typeface="Wingdings" panose="05000000000000000000" pitchFamily="2" charset="2"/>
              <a:buChar char="§"/>
            </a:pPr>
            <a:r>
              <a:rPr lang="vi-VN" sz="2800" dirty="0">
                <a:latin typeface="Calibri" panose="020F0502020204030204" pitchFamily="34" charset="0"/>
                <a:cs typeface="Calibri" panose="020F0502020204030204" pitchFamily="34" charset="0"/>
              </a:rPr>
              <a:t>Số và đại số</a:t>
            </a:r>
            <a:endParaRPr lang="en-US" sz="2800" dirty="0">
              <a:latin typeface="Calibri" panose="020F0502020204030204" pitchFamily="34" charset="0"/>
              <a:cs typeface="Calibri" panose="020F0502020204030204" pitchFamily="34" charset="0"/>
            </a:endParaRPr>
          </a:p>
          <a:p>
            <a:pPr marL="342900" indent="-342900" algn="just">
              <a:lnSpc>
                <a:spcPct val="140000"/>
              </a:lnSpc>
              <a:spcBef>
                <a:spcPts val="0"/>
              </a:spcBef>
              <a:buFont typeface="Wingdings" panose="05000000000000000000" pitchFamily="2" charset="2"/>
              <a:buChar char="§"/>
            </a:pPr>
            <a:r>
              <a:rPr lang="vi-VN" sz="2800" dirty="0">
                <a:latin typeface="Calibri" panose="020F0502020204030204" pitchFamily="34" charset="0"/>
                <a:cs typeface="Calibri" panose="020F0502020204030204" pitchFamily="34" charset="0"/>
              </a:rPr>
              <a:t>Hình học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đo lường  </a:t>
            </a:r>
            <a:endParaRPr lang="en-US" sz="2800" dirty="0">
              <a:latin typeface="Calibri" panose="020F0502020204030204" pitchFamily="34" charset="0"/>
              <a:cs typeface="Calibri" panose="020F0502020204030204" pitchFamily="34" charset="0"/>
            </a:endParaRPr>
          </a:p>
          <a:p>
            <a:pPr marL="342900" indent="-342900" algn="just">
              <a:lnSpc>
                <a:spcPct val="140000"/>
              </a:lnSpc>
              <a:spcBef>
                <a:spcPts val="0"/>
              </a:spcBef>
              <a:buFont typeface="Wingdings" panose="05000000000000000000" pitchFamily="2" charset="2"/>
              <a:buChar char="§"/>
            </a:pPr>
            <a:r>
              <a:rPr lang="vi-VN" sz="2800" dirty="0">
                <a:latin typeface="Calibri" panose="020F0502020204030204" pitchFamily="34" charset="0"/>
                <a:cs typeface="Calibri" panose="020F0502020204030204" pitchFamily="34" charset="0"/>
              </a:rPr>
              <a:t>Xác suất và dữ liệu</a:t>
            </a:r>
          </a:p>
        </p:txBody>
      </p:sp>
      <p:sp>
        <p:nvSpPr>
          <p:cNvPr id="5" name="Slide Number Placeholder 4">
            <a:extLst>
              <a:ext uri="{FF2B5EF4-FFF2-40B4-BE49-F238E27FC236}">
                <a16:creationId xmlns:a16="http://schemas.microsoft.com/office/drawing/2014/main" xmlns="" id="{227DD73F-C7CD-2CFE-FCDF-B05DC1D5541E}"/>
              </a:ext>
            </a:extLst>
          </p:cNvPr>
          <p:cNvSpPr>
            <a:spLocks noGrp="1"/>
          </p:cNvSpPr>
          <p:nvPr>
            <p:ph type="sldNum" sz="quarter" idx="12"/>
          </p:nvPr>
        </p:nvSpPr>
        <p:spPr/>
        <p:txBody>
          <a:bodyPr/>
          <a:lstStyle/>
          <a:p>
            <a:fld id="{D6DAD6C1-62F6-4473-8FB1-A9EBE493AB22}" type="slidenum">
              <a:rPr lang="vi-VN" smtClean="0"/>
              <a:t>76</a:t>
            </a:fld>
            <a:endParaRPr lang="vi-VN"/>
          </a:p>
        </p:txBody>
      </p:sp>
      <p:sp>
        <p:nvSpPr>
          <p:cNvPr id="4" name="Content Placeholder 2">
            <a:extLst>
              <a:ext uri="{FF2B5EF4-FFF2-40B4-BE49-F238E27FC236}">
                <a16:creationId xmlns:a16="http://schemas.microsoft.com/office/drawing/2014/main" xmlns="" id="{2EFDBAC0-0BCC-F6ED-C9B2-EF6945AA47F5}"/>
              </a:ext>
            </a:extLst>
          </p:cNvPr>
          <p:cNvSpPr txBox="1">
            <a:spLocks/>
          </p:cNvSpPr>
          <p:nvPr/>
        </p:nvSpPr>
        <p:spPr>
          <a:xfrm>
            <a:off x="292100" y="1937244"/>
            <a:ext cx="2547353" cy="7097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30000"/>
              </a:lnSpc>
              <a:spcBef>
                <a:spcPts val="600"/>
              </a:spcBef>
            </a:pPr>
            <a:r>
              <a:rPr lang="en-US" b="1" dirty="0" err="1">
                <a:latin typeface="Calibri" panose="020F0502020204030204" pitchFamily="34" charset="0"/>
                <a:cs typeface="Calibri" panose="020F0502020204030204" pitchFamily="34" charset="0"/>
              </a:rPr>
              <a:t>Nội</a:t>
            </a:r>
            <a:r>
              <a:rPr lang="en-US" b="1" dirty="0">
                <a:latin typeface="Calibri" panose="020F0502020204030204" pitchFamily="34" charset="0"/>
                <a:cs typeface="Calibri" panose="020F0502020204030204" pitchFamily="34" charset="0"/>
              </a:rPr>
              <a:t> dung</a:t>
            </a:r>
          </a:p>
        </p:txBody>
      </p:sp>
      <p:sp>
        <p:nvSpPr>
          <p:cNvPr id="6" name="Content Placeholder 2">
            <a:extLst>
              <a:ext uri="{FF2B5EF4-FFF2-40B4-BE49-F238E27FC236}">
                <a16:creationId xmlns:a16="http://schemas.microsoft.com/office/drawing/2014/main" xmlns="" id="{250D36DF-5FD8-D7C2-536A-D14FC9B55D0C}"/>
              </a:ext>
            </a:extLst>
          </p:cNvPr>
          <p:cNvSpPr txBox="1">
            <a:spLocks/>
          </p:cNvSpPr>
          <p:nvPr/>
        </p:nvSpPr>
        <p:spPr>
          <a:xfrm>
            <a:off x="6356016" y="2815632"/>
            <a:ext cx="4713037" cy="19623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40000"/>
              </a:lnSpc>
              <a:spcBef>
                <a:spcPts val="0"/>
              </a:spcBef>
              <a:buFont typeface="Wingdings" panose="05000000000000000000" pitchFamily="2" charset="2"/>
              <a:buChar char="§"/>
            </a:pPr>
            <a:r>
              <a:rPr lang="vi-VN" sz="2800" dirty="0">
                <a:latin typeface="Calibri" panose="020F0502020204030204" pitchFamily="34" charset="0"/>
                <a:cs typeface="Calibri" panose="020F0502020204030204" pitchFamily="34" charset="0"/>
              </a:rPr>
              <a:t>Số và Phép tính</a:t>
            </a:r>
            <a:endParaRPr lang="en-US" sz="2800" dirty="0">
              <a:latin typeface="Calibri" panose="020F0502020204030204" pitchFamily="34" charset="0"/>
              <a:cs typeface="Calibri" panose="020F0502020204030204" pitchFamily="34" charset="0"/>
            </a:endParaRPr>
          </a:p>
          <a:p>
            <a:pPr marL="342900" indent="-342900" algn="just">
              <a:lnSpc>
                <a:spcPct val="140000"/>
              </a:lnSpc>
              <a:spcBef>
                <a:spcPts val="0"/>
              </a:spcBef>
              <a:buFont typeface="Wingdings" panose="05000000000000000000" pitchFamily="2" charset="2"/>
              <a:buChar char="§"/>
            </a:pPr>
            <a:r>
              <a:rPr lang="vi-VN" sz="2800" dirty="0">
                <a:latin typeface="Calibri" panose="020F0502020204030204" pitchFamily="34" charset="0"/>
                <a:cs typeface="Calibri" panose="020F0502020204030204" pitchFamily="34" charset="0"/>
              </a:rPr>
              <a:t>Hình học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đo lường  </a:t>
            </a:r>
            <a:endParaRPr lang="en-US" sz="2800" dirty="0">
              <a:latin typeface="Calibri" panose="020F0502020204030204" pitchFamily="34" charset="0"/>
              <a:cs typeface="Calibri" panose="020F0502020204030204" pitchFamily="34" charset="0"/>
            </a:endParaRPr>
          </a:p>
          <a:p>
            <a:pPr marL="342900" indent="-342900" algn="just">
              <a:lnSpc>
                <a:spcPct val="140000"/>
              </a:lnSpc>
              <a:spcBef>
                <a:spcPts val="0"/>
              </a:spcBef>
              <a:buFont typeface="Wingdings" panose="05000000000000000000" pitchFamily="2" charset="2"/>
              <a:buChar char="§"/>
            </a:pPr>
            <a:r>
              <a:rPr lang="vi-VN" sz="2800" dirty="0">
                <a:latin typeface="Calibri" panose="020F0502020204030204" pitchFamily="34" charset="0"/>
                <a:cs typeface="Calibri" panose="020F0502020204030204" pitchFamily="34" charset="0"/>
              </a:rPr>
              <a:t>Thống kê và Xác suất</a:t>
            </a:r>
          </a:p>
        </p:txBody>
      </p:sp>
      <p:sp>
        <p:nvSpPr>
          <p:cNvPr id="7" name="Content Placeholder 2">
            <a:extLst>
              <a:ext uri="{FF2B5EF4-FFF2-40B4-BE49-F238E27FC236}">
                <a16:creationId xmlns:a16="http://schemas.microsoft.com/office/drawing/2014/main" xmlns="" id="{6E6E87DF-D01D-3FF9-9FD5-5272AFCA7483}"/>
              </a:ext>
            </a:extLst>
          </p:cNvPr>
          <p:cNvSpPr txBox="1">
            <a:spLocks/>
          </p:cNvSpPr>
          <p:nvPr/>
        </p:nvSpPr>
        <p:spPr>
          <a:xfrm>
            <a:off x="6782202" y="2167360"/>
            <a:ext cx="2547353" cy="7097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30000"/>
              </a:lnSpc>
              <a:spcBef>
                <a:spcPts val="600"/>
              </a:spcBef>
            </a:pPr>
            <a:r>
              <a:rPr lang="en-US" b="1" dirty="0">
                <a:latin typeface="Calibri" panose="020F0502020204030204" pitchFamily="34" charset="0"/>
                <a:cs typeface="Calibri" panose="020F0502020204030204" pitchFamily="34" charset="0"/>
              </a:rPr>
              <a:t>CT 2018</a:t>
            </a:r>
          </a:p>
        </p:txBody>
      </p:sp>
    </p:spTree>
    <p:extLst>
      <p:ext uri="{BB962C8B-B14F-4D97-AF65-F5344CB8AC3E}">
        <p14:creationId xmlns:p14="http://schemas.microsoft.com/office/powerpoint/2010/main" val="14479691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F109006F-5DAE-A319-7F5C-2AED0CF362C8}"/>
              </a:ext>
            </a:extLst>
          </p:cNvPr>
          <p:cNvSpPr>
            <a:spLocks noGrp="1"/>
          </p:cNvSpPr>
          <p:nvPr>
            <p:ph type="sldNum" sz="quarter" idx="12"/>
          </p:nvPr>
        </p:nvSpPr>
        <p:spPr/>
        <p:txBody>
          <a:bodyPr/>
          <a:lstStyle/>
          <a:p>
            <a:fld id="{D6DAD6C1-62F6-4473-8FB1-A9EBE493AB22}" type="slidenum">
              <a:rPr lang="vi-VN" smtClean="0"/>
              <a:t>77</a:t>
            </a:fld>
            <a:endParaRPr lang="vi-VN" dirty="0"/>
          </a:p>
        </p:txBody>
      </p:sp>
      <p:sp>
        <p:nvSpPr>
          <p:cNvPr id="8" name="TextBox 7">
            <a:extLst>
              <a:ext uri="{FF2B5EF4-FFF2-40B4-BE49-F238E27FC236}">
                <a16:creationId xmlns:a16="http://schemas.microsoft.com/office/drawing/2014/main" xmlns="" id="{31187524-505E-E95B-D8E0-954C90A03675}"/>
              </a:ext>
            </a:extLst>
          </p:cNvPr>
          <p:cNvSpPr txBox="1"/>
          <p:nvPr/>
        </p:nvSpPr>
        <p:spPr>
          <a:xfrm>
            <a:off x="5087012" y="193071"/>
            <a:ext cx="1715067" cy="478272"/>
          </a:xfrm>
          <a:prstGeom prst="rect">
            <a:avLst/>
          </a:prstGeom>
          <a:noFill/>
        </p:spPr>
        <p:txBody>
          <a:bodyPr wrap="square">
            <a:spAutoFit/>
          </a:bodyPr>
          <a:lstStyle/>
          <a:p>
            <a:pPr marL="0" indent="0" algn="just">
              <a:lnSpc>
                <a:spcPct val="110000"/>
              </a:lnSpc>
              <a:spcBef>
                <a:spcPts val="1200"/>
              </a:spcBef>
              <a:buNone/>
            </a:pPr>
            <a:r>
              <a:rPr lang="x-none" sz="2400" kern="0" dirty="0"/>
              <a:t>Sea-PLM</a:t>
            </a:r>
            <a:endParaRPr lang="x-none" sz="2400" dirty="0"/>
          </a:p>
        </p:txBody>
      </p:sp>
      <p:sp>
        <p:nvSpPr>
          <p:cNvPr id="10" name="TextBox 9">
            <a:extLst>
              <a:ext uri="{FF2B5EF4-FFF2-40B4-BE49-F238E27FC236}">
                <a16:creationId xmlns:a16="http://schemas.microsoft.com/office/drawing/2014/main" xmlns="" id="{5DED981B-27D6-F4FA-B510-77CA9C8812DB}"/>
              </a:ext>
            </a:extLst>
          </p:cNvPr>
          <p:cNvSpPr txBox="1"/>
          <p:nvPr/>
        </p:nvSpPr>
        <p:spPr>
          <a:xfrm>
            <a:off x="4132997" y="2915094"/>
            <a:ext cx="3926005" cy="478272"/>
          </a:xfrm>
          <a:prstGeom prst="rect">
            <a:avLst/>
          </a:prstGeom>
          <a:noFill/>
        </p:spPr>
        <p:txBody>
          <a:bodyPr wrap="square">
            <a:spAutoFit/>
          </a:bodyPr>
          <a:lstStyle/>
          <a:p>
            <a:pPr marL="0" indent="0" algn="just">
              <a:lnSpc>
                <a:spcPct val="110000"/>
              </a:lnSpc>
              <a:spcBef>
                <a:spcPts val="1200"/>
              </a:spcBef>
              <a:buNone/>
            </a:pPr>
            <a:r>
              <a:rPr lang="x-none" sz="2400" kern="0" dirty="0"/>
              <a:t>CT GDPT Việt Nam (TT32)</a:t>
            </a:r>
            <a:endParaRPr lang="x-none" sz="2400" dirty="0"/>
          </a:p>
        </p:txBody>
      </p:sp>
      <p:pic>
        <p:nvPicPr>
          <p:cNvPr id="3" name="Picture 2">
            <a:extLst>
              <a:ext uri="{FF2B5EF4-FFF2-40B4-BE49-F238E27FC236}">
                <a16:creationId xmlns:a16="http://schemas.microsoft.com/office/drawing/2014/main" xmlns="" id="{079CA987-55C6-C927-56A1-B693CE5018A8}"/>
              </a:ext>
            </a:extLst>
          </p:cNvPr>
          <p:cNvPicPr>
            <a:picLocks noChangeAspect="1"/>
          </p:cNvPicPr>
          <p:nvPr/>
        </p:nvPicPr>
        <p:blipFill>
          <a:blip r:embed="rId2"/>
          <a:stretch>
            <a:fillRect/>
          </a:stretch>
        </p:blipFill>
        <p:spPr>
          <a:xfrm>
            <a:off x="1867832" y="3464635"/>
            <a:ext cx="8668239" cy="2871554"/>
          </a:xfrm>
          <a:prstGeom prst="rect">
            <a:avLst/>
          </a:prstGeom>
        </p:spPr>
      </p:pic>
      <p:pic>
        <p:nvPicPr>
          <p:cNvPr id="11" name="Picture 10">
            <a:extLst>
              <a:ext uri="{FF2B5EF4-FFF2-40B4-BE49-F238E27FC236}">
                <a16:creationId xmlns:a16="http://schemas.microsoft.com/office/drawing/2014/main" xmlns="" id="{7C965740-6BB9-589D-4B21-4D7ECE7B1209}"/>
              </a:ext>
            </a:extLst>
          </p:cNvPr>
          <p:cNvPicPr>
            <a:picLocks noChangeAspect="1"/>
          </p:cNvPicPr>
          <p:nvPr/>
        </p:nvPicPr>
        <p:blipFill>
          <a:blip r:embed="rId3"/>
          <a:stretch>
            <a:fillRect/>
          </a:stretch>
        </p:blipFill>
        <p:spPr>
          <a:xfrm>
            <a:off x="1849309" y="823283"/>
            <a:ext cx="7854978" cy="1838030"/>
          </a:xfrm>
          <a:prstGeom prst="rect">
            <a:avLst/>
          </a:prstGeom>
        </p:spPr>
      </p:pic>
    </p:spTree>
    <p:extLst>
      <p:ext uri="{BB962C8B-B14F-4D97-AF65-F5344CB8AC3E}">
        <p14:creationId xmlns:p14="http://schemas.microsoft.com/office/powerpoint/2010/main" val="2653026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20000"/>
          </a:blip>
          <a:srcRect/>
          <a:stretch>
            <a:fillRect/>
          </a:stretch>
        </p:blipFill>
        <p:spPr bwMode="auto">
          <a:xfrm>
            <a:off x="-35984" y="0"/>
            <a:ext cx="12227984" cy="6858000"/>
          </a:xfrm>
          <a:prstGeom prst="rect">
            <a:avLst/>
          </a:prstGeom>
          <a:ln>
            <a:noFill/>
          </a:ln>
          <a:effectLst>
            <a:outerShdw blurRad="292100" dist="139700" dir="2700000" algn="tl" rotWithShape="0">
              <a:srgbClr val="333333">
                <a:alpha val="65000"/>
              </a:srgbClr>
            </a:outerShdw>
          </a:effectLst>
        </p:spPr>
      </p:pic>
      <p:sp>
        <p:nvSpPr>
          <p:cNvPr id="40962" name="Text Box 5"/>
          <p:cNvSpPr txBox="1">
            <a:spLocks noChangeArrowheads="1"/>
          </p:cNvSpPr>
          <p:nvPr/>
        </p:nvSpPr>
        <p:spPr bwMode="auto">
          <a:xfrm>
            <a:off x="1524000" y="3151859"/>
            <a:ext cx="9448800" cy="830997"/>
          </a:xfrm>
          <a:prstGeom prst="rect">
            <a:avLst/>
          </a:prstGeom>
          <a:noFill/>
          <a:ln w="9525">
            <a:noFill/>
            <a:miter lim="800000"/>
            <a:headEnd/>
            <a:tailEnd/>
          </a:ln>
        </p:spPr>
        <p:txBody>
          <a:bodyPr>
            <a:spAutoFit/>
          </a:bodyPr>
          <a:lstStyle/>
          <a:p>
            <a:pPr algn="ctr">
              <a:spcBef>
                <a:spcPct val="50000"/>
              </a:spcBef>
            </a:pPr>
            <a:r>
              <a:rPr lang="vi-VN" sz="4800" b="1" i="1" dirty="0">
                <a:solidFill>
                  <a:srgbClr val="A80000"/>
                </a:solidFill>
                <a:cs typeface="Arial" charset="0"/>
              </a:rPr>
              <a:t> </a:t>
            </a:r>
            <a:endParaRPr lang="vi-VN" sz="4800" b="1" dirty="0">
              <a:solidFill>
                <a:srgbClr val="A80000"/>
              </a:solidFill>
            </a:endParaRPr>
          </a:p>
        </p:txBody>
      </p:sp>
    </p:spTree>
    <p:extLst>
      <p:ext uri="{BB962C8B-B14F-4D97-AF65-F5344CB8AC3E}">
        <p14:creationId xmlns:p14="http://schemas.microsoft.com/office/powerpoint/2010/main" val="1367989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5B14A2E-654F-3C05-44EF-C0CDD90BC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EFDD7D8F-8D48-E51C-DE7B-4FE61EC4C1EB}"/>
              </a:ext>
            </a:extLst>
          </p:cNvPr>
          <p:cNvSpPr>
            <a:spLocks noGrp="1"/>
          </p:cNvSpPr>
          <p:nvPr>
            <p:ph type="title"/>
          </p:nvPr>
        </p:nvSpPr>
        <p:spPr/>
        <p:txBody>
          <a:bodyPr/>
          <a:lstStyle/>
          <a:p>
            <a:r>
              <a:rPr lang="vi-VN"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2</a:t>
            </a:r>
            <a:r>
              <a:rPr lang="vi-VN" dirty="0">
                <a:latin typeface="Calibri" panose="020F0502020204030204" pitchFamily="34" charset="0"/>
                <a:cs typeface="Calibri" panose="020F0502020204030204" pitchFamily="34" charset="0"/>
              </a:rPr>
              <a:t>. Khung đánh giá năng lực toán học SEA-PLM</a:t>
            </a:r>
          </a:p>
        </p:txBody>
      </p:sp>
      <p:sp>
        <p:nvSpPr>
          <p:cNvPr id="35" name="Google Shape;463;p33">
            <a:extLst>
              <a:ext uri="{FF2B5EF4-FFF2-40B4-BE49-F238E27FC236}">
                <a16:creationId xmlns:a16="http://schemas.microsoft.com/office/drawing/2014/main" xmlns="" id="{B9347838-F5CF-57FC-22C7-5C3A396D5161}"/>
              </a:ext>
            </a:extLst>
          </p:cNvPr>
          <p:cNvSpPr/>
          <p:nvPr/>
        </p:nvSpPr>
        <p:spPr>
          <a:xfrm flipH="1">
            <a:off x="5668548" y="2488857"/>
            <a:ext cx="2051268" cy="2423784"/>
          </a:xfrm>
          <a:custGeom>
            <a:avLst/>
            <a:gdLst/>
            <a:ahLst/>
            <a:cxnLst/>
            <a:rect l="l" t="t" r="r" b="b"/>
            <a:pathLst>
              <a:path w="5055" h="5973" extrusionOk="0">
                <a:moveTo>
                  <a:pt x="0" y="2986"/>
                </a:moveTo>
                <a:cubicBezTo>
                  <a:pt x="0" y="1337"/>
                  <a:pt x="1337" y="0"/>
                  <a:pt x="2986" y="0"/>
                </a:cubicBezTo>
                <a:cubicBezTo>
                  <a:pt x="3790" y="0"/>
                  <a:pt x="4519" y="317"/>
                  <a:pt x="5055" y="833"/>
                </a:cubicBezTo>
                <a:lnTo>
                  <a:pt x="2986" y="2986"/>
                </a:lnTo>
                <a:lnTo>
                  <a:pt x="2986" y="5973"/>
                </a:lnTo>
                <a:cubicBezTo>
                  <a:pt x="1337" y="5973"/>
                  <a:pt x="0" y="4636"/>
                  <a:pt x="0" y="2986"/>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 name="Google Shape;464;p33">
            <a:extLst>
              <a:ext uri="{FF2B5EF4-FFF2-40B4-BE49-F238E27FC236}">
                <a16:creationId xmlns:a16="http://schemas.microsoft.com/office/drawing/2014/main" xmlns="" id="{07E8F322-4D39-41D5-2EE1-86574E460B44}"/>
              </a:ext>
            </a:extLst>
          </p:cNvPr>
          <p:cNvSpPr/>
          <p:nvPr/>
        </p:nvSpPr>
        <p:spPr>
          <a:xfrm flipH="1">
            <a:off x="5491218" y="2683636"/>
            <a:ext cx="2033414" cy="2033819"/>
          </a:xfrm>
          <a:custGeom>
            <a:avLst/>
            <a:gdLst/>
            <a:ahLst/>
            <a:cxnLst/>
            <a:rect l="l" t="t" r="r" b="b"/>
            <a:pathLst>
              <a:path w="5011" h="5012" extrusionOk="0">
                <a:moveTo>
                  <a:pt x="0" y="2506"/>
                </a:moveTo>
                <a:cubicBezTo>
                  <a:pt x="0" y="1122"/>
                  <a:pt x="1122" y="0"/>
                  <a:pt x="2506" y="0"/>
                </a:cubicBezTo>
                <a:cubicBezTo>
                  <a:pt x="3890" y="0"/>
                  <a:pt x="5011" y="1122"/>
                  <a:pt x="5011" y="2506"/>
                </a:cubicBezTo>
                <a:lnTo>
                  <a:pt x="2506" y="2506"/>
                </a:lnTo>
                <a:lnTo>
                  <a:pt x="2506" y="5012"/>
                </a:lnTo>
                <a:cubicBezTo>
                  <a:pt x="1122" y="5012"/>
                  <a:pt x="0" y="3890"/>
                  <a:pt x="0" y="2506"/>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Calibri" panose="020F0502020204030204" pitchFamily="34" charset="0"/>
              <a:ea typeface="Arial"/>
              <a:cs typeface="Calibri" panose="020F0502020204030204" pitchFamily="34" charset="0"/>
              <a:sym typeface="Arial"/>
            </a:endParaRPr>
          </a:p>
        </p:txBody>
      </p:sp>
      <p:sp>
        <p:nvSpPr>
          <p:cNvPr id="37" name="Google Shape;465;p33">
            <a:extLst>
              <a:ext uri="{FF2B5EF4-FFF2-40B4-BE49-F238E27FC236}">
                <a16:creationId xmlns:a16="http://schemas.microsoft.com/office/drawing/2014/main" xmlns="" id="{34AF1B6A-153B-7000-D336-7A51E519E19C}"/>
              </a:ext>
            </a:extLst>
          </p:cNvPr>
          <p:cNvSpPr/>
          <p:nvPr/>
        </p:nvSpPr>
        <p:spPr>
          <a:xfrm flipH="1">
            <a:off x="5701824" y="2894241"/>
            <a:ext cx="1612204" cy="1612609"/>
          </a:xfrm>
          <a:custGeom>
            <a:avLst/>
            <a:gdLst/>
            <a:ahLst/>
            <a:cxnLst/>
            <a:rect l="l" t="t" r="r" b="b"/>
            <a:pathLst>
              <a:path w="3973" h="3974" extrusionOk="0">
                <a:moveTo>
                  <a:pt x="0" y="1987"/>
                </a:moveTo>
                <a:cubicBezTo>
                  <a:pt x="0" y="890"/>
                  <a:pt x="889" y="0"/>
                  <a:pt x="1987" y="0"/>
                </a:cubicBezTo>
                <a:cubicBezTo>
                  <a:pt x="3084" y="0"/>
                  <a:pt x="3973" y="890"/>
                  <a:pt x="3973" y="1987"/>
                </a:cubicBezTo>
                <a:cubicBezTo>
                  <a:pt x="3973" y="2528"/>
                  <a:pt x="3758" y="3017"/>
                  <a:pt x="3409" y="3376"/>
                </a:cubicBezTo>
                <a:lnTo>
                  <a:pt x="1987" y="1987"/>
                </a:lnTo>
                <a:lnTo>
                  <a:pt x="1987" y="3974"/>
                </a:lnTo>
                <a:cubicBezTo>
                  <a:pt x="890" y="3974"/>
                  <a:pt x="0" y="3085"/>
                  <a:pt x="0" y="1987"/>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Calibri" panose="020F0502020204030204" pitchFamily="34" charset="0"/>
              <a:ea typeface="Arial"/>
              <a:cs typeface="Calibri" panose="020F0502020204030204" pitchFamily="34" charset="0"/>
              <a:sym typeface="Arial"/>
            </a:endParaRPr>
          </a:p>
        </p:txBody>
      </p:sp>
      <p:sp>
        <p:nvSpPr>
          <p:cNvPr id="38" name="Google Shape;466;p33">
            <a:extLst>
              <a:ext uri="{FF2B5EF4-FFF2-40B4-BE49-F238E27FC236}">
                <a16:creationId xmlns:a16="http://schemas.microsoft.com/office/drawing/2014/main" xmlns="" id="{0D4B1832-3C5A-F416-43FB-5FBFDE2F4F5E}"/>
              </a:ext>
            </a:extLst>
          </p:cNvPr>
          <p:cNvSpPr/>
          <p:nvPr/>
        </p:nvSpPr>
        <p:spPr>
          <a:xfrm flipH="1">
            <a:off x="5886459" y="3078875"/>
            <a:ext cx="1241717" cy="1241717"/>
          </a:xfrm>
          <a:custGeom>
            <a:avLst/>
            <a:gdLst/>
            <a:ahLst/>
            <a:cxnLst/>
            <a:rect l="l" t="t" r="r" b="b"/>
            <a:pathLst>
              <a:path w="3060" h="3060" extrusionOk="0">
                <a:moveTo>
                  <a:pt x="3060" y="1530"/>
                </a:moveTo>
                <a:cubicBezTo>
                  <a:pt x="3060" y="1799"/>
                  <a:pt x="2989" y="2063"/>
                  <a:pt x="2855" y="2295"/>
                </a:cubicBezTo>
                <a:cubicBezTo>
                  <a:pt x="2721" y="2528"/>
                  <a:pt x="2528" y="2721"/>
                  <a:pt x="2295" y="2855"/>
                </a:cubicBezTo>
                <a:cubicBezTo>
                  <a:pt x="2062" y="2989"/>
                  <a:pt x="1799" y="3060"/>
                  <a:pt x="1530" y="3060"/>
                </a:cubicBezTo>
                <a:cubicBezTo>
                  <a:pt x="1261" y="3060"/>
                  <a:pt x="998" y="2989"/>
                  <a:pt x="765" y="2855"/>
                </a:cubicBezTo>
                <a:cubicBezTo>
                  <a:pt x="532" y="2721"/>
                  <a:pt x="339" y="2528"/>
                  <a:pt x="205" y="2295"/>
                </a:cubicBezTo>
                <a:cubicBezTo>
                  <a:pt x="71" y="2063"/>
                  <a:pt x="0" y="1799"/>
                  <a:pt x="0" y="1530"/>
                </a:cubicBezTo>
                <a:cubicBezTo>
                  <a:pt x="0" y="1262"/>
                  <a:pt x="71" y="998"/>
                  <a:pt x="205" y="765"/>
                </a:cubicBezTo>
                <a:cubicBezTo>
                  <a:pt x="339" y="533"/>
                  <a:pt x="532" y="339"/>
                  <a:pt x="765" y="205"/>
                </a:cubicBezTo>
                <a:cubicBezTo>
                  <a:pt x="998" y="71"/>
                  <a:pt x="1261" y="0"/>
                  <a:pt x="1530" y="0"/>
                </a:cubicBezTo>
                <a:cubicBezTo>
                  <a:pt x="1799" y="0"/>
                  <a:pt x="2062" y="71"/>
                  <a:pt x="2295" y="205"/>
                </a:cubicBezTo>
                <a:cubicBezTo>
                  <a:pt x="2528" y="339"/>
                  <a:pt x="2721" y="533"/>
                  <a:pt x="2855" y="765"/>
                </a:cubicBezTo>
                <a:cubicBezTo>
                  <a:pt x="2989" y="998"/>
                  <a:pt x="3060" y="1262"/>
                  <a:pt x="3060" y="1530"/>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Calibri" panose="020F0502020204030204" pitchFamily="34" charset="0"/>
              <a:ea typeface="Arial"/>
              <a:cs typeface="Calibri" panose="020F0502020204030204" pitchFamily="34" charset="0"/>
              <a:sym typeface="Arial"/>
            </a:endParaRPr>
          </a:p>
        </p:txBody>
      </p:sp>
      <p:grpSp>
        <p:nvGrpSpPr>
          <p:cNvPr id="39" name="Google Shape;467;p33">
            <a:extLst>
              <a:ext uri="{FF2B5EF4-FFF2-40B4-BE49-F238E27FC236}">
                <a16:creationId xmlns:a16="http://schemas.microsoft.com/office/drawing/2014/main" xmlns="" id="{10D40E26-CA10-C507-96C7-0849DC6D3CB8}"/>
              </a:ext>
            </a:extLst>
          </p:cNvPr>
          <p:cNvGrpSpPr/>
          <p:nvPr/>
        </p:nvGrpSpPr>
        <p:grpSpPr>
          <a:xfrm>
            <a:off x="6234914" y="3427242"/>
            <a:ext cx="544806" cy="544983"/>
            <a:chOff x="3414918" y="5658997"/>
            <a:chExt cx="234719" cy="234785"/>
          </a:xfrm>
        </p:grpSpPr>
        <p:sp>
          <p:nvSpPr>
            <p:cNvPr id="40" name="Google Shape;468;p33">
              <a:extLst>
                <a:ext uri="{FF2B5EF4-FFF2-40B4-BE49-F238E27FC236}">
                  <a16:creationId xmlns:a16="http://schemas.microsoft.com/office/drawing/2014/main" xmlns="" id="{76CA6A94-C4BF-3DB6-45C1-EF9A9AB95C10}"/>
                </a:ext>
              </a:extLst>
            </p:cNvPr>
            <p:cNvSpPr/>
            <p:nvPr/>
          </p:nvSpPr>
          <p:spPr>
            <a:xfrm>
              <a:off x="3414918" y="5658997"/>
              <a:ext cx="234719" cy="131414"/>
            </a:xfrm>
            <a:custGeom>
              <a:avLst/>
              <a:gdLst/>
              <a:ahLst/>
              <a:cxnLst/>
              <a:rect l="l" t="t" r="r" b="b"/>
              <a:pathLst>
                <a:path w="234719" h="131414" extrusionOk="0">
                  <a:moveTo>
                    <a:pt x="207253" y="41554"/>
                  </a:moveTo>
                  <a:lnTo>
                    <a:pt x="207253" y="0"/>
                  </a:lnTo>
                  <a:lnTo>
                    <a:pt x="69084" y="0"/>
                  </a:lnTo>
                  <a:lnTo>
                    <a:pt x="69084" y="28110"/>
                  </a:lnTo>
                  <a:lnTo>
                    <a:pt x="0" y="28110"/>
                  </a:lnTo>
                  <a:lnTo>
                    <a:pt x="0" y="131415"/>
                  </a:lnTo>
                  <a:lnTo>
                    <a:pt x="151613" y="131415"/>
                  </a:lnTo>
                  <a:lnTo>
                    <a:pt x="151613" y="28110"/>
                  </a:lnTo>
                  <a:lnTo>
                    <a:pt x="82528" y="28110"/>
                  </a:lnTo>
                  <a:lnTo>
                    <a:pt x="82528" y="14023"/>
                  </a:lnTo>
                  <a:lnTo>
                    <a:pt x="193166" y="14023"/>
                  </a:lnTo>
                  <a:lnTo>
                    <a:pt x="193166" y="41554"/>
                  </a:lnTo>
                  <a:lnTo>
                    <a:pt x="165635" y="41554"/>
                  </a:lnTo>
                  <a:lnTo>
                    <a:pt x="165635" y="117392"/>
                  </a:lnTo>
                  <a:lnTo>
                    <a:pt x="234720" y="117392"/>
                  </a:lnTo>
                  <a:lnTo>
                    <a:pt x="234720" y="41554"/>
                  </a:lnTo>
                  <a:lnTo>
                    <a:pt x="207189" y="41554"/>
                  </a:lnTo>
                  <a:close/>
                  <a:moveTo>
                    <a:pt x="87674" y="71014"/>
                  </a:moveTo>
                  <a:lnTo>
                    <a:pt x="102790" y="55898"/>
                  </a:lnTo>
                  <a:lnTo>
                    <a:pt x="112568" y="65675"/>
                  </a:lnTo>
                  <a:lnTo>
                    <a:pt x="98352" y="79891"/>
                  </a:lnTo>
                  <a:cubicBezTo>
                    <a:pt x="106135" y="90698"/>
                    <a:pt x="105170" y="105814"/>
                    <a:pt x="95457" y="115527"/>
                  </a:cubicBezTo>
                  <a:lnTo>
                    <a:pt x="85680" y="105749"/>
                  </a:lnTo>
                  <a:cubicBezTo>
                    <a:pt x="91083" y="100346"/>
                    <a:pt x="91083" y="91598"/>
                    <a:pt x="85680" y="86195"/>
                  </a:cubicBezTo>
                  <a:cubicBezTo>
                    <a:pt x="80277" y="80791"/>
                    <a:pt x="71529" y="80791"/>
                    <a:pt x="66125" y="86195"/>
                  </a:cubicBezTo>
                  <a:cubicBezTo>
                    <a:pt x="60722" y="91598"/>
                    <a:pt x="60722" y="100346"/>
                    <a:pt x="66125" y="105749"/>
                  </a:cubicBezTo>
                  <a:lnTo>
                    <a:pt x="56348" y="115527"/>
                  </a:lnTo>
                  <a:cubicBezTo>
                    <a:pt x="34800" y="93142"/>
                    <a:pt x="59757" y="58342"/>
                    <a:pt x="87674" y="71014"/>
                  </a:cubicBezTo>
                  <a:lnTo>
                    <a:pt x="87674" y="7101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pitchFamily="34" charset="0"/>
                <a:ea typeface="Arial"/>
                <a:cs typeface="Calibri" panose="020F0502020204030204" pitchFamily="34" charset="0"/>
                <a:sym typeface="Arial"/>
              </a:endParaRPr>
            </a:p>
          </p:txBody>
        </p:sp>
        <p:sp>
          <p:nvSpPr>
            <p:cNvPr id="41" name="Google Shape;469;p33">
              <a:extLst>
                <a:ext uri="{FF2B5EF4-FFF2-40B4-BE49-F238E27FC236}">
                  <a16:creationId xmlns:a16="http://schemas.microsoft.com/office/drawing/2014/main" xmlns="" id="{C14D7397-AE56-2986-A0C1-C937453EF94E}"/>
                </a:ext>
              </a:extLst>
            </p:cNvPr>
            <p:cNvSpPr/>
            <p:nvPr/>
          </p:nvSpPr>
          <p:spPr>
            <a:xfrm>
              <a:off x="3594061" y="5790412"/>
              <a:ext cx="41617" cy="103304"/>
            </a:xfrm>
            <a:custGeom>
              <a:avLst/>
              <a:gdLst/>
              <a:ahLst/>
              <a:cxnLst/>
              <a:rect l="l" t="t" r="r" b="b"/>
              <a:pathLst>
                <a:path w="41617" h="103304" extrusionOk="0">
                  <a:moveTo>
                    <a:pt x="0" y="61752"/>
                  </a:moveTo>
                  <a:lnTo>
                    <a:pt x="14087" y="61752"/>
                  </a:lnTo>
                  <a:lnTo>
                    <a:pt x="14087" y="103305"/>
                  </a:lnTo>
                  <a:lnTo>
                    <a:pt x="28174" y="103305"/>
                  </a:lnTo>
                  <a:lnTo>
                    <a:pt x="28174" y="61752"/>
                  </a:lnTo>
                  <a:lnTo>
                    <a:pt x="41618" y="61752"/>
                  </a:lnTo>
                  <a:lnTo>
                    <a:pt x="41618" y="0"/>
                  </a:lnTo>
                  <a:lnTo>
                    <a:pt x="64" y="0"/>
                  </a:lnTo>
                  <a:lnTo>
                    <a:pt x="64" y="6175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pitchFamily="34" charset="0"/>
                <a:ea typeface="Arial"/>
                <a:cs typeface="Calibri" panose="020F0502020204030204" pitchFamily="34" charset="0"/>
                <a:sym typeface="Arial"/>
              </a:endParaRPr>
            </a:p>
          </p:txBody>
        </p:sp>
        <p:sp>
          <p:nvSpPr>
            <p:cNvPr id="42" name="Google Shape;470;p33">
              <a:extLst>
                <a:ext uri="{FF2B5EF4-FFF2-40B4-BE49-F238E27FC236}">
                  <a16:creationId xmlns:a16="http://schemas.microsoft.com/office/drawing/2014/main" xmlns="" id="{6DE93A9C-B865-A09A-DB91-9E0D27AA9E93}"/>
                </a:ext>
              </a:extLst>
            </p:cNvPr>
            <p:cNvSpPr/>
            <p:nvPr/>
          </p:nvSpPr>
          <p:spPr>
            <a:xfrm>
              <a:off x="3414918" y="5803921"/>
              <a:ext cx="152255" cy="89861"/>
            </a:xfrm>
            <a:custGeom>
              <a:avLst/>
              <a:gdLst/>
              <a:ahLst/>
              <a:cxnLst/>
              <a:rect l="l" t="t" r="r" b="b"/>
              <a:pathLst>
                <a:path w="152255" h="89861" extrusionOk="0">
                  <a:moveTo>
                    <a:pt x="0" y="20712"/>
                  </a:moveTo>
                  <a:lnTo>
                    <a:pt x="14087" y="34542"/>
                  </a:lnTo>
                  <a:lnTo>
                    <a:pt x="14087" y="89861"/>
                  </a:lnTo>
                  <a:lnTo>
                    <a:pt x="138169" y="89861"/>
                  </a:lnTo>
                  <a:lnTo>
                    <a:pt x="138169" y="34542"/>
                  </a:lnTo>
                  <a:lnTo>
                    <a:pt x="152256" y="20712"/>
                  </a:lnTo>
                  <a:lnTo>
                    <a:pt x="152256" y="0"/>
                  </a:lnTo>
                  <a:lnTo>
                    <a:pt x="0" y="0"/>
                  </a:lnTo>
                  <a:lnTo>
                    <a:pt x="0" y="20712"/>
                  </a:lnTo>
                  <a:close/>
                  <a:moveTo>
                    <a:pt x="41554" y="41553"/>
                  </a:moveTo>
                  <a:lnTo>
                    <a:pt x="56541" y="41553"/>
                  </a:lnTo>
                  <a:cubicBezTo>
                    <a:pt x="63102" y="22899"/>
                    <a:pt x="89089" y="22899"/>
                    <a:pt x="95586" y="41553"/>
                  </a:cubicBezTo>
                  <a:lnTo>
                    <a:pt x="110574" y="41553"/>
                  </a:lnTo>
                  <a:lnTo>
                    <a:pt x="110574" y="55640"/>
                  </a:lnTo>
                  <a:lnTo>
                    <a:pt x="95586" y="55640"/>
                  </a:lnTo>
                  <a:cubicBezTo>
                    <a:pt x="89025" y="74295"/>
                    <a:pt x="63038" y="74295"/>
                    <a:pt x="56541" y="55640"/>
                  </a:cubicBezTo>
                  <a:lnTo>
                    <a:pt x="41554" y="55640"/>
                  </a:lnTo>
                  <a:lnTo>
                    <a:pt x="41554" y="4155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pitchFamily="34" charset="0"/>
                <a:ea typeface="Arial"/>
                <a:cs typeface="Calibri" panose="020F0502020204030204" pitchFamily="34" charset="0"/>
                <a:sym typeface="Arial"/>
              </a:endParaRPr>
            </a:p>
          </p:txBody>
        </p:sp>
        <p:sp>
          <p:nvSpPr>
            <p:cNvPr id="43" name="Google Shape;471;p33">
              <a:extLst>
                <a:ext uri="{FF2B5EF4-FFF2-40B4-BE49-F238E27FC236}">
                  <a16:creationId xmlns:a16="http://schemas.microsoft.com/office/drawing/2014/main" xmlns="" id="{BAC200E3-7D4E-C20C-2DC7-9A0F631D1C1D}"/>
                </a:ext>
              </a:extLst>
            </p:cNvPr>
            <p:cNvSpPr/>
            <p:nvPr/>
          </p:nvSpPr>
          <p:spPr>
            <a:xfrm>
              <a:off x="3483873" y="5845699"/>
              <a:ext cx="13829" cy="13733"/>
            </a:xfrm>
            <a:custGeom>
              <a:avLst/>
              <a:gdLst/>
              <a:ahLst/>
              <a:cxnLst/>
              <a:rect l="l" t="t" r="r" b="b"/>
              <a:pathLst>
                <a:path w="13829" h="13733" extrusionOk="0">
                  <a:moveTo>
                    <a:pt x="6947" y="13734"/>
                  </a:moveTo>
                  <a:cubicBezTo>
                    <a:pt x="10742" y="13734"/>
                    <a:pt x="13830" y="10646"/>
                    <a:pt x="13830" y="6851"/>
                  </a:cubicBezTo>
                  <a:cubicBezTo>
                    <a:pt x="13444" y="-2284"/>
                    <a:pt x="386" y="-2284"/>
                    <a:pt x="0" y="6851"/>
                  </a:cubicBezTo>
                  <a:cubicBezTo>
                    <a:pt x="0" y="10646"/>
                    <a:pt x="3088" y="13734"/>
                    <a:pt x="6883" y="13734"/>
                  </a:cubicBezTo>
                  <a:lnTo>
                    <a:pt x="6883" y="1373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pitchFamily="34" charset="0"/>
                <a:ea typeface="Arial"/>
                <a:cs typeface="Calibri" panose="020F0502020204030204" pitchFamily="34" charset="0"/>
                <a:sym typeface="Arial"/>
              </a:endParaRPr>
            </a:p>
          </p:txBody>
        </p:sp>
      </p:grpSp>
      <p:sp>
        <p:nvSpPr>
          <p:cNvPr id="47" name="Google Shape;476;p33">
            <a:extLst>
              <a:ext uri="{FF2B5EF4-FFF2-40B4-BE49-F238E27FC236}">
                <a16:creationId xmlns:a16="http://schemas.microsoft.com/office/drawing/2014/main" xmlns="" id="{8478F93A-7E96-69F5-4EBB-40DF147B99A1}"/>
              </a:ext>
            </a:extLst>
          </p:cNvPr>
          <p:cNvSpPr txBox="1"/>
          <p:nvPr/>
        </p:nvSpPr>
        <p:spPr>
          <a:xfrm>
            <a:off x="1756260" y="3158495"/>
            <a:ext cx="3112670" cy="69539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err="1">
                <a:solidFill>
                  <a:schemeClr val="dk1"/>
                </a:solidFill>
                <a:latin typeface="Calibri" panose="020F0502020204030204" pitchFamily="34" charset="0"/>
                <a:ea typeface="Hind"/>
                <a:cs typeface="Calibri" panose="020F0502020204030204" pitchFamily="34" charset="0"/>
                <a:sym typeface="Hind"/>
              </a:rPr>
              <a:t>tình</a:t>
            </a:r>
            <a:r>
              <a:rPr lang="en" sz="2000" dirty="0">
                <a:solidFill>
                  <a:schemeClr val="dk1"/>
                </a:solidFill>
                <a:latin typeface="Calibri" panose="020F0502020204030204" pitchFamily="34" charset="0"/>
                <a:ea typeface="Hind"/>
                <a:cs typeface="Calibri" panose="020F0502020204030204" pitchFamily="34" charset="0"/>
                <a:sym typeface="Hind"/>
              </a:rPr>
              <a:t> </a:t>
            </a:r>
            <a:r>
              <a:rPr lang="en" sz="2000" dirty="0" err="1">
                <a:solidFill>
                  <a:schemeClr val="dk1"/>
                </a:solidFill>
                <a:latin typeface="Calibri" panose="020F0502020204030204" pitchFamily="34" charset="0"/>
                <a:ea typeface="Hind"/>
                <a:cs typeface="Calibri" panose="020F0502020204030204" pitchFamily="34" charset="0"/>
                <a:sym typeface="Hind"/>
              </a:rPr>
              <a:t>huống</a:t>
            </a:r>
            <a:r>
              <a:rPr lang="en" sz="2000" dirty="0">
                <a:solidFill>
                  <a:schemeClr val="dk1"/>
                </a:solidFill>
                <a:latin typeface="Calibri" panose="020F0502020204030204" pitchFamily="34" charset="0"/>
                <a:ea typeface="Hind"/>
                <a:cs typeface="Calibri" panose="020F0502020204030204" pitchFamily="34" charset="0"/>
                <a:sym typeface="Hind"/>
              </a:rPr>
              <a:t> </a:t>
            </a:r>
            <a:r>
              <a:rPr lang="en" sz="2000" dirty="0" err="1">
                <a:solidFill>
                  <a:schemeClr val="dk1"/>
                </a:solidFill>
                <a:latin typeface="Calibri" panose="020F0502020204030204" pitchFamily="34" charset="0"/>
                <a:ea typeface="Hind"/>
                <a:cs typeface="Calibri" panose="020F0502020204030204" pitchFamily="34" charset="0"/>
                <a:sym typeface="Hind"/>
              </a:rPr>
              <a:t>phát</a:t>
            </a:r>
            <a:r>
              <a:rPr lang="en" sz="2000" dirty="0">
                <a:solidFill>
                  <a:schemeClr val="dk1"/>
                </a:solidFill>
                <a:latin typeface="Calibri" panose="020F0502020204030204" pitchFamily="34" charset="0"/>
                <a:ea typeface="Hind"/>
                <a:cs typeface="Calibri" panose="020F0502020204030204" pitchFamily="34" charset="0"/>
                <a:sym typeface="Hind"/>
              </a:rPr>
              <a:t> </a:t>
            </a:r>
            <a:r>
              <a:rPr lang="en" sz="2000" dirty="0" err="1">
                <a:solidFill>
                  <a:schemeClr val="dk1"/>
                </a:solidFill>
                <a:latin typeface="Calibri" panose="020F0502020204030204" pitchFamily="34" charset="0"/>
                <a:ea typeface="Hind"/>
                <a:cs typeface="Calibri" panose="020F0502020204030204" pitchFamily="34" charset="0"/>
                <a:sym typeface="Hind"/>
              </a:rPr>
              <a:t>sinh</a:t>
            </a:r>
            <a:r>
              <a:rPr lang="en" sz="2000" dirty="0">
                <a:solidFill>
                  <a:schemeClr val="dk1"/>
                </a:solidFill>
                <a:latin typeface="Calibri" panose="020F0502020204030204" pitchFamily="34" charset="0"/>
                <a:ea typeface="Hind"/>
                <a:cs typeface="Calibri" panose="020F0502020204030204" pitchFamily="34" charset="0"/>
                <a:sym typeface="Hind"/>
              </a:rPr>
              <a:t> </a:t>
            </a:r>
            <a:r>
              <a:rPr lang="en" sz="2000" dirty="0" err="1">
                <a:solidFill>
                  <a:schemeClr val="dk1"/>
                </a:solidFill>
                <a:latin typeface="Calibri" panose="020F0502020204030204" pitchFamily="34" charset="0"/>
                <a:ea typeface="Hind"/>
                <a:cs typeface="Calibri" panose="020F0502020204030204" pitchFamily="34" charset="0"/>
                <a:sym typeface="Hind"/>
              </a:rPr>
              <a:t>vấn</a:t>
            </a:r>
            <a:r>
              <a:rPr lang="en" sz="2000" dirty="0">
                <a:solidFill>
                  <a:schemeClr val="dk1"/>
                </a:solidFill>
                <a:latin typeface="Calibri" panose="020F0502020204030204" pitchFamily="34" charset="0"/>
                <a:ea typeface="Hind"/>
                <a:cs typeface="Calibri" panose="020F0502020204030204" pitchFamily="34" charset="0"/>
                <a:sym typeface="Hind"/>
              </a:rPr>
              <a:t> </a:t>
            </a:r>
            <a:r>
              <a:rPr lang="en" sz="2000" dirty="0" err="1">
                <a:solidFill>
                  <a:schemeClr val="dk1"/>
                </a:solidFill>
                <a:latin typeface="Calibri" panose="020F0502020204030204" pitchFamily="34" charset="0"/>
                <a:ea typeface="Hind"/>
                <a:cs typeface="Calibri" panose="020F0502020204030204" pitchFamily="34" charset="0"/>
                <a:sym typeface="Hind"/>
              </a:rPr>
              <a:t>đề</a:t>
            </a:r>
            <a:r>
              <a:rPr lang="en" sz="2000" dirty="0">
                <a:solidFill>
                  <a:schemeClr val="dk1"/>
                </a:solidFill>
                <a:latin typeface="Calibri" panose="020F0502020204030204" pitchFamily="34" charset="0"/>
                <a:ea typeface="Hind"/>
                <a:cs typeface="Calibri" panose="020F0502020204030204" pitchFamily="34" charset="0"/>
                <a:sym typeface="Hind"/>
              </a:rPr>
              <a:t> </a:t>
            </a:r>
            <a:r>
              <a:rPr lang="en" sz="2000" dirty="0" err="1">
                <a:solidFill>
                  <a:schemeClr val="dk1"/>
                </a:solidFill>
                <a:latin typeface="Calibri" panose="020F0502020204030204" pitchFamily="34" charset="0"/>
                <a:ea typeface="Hind"/>
                <a:cs typeface="Calibri" panose="020F0502020204030204" pitchFamily="34" charset="0"/>
                <a:sym typeface="Hind"/>
              </a:rPr>
              <a:t>cần</a:t>
            </a:r>
            <a:r>
              <a:rPr lang="en" sz="2000" dirty="0">
                <a:solidFill>
                  <a:schemeClr val="dk1"/>
                </a:solidFill>
                <a:latin typeface="Calibri" panose="020F0502020204030204" pitchFamily="34" charset="0"/>
                <a:ea typeface="Hind"/>
                <a:cs typeface="Calibri" panose="020F0502020204030204" pitchFamily="34" charset="0"/>
                <a:sym typeface="Hind"/>
              </a:rPr>
              <a:t> </a:t>
            </a:r>
            <a:r>
              <a:rPr lang="en" sz="2000" dirty="0" err="1">
                <a:solidFill>
                  <a:schemeClr val="dk1"/>
                </a:solidFill>
                <a:latin typeface="Calibri" panose="020F0502020204030204" pitchFamily="34" charset="0"/>
                <a:ea typeface="Hind"/>
                <a:cs typeface="Calibri" panose="020F0502020204030204" pitchFamily="34" charset="0"/>
                <a:sym typeface="Hind"/>
              </a:rPr>
              <a:t>giải</a:t>
            </a:r>
            <a:r>
              <a:rPr lang="en" sz="2000" dirty="0">
                <a:solidFill>
                  <a:schemeClr val="dk1"/>
                </a:solidFill>
                <a:latin typeface="Calibri" panose="020F0502020204030204" pitchFamily="34" charset="0"/>
                <a:ea typeface="Hind"/>
                <a:cs typeface="Calibri" panose="020F0502020204030204" pitchFamily="34" charset="0"/>
                <a:sym typeface="Hind"/>
              </a:rPr>
              <a:t> </a:t>
            </a:r>
            <a:r>
              <a:rPr lang="en" sz="2000" dirty="0" err="1">
                <a:solidFill>
                  <a:schemeClr val="dk1"/>
                </a:solidFill>
                <a:latin typeface="Calibri" panose="020F0502020204030204" pitchFamily="34" charset="0"/>
                <a:ea typeface="Hind"/>
                <a:cs typeface="Calibri" panose="020F0502020204030204" pitchFamily="34" charset="0"/>
                <a:sym typeface="Hind"/>
              </a:rPr>
              <a:t>quyết</a:t>
            </a:r>
            <a:endParaRPr sz="2000" dirty="0">
              <a:solidFill>
                <a:schemeClr val="dk1"/>
              </a:solidFill>
              <a:latin typeface="Calibri" panose="020F0502020204030204" pitchFamily="34" charset="0"/>
              <a:ea typeface="Hind"/>
              <a:cs typeface="Calibri" panose="020F0502020204030204" pitchFamily="34" charset="0"/>
              <a:sym typeface="Hind"/>
            </a:endParaRPr>
          </a:p>
        </p:txBody>
      </p:sp>
      <p:sp>
        <p:nvSpPr>
          <p:cNvPr id="48" name="Google Shape;477;p33">
            <a:extLst>
              <a:ext uri="{FF2B5EF4-FFF2-40B4-BE49-F238E27FC236}">
                <a16:creationId xmlns:a16="http://schemas.microsoft.com/office/drawing/2014/main" xmlns="" id="{8AD434C6-30DF-6A9D-4549-0577F23010E0}"/>
              </a:ext>
            </a:extLst>
          </p:cNvPr>
          <p:cNvSpPr txBox="1"/>
          <p:nvPr/>
        </p:nvSpPr>
        <p:spPr>
          <a:xfrm>
            <a:off x="185014" y="3225106"/>
            <a:ext cx="1202943" cy="55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err="1">
                <a:solidFill>
                  <a:schemeClr val="dk1"/>
                </a:solidFill>
                <a:latin typeface="Calibri" panose="020F0502020204030204" pitchFamily="34" charset="0"/>
                <a:ea typeface="Archivo"/>
                <a:cs typeface="Calibri" panose="020F0502020204030204" pitchFamily="34" charset="0"/>
                <a:sym typeface="Archivo"/>
              </a:rPr>
              <a:t>Bối</a:t>
            </a:r>
            <a:r>
              <a:rPr lang="en" sz="2000" b="1" dirty="0">
                <a:solidFill>
                  <a:schemeClr val="dk1"/>
                </a:solidFill>
                <a:latin typeface="Calibri" panose="020F0502020204030204" pitchFamily="34" charset="0"/>
                <a:ea typeface="Archivo"/>
                <a:cs typeface="Calibri" panose="020F0502020204030204" pitchFamily="34" charset="0"/>
                <a:sym typeface="Archivo"/>
              </a:rPr>
              <a:t> </a:t>
            </a:r>
            <a:r>
              <a:rPr lang="en" sz="2000" b="1" dirty="0" err="1">
                <a:solidFill>
                  <a:schemeClr val="dk1"/>
                </a:solidFill>
                <a:latin typeface="Calibri" panose="020F0502020204030204" pitchFamily="34" charset="0"/>
                <a:ea typeface="Archivo"/>
                <a:cs typeface="Calibri" panose="020F0502020204030204" pitchFamily="34" charset="0"/>
                <a:sym typeface="Archivo"/>
              </a:rPr>
              <a:t>cảnh</a:t>
            </a:r>
            <a:endParaRPr sz="2000" b="1" dirty="0">
              <a:solidFill>
                <a:schemeClr val="dk1"/>
              </a:solidFill>
              <a:latin typeface="Calibri" panose="020F0502020204030204" pitchFamily="34" charset="0"/>
              <a:ea typeface="Archivo"/>
              <a:cs typeface="Calibri" panose="020F0502020204030204" pitchFamily="34" charset="0"/>
              <a:sym typeface="Archivo"/>
            </a:endParaRPr>
          </a:p>
        </p:txBody>
      </p:sp>
      <p:cxnSp>
        <p:nvCxnSpPr>
          <p:cNvPr id="49" name="Google Shape;478;p33">
            <a:extLst>
              <a:ext uri="{FF2B5EF4-FFF2-40B4-BE49-F238E27FC236}">
                <a16:creationId xmlns:a16="http://schemas.microsoft.com/office/drawing/2014/main" xmlns="" id="{B7317B9F-DBA5-C376-6A7F-022DEE2D72B1}"/>
              </a:ext>
            </a:extLst>
          </p:cNvPr>
          <p:cNvCxnSpPr>
            <a:cxnSpLocks/>
          </p:cNvCxnSpPr>
          <p:nvPr/>
        </p:nvCxnSpPr>
        <p:spPr>
          <a:xfrm>
            <a:off x="1293912" y="4519530"/>
            <a:ext cx="437100" cy="0"/>
          </a:xfrm>
          <a:prstGeom prst="straightConnector1">
            <a:avLst/>
          </a:prstGeom>
          <a:noFill/>
          <a:ln w="19050" cap="flat" cmpd="sng">
            <a:solidFill>
              <a:schemeClr val="dk1"/>
            </a:solidFill>
            <a:prstDash val="solid"/>
            <a:round/>
            <a:headEnd type="none" w="sm" len="sm"/>
            <a:tailEnd type="triangle" w="sm" len="sm"/>
          </a:ln>
        </p:spPr>
      </p:cxnSp>
      <p:sp>
        <p:nvSpPr>
          <p:cNvPr id="50" name="Google Shape;479;p33">
            <a:extLst>
              <a:ext uri="{FF2B5EF4-FFF2-40B4-BE49-F238E27FC236}">
                <a16:creationId xmlns:a16="http://schemas.microsoft.com/office/drawing/2014/main" xmlns="" id="{7BB2BD29-CF62-E20D-B98B-B84260849D59}"/>
              </a:ext>
            </a:extLst>
          </p:cNvPr>
          <p:cNvSpPr txBox="1"/>
          <p:nvPr/>
        </p:nvSpPr>
        <p:spPr>
          <a:xfrm>
            <a:off x="1727007" y="4171832"/>
            <a:ext cx="3296796" cy="69539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err="1">
                <a:solidFill>
                  <a:schemeClr val="dk1"/>
                </a:solidFill>
                <a:latin typeface="Calibri" panose="020F0502020204030204" pitchFamily="34" charset="0"/>
                <a:ea typeface="Hind"/>
                <a:cs typeface="Calibri" panose="020F0502020204030204" pitchFamily="34" charset="0"/>
                <a:sym typeface="Hind"/>
              </a:rPr>
              <a:t>kiến</a:t>
            </a:r>
            <a:r>
              <a:rPr lang="en-US" sz="2000" dirty="0">
                <a:solidFill>
                  <a:schemeClr val="dk1"/>
                </a:solidFill>
                <a:latin typeface="Calibri" panose="020F0502020204030204" pitchFamily="34" charset="0"/>
                <a:ea typeface="Hind"/>
                <a:cs typeface="Calibri" panose="020F0502020204030204" pitchFamily="34" charset="0"/>
                <a:sym typeface="Hind"/>
              </a:rPr>
              <a:t> </a:t>
            </a:r>
            <a:r>
              <a:rPr lang="en-US" sz="2000" dirty="0" err="1">
                <a:solidFill>
                  <a:schemeClr val="dk1"/>
                </a:solidFill>
                <a:latin typeface="Calibri" panose="020F0502020204030204" pitchFamily="34" charset="0"/>
                <a:ea typeface="Hind"/>
                <a:cs typeface="Calibri" panose="020F0502020204030204" pitchFamily="34" charset="0"/>
                <a:sym typeface="Hind"/>
              </a:rPr>
              <a:t>thức</a:t>
            </a:r>
            <a:r>
              <a:rPr lang="en-US" sz="2000" dirty="0">
                <a:solidFill>
                  <a:schemeClr val="dk1"/>
                </a:solidFill>
                <a:latin typeface="Calibri" panose="020F0502020204030204" pitchFamily="34" charset="0"/>
                <a:ea typeface="Hind"/>
                <a:cs typeface="Calibri" panose="020F0502020204030204" pitchFamily="34" charset="0"/>
                <a:sym typeface="Hind"/>
              </a:rPr>
              <a:t>, </a:t>
            </a:r>
            <a:r>
              <a:rPr lang="en-US" sz="2000" dirty="0" err="1">
                <a:solidFill>
                  <a:schemeClr val="dk1"/>
                </a:solidFill>
                <a:latin typeface="Calibri" panose="020F0502020204030204" pitchFamily="34" charset="0"/>
                <a:ea typeface="Hind"/>
                <a:cs typeface="Calibri" panose="020F0502020204030204" pitchFamily="34" charset="0"/>
                <a:sym typeface="Hind"/>
              </a:rPr>
              <a:t>kĩ</a:t>
            </a:r>
            <a:r>
              <a:rPr lang="en-US" sz="2000" dirty="0">
                <a:solidFill>
                  <a:schemeClr val="dk1"/>
                </a:solidFill>
                <a:latin typeface="Calibri" panose="020F0502020204030204" pitchFamily="34" charset="0"/>
                <a:ea typeface="Hind"/>
                <a:cs typeface="Calibri" panose="020F0502020204030204" pitchFamily="34" charset="0"/>
                <a:sym typeface="Hind"/>
              </a:rPr>
              <a:t> </a:t>
            </a:r>
            <a:r>
              <a:rPr lang="en-US" sz="2000" dirty="0" err="1">
                <a:solidFill>
                  <a:schemeClr val="dk1"/>
                </a:solidFill>
                <a:latin typeface="Calibri" panose="020F0502020204030204" pitchFamily="34" charset="0"/>
                <a:ea typeface="Hind"/>
                <a:cs typeface="Calibri" panose="020F0502020204030204" pitchFamily="34" charset="0"/>
                <a:sym typeface="Hind"/>
              </a:rPr>
              <a:t>năng</a:t>
            </a:r>
            <a:r>
              <a:rPr lang="en-US" sz="2000" dirty="0">
                <a:solidFill>
                  <a:schemeClr val="dk1"/>
                </a:solidFill>
                <a:latin typeface="Calibri" panose="020F0502020204030204" pitchFamily="34" charset="0"/>
                <a:ea typeface="Hind"/>
                <a:cs typeface="Calibri" panose="020F0502020204030204" pitchFamily="34" charset="0"/>
                <a:sym typeface="Hind"/>
              </a:rPr>
              <a:t> </a:t>
            </a:r>
            <a:r>
              <a:rPr lang="en-US" sz="2000" dirty="0" err="1">
                <a:solidFill>
                  <a:schemeClr val="dk1"/>
                </a:solidFill>
                <a:latin typeface="Calibri" panose="020F0502020204030204" pitchFamily="34" charset="0"/>
                <a:ea typeface="Hind"/>
                <a:cs typeface="Calibri" panose="020F0502020204030204" pitchFamily="34" charset="0"/>
                <a:sym typeface="Hind"/>
              </a:rPr>
              <a:t>cần</a:t>
            </a:r>
            <a:r>
              <a:rPr lang="en-US" sz="2000" dirty="0">
                <a:solidFill>
                  <a:schemeClr val="dk1"/>
                </a:solidFill>
                <a:latin typeface="Calibri" panose="020F0502020204030204" pitchFamily="34" charset="0"/>
                <a:ea typeface="Hind"/>
                <a:cs typeface="Calibri" panose="020F0502020204030204" pitchFamily="34" charset="0"/>
                <a:sym typeface="Hind"/>
              </a:rPr>
              <a:t> </a:t>
            </a:r>
            <a:r>
              <a:rPr lang="en-US" sz="2000" dirty="0" err="1">
                <a:solidFill>
                  <a:schemeClr val="dk1"/>
                </a:solidFill>
                <a:latin typeface="Calibri" panose="020F0502020204030204" pitchFamily="34" charset="0"/>
                <a:ea typeface="Hind"/>
                <a:cs typeface="Calibri" panose="020F0502020204030204" pitchFamily="34" charset="0"/>
                <a:sym typeface="Hind"/>
              </a:rPr>
              <a:t>thiết</a:t>
            </a:r>
            <a:r>
              <a:rPr lang="en-US" sz="2000" dirty="0">
                <a:solidFill>
                  <a:schemeClr val="dk1"/>
                </a:solidFill>
                <a:latin typeface="Calibri" panose="020F0502020204030204" pitchFamily="34" charset="0"/>
                <a:ea typeface="Hind"/>
                <a:cs typeface="Calibri" panose="020F0502020204030204" pitchFamily="34" charset="0"/>
                <a:sym typeface="Hind"/>
              </a:rPr>
              <a:t> </a:t>
            </a:r>
            <a:r>
              <a:rPr lang="en-US" sz="2000" dirty="0" err="1">
                <a:solidFill>
                  <a:schemeClr val="dk1"/>
                </a:solidFill>
                <a:latin typeface="Calibri" panose="020F0502020204030204" pitchFamily="34" charset="0"/>
                <a:ea typeface="Hind"/>
                <a:cs typeface="Calibri" panose="020F0502020204030204" pitchFamily="34" charset="0"/>
                <a:sym typeface="Hind"/>
              </a:rPr>
              <a:t>để</a:t>
            </a:r>
            <a:r>
              <a:rPr lang="en-US" sz="2000" dirty="0">
                <a:solidFill>
                  <a:schemeClr val="dk1"/>
                </a:solidFill>
                <a:latin typeface="Calibri" panose="020F0502020204030204" pitchFamily="34" charset="0"/>
                <a:ea typeface="Hind"/>
                <a:cs typeface="Calibri" panose="020F0502020204030204" pitchFamily="34" charset="0"/>
                <a:sym typeface="Hind"/>
              </a:rPr>
              <a:t> </a:t>
            </a:r>
            <a:r>
              <a:rPr lang="en-US" sz="2000" dirty="0" err="1">
                <a:solidFill>
                  <a:schemeClr val="dk1"/>
                </a:solidFill>
                <a:latin typeface="Calibri" panose="020F0502020204030204" pitchFamily="34" charset="0"/>
                <a:ea typeface="Hind"/>
                <a:cs typeface="Calibri" panose="020F0502020204030204" pitchFamily="34" charset="0"/>
                <a:sym typeface="Hind"/>
              </a:rPr>
              <a:t>tìm</a:t>
            </a:r>
            <a:r>
              <a:rPr lang="en-US" sz="2000" dirty="0">
                <a:solidFill>
                  <a:schemeClr val="dk1"/>
                </a:solidFill>
                <a:latin typeface="Calibri" panose="020F0502020204030204" pitchFamily="34" charset="0"/>
                <a:ea typeface="Hind"/>
                <a:cs typeface="Calibri" panose="020F0502020204030204" pitchFamily="34" charset="0"/>
                <a:sym typeface="Hind"/>
              </a:rPr>
              <a:t> </a:t>
            </a:r>
            <a:r>
              <a:rPr lang="en-US" sz="2000" dirty="0" err="1">
                <a:solidFill>
                  <a:schemeClr val="dk1"/>
                </a:solidFill>
                <a:latin typeface="Calibri" panose="020F0502020204030204" pitchFamily="34" charset="0"/>
                <a:ea typeface="Hind"/>
                <a:cs typeface="Calibri" panose="020F0502020204030204" pitchFamily="34" charset="0"/>
                <a:sym typeface="Hind"/>
              </a:rPr>
              <a:t>ra</a:t>
            </a:r>
            <a:r>
              <a:rPr lang="en-US" sz="2000" dirty="0">
                <a:solidFill>
                  <a:schemeClr val="dk1"/>
                </a:solidFill>
                <a:latin typeface="Calibri" panose="020F0502020204030204" pitchFamily="34" charset="0"/>
                <a:ea typeface="Hind"/>
                <a:cs typeface="Calibri" panose="020F0502020204030204" pitchFamily="34" charset="0"/>
                <a:sym typeface="Hind"/>
              </a:rPr>
              <a:t> </a:t>
            </a:r>
            <a:r>
              <a:rPr lang="en-US" sz="2000" dirty="0" err="1">
                <a:solidFill>
                  <a:schemeClr val="dk1"/>
                </a:solidFill>
                <a:latin typeface="Calibri" panose="020F0502020204030204" pitchFamily="34" charset="0"/>
                <a:ea typeface="Hind"/>
                <a:cs typeface="Calibri" panose="020F0502020204030204" pitchFamily="34" charset="0"/>
                <a:sym typeface="Hind"/>
              </a:rPr>
              <a:t>giải</a:t>
            </a:r>
            <a:r>
              <a:rPr lang="en-US" sz="2000" dirty="0">
                <a:solidFill>
                  <a:schemeClr val="dk1"/>
                </a:solidFill>
                <a:latin typeface="Calibri" panose="020F0502020204030204" pitchFamily="34" charset="0"/>
                <a:ea typeface="Hind"/>
                <a:cs typeface="Calibri" panose="020F0502020204030204" pitchFamily="34" charset="0"/>
                <a:sym typeface="Hind"/>
              </a:rPr>
              <a:t> </a:t>
            </a:r>
            <a:r>
              <a:rPr lang="en-US" sz="2000" dirty="0" err="1">
                <a:solidFill>
                  <a:schemeClr val="dk1"/>
                </a:solidFill>
                <a:latin typeface="Calibri" panose="020F0502020204030204" pitchFamily="34" charset="0"/>
                <a:ea typeface="Hind"/>
                <a:cs typeface="Calibri" panose="020F0502020204030204" pitchFamily="34" charset="0"/>
                <a:sym typeface="Hind"/>
              </a:rPr>
              <a:t>pháp</a:t>
            </a:r>
            <a:r>
              <a:rPr lang="en-US" sz="2000" dirty="0">
                <a:solidFill>
                  <a:schemeClr val="dk1"/>
                </a:solidFill>
                <a:latin typeface="Calibri" panose="020F0502020204030204" pitchFamily="34" charset="0"/>
                <a:ea typeface="Hind"/>
                <a:cs typeface="Calibri" panose="020F0502020204030204" pitchFamily="34" charset="0"/>
                <a:sym typeface="Hind"/>
              </a:rPr>
              <a:t> </a:t>
            </a:r>
            <a:r>
              <a:rPr lang="en-US" sz="2000" dirty="0" err="1">
                <a:solidFill>
                  <a:schemeClr val="dk1"/>
                </a:solidFill>
                <a:latin typeface="Calibri" panose="020F0502020204030204" pitchFamily="34" charset="0"/>
                <a:ea typeface="Hind"/>
                <a:cs typeface="Calibri" panose="020F0502020204030204" pitchFamily="34" charset="0"/>
                <a:sym typeface="Hind"/>
              </a:rPr>
              <a:t>cho</a:t>
            </a:r>
            <a:r>
              <a:rPr lang="en-US" sz="2000" dirty="0">
                <a:solidFill>
                  <a:schemeClr val="dk1"/>
                </a:solidFill>
                <a:latin typeface="Calibri" panose="020F0502020204030204" pitchFamily="34" charset="0"/>
                <a:ea typeface="Hind"/>
                <a:cs typeface="Calibri" panose="020F0502020204030204" pitchFamily="34" charset="0"/>
                <a:sym typeface="Hind"/>
              </a:rPr>
              <a:t> </a:t>
            </a:r>
            <a:r>
              <a:rPr lang="en-US" sz="2000" dirty="0" err="1">
                <a:solidFill>
                  <a:schemeClr val="dk1"/>
                </a:solidFill>
                <a:latin typeface="Calibri" panose="020F0502020204030204" pitchFamily="34" charset="0"/>
                <a:ea typeface="Hind"/>
                <a:cs typeface="Calibri" panose="020F0502020204030204" pitchFamily="34" charset="0"/>
                <a:sym typeface="Hind"/>
              </a:rPr>
              <a:t>vấn</a:t>
            </a:r>
            <a:r>
              <a:rPr lang="en-US" sz="2000" dirty="0">
                <a:solidFill>
                  <a:schemeClr val="dk1"/>
                </a:solidFill>
                <a:latin typeface="Calibri" panose="020F0502020204030204" pitchFamily="34" charset="0"/>
                <a:ea typeface="Hind"/>
                <a:cs typeface="Calibri" panose="020F0502020204030204" pitchFamily="34" charset="0"/>
                <a:sym typeface="Hind"/>
              </a:rPr>
              <a:t> </a:t>
            </a:r>
            <a:r>
              <a:rPr lang="en-US" sz="2000" dirty="0" err="1">
                <a:solidFill>
                  <a:schemeClr val="dk1"/>
                </a:solidFill>
                <a:latin typeface="Calibri" panose="020F0502020204030204" pitchFamily="34" charset="0"/>
                <a:ea typeface="Hind"/>
                <a:cs typeface="Calibri" panose="020F0502020204030204" pitchFamily="34" charset="0"/>
                <a:sym typeface="Hind"/>
              </a:rPr>
              <a:t>đề</a:t>
            </a:r>
            <a:endParaRPr sz="2000" dirty="0">
              <a:solidFill>
                <a:schemeClr val="dk1"/>
              </a:solidFill>
              <a:latin typeface="Calibri" panose="020F0502020204030204" pitchFamily="34" charset="0"/>
              <a:ea typeface="Hind"/>
              <a:cs typeface="Calibri" panose="020F0502020204030204" pitchFamily="34" charset="0"/>
              <a:sym typeface="Hind"/>
            </a:endParaRPr>
          </a:p>
        </p:txBody>
      </p:sp>
      <p:sp>
        <p:nvSpPr>
          <p:cNvPr id="51" name="Google Shape;480;p33">
            <a:extLst>
              <a:ext uri="{FF2B5EF4-FFF2-40B4-BE49-F238E27FC236}">
                <a16:creationId xmlns:a16="http://schemas.microsoft.com/office/drawing/2014/main" xmlns="" id="{3EEAF1ED-EC38-4168-4545-A3B0E9AAD863}"/>
              </a:ext>
            </a:extLst>
          </p:cNvPr>
          <p:cNvSpPr txBox="1"/>
          <p:nvPr/>
        </p:nvSpPr>
        <p:spPr>
          <a:xfrm>
            <a:off x="204861" y="4242480"/>
            <a:ext cx="1202943" cy="55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err="1">
                <a:solidFill>
                  <a:schemeClr val="dk1"/>
                </a:solidFill>
                <a:latin typeface="Calibri" panose="020F0502020204030204" pitchFamily="34" charset="0"/>
                <a:ea typeface="Archivo"/>
                <a:cs typeface="Calibri" panose="020F0502020204030204" pitchFamily="34" charset="0"/>
                <a:sym typeface="Archivo"/>
              </a:rPr>
              <a:t>Nội</a:t>
            </a:r>
            <a:r>
              <a:rPr lang="en" sz="2000" b="1" dirty="0">
                <a:solidFill>
                  <a:schemeClr val="dk1"/>
                </a:solidFill>
                <a:latin typeface="Calibri" panose="020F0502020204030204" pitchFamily="34" charset="0"/>
                <a:ea typeface="Archivo"/>
                <a:cs typeface="Calibri" panose="020F0502020204030204" pitchFamily="34" charset="0"/>
                <a:sym typeface="Archivo"/>
              </a:rPr>
              <a:t> dung</a:t>
            </a:r>
            <a:endParaRPr sz="2000" b="1" dirty="0">
              <a:solidFill>
                <a:schemeClr val="dk1"/>
              </a:solidFill>
              <a:latin typeface="Calibri" panose="020F0502020204030204" pitchFamily="34" charset="0"/>
              <a:ea typeface="Archivo"/>
              <a:cs typeface="Calibri" panose="020F0502020204030204" pitchFamily="34" charset="0"/>
              <a:sym typeface="Archivo"/>
            </a:endParaRPr>
          </a:p>
        </p:txBody>
      </p:sp>
      <p:cxnSp>
        <p:nvCxnSpPr>
          <p:cNvPr id="52" name="Google Shape;481;p33">
            <a:extLst>
              <a:ext uri="{FF2B5EF4-FFF2-40B4-BE49-F238E27FC236}">
                <a16:creationId xmlns:a16="http://schemas.microsoft.com/office/drawing/2014/main" xmlns="" id="{E3E80816-FD11-0CF1-98E1-83384FA514CA}"/>
              </a:ext>
            </a:extLst>
          </p:cNvPr>
          <p:cNvCxnSpPr>
            <a:cxnSpLocks/>
          </p:cNvCxnSpPr>
          <p:nvPr/>
        </p:nvCxnSpPr>
        <p:spPr>
          <a:xfrm>
            <a:off x="1257908" y="3502156"/>
            <a:ext cx="437100" cy="0"/>
          </a:xfrm>
          <a:prstGeom prst="straightConnector1">
            <a:avLst/>
          </a:prstGeom>
          <a:noFill/>
          <a:ln w="19050" cap="flat" cmpd="sng">
            <a:solidFill>
              <a:schemeClr val="dk1"/>
            </a:solidFill>
            <a:prstDash val="solid"/>
            <a:round/>
            <a:headEnd type="none" w="sm" len="sm"/>
            <a:tailEnd type="triangle" w="sm" len="sm"/>
          </a:ln>
        </p:spPr>
      </p:cxnSp>
      <p:sp>
        <p:nvSpPr>
          <p:cNvPr id="53" name="Google Shape;482;p33">
            <a:extLst>
              <a:ext uri="{FF2B5EF4-FFF2-40B4-BE49-F238E27FC236}">
                <a16:creationId xmlns:a16="http://schemas.microsoft.com/office/drawing/2014/main" xmlns="" id="{BC05AF2F-2E06-B2BF-416E-0A9F1F6E1F6D}"/>
              </a:ext>
            </a:extLst>
          </p:cNvPr>
          <p:cNvSpPr txBox="1"/>
          <p:nvPr/>
        </p:nvSpPr>
        <p:spPr>
          <a:xfrm>
            <a:off x="1753852" y="5189208"/>
            <a:ext cx="3070359" cy="6953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err="1">
                <a:solidFill>
                  <a:schemeClr val="dk1"/>
                </a:solidFill>
                <a:latin typeface="Calibri" panose="020F0502020204030204" pitchFamily="34" charset="0"/>
                <a:ea typeface="Hind"/>
                <a:cs typeface="Calibri" panose="020F0502020204030204" pitchFamily="34" charset="0"/>
                <a:sym typeface="Hind"/>
              </a:rPr>
              <a:t>những</a:t>
            </a:r>
            <a:r>
              <a:rPr lang="en-US" sz="2000" dirty="0">
                <a:solidFill>
                  <a:schemeClr val="dk1"/>
                </a:solidFill>
                <a:latin typeface="Calibri" panose="020F0502020204030204" pitchFamily="34" charset="0"/>
                <a:ea typeface="Hind"/>
                <a:cs typeface="Calibri" panose="020F0502020204030204" pitchFamily="34" charset="0"/>
                <a:sym typeface="Hind"/>
              </a:rPr>
              <a:t> </a:t>
            </a:r>
            <a:r>
              <a:rPr lang="en-US" sz="2000" dirty="0" err="1">
                <a:solidFill>
                  <a:schemeClr val="dk1"/>
                </a:solidFill>
                <a:latin typeface="Calibri" panose="020F0502020204030204" pitchFamily="34" charset="0"/>
                <a:ea typeface="Hind"/>
                <a:cs typeface="Calibri" panose="020F0502020204030204" pitchFamily="34" charset="0"/>
                <a:sym typeface="Hind"/>
              </a:rPr>
              <a:t>hoạt</a:t>
            </a:r>
            <a:r>
              <a:rPr lang="en-US" sz="2000" dirty="0">
                <a:solidFill>
                  <a:schemeClr val="dk1"/>
                </a:solidFill>
                <a:latin typeface="Calibri" panose="020F0502020204030204" pitchFamily="34" charset="0"/>
                <a:ea typeface="Hind"/>
                <a:cs typeface="Calibri" panose="020F0502020204030204" pitchFamily="34" charset="0"/>
                <a:sym typeface="Hind"/>
              </a:rPr>
              <a:t> </a:t>
            </a:r>
            <a:r>
              <a:rPr lang="en-US" sz="2000" dirty="0" err="1">
                <a:solidFill>
                  <a:schemeClr val="dk1"/>
                </a:solidFill>
                <a:latin typeface="Calibri" panose="020F0502020204030204" pitchFamily="34" charset="0"/>
                <a:ea typeface="Hind"/>
                <a:cs typeface="Calibri" panose="020F0502020204030204" pitchFamily="34" charset="0"/>
                <a:sym typeface="Hind"/>
              </a:rPr>
              <a:t>động</a:t>
            </a:r>
            <a:r>
              <a:rPr lang="en-US" sz="2000" dirty="0">
                <a:solidFill>
                  <a:schemeClr val="dk1"/>
                </a:solidFill>
                <a:latin typeface="Calibri" panose="020F0502020204030204" pitchFamily="34" charset="0"/>
                <a:ea typeface="Hind"/>
                <a:cs typeface="Calibri" panose="020F0502020204030204" pitchFamily="34" charset="0"/>
                <a:sym typeface="Hind"/>
              </a:rPr>
              <a:t> </a:t>
            </a:r>
            <a:r>
              <a:rPr lang="en-US" sz="2000" dirty="0" err="1">
                <a:solidFill>
                  <a:schemeClr val="dk1"/>
                </a:solidFill>
                <a:latin typeface="Calibri" panose="020F0502020204030204" pitchFamily="34" charset="0"/>
                <a:ea typeface="Hind"/>
                <a:cs typeface="Calibri" panose="020F0502020204030204" pitchFamily="34" charset="0"/>
                <a:sym typeface="Hind"/>
              </a:rPr>
              <a:t>cần</a:t>
            </a:r>
            <a:r>
              <a:rPr lang="en-US" sz="2000" dirty="0">
                <a:solidFill>
                  <a:schemeClr val="dk1"/>
                </a:solidFill>
                <a:latin typeface="Calibri" panose="020F0502020204030204" pitchFamily="34" charset="0"/>
                <a:ea typeface="Hind"/>
                <a:cs typeface="Calibri" panose="020F0502020204030204" pitchFamily="34" charset="0"/>
                <a:sym typeface="Hind"/>
              </a:rPr>
              <a:t> </a:t>
            </a:r>
            <a:r>
              <a:rPr lang="en-US" sz="2000" dirty="0" err="1">
                <a:solidFill>
                  <a:schemeClr val="dk1"/>
                </a:solidFill>
                <a:latin typeface="Calibri" panose="020F0502020204030204" pitchFamily="34" charset="0"/>
                <a:ea typeface="Hind"/>
                <a:cs typeface="Calibri" panose="020F0502020204030204" pitchFamily="34" charset="0"/>
                <a:sym typeface="Hind"/>
              </a:rPr>
              <a:t>thiết</a:t>
            </a:r>
            <a:r>
              <a:rPr lang="en-US" sz="2000" dirty="0">
                <a:solidFill>
                  <a:schemeClr val="dk1"/>
                </a:solidFill>
                <a:latin typeface="Calibri" panose="020F0502020204030204" pitchFamily="34" charset="0"/>
                <a:ea typeface="Hind"/>
                <a:cs typeface="Calibri" panose="020F0502020204030204" pitchFamily="34" charset="0"/>
                <a:sym typeface="Hind"/>
              </a:rPr>
              <a:t> </a:t>
            </a:r>
            <a:r>
              <a:rPr lang="en-US" sz="2000" dirty="0" err="1">
                <a:solidFill>
                  <a:schemeClr val="dk1"/>
                </a:solidFill>
                <a:latin typeface="Calibri" panose="020F0502020204030204" pitchFamily="34" charset="0"/>
                <a:ea typeface="Hind"/>
                <a:cs typeface="Calibri" panose="020F0502020204030204" pitchFamily="34" charset="0"/>
                <a:sym typeface="Hind"/>
              </a:rPr>
              <a:t>để</a:t>
            </a:r>
            <a:r>
              <a:rPr lang="en-US" sz="2000" dirty="0">
                <a:solidFill>
                  <a:schemeClr val="dk1"/>
                </a:solidFill>
                <a:latin typeface="Calibri" panose="020F0502020204030204" pitchFamily="34" charset="0"/>
                <a:ea typeface="Hind"/>
                <a:cs typeface="Calibri" panose="020F0502020204030204" pitchFamily="34" charset="0"/>
                <a:sym typeface="Hind"/>
              </a:rPr>
              <a:t> </a:t>
            </a:r>
            <a:r>
              <a:rPr lang="en-US" sz="2000" dirty="0" err="1">
                <a:solidFill>
                  <a:schemeClr val="dk1"/>
                </a:solidFill>
                <a:latin typeface="Calibri" panose="020F0502020204030204" pitchFamily="34" charset="0"/>
                <a:ea typeface="Hind"/>
                <a:cs typeface="Calibri" panose="020F0502020204030204" pitchFamily="34" charset="0"/>
                <a:sym typeface="Hind"/>
              </a:rPr>
              <a:t>giải</a:t>
            </a:r>
            <a:r>
              <a:rPr lang="en-US" sz="2000" dirty="0">
                <a:solidFill>
                  <a:schemeClr val="dk1"/>
                </a:solidFill>
                <a:latin typeface="Calibri" panose="020F0502020204030204" pitchFamily="34" charset="0"/>
                <a:ea typeface="Hind"/>
                <a:cs typeface="Calibri" panose="020F0502020204030204" pitchFamily="34" charset="0"/>
                <a:sym typeface="Hind"/>
              </a:rPr>
              <a:t> </a:t>
            </a:r>
            <a:r>
              <a:rPr lang="en-US" sz="2000" dirty="0" err="1">
                <a:solidFill>
                  <a:schemeClr val="dk1"/>
                </a:solidFill>
                <a:latin typeface="Calibri" panose="020F0502020204030204" pitchFamily="34" charset="0"/>
                <a:ea typeface="Hind"/>
                <a:cs typeface="Calibri" panose="020F0502020204030204" pitchFamily="34" charset="0"/>
                <a:sym typeface="Hind"/>
              </a:rPr>
              <a:t>quyết</a:t>
            </a:r>
            <a:r>
              <a:rPr lang="en-US" sz="2000" dirty="0">
                <a:solidFill>
                  <a:schemeClr val="dk1"/>
                </a:solidFill>
                <a:latin typeface="Calibri" panose="020F0502020204030204" pitchFamily="34" charset="0"/>
                <a:ea typeface="Hind"/>
                <a:cs typeface="Calibri" panose="020F0502020204030204" pitchFamily="34" charset="0"/>
                <a:sym typeface="Hind"/>
              </a:rPr>
              <a:t> </a:t>
            </a:r>
            <a:r>
              <a:rPr lang="en-US" sz="2000" dirty="0" err="1">
                <a:solidFill>
                  <a:schemeClr val="dk1"/>
                </a:solidFill>
                <a:latin typeface="Calibri" panose="020F0502020204030204" pitchFamily="34" charset="0"/>
                <a:ea typeface="Hind"/>
                <a:cs typeface="Calibri" panose="020F0502020204030204" pitchFamily="34" charset="0"/>
                <a:sym typeface="Hind"/>
              </a:rPr>
              <a:t>vấn</a:t>
            </a:r>
            <a:r>
              <a:rPr lang="en-US" sz="2000" dirty="0">
                <a:solidFill>
                  <a:schemeClr val="dk1"/>
                </a:solidFill>
                <a:latin typeface="Calibri" panose="020F0502020204030204" pitchFamily="34" charset="0"/>
                <a:ea typeface="Hind"/>
                <a:cs typeface="Calibri" panose="020F0502020204030204" pitchFamily="34" charset="0"/>
                <a:sym typeface="Hind"/>
              </a:rPr>
              <a:t> </a:t>
            </a:r>
            <a:r>
              <a:rPr lang="en-US" sz="2000" dirty="0" err="1">
                <a:solidFill>
                  <a:schemeClr val="dk1"/>
                </a:solidFill>
                <a:latin typeface="Calibri" panose="020F0502020204030204" pitchFamily="34" charset="0"/>
                <a:ea typeface="Hind"/>
                <a:cs typeface="Calibri" panose="020F0502020204030204" pitchFamily="34" charset="0"/>
                <a:sym typeface="Hind"/>
              </a:rPr>
              <a:t>đề</a:t>
            </a:r>
            <a:endParaRPr lang="en-US" sz="2000" dirty="0">
              <a:solidFill>
                <a:schemeClr val="dk1"/>
              </a:solidFill>
              <a:latin typeface="Calibri" panose="020F0502020204030204" pitchFamily="34" charset="0"/>
              <a:ea typeface="Hind"/>
              <a:cs typeface="Calibri" panose="020F0502020204030204" pitchFamily="34" charset="0"/>
              <a:sym typeface="Hind"/>
            </a:endParaRPr>
          </a:p>
        </p:txBody>
      </p:sp>
      <p:sp>
        <p:nvSpPr>
          <p:cNvPr id="54" name="Google Shape;483;p33">
            <a:extLst>
              <a:ext uri="{FF2B5EF4-FFF2-40B4-BE49-F238E27FC236}">
                <a16:creationId xmlns:a16="http://schemas.microsoft.com/office/drawing/2014/main" xmlns="" id="{73AC1D21-13CB-0EAC-3CA6-51949D221D5B}"/>
              </a:ext>
            </a:extLst>
          </p:cNvPr>
          <p:cNvSpPr txBox="1"/>
          <p:nvPr/>
        </p:nvSpPr>
        <p:spPr>
          <a:xfrm>
            <a:off x="183257" y="5259854"/>
            <a:ext cx="1202943" cy="55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err="1">
                <a:solidFill>
                  <a:schemeClr val="dk1"/>
                </a:solidFill>
                <a:latin typeface="Calibri" panose="020F0502020204030204" pitchFamily="34" charset="0"/>
                <a:ea typeface="Archivo"/>
                <a:cs typeface="Calibri" panose="020F0502020204030204" pitchFamily="34" charset="0"/>
                <a:sym typeface="Archivo"/>
              </a:rPr>
              <a:t>Quá</a:t>
            </a:r>
            <a:r>
              <a:rPr lang="en" sz="2000" b="1" dirty="0">
                <a:solidFill>
                  <a:schemeClr val="dk1"/>
                </a:solidFill>
                <a:latin typeface="Calibri" panose="020F0502020204030204" pitchFamily="34" charset="0"/>
                <a:ea typeface="Archivo"/>
                <a:cs typeface="Calibri" panose="020F0502020204030204" pitchFamily="34" charset="0"/>
                <a:sym typeface="Archivo"/>
              </a:rPr>
              <a:t> </a:t>
            </a:r>
            <a:r>
              <a:rPr lang="en" sz="2000" b="1" dirty="0" err="1">
                <a:solidFill>
                  <a:schemeClr val="dk1"/>
                </a:solidFill>
                <a:latin typeface="Calibri" panose="020F0502020204030204" pitchFamily="34" charset="0"/>
                <a:ea typeface="Archivo"/>
                <a:cs typeface="Calibri" panose="020F0502020204030204" pitchFamily="34" charset="0"/>
                <a:sym typeface="Archivo"/>
              </a:rPr>
              <a:t>trình</a:t>
            </a:r>
            <a:endParaRPr sz="2000" b="1" dirty="0">
              <a:solidFill>
                <a:schemeClr val="dk1"/>
              </a:solidFill>
              <a:latin typeface="Calibri" panose="020F0502020204030204" pitchFamily="34" charset="0"/>
              <a:ea typeface="Archivo"/>
              <a:cs typeface="Calibri" panose="020F0502020204030204" pitchFamily="34" charset="0"/>
              <a:sym typeface="Archivo"/>
            </a:endParaRPr>
          </a:p>
        </p:txBody>
      </p:sp>
      <p:cxnSp>
        <p:nvCxnSpPr>
          <p:cNvPr id="55" name="Google Shape;484;p33">
            <a:extLst>
              <a:ext uri="{FF2B5EF4-FFF2-40B4-BE49-F238E27FC236}">
                <a16:creationId xmlns:a16="http://schemas.microsoft.com/office/drawing/2014/main" xmlns="" id="{FBCC93B0-EB5B-2B53-2C18-D0E6B799A3C6}"/>
              </a:ext>
            </a:extLst>
          </p:cNvPr>
          <p:cNvCxnSpPr>
            <a:cxnSpLocks/>
          </p:cNvCxnSpPr>
          <p:nvPr/>
        </p:nvCxnSpPr>
        <p:spPr>
          <a:xfrm>
            <a:off x="1316752" y="5536904"/>
            <a:ext cx="437100" cy="0"/>
          </a:xfrm>
          <a:prstGeom prst="straightConnector1">
            <a:avLst/>
          </a:prstGeom>
          <a:noFill/>
          <a:ln w="19050" cap="flat" cmpd="sng">
            <a:solidFill>
              <a:schemeClr val="dk1"/>
            </a:solidFill>
            <a:prstDash val="solid"/>
            <a:round/>
            <a:headEnd type="none" w="sm" len="sm"/>
            <a:tailEnd type="triangle" w="sm" len="sm"/>
          </a:ln>
        </p:spPr>
      </p:cxnSp>
      <p:cxnSp>
        <p:nvCxnSpPr>
          <p:cNvPr id="57" name="Google Shape;486;p33">
            <a:extLst>
              <a:ext uri="{FF2B5EF4-FFF2-40B4-BE49-F238E27FC236}">
                <a16:creationId xmlns:a16="http://schemas.microsoft.com/office/drawing/2014/main" xmlns="" id="{19B53DFE-541E-A98A-3BF3-ADA5ADD0EF16}"/>
              </a:ext>
            </a:extLst>
          </p:cNvPr>
          <p:cNvCxnSpPr>
            <a:cxnSpLocks/>
            <a:stCxn id="47" idx="3"/>
          </p:cNvCxnSpPr>
          <p:nvPr/>
        </p:nvCxnSpPr>
        <p:spPr>
          <a:xfrm flipV="1">
            <a:off x="4868930" y="3157200"/>
            <a:ext cx="693372" cy="348994"/>
          </a:xfrm>
          <a:prstGeom prst="bentConnector3">
            <a:avLst>
              <a:gd name="adj1" fmla="val 50000"/>
            </a:avLst>
          </a:prstGeom>
          <a:noFill/>
          <a:ln w="19050" cap="flat" cmpd="sng">
            <a:solidFill>
              <a:schemeClr val="dk1"/>
            </a:solidFill>
            <a:prstDash val="dot"/>
            <a:round/>
            <a:headEnd type="none" w="med" len="med"/>
            <a:tailEnd type="oval" w="med" len="med"/>
          </a:ln>
        </p:spPr>
      </p:cxnSp>
      <p:cxnSp>
        <p:nvCxnSpPr>
          <p:cNvPr id="58" name="Google Shape;487;p33">
            <a:extLst>
              <a:ext uri="{FF2B5EF4-FFF2-40B4-BE49-F238E27FC236}">
                <a16:creationId xmlns:a16="http://schemas.microsoft.com/office/drawing/2014/main" xmlns="" id="{E641CF51-BFF9-66C2-F4A3-8E1E754422BB}"/>
              </a:ext>
            </a:extLst>
          </p:cNvPr>
          <p:cNvCxnSpPr>
            <a:cxnSpLocks/>
            <a:stCxn id="50" idx="3"/>
          </p:cNvCxnSpPr>
          <p:nvPr/>
        </p:nvCxnSpPr>
        <p:spPr>
          <a:xfrm flipV="1">
            <a:off x="5023803" y="3892492"/>
            <a:ext cx="644745" cy="627038"/>
          </a:xfrm>
          <a:prstGeom prst="bentConnector3">
            <a:avLst>
              <a:gd name="adj1" fmla="val 36443"/>
            </a:avLst>
          </a:prstGeom>
          <a:noFill/>
          <a:ln w="19050" cap="flat" cmpd="sng">
            <a:solidFill>
              <a:schemeClr val="dk1"/>
            </a:solidFill>
            <a:prstDash val="dot"/>
            <a:round/>
            <a:headEnd type="none" w="med" len="med"/>
            <a:tailEnd type="oval" w="med" len="med"/>
          </a:ln>
        </p:spPr>
      </p:cxnSp>
      <p:cxnSp>
        <p:nvCxnSpPr>
          <p:cNvPr id="59" name="Google Shape;488;p33">
            <a:extLst>
              <a:ext uri="{FF2B5EF4-FFF2-40B4-BE49-F238E27FC236}">
                <a16:creationId xmlns:a16="http://schemas.microsoft.com/office/drawing/2014/main" xmlns="" id="{8E6C012E-842C-659B-67B4-B26D31932C59}"/>
              </a:ext>
            </a:extLst>
          </p:cNvPr>
          <p:cNvCxnSpPr>
            <a:cxnSpLocks/>
            <a:stCxn id="53" idx="3"/>
          </p:cNvCxnSpPr>
          <p:nvPr/>
        </p:nvCxnSpPr>
        <p:spPr>
          <a:xfrm flipV="1">
            <a:off x="4824211" y="4519530"/>
            <a:ext cx="1410703" cy="1017375"/>
          </a:xfrm>
          <a:prstGeom prst="bentConnector3">
            <a:avLst>
              <a:gd name="adj1" fmla="val 50000"/>
            </a:avLst>
          </a:prstGeom>
          <a:noFill/>
          <a:ln w="19050" cap="flat" cmpd="sng">
            <a:solidFill>
              <a:schemeClr val="dk1"/>
            </a:solidFill>
            <a:prstDash val="dot"/>
            <a:round/>
            <a:headEnd type="none" w="med" len="med"/>
            <a:tailEnd type="oval" w="med" len="med"/>
          </a:ln>
        </p:spPr>
      </p:cxnSp>
      <p:sp>
        <p:nvSpPr>
          <p:cNvPr id="89" name="TextBox 88">
            <a:extLst>
              <a:ext uri="{FF2B5EF4-FFF2-40B4-BE49-F238E27FC236}">
                <a16:creationId xmlns:a16="http://schemas.microsoft.com/office/drawing/2014/main" xmlns="" id="{E90F3190-7271-6202-FBFF-9168032A3216}"/>
              </a:ext>
            </a:extLst>
          </p:cNvPr>
          <p:cNvSpPr txBox="1"/>
          <p:nvPr/>
        </p:nvSpPr>
        <p:spPr>
          <a:xfrm>
            <a:off x="8760504" y="6029474"/>
            <a:ext cx="2959021" cy="400110"/>
          </a:xfrm>
          <a:prstGeom prst="rect">
            <a:avLst/>
          </a:prstGeom>
          <a:noFill/>
        </p:spPr>
        <p:txBody>
          <a:bodyPr wrap="square">
            <a:spAutoFit/>
          </a:bodyPr>
          <a:lstStyle/>
          <a:p>
            <a:r>
              <a:rPr lang="vi-VN" sz="2000" b="1" dirty="0">
                <a:latin typeface="Calibri" panose="020F0502020204030204" pitchFamily="34" charset="0"/>
                <a:cs typeface="Calibri" panose="020F0502020204030204" pitchFamily="34" charset="0"/>
              </a:rPr>
              <a:t>Câu hỏi đánh giá </a:t>
            </a:r>
            <a:r>
              <a:rPr lang="en-US" sz="2000" b="1" dirty="0" err="1">
                <a:latin typeface="Calibri" panose="020F0502020204030204" pitchFamily="34" charset="0"/>
                <a:cs typeface="Calibri" panose="020F0502020204030204" pitchFamily="34" charset="0"/>
              </a:rPr>
              <a:t>năng</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lực</a:t>
            </a:r>
            <a:endParaRPr lang="x-none" sz="2000" b="1" dirty="0"/>
          </a:p>
        </p:txBody>
      </p:sp>
      <p:sp>
        <p:nvSpPr>
          <p:cNvPr id="94" name="TextBox 93">
            <a:extLst>
              <a:ext uri="{FF2B5EF4-FFF2-40B4-BE49-F238E27FC236}">
                <a16:creationId xmlns:a16="http://schemas.microsoft.com/office/drawing/2014/main" xmlns="" id="{719A8076-772A-1EE0-8976-443F1D1C100A}"/>
              </a:ext>
            </a:extLst>
          </p:cNvPr>
          <p:cNvSpPr txBox="1"/>
          <p:nvPr/>
        </p:nvSpPr>
        <p:spPr>
          <a:xfrm>
            <a:off x="8778170" y="3592203"/>
            <a:ext cx="2933484" cy="1015663"/>
          </a:xfrm>
          <a:prstGeom prst="rect">
            <a:avLst/>
          </a:prstGeom>
          <a:noFill/>
        </p:spPr>
        <p:txBody>
          <a:bodyPr wrap="square">
            <a:spAutoFit/>
          </a:bodyPr>
          <a:lstStyle/>
          <a:p>
            <a:pPr algn="just"/>
            <a:r>
              <a:rPr lang="vi-VN" sz="2000" dirty="0">
                <a:latin typeface="Calibri" panose="020F0502020204030204" pitchFamily="34" charset="0"/>
                <a:cs typeface="Calibri" panose="020F0502020204030204" pitchFamily="34" charset="0"/>
              </a:rPr>
              <a:t>yêu cầu thực hiện một hoặc nhiều hành động để giải quyết vấn đề</a:t>
            </a:r>
          </a:p>
        </p:txBody>
      </p:sp>
      <p:sp>
        <p:nvSpPr>
          <p:cNvPr id="96" name="TextBox 95">
            <a:extLst>
              <a:ext uri="{FF2B5EF4-FFF2-40B4-BE49-F238E27FC236}">
                <a16:creationId xmlns:a16="http://schemas.microsoft.com/office/drawing/2014/main" xmlns="" id="{7F42EBF7-4053-192D-6A10-7DDF0B22A052}"/>
              </a:ext>
            </a:extLst>
          </p:cNvPr>
          <p:cNvSpPr txBox="1"/>
          <p:nvPr/>
        </p:nvSpPr>
        <p:spPr>
          <a:xfrm>
            <a:off x="8778170" y="2439188"/>
            <a:ext cx="2982030" cy="1015663"/>
          </a:xfrm>
          <a:prstGeom prst="rect">
            <a:avLst/>
          </a:prstGeom>
          <a:noFill/>
        </p:spPr>
        <p:txBody>
          <a:bodyPr wrap="square">
            <a:spAutoFit/>
          </a:bodyPr>
          <a:lstStyle/>
          <a:p>
            <a:pPr algn="just"/>
            <a:r>
              <a:rPr lang="vi-VN" sz="2000" dirty="0">
                <a:latin typeface="Calibri" panose="020F0502020204030204" pitchFamily="34" charset="0"/>
                <a:cs typeface="Calibri" panose="020F0502020204030204" pitchFamily="34" charset="0"/>
              </a:rPr>
              <a:t>được đặt trong bối cảnh có liên quan hoặc quan trọng với HS</a:t>
            </a:r>
          </a:p>
        </p:txBody>
      </p:sp>
      <p:cxnSp>
        <p:nvCxnSpPr>
          <p:cNvPr id="99" name="Google Shape;486;p33">
            <a:extLst>
              <a:ext uri="{FF2B5EF4-FFF2-40B4-BE49-F238E27FC236}">
                <a16:creationId xmlns:a16="http://schemas.microsoft.com/office/drawing/2014/main" xmlns="" id="{59A03B7C-A056-8146-C171-9E762D9FB8C2}"/>
              </a:ext>
            </a:extLst>
          </p:cNvPr>
          <p:cNvCxnSpPr>
            <a:cxnSpLocks/>
            <a:endCxn id="96" idx="1"/>
          </p:cNvCxnSpPr>
          <p:nvPr/>
        </p:nvCxnSpPr>
        <p:spPr>
          <a:xfrm flipV="1">
            <a:off x="7524632" y="2947020"/>
            <a:ext cx="1253538" cy="210180"/>
          </a:xfrm>
          <a:prstGeom prst="bentConnector3">
            <a:avLst>
              <a:gd name="adj1" fmla="val 50000"/>
            </a:avLst>
          </a:prstGeom>
          <a:noFill/>
          <a:ln w="19050" cap="flat" cmpd="sng">
            <a:solidFill>
              <a:schemeClr val="dk1"/>
            </a:solidFill>
            <a:prstDash val="dot"/>
            <a:round/>
            <a:headEnd type="none" w="med" len="med"/>
            <a:tailEnd type="oval" w="med" len="med"/>
          </a:ln>
        </p:spPr>
      </p:cxnSp>
      <p:cxnSp>
        <p:nvCxnSpPr>
          <p:cNvPr id="100" name="Google Shape;487;p33">
            <a:extLst>
              <a:ext uri="{FF2B5EF4-FFF2-40B4-BE49-F238E27FC236}">
                <a16:creationId xmlns:a16="http://schemas.microsoft.com/office/drawing/2014/main" xmlns="" id="{5780D9AC-4020-921E-A3B3-0E319D8ABAF7}"/>
              </a:ext>
            </a:extLst>
          </p:cNvPr>
          <p:cNvCxnSpPr>
            <a:cxnSpLocks/>
            <a:endCxn id="94" idx="1"/>
          </p:cNvCxnSpPr>
          <p:nvPr/>
        </p:nvCxnSpPr>
        <p:spPr>
          <a:xfrm>
            <a:off x="7719816" y="3853892"/>
            <a:ext cx="1058354" cy="246143"/>
          </a:xfrm>
          <a:prstGeom prst="bentConnector3">
            <a:avLst>
              <a:gd name="adj1" fmla="val 50000"/>
            </a:avLst>
          </a:prstGeom>
          <a:noFill/>
          <a:ln w="19050" cap="flat" cmpd="sng">
            <a:solidFill>
              <a:schemeClr val="dk1"/>
            </a:solidFill>
            <a:prstDash val="dot"/>
            <a:round/>
            <a:headEnd type="none" w="med" len="med"/>
            <a:tailEnd type="oval" w="med" len="med"/>
          </a:ln>
        </p:spPr>
      </p:cxnSp>
      <p:cxnSp>
        <p:nvCxnSpPr>
          <p:cNvPr id="101" name="Google Shape;488;p33">
            <a:extLst>
              <a:ext uri="{FF2B5EF4-FFF2-40B4-BE49-F238E27FC236}">
                <a16:creationId xmlns:a16="http://schemas.microsoft.com/office/drawing/2014/main" xmlns="" id="{5903C90A-D8FA-BA8B-F842-A33A3BD8923D}"/>
              </a:ext>
            </a:extLst>
          </p:cNvPr>
          <p:cNvCxnSpPr>
            <a:cxnSpLocks/>
            <a:endCxn id="110" idx="1"/>
          </p:cNvCxnSpPr>
          <p:nvPr/>
        </p:nvCxnSpPr>
        <p:spPr>
          <a:xfrm>
            <a:off x="7393233" y="4506850"/>
            <a:ext cx="1380040" cy="903943"/>
          </a:xfrm>
          <a:prstGeom prst="bentConnector3">
            <a:avLst>
              <a:gd name="adj1" fmla="val 50000"/>
            </a:avLst>
          </a:prstGeom>
          <a:noFill/>
          <a:ln w="19050" cap="flat" cmpd="sng">
            <a:solidFill>
              <a:schemeClr val="dk1"/>
            </a:solidFill>
            <a:prstDash val="dot"/>
            <a:round/>
            <a:headEnd type="none" w="med" len="med"/>
            <a:tailEnd type="oval" w="med" len="med"/>
          </a:ln>
        </p:spPr>
      </p:cxnSp>
      <p:sp>
        <p:nvSpPr>
          <p:cNvPr id="110" name="TextBox 109">
            <a:extLst>
              <a:ext uri="{FF2B5EF4-FFF2-40B4-BE49-F238E27FC236}">
                <a16:creationId xmlns:a16="http://schemas.microsoft.com/office/drawing/2014/main" xmlns="" id="{1D8784D9-FA58-7C7E-AF1F-E6D81B87D905}"/>
              </a:ext>
            </a:extLst>
          </p:cNvPr>
          <p:cNvSpPr txBox="1"/>
          <p:nvPr/>
        </p:nvSpPr>
        <p:spPr>
          <a:xfrm>
            <a:off x="8773273" y="4749073"/>
            <a:ext cx="2933484" cy="1323439"/>
          </a:xfrm>
          <a:prstGeom prst="rect">
            <a:avLst/>
          </a:prstGeom>
          <a:noFill/>
        </p:spPr>
        <p:txBody>
          <a:bodyPr wrap="square">
            <a:spAutoFit/>
          </a:bodyPr>
          <a:lstStyle/>
          <a:p>
            <a:pPr algn="just"/>
            <a:r>
              <a:rPr lang="vi-VN" sz="2000" dirty="0">
                <a:latin typeface="Calibri" panose="020F0502020204030204" pitchFamily="34" charset="0"/>
                <a:cs typeface="Calibri" panose="020F0502020204030204" pitchFamily="34" charset="0"/>
              </a:rPr>
              <a:t>sử dụng kiến thức hoặc kĩ năng cụ thể</a:t>
            </a:r>
            <a:r>
              <a:rPr lang="en-US" sz="2000" dirty="0">
                <a:latin typeface="Calibri" panose="020F0502020204030204" pitchFamily="34" charset="0"/>
                <a:cs typeface="Calibri" panose="020F0502020204030204" pitchFamily="34" charset="0"/>
              </a:rPr>
              <a:t>,</a:t>
            </a:r>
            <a:r>
              <a:rPr lang="vi-VN" sz="2000" dirty="0">
                <a:latin typeface="Calibri" panose="020F0502020204030204" pitchFamily="34" charset="0"/>
                <a:cs typeface="Calibri" panose="020F0502020204030204" pitchFamily="34" charset="0"/>
              </a:rPr>
              <a:t> phù hợp với giai đoạn phát triển hoặc trình độ toán học của HS</a:t>
            </a:r>
          </a:p>
        </p:txBody>
      </p:sp>
      <p:sp>
        <p:nvSpPr>
          <p:cNvPr id="111" name="TextBox 110">
            <a:extLst>
              <a:ext uri="{FF2B5EF4-FFF2-40B4-BE49-F238E27FC236}">
                <a16:creationId xmlns:a16="http://schemas.microsoft.com/office/drawing/2014/main" xmlns="" id="{708C4879-3BEE-0AD9-F111-31ED7B1F0133}"/>
              </a:ext>
            </a:extLst>
          </p:cNvPr>
          <p:cNvSpPr txBox="1"/>
          <p:nvPr/>
        </p:nvSpPr>
        <p:spPr>
          <a:xfrm>
            <a:off x="183256" y="2209010"/>
            <a:ext cx="3987300" cy="461665"/>
          </a:xfrm>
          <a:prstGeom prst="rect">
            <a:avLst/>
          </a:prstGeom>
          <a:noFill/>
        </p:spPr>
        <p:txBody>
          <a:bodyPr wrap="square">
            <a:spAutoFit/>
          </a:bodyPr>
          <a:lstStyle/>
          <a:p>
            <a:r>
              <a:rPr lang="en-US" sz="2400" b="1" dirty="0" err="1">
                <a:latin typeface="Calibri" panose="020F0502020204030204" pitchFamily="34" charset="0"/>
                <a:cs typeface="Calibri" panose="020F0502020204030204" pitchFamily="34" charset="0"/>
              </a:rPr>
              <a:t>Năng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lực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toán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học</a:t>
            </a:r>
            <a:r>
              <a:rPr lang="en-US" sz="2400" b="1" dirty="0">
                <a:latin typeface="Calibri" panose="020F0502020204030204" pitchFamily="34" charset="0"/>
                <a:cs typeface="Calibri" panose="020F0502020204030204" pitchFamily="34" charset="0"/>
              </a:rPr>
              <a:t> bao </a:t>
            </a:r>
            <a:r>
              <a:rPr lang="en-US" sz="2400" b="1" dirty="0" err="1">
                <a:latin typeface="Calibri" panose="020F0502020204030204" pitchFamily="34" charset="0"/>
                <a:cs typeface="Calibri" panose="020F0502020204030204" pitchFamily="34" charset="0"/>
              </a:rPr>
              <a:t>gồm</a:t>
            </a:r>
            <a:r>
              <a:rPr lang="en-US" sz="2400" b="1" dirty="0">
                <a:latin typeface="Calibri" panose="020F0502020204030204" pitchFamily="34" charset="0"/>
                <a:cs typeface="Calibri" panose="020F0502020204030204" pitchFamily="34" charset="0"/>
              </a:rPr>
              <a:t>…</a:t>
            </a:r>
            <a:endParaRPr lang="x-none" sz="2400" b="1" dirty="0"/>
          </a:p>
        </p:txBody>
      </p:sp>
      <p:sp>
        <p:nvSpPr>
          <p:cNvPr id="8" name="Slide Number Placeholder 7">
            <a:extLst>
              <a:ext uri="{FF2B5EF4-FFF2-40B4-BE49-F238E27FC236}">
                <a16:creationId xmlns:a16="http://schemas.microsoft.com/office/drawing/2014/main" xmlns="" id="{65767B17-E35F-74AF-2962-CC24D7971193}"/>
              </a:ext>
            </a:extLst>
          </p:cNvPr>
          <p:cNvSpPr>
            <a:spLocks noGrp="1"/>
          </p:cNvSpPr>
          <p:nvPr>
            <p:ph type="sldNum" sz="quarter" idx="12"/>
          </p:nvPr>
        </p:nvSpPr>
        <p:spPr/>
        <p:txBody>
          <a:bodyPr/>
          <a:lstStyle/>
          <a:p>
            <a:fld id="{D6DAD6C1-62F6-4473-8FB1-A9EBE493AB22}" type="slidenum">
              <a:rPr lang="vi-VN" smtClean="0"/>
              <a:t>8</a:t>
            </a:fld>
            <a:endParaRPr lang="vi-VN" dirty="0"/>
          </a:p>
        </p:txBody>
      </p:sp>
    </p:spTree>
    <p:extLst>
      <p:ext uri="{BB962C8B-B14F-4D97-AF65-F5344CB8AC3E}">
        <p14:creationId xmlns:p14="http://schemas.microsoft.com/office/powerpoint/2010/main" val="233992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7DF3065-08A3-E7EE-A339-984544A023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917836EF-952B-488E-2645-471D473E74AB}"/>
              </a:ext>
            </a:extLst>
          </p:cNvPr>
          <p:cNvSpPr>
            <a:spLocks noGrp="1"/>
          </p:cNvSpPr>
          <p:nvPr>
            <p:ph type="title"/>
          </p:nvPr>
        </p:nvSpPr>
        <p:spPr/>
        <p:txBody>
          <a:bodyPr/>
          <a:lstStyle/>
          <a:p>
            <a:r>
              <a:rPr lang="vi-VN"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2</a:t>
            </a:r>
            <a:r>
              <a:rPr lang="vi-VN" dirty="0">
                <a:latin typeface="Calibri" panose="020F0502020204030204" pitchFamily="34" charset="0"/>
                <a:cs typeface="Calibri" panose="020F0502020204030204" pitchFamily="34" charset="0"/>
              </a:rPr>
              <a:t>. Khung đánh giá năng lực toán học SEA-PLM</a:t>
            </a:r>
          </a:p>
        </p:txBody>
      </p:sp>
      <p:cxnSp>
        <p:nvCxnSpPr>
          <p:cNvPr id="5" name="Google Shape;438;p32">
            <a:extLst>
              <a:ext uri="{FF2B5EF4-FFF2-40B4-BE49-F238E27FC236}">
                <a16:creationId xmlns:a16="http://schemas.microsoft.com/office/drawing/2014/main" xmlns="" id="{40941B66-69DE-A4BB-DDF0-F997207A9323}"/>
              </a:ext>
            </a:extLst>
          </p:cNvPr>
          <p:cNvCxnSpPr>
            <a:stCxn id="15" idx="6"/>
            <a:endCxn id="17" idx="6"/>
          </p:cNvCxnSpPr>
          <p:nvPr/>
        </p:nvCxnSpPr>
        <p:spPr>
          <a:xfrm>
            <a:off x="6982199" y="3849775"/>
            <a:ext cx="600" cy="1071000"/>
          </a:xfrm>
          <a:prstGeom prst="curvedConnector3">
            <a:avLst>
              <a:gd name="adj1" fmla="val 39687500"/>
            </a:avLst>
          </a:prstGeom>
          <a:noFill/>
          <a:ln w="19050" cap="flat" cmpd="sng">
            <a:solidFill>
              <a:schemeClr val="dk1"/>
            </a:solidFill>
            <a:prstDash val="dot"/>
            <a:round/>
            <a:headEnd type="none" w="med" len="med"/>
            <a:tailEnd type="none" w="med" len="med"/>
          </a:ln>
        </p:spPr>
      </p:cxnSp>
      <p:sp>
        <p:nvSpPr>
          <p:cNvPr id="7" name="Google Shape;442;p32">
            <a:extLst>
              <a:ext uri="{FF2B5EF4-FFF2-40B4-BE49-F238E27FC236}">
                <a16:creationId xmlns:a16="http://schemas.microsoft.com/office/drawing/2014/main" xmlns="" id="{4FBA4D2F-B357-7139-2F16-EFAC9A3D8B18}"/>
              </a:ext>
            </a:extLst>
          </p:cNvPr>
          <p:cNvSpPr txBox="1"/>
          <p:nvPr/>
        </p:nvSpPr>
        <p:spPr>
          <a:xfrm>
            <a:off x="7634823" y="4835396"/>
            <a:ext cx="3433353" cy="554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b="1" dirty="0" err="1">
                <a:solidFill>
                  <a:schemeClr val="dk1"/>
                </a:solidFill>
                <a:latin typeface="Archivo"/>
                <a:ea typeface="Archivo"/>
                <a:cs typeface="Archivo"/>
                <a:sym typeface="Archivo"/>
              </a:rPr>
              <a:t>Môi</a:t>
            </a:r>
            <a:r>
              <a:rPr lang="en" sz="2400" b="1" dirty="0">
                <a:solidFill>
                  <a:schemeClr val="dk1"/>
                </a:solidFill>
                <a:latin typeface="Archivo"/>
                <a:ea typeface="Archivo"/>
                <a:cs typeface="Archivo"/>
                <a:sym typeface="Archivo"/>
              </a:rPr>
              <a:t> </a:t>
            </a:r>
            <a:r>
              <a:rPr lang="en" sz="2400" b="1" dirty="0" err="1">
                <a:solidFill>
                  <a:schemeClr val="dk1"/>
                </a:solidFill>
                <a:latin typeface="Archivo"/>
                <a:ea typeface="Archivo"/>
                <a:cs typeface="Archivo"/>
                <a:sym typeface="Archivo"/>
              </a:rPr>
              <a:t>trường</a:t>
            </a:r>
            <a:r>
              <a:rPr lang="en" sz="2400" b="1" dirty="0">
                <a:solidFill>
                  <a:schemeClr val="dk1"/>
                </a:solidFill>
                <a:latin typeface="Archivo"/>
                <a:ea typeface="Archivo"/>
                <a:cs typeface="Archivo"/>
                <a:sym typeface="Archivo"/>
              </a:rPr>
              <a:t> </a:t>
            </a:r>
            <a:r>
              <a:rPr lang="en" sz="2400" b="1" dirty="0" err="1">
                <a:solidFill>
                  <a:schemeClr val="dk1"/>
                </a:solidFill>
                <a:latin typeface="Archivo"/>
                <a:ea typeface="Archivo"/>
                <a:cs typeface="Archivo"/>
                <a:sym typeface="Archivo"/>
              </a:rPr>
              <a:t>rộng</a:t>
            </a:r>
            <a:r>
              <a:rPr lang="en" sz="2400" b="1" dirty="0">
                <a:solidFill>
                  <a:schemeClr val="dk1"/>
                </a:solidFill>
                <a:latin typeface="Archivo"/>
                <a:ea typeface="Archivo"/>
                <a:cs typeface="Archivo"/>
                <a:sym typeface="Archivo"/>
              </a:rPr>
              <a:t> </a:t>
            </a:r>
            <a:r>
              <a:rPr lang="en" sz="2400" b="1" dirty="0" err="1">
                <a:solidFill>
                  <a:schemeClr val="dk1"/>
                </a:solidFill>
                <a:latin typeface="Archivo"/>
                <a:ea typeface="Archivo"/>
                <a:cs typeface="Archivo"/>
                <a:sym typeface="Archivo"/>
              </a:rPr>
              <a:t>hơn</a:t>
            </a:r>
            <a:endParaRPr sz="2400" b="1" dirty="0">
              <a:solidFill>
                <a:schemeClr val="dk1"/>
              </a:solidFill>
              <a:latin typeface="Archivo"/>
              <a:ea typeface="Archivo"/>
              <a:cs typeface="Archivo"/>
              <a:sym typeface="Archivo"/>
            </a:endParaRPr>
          </a:p>
        </p:txBody>
      </p:sp>
      <p:sp>
        <p:nvSpPr>
          <p:cNvPr id="8" name="Google Shape;443;p32">
            <a:extLst>
              <a:ext uri="{FF2B5EF4-FFF2-40B4-BE49-F238E27FC236}">
                <a16:creationId xmlns:a16="http://schemas.microsoft.com/office/drawing/2014/main" xmlns="" id="{7F816E55-B44D-9746-DCF4-F44C1DF2AE1C}"/>
              </a:ext>
            </a:extLst>
          </p:cNvPr>
          <p:cNvSpPr txBox="1"/>
          <p:nvPr/>
        </p:nvSpPr>
        <p:spPr>
          <a:xfrm>
            <a:off x="809076" y="2979812"/>
            <a:ext cx="3010325" cy="1341046"/>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en" sz="1600" dirty="0" err="1">
                <a:solidFill>
                  <a:schemeClr val="dk1"/>
                </a:solidFill>
                <a:ea typeface="Hind"/>
                <a:cs typeface="Hind"/>
                <a:sym typeface="Hind"/>
              </a:rPr>
              <a:t>Vấn</a:t>
            </a:r>
            <a:r>
              <a:rPr lang="en" sz="1600" dirty="0">
                <a:solidFill>
                  <a:schemeClr val="dk1"/>
                </a:solidFill>
                <a:ea typeface="Hind"/>
                <a:cs typeface="Hind"/>
                <a:sym typeface="Hind"/>
              </a:rPr>
              <a:t> </a:t>
            </a:r>
            <a:r>
              <a:rPr lang="en" sz="1600" dirty="0" err="1">
                <a:solidFill>
                  <a:schemeClr val="dk1"/>
                </a:solidFill>
                <a:ea typeface="Hind"/>
                <a:cs typeface="Hind"/>
                <a:sym typeface="Hind"/>
              </a:rPr>
              <a:t>đề</a:t>
            </a:r>
            <a:r>
              <a:rPr lang="en" sz="1600" dirty="0">
                <a:solidFill>
                  <a:schemeClr val="dk1"/>
                </a:solidFill>
                <a:ea typeface="Hind"/>
                <a:cs typeface="Hind"/>
                <a:sym typeface="Hind"/>
              </a:rPr>
              <a:t> </a:t>
            </a:r>
            <a:r>
              <a:rPr lang="en" sz="1600" dirty="0" err="1">
                <a:solidFill>
                  <a:schemeClr val="dk1"/>
                </a:solidFill>
                <a:ea typeface="Hind"/>
                <a:cs typeface="Hind"/>
                <a:sym typeface="Hind"/>
              </a:rPr>
              <a:t>ảnh</a:t>
            </a:r>
            <a:r>
              <a:rPr lang="en" sz="1600" dirty="0">
                <a:solidFill>
                  <a:schemeClr val="dk1"/>
                </a:solidFill>
                <a:ea typeface="Hind"/>
                <a:cs typeface="Hind"/>
                <a:sym typeface="Hind"/>
              </a:rPr>
              <a:t> </a:t>
            </a:r>
            <a:r>
              <a:rPr lang="en" sz="1600" dirty="0" err="1">
                <a:solidFill>
                  <a:schemeClr val="dk1"/>
                </a:solidFill>
                <a:ea typeface="Hind"/>
                <a:cs typeface="Hind"/>
                <a:sym typeface="Hind"/>
              </a:rPr>
              <a:t>hưởng</a:t>
            </a:r>
            <a:r>
              <a:rPr lang="en" sz="1600" dirty="0">
                <a:solidFill>
                  <a:schemeClr val="dk1"/>
                </a:solidFill>
                <a:ea typeface="Hind"/>
                <a:cs typeface="Hind"/>
                <a:sym typeface="Hind"/>
              </a:rPr>
              <a:t> </a:t>
            </a:r>
            <a:r>
              <a:rPr lang="en" sz="1600" dirty="0" err="1">
                <a:solidFill>
                  <a:schemeClr val="dk1"/>
                </a:solidFill>
                <a:ea typeface="Hind"/>
                <a:cs typeface="Hind"/>
                <a:sym typeface="Hind"/>
              </a:rPr>
              <a:t>đến</a:t>
            </a:r>
            <a:r>
              <a:rPr lang="en" sz="1600" dirty="0">
                <a:solidFill>
                  <a:schemeClr val="dk1"/>
                </a:solidFill>
                <a:ea typeface="Hind"/>
                <a:cs typeface="Hind"/>
                <a:sym typeface="Hind"/>
              </a:rPr>
              <a:t> </a:t>
            </a:r>
            <a:r>
              <a:rPr lang="en" sz="1600" dirty="0" err="1">
                <a:solidFill>
                  <a:srgbClr val="C00000"/>
                </a:solidFill>
                <a:ea typeface="Hind"/>
                <a:cs typeface="Hind"/>
                <a:sym typeface="Hind"/>
              </a:rPr>
              <a:t>cá</a:t>
            </a:r>
            <a:r>
              <a:rPr lang="en" sz="1600" dirty="0">
                <a:solidFill>
                  <a:srgbClr val="C00000"/>
                </a:solidFill>
                <a:ea typeface="Hind"/>
                <a:cs typeface="Hind"/>
                <a:sym typeface="Hind"/>
              </a:rPr>
              <a:t> </a:t>
            </a:r>
            <a:r>
              <a:rPr lang="en" sz="1600" dirty="0" err="1">
                <a:solidFill>
                  <a:srgbClr val="C00000"/>
                </a:solidFill>
                <a:ea typeface="Hind"/>
                <a:cs typeface="Hind"/>
                <a:sym typeface="Hind"/>
              </a:rPr>
              <a:t>nhân</a:t>
            </a:r>
            <a:r>
              <a:rPr lang="en" sz="1600" dirty="0">
                <a:solidFill>
                  <a:srgbClr val="C00000"/>
                </a:solidFill>
                <a:ea typeface="Hind"/>
                <a:cs typeface="Hind"/>
                <a:sym typeface="Hind"/>
              </a:rPr>
              <a:t> </a:t>
            </a:r>
            <a:r>
              <a:rPr lang="en" sz="1600" dirty="0">
                <a:solidFill>
                  <a:schemeClr val="dk1"/>
                </a:solidFill>
                <a:ea typeface="Hind"/>
                <a:cs typeface="Hind"/>
                <a:sym typeface="Hind"/>
              </a:rPr>
              <a:t>HS</a:t>
            </a:r>
          </a:p>
          <a:p>
            <a:pPr marL="285750" lvl="0" indent="-285750" rtl="0">
              <a:spcBef>
                <a:spcPts val="0"/>
              </a:spcBef>
              <a:spcAft>
                <a:spcPts val="0"/>
              </a:spcAft>
              <a:buFont typeface="Arial" panose="020B0604020202020204" pitchFamily="34" charset="0"/>
              <a:buChar char="•"/>
            </a:pPr>
            <a:r>
              <a:rPr lang="en" sz="1600" dirty="0">
                <a:solidFill>
                  <a:schemeClr val="dk1"/>
                </a:solidFill>
                <a:ea typeface="Hind"/>
                <a:cs typeface="Hind"/>
                <a:sym typeface="Hind"/>
              </a:rPr>
              <a:t>VD: </a:t>
            </a:r>
            <a:r>
              <a:rPr lang="en" sz="1600" dirty="0" err="1">
                <a:solidFill>
                  <a:schemeClr val="dk1"/>
                </a:solidFill>
                <a:ea typeface="Hind"/>
                <a:cs typeface="Hind"/>
                <a:sym typeface="Hind"/>
              </a:rPr>
              <a:t>trò</a:t>
            </a:r>
            <a:r>
              <a:rPr lang="en" sz="1600" dirty="0">
                <a:solidFill>
                  <a:schemeClr val="dk1"/>
                </a:solidFill>
                <a:ea typeface="Hind"/>
                <a:cs typeface="Hind"/>
                <a:sym typeface="Hind"/>
              </a:rPr>
              <a:t> </a:t>
            </a:r>
            <a:r>
              <a:rPr lang="en" sz="1600" dirty="0" err="1">
                <a:solidFill>
                  <a:schemeClr val="dk1"/>
                </a:solidFill>
                <a:ea typeface="Hind"/>
                <a:cs typeface="Hind"/>
                <a:sym typeface="Hind"/>
              </a:rPr>
              <a:t>chơi</a:t>
            </a:r>
            <a:r>
              <a:rPr lang="en" sz="1600" dirty="0">
                <a:solidFill>
                  <a:schemeClr val="dk1"/>
                </a:solidFill>
                <a:ea typeface="Hind"/>
                <a:cs typeface="Hind"/>
                <a:sym typeface="Hind"/>
              </a:rPr>
              <a:t>, </a:t>
            </a:r>
            <a:r>
              <a:rPr lang="en" sz="1600" dirty="0" err="1">
                <a:solidFill>
                  <a:schemeClr val="dk1"/>
                </a:solidFill>
                <a:ea typeface="Hind"/>
                <a:cs typeface="Hind"/>
                <a:sym typeface="Hind"/>
              </a:rPr>
              <a:t>câu</a:t>
            </a:r>
            <a:r>
              <a:rPr lang="en" sz="1600" dirty="0">
                <a:solidFill>
                  <a:schemeClr val="dk1"/>
                </a:solidFill>
                <a:ea typeface="Hind"/>
                <a:cs typeface="Hind"/>
                <a:sym typeface="Hind"/>
              </a:rPr>
              <a:t> </a:t>
            </a:r>
            <a:r>
              <a:rPr lang="en" sz="1600" dirty="0" err="1">
                <a:solidFill>
                  <a:schemeClr val="dk1"/>
                </a:solidFill>
                <a:ea typeface="Hind"/>
                <a:cs typeface="Hind"/>
                <a:sym typeface="Hind"/>
              </a:rPr>
              <a:t>đố</a:t>
            </a:r>
            <a:r>
              <a:rPr lang="en" sz="1600" dirty="0">
                <a:solidFill>
                  <a:schemeClr val="dk1"/>
                </a:solidFill>
                <a:ea typeface="Hind"/>
                <a:cs typeface="Hind"/>
                <a:sym typeface="Hind"/>
              </a:rPr>
              <a:t>, </a:t>
            </a:r>
            <a:r>
              <a:rPr lang="en" sz="1600" dirty="0" err="1">
                <a:solidFill>
                  <a:schemeClr val="dk1"/>
                </a:solidFill>
                <a:ea typeface="Hind"/>
                <a:cs typeface="Hind"/>
                <a:sym typeface="Hind"/>
              </a:rPr>
              <a:t>sức</a:t>
            </a:r>
            <a:r>
              <a:rPr lang="en" sz="1600" dirty="0">
                <a:solidFill>
                  <a:schemeClr val="dk1"/>
                </a:solidFill>
                <a:ea typeface="Hind"/>
                <a:cs typeface="Hind"/>
                <a:sym typeface="Hind"/>
              </a:rPr>
              <a:t> </a:t>
            </a:r>
            <a:r>
              <a:rPr lang="en" sz="1600" dirty="0" err="1">
                <a:solidFill>
                  <a:schemeClr val="dk1"/>
                </a:solidFill>
                <a:ea typeface="Hind"/>
                <a:cs typeface="Hind"/>
                <a:sym typeface="Hind"/>
              </a:rPr>
              <a:t>khoẻ</a:t>
            </a:r>
            <a:r>
              <a:rPr lang="en" sz="1600" dirty="0">
                <a:solidFill>
                  <a:schemeClr val="dk1"/>
                </a:solidFill>
                <a:ea typeface="Hind"/>
                <a:cs typeface="Hind"/>
                <a:sym typeface="Hind"/>
              </a:rPr>
              <a:t> </a:t>
            </a:r>
            <a:r>
              <a:rPr lang="en" sz="1600" dirty="0" err="1">
                <a:solidFill>
                  <a:schemeClr val="dk1"/>
                </a:solidFill>
                <a:ea typeface="Hind"/>
                <a:cs typeface="Hind"/>
                <a:sym typeface="Hind"/>
              </a:rPr>
              <a:t>cá</a:t>
            </a:r>
            <a:r>
              <a:rPr lang="en" sz="1600" dirty="0">
                <a:solidFill>
                  <a:schemeClr val="dk1"/>
                </a:solidFill>
                <a:ea typeface="Hind"/>
                <a:cs typeface="Hind"/>
                <a:sym typeface="Hind"/>
              </a:rPr>
              <a:t> </a:t>
            </a:r>
            <a:r>
              <a:rPr lang="en" sz="1600" dirty="0" err="1">
                <a:solidFill>
                  <a:schemeClr val="dk1"/>
                </a:solidFill>
                <a:ea typeface="Hind"/>
                <a:cs typeface="Hind"/>
                <a:sym typeface="Hind"/>
              </a:rPr>
              <a:t>nhân</a:t>
            </a:r>
            <a:r>
              <a:rPr lang="en" sz="1600" dirty="0">
                <a:solidFill>
                  <a:schemeClr val="dk1"/>
                </a:solidFill>
                <a:ea typeface="Hind"/>
                <a:cs typeface="Hind"/>
                <a:sym typeface="Hind"/>
              </a:rPr>
              <a:t>, </a:t>
            </a:r>
            <a:r>
              <a:rPr lang="en" sz="1600" dirty="0" err="1">
                <a:solidFill>
                  <a:schemeClr val="dk1"/>
                </a:solidFill>
                <a:ea typeface="Hind"/>
                <a:cs typeface="Hind"/>
                <a:sym typeface="Hind"/>
              </a:rPr>
              <a:t>phương</a:t>
            </a:r>
            <a:r>
              <a:rPr lang="en" sz="1600" dirty="0">
                <a:solidFill>
                  <a:schemeClr val="dk1"/>
                </a:solidFill>
                <a:ea typeface="Hind"/>
                <a:cs typeface="Hind"/>
                <a:sym typeface="Hind"/>
              </a:rPr>
              <a:t> </a:t>
            </a:r>
            <a:r>
              <a:rPr lang="en" sz="1600" dirty="0" err="1">
                <a:solidFill>
                  <a:schemeClr val="dk1"/>
                </a:solidFill>
                <a:ea typeface="Hind"/>
                <a:cs typeface="Hind"/>
                <a:sym typeface="Hind"/>
              </a:rPr>
              <a:t>tiện</a:t>
            </a:r>
            <a:r>
              <a:rPr lang="en" sz="1600" dirty="0">
                <a:solidFill>
                  <a:schemeClr val="dk1"/>
                </a:solidFill>
                <a:ea typeface="Hind"/>
                <a:cs typeface="Hind"/>
                <a:sym typeface="Hind"/>
              </a:rPr>
              <a:t> </a:t>
            </a:r>
            <a:r>
              <a:rPr lang="en" sz="1600" dirty="0" err="1">
                <a:solidFill>
                  <a:schemeClr val="dk1"/>
                </a:solidFill>
                <a:ea typeface="Hind"/>
                <a:cs typeface="Hind"/>
                <a:sym typeface="Hind"/>
              </a:rPr>
              <a:t>đi</a:t>
            </a:r>
            <a:r>
              <a:rPr lang="en" sz="1600" dirty="0">
                <a:solidFill>
                  <a:schemeClr val="dk1"/>
                </a:solidFill>
                <a:ea typeface="Hind"/>
                <a:cs typeface="Hind"/>
                <a:sym typeface="Hind"/>
              </a:rPr>
              <a:t> </a:t>
            </a:r>
            <a:r>
              <a:rPr lang="en" sz="1600" dirty="0" err="1">
                <a:solidFill>
                  <a:schemeClr val="dk1"/>
                </a:solidFill>
                <a:ea typeface="Hind"/>
                <a:cs typeface="Hind"/>
                <a:sym typeface="Hind"/>
              </a:rPr>
              <a:t>lại</a:t>
            </a:r>
            <a:r>
              <a:rPr lang="en" sz="1600" dirty="0">
                <a:solidFill>
                  <a:schemeClr val="dk1"/>
                </a:solidFill>
                <a:ea typeface="Hind"/>
                <a:cs typeface="Hind"/>
                <a:sym typeface="Hind"/>
              </a:rPr>
              <a:t>,…</a:t>
            </a:r>
          </a:p>
          <a:p>
            <a:pPr marL="285750" lvl="0" indent="-285750" rtl="0">
              <a:spcBef>
                <a:spcPts val="0"/>
              </a:spcBef>
              <a:spcAft>
                <a:spcPts val="0"/>
              </a:spcAft>
              <a:buFont typeface="Arial" panose="020B0604020202020204" pitchFamily="34" charset="0"/>
              <a:buChar char="•"/>
            </a:pPr>
            <a:endParaRPr lang="en" sz="1600" dirty="0">
              <a:solidFill>
                <a:schemeClr val="dk1"/>
              </a:solidFill>
              <a:ea typeface="Hind"/>
              <a:cs typeface="Hind"/>
              <a:sym typeface="Hind"/>
            </a:endParaRPr>
          </a:p>
          <a:p>
            <a:pPr marL="285750" lvl="0" indent="-285750" algn="ctr" rtl="0">
              <a:spcBef>
                <a:spcPts val="0"/>
              </a:spcBef>
              <a:spcAft>
                <a:spcPts val="0"/>
              </a:spcAft>
              <a:buFont typeface="Arial" panose="020B0604020202020204" pitchFamily="34" charset="0"/>
              <a:buChar char="•"/>
            </a:pPr>
            <a:endParaRPr sz="1600" dirty="0">
              <a:solidFill>
                <a:schemeClr val="dk1"/>
              </a:solidFill>
              <a:ea typeface="Hind"/>
              <a:cs typeface="Hind"/>
              <a:sym typeface="Hind"/>
            </a:endParaRPr>
          </a:p>
        </p:txBody>
      </p:sp>
      <p:sp>
        <p:nvSpPr>
          <p:cNvPr id="9" name="Google Shape;444;p32">
            <a:extLst>
              <a:ext uri="{FF2B5EF4-FFF2-40B4-BE49-F238E27FC236}">
                <a16:creationId xmlns:a16="http://schemas.microsoft.com/office/drawing/2014/main" xmlns="" id="{0889488A-D9AC-905B-3D3E-681357D5604A}"/>
              </a:ext>
            </a:extLst>
          </p:cNvPr>
          <p:cNvSpPr txBox="1"/>
          <p:nvPr/>
        </p:nvSpPr>
        <p:spPr>
          <a:xfrm>
            <a:off x="809075" y="2495671"/>
            <a:ext cx="2361851" cy="554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b="1" dirty="0" err="1">
                <a:solidFill>
                  <a:schemeClr val="dk1"/>
                </a:solidFill>
                <a:latin typeface="Archivo"/>
                <a:ea typeface="Archivo"/>
                <a:cs typeface="Archivo"/>
                <a:sym typeface="Archivo"/>
              </a:rPr>
              <a:t>Cá</a:t>
            </a:r>
            <a:r>
              <a:rPr lang="en" sz="2400" b="1" dirty="0">
                <a:solidFill>
                  <a:schemeClr val="dk1"/>
                </a:solidFill>
                <a:latin typeface="Archivo"/>
                <a:ea typeface="Archivo"/>
                <a:cs typeface="Archivo"/>
                <a:sym typeface="Archivo"/>
              </a:rPr>
              <a:t> </a:t>
            </a:r>
            <a:r>
              <a:rPr lang="en" sz="2400" b="1" dirty="0" err="1">
                <a:solidFill>
                  <a:schemeClr val="dk1"/>
                </a:solidFill>
                <a:latin typeface="Archivo"/>
                <a:ea typeface="Archivo"/>
                <a:cs typeface="Archivo"/>
                <a:sym typeface="Archivo"/>
              </a:rPr>
              <a:t>nhân</a:t>
            </a:r>
            <a:endParaRPr sz="2400" b="1" dirty="0">
              <a:solidFill>
                <a:schemeClr val="dk1"/>
              </a:solidFill>
              <a:latin typeface="Archivo"/>
              <a:ea typeface="Archivo"/>
              <a:cs typeface="Archivo"/>
              <a:sym typeface="Archivo"/>
            </a:endParaRPr>
          </a:p>
        </p:txBody>
      </p:sp>
      <p:sp>
        <p:nvSpPr>
          <p:cNvPr id="11" name="Google Shape;446;p32">
            <a:extLst>
              <a:ext uri="{FF2B5EF4-FFF2-40B4-BE49-F238E27FC236}">
                <a16:creationId xmlns:a16="http://schemas.microsoft.com/office/drawing/2014/main" xmlns="" id="{93A28AED-0834-06CF-DB51-5DB7039D0EF7}"/>
              </a:ext>
            </a:extLst>
          </p:cNvPr>
          <p:cNvSpPr txBox="1"/>
          <p:nvPr/>
        </p:nvSpPr>
        <p:spPr>
          <a:xfrm>
            <a:off x="7823741" y="2599201"/>
            <a:ext cx="3241011" cy="554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b="1" dirty="0" err="1">
                <a:solidFill>
                  <a:schemeClr val="dk1"/>
                </a:solidFill>
                <a:latin typeface="Archivo"/>
                <a:ea typeface="Archivo"/>
                <a:cs typeface="Archivo"/>
                <a:sym typeface="Archivo"/>
              </a:rPr>
              <a:t>Môi</a:t>
            </a:r>
            <a:r>
              <a:rPr lang="en" sz="2400" b="1" dirty="0">
                <a:solidFill>
                  <a:schemeClr val="dk1"/>
                </a:solidFill>
                <a:latin typeface="Archivo"/>
                <a:ea typeface="Archivo"/>
                <a:cs typeface="Archivo"/>
                <a:sym typeface="Archivo"/>
              </a:rPr>
              <a:t> </a:t>
            </a:r>
            <a:r>
              <a:rPr lang="en" sz="2400" b="1" dirty="0" err="1">
                <a:solidFill>
                  <a:schemeClr val="dk1"/>
                </a:solidFill>
                <a:latin typeface="Archivo"/>
                <a:ea typeface="Archivo"/>
                <a:cs typeface="Archivo"/>
                <a:sym typeface="Archivo"/>
              </a:rPr>
              <a:t>trường</a:t>
            </a:r>
            <a:r>
              <a:rPr lang="en" sz="2400" b="1" dirty="0">
                <a:solidFill>
                  <a:schemeClr val="dk1"/>
                </a:solidFill>
                <a:latin typeface="Archivo"/>
                <a:ea typeface="Archivo"/>
                <a:cs typeface="Archivo"/>
                <a:sym typeface="Archivo"/>
              </a:rPr>
              <a:t> </a:t>
            </a:r>
            <a:r>
              <a:rPr lang="en" sz="2400" b="1" dirty="0" err="1">
                <a:solidFill>
                  <a:schemeClr val="dk1"/>
                </a:solidFill>
                <a:latin typeface="Archivo"/>
                <a:ea typeface="Archivo"/>
                <a:cs typeface="Archivo"/>
                <a:sym typeface="Archivo"/>
              </a:rPr>
              <a:t>xung</a:t>
            </a:r>
            <a:r>
              <a:rPr lang="en" sz="2400" b="1" dirty="0">
                <a:solidFill>
                  <a:schemeClr val="dk1"/>
                </a:solidFill>
                <a:latin typeface="Archivo"/>
                <a:ea typeface="Archivo"/>
                <a:cs typeface="Archivo"/>
                <a:sym typeface="Archivo"/>
              </a:rPr>
              <a:t> </a:t>
            </a:r>
            <a:r>
              <a:rPr lang="en" sz="2400" b="1" dirty="0" err="1">
                <a:solidFill>
                  <a:schemeClr val="dk1"/>
                </a:solidFill>
                <a:latin typeface="Archivo"/>
                <a:ea typeface="Archivo"/>
                <a:cs typeface="Archivo"/>
                <a:sym typeface="Archivo"/>
              </a:rPr>
              <a:t>quanh</a:t>
            </a:r>
            <a:endParaRPr sz="2400" b="1" dirty="0">
              <a:solidFill>
                <a:schemeClr val="dk1"/>
              </a:solidFill>
              <a:latin typeface="Archivo"/>
              <a:ea typeface="Archivo"/>
              <a:cs typeface="Archivo"/>
              <a:sym typeface="Archivo"/>
            </a:endParaRPr>
          </a:p>
        </p:txBody>
      </p:sp>
      <p:sp>
        <p:nvSpPr>
          <p:cNvPr id="13" name="Google Shape;448;p32">
            <a:extLst>
              <a:ext uri="{FF2B5EF4-FFF2-40B4-BE49-F238E27FC236}">
                <a16:creationId xmlns:a16="http://schemas.microsoft.com/office/drawing/2014/main" xmlns="" id="{2F80AF08-8DD4-294B-70C5-793BBFB07DFD}"/>
              </a:ext>
            </a:extLst>
          </p:cNvPr>
          <p:cNvSpPr txBox="1"/>
          <p:nvPr/>
        </p:nvSpPr>
        <p:spPr>
          <a:xfrm>
            <a:off x="809075" y="4734124"/>
            <a:ext cx="3185150" cy="554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400" b="1" dirty="0">
                <a:solidFill>
                  <a:schemeClr val="dk1"/>
                </a:solidFill>
                <a:latin typeface="Archivo"/>
                <a:ea typeface="Archivo"/>
                <a:cs typeface="Archivo"/>
                <a:sym typeface="Archivo"/>
              </a:rPr>
              <a:t>Trong </a:t>
            </a:r>
            <a:r>
              <a:rPr lang="en" sz="2400" b="1" dirty="0" err="1">
                <a:solidFill>
                  <a:schemeClr val="dk1"/>
                </a:solidFill>
                <a:latin typeface="Archivo"/>
                <a:ea typeface="Archivo"/>
                <a:cs typeface="Archivo"/>
                <a:sym typeface="Archivo"/>
              </a:rPr>
              <a:t>lĩnh</a:t>
            </a:r>
            <a:r>
              <a:rPr lang="en" sz="2400" b="1" dirty="0">
                <a:solidFill>
                  <a:schemeClr val="dk1"/>
                </a:solidFill>
                <a:latin typeface="Archivo"/>
                <a:ea typeface="Archivo"/>
                <a:cs typeface="Archivo"/>
                <a:sym typeface="Archivo"/>
              </a:rPr>
              <a:t> </a:t>
            </a:r>
            <a:r>
              <a:rPr lang="en" sz="2400" b="1" dirty="0" err="1">
                <a:solidFill>
                  <a:schemeClr val="dk1"/>
                </a:solidFill>
                <a:latin typeface="Archivo"/>
                <a:ea typeface="Archivo"/>
                <a:cs typeface="Archivo"/>
                <a:sym typeface="Archivo"/>
              </a:rPr>
              <a:t>vực</a:t>
            </a:r>
            <a:r>
              <a:rPr lang="en" sz="2400" b="1" dirty="0">
                <a:solidFill>
                  <a:schemeClr val="dk1"/>
                </a:solidFill>
                <a:latin typeface="Archivo"/>
                <a:ea typeface="Archivo"/>
                <a:cs typeface="Archivo"/>
                <a:sym typeface="Archivo"/>
              </a:rPr>
              <a:t> </a:t>
            </a:r>
            <a:r>
              <a:rPr lang="en" sz="2400" b="1" dirty="0" err="1">
                <a:solidFill>
                  <a:schemeClr val="dk1"/>
                </a:solidFill>
                <a:latin typeface="Archivo"/>
                <a:ea typeface="Archivo"/>
                <a:cs typeface="Archivo"/>
                <a:sym typeface="Archivo"/>
              </a:rPr>
              <a:t>toán</a:t>
            </a:r>
            <a:r>
              <a:rPr lang="en" sz="2400" b="1" dirty="0">
                <a:solidFill>
                  <a:schemeClr val="dk1"/>
                </a:solidFill>
                <a:latin typeface="Archivo"/>
                <a:ea typeface="Archivo"/>
                <a:cs typeface="Archivo"/>
                <a:sym typeface="Archivo"/>
              </a:rPr>
              <a:t> </a:t>
            </a:r>
            <a:r>
              <a:rPr lang="en" sz="2400" b="1" dirty="0" err="1">
                <a:solidFill>
                  <a:schemeClr val="dk1"/>
                </a:solidFill>
                <a:latin typeface="Archivo"/>
                <a:ea typeface="Archivo"/>
                <a:cs typeface="Archivo"/>
                <a:sym typeface="Archivo"/>
              </a:rPr>
              <a:t>học</a:t>
            </a:r>
            <a:endParaRPr sz="2400" b="1" dirty="0">
              <a:solidFill>
                <a:schemeClr val="dk1"/>
              </a:solidFill>
              <a:latin typeface="Archivo"/>
              <a:ea typeface="Archivo"/>
              <a:cs typeface="Archivo"/>
              <a:sym typeface="Archivo"/>
            </a:endParaRPr>
          </a:p>
        </p:txBody>
      </p:sp>
      <p:sp>
        <p:nvSpPr>
          <p:cNvPr id="14" name="Google Shape;449;p32">
            <a:extLst>
              <a:ext uri="{FF2B5EF4-FFF2-40B4-BE49-F238E27FC236}">
                <a16:creationId xmlns:a16="http://schemas.microsoft.com/office/drawing/2014/main" xmlns="" id="{2144EE2F-2D9A-BB7D-D4D1-47AC6674A956}"/>
              </a:ext>
            </a:extLst>
          </p:cNvPr>
          <p:cNvSpPr/>
          <p:nvPr/>
        </p:nvSpPr>
        <p:spPr>
          <a:xfrm>
            <a:off x="4646875" y="3217525"/>
            <a:ext cx="1264500" cy="12645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b="1">
              <a:solidFill>
                <a:schemeClr val="lt1"/>
              </a:solidFill>
              <a:latin typeface="Unbounded"/>
              <a:ea typeface="Unbounded"/>
              <a:cs typeface="Unbounded"/>
              <a:sym typeface="Unbounded"/>
            </a:endParaRPr>
          </a:p>
        </p:txBody>
      </p:sp>
      <p:sp>
        <p:nvSpPr>
          <p:cNvPr id="15" name="Google Shape;439;p32">
            <a:extLst>
              <a:ext uri="{FF2B5EF4-FFF2-40B4-BE49-F238E27FC236}">
                <a16:creationId xmlns:a16="http://schemas.microsoft.com/office/drawing/2014/main" xmlns="" id="{9DC0DD69-31A7-32CB-043F-B2FA764856D1}"/>
              </a:ext>
            </a:extLst>
          </p:cNvPr>
          <p:cNvSpPr/>
          <p:nvPr/>
        </p:nvSpPr>
        <p:spPr>
          <a:xfrm>
            <a:off x="5717699" y="3217525"/>
            <a:ext cx="1264500" cy="12645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b="1">
              <a:solidFill>
                <a:schemeClr val="lt1"/>
              </a:solidFill>
              <a:latin typeface="Unbounded"/>
              <a:ea typeface="Unbounded"/>
              <a:cs typeface="Unbounded"/>
              <a:sym typeface="Unbounded"/>
            </a:endParaRPr>
          </a:p>
        </p:txBody>
      </p:sp>
      <p:sp>
        <p:nvSpPr>
          <p:cNvPr id="16" name="Google Shape;450;p32">
            <a:extLst>
              <a:ext uri="{FF2B5EF4-FFF2-40B4-BE49-F238E27FC236}">
                <a16:creationId xmlns:a16="http://schemas.microsoft.com/office/drawing/2014/main" xmlns="" id="{133A9B66-2740-5A12-3437-26A2009DE3E1}"/>
              </a:ext>
            </a:extLst>
          </p:cNvPr>
          <p:cNvSpPr/>
          <p:nvPr/>
        </p:nvSpPr>
        <p:spPr>
          <a:xfrm>
            <a:off x="4646875" y="4288627"/>
            <a:ext cx="1264500" cy="1264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b="1">
              <a:solidFill>
                <a:schemeClr val="lt1"/>
              </a:solidFill>
              <a:latin typeface="Unbounded"/>
              <a:ea typeface="Unbounded"/>
              <a:cs typeface="Unbounded"/>
              <a:sym typeface="Unbounded"/>
            </a:endParaRPr>
          </a:p>
        </p:txBody>
      </p:sp>
      <p:sp>
        <p:nvSpPr>
          <p:cNvPr id="17" name="Google Shape;440;p32">
            <a:extLst>
              <a:ext uri="{FF2B5EF4-FFF2-40B4-BE49-F238E27FC236}">
                <a16:creationId xmlns:a16="http://schemas.microsoft.com/office/drawing/2014/main" xmlns="" id="{85A0D601-E6FB-FDF0-3E87-1ED9B6F0BA67}"/>
              </a:ext>
            </a:extLst>
          </p:cNvPr>
          <p:cNvSpPr/>
          <p:nvPr/>
        </p:nvSpPr>
        <p:spPr>
          <a:xfrm>
            <a:off x="5717699" y="4288627"/>
            <a:ext cx="1264500" cy="1264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b="1">
              <a:solidFill>
                <a:schemeClr val="lt1"/>
              </a:solidFill>
              <a:latin typeface="Unbounded"/>
              <a:ea typeface="Unbounded"/>
              <a:cs typeface="Unbounded"/>
              <a:sym typeface="Unbounded"/>
            </a:endParaRPr>
          </a:p>
        </p:txBody>
      </p:sp>
      <p:cxnSp>
        <p:nvCxnSpPr>
          <p:cNvPr id="18" name="Google Shape;451;p32">
            <a:extLst>
              <a:ext uri="{FF2B5EF4-FFF2-40B4-BE49-F238E27FC236}">
                <a16:creationId xmlns:a16="http://schemas.microsoft.com/office/drawing/2014/main" xmlns="" id="{B31D4F01-D4B0-C895-26AE-7AD312BDF675}"/>
              </a:ext>
            </a:extLst>
          </p:cNvPr>
          <p:cNvCxnSpPr>
            <a:stCxn id="14" idx="0"/>
            <a:endCxn id="15" idx="0"/>
          </p:cNvCxnSpPr>
          <p:nvPr/>
        </p:nvCxnSpPr>
        <p:spPr>
          <a:xfrm rot="-5400000" flipH="1">
            <a:off x="5814175" y="2682475"/>
            <a:ext cx="600" cy="1070700"/>
          </a:xfrm>
          <a:prstGeom prst="curvedConnector3">
            <a:avLst>
              <a:gd name="adj1" fmla="val -39687500"/>
            </a:avLst>
          </a:prstGeom>
          <a:noFill/>
          <a:ln w="19050" cap="flat" cmpd="sng">
            <a:solidFill>
              <a:schemeClr val="dk1"/>
            </a:solidFill>
            <a:prstDash val="dot"/>
            <a:round/>
            <a:headEnd type="none" w="med" len="med"/>
            <a:tailEnd type="none" w="med" len="med"/>
          </a:ln>
        </p:spPr>
      </p:cxnSp>
      <p:cxnSp>
        <p:nvCxnSpPr>
          <p:cNvPr id="19" name="Google Shape;452;p32">
            <a:extLst>
              <a:ext uri="{FF2B5EF4-FFF2-40B4-BE49-F238E27FC236}">
                <a16:creationId xmlns:a16="http://schemas.microsoft.com/office/drawing/2014/main" xmlns="" id="{6DEC9B64-D1D0-B670-6660-EBEC97FD0777}"/>
              </a:ext>
            </a:extLst>
          </p:cNvPr>
          <p:cNvCxnSpPr>
            <a:stCxn id="17" idx="4"/>
            <a:endCxn id="16" idx="4"/>
          </p:cNvCxnSpPr>
          <p:nvPr/>
        </p:nvCxnSpPr>
        <p:spPr>
          <a:xfrm rot="5400000">
            <a:off x="5814299" y="5018077"/>
            <a:ext cx="600" cy="1070700"/>
          </a:xfrm>
          <a:prstGeom prst="curvedConnector3">
            <a:avLst>
              <a:gd name="adj1" fmla="val 39687500"/>
            </a:avLst>
          </a:prstGeom>
          <a:noFill/>
          <a:ln w="19050" cap="flat" cmpd="sng">
            <a:solidFill>
              <a:schemeClr val="dk1"/>
            </a:solidFill>
            <a:prstDash val="dot"/>
            <a:round/>
            <a:headEnd type="none" w="med" len="med"/>
            <a:tailEnd type="none" w="med" len="med"/>
          </a:ln>
        </p:spPr>
      </p:cxnSp>
      <p:cxnSp>
        <p:nvCxnSpPr>
          <p:cNvPr id="20" name="Google Shape;453;p32">
            <a:extLst>
              <a:ext uri="{FF2B5EF4-FFF2-40B4-BE49-F238E27FC236}">
                <a16:creationId xmlns:a16="http://schemas.microsoft.com/office/drawing/2014/main" xmlns="" id="{595A4C52-9558-67AE-70FE-A4C296617938}"/>
              </a:ext>
            </a:extLst>
          </p:cNvPr>
          <p:cNvCxnSpPr>
            <a:stCxn id="16" idx="2"/>
            <a:endCxn id="14" idx="2"/>
          </p:cNvCxnSpPr>
          <p:nvPr/>
        </p:nvCxnSpPr>
        <p:spPr>
          <a:xfrm rot="10800000" flipH="1">
            <a:off x="4646875" y="3849877"/>
            <a:ext cx="600" cy="1071000"/>
          </a:xfrm>
          <a:prstGeom prst="curvedConnector3">
            <a:avLst>
              <a:gd name="adj1" fmla="val -39687500"/>
            </a:avLst>
          </a:prstGeom>
          <a:noFill/>
          <a:ln w="19050" cap="flat" cmpd="sng">
            <a:solidFill>
              <a:schemeClr val="dk1"/>
            </a:solidFill>
            <a:prstDash val="dot"/>
            <a:round/>
            <a:headEnd type="none" w="med" len="med"/>
            <a:tailEnd type="none" w="med" len="med"/>
          </a:ln>
        </p:spPr>
      </p:cxnSp>
      <p:sp>
        <p:nvSpPr>
          <p:cNvPr id="21" name="Google Shape;454;p32">
            <a:extLst>
              <a:ext uri="{FF2B5EF4-FFF2-40B4-BE49-F238E27FC236}">
                <a16:creationId xmlns:a16="http://schemas.microsoft.com/office/drawing/2014/main" xmlns="" id="{58C03D63-5BDB-9A09-A689-F898A0E673EA}"/>
              </a:ext>
            </a:extLst>
          </p:cNvPr>
          <p:cNvSpPr/>
          <p:nvPr/>
        </p:nvSpPr>
        <p:spPr>
          <a:xfrm>
            <a:off x="5370906" y="3941629"/>
            <a:ext cx="887262" cy="887394"/>
          </a:xfrm>
          <a:custGeom>
            <a:avLst/>
            <a:gdLst/>
            <a:ahLst/>
            <a:cxnLst/>
            <a:rect l="l" t="t" r="r" b="b"/>
            <a:pathLst>
              <a:path w="6032" h="6033" extrusionOk="0">
                <a:moveTo>
                  <a:pt x="6032" y="3018"/>
                </a:moveTo>
                <a:lnTo>
                  <a:pt x="6032" y="3018"/>
                </a:lnTo>
                <a:cubicBezTo>
                  <a:pt x="6032" y="4683"/>
                  <a:pt x="4683" y="6033"/>
                  <a:pt x="3018" y="6033"/>
                </a:cubicBezTo>
                <a:cubicBezTo>
                  <a:pt x="1352" y="6033"/>
                  <a:pt x="0" y="4683"/>
                  <a:pt x="0" y="3018"/>
                </a:cubicBezTo>
                <a:cubicBezTo>
                  <a:pt x="0" y="1352"/>
                  <a:pt x="1352" y="0"/>
                  <a:pt x="3018" y="0"/>
                </a:cubicBezTo>
                <a:cubicBezTo>
                  <a:pt x="4683" y="0"/>
                  <a:pt x="6032" y="1352"/>
                  <a:pt x="6032" y="3018"/>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2" name="Google Shape;455;p32">
            <a:extLst>
              <a:ext uri="{FF2B5EF4-FFF2-40B4-BE49-F238E27FC236}">
                <a16:creationId xmlns:a16="http://schemas.microsoft.com/office/drawing/2014/main" xmlns="" id="{DA32E772-450E-0DED-6C4A-416B74837924}"/>
              </a:ext>
            </a:extLst>
          </p:cNvPr>
          <p:cNvGrpSpPr/>
          <p:nvPr/>
        </p:nvGrpSpPr>
        <p:grpSpPr>
          <a:xfrm>
            <a:off x="5537489" y="4108278"/>
            <a:ext cx="554096" cy="554096"/>
            <a:chOff x="6452075" y="582789"/>
            <a:chExt cx="234687" cy="234687"/>
          </a:xfrm>
        </p:grpSpPr>
        <p:sp>
          <p:nvSpPr>
            <p:cNvPr id="23" name="Google Shape;456;p32">
              <a:extLst>
                <a:ext uri="{FF2B5EF4-FFF2-40B4-BE49-F238E27FC236}">
                  <a16:creationId xmlns:a16="http://schemas.microsoft.com/office/drawing/2014/main" xmlns="" id="{67370EC7-4506-C89C-F31E-B3FB8C305121}"/>
                </a:ext>
              </a:extLst>
            </p:cNvPr>
            <p:cNvSpPr/>
            <p:nvPr/>
          </p:nvSpPr>
          <p:spPr>
            <a:xfrm>
              <a:off x="6452075" y="582789"/>
              <a:ext cx="234687" cy="234687"/>
            </a:xfrm>
            <a:custGeom>
              <a:avLst/>
              <a:gdLst/>
              <a:ahLst/>
              <a:cxnLst/>
              <a:rect l="l" t="t" r="r" b="b"/>
              <a:pathLst>
                <a:path w="234687" h="234687" extrusionOk="0">
                  <a:moveTo>
                    <a:pt x="210132" y="89845"/>
                  </a:moveTo>
                  <a:cubicBezTo>
                    <a:pt x="208202" y="83348"/>
                    <a:pt x="205629" y="77109"/>
                    <a:pt x="202413" y="71191"/>
                  </a:cubicBezTo>
                  <a:cubicBezTo>
                    <a:pt x="211161" y="60320"/>
                    <a:pt x="210518" y="44368"/>
                    <a:pt x="200419" y="34269"/>
                  </a:cubicBezTo>
                  <a:cubicBezTo>
                    <a:pt x="190255" y="24106"/>
                    <a:pt x="174239" y="23591"/>
                    <a:pt x="163497" y="32275"/>
                  </a:cubicBezTo>
                  <a:cubicBezTo>
                    <a:pt x="157579" y="29059"/>
                    <a:pt x="151275" y="26421"/>
                    <a:pt x="144842" y="24556"/>
                  </a:cubicBezTo>
                  <a:cubicBezTo>
                    <a:pt x="140468" y="-8185"/>
                    <a:pt x="94219" y="-8185"/>
                    <a:pt x="89845" y="24556"/>
                  </a:cubicBezTo>
                  <a:cubicBezTo>
                    <a:pt x="83348" y="26486"/>
                    <a:pt x="77109" y="29059"/>
                    <a:pt x="71191" y="32275"/>
                  </a:cubicBezTo>
                  <a:cubicBezTo>
                    <a:pt x="60320" y="23527"/>
                    <a:pt x="44368" y="24170"/>
                    <a:pt x="34269" y="34269"/>
                  </a:cubicBezTo>
                  <a:cubicBezTo>
                    <a:pt x="24041" y="44496"/>
                    <a:pt x="23591" y="60449"/>
                    <a:pt x="32275" y="71191"/>
                  </a:cubicBezTo>
                  <a:cubicBezTo>
                    <a:pt x="29058" y="77109"/>
                    <a:pt x="26421" y="83413"/>
                    <a:pt x="24556" y="89845"/>
                  </a:cubicBezTo>
                  <a:cubicBezTo>
                    <a:pt x="-8185" y="94219"/>
                    <a:pt x="-8185" y="140468"/>
                    <a:pt x="24556" y="144842"/>
                  </a:cubicBezTo>
                  <a:cubicBezTo>
                    <a:pt x="26486" y="151339"/>
                    <a:pt x="29058" y="157579"/>
                    <a:pt x="32275" y="163497"/>
                  </a:cubicBezTo>
                  <a:cubicBezTo>
                    <a:pt x="23591" y="174239"/>
                    <a:pt x="24041" y="190191"/>
                    <a:pt x="34269" y="200419"/>
                  </a:cubicBezTo>
                  <a:cubicBezTo>
                    <a:pt x="44368" y="210518"/>
                    <a:pt x="60320" y="211161"/>
                    <a:pt x="71191" y="202413"/>
                  </a:cubicBezTo>
                  <a:cubicBezTo>
                    <a:pt x="77109" y="205629"/>
                    <a:pt x="83413" y="208266"/>
                    <a:pt x="89845" y="210132"/>
                  </a:cubicBezTo>
                  <a:cubicBezTo>
                    <a:pt x="94219" y="242873"/>
                    <a:pt x="140468" y="242873"/>
                    <a:pt x="144842" y="210132"/>
                  </a:cubicBezTo>
                  <a:cubicBezTo>
                    <a:pt x="151339" y="208202"/>
                    <a:pt x="157579" y="205629"/>
                    <a:pt x="163497" y="202413"/>
                  </a:cubicBezTo>
                  <a:cubicBezTo>
                    <a:pt x="174367" y="211161"/>
                    <a:pt x="190320" y="210518"/>
                    <a:pt x="200419" y="200419"/>
                  </a:cubicBezTo>
                  <a:cubicBezTo>
                    <a:pt x="210518" y="190320"/>
                    <a:pt x="211161" y="174367"/>
                    <a:pt x="202413" y="163497"/>
                  </a:cubicBezTo>
                  <a:cubicBezTo>
                    <a:pt x="205629" y="157514"/>
                    <a:pt x="208266" y="151275"/>
                    <a:pt x="210132" y="144842"/>
                  </a:cubicBezTo>
                  <a:cubicBezTo>
                    <a:pt x="242873" y="140468"/>
                    <a:pt x="242873" y="94219"/>
                    <a:pt x="210132" y="89845"/>
                  </a:cubicBezTo>
                  <a:lnTo>
                    <a:pt x="210132" y="89845"/>
                  </a:lnTo>
                  <a:close/>
                  <a:moveTo>
                    <a:pt x="84892" y="156035"/>
                  </a:moveTo>
                  <a:lnTo>
                    <a:pt x="65338" y="146258"/>
                  </a:lnTo>
                  <a:lnTo>
                    <a:pt x="71513" y="133907"/>
                  </a:lnTo>
                  <a:lnTo>
                    <a:pt x="91067" y="143685"/>
                  </a:lnTo>
                  <a:lnTo>
                    <a:pt x="84892" y="156035"/>
                  </a:lnTo>
                  <a:close/>
                  <a:moveTo>
                    <a:pt x="97178" y="93190"/>
                  </a:moveTo>
                  <a:cubicBezTo>
                    <a:pt x="95441" y="93769"/>
                    <a:pt x="94026" y="95120"/>
                    <a:pt x="93447" y="96856"/>
                  </a:cubicBezTo>
                  <a:lnTo>
                    <a:pt x="92547" y="99494"/>
                  </a:lnTo>
                  <a:cubicBezTo>
                    <a:pt x="90553" y="105283"/>
                    <a:pt x="85857" y="109914"/>
                    <a:pt x="79939" y="111844"/>
                  </a:cubicBezTo>
                  <a:cubicBezTo>
                    <a:pt x="77559" y="112616"/>
                    <a:pt x="75951" y="114803"/>
                    <a:pt x="75951" y="117312"/>
                  </a:cubicBezTo>
                  <a:lnTo>
                    <a:pt x="75951" y="117955"/>
                  </a:lnTo>
                  <a:lnTo>
                    <a:pt x="61864" y="117955"/>
                  </a:lnTo>
                  <a:lnTo>
                    <a:pt x="61864" y="117312"/>
                  </a:lnTo>
                  <a:cubicBezTo>
                    <a:pt x="61864" y="108885"/>
                    <a:pt x="67332" y="101424"/>
                    <a:pt x="75501" y="98722"/>
                  </a:cubicBezTo>
                  <a:cubicBezTo>
                    <a:pt x="77237" y="98143"/>
                    <a:pt x="78588" y="96792"/>
                    <a:pt x="79167" y="95055"/>
                  </a:cubicBezTo>
                  <a:lnTo>
                    <a:pt x="80068" y="92418"/>
                  </a:lnTo>
                  <a:cubicBezTo>
                    <a:pt x="82062" y="86629"/>
                    <a:pt x="86758" y="81998"/>
                    <a:pt x="92675" y="80003"/>
                  </a:cubicBezTo>
                  <a:lnTo>
                    <a:pt x="101488" y="77109"/>
                  </a:lnTo>
                  <a:lnTo>
                    <a:pt x="105926" y="90231"/>
                  </a:lnTo>
                  <a:lnTo>
                    <a:pt x="97114" y="93126"/>
                  </a:lnTo>
                  <a:close/>
                  <a:moveTo>
                    <a:pt x="112551" y="68940"/>
                  </a:moveTo>
                  <a:lnTo>
                    <a:pt x="108177" y="55818"/>
                  </a:lnTo>
                  <a:lnTo>
                    <a:pt x="128890" y="48935"/>
                  </a:lnTo>
                  <a:lnTo>
                    <a:pt x="133264" y="62057"/>
                  </a:lnTo>
                  <a:lnTo>
                    <a:pt x="112551" y="68940"/>
                  </a:lnTo>
                  <a:close/>
                  <a:moveTo>
                    <a:pt x="165233" y="132042"/>
                  </a:moveTo>
                  <a:cubicBezTo>
                    <a:pt x="165233" y="140468"/>
                    <a:pt x="159766" y="147930"/>
                    <a:pt x="151596" y="150632"/>
                  </a:cubicBezTo>
                  <a:cubicBezTo>
                    <a:pt x="149860" y="151211"/>
                    <a:pt x="148509" y="152561"/>
                    <a:pt x="147866" y="154298"/>
                  </a:cubicBezTo>
                  <a:lnTo>
                    <a:pt x="146965" y="156935"/>
                  </a:lnTo>
                  <a:cubicBezTo>
                    <a:pt x="144971" y="162725"/>
                    <a:pt x="140275" y="167356"/>
                    <a:pt x="134357" y="169286"/>
                  </a:cubicBezTo>
                  <a:lnTo>
                    <a:pt x="125545" y="172180"/>
                  </a:lnTo>
                  <a:lnTo>
                    <a:pt x="121107" y="159058"/>
                  </a:lnTo>
                  <a:lnTo>
                    <a:pt x="129919" y="156164"/>
                  </a:lnTo>
                  <a:cubicBezTo>
                    <a:pt x="131656" y="155585"/>
                    <a:pt x="133007" y="154234"/>
                    <a:pt x="133650" y="152497"/>
                  </a:cubicBezTo>
                  <a:lnTo>
                    <a:pt x="134551" y="149860"/>
                  </a:lnTo>
                  <a:cubicBezTo>
                    <a:pt x="136545" y="144071"/>
                    <a:pt x="141240" y="139439"/>
                    <a:pt x="147158" y="137445"/>
                  </a:cubicBezTo>
                  <a:cubicBezTo>
                    <a:pt x="149538" y="136673"/>
                    <a:pt x="151146" y="134486"/>
                    <a:pt x="151146" y="131978"/>
                  </a:cubicBezTo>
                  <a:lnTo>
                    <a:pt x="151146" y="131334"/>
                  </a:lnTo>
                  <a:lnTo>
                    <a:pt x="165233" y="131334"/>
                  </a:lnTo>
                  <a:lnTo>
                    <a:pt x="165233" y="131978"/>
                  </a:lnTo>
                  <a:close/>
                  <a:moveTo>
                    <a:pt x="151854" y="117698"/>
                  </a:moveTo>
                  <a:cubicBezTo>
                    <a:pt x="140404" y="117698"/>
                    <a:pt x="131141" y="108371"/>
                    <a:pt x="131141" y="96985"/>
                  </a:cubicBezTo>
                  <a:cubicBezTo>
                    <a:pt x="132299" y="69454"/>
                    <a:pt x="171473" y="69454"/>
                    <a:pt x="172631" y="96985"/>
                  </a:cubicBezTo>
                  <a:cubicBezTo>
                    <a:pt x="172631" y="108435"/>
                    <a:pt x="163303" y="117698"/>
                    <a:pt x="151918" y="117698"/>
                  </a:cubicBezTo>
                  <a:lnTo>
                    <a:pt x="151918" y="11769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4" name="Google Shape;457;p32">
              <a:extLst>
                <a:ext uri="{FF2B5EF4-FFF2-40B4-BE49-F238E27FC236}">
                  <a16:creationId xmlns:a16="http://schemas.microsoft.com/office/drawing/2014/main" xmlns="" id="{043F00BD-17E0-9711-3426-39730271CEA6}"/>
                </a:ext>
              </a:extLst>
            </p:cNvPr>
            <p:cNvSpPr/>
            <p:nvPr/>
          </p:nvSpPr>
          <p:spPr>
            <a:xfrm>
              <a:off x="6597046" y="672827"/>
              <a:ext cx="13829" cy="13781"/>
            </a:xfrm>
            <a:custGeom>
              <a:avLst/>
              <a:gdLst/>
              <a:ahLst/>
              <a:cxnLst/>
              <a:rect l="l" t="t" r="r" b="b"/>
              <a:pathLst>
                <a:path w="13829" h="13781" extrusionOk="0">
                  <a:moveTo>
                    <a:pt x="6883" y="0"/>
                  </a:moveTo>
                  <a:cubicBezTo>
                    <a:pt x="3087" y="0"/>
                    <a:pt x="0" y="3088"/>
                    <a:pt x="0" y="6883"/>
                  </a:cubicBezTo>
                  <a:cubicBezTo>
                    <a:pt x="386" y="16081"/>
                    <a:pt x="13444" y="16081"/>
                    <a:pt x="13830" y="6883"/>
                  </a:cubicBezTo>
                  <a:cubicBezTo>
                    <a:pt x="13830" y="3088"/>
                    <a:pt x="10742" y="0"/>
                    <a:pt x="6947" y="0"/>
                  </a:cubicBezTo>
                  <a:lnTo>
                    <a:pt x="6947"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26" name="Google Shape;443;p32">
            <a:extLst>
              <a:ext uri="{FF2B5EF4-FFF2-40B4-BE49-F238E27FC236}">
                <a16:creationId xmlns:a16="http://schemas.microsoft.com/office/drawing/2014/main" xmlns="" id="{3533BD76-9B06-FE2A-8B57-5F09152ECE66}"/>
              </a:ext>
            </a:extLst>
          </p:cNvPr>
          <p:cNvSpPr txBox="1"/>
          <p:nvPr/>
        </p:nvSpPr>
        <p:spPr>
          <a:xfrm>
            <a:off x="809077" y="5227894"/>
            <a:ext cx="3010324" cy="1107762"/>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en" sz="1600" dirty="0" err="1">
                <a:solidFill>
                  <a:schemeClr val="dk1"/>
                </a:solidFill>
                <a:ea typeface="Hind"/>
                <a:cs typeface="Hind"/>
                <a:sym typeface="Hind"/>
              </a:rPr>
              <a:t>Vấn</a:t>
            </a:r>
            <a:r>
              <a:rPr lang="en" sz="1600" dirty="0">
                <a:solidFill>
                  <a:schemeClr val="dk1"/>
                </a:solidFill>
                <a:ea typeface="Hind"/>
                <a:cs typeface="Hind"/>
                <a:sym typeface="Hind"/>
              </a:rPr>
              <a:t> </a:t>
            </a:r>
            <a:r>
              <a:rPr lang="en" sz="1600" dirty="0" err="1">
                <a:solidFill>
                  <a:schemeClr val="dk1"/>
                </a:solidFill>
                <a:ea typeface="Hind"/>
                <a:cs typeface="Hind"/>
                <a:sym typeface="Hind"/>
              </a:rPr>
              <a:t>đề</a:t>
            </a:r>
            <a:r>
              <a:rPr lang="en" sz="1600" dirty="0">
                <a:solidFill>
                  <a:schemeClr val="dk1"/>
                </a:solidFill>
                <a:ea typeface="Hind"/>
                <a:cs typeface="Hind"/>
                <a:sym typeface="Hind"/>
              </a:rPr>
              <a:t> </a:t>
            </a:r>
            <a:r>
              <a:rPr lang="en" sz="1600" dirty="0" err="1">
                <a:solidFill>
                  <a:schemeClr val="dk1"/>
                </a:solidFill>
                <a:ea typeface="Hind"/>
                <a:cs typeface="Hind"/>
                <a:sym typeface="Hind"/>
              </a:rPr>
              <a:t>thuộc</a:t>
            </a:r>
            <a:r>
              <a:rPr lang="en" sz="1600" dirty="0">
                <a:solidFill>
                  <a:schemeClr val="dk1"/>
                </a:solidFill>
                <a:ea typeface="Hind"/>
                <a:cs typeface="Hind"/>
                <a:sym typeface="Hind"/>
              </a:rPr>
              <a:t> </a:t>
            </a:r>
            <a:r>
              <a:rPr lang="en" sz="1600" dirty="0" err="1">
                <a:solidFill>
                  <a:schemeClr val="dk1"/>
                </a:solidFill>
                <a:ea typeface="Hind"/>
                <a:cs typeface="Hind"/>
                <a:sym typeface="Hind"/>
              </a:rPr>
              <a:t>lĩnh</a:t>
            </a:r>
            <a:r>
              <a:rPr lang="en" sz="1600" dirty="0">
                <a:solidFill>
                  <a:schemeClr val="dk1"/>
                </a:solidFill>
                <a:ea typeface="Hind"/>
                <a:cs typeface="Hind"/>
                <a:sym typeface="Hind"/>
              </a:rPr>
              <a:t> </a:t>
            </a:r>
            <a:r>
              <a:rPr lang="en" sz="1600" dirty="0" err="1">
                <a:solidFill>
                  <a:schemeClr val="dk1"/>
                </a:solidFill>
                <a:ea typeface="Hind"/>
                <a:cs typeface="Hind"/>
                <a:sym typeface="Hind"/>
              </a:rPr>
              <a:t>vực</a:t>
            </a:r>
            <a:r>
              <a:rPr lang="en" sz="1600" dirty="0">
                <a:solidFill>
                  <a:schemeClr val="dk1"/>
                </a:solidFill>
                <a:ea typeface="Hind"/>
                <a:cs typeface="Hind"/>
                <a:sym typeface="Hind"/>
              </a:rPr>
              <a:t> </a:t>
            </a:r>
            <a:r>
              <a:rPr lang="en" sz="1600" dirty="0" err="1">
                <a:solidFill>
                  <a:srgbClr val="C00000"/>
                </a:solidFill>
                <a:ea typeface="Hind"/>
                <a:cs typeface="Hind"/>
                <a:sym typeface="Hind"/>
              </a:rPr>
              <a:t>toán</a:t>
            </a:r>
            <a:r>
              <a:rPr lang="en" sz="1600" dirty="0">
                <a:solidFill>
                  <a:srgbClr val="C00000"/>
                </a:solidFill>
                <a:ea typeface="Hind"/>
                <a:cs typeface="Hind"/>
                <a:sym typeface="Hind"/>
              </a:rPr>
              <a:t> </a:t>
            </a:r>
            <a:r>
              <a:rPr lang="en" sz="1600" dirty="0" err="1">
                <a:solidFill>
                  <a:srgbClr val="C00000"/>
                </a:solidFill>
                <a:ea typeface="Hind"/>
                <a:cs typeface="Hind"/>
                <a:sym typeface="Hind"/>
              </a:rPr>
              <a:t>học</a:t>
            </a:r>
            <a:r>
              <a:rPr lang="en" sz="1600" dirty="0">
                <a:solidFill>
                  <a:srgbClr val="C00000"/>
                </a:solidFill>
                <a:ea typeface="Hind"/>
                <a:cs typeface="Hind"/>
                <a:sym typeface="Hind"/>
              </a:rPr>
              <a:t> </a:t>
            </a:r>
            <a:r>
              <a:rPr lang="en" sz="1600" dirty="0" err="1">
                <a:solidFill>
                  <a:srgbClr val="C00000"/>
                </a:solidFill>
                <a:ea typeface="Hind"/>
                <a:cs typeface="Hind"/>
                <a:sym typeface="Hind"/>
              </a:rPr>
              <a:t>thuần</a:t>
            </a:r>
            <a:r>
              <a:rPr lang="en" sz="1600" dirty="0">
                <a:solidFill>
                  <a:srgbClr val="C00000"/>
                </a:solidFill>
                <a:ea typeface="Hind"/>
                <a:cs typeface="Hind"/>
                <a:sym typeface="Hind"/>
              </a:rPr>
              <a:t> </a:t>
            </a:r>
            <a:r>
              <a:rPr lang="en" sz="1600" dirty="0" err="1">
                <a:solidFill>
                  <a:srgbClr val="C00000"/>
                </a:solidFill>
                <a:ea typeface="Hind"/>
                <a:cs typeface="Hind"/>
                <a:sym typeface="Hind"/>
              </a:rPr>
              <a:t>tuý</a:t>
            </a:r>
            <a:endParaRPr lang="en" sz="1600" dirty="0">
              <a:solidFill>
                <a:srgbClr val="C00000"/>
              </a:solidFill>
              <a:ea typeface="Hind"/>
              <a:cs typeface="Hind"/>
              <a:sym typeface="Hind"/>
            </a:endParaRPr>
          </a:p>
          <a:p>
            <a:pPr marL="285750" lvl="0" indent="-285750" rtl="0">
              <a:spcBef>
                <a:spcPts val="0"/>
              </a:spcBef>
              <a:spcAft>
                <a:spcPts val="0"/>
              </a:spcAft>
              <a:buFont typeface="Arial" panose="020B0604020202020204" pitchFamily="34" charset="0"/>
              <a:buChar char="•"/>
            </a:pPr>
            <a:r>
              <a:rPr lang="en" sz="1600" dirty="0">
                <a:solidFill>
                  <a:schemeClr val="dk1"/>
                </a:solidFill>
                <a:ea typeface="Hind"/>
                <a:cs typeface="Hind"/>
                <a:sym typeface="Hind"/>
              </a:rPr>
              <a:t>VD: </a:t>
            </a:r>
            <a:r>
              <a:rPr lang="en" sz="1600" dirty="0" err="1">
                <a:solidFill>
                  <a:schemeClr val="dk1"/>
                </a:solidFill>
                <a:ea typeface="Hind"/>
                <a:cs typeface="Hind"/>
                <a:sym typeface="Hind"/>
              </a:rPr>
              <a:t>đặt</a:t>
            </a:r>
            <a:r>
              <a:rPr lang="en" sz="1600" dirty="0">
                <a:solidFill>
                  <a:schemeClr val="dk1"/>
                </a:solidFill>
                <a:ea typeface="Hind"/>
                <a:cs typeface="Hind"/>
                <a:sym typeface="Hind"/>
              </a:rPr>
              <a:t> </a:t>
            </a:r>
            <a:r>
              <a:rPr lang="en" sz="1600" dirty="0" err="1">
                <a:solidFill>
                  <a:schemeClr val="dk1"/>
                </a:solidFill>
                <a:ea typeface="Hind"/>
                <a:cs typeface="Hind"/>
                <a:sym typeface="Hind"/>
              </a:rPr>
              <a:t>tính</a:t>
            </a:r>
            <a:r>
              <a:rPr lang="en" sz="1600" dirty="0">
                <a:solidFill>
                  <a:schemeClr val="dk1"/>
                </a:solidFill>
                <a:ea typeface="Hind"/>
                <a:cs typeface="Hind"/>
                <a:sym typeface="Hind"/>
              </a:rPr>
              <a:t>, </a:t>
            </a:r>
            <a:r>
              <a:rPr lang="en" sz="1600" dirty="0" err="1">
                <a:solidFill>
                  <a:schemeClr val="dk1"/>
                </a:solidFill>
                <a:ea typeface="Hind"/>
                <a:cs typeface="Hind"/>
                <a:sym typeface="Hind"/>
              </a:rPr>
              <a:t>đếm</a:t>
            </a:r>
            <a:r>
              <a:rPr lang="en" sz="1600" dirty="0">
                <a:solidFill>
                  <a:schemeClr val="dk1"/>
                </a:solidFill>
                <a:ea typeface="Hind"/>
                <a:cs typeface="Hind"/>
                <a:sym typeface="Hind"/>
              </a:rPr>
              <a:t> </a:t>
            </a:r>
            <a:r>
              <a:rPr lang="en" sz="1600" dirty="0" err="1">
                <a:solidFill>
                  <a:schemeClr val="dk1"/>
                </a:solidFill>
                <a:ea typeface="Hind"/>
                <a:cs typeface="Hind"/>
                <a:sym typeface="Hind"/>
              </a:rPr>
              <a:t>số</a:t>
            </a:r>
            <a:r>
              <a:rPr lang="en" sz="1600" dirty="0">
                <a:solidFill>
                  <a:schemeClr val="dk1"/>
                </a:solidFill>
                <a:ea typeface="Hind"/>
                <a:cs typeface="Hind"/>
                <a:sym typeface="Hind"/>
              </a:rPr>
              <a:t> </a:t>
            </a:r>
            <a:r>
              <a:rPr lang="en" sz="1600" dirty="0" err="1">
                <a:solidFill>
                  <a:schemeClr val="dk1"/>
                </a:solidFill>
                <a:ea typeface="Hind"/>
                <a:cs typeface="Hind"/>
                <a:sym typeface="Hind"/>
              </a:rPr>
              <a:t>chẵn</a:t>
            </a:r>
            <a:r>
              <a:rPr lang="en" sz="1600" dirty="0">
                <a:solidFill>
                  <a:schemeClr val="dk1"/>
                </a:solidFill>
                <a:ea typeface="Hind"/>
                <a:cs typeface="Hind"/>
                <a:sym typeface="Hind"/>
              </a:rPr>
              <a:t>,…</a:t>
            </a:r>
          </a:p>
          <a:p>
            <a:pPr marL="285750" lvl="0" indent="-285750" rtl="0">
              <a:spcBef>
                <a:spcPts val="0"/>
              </a:spcBef>
              <a:spcAft>
                <a:spcPts val="0"/>
              </a:spcAft>
              <a:buFont typeface="Arial" panose="020B0604020202020204" pitchFamily="34" charset="0"/>
              <a:buChar char="•"/>
            </a:pPr>
            <a:endParaRPr lang="en" sz="1600" dirty="0">
              <a:solidFill>
                <a:schemeClr val="dk1"/>
              </a:solidFill>
              <a:ea typeface="Hind"/>
              <a:cs typeface="Hind"/>
              <a:sym typeface="Hind"/>
            </a:endParaRPr>
          </a:p>
          <a:p>
            <a:pPr marL="285750" lvl="0" indent="-285750" algn="ctr" rtl="0">
              <a:spcBef>
                <a:spcPts val="0"/>
              </a:spcBef>
              <a:spcAft>
                <a:spcPts val="0"/>
              </a:spcAft>
              <a:buFont typeface="Arial" panose="020B0604020202020204" pitchFamily="34" charset="0"/>
              <a:buChar char="•"/>
            </a:pPr>
            <a:endParaRPr sz="1600" dirty="0">
              <a:solidFill>
                <a:schemeClr val="dk1"/>
              </a:solidFill>
              <a:ea typeface="Hind"/>
              <a:cs typeface="Hind"/>
              <a:sym typeface="Hind"/>
            </a:endParaRPr>
          </a:p>
        </p:txBody>
      </p:sp>
      <p:sp>
        <p:nvSpPr>
          <p:cNvPr id="27" name="Google Shape;443;p32">
            <a:extLst>
              <a:ext uri="{FF2B5EF4-FFF2-40B4-BE49-F238E27FC236}">
                <a16:creationId xmlns:a16="http://schemas.microsoft.com/office/drawing/2014/main" xmlns="" id="{D337F5AF-1EDB-AD63-6E96-2E2A837C3E75}"/>
              </a:ext>
            </a:extLst>
          </p:cNvPr>
          <p:cNvSpPr txBox="1"/>
          <p:nvPr/>
        </p:nvSpPr>
        <p:spPr>
          <a:xfrm>
            <a:off x="7913353" y="5367033"/>
            <a:ext cx="3617499" cy="1107762"/>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en" sz="1600" dirty="0" err="1">
                <a:solidFill>
                  <a:schemeClr val="dk1"/>
                </a:solidFill>
                <a:ea typeface="Hind"/>
                <a:cs typeface="Hind"/>
                <a:sym typeface="Hind"/>
              </a:rPr>
              <a:t>Vấn</a:t>
            </a:r>
            <a:r>
              <a:rPr lang="en" sz="1600" dirty="0">
                <a:solidFill>
                  <a:schemeClr val="dk1"/>
                </a:solidFill>
                <a:ea typeface="Hind"/>
                <a:cs typeface="Hind"/>
                <a:sym typeface="Hind"/>
              </a:rPr>
              <a:t> </a:t>
            </a:r>
            <a:r>
              <a:rPr lang="en" sz="1600" dirty="0" err="1">
                <a:solidFill>
                  <a:schemeClr val="dk1"/>
                </a:solidFill>
                <a:ea typeface="Hind"/>
                <a:cs typeface="Hind"/>
                <a:sym typeface="Hind"/>
              </a:rPr>
              <a:t>đề</a:t>
            </a:r>
            <a:r>
              <a:rPr lang="en" sz="1600" dirty="0">
                <a:solidFill>
                  <a:schemeClr val="dk1"/>
                </a:solidFill>
                <a:ea typeface="Hind"/>
                <a:cs typeface="Hind"/>
                <a:sym typeface="Hind"/>
              </a:rPr>
              <a:t> </a:t>
            </a:r>
            <a:r>
              <a:rPr lang="en" sz="1600" dirty="0" err="1">
                <a:solidFill>
                  <a:schemeClr val="dk1"/>
                </a:solidFill>
                <a:ea typeface="Hind"/>
                <a:cs typeface="Hind"/>
                <a:sym typeface="Hind"/>
              </a:rPr>
              <a:t>ảnh</a:t>
            </a:r>
            <a:r>
              <a:rPr lang="en" sz="1600" dirty="0">
                <a:solidFill>
                  <a:schemeClr val="dk1"/>
                </a:solidFill>
                <a:ea typeface="Hind"/>
                <a:cs typeface="Hind"/>
                <a:sym typeface="Hind"/>
              </a:rPr>
              <a:t> </a:t>
            </a:r>
            <a:r>
              <a:rPr lang="en" sz="1600" dirty="0" err="1">
                <a:solidFill>
                  <a:schemeClr val="dk1"/>
                </a:solidFill>
                <a:ea typeface="Hind"/>
                <a:cs typeface="Hind"/>
                <a:sym typeface="Hind"/>
              </a:rPr>
              <a:t>hưởng</a:t>
            </a:r>
            <a:r>
              <a:rPr lang="en" sz="1600" dirty="0">
                <a:solidFill>
                  <a:schemeClr val="dk1"/>
                </a:solidFill>
                <a:ea typeface="Hind"/>
                <a:cs typeface="Hind"/>
                <a:sym typeface="Hind"/>
              </a:rPr>
              <a:t> </a:t>
            </a:r>
            <a:r>
              <a:rPr lang="en" sz="1600" dirty="0" err="1">
                <a:solidFill>
                  <a:schemeClr val="dk1"/>
                </a:solidFill>
                <a:ea typeface="Hind"/>
                <a:cs typeface="Hind"/>
                <a:sym typeface="Hind"/>
              </a:rPr>
              <a:t>đến</a:t>
            </a:r>
            <a:r>
              <a:rPr lang="en" sz="1600" dirty="0">
                <a:solidFill>
                  <a:schemeClr val="dk1"/>
                </a:solidFill>
                <a:ea typeface="Hind"/>
                <a:cs typeface="Hind"/>
                <a:sym typeface="Hind"/>
              </a:rPr>
              <a:t> </a:t>
            </a:r>
            <a:r>
              <a:rPr lang="en" sz="1600" dirty="0" err="1">
                <a:solidFill>
                  <a:schemeClr val="dk1"/>
                </a:solidFill>
                <a:ea typeface="Hind"/>
                <a:cs typeface="Hind"/>
                <a:sym typeface="Hind"/>
              </a:rPr>
              <a:t>cả</a:t>
            </a:r>
            <a:r>
              <a:rPr lang="en" sz="1600" dirty="0">
                <a:solidFill>
                  <a:schemeClr val="dk1"/>
                </a:solidFill>
                <a:ea typeface="Hind"/>
                <a:cs typeface="Hind"/>
                <a:sym typeface="Hind"/>
              </a:rPr>
              <a:t> </a:t>
            </a:r>
            <a:r>
              <a:rPr lang="en" sz="1600" dirty="0" err="1">
                <a:solidFill>
                  <a:schemeClr val="dk1"/>
                </a:solidFill>
                <a:ea typeface="Hind"/>
                <a:cs typeface="Hind"/>
                <a:sym typeface="Hind"/>
              </a:rPr>
              <a:t>cộng</a:t>
            </a:r>
            <a:r>
              <a:rPr lang="en" sz="1600" dirty="0">
                <a:solidFill>
                  <a:schemeClr val="dk1"/>
                </a:solidFill>
                <a:ea typeface="Hind"/>
                <a:cs typeface="Hind"/>
                <a:sym typeface="Hind"/>
              </a:rPr>
              <a:t> </a:t>
            </a:r>
            <a:r>
              <a:rPr lang="en" sz="1600" dirty="0" err="1">
                <a:solidFill>
                  <a:schemeClr val="dk1"/>
                </a:solidFill>
                <a:ea typeface="Hind"/>
                <a:cs typeface="Hind"/>
                <a:sym typeface="Hind"/>
              </a:rPr>
              <a:t>đồng</a:t>
            </a:r>
            <a:r>
              <a:rPr lang="en" sz="1600" dirty="0">
                <a:solidFill>
                  <a:schemeClr val="dk1"/>
                </a:solidFill>
                <a:ea typeface="Hind"/>
                <a:cs typeface="Hind"/>
                <a:sym typeface="Hind"/>
              </a:rPr>
              <a:t>, </a:t>
            </a:r>
            <a:r>
              <a:rPr lang="en" sz="1600" dirty="0" err="1">
                <a:solidFill>
                  <a:srgbClr val="C00000"/>
                </a:solidFill>
                <a:ea typeface="Hind"/>
                <a:cs typeface="Hind"/>
                <a:sym typeface="Hind"/>
              </a:rPr>
              <a:t>quốc</a:t>
            </a:r>
            <a:r>
              <a:rPr lang="en" sz="1600" dirty="0">
                <a:solidFill>
                  <a:srgbClr val="C00000"/>
                </a:solidFill>
                <a:ea typeface="Hind"/>
                <a:cs typeface="Hind"/>
                <a:sym typeface="Hind"/>
              </a:rPr>
              <a:t> </a:t>
            </a:r>
            <a:r>
              <a:rPr lang="en" sz="1600" dirty="0" err="1">
                <a:solidFill>
                  <a:srgbClr val="C00000"/>
                </a:solidFill>
                <a:ea typeface="Hind"/>
                <a:cs typeface="Hind"/>
                <a:sym typeface="Hind"/>
              </a:rPr>
              <a:t>gia</a:t>
            </a:r>
            <a:r>
              <a:rPr lang="en" sz="1600" dirty="0">
                <a:solidFill>
                  <a:srgbClr val="C00000"/>
                </a:solidFill>
                <a:ea typeface="Hind"/>
                <a:cs typeface="Hind"/>
                <a:sym typeface="Hind"/>
              </a:rPr>
              <a:t> </a:t>
            </a:r>
            <a:r>
              <a:rPr lang="en" sz="1600" dirty="0" err="1">
                <a:solidFill>
                  <a:srgbClr val="C00000"/>
                </a:solidFill>
                <a:ea typeface="Hind"/>
                <a:cs typeface="Hind"/>
                <a:sym typeface="Hind"/>
              </a:rPr>
              <a:t>hoặc</a:t>
            </a:r>
            <a:r>
              <a:rPr lang="en" sz="1600" dirty="0">
                <a:solidFill>
                  <a:srgbClr val="C00000"/>
                </a:solidFill>
                <a:ea typeface="Hind"/>
                <a:cs typeface="Hind"/>
                <a:sym typeface="Hind"/>
              </a:rPr>
              <a:t> </a:t>
            </a:r>
            <a:r>
              <a:rPr lang="en" sz="1600" dirty="0" err="1">
                <a:solidFill>
                  <a:srgbClr val="C00000"/>
                </a:solidFill>
                <a:ea typeface="Hind"/>
                <a:cs typeface="Hind"/>
                <a:sym typeface="Hind"/>
              </a:rPr>
              <a:t>toàn</a:t>
            </a:r>
            <a:r>
              <a:rPr lang="en" sz="1600" dirty="0">
                <a:solidFill>
                  <a:srgbClr val="C00000"/>
                </a:solidFill>
                <a:ea typeface="Hind"/>
                <a:cs typeface="Hind"/>
                <a:sym typeface="Hind"/>
              </a:rPr>
              <a:t> </a:t>
            </a:r>
            <a:r>
              <a:rPr lang="en" sz="1600" dirty="0" err="1">
                <a:solidFill>
                  <a:srgbClr val="C00000"/>
                </a:solidFill>
                <a:ea typeface="Hind"/>
                <a:cs typeface="Hind"/>
                <a:sym typeface="Hind"/>
              </a:rPr>
              <a:t>cầu</a:t>
            </a:r>
            <a:endParaRPr lang="en" sz="1600" dirty="0">
              <a:solidFill>
                <a:srgbClr val="C00000"/>
              </a:solidFill>
              <a:ea typeface="Hind"/>
              <a:cs typeface="Hind"/>
              <a:sym typeface="Hind"/>
            </a:endParaRPr>
          </a:p>
          <a:p>
            <a:pPr marL="285750" lvl="0" indent="-285750" rtl="0">
              <a:spcBef>
                <a:spcPts val="0"/>
              </a:spcBef>
              <a:spcAft>
                <a:spcPts val="0"/>
              </a:spcAft>
              <a:buFont typeface="Arial" panose="020B0604020202020204" pitchFamily="34" charset="0"/>
              <a:buChar char="•"/>
            </a:pPr>
            <a:r>
              <a:rPr lang="en" sz="1600" dirty="0">
                <a:solidFill>
                  <a:schemeClr val="dk1"/>
                </a:solidFill>
                <a:ea typeface="Hind"/>
                <a:cs typeface="Hind"/>
                <a:sym typeface="Hind"/>
              </a:rPr>
              <a:t>VD: </a:t>
            </a:r>
            <a:r>
              <a:rPr lang="en" sz="1600" dirty="0" err="1">
                <a:solidFill>
                  <a:schemeClr val="dk1"/>
                </a:solidFill>
                <a:ea typeface="Hind"/>
                <a:cs typeface="Hind"/>
                <a:sym typeface="Hind"/>
              </a:rPr>
              <a:t>chính</a:t>
            </a:r>
            <a:r>
              <a:rPr lang="en" sz="1600" dirty="0">
                <a:solidFill>
                  <a:schemeClr val="dk1"/>
                </a:solidFill>
                <a:ea typeface="Hind"/>
                <a:cs typeface="Hind"/>
                <a:sym typeface="Hind"/>
              </a:rPr>
              <a:t> </a:t>
            </a:r>
            <a:r>
              <a:rPr lang="en" sz="1600" dirty="0" err="1">
                <a:solidFill>
                  <a:schemeClr val="dk1"/>
                </a:solidFill>
                <a:ea typeface="Hind"/>
                <a:cs typeface="Hind"/>
                <a:sym typeface="Hind"/>
              </a:rPr>
              <a:t>sách</a:t>
            </a:r>
            <a:r>
              <a:rPr lang="en" sz="1600" dirty="0">
                <a:solidFill>
                  <a:schemeClr val="dk1"/>
                </a:solidFill>
                <a:ea typeface="Hind"/>
                <a:cs typeface="Hind"/>
                <a:sym typeface="Hind"/>
              </a:rPr>
              <a:t> </a:t>
            </a:r>
            <a:r>
              <a:rPr lang="en" sz="1600" dirty="0" err="1">
                <a:solidFill>
                  <a:schemeClr val="dk1"/>
                </a:solidFill>
                <a:ea typeface="Hind"/>
                <a:cs typeface="Hind"/>
                <a:sym typeface="Hind"/>
              </a:rPr>
              <a:t>công</a:t>
            </a:r>
            <a:r>
              <a:rPr lang="en" sz="1600" dirty="0">
                <a:solidFill>
                  <a:schemeClr val="dk1"/>
                </a:solidFill>
                <a:ea typeface="Hind"/>
                <a:cs typeface="Hind"/>
                <a:sym typeface="Hind"/>
              </a:rPr>
              <a:t>, </a:t>
            </a:r>
            <a:r>
              <a:rPr lang="en" sz="1600" dirty="0" err="1">
                <a:solidFill>
                  <a:schemeClr val="dk1"/>
                </a:solidFill>
                <a:ea typeface="Hind"/>
                <a:cs typeface="Hind"/>
                <a:sym typeface="Hind"/>
              </a:rPr>
              <a:t>hệ</a:t>
            </a:r>
            <a:r>
              <a:rPr lang="en" sz="1600" dirty="0">
                <a:solidFill>
                  <a:schemeClr val="dk1"/>
                </a:solidFill>
                <a:ea typeface="Hind"/>
                <a:cs typeface="Hind"/>
                <a:sym typeface="Hind"/>
              </a:rPr>
              <a:t> </a:t>
            </a:r>
            <a:r>
              <a:rPr lang="en" sz="1600" dirty="0" err="1">
                <a:solidFill>
                  <a:schemeClr val="dk1"/>
                </a:solidFill>
                <a:ea typeface="Hind"/>
                <a:cs typeface="Hind"/>
                <a:sym typeface="Hind"/>
              </a:rPr>
              <a:t>thống</a:t>
            </a:r>
            <a:r>
              <a:rPr lang="en" sz="1600" dirty="0">
                <a:solidFill>
                  <a:schemeClr val="dk1"/>
                </a:solidFill>
                <a:ea typeface="Hind"/>
                <a:cs typeface="Hind"/>
                <a:sym typeface="Hind"/>
              </a:rPr>
              <a:t> </a:t>
            </a:r>
            <a:r>
              <a:rPr lang="en" sz="1600" dirty="0" err="1">
                <a:solidFill>
                  <a:schemeClr val="dk1"/>
                </a:solidFill>
                <a:ea typeface="Hind"/>
                <a:cs typeface="Hind"/>
                <a:sym typeface="Hind"/>
              </a:rPr>
              <a:t>giao</a:t>
            </a:r>
            <a:r>
              <a:rPr lang="en" sz="1600" dirty="0">
                <a:solidFill>
                  <a:schemeClr val="dk1"/>
                </a:solidFill>
                <a:ea typeface="Hind"/>
                <a:cs typeface="Hind"/>
                <a:sym typeface="Hind"/>
              </a:rPr>
              <a:t> </a:t>
            </a:r>
            <a:r>
              <a:rPr lang="en" sz="1600" dirty="0" err="1">
                <a:solidFill>
                  <a:schemeClr val="dk1"/>
                </a:solidFill>
                <a:ea typeface="Hind"/>
                <a:cs typeface="Hind"/>
                <a:sym typeface="Hind"/>
              </a:rPr>
              <a:t>thông</a:t>
            </a:r>
            <a:r>
              <a:rPr lang="en" sz="1600" dirty="0">
                <a:solidFill>
                  <a:schemeClr val="dk1"/>
                </a:solidFill>
                <a:ea typeface="Hind"/>
                <a:cs typeface="Hind"/>
                <a:sym typeface="Hind"/>
              </a:rPr>
              <a:t>, </a:t>
            </a:r>
            <a:r>
              <a:rPr lang="en" sz="1600" dirty="0" err="1">
                <a:solidFill>
                  <a:schemeClr val="dk1"/>
                </a:solidFill>
                <a:ea typeface="Hind"/>
                <a:cs typeface="Hind"/>
                <a:sym typeface="Hind"/>
              </a:rPr>
              <a:t>quảng</a:t>
            </a:r>
            <a:r>
              <a:rPr lang="en" sz="1600" dirty="0">
                <a:solidFill>
                  <a:schemeClr val="dk1"/>
                </a:solidFill>
                <a:ea typeface="Hind"/>
                <a:cs typeface="Hind"/>
                <a:sym typeface="Hind"/>
              </a:rPr>
              <a:t> </a:t>
            </a:r>
            <a:r>
              <a:rPr lang="en" sz="1600" dirty="0" err="1">
                <a:solidFill>
                  <a:schemeClr val="dk1"/>
                </a:solidFill>
                <a:ea typeface="Hind"/>
                <a:cs typeface="Hind"/>
                <a:sym typeface="Hind"/>
              </a:rPr>
              <a:t>cáo</a:t>
            </a:r>
            <a:r>
              <a:rPr lang="en" sz="1600" dirty="0">
                <a:solidFill>
                  <a:schemeClr val="dk1"/>
                </a:solidFill>
                <a:ea typeface="Hind"/>
                <a:cs typeface="Hind"/>
                <a:sym typeface="Hind"/>
              </a:rPr>
              <a:t>, </a:t>
            </a:r>
            <a:r>
              <a:rPr lang="en" sz="1600" dirty="0" err="1">
                <a:solidFill>
                  <a:schemeClr val="dk1"/>
                </a:solidFill>
                <a:ea typeface="Hind"/>
                <a:cs typeface="Hind"/>
                <a:sym typeface="Hind"/>
              </a:rPr>
              <a:t>thời</a:t>
            </a:r>
            <a:r>
              <a:rPr lang="en" sz="1600" dirty="0">
                <a:solidFill>
                  <a:schemeClr val="dk1"/>
                </a:solidFill>
                <a:ea typeface="Hind"/>
                <a:cs typeface="Hind"/>
                <a:sym typeface="Hind"/>
              </a:rPr>
              <a:t> </a:t>
            </a:r>
            <a:r>
              <a:rPr lang="en" sz="1600" dirty="0" err="1">
                <a:solidFill>
                  <a:schemeClr val="dk1"/>
                </a:solidFill>
                <a:ea typeface="Hind"/>
                <a:cs typeface="Hind"/>
                <a:sym typeface="Hind"/>
              </a:rPr>
              <a:t>tiết</a:t>
            </a:r>
            <a:r>
              <a:rPr lang="en" sz="1600" dirty="0">
                <a:solidFill>
                  <a:schemeClr val="dk1"/>
                </a:solidFill>
                <a:ea typeface="Hind"/>
                <a:cs typeface="Hind"/>
                <a:sym typeface="Hind"/>
              </a:rPr>
              <a:t>, </a:t>
            </a:r>
            <a:r>
              <a:rPr lang="en" sz="1600" dirty="0" err="1">
                <a:solidFill>
                  <a:schemeClr val="dk1"/>
                </a:solidFill>
                <a:ea typeface="Hind"/>
                <a:cs typeface="Hind"/>
                <a:sym typeface="Hind"/>
              </a:rPr>
              <a:t>khí</a:t>
            </a:r>
            <a:r>
              <a:rPr lang="en" sz="1600" dirty="0">
                <a:solidFill>
                  <a:schemeClr val="dk1"/>
                </a:solidFill>
                <a:ea typeface="Hind"/>
                <a:cs typeface="Hind"/>
                <a:sym typeface="Hind"/>
              </a:rPr>
              <a:t> </a:t>
            </a:r>
            <a:r>
              <a:rPr lang="en" sz="1600" dirty="0" err="1">
                <a:solidFill>
                  <a:schemeClr val="dk1"/>
                </a:solidFill>
                <a:ea typeface="Hind"/>
                <a:cs typeface="Hind"/>
                <a:sym typeface="Hind"/>
              </a:rPr>
              <a:t>hậu</a:t>
            </a:r>
            <a:r>
              <a:rPr lang="en" sz="1600" dirty="0">
                <a:solidFill>
                  <a:schemeClr val="dk1"/>
                </a:solidFill>
                <a:ea typeface="Hind"/>
                <a:cs typeface="Hind"/>
                <a:sym typeface="Hind"/>
              </a:rPr>
              <a:t>,…</a:t>
            </a:r>
          </a:p>
          <a:p>
            <a:pPr marL="285750" lvl="0" indent="-285750" algn="ctr" rtl="0">
              <a:spcBef>
                <a:spcPts val="0"/>
              </a:spcBef>
              <a:spcAft>
                <a:spcPts val="0"/>
              </a:spcAft>
              <a:buFont typeface="Arial" panose="020B0604020202020204" pitchFamily="34" charset="0"/>
              <a:buChar char="•"/>
            </a:pPr>
            <a:endParaRPr sz="1600" dirty="0">
              <a:solidFill>
                <a:schemeClr val="dk1"/>
              </a:solidFill>
              <a:ea typeface="Hind"/>
              <a:cs typeface="Hind"/>
              <a:sym typeface="Hind"/>
            </a:endParaRPr>
          </a:p>
        </p:txBody>
      </p:sp>
      <p:sp>
        <p:nvSpPr>
          <p:cNvPr id="28" name="Google Shape;443;p32">
            <a:extLst>
              <a:ext uri="{FF2B5EF4-FFF2-40B4-BE49-F238E27FC236}">
                <a16:creationId xmlns:a16="http://schemas.microsoft.com/office/drawing/2014/main" xmlns="" id="{557BDF16-6393-78D8-E240-CC38BBB45BCC}"/>
              </a:ext>
            </a:extLst>
          </p:cNvPr>
          <p:cNvSpPr txBox="1"/>
          <p:nvPr/>
        </p:nvSpPr>
        <p:spPr>
          <a:xfrm>
            <a:off x="7913354" y="3131057"/>
            <a:ext cx="3616898" cy="1107762"/>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en" sz="1600" dirty="0" err="1">
                <a:solidFill>
                  <a:schemeClr val="dk1"/>
                </a:solidFill>
                <a:ea typeface="Hind"/>
                <a:cs typeface="Hind"/>
                <a:sym typeface="Hind"/>
              </a:rPr>
              <a:t>Tương</a:t>
            </a:r>
            <a:r>
              <a:rPr lang="en" sz="1600" dirty="0">
                <a:solidFill>
                  <a:schemeClr val="dk1"/>
                </a:solidFill>
                <a:ea typeface="Hind"/>
                <a:cs typeface="Hind"/>
                <a:sym typeface="Hind"/>
              </a:rPr>
              <a:t> </a:t>
            </a:r>
            <a:r>
              <a:rPr lang="en" sz="1600" dirty="0" err="1">
                <a:solidFill>
                  <a:schemeClr val="dk1"/>
                </a:solidFill>
                <a:ea typeface="Hind"/>
                <a:cs typeface="Hind"/>
                <a:sym typeface="Hind"/>
              </a:rPr>
              <a:t>tác</a:t>
            </a:r>
            <a:r>
              <a:rPr lang="en" sz="1600" dirty="0">
                <a:solidFill>
                  <a:schemeClr val="dk1"/>
                </a:solidFill>
                <a:ea typeface="Hind"/>
                <a:cs typeface="Hind"/>
                <a:sym typeface="Hind"/>
              </a:rPr>
              <a:t> </a:t>
            </a:r>
            <a:r>
              <a:rPr lang="en" sz="1600" dirty="0" err="1">
                <a:solidFill>
                  <a:schemeClr val="dk1"/>
                </a:solidFill>
                <a:ea typeface="Hind"/>
                <a:cs typeface="Hind"/>
                <a:sym typeface="Hind"/>
              </a:rPr>
              <a:t>giữa</a:t>
            </a:r>
            <a:r>
              <a:rPr lang="en" sz="1600" dirty="0">
                <a:solidFill>
                  <a:schemeClr val="dk1"/>
                </a:solidFill>
                <a:ea typeface="Hind"/>
                <a:cs typeface="Hind"/>
                <a:sym typeface="Hind"/>
              </a:rPr>
              <a:t> </a:t>
            </a:r>
            <a:r>
              <a:rPr lang="en" sz="1600" dirty="0" err="1">
                <a:solidFill>
                  <a:schemeClr val="dk1"/>
                </a:solidFill>
                <a:ea typeface="Hind"/>
                <a:cs typeface="Hind"/>
                <a:sym typeface="Hind"/>
              </a:rPr>
              <a:t>với</a:t>
            </a:r>
            <a:r>
              <a:rPr lang="en" sz="1600" dirty="0">
                <a:solidFill>
                  <a:schemeClr val="dk1"/>
                </a:solidFill>
                <a:ea typeface="Hind"/>
                <a:cs typeface="Hind"/>
                <a:sym typeface="Hind"/>
              </a:rPr>
              <a:t> </a:t>
            </a:r>
            <a:r>
              <a:rPr lang="en" sz="1600" dirty="0" err="1">
                <a:solidFill>
                  <a:schemeClr val="dk1"/>
                </a:solidFill>
                <a:ea typeface="Hind"/>
                <a:cs typeface="Hind"/>
                <a:sym typeface="Hind"/>
              </a:rPr>
              <a:t>cá</a:t>
            </a:r>
            <a:r>
              <a:rPr lang="en" sz="1600" dirty="0">
                <a:solidFill>
                  <a:schemeClr val="dk1"/>
                </a:solidFill>
                <a:ea typeface="Hind"/>
                <a:cs typeface="Hind"/>
                <a:sym typeface="Hind"/>
              </a:rPr>
              <a:t> </a:t>
            </a:r>
            <a:r>
              <a:rPr lang="en" sz="1600" dirty="0" err="1">
                <a:solidFill>
                  <a:schemeClr val="dk1"/>
                </a:solidFill>
                <a:ea typeface="Hind"/>
                <a:cs typeface="Hind"/>
                <a:sym typeface="Hind"/>
              </a:rPr>
              <a:t>nhân</a:t>
            </a:r>
            <a:r>
              <a:rPr lang="en" sz="1600" dirty="0">
                <a:solidFill>
                  <a:schemeClr val="dk1"/>
                </a:solidFill>
                <a:ea typeface="Hind"/>
                <a:cs typeface="Hind"/>
                <a:sym typeface="Hind"/>
              </a:rPr>
              <a:t> </a:t>
            </a:r>
            <a:r>
              <a:rPr lang="en" sz="1600" dirty="0" err="1">
                <a:solidFill>
                  <a:schemeClr val="dk1"/>
                </a:solidFill>
                <a:ea typeface="Hind"/>
                <a:cs typeface="Hind"/>
                <a:sym typeface="Hind"/>
              </a:rPr>
              <a:t>khác</a:t>
            </a:r>
            <a:r>
              <a:rPr lang="en" sz="1600" dirty="0">
                <a:solidFill>
                  <a:schemeClr val="dk1"/>
                </a:solidFill>
                <a:ea typeface="Hind"/>
                <a:cs typeface="Hind"/>
                <a:sym typeface="Hind"/>
              </a:rPr>
              <a:t>/</a:t>
            </a:r>
            <a:r>
              <a:rPr lang="en" sz="1600" dirty="0" err="1">
                <a:solidFill>
                  <a:schemeClr val="dk1"/>
                </a:solidFill>
                <a:ea typeface="Hind"/>
                <a:cs typeface="Hind"/>
                <a:sym typeface="Hind"/>
              </a:rPr>
              <a:t>yếu</a:t>
            </a:r>
            <a:r>
              <a:rPr lang="en" sz="1600" dirty="0">
                <a:solidFill>
                  <a:schemeClr val="dk1"/>
                </a:solidFill>
                <a:ea typeface="Hind"/>
                <a:cs typeface="Hind"/>
                <a:sym typeface="Hind"/>
              </a:rPr>
              <a:t> </a:t>
            </a:r>
            <a:r>
              <a:rPr lang="en" sz="1600" dirty="0" err="1">
                <a:solidFill>
                  <a:schemeClr val="dk1"/>
                </a:solidFill>
                <a:ea typeface="Hind"/>
                <a:cs typeface="Hind"/>
                <a:sym typeface="Hind"/>
              </a:rPr>
              <a:t>tố</a:t>
            </a:r>
            <a:r>
              <a:rPr lang="en" sz="1600" dirty="0">
                <a:solidFill>
                  <a:schemeClr val="dk1"/>
                </a:solidFill>
                <a:ea typeface="Hind"/>
                <a:cs typeface="Hind"/>
                <a:sym typeface="Hind"/>
              </a:rPr>
              <a:t> </a:t>
            </a:r>
            <a:r>
              <a:rPr lang="en" sz="1600" dirty="0" err="1">
                <a:solidFill>
                  <a:schemeClr val="dk1"/>
                </a:solidFill>
                <a:ea typeface="Hind"/>
                <a:cs typeface="Hind"/>
                <a:sym typeface="Hind"/>
              </a:rPr>
              <a:t>của</a:t>
            </a:r>
            <a:r>
              <a:rPr lang="en" sz="1600" dirty="0">
                <a:solidFill>
                  <a:schemeClr val="dk1"/>
                </a:solidFill>
                <a:ea typeface="Hind"/>
                <a:cs typeface="Hind"/>
                <a:sym typeface="Hind"/>
              </a:rPr>
              <a:t> </a:t>
            </a:r>
            <a:r>
              <a:rPr lang="en" sz="1600" dirty="0" err="1">
                <a:solidFill>
                  <a:schemeClr val="dk1"/>
                </a:solidFill>
                <a:ea typeface="Hind"/>
                <a:cs typeface="Hind"/>
                <a:sym typeface="Hind"/>
              </a:rPr>
              <a:t>môi</a:t>
            </a:r>
            <a:r>
              <a:rPr lang="en" sz="1600" dirty="0">
                <a:solidFill>
                  <a:schemeClr val="dk1"/>
                </a:solidFill>
                <a:ea typeface="Hind"/>
                <a:cs typeface="Hind"/>
                <a:sym typeface="Hind"/>
              </a:rPr>
              <a:t> </a:t>
            </a:r>
            <a:r>
              <a:rPr lang="en" sz="1600" dirty="0" err="1">
                <a:solidFill>
                  <a:schemeClr val="dk1"/>
                </a:solidFill>
                <a:ea typeface="Hind"/>
                <a:cs typeface="Hind"/>
                <a:sym typeface="Hind"/>
              </a:rPr>
              <a:t>trường</a:t>
            </a:r>
            <a:r>
              <a:rPr lang="en" sz="1600" dirty="0">
                <a:solidFill>
                  <a:schemeClr val="dk1"/>
                </a:solidFill>
                <a:ea typeface="Hind"/>
                <a:cs typeface="Hind"/>
                <a:sym typeface="Hind"/>
              </a:rPr>
              <a:t> </a:t>
            </a:r>
            <a:r>
              <a:rPr lang="en" sz="1600" dirty="0" err="1">
                <a:solidFill>
                  <a:schemeClr val="dk1"/>
                </a:solidFill>
                <a:ea typeface="Hind"/>
                <a:cs typeface="Hind"/>
                <a:sym typeface="Hind"/>
              </a:rPr>
              <a:t>xung</a:t>
            </a:r>
            <a:r>
              <a:rPr lang="en" sz="1600" dirty="0">
                <a:solidFill>
                  <a:schemeClr val="dk1"/>
                </a:solidFill>
                <a:ea typeface="Hind"/>
                <a:cs typeface="Hind"/>
                <a:sym typeface="Hind"/>
              </a:rPr>
              <a:t> </a:t>
            </a:r>
            <a:r>
              <a:rPr lang="en" sz="1600" dirty="0" err="1">
                <a:solidFill>
                  <a:schemeClr val="dk1"/>
                </a:solidFill>
                <a:ea typeface="Hind"/>
                <a:cs typeface="Hind"/>
                <a:sym typeface="Hind"/>
              </a:rPr>
              <a:t>quanh</a:t>
            </a:r>
            <a:endParaRPr lang="en" sz="1600" dirty="0">
              <a:solidFill>
                <a:schemeClr val="dk1"/>
              </a:solidFill>
              <a:ea typeface="Hind"/>
              <a:cs typeface="Hind"/>
              <a:sym typeface="Hind"/>
            </a:endParaRPr>
          </a:p>
          <a:p>
            <a:pPr marL="285750" lvl="0" indent="-285750" rtl="0">
              <a:spcBef>
                <a:spcPts val="0"/>
              </a:spcBef>
              <a:spcAft>
                <a:spcPts val="0"/>
              </a:spcAft>
              <a:buFont typeface="Arial" panose="020B0604020202020204" pitchFamily="34" charset="0"/>
              <a:buChar char="•"/>
            </a:pPr>
            <a:r>
              <a:rPr lang="en" sz="1600" dirty="0">
                <a:solidFill>
                  <a:schemeClr val="dk1"/>
                </a:solidFill>
                <a:ea typeface="Hind"/>
                <a:cs typeface="Hind"/>
                <a:sym typeface="Hind"/>
              </a:rPr>
              <a:t>VD: </a:t>
            </a:r>
            <a:r>
              <a:rPr lang="en" sz="1600" dirty="0" err="1">
                <a:solidFill>
                  <a:schemeClr val="dk1"/>
                </a:solidFill>
                <a:ea typeface="Hind"/>
                <a:cs typeface="Hind"/>
                <a:sym typeface="Hind"/>
              </a:rPr>
              <a:t>hoạt</a:t>
            </a:r>
            <a:r>
              <a:rPr lang="en" sz="1600" dirty="0">
                <a:solidFill>
                  <a:schemeClr val="dk1"/>
                </a:solidFill>
                <a:ea typeface="Hind"/>
                <a:cs typeface="Hind"/>
                <a:sym typeface="Hind"/>
              </a:rPr>
              <a:t> </a:t>
            </a:r>
            <a:r>
              <a:rPr lang="en" sz="1600" dirty="0" err="1">
                <a:solidFill>
                  <a:schemeClr val="dk1"/>
                </a:solidFill>
                <a:ea typeface="Hind"/>
                <a:cs typeface="Hind"/>
                <a:sym typeface="Hind"/>
              </a:rPr>
              <a:t>động</a:t>
            </a:r>
            <a:r>
              <a:rPr lang="en" sz="1600" dirty="0">
                <a:solidFill>
                  <a:schemeClr val="dk1"/>
                </a:solidFill>
                <a:ea typeface="Hind"/>
                <a:cs typeface="Hind"/>
                <a:sym typeface="Hind"/>
              </a:rPr>
              <a:t> </a:t>
            </a:r>
            <a:r>
              <a:rPr lang="en" sz="1600" dirty="0" err="1">
                <a:solidFill>
                  <a:schemeClr val="dk1"/>
                </a:solidFill>
                <a:ea typeface="Hind"/>
                <a:cs typeface="Hind"/>
                <a:sym typeface="Hind"/>
              </a:rPr>
              <a:t>ở</a:t>
            </a:r>
            <a:r>
              <a:rPr lang="en" sz="1600" dirty="0">
                <a:solidFill>
                  <a:schemeClr val="dk1"/>
                </a:solidFill>
                <a:ea typeface="Hind"/>
                <a:cs typeface="Hind"/>
                <a:sym typeface="Hind"/>
              </a:rPr>
              <a:t> </a:t>
            </a:r>
            <a:r>
              <a:rPr lang="en" sz="1600" dirty="0" err="1">
                <a:solidFill>
                  <a:schemeClr val="dk1"/>
                </a:solidFill>
                <a:ea typeface="Hind"/>
                <a:cs typeface="Hind"/>
                <a:sym typeface="Hind"/>
              </a:rPr>
              <a:t>nhà</a:t>
            </a:r>
            <a:r>
              <a:rPr lang="en" sz="1600" dirty="0">
                <a:solidFill>
                  <a:schemeClr val="dk1"/>
                </a:solidFill>
                <a:ea typeface="Hind"/>
                <a:cs typeface="Hind"/>
                <a:sym typeface="Hind"/>
              </a:rPr>
              <a:t>, </a:t>
            </a:r>
            <a:r>
              <a:rPr lang="en" sz="1600" dirty="0" err="1">
                <a:solidFill>
                  <a:schemeClr val="dk1"/>
                </a:solidFill>
                <a:ea typeface="Hind"/>
                <a:cs typeface="Hind"/>
                <a:sym typeface="Hind"/>
              </a:rPr>
              <a:t>ở</a:t>
            </a:r>
            <a:r>
              <a:rPr lang="en" sz="1600" dirty="0">
                <a:solidFill>
                  <a:schemeClr val="dk1"/>
                </a:solidFill>
                <a:ea typeface="Hind"/>
                <a:cs typeface="Hind"/>
                <a:sym typeface="Hind"/>
              </a:rPr>
              <a:t> </a:t>
            </a:r>
            <a:r>
              <a:rPr lang="en" sz="1600" dirty="0" err="1">
                <a:solidFill>
                  <a:schemeClr val="dk1"/>
                </a:solidFill>
                <a:ea typeface="Hind"/>
                <a:cs typeface="Hind"/>
                <a:sym typeface="Hind"/>
              </a:rPr>
              <a:t>trường</a:t>
            </a:r>
            <a:r>
              <a:rPr lang="en" sz="1600" dirty="0">
                <a:solidFill>
                  <a:schemeClr val="dk1"/>
                </a:solidFill>
                <a:ea typeface="Hind"/>
                <a:cs typeface="Hind"/>
                <a:sym typeface="Hind"/>
              </a:rPr>
              <a:t>, </a:t>
            </a:r>
            <a:r>
              <a:rPr lang="en" sz="1600" dirty="0" err="1">
                <a:solidFill>
                  <a:srgbClr val="C00000"/>
                </a:solidFill>
                <a:ea typeface="Hind"/>
                <a:cs typeface="Hind"/>
                <a:sym typeface="Hind"/>
              </a:rPr>
              <a:t>cộng</a:t>
            </a:r>
            <a:r>
              <a:rPr lang="en" sz="1600" dirty="0">
                <a:solidFill>
                  <a:srgbClr val="C00000"/>
                </a:solidFill>
                <a:ea typeface="Hind"/>
                <a:cs typeface="Hind"/>
                <a:sym typeface="Hind"/>
              </a:rPr>
              <a:t> </a:t>
            </a:r>
            <a:r>
              <a:rPr lang="en" sz="1600" dirty="0" err="1">
                <a:solidFill>
                  <a:srgbClr val="C00000"/>
                </a:solidFill>
                <a:ea typeface="Hind"/>
                <a:cs typeface="Hind"/>
                <a:sym typeface="Hind"/>
              </a:rPr>
              <a:t>đồng</a:t>
            </a:r>
            <a:r>
              <a:rPr lang="en" sz="1600" dirty="0">
                <a:solidFill>
                  <a:srgbClr val="C00000"/>
                </a:solidFill>
                <a:ea typeface="Hind"/>
                <a:cs typeface="Hind"/>
                <a:sym typeface="Hind"/>
              </a:rPr>
              <a:t> </a:t>
            </a:r>
            <a:r>
              <a:rPr lang="en" sz="1600" dirty="0" err="1">
                <a:solidFill>
                  <a:srgbClr val="C00000"/>
                </a:solidFill>
                <a:ea typeface="Hind"/>
                <a:cs typeface="Hind"/>
                <a:sym typeface="Hind"/>
              </a:rPr>
              <a:t>địa</a:t>
            </a:r>
            <a:r>
              <a:rPr lang="en" sz="1600" dirty="0">
                <a:solidFill>
                  <a:srgbClr val="C00000"/>
                </a:solidFill>
                <a:ea typeface="Hind"/>
                <a:cs typeface="Hind"/>
                <a:sym typeface="Hind"/>
              </a:rPr>
              <a:t> </a:t>
            </a:r>
            <a:r>
              <a:rPr lang="en" sz="1600" dirty="0" err="1">
                <a:solidFill>
                  <a:srgbClr val="C00000"/>
                </a:solidFill>
                <a:ea typeface="Hind"/>
                <a:cs typeface="Hind"/>
                <a:sym typeface="Hind"/>
              </a:rPr>
              <a:t>phương</a:t>
            </a:r>
            <a:r>
              <a:rPr lang="en" sz="1600" dirty="0">
                <a:solidFill>
                  <a:schemeClr val="dk1"/>
                </a:solidFill>
                <a:ea typeface="Hind"/>
                <a:cs typeface="Hind"/>
                <a:sym typeface="Hind"/>
              </a:rPr>
              <a:t>,…</a:t>
            </a:r>
          </a:p>
          <a:p>
            <a:pPr marL="285750" lvl="0" indent="-285750" rtl="0">
              <a:spcBef>
                <a:spcPts val="0"/>
              </a:spcBef>
              <a:spcAft>
                <a:spcPts val="0"/>
              </a:spcAft>
              <a:buFont typeface="Arial" panose="020B0604020202020204" pitchFamily="34" charset="0"/>
              <a:buChar char="•"/>
            </a:pPr>
            <a:endParaRPr lang="en" sz="1600" dirty="0">
              <a:solidFill>
                <a:schemeClr val="dk1"/>
              </a:solidFill>
              <a:ea typeface="Hind"/>
              <a:cs typeface="Hind"/>
              <a:sym typeface="Hind"/>
            </a:endParaRPr>
          </a:p>
          <a:p>
            <a:pPr marL="285750" lvl="0" indent="-285750" algn="ctr" rtl="0">
              <a:spcBef>
                <a:spcPts val="0"/>
              </a:spcBef>
              <a:spcAft>
                <a:spcPts val="0"/>
              </a:spcAft>
              <a:buFont typeface="Arial" panose="020B0604020202020204" pitchFamily="34" charset="0"/>
              <a:buChar char="•"/>
            </a:pPr>
            <a:endParaRPr sz="1600" dirty="0">
              <a:solidFill>
                <a:schemeClr val="dk1"/>
              </a:solidFill>
              <a:ea typeface="Hind"/>
              <a:cs typeface="Hind"/>
              <a:sym typeface="Hind"/>
            </a:endParaRPr>
          </a:p>
        </p:txBody>
      </p:sp>
      <p:cxnSp>
        <p:nvCxnSpPr>
          <p:cNvPr id="29" name="Google Shape;486;p33">
            <a:extLst>
              <a:ext uri="{FF2B5EF4-FFF2-40B4-BE49-F238E27FC236}">
                <a16:creationId xmlns:a16="http://schemas.microsoft.com/office/drawing/2014/main" xmlns="" id="{763585E3-26C6-DD1E-53DE-F9EDE24DF519}"/>
              </a:ext>
            </a:extLst>
          </p:cNvPr>
          <p:cNvCxnSpPr>
            <a:cxnSpLocks/>
          </p:cNvCxnSpPr>
          <p:nvPr/>
        </p:nvCxnSpPr>
        <p:spPr>
          <a:xfrm>
            <a:off x="2799885" y="2788089"/>
            <a:ext cx="2406621" cy="983819"/>
          </a:xfrm>
          <a:prstGeom prst="bentConnector3">
            <a:avLst>
              <a:gd name="adj1" fmla="val 50000"/>
            </a:avLst>
          </a:prstGeom>
          <a:noFill/>
          <a:ln w="19050" cap="flat" cmpd="sng">
            <a:solidFill>
              <a:schemeClr val="dk1"/>
            </a:solidFill>
            <a:prstDash val="dot"/>
            <a:round/>
            <a:headEnd type="none" w="med" len="med"/>
            <a:tailEnd type="oval" w="med" len="med"/>
          </a:ln>
        </p:spPr>
      </p:cxnSp>
      <p:cxnSp>
        <p:nvCxnSpPr>
          <p:cNvPr id="33" name="Google Shape;486;p33">
            <a:extLst>
              <a:ext uri="{FF2B5EF4-FFF2-40B4-BE49-F238E27FC236}">
                <a16:creationId xmlns:a16="http://schemas.microsoft.com/office/drawing/2014/main" xmlns="" id="{9D98D8F9-2D78-668E-773E-E0FB05B03CF7}"/>
              </a:ext>
            </a:extLst>
          </p:cNvPr>
          <p:cNvCxnSpPr>
            <a:cxnSpLocks/>
            <a:stCxn id="11" idx="1"/>
          </p:cNvCxnSpPr>
          <p:nvPr/>
        </p:nvCxnSpPr>
        <p:spPr>
          <a:xfrm rot="10800000" flipV="1">
            <a:off x="6523685" y="2876251"/>
            <a:ext cx="1300057" cy="781778"/>
          </a:xfrm>
          <a:prstGeom prst="bentConnector3">
            <a:avLst>
              <a:gd name="adj1" fmla="val 50000"/>
            </a:avLst>
          </a:prstGeom>
          <a:noFill/>
          <a:ln w="19050" cap="flat" cmpd="sng">
            <a:solidFill>
              <a:schemeClr val="dk1"/>
            </a:solidFill>
            <a:prstDash val="dot"/>
            <a:round/>
            <a:headEnd type="none" w="med" len="med"/>
            <a:tailEnd type="oval" w="med" len="med"/>
          </a:ln>
        </p:spPr>
      </p:cxnSp>
      <p:cxnSp>
        <p:nvCxnSpPr>
          <p:cNvPr id="45" name="Google Shape;486;p33">
            <a:extLst>
              <a:ext uri="{FF2B5EF4-FFF2-40B4-BE49-F238E27FC236}">
                <a16:creationId xmlns:a16="http://schemas.microsoft.com/office/drawing/2014/main" xmlns="" id="{B85F193A-A8B8-6D83-DE08-B4AC2031F26F}"/>
              </a:ext>
            </a:extLst>
          </p:cNvPr>
          <p:cNvCxnSpPr>
            <a:cxnSpLocks/>
          </p:cNvCxnSpPr>
          <p:nvPr/>
        </p:nvCxnSpPr>
        <p:spPr>
          <a:xfrm rot="10800000">
            <a:off x="6320264" y="4978515"/>
            <a:ext cx="1592491" cy="208437"/>
          </a:xfrm>
          <a:prstGeom prst="bentConnector3">
            <a:avLst>
              <a:gd name="adj1" fmla="val 50000"/>
            </a:avLst>
          </a:prstGeom>
          <a:noFill/>
          <a:ln w="19050" cap="flat" cmpd="sng">
            <a:solidFill>
              <a:schemeClr val="dk1"/>
            </a:solidFill>
            <a:prstDash val="dot"/>
            <a:round/>
            <a:headEnd type="none" w="med" len="med"/>
            <a:tailEnd type="oval" w="med" len="med"/>
          </a:ln>
        </p:spPr>
      </p:cxnSp>
      <p:cxnSp>
        <p:nvCxnSpPr>
          <p:cNvPr id="56" name="Google Shape;486;p33">
            <a:extLst>
              <a:ext uri="{FF2B5EF4-FFF2-40B4-BE49-F238E27FC236}">
                <a16:creationId xmlns:a16="http://schemas.microsoft.com/office/drawing/2014/main" xmlns="" id="{33B2B801-3FF5-79F2-50AF-DAAB443FFE96}"/>
              </a:ext>
            </a:extLst>
          </p:cNvPr>
          <p:cNvCxnSpPr>
            <a:cxnSpLocks/>
          </p:cNvCxnSpPr>
          <p:nvPr/>
        </p:nvCxnSpPr>
        <p:spPr>
          <a:xfrm flipV="1">
            <a:off x="3850629" y="4962095"/>
            <a:ext cx="1264501" cy="112787"/>
          </a:xfrm>
          <a:prstGeom prst="bentConnector3">
            <a:avLst>
              <a:gd name="adj1" fmla="val 50000"/>
            </a:avLst>
          </a:prstGeom>
          <a:noFill/>
          <a:ln w="19050" cap="flat" cmpd="sng">
            <a:solidFill>
              <a:schemeClr val="dk1"/>
            </a:solidFill>
            <a:prstDash val="dot"/>
            <a:round/>
            <a:headEnd type="none" w="med" len="med"/>
            <a:tailEnd type="oval" w="med" len="med"/>
          </a:ln>
        </p:spPr>
      </p:cxnSp>
      <p:sp>
        <p:nvSpPr>
          <p:cNvPr id="3" name="Slide Number Placeholder 2">
            <a:extLst>
              <a:ext uri="{FF2B5EF4-FFF2-40B4-BE49-F238E27FC236}">
                <a16:creationId xmlns:a16="http://schemas.microsoft.com/office/drawing/2014/main" xmlns="" id="{EFB0B48C-8FA3-41CF-5F77-DFF5B856A63B}"/>
              </a:ext>
            </a:extLst>
          </p:cNvPr>
          <p:cNvSpPr>
            <a:spLocks noGrp="1"/>
          </p:cNvSpPr>
          <p:nvPr>
            <p:ph type="sldNum" sz="quarter" idx="12"/>
          </p:nvPr>
        </p:nvSpPr>
        <p:spPr/>
        <p:txBody>
          <a:bodyPr/>
          <a:lstStyle/>
          <a:p>
            <a:fld id="{D6DAD6C1-62F6-4473-8FB1-A9EBE493AB22}" type="slidenum">
              <a:rPr lang="vi-VN" smtClean="0"/>
              <a:t>9</a:t>
            </a:fld>
            <a:endParaRPr lang="vi-VN"/>
          </a:p>
        </p:txBody>
      </p:sp>
      <p:sp>
        <p:nvSpPr>
          <p:cNvPr id="4" name="Content Placeholder 2">
            <a:extLst>
              <a:ext uri="{FF2B5EF4-FFF2-40B4-BE49-F238E27FC236}">
                <a16:creationId xmlns:a16="http://schemas.microsoft.com/office/drawing/2014/main" xmlns="" id="{D50328FD-2227-1856-BF60-FE4A5B3F9797}"/>
              </a:ext>
            </a:extLst>
          </p:cNvPr>
          <p:cNvSpPr txBox="1">
            <a:spLocks/>
          </p:cNvSpPr>
          <p:nvPr/>
        </p:nvSpPr>
        <p:spPr>
          <a:xfrm>
            <a:off x="292100" y="1937244"/>
            <a:ext cx="11468100" cy="45941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30000"/>
              </a:lnSpc>
              <a:spcBef>
                <a:spcPts val="600"/>
              </a:spcBef>
            </a:pPr>
            <a:r>
              <a:rPr lang="en-US" b="1" dirty="0" err="1">
                <a:latin typeface="Calibri" panose="020F0502020204030204" pitchFamily="34" charset="0"/>
                <a:cs typeface="Calibri" panose="020F0502020204030204" pitchFamily="34" charset="0"/>
              </a:rPr>
              <a:t>Bối</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cảnh</a:t>
            </a:r>
            <a:r>
              <a:rPr lang="en-US"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18904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57EAC7B-1E6D-4F4A-85A9-EE22CA710FA2}">
  <we:reference id="wa104381909" version="3.14.3.0" store="en-US" storeType="OMEX"/>
  <we:alternateReferences>
    <we:reference id="wa104381909" version="3.14.3.0" store="wa104381909" storeType="OMEX"/>
  </we:alternateReferences>
  <we:properties>
    <we:property name="EQUATION_HISTORY" value="&quot;[{\&quot;mathml\&quot;:\&quot;&lt;math style=\\\&quot;font-family:stix;font-size:16px;\\\&quot; xmlns=\\\&quot;http://www.w3.org/1998/Math/MathML\\\&quot;&gt;&lt;mstyle mathsize=\\\&quot;16px\\\&quot;&gt;&lt;mfrac&gt;&lt;mn&gt;3&lt;/mn&gt;&lt;mn&gt;4&lt;/mn&gt;&lt;/mfrac&gt;&lt;/mstyle&gt;&lt;/math&gt;\&quot;,\&quot;base64Image\&quot;:\&quot;iVBORw0KGgoAAAANSUhEUgAAAGgAAADjCAYAAABpa1G6AAAACXBIWXMAAA7EAAAOxAGVKw4bAAAABGJhU0UAAACMJCpdlQAABdNJREFUeNrt3W9kHVkYx/EjKlZEqaqIqKWqomKFWiui+iaqoi8iVKyotfomVu2LVVatVVWhqqqqloqoWBGiItZVy1p91RelImpVhIioFRWqIiKqdJ/jnsv0ZObOnztnzon9fnhIVe7w/Dpzz5w5c6rUwXNI6qLUHakFqXWpHak9qQ9Su1KbUotSD6VGpNoVnDstNWWC+JSzdHAzUl/RxvL1SM0VCCWpHksdpa3l0Jen9yWG06g3Umdob2uuOwgmWttSA7S5mJuOw2nUO6kvaXc+PyQ086NUzfz9gDUy0z/3So2ZwcBOjpBe0PLsBhOCuWsGC1l1SN3IMeIbo/XpOqU2Yv5197bwmf3mnigtoJe0P90Dq2n6nqetpPunLJe8k0TQvInRZt0q+fOvZQhonBiSLUQa9dDB57dnuJ+aIoZ4pyJN+svhcWZSApolinj3TIP+dTwFczkloDmi2E8PArZMgy44PtZFzqDiTZuv4FhDKQHdIY74e59Rqe4AAholjjDO1qTnRUdokV/NBgnztMe/35oExJPWAKxwgxquMwnhrJqBCjybjQnnrdQJWhPm2aPD6ac1YdxnrcRc1ni0EIia2j+dw3dOAL5Q9ZWljWD0ROwl2hKG46r+qNxeB/czZ49/esXPtmq+zEoHxVrtiul5tlcq+1IrveD+PG1zS7/lcEVqWRVfuDjF2eTmvua+uVyVsbr0udQx2tq6K+YexsUSYH0W8rihRbNmANB4WavskBZpcfn094deFTSs6s97ZswAoGhIl2lpdd9T91KG3HG1aW5yUZHDUpOqvgA/a0g/0bbq9UmtZQzoNe3y42iOe6Y+2uVHl8r2OgqXOY+GMgTEKh/P/kgJ6B9a5NdgSkB7tMi/tBvaNlrk13RKQMxyezZOQGG7wCUubD0MEsLWyTA7bB2K91UP7CWOqZ4ADDcJ6Bva41/SG3dvaE0Yfk8IaJLWhCHusYN+8soGfwFIeuTA65CBeKbi9zDtpjX+JU3xXKU1yc5K3ZZ6ZEZXPY6Oo1ePbsSEUyOCeHoB/JOEL2u9h9zpko9XU/FvOrDReYJfVfMZZR2U3uSojKn/uP3i9Jt3vOndxGuVfa3auYLH0IsX49YgrDKkTpf3FRLd6Dxb+o+ZmQH7c54o3mbIZEEVW+S+pOqvMp5X+zc416M0vSntWsIl7Vva3vqQt+zSG1f8ouqPGFDyQKGV0jek35nRIlo8k5ZUOf+jif5+0W/jddHW8un/BmDCDImfqvqGs4036hql/7xpBgxz5vtGb2fJ9i4AAAAAAAAAAAAAAAAAAAAAAAAAAAAAAAAHxCeqtCIgAqIIiIAIiICo6gICAAAAAAAAAAAAAAAAAAAAAAAAAAAAAAAAAACAZ38rdp4K1o+KrcGC1Su1S0BhapNaVmyuF6xJxe6HwRpQbE8ZrE6pdQIK17Rig9dgjSh24A3WMaktAgpXzQpgi4DCMWE1fzomMALy5KQ1W7BmRnIEFMhswYtI0z+aeyBFQGG4YTX9VpPvJAKq2NdWw1+aM4qAAtAhtRpp9o7UqZRRHQFV6JHV7IkMw24Cqsiw1einGe+LCKii2YK3kSbrn7sIKByLVpNHcswsEJBj38fMFigCCsMJqe1Ic9fNbAEBBeK51dyBDL9DQBW53mS2gIA861f1+bVGU5es2QIC8qhdaiXS0N2Y2QIC8ui+1dCrOX+fgBwaspr5Z4HPICBHjkhtqs8fXXcRUDjmc8wWEFDFxq0mPm7hswioZMel3uecLSCgCj0rMFtAQBW5VnC2gIAq0Cf1IdK45RyzBQRUwWzBq0jT9nLOFhCQY3dbnC0gIIfOlTBbQEAOZws2Is16V3C2gIAcmbWaNergGARU0CWrUTOOjkNABXSby1l0tuAwAYXD3pJl0OGxCCgne0uW246PR0AlNyzUGiYgAiIgAiIgAiIgAvpfBxTaPwgQEAiIgEBABERABAQCIiAQEAiIgEBABER7CAgEREDe/Ad3W4NzUoswBwAAAIN0RVh0TWF0aE1MADxtYXRoIHhtbG5zPSJodHRwOi8vd3d3LnczLm9yZy8xOTk4L01hdGgvTWF0aE1MIj48bXN0eWxlIG1hdGhzaXplPSIxNnB4Ij48bWZyYWM+PG1uPjM8L21uPjxtbj40PC9tbj48L21mcmFjPjwvbXN0eWxlPjwvbWF0aD7pmd1VAAAAAElFTkSuQmCC\&quot;,\&quot;slideId\&quot;:362,\&quot;accessibleText\&quot;:\&quot;3 over 4\&quot;,\&quot;imageHeight\&quot;:24.54054054054054}]&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17183</TotalTime>
  <Words>6970</Words>
  <Application>Microsoft Office PowerPoint</Application>
  <PresentationFormat>Custom</PresentationFormat>
  <Paragraphs>680</Paragraphs>
  <Slides>78</Slides>
  <Notes>37</Notes>
  <HiddenSlides>0</HiddenSlides>
  <MMClips>0</MMClips>
  <ScaleCrop>false</ScaleCrop>
  <HeadingPairs>
    <vt:vector size="4" baseType="variant">
      <vt:variant>
        <vt:lpstr>Theme</vt:lpstr>
      </vt:variant>
      <vt:variant>
        <vt:i4>3</vt:i4>
      </vt:variant>
      <vt:variant>
        <vt:lpstr>Slide Titles</vt:lpstr>
      </vt:variant>
      <vt:variant>
        <vt:i4>78</vt:i4>
      </vt:variant>
    </vt:vector>
  </HeadingPairs>
  <TitlesOfParts>
    <vt:vector size="81" baseType="lpstr">
      <vt:lpstr>Office Theme</vt:lpstr>
      <vt:lpstr>1_Office Theme</vt:lpstr>
      <vt:lpstr>2_Office Theme</vt:lpstr>
      <vt:lpstr>PowerPoint Presentation</vt:lpstr>
      <vt:lpstr>Mục tiêu</vt:lpstr>
      <vt:lpstr>PowerPoint Presentation</vt:lpstr>
      <vt:lpstr>1. KHUNG ĐÁNH GIÁ NL TOÁN HỌC CỦA SEA-PLM</vt:lpstr>
      <vt:lpstr>1.1. Quan niệm về năng lực toán học của SEA-PLM</vt:lpstr>
      <vt:lpstr>1.1. Quan niệm về năng lực toán học của SEA-PLM</vt:lpstr>
      <vt:lpstr>1.2.Khung đánh giá năng lực toán học SEA-PLM</vt:lpstr>
      <vt:lpstr>1.2. Khung đánh giá năng lực toán học SEA-PLM</vt:lpstr>
      <vt:lpstr>1.2. Khung đánh giá năng lực toán học SEA-PLM</vt:lpstr>
      <vt:lpstr>1.3. Đánh giá năng lực toán học theo khung đánh giá của Sea-Plm</vt:lpstr>
      <vt:lpstr>1.2. Khung đánh giá năng lực toán học SEA-PLM</vt:lpstr>
      <vt:lpstr>Nội dung Toán học của câu hỏi</vt:lpstr>
      <vt:lpstr>II. KHUNG ĐÁNH GIÁ</vt:lpstr>
      <vt:lpstr>1.3. Đánh giá năng lực toán học theo khung đánh giá của Sea-Plm</vt:lpstr>
      <vt:lpstr>Ví dụ:</vt:lpstr>
      <vt:lpstr>PowerPoint Presentation</vt:lpstr>
      <vt:lpstr>Ví dụ:</vt:lpstr>
      <vt:lpstr>PowerPoint Presentation</vt:lpstr>
      <vt:lpstr>Ví dụ:</vt:lpstr>
      <vt:lpstr>PowerPoint Presentation</vt:lpstr>
      <vt:lpstr>1.2.Khung đánh giá năng lực toán học SEA-PLM</vt:lpstr>
      <vt:lpstr>2.1. Các dạng câu hỏi của SEA-PLM 2.2. Kĩ thuật viết câu hỏi  2.3. Đặc tả câu hỏi và hướng dẫn mã hóa</vt:lpstr>
      <vt:lpstr>2.1. CÁC DẠNG CÂU HỎI CỦA SEA-PLM</vt:lpstr>
      <vt:lpstr>2.1. Các dạng câu hỏi của SEA-PLM</vt:lpstr>
      <vt:lpstr>2.1. Các dạng câu hỏi của SEA-PLM</vt:lpstr>
      <vt:lpstr>2.1. Các dạng câu hỏi của SEA-PLM</vt:lpstr>
      <vt:lpstr>2.1. Các dạng câu hỏi của SEA-PLM</vt:lpstr>
      <vt:lpstr>2.1. Các dạng câu hỏi của SEA-PLM</vt:lpstr>
      <vt:lpstr>2.1. Các dạng câu hỏi của SEA-PLM</vt:lpstr>
      <vt:lpstr>2.1. Các dạng câu hỏi của SEA-PLM</vt:lpstr>
      <vt:lpstr>2.1. Các dạng câu hỏi của SEA-PLM</vt:lpstr>
      <vt:lpstr>2.2. KĨ THUẬT VIẾT CÂU HỎI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2.3. Phiếu đặc tả câu hỏi và hướng dẫn mã hóa</vt:lpstr>
      <vt:lpstr>PowerPoint Presentation</vt:lpstr>
      <vt:lpstr>PowerPoint Presentation</vt:lpstr>
      <vt:lpstr>PowerPoint Presentation</vt:lpstr>
      <vt:lpstr>PowerPoint Presentation</vt:lpstr>
      <vt:lpstr>PowerPoint Presentation</vt:lpstr>
      <vt:lpstr>PowerPoint Presentation</vt:lpstr>
      <vt:lpstr> 3. Vận dung kĩ thuật thiết kế câu hỏi đánh giá của Sea-Plm vào Việt Nam  </vt:lpstr>
      <vt:lpstr>PowerPoint Presentation</vt:lpstr>
      <vt:lpstr>PowerPoint Presentation</vt:lpstr>
      <vt:lpstr>PowerPoint Presentation</vt:lpstr>
      <vt:lpstr>PowerPoint Presentation</vt:lpstr>
      <vt:lpstr>Đánh giá thường xuyên</vt:lpstr>
      <vt:lpstr>Đánh giá thường xuyên</vt:lpstr>
      <vt:lpstr>Đánh giá thường xuyên</vt:lpstr>
      <vt:lpstr>ĐÁNH GIÁ ĐỊNH KÌ (TT27)</vt:lpstr>
      <vt:lpstr>Đề bài Kiểm tra định kì (TT27)</vt:lpstr>
      <vt:lpstr>- Mức 1: Nhận biết, nhắc lại hoặc mô tả được nội dung đã học và áp dụng trực tiếp để giải quyết một số tình huống, vấn đề quen thuộc trong học tập;  - Mức 2: Kết nối, sắp xếp được một số nội dung đã học để giải quyết vấn đề có nội dung tương tự;  - Mức 3: Vận dụng các nội dung đã học để giải quyết một số vấn đề mới hoặc đưa ra những phản hồi hợp lý trong học tập và cuộc sống.</vt:lpstr>
      <vt:lpstr>Ví dụ: </vt:lpstr>
      <vt:lpstr>PowerPoint Presentation</vt:lpstr>
      <vt:lpstr>PowerPoint Presentation</vt:lpstr>
      <vt:lpstr>QUÁ TRÌNH NHẬN THỨC</vt:lpstr>
      <vt:lpstr>PowerPoint Presentation</vt:lpstr>
      <vt:lpstr>1.2. Khung đánh giá năng lực toán học SEA-PLM</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 Nguyen</dc:creator>
  <cp:lastModifiedBy>RedStar</cp:lastModifiedBy>
  <cp:revision>57</cp:revision>
  <cp:lastPrinted>2024-10-29T01:13:41Z</cp:lastPrinted>
  <dcterms:created xsi:type="dcterms:W3CDTF">2024-09-19T07:18:24Z</dcterms:created>
  <dcterms:modified xsi:type="dcterms:W3CDTF">2025-10-21T07:14:23Z</dcterms:modified>
</cp:coreProperties>
</file>