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08" r:id="rId4"/>
    <p:sldMasterId id="2147483756" r:id="rId5"/>
    <p:sldMasterId id="2147483871" r:id="rId6"/>
  </p:sldMasterIdLst>
  <p:notesMasterIdLst>
    <p:notesMasterId r:id="rId31"/>
  </p:notesMasterIdLst>
  <p:sldIdLst>
    <p:sldId id="278" r:id="rId7"/>
    <p:sldId id="11705" r:id="rId8"/>
    <p:sldId id="11707" r:id="rId9"/>
    <p:sldId id="11706" r:id="rId10"/>
    <p:sldId id="315" r:id="rId11"/>
    <p:sldId id="11720" r:id="rId12"/>
    <p:sldId id="314" r:id="rId13"/>
    <p:sldId id="317" r:id="rId14"/>
    <p:sldId id="11721" r:id="rId15"/>
    <p:sldId id="281" r:id="rId16"/>
    <p:sldId id="11714" r:id="rId17"/>
    <p:sldId id="11709" r:id="rId18"/>
    <p:sldId id="11708" r:id="rId19"/>
    <p:sldId id="11711" r:id="rId20"/>
    <p:sldId id="11725" r:id="rId21"/>
    <p:sldId id="11727" r:id="rId22"/>
    <p:sldId id="11729" r:id="rId23"/>
    <p:sldId id="466" r:id="rId24"/>
    <p:sldId id="467" r:id="rId25"/>
    <p:sldId id="11722" r:id="rId26"/>
    <p:sldId id="11723" r:id="rId27"/>
    <p:sldId id="11716" r:id="rId28"/>
    <p:sldId id="11704" r:id="rId29"/>
    <p:sldId id="302" r:id="rId30"/>
  </p:sldIdLst>
  <p:sldSz cx="12192000" cy="6858000"/>
  <p:notesSz cx="6858000" cy="9144000"/>
  <p:defaultTextStyle>
    <a:defPPr>
      <a:defRPr lang="en-US"/>
    </a:defPPr>
    <a:lvl1pPr marL="0" algn="l" defTabSz="9142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9" algn="l" defTabSz="9142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77" algn="l" defTabSz="9142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16" algn="l" defTabSz="9142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55" algn="l" defTabSz="9142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93" algn="l" defTabSz="9142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32" algn="l" defTabSz="9142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71" algn="l" defTabSz="9142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09" algn="l" defTabSz="9142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-102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59933-17FB-4711-A7CC-63B15F1E9955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8C1CF0-37FB-4929-A596-F133296FD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862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9" algn="l" defTabSz="9142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77" algn="l" defTabSz="9142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16" algn="l" defTabSz="9142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55" algn="l" defTabSz="9142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93" algn="l" defTabSz="9142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32" algn="l" defTabSz="9142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71" algn="l" defTabSz="9142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09" algn="l" defTabSz="9142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337E-66D5-47AA-8837-47A2065051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996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337E-66D5-47AA-8837-47A2065051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860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nhiệt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Kim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khả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dirty="0" err="1"/>
              <a:t>nhiệt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nhiệt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khả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nhiệt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kém</a:t>
            </a:r>
            <a:r>
              <a:rPr lang="en-US" dirty="0"/>
              <a:t>?</a:t>
            </a:r>
          </a:p>
          <a:p>
            <a:r>
              <a:rPr lang="en-US" dirty="0" err="1"/>
              <a:t>Nhiệt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ấy</a:t>
            </a:r>
            <a:r>
              <a:rPr lang="en-US" dirty="0"/>
              <a:t> </a:t>
            </a:r>
            <a:r>
              <a:rPr lang="en-US" dirty="0" err="1"/>
              <a:t>dễ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truyền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lạnh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nó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8C1CF0-37FB-4929-A596-F133296FD1B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654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951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337E-66D5-47AA-8837-47A2065051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818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337E-66D5-47AA-8837-47A2065051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614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D9BA7F-9E59-1D66-988D-F8A94BEC0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EDA2903-4ECF-1852-D672-033B0A8019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9" indent="0" algn="ctr">
              <a:buNone/>
              <a:defRPr sz="2000"/>
            </a:lvl2pPr>
            <a:lvl3pPr marL="914277" indent="0" algn="ctr">
              <a:buNone/>
              <a:defRPr sz="1800"/>
            </a:lvl3pPr>
            <a:lvl4pPr marL="1371416" indent="0" algn="ctr">
              <a:buNone/>
              <a:defRPr sz="1600"/>
            </a:lvl4pPr>
            <a:lvl5pPr marL="1828555" indent="0" algn="ctr">
              <a:buNone/>
              <a:defRPr sz="1600"/>
            </a:lvl5pPr>
            <a:lvl6pPr marL="2285693" indent="0" algn="ctr">
              <a:buNone/>
              <a:defRPr sz="1600"/>
            </a:lvl6pPr>
            <a:lvl7pPr marL="2742832" indent="0" algn="ctr">
              <a:buNone/>
              <a:defRPr sz="1600"/>
            </a:lvl7pPr>
            <a:lvl8pPr marL="3199971" indent="0" algn="ctr">
              <a:buNone/>
              <a:defRPr sz="1600"/>
            </a:lvl8pPr>
            <a:lvl9pPr marL="36571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48E5C6-820A-D188-84CF-95EE9748A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6B48-9BA4-492C-AD4B-055F8A8E9DF3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3BFB17-A184-618C-1851-4EA55355D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BF40BC-7E68-B757-9A08-62BE6A8BC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9CF5-517A-4625-871B-040D43257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7644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97E466-98B8-8355-E6A5-9DFE5CFED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A07F3C6-2117-6842-9CA3-14256E846E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B72ABF-7545-5714-643C-CA748B1D9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6B48-9BA4-492C-AD4B-055F8A8E9DF3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7AAC64-1F26-F0C0-6540-E6736CA2C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BBE256-18C4-46F4-422B-EE2F2FEEA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9CF5-517A-4625-871B-040D43257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632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D3DE654-0A3E-2FB5-67E4-CB1A702DE2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1A9333E-EFD7-AB20-2DE5-1D80357D0B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14561E-4E96-3DB4-D65C-80AE2AD81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6B48-9BA4-492C-AD4B-055F8A8E9DF3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731FF2-CC7A-1AF9-498B-4C8D70CB1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FE1DDE-3777-00F0-63D0-5E487D7FA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9CF5-517A-4625-871B-040D43257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257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" y="313902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矩形 7"/>
          <p:cNvSpPr/>
          <p:nvPr userDrawn="1"/>
        </p:nvSpPr>
        <p:spPr>
          <a:xfrm>
            <a:off x="1" y="313902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1" y="709684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1" y="609372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1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50316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78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6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0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3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7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0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4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47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811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222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248"/>
            <a:ext cx="10363200" cy="1362075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345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8691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03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73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7172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607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8042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3476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31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6083" y="2133601"/>
            <a:ext cx="9662583" cy="60340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51635" y="2133601"/>
            <a:ext cx="9664700" cy="60340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2815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2" y="1535113"/>
            <a:ext cx="5386917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3458" indent="0">
              <a:buNone/>
              <a:defRPr sz="2400" b="1"/>
            </a:lvl2pPr>
            <a:lvl3pPr marL="1086917" indent="0">
              <a:buNone/>
              <a:defRPr sz="2200" b="1"/>
            </a:lvl3pPr>
            <a:lvl4pPr marL="1630379" indent="0">
              <a:buNone/>
              <a:defRPr sz="1900" b="1"/>
            </a:lvl4pPr>
            <a:lvl5pPr marL="2173838" indent="0">
              <a:buNone/>
              <a:defRPr sz="1900" b="1"/>
            </a:lvl5pPr>
            <a:lvl6pPr marL="2717294" indent="0">
              <a:buNone/>
              <a:defRPr sz="1900" b="1"/>
            </a:lvl6pPr>
            <a:lvl7pPr marL="3260755" indent="0">
              <a:buNone/>
              <a:defRPr sz="1900" b="1"/>
            </a:lvl7pPr>
            <a:lvl8pPr marL="3804212" indent="0">
              <a:buNone/>
              <a:defRPr sz="1900" b="1"/>
            </a:lvl8pPr>
            <a:lvl9pPr marL="4347674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12" y="2174875"/>
            <a:ext cx="5386917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00" y="1535113"/>
            <a:ext cx="5389033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3458" indent="0">
              <a:buNone/>
              <a:defRPr sz="2400" b="1"/>
            </a:lvl2pPr>
            <a:lvl3pPr marL="1086917" indent="0">
              <a:buNone/>
              <a:defRPr sz="2200" b="1"/>
            </a:lvl3pPr>
            <a:lvl4pPr marL="1630379" indent="0">
              <a:buNone/>
              <a:defRPr sz="1900" b="1"/>
            </a:lvl4pPr>
            <a:lvl5pPr marL="2173838" indent="0">
              <a:buNone/>
              <a:defRPr sz="1900" b="1"/>
            </a:lvl5pPr>
            <a:lvl6pPr marL="2717294" indent="0">
              <a:buNone/>
              <a:defRPr sz="1900" b="1"/>
            </a:lvl6pPr>
            <a:lvl7pPr marL="3260755" indent="0">
              <a:buNone/>
              <a:defRPr sz="1900" b="1"/>
            </a:lvl7pPr>
            <a:lvl8pPr marL="3804212" indent="0">
              <a:buNone/>
              <a:defRPr sz="1900" b="1"/>
            </a:lvl8pPr>
            <a:lvl9pPr marL="4347674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00" y="2174875"/>
            <a:ext cx="5389033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1726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0713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57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00E413-6F53-3361-3C7A-8F2FFB967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F6ACC3C-7BC0-EBCF-D7F4-94B206A14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D57367-B1FC-70C8-84BC-15450FC5B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6B48-9BA4-492C-AD4B-055F8A8E9DF3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03FBB4-AF59-1779-D301-7247001E1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E5CCDF-70AD-4F7E-FDC1-A3A51CD35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9CF5-517A-4625-871B-040D43257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197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5" y="273409"/>
            <a:ext cx="6815667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13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43458" indent="0">
              <a:buNone/>
              <a:defRPr sz="1400"/>
            </a:lvl2pPr>
            <a:lvl3pPr marL="1086917" indent="0">
              <a:buNone/>
              <a:defRPr sz="1200"/>
            </a:lvl3pPr>
            <a:lvl4pPr marL="1630379" indent="0">
              <a:buNone/>
              <a:defRPr sz="1000"/>
            </a:lvl4pPr>
            <a:lvl5pPr marL="2173838" indent="0">
              <a:buNone/>
              <a:defRPr sz="1000"/>
            </a:lvl5pPr>
            <a:lvl6pPr marL="2717294" indent="0">
              <a:buNone/>
              <a:defRPr sz="1000"/>
            </a:lvl6pPr>
            <a:lvl7pPr marL="3260755" indent="0">
              <a:buNone/>
              <a:defRPr sz="1000"/>
            </a:lvl7pPr>
            <a:lvl8pPr marL="3804212" indent="0">
              <a:buNone/>
              <a:defRPr sz="1000"/>
            </a:lvl8pPr>
            <a:lvl9pPr marL="434767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538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800"/>
            </a:lvl1pPr>
            <a:lvl2pPr marL="543458" indent="0">
              <a:buNone/>
              <a:defRPr sz="3300"/>
            </a:lvl2pPr>
            <a:lvl3pPr marL="1086917" indent="0">
              <a:buNone/>
              <a:defRPr sz="2800"/>
            </a:lvl3pPr>
            <a:lvl4pPr marL="1630379" indent="0">
              <a:buNone/>
              <a:defRPr sz="2400"/>
            </a:lvl4pPr>
            <a:lvl5pPr marL="2173838" indent="0">
              <a:buNone/>
              <a:defRPr sz="2400"/>
            </a:lvl5pPr>
            <a:lvl6pPr marL="2717294" indent="0">
              <a:buNone/>
              <a:defRPr sz="2400"/>
            </a:lvl6pPr>
            <a:lvl7pPr marL="3260755" indent="0">
              <a:buNone/>
              <a:defRPr sz="2400"/>
            </a:lvl7pPr>
            <a:lvl8pPr marL="3804212" indent="0">
              <a:buNone/>
              <a:defRPr sz="2400"/>
            </a:lvl8pPr>
            <a:lvl9pPr marL="4347674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9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43458" indent="0">
              <a:buNone/>
              <a:defRPr sz="1400"/>
            </a:lvl2pPr>
            <a:lvl3pPr marL="1086917" indent="0">
              <a:buNone/>
              <a:defRPr sz="1200"/>
            </a:lvl3pPr>
            <a:lvl4pPr marL="1630379" indent="0">
              <a:buNone/>
              <a:defRPr sz="1000"/>
            </a:lvl4pPr>
            <a:lvl5pPr marL="2173838" indent="0">
              <a:buNone/>
              <a:defRPr sz="1000"/>
            </a:lvl5pPr>
            <a:lvl6pPr marL="2717294" indent="0">
              <a:buNone/>
              <a:defRPr sz="1000"/>
            </a:lvl6pPr>
            <a:lvl7pPr marL="3260755" indent="0">
              <a:buNone/>
              <a:defRPr sz="1000"/>
            </a:lvl7pPr>
            <a:lvl8pPr marL="3804212" indent="0">
              <a:buNone/>
              <a:defRPr sz="1000"/>
            </a:lvl8pPr>
            <a:lvl9pPr marL="434767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359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9110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35533" y="367061"/>
            <a:ext cx="4881033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850" y="367061"/>
            <a:ext cx="14446251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6886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D9BA7F-9E59-1D66-988D-F8A94BEC0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EDA2903-4ECF-1852-D672-033B0A8019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9" indent="0" algn="ctr">
              <a:buNone/>
              <a:defRPr sz="2000"/>
            </a:lvl2pPr>
            <a:lvl3pPr marL="914277" indent="0" algn="ctr">
              <a:buNone/>
              <a:defRPr sz="1800"/>
            </a:lvl3pPr>
            <a:lvl4pPr marL="1371416" indent="0" algn="ctr">
              <a:buNone/>
              <a:defRPr sz="1600"/>
            </a:lvl4pPr>
            <a:lvl5pPr marL="1828555" indent="0" algn="ctr">
              <a:buNone/>
              <a:defRPr sz="1600"/>
            </a:lvl5pPr>
            <a:lvl6pPr marL="2285693" indent="0" algn="ctr">
              <a:buNone/>
              <a:defRPr sz="1600"/>
            </a:lvl6pPr>
            <a:lvl7pPr marL="2742832" indent="0" algn="ctr">
              <a:buNone/>
              <a:defRPr sz="1600"/>
            </a:lvl7pPr>
            <a:lvl8pPr marL="3199971" indent="0" algn="ctr">
              <a:buNone/>
              <a:defRPr sz="1600"/>
            </a:lvl8pPr>
            <a:lvl9pPr marL="36571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48E5C6-820A-D188-84CF-95EE9748A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6B48-9BA4-492C-AD4B-055F8A8E9DF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3BFB17-A184-618C-1851-4EA55355D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BF40BC-7E68-B757-9A08-62BE6A8BC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9CF5-517A-4625-871B-040D432572A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9780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00E413-6F53-3361-3C7A-8F2FFB967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F6ACC3C-7BC0-EBCF-D7F4-94B206A14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D57367-B1FC-70C8-84BC-15450FC5B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6B48-9BA4-492C-AD4B-055F8A8E9DF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03FBB4-AF59-1779-D301-7247001E1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E5CCDF-70AD-4F7E-FDC1-A3A51CD35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9CF5-517A-4625-871B-040D432572A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670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E2CC78-C098-5024-818C-C7DB3A553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08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2E3426-764D-10BD-F779-34287057D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1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2CFB869-142F-9148-40CA-91EA61666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6B48-9BA4-492C-AD4B-055F8A8E9DF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E480BD-50BA-2A77-5AF3-0C289345E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1EF208-FC3A-4515-7F5A-7BA1DDDD0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9CF5-517A-4625-871B-040D432572A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716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19A0D5-4B1A-1986-5073-A1047979E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796848-9ABB-E1F3-B31A-EA871B6EEF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E59214C-D102-0EA0-326C-8FBA173B48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81821A0-1DAD-C30E-3674-77F2EB863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6B48-9BA4-492C-AD4B-055F8A8E9DF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EF11540-A595-E5BA-07BF-753BA641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80BE40A-1ED5-EE42-3EA9-316F67DD5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9CF5-517A-4625-871B-040D432572A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8243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776B1A-D84E-30A2-2EFC-31DD3AEC1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3931A27-232C-5811-FBDF-14A55AB84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1431D42-7147-1282-7D6C-E895ACABD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1C7CB48-DBCF-DE72-BEC4-58C9496584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DFF80C6-49CC-C235-36FD-7F18334738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0F3FB6C-776C-91AD-91E4-D10A9291F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6B48-9BA4-492C-AD4B-055F8A8E9DF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91C3B9D-91CB-EB3F-BADF-6895DABFF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F0EDF87-A97A-7CAD-A897-5B6E0683F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9CF5-517A-4625-871B-040D432572A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7067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38AAD4-6440-A975-644A-CB8ECBDD7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B849AE1-AD08-3EFE-5814-C12B4BCC4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6B48-9BA4-492C-AD4B-055F8A8E9DF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E14D5F-E71F-9C55-F12A-664A785E7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A97C539-B2B7-C1CC-8566-D731507D4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9CF5-517A-4625-871B-040D432572A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045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E2CC78-C098-5024-818C-C7DB3A553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08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2E3426-764D-10BD-F779-34287057D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1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2CFB869-142F-9148-40CA-91EA61666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6B48-9BA4-492C-AD4B-055F8A8E9DF3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E480BD-50BA-2A77-5AF3-0C289345E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1EF208-FC3A-4515-7F5A-7BA1DDDD0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9CF5-517A-4625-871B-040D43257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2671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669D5E5-ACC4-2997-570D-75727E1D0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6B48-9BA4-492C-AD4B-055F8A8E9DF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0C5357C-8DEE-51AF-DA52-942952F20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99CDAC3-0E45-3B81-A3C6-EB1A0626C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9CF5-517A-4625-871B-040D432572A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877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13CD0C-39BE-1B1F-7DCF-B7869FE55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030CAB-6912-5B45-0F8F-A52DF900A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7339726-247D-0D80-E27D-0B036924B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9" indent="0">
              <a:buNone/>
              <a:defRPr sz="1400"/>
            </a:lvl2pPr>
            <a:lvl3pPr marL="914277" indent="0">
              <a:buNone/>
              <a:defRPr sz="1200"/>
            </a:lvl3pPr>
            <a:lvl4pPr marL="1371416" indent="0">
              <a:buNone/>
              <a:defRPr sz="1000"/>
            </a:lvl4pPr>
            <a:lvl5pPr marL="1828555" indent="0">
              <a:buNone/>
              <a:defRPr sz="1000"/>
            </a:lvl5pPr>
            <a:lvl6pPr marL="2285693" indent="0">
              <a:buNone/>
              <a:defRPr sz="1000"/>
            </a:lvl6pPr>
            <a:lvl7pPr marL="2742832" indent="0">
              <a:buNone/>
              <a:defRPr sz="1000"/>
            </a:lvl7pPr>
            <a:lvl8pPr marL="3199971" indent="0">
              <a:buNone/>
              <a:defRPr sz="1000"/>
            </a:lvl8pPr>
            <a:lvl9pPr marL="36571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F52E501-EB02-76FA-EF58-E7166C6A3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6B48-9BA4-492C-AD4B-055F8A8E9DF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4F31F03-29E3-C776-AE7C-3392CFD62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4AB17C6-008A-0AC1-BD49-13D8A8244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9CF5-517A-4625-871B-040D432572A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7171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E857DA-5B16-952B-76D0-AFCF723C7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CAF3DF0-85BA-7F4C-6330-FA3291DC1A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9" indent="0">
              <a:buNone/>
              <a:defRPr sz="2800"/>
            </a:lvl2pPr>
            <a:lvl3pPr marL="914277" indent="0">
              <a:buNone/>
              <a:defRPr sz="2400"/>
            </a:lvl3pPr>
            <a:lvl4pPr marL="1371416" indent="0">
              <a:buNone/>
              <a:defRPr sz="2000"/>
            </a:lvl4pPr>
            <a:lvl5pPr marL="1828555" indent="0">
              <a:buNone/>
              <a:defRPr sz="2000"/>
            </a:lvl5pPr>
            <a:lvl6pPr marL="2285693" indent="0">
              <a:buNone/>
              <a:defRPr sz="2000"/>
            </a:lvl6pPr>
            <a:lvl7pPr marL="2742832" indent="0">
              <a:buNone/>
              <a:defRPr sz="2000"/>
            </a:lvl7pPr>
            <a:lvl8pPr marL="3199971" indent="0">
              <a:buNone/>
              <a:defRPr sz="2000"/>
            </a:lvl8pPr>
            <a:lvl9pPr marL="36571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8F9FF45-1E5B-7EC3-30E9-39859B84B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9" indent="0">
              <a:buNone/>
              <a:defRPr sz="1400"/>
            </a:lvl2pPr>
            <a:lvl3pPr marL="914277" indent="0">
              <a:buNone/>
              <a:defRPr sz="1200"/>
            </a:lvl3pPr>
            <a:lvl4pPr marL="1371416" indent="0">
              <a:buNone/>
              <a:defRPr sz="1000"/>
            </a:lvl4pPr>
            <a:lvl5pPr marL="1828555" indent="0">
              <a:buNone/>
              <a:defRPr sz="1000"/>
            </a:lvl5pPr>
            <a:lvl6pPr marL="2285693" indent="0">
              <a:buNone/>
              <a:defRPr sz="1000"/>
            </a:lvl6pPr>
            <a:lvl7pPr marL="2742832" indent="0">
              <a:buNone/>
              <a:defRPr sz="1000"/>
            </a:lvl7pPr>
            <a:lvl8pPr marL="3199971" indent="0">
              <a:buNone/>
              <a:defRPr sz="1000"/>
            </a:lvl8pPr>
            <a:lvl9pPr marL="36571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67BA8D8-0AEB-75C2-9CF9-3B1971966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6B48-9BA4-492C-AD4B-055F8A8E9DF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988876E-32DF-7D19-EE7C-F453E1A49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09C15E5-0D11-F859-85EA-8F574E0EC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9CF5-517A-4625-871B-040D432572A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8547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97E466-98B8-8355-E6A5-9DFE5CFED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A07F3C6-2117-6842-9CA3-14256E846E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B72ABF-7545-5714-643C-CA748B1D9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6B48-9BA4-492C-AD4B-055F8A8E9DF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7AAC64-1F26-F0C0-6540-E6736CA2C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BBE256-18C4-46F4-422B-EE2F2FEEA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9CF5-517A-4625-871B-040D432572A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058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D3DE654-0A3E-2FB5-67E4-CB1A702DE2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1A9333E-EFD7-AB20-2DE5-1D80357D0B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14561E-4E96-3DB4-D65C-80AE2AD81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6B48-9BA4-492C-AD4B-055F8A8E9DF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731FF2-CC7A-1AF9-498B-4C8D70CB1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FE1DDE-3777-00F0-63D0-5E487D7FA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9CF5-517A-4625-871B-040D432572A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4213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75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FC833-05A2-46E0-8914-1807BEFCCE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461B-8B10-4D17-80FA-873C40BCD7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7610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FC833-05A2-46E0-8914-1807BEFCCE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461B-8B10-4D17-80FA-873C40BCD7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7738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23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FC833-05A2-46E0-8914-1807BEFCCE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461B-8B10-4D17-80FA-873C40BCD7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305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FC833-05A2-46E0-8914-1807BEFCCE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461B-8B10-4D17-80FA-873C40BCD7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9344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8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8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FC833-05A2-46E0-8914-1807BEFCCE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461B-8B10-4D17-80FA-873C40BCD7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913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19A0D5-4B1A-1986-5073-A1047979E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796848-9ABB-E1F3-B31A-EA871B6EEF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E59214C-D102-0EA0-326C-8FBA173B48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81821A0-1DAD-C30E-3674-77F2EB863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6B48-9BA4-492C-AD4B-055F8A8E9DF3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EF11540-A595-E5BA-07BF-753BA641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80BE40A-1ED5-EE42-3EA9-316F67DD5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9CF5-517A-4625-871B-040D43257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73472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FC833-05A2-46E0-8914-1807BEFCCE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461B-8B10-4D17-80FA-873C40BCD7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8131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FC833-05A2-46E0-8914-1807BEFCCE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461B-8B10-4D17-80FA-873C40BCD7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4225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38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FC833-05A2-46E0-8914-1807BEFCCE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461B-8B10-4D17-80FA-873C40BCD7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1438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FC833-05A2-46E0-8914-1807BEFCCE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461B-8B10-4D17-80FA-873C40BCD7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3929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FC833-05A2-46E0-8914-1807BEFCCE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461B-8B10-4D17-80FA-873C40BCD7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3258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97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97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FC833-05A2-46E0-8914-1807BEFCCE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461B-8B10-4D17-80FA-873C40BCD7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8025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70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7B939-BFC5-4679-87D4-1F8220944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E2CB9-A59C-4577-9C44-AEDAA3E04C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58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7B939-BFC5-4679-87D4-1F8220944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E2CB9-A59C-4577-9C44-AEDAA3E04C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90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7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7B939-BFC5-4679-87D4-1F8220944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E2CB9-A59C-4577-9C44-AEDAA3E04C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89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7B939-BFC5-4679-87D4-1F8220944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E2CB9-A59C-4577-9C44-AEDAA3E04C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91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776B1A-D84E-30A2-2EFC-31DD3AEC1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3931A27-232C-5811-FBDF-14A55AB84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1431D42-7147-1282-7D6C-E895ACABD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1C7CB48-DBCF-DE72-BEC4-58C9496584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DFF80C6-49CC-C235-36FD-7F18334738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0F3FB6C-776C-91AD-91E4-D10A9291F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6B48-9BA4-492C-AD4B-055F8A8E9DF3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91C3B9D-91CB-EB3F-BADF-6895DABFF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F0EDF87-A97A-7CAD-A897-5B6E0683F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9CF5-517A-4625-871B-040D43257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6544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5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5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7B939-BFC5-4679-87D4-1F8220944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E2CB9-A59C-4577-9C44-AEDAA3E04C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5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7B939-BFC5-4679-87D4-1F8220944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E2CB9-A59C-4577-9C44-AEDAA3E04C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37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7B939-BFC5-4679-87D4-1F8220944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E2CB9-A59C-4577-9C44-AEDAA3E04C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89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32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7B939-BFC5-4679-87D4-1F8220944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E2CB9-A59C-4577-9C44-AEDAA3E04C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53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7B939-BFC5-4679-87D4-1F8220944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E2CB9-A59C-4577-9C44-AEDAA3E04C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93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7B939-BFC5-4679-87D4-1F8220944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E2CB9-A59C-4577-9C44-AEDAA3E04C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0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91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91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7B939-BFC5-4679-87D4-1F8220944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E2CB9-A59C-4577-9C44-AEDAA3E04C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33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F107A1-8D91-4F19-8C49-3616B592E2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2" y="1122366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5ACFFC1-611E-4B78-9162-46F466329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2" y="3602040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FAB175A-07F1-4297-ACF1-D9DC0EC72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32C74A8-842A-4263-873D-918409CFF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4A18E6-F756-4288-A996-D7F1D2673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51348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25709EF-388F-42F3-BCA4-0C843903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055D42C-7E1F-4180-9E41-898FD8505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0B2A40C-D188-4DA0-AEE4-F32A905D5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DCA09B3-3A55-49A9-9191-CB3FB9946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1C4C1DA-9F32-4137-BA2B-18552A8FC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7479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B2F4DF-40BB-4832-BECE-F154C7151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D18E074-A62F-475E-98A8-CE1F211DD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3"/>
            <a:ext cx="10515599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E82FF87-AA61-4D74-B97D-673B85EEE7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B877B29-92EB-4B99-AD19-079E52E40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76DC316-540A-4C83-A2D8-C3F667944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2287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38AAD4-6440-A975-644A-CB8ECBDD7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B849AE1-AD08-3EFE-5814-C12B4BCC4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6B48-9BA4-492C-AD4B-055F8A8E9DF3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E14D5F-E71F-9C55-F12A-664A785E7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A97C539-B2B7-C1CC-8566-D731507D4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9CF5-517A-4625-871B-040D43257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6773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9150D36-0054-4E40-BD96-5364A9A9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0571F7E-3849-4064-9E62-ED725083BE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ABD8539-397B-42FD-9CA4-167198661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D0CF47C-1C76-49C9-9614-CD7D909EE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82B2ED9-6094-41B2-BBFF-C544F6CB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6886DAF-CEAC-4172-8B6C-DA0416766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7500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41265F-4091-446E-BDB0-4208830A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BDBF47C-0158-494B-B350-3F6FD25DA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43C2D9D-7C87-412A-84CF-14D17B316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DEEE5E4-AE99-4A13-A5F1-0E8EE80709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5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CCEC5CD-EA10-4128-9595-82E6D5BE20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7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47A6FA6-15D9-4741-972D-9C091BF9FF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6DCA3FAB-54E3-4CCE-B6CE-C6AE9586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CF2D57D-CAB8-435D-886D-0BED4E92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0785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BAC592-FA39-411C-90BA-67D8B14E7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10F914B-3E1C-4C30-9CDF-96416EE234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F750ACF-6704-4D0B-9668-9357A8B5B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66C6CE5-9C6B-4A13-BD8A-16CDBC157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15187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F7709E7-2271-43BC-9564-A1F48E7C46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AEF4015-435E-41A2-8984-0DD6CCD0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564DF8B-2BA4-43EB-8A8E-E1C321FB0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2642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0431A48-6793-4E63-AEF6-54A180A7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3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EA8B90D-E6C5-40E0-9376-67F934488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2DA1D69-5472-4D75-BE14-5C60040AE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A5DA09B-BDF7-41E6-86F9-A202825F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C0C52FF-7D77-4057-8F9E-871E9D8DF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F012A79-B940-487C-8447-F9818CC1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8793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75E5E0-F37C-4745-937F-5A150264A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3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DDC66DB-B336-41F5-BC7E-5BD01E5D01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A8A8DAB-02C2-4C41-A5A6-7279DF524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FB2E867-D917-40C6-B755-F9AB3F8803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E5100C9-0EEA-409A-A888-CE14C9B93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6CDBE3A-5D71-4168-8A86-566154C4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7456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9DE8A-3A0F-4F7A-953A-23507EE15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B1BEE3A-7B59-46C0-9357-694C521852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1825625"/>
            <a:ext cx="10515599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455DD2F-95C6-4580-8581-3EA967896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CFEF092-3032-4049-AAE8-FF57A1DA1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5F7BAE-3857-46FC-A5E9-CACC6C34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9890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02AFA98-C266-4F5A-919A-799BB9E38E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1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2807F23-8D0D-46A4-B687-4D043BB4E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674936E-FCBA-40F2-A47B-8B2CBCC14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3666F3-27B8-41CD-B032-F2C458595DFC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E724377-CA2C-455F-872F-63E2F66C2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936901D-ACDF-4B9D-BF2B-88F8B5031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695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669D5E5-ACC4-2997-570D-75727E1D0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6B48-9BA4-492C-AD4B-055F8A8E9DF3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0C5357C-8DEE-51AF-DA52-942952F20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99CDAC3-0E45-3B81-A3C6-EB1A0626C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9CF5-517A-4625-871B-040D43257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900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13CD0C-39BE-1B1F-7DCF-B7869FE55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030CAB-6912-5B45-0F8F-A52DF900A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7339726-247D-0D80-E27D-0B036924B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9" indent="0">
              <a:buNone/>
              <a:defRPr sz="1400"/>
            </a:lvl2pPr>
            <a:lvl3pPr marL="914277" indent="0">
              <a:buNone/>
              <a:defRPr sz="1200"/>
            </a:lvl3pPr>
            <a:lvl4pPr marL="1371416" indent="0">
              <a:buNone/>
              <a:defRPr sz="1000"/>
            </a:lvl4pPr>
            <a:lvl5pPr marL="1828555" indent="0">
              <a:buNone/>
              <a:defRPr sz="1000"/>
            </a:lvl5pPr>
            <a:lvl6pPr marL="2285693" indent="0">
              <a:buNone/>
              <a:defRPr sz="1000"/>
            </a:lvl6pPr>
            <a:lvl7pPr marL="2742832" indent="0">
              <a:buNone/>
              <a:defRPr sz="1000"/>
            </a:lvl7pPr>
            <a:lvl8pPr marL="3199971" indent="0">
              <a:buNone/>
              <a:defRPr sz="1000"/>
            </a:lvl8pPr>
            <a:lvl9pPr marL="36571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F52E501-EB02-76FA-EF58-E7166C6A3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6B48-9BA4-492C-AD4B-055F8A8E9DF3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4F31F03-29E3-C776-AE7C-3392CFD62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4AB17C6-008A-0AC1-BD49-13D8A8244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9CF5-517A-4625-871B-040D43257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820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E857DA-5B16-952B-76D0-AFCF723C7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CAF3DF0-85BA-7F4C-6330-FA3291DC1A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9" indent="0">
              <a:buNone/>
              <a:defRPr sz="2800"/>
            </a:lvl2pPr>
            <a:lvl3pPr marL="914277" indent="0">
              <a:buNone/>
              <a:defRPr sz="2400"/>
            </a:lvl3pPr>
            <a:lvl4pPr marL="1371416" indent="0">
              <a:buNone/>
              <a:defRPr sz="2000"/>
            </a:lvl4pPr>
            <a:lvl5pPr marL="1828555" indent="0">
              <a:buNone/>
              <a:defRPr sz="2000"/>
            </a:lvl5pPr>
            <a:lvl6pPr marL="2285693" indent="0">
              <a:buNone/>
              <a:defRPr sz="2000"/>
            </a:lvl6pPr>
            <a:lvl7pPr marL="2742832" indent="0">
              <a:buNone/>
              <a:defRPr sz="2000"/>
            </a:lvl7pPr>
            <a:lvl8pPr marL="3199971" indent="0">
              <a:buNone/>
              <a:defRPr sz="2000"/>
            </a:lvl8pPr>
            <a:lvl9pPr marL="36571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8F9FF45-1E5B-7EC3-30E9-39859B84B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9" indent="0">
              <a:buNone/>
              <a:defRPr sz="1400"/>
            </a:lvl2pPr>
            <a:lvl3pPr marL="914277" indent="0">
              <a:buNone/>
              <a:defRPr sz="1200"/>
            </a:lvl3pPr>
            <a:lvl4pPr marL="1371416" indent="0">
              <a:buNone/>
              <a:defRPr sz="1000"/>
            </a:lvl4pPr>
            <a:lvl5pPr marL="1828555" indent="0">
              <a:buNone/>
              <a:defRPr sz="1000"/>
            </a:lvl5pPr>
            <a:lvl6pPr marL="2285693" indent="0">
              <a:buNone/>
              <a:defRPr sz="1000"/>
            </a:lvl6pPr>
            <a:lvl7pPr marL="2742832" indent="0">
              <a:buNone/>
              <a:defRPr sz="1000"/>
            </a:lvl7pPr>
            <a:lvl8pPr marL="3199971" indent="0">
              <a:buNone/>
              <a:defRPr sz="1000"/>
            </a:lvl8pPr>
            <a:lvl9pPr marL="36571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67BA8D8-0AEB-75C2-9CF9-3B1971966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6B48-9BA4-492C-AD4B-055F8A8E9DF3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988876E-32DF-7D19-EE7C-F453E1A49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09C15E5-0D11-F859-85EA-8F574E0EC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9CF5-517A-4625-871B-040D43257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921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8FC57BC-658C-18AD-3B89-6EDF8A8F3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2F8FAA-1355-A225-B616-0D799EB90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49C8D4-C52E-C1AE-9066-DDEAFC6724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699"/>
            <a:ext cx="27432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26B48-9BA4-492C-AD4B-055F8A8E9DF3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37797C-AF50-82BF-4703-03163EF32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699"/>
            <a:ext cx="411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CACD8E-E9AE-D74F-61CE-72E244487E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699"/>
            <a:ext cx="27432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E9CF5-517A-4625-871B-040D43257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20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924" r:id="rId12"/>
  </p:sldLayoutIdLst>
  <p:txStyles>
    <p:titleStyle>
      <a:lvl1pPr algn="l" defTabSz="9142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9" indent="-228569" algn="l" defTabSz="9142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8" indent="-228569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7" indent="-228569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86" indent="-228569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24" indent="-228569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63" indent="-228569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02" indent="-228569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41" indent="-228569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9" indent="-228569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7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6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5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3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32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71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9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08687" tIns="54344" rIns="108687" bIns="5434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16"/>
            <a:ext cx="10972800" cy="4525963"/>
          </a:xfrm>
          <a:prstGeom prst="rect">
            <a:avLst/>
          </a:prstGeom>
        </p:spPr>
        <p:txBody>
          <a:bodyPr vert="horz" lIns="108687" tIns="54344" rIns="108687" bIns="5434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709"/>
            <a:ext cx="2844800" cy="365125"/>
          </a:xfrm>
          <a:prstGeom prst="rect">
            <a:avLst/>
          </a:prstGeom>
        </p:spPr>
        <p:txBody>
          <a:bodyPr vert="horz" lIns="108687" tIns="54344" rIns="108687" bIns="5434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6917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6917"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709"/>
            <a:ext cx="3860800" cy="365125"/>
          </a:xfrm>
          <a:prstGeom prst="rect">
            <a:avLst/>
          </a:prstGeom>
        </p:spPr>
        <p:txBody>
          <a:bodyPr vert="horz" lIns="108687" tIns="54344" rIns="108687" bIns="5434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69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709"/>
            <a:ext cx="2844800" cy="365125"/>
          </a:xfrm>
          <a:prstGeom prst="rect">
            <a:avLst/>
          </a:prstGeom>
        </p:spPr>
        <p:txBody>
          <a:bodyPr vert="horz" lIns="108687" tIns="54344" rIns="108687" bIns="5434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6917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69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813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086917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596" indent="-407596" algn="l" defTabSz="1086917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3118" indent="-339664" algn="l" defTabSz="1086917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58649" indent="-271733" algn="l" defTabSz="1086917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2108" indent="-271733" algn="l" defTabSz="1086917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64" indent="-271733" algn="l" defTabSz="1086917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9025" indent="-271733" algn="l" defTabSz="10869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484" indent="-271733" algn="l" defTabSz="10869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942" indent="-271733" algn="l" defTabSz="10869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404" indent="-271733" algn="l" defTabSz="10869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91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3458" algn="l" defTabSz="108691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6917" algn="l" defTabSz="108691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30379" algn="l" defTabSz="108691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3838" algn="l" defTabSz="108691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17294" algn="l" defTabSz="108691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0755" algn="l" defTabSz="108691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4212" algn="l" defTabSz="108691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7674" algn="l" defTabSz="108691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8FC57BC-658C-18AD-3B89-6EDF8A8F3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2F8FAA-1355-A225-B616-0D799EB90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49C8D4-C52E-C1AE-9066-DDEAFC6724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699"/>
            <a:ext cx="27432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26B48-9BA4-492C-AD4B-055F8A8E9DF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13/10/2025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37797C-AF50-82BF-4703-03163EF32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699"/>
            <a:ext cx="411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CACD8E-E9AE-D74F-61CE-72E244487E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699"/>
            <a:ext cx="27432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E9CF5-517A-4625-871B-040D432572A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0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2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9" indent="-228569" algn="l" defTabSz="9142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8" indent="-228569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7" indent="-228569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86" indent="-228569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24" indent="-228569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63" indent="-228569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02" indent="-228569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41" indent="-228569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9" indent="-228569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7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6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5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3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32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71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9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68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BDFC833-05A2-46E0-8914-1807BEFCCE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68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68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1C9461B-8B10-4D17-80FA-873C40BCD7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954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62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A57B939-BFC5-4679-87D4-1F8220944E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62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62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18E2CB9-A59C-4577-9C44-AEDAA3E04C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857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5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9Slide.vn - 2019">
            <a:extLst>
              <a:ext uri="{FF2B5EF4-FFF2-40B4-BE49-F238E27FC236}">
                <a16:creationId xmlns:a16="http://schemas.microsoft.com/office/drawing/2014/main" xmlns="" id="{FAE6CD17-B609-481D-B029-2DB9312DA5DA}"/>
              </a:ext>
            </a:extLst>
          </p:cNvPr>
          <p:cNvSpPr txBox="1"/>
          <p:nvPr userDrawn="1"/>
        </p:nvSpPr>
        <p:spPr>
          <a:xfrm>
            <a:off x="1" y="-1604293"/>
            <a:ext cx="12192000" cy="4615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1991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s://youtu.be/I15dwGGmc_E?si=bU0DIE-HPVrqkxok" TargetMode="External"/><Relationship Id="rId5" Type="http://schemas.openxmlformats.org/officeDocument/2006/relationships/hyperlink" Target="https://youtu.be/OVYgnuOA374?si=OpI_gC8LK95kOJ9b" TargetMode="Externa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5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5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10" Type="http://schemas.openxmlformats.org/officeDocument/2006/relationships/image" Target="../media/image43.gif"/><Relationship Id="rId4" Type="http://schemas.openxmlformats.org/officeDocument/2006/relationships/image" Target="../media/image37.gif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8621"/>
            <a:ext cx="2187972" cy="192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539100" y="3430209"/>
            <a:ext cx="10755865" cy="72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504" tIns="53754" rIns="107504" bIns="5375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6771" eaLnBrk="1" hangingPunct="1">
              <a:spcBef>
                <a:spcPts val="1349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5E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8011" y="1090413"/>
            <a:ext cx="8592457" cy="1819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504" tIns="53754" rIns="107504" bIns="5375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6771" eaLnBrk="1" hangingPunct="1">
              <a:lnSpc>
                <a:spcPct val="130000"/>
              </a:lnSpc>
              <a:defRPr/>
            </a:pPr>
            <a:r>
              <a:rPr lang="en-US" sz="45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HỌC STEM</a:t>
            </a:r>
          </a:p>
          <a:p>
            <a:pPr algn="ctr" defTabSz="1086771" eaLnBrk="1" hangingPunct="1">
              <a:lnSpc>
                <a:spcPct val="130000"/>
              </a:lnSpc>
              <a:defRPr/>
            </a:pPr>
            <a:r>
              <a:rPr lang="en-US" sz="45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NGÔI NHÀ THÚ CƯNG</a:t>
            </a:r>
          </a:p>
        </p:txBody>
      </p:sp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4682" y="-81642"/>
            <a:ext cx="1037036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66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70623" y="676871"/>
            <a:ext cx="113720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LỰA CHỌN VẬT LIỆU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6 –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phút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78017E0-C9BD-4A51-9FD5-CD9DEE089CE1}"/>
              </a:ext>
            </a:extLst>
          </p:cNvPr>
          <p:cNvSpPr txBox="1"/>
          <p:nvPr/>
        </p:nvSpPr>
        <p:spPr>
          <a:xfrm>
            <a:off x="724930" y="2090172"/>
            <a:ext cx="112151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chì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kẻ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kéo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băng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to,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bìa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các-tông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Dao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dính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súng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lụa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57200" marR="0" lvl="0" indent="-45720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xuất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457200" marR="0" lvl="0" indent="-45720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57200" marR="0" lvl="0" indent="-45720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55" name="image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0425" cy="90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image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0263" cy="65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image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0" y="0"/>
            <a:ext cx="892175" cy="116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image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92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image1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26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image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4238" cy="90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image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8538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0425" cy="90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0263" cy="65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0" y="0"/>
            <a:ext cx="892175" cy="116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92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26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4238" cy="90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8538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E4A5471-90F6-F847-A701-BD536747DE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8" y="1243"/>
            <a:ext cx="12147704" cy="6855520"/>
          </a:xfrm>
          <a:prstGeom prst="rect">
            <a:avLst/>
          </a:prstGeom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xmlns="" id="{B3AF2D83-AB14-8E45-80CD-C5727A32ED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7" b="8376"/>
          <a:stretch/>
        </p:blipFill>
        <p:spPr>
          <a:xfrm rot="10800000">
            <a:off x="2199" y="1240"/>
            <a:ext cx="12187592" cy="4103867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xmlns="" id="{0E31D5B2-DEDE-2A49-A7C0-0450334E87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0A933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8298" y="-2396145"/>
            <a:ext cx="6855520" cy="121875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F5769E3-CBAA-4942-9735-56DF2991E579}"/>
              </a:ext>
            </a:extLst>
          </p:cNvPr>
          <p:cNvSpPr/>
          <p:nvPr/>
        </p:nvSpPr>
        <p:spPr>
          <a:xfrm>
            <a:off x="828819" y="1982898"/>
            <a:ext cx="9974141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797" b="1" dirty="0">
                <a:solidFill>
                  <a:srgbClr val="FF0000"/>
                </a:solidFill>
                <a:latin typeface="Calibri" panose="020F0502020204030204" pitchFamily="34" charset="0"/>
                <a:ea typeface="义启粗楷体" panose="02000500000000000000" pitchFamily="2" charset="-122"/>
                <a:cs typeface="Calibri" panose="020F0502020204030204" pitchFamily="34" charset="0"/>
              </a:rPr>
              <a:t>CÙNG NHAU CHIA SẺ</a:t>
            </a:r>
            <a:endParaRPr kumimoji="0" lang="zh-CN" altLang="en-US" sz="879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义启粗楷体" panose="02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20" name="图片 27" descr="001.">
            <a:extLst>
              <a:ext uri="{FF2B5EF4-FFF2-40B4-BE49-F238E27FC236}">
                <a16:creationId xmlns:a16="http://schemas.microsoft.com/office/drawing/2014/main" xmlns="" id="{915D9447-9771-2A42-8193-7817BDF7D2F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24628" y="1463984"/>
            <a:ext cx="6739822" cy="581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3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74BDF0F-B73A-4995-8727-A34EAC2FD111}"/>
              </a:ext>
            </a:extLst>
          </p:cNvPr>
          <p:cNvSpPr txBox="1"/>
          <p:nvPr/>
        </p:nvSpPr>
        <p:spPr>
          <a:xfrm>
            <a:off x="637563" y="1125785"/>
            <a:ext cx="11039911" cy="3869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527685" algn="just">
              <a:lnSpc>
                <a:spcPct val="115000"/>
              </a:lnSpc>
              <a:spcBef>
                <a:spcPts val="85"/>
              </a:spcBef>
              <a:spcAft>
                <a:spcPts val="85"/>
              </a:spcAft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527685">
              <a:lnSpc>
                <a:spcPct val="115000"/>
              </a:lnSpc>
              <a:spcBef>
                <a:spcPts val="85"/>
              </a:spcBef>
              <a:spcAft>
                <a:spcPts val="85"/>
              </a:spcAft>
            </a:pPr>
            <a:endParaRPr lang="en-US" sz="36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527685">
              <a:lnSpc>
                <a:spcPct val="115000"/>
              </a:lnSpc>
              <a:spcBef>
                <a:spcPts val="85"/>
              </a:spcBef>
              <a:spcAft>
                <a:spcPts val="85"/>
              </a:spcAft>
            </a:pP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6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527685" algn="just">
              <a:lnSpc>
                <a:spcPct val="115000"/>
              </a:lnSpc>
              <a:spcBef>
                <a:spcPts val="85"/>
              </a:spcBef>
              <a:spcAft>
                <a:spcPts val="85"/>
              </a:spcAft>
            </a:pP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2)  Theo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656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707" y="-250508"/>
            <a:ext cx="13223630" cy="751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3878" y="1148690"/>
            <a:ext cx="9855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che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nền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sổ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33878" y="2620014"/>
            <a:ext cx="106619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dirty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mèo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118C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aseline="0" dirty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aseline="0" dirty="0" err="1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aseline="0" dirty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aseline="0" dirty="0" err="1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aseline="0" dirty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aseline="0" dirty="0" err="1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2118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549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6269">
        <p14:prism isInverted="1"/>
      </p:transition>
    </mc:Choice>
    <mc:Fallback xmlns="">
      <p:transition spd="slow" advTm="362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33+ Hình Nền Powerpoint Dễ Thương, Cute, ngộ Nghĩnh">
            <a:extLst>
              <a:ext uri="{FF2B5EF4-FFF2-40B4-BE49-F238E27FC236}">
                <a16:creationId xmlns:a16="http://schemas.microsoft.com/office/drawing/2014/main" xmlns="" id="{09D711BD-59CD-5F62-578F-4D23B13CE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53CF4E9-1FD4-2684-C58C-C1AB44F5954A}"/>
              </a:ext>
            </a:extLst>
          </p:cNvPr>
          <p:cNvSpPr txBox="1"/>
          <p:nvPr/>
        </p:nvSpPr>
        <p:spPr>
          <a:xfrm>
            <a:off x="234892" y="271925"/>
            <a:ext cx="11076542" cy="437041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.             </a:t>
            </a:r>
            <a:r>
              <a:rPr lang="en-US" sz="3600" b="1" dirty="0" err="1">
                <a:solidFill>
                  <a:srgbClr val="FF0000"/>
                </a:solidFill>
              </a:rPr>
              <a:t>Hoạt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động</a:t>
            </a:r>
            <a:r>
              <a:rPr lang="en-US" sz="3600" b="1" dirty="0">
                <a:solidFill>
                  <a:srgbClr val="FF0000"/>
                </a:solidFill>
              </a:rPr>
              <a:t> 3: </a:t>
            </a:r>
            <a:r>
              <a:rPr lang="en-US" sz="3600" b="1" i="1" dirty="0" err="1">
                <a:solidFill>
                  <a:srgbClr val="FF0000"/>
                </a:solidFill>
              </a:rPr>
              <a:t>Đề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xuất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và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lựa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chọn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giải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pháp</a:t>
            </a:r>
            <a:endParaRPr lang="en-US" sz="3600" b="1" i="1" dirty="0">
              <a:solidFill>
                <a:srgbClr val="FF0000"/>
              </a:solidFill>
            </a:endParaRPr>
          </a:p>
          <a:p>
            <a:r>
              <a:rPr lang="en-US" sz="3200" dirty="0"/>
              <a:t>- </a:t>
            </a: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sinh</a:t>
            </a:r>
            <a:r>
              <a:rPr lang="en-US" sz="3200" dirty="0"/>
              <a:t>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hiểu</a:t>
            </a:r>
            <a:r>
              <a:rPr lang="en-US" sz="3200" dirty="0"/>
              <a:t> </a:t>
            </a:r>
            <a:r>
              <a:rPr lang="en-US" sz="3200" dirty="0" err="1"/>
              <a:t>cấu</a:t>
            </a:r>
            <a:r>
              <a:rPr lang="en-US" sz="3200" dirty="0"/>
              <a:t> </a:t>
            </a:r>
            <a:r>
              <a:rPr lang="en-US" sz="3200" dirty="0" err="1"/>
              <a:t>tạo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ngôi</a:t>
            </a:r>
            <a:r>
              <a:rPr lang="en-US" sz="3200" dirty="0"/>
              <a:t> </a:t>
            </a:r>
            <a:r>
              <a:rPr lang="en-US" sz="3200" dirty="0" err="1"/>
              <a:t>nhà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mèo</a:t>
            </a:r>
            <a:r>
              <a:rPr lang="en-US" sz="3200" dirty="0"/>
              <a:t> (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dạng</a:t>
            </a:r>
            <a:r>
              <a:rPr lang="en-US" sz="3200" dirty="0"/>
              <a:t>, </a:t>
            </a:r>
            <a:r>
              <a:rPr lang="en-US" sz="3200" dirty="0" err="1"/>
              <a:t>kích</a:t>
            </a:r>
            <a:r>
              <a:rPr lang="en-US" sz="3200" dirty="0"/>
              <a:t> </a:t>
            </a:r>
            <a:r>
              <a:rPr lang="en-US" sz="3200" dirty="0" err="1"/>
              <a:t>thước</a:t>
            </a:r>
            <a:r>
              <a:rPr lang="en-US" sz="3200" dirty="0"/>
              <a:t>, </a:t>
            </a:r>
            <a:r>
              <a:rPr lang="en-US" sz="3200" dirty="0" err="1"/>
              <a:t>thứ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sắp</a:t>
            </a:r>
            <a:r>
              <a:rPr lang="en-US" sz="3200" dirty="0"/>
              <a:t> </a:t>
            </a:r>
            <a:r>
              <a:rPr lang="en-US" sz="3200" dirty="0" err="1"/>
              <a:t>xếp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thiết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…), </a:t>
            </a:r>
            <a:r>
              <a:rPr lang="en-US" sz="3200" dirty="0" err="1"/>
              <a:t>rồi</a:t>
            </a:r>
            <a:r>
              <a:rPr lang="en-US" sz="3200" dirty="0"/>
              <a:t> </a:t>
            </a:r>
            <a:r>
              <a:rPr lang="en-US" sz="3200" dirty="0" err="1"/>
              <a:t>đề</a:t>
            </a:r>
            <a:r>
              <a:rPr lang="en-US" sz="3200" dirty="0"/>
              <a:t> </a:t>
            </a:r>
            <a:r>
              <a:rPr lang="en-US" sz="3200" dirty="0" err="1"/>
              <a:t>xuất</a:t>
            </a:r>
            <a:r>
              <a:rPr lang="en-US" sz="3200" dirty="0"/>
              <a:t> </a:t>
            </a:r>
            <a:r>
              <a:rPr lang="en-US" sz="3200" dirty="0" err="1"/>
              <a:t>lựa</a:t>
            </a:r>
            <a:r>
              <a:rPr lang="en-US" sz="3200" dirty="0"/>
              <a:t> </a:t>
            </a:r>
            <a:r>
              <a:rPr lang="en-US" sz="3200" dirty="0" err="1"/>
              <a:t>chọn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liệu</a:t>
            </a:r>
            <a:r>
              <a:rPr lang="en-US" sz="3200" dirty="0"/>
              <a:t> </a:t>
            </a:r>
            <a:r>
              <a:rPr lang="en-US" sz="3200" dirty="0" err="1"/>
              <a:t>phù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chế</a:t>
            </a:r>
            <a:r>
              <a:rPr lang="en-US" sz="3200" dirty="0"/>
              <a:t> </a:t>
            </a:r>
            <a:r>
              <a:rPr lang="en-US" sz="3200" dirty="0" err="1"/>
              <a:t>tạo</a:t>
            </a:r>
            <a:r>
              <a:rPr lang="en-US" sz="3200" dirty="0"/>
              <a:t>.</a:t>
            </a:r>
          </a:p>
          <a:p>
            <a:r>
              <a:rPr lang="en-US" sz="3200" u="sng" dirty="0">
                <a:hlinkClick r:id="rId5"/>
              </a:rPr>
              <a:t>https://youtu.be/OVYgnuOA374?si=OpI_gC8LK95kOJ9b</a:t>
            </a:r>
            <a:endParaRPr lang="en-US" sz="3200" u="sng" dirty="0"/>
          </a:p>
          <a:p>
            <a:r>
              <a:rPr lang="en-US" sz="3200" dirty="0"/>
              <a:t>- </a:t>
            </a:r>
            <a:r>
              <a:rPr lang="en-US" sz="3200" dirty="0" err="1"/>
              <a:t>Nhóm</a:t>
            </a:r>
            <a:r>
              <a:rPr lang="en-US" sz="3200" dirty="0"/>
              <a:t> </a:t>
            </a:r>
            <a:r>
              <a:rPr lang="en-US" sz="3200" dirty="0" err="1"/>
              <a:t>góp</a:t>
            </a:r>
            <a:r>
              <a:rPr lang="en-US" sz="3200" dirty="0"/>
              <a:t> ý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lựa</a:t>
            </a:r>
            <a:r>
              <a:rPr lang="en-US" sz="3200" dirty="0"/>
              <a:t> </a:t>
            </a:r>
            <a:r>
              <a:rPr lang="en-US" sz="3200" dirty="0" err="1"/>
              <a:t>chọn</a:t>
            </a:r>
            <a:r>
              <a:rPr lang="en-US" sz="3200" dirty="0"/>
              <a:t> </a:t>
            </a:r>
            <a:r>
              <a:rPr lang="en-US" sz="3200" dirty="0" err="1"/>
              <a:t>bản</a:t>
            </a:r>
            <a:r>
              <a:rPr lang="en-US" sz="3200" dirty="0"/>
              <a:t> </a:t>
            </a:r>
            <a:r>
              <a:rPr lang="en-US" sz="3200" dirty="0" err="1"/>
              <a:t>thiết</a:t>
            </a:r>
            <a:r>
              <a:rPr lang="en-US" sz="3200" dirty="0"/>
              <a:t> </a:t>
            </a:r>
            <a:r>
              <a:rPr lang="en-US" sz="3200" dirty="0" err="1"/>
              <a:t>kế</a:t>
            </a:r>
            <a:r>
              <a:rPr lang="en-US" sz="3200" dirty="0"/>
              <a:t> </a:t>
            </a:r>
            <a:r>
              <a:rPr lang="en-US" sz="3200" dirty="0" err="1"/>
              <a:t>ngôi</a:t>
            </a:r>
            <a:r>
              <a:rPr lang="en-US" sz="3200" dirty="0"/>
              <a:t> </a:t>
            </a:r>
            <a:r>
              <a:rPr lang="en-US" sz="3200" dirty="0" err="1"/>
              <a:t>nhà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mèo</a:t>
            </a:r>
            <a:r>
              <a:rPr lang="en-US" sz="3200" dirty="0"/>
              <a:t> </a:t>
            </a:r>
            <a:r>
              <a:rPr lang="en-US" sz="3200" dirty="0" err="1"/>
              <a:t>tốt</a:t>
            </a:r>
            <a:r>
              <a:rPr lang="en-US" sz="3200" dirty="0"/>
              <a:t> </a:t>
            </a:r>
            <a:r>
              <a:rPr lang="en-US" sz="3200" dirty="0" err="1"/>
              <a:t>nhất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yêu</a:t>
            </a:r>
            <a:r>
              <a:rPr lang="en-US" sz="3200" dirty="0"/>
              <a:t> </a:t>
            </a:r>
            <a:r>
              <a:rPr lang="en-US" sz="3200" dirty="0" err="1"/>
              <a:t>thích</a:t>
            </a:r>
            <a:r>
              <a:rPr lang="en-US" sz="3200" dirty="0"/>
              <a:t> </a:t>
            </a:r>
            <a:r>
              <a:rPr lang="en-US" sz="3200" dirty="0" err="1"/>
              <a:t>nhất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chế</a:t>
            </a:r>
            <a:r>
              <a:rPr lang="en-US" sz="3200" dirty="0"/>
              <a:t> </a:t>
            </a:r>
            <a:r>
              <a:rPr lang="en-US" sz="3200" dirty="0" err="1"/>
              <a:t>tạo</a:t>
            </a:r>
            <a:r>
              <a:rPr lang="en-US" sz="3200" dirty="0"/>
              <a:t>. </a:t>
            </a:r>
          </a:p>
          <a:p>
            <a:r>
              <a:rPr lang="en-US" sz="3200" u="sng" dirty="0">
                <a:hlinkClick r:id="rId6"/>
              </a:rPr>
              <a:t>https://youtu.be/I15dwGGmc_E?si=bU0DIE-HPVrqkxok</a:t>
            </a:r>
            <a:endParaRPr lang="en-US" sz="3200" dirty="0"/>
          </a:p>
          <a:p>
            <a:r>
              <a:rPr lang="en-US" dirty="0"/>
              <a:t> </a:t>
            </a:r>
          </a:p>
        </p:txBody>
      </p:sp>
      <p:pic>
        <p:nvPicPr>
          <p:cNvPr id="3" name="Nhạc-Thiếu-Nhi_-Điều-Kỳ-Diệu-Quanh-Ta-_-Phim-Hoạt-Hình-3D-Seri-Vì-Sao-Lại-Thế-2018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79BF36AF-D038-4CFE-9435-1E833C55D1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5139" y="54453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8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72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40103" y="366234"/>
            <a:ext cx="10511798" cy="1325083"/>
          </a:xfrm>
        </p:spPr>
        <p:txBody>
          <a:bodyPr/>
          <a:lstStyle/>
          <a:p>
            <a:endParaRPr lang="zh-CN" altLang="en-US">
              <a:latin typeface="Coiny" panose="02000903060500060000" pitchFamily="2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2205" y="1241"/>
            <a:ext cx="12183044" cy="68555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5460" y="366234"/>
            <a:ext cx="5451940" cy="68555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00528" y="2025062"/>
            <a:ext cx="7365863" cy="1107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17"/>
            <a:r>
              <a:rPr lang="nl-NL" sz="6599" b="1" dirty="0">
                <a:solidFill>
                  <a:srgbClr val="C00000"/>
                </a:solidFill>
                <a:latin typeface="等线" panose="020F0502020204030204"/>
              </a:rPr>
              <a:t>Phác thảo ý tưởng</a:t>
            </a:r>
            <a:endParaRPr lang="en-US" sz="6599" dirty="0">
              <a:solidFill>
                <a:srgbClr val="C00000"/>
              </a:solidFill>
              <a:latin typeface="等线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DF55E4-F134-4CDE-A37B-9656F4F5C0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9484" y="1814694"/>
            <a:ext cx="6742760" cy="6855520"/>
          </a:xfrm>
          <a:prstGeom prst="rect">
            <a:avLst/>
          </a:prstGeom>
        </p:spPr>
      </p:pic>
      <p:pic>
        <p:nvPicPr>
          <p:cNvPr id="7" name="EmYeuKhoaHoc-SuriKimAnh-5598547">
            <a:hlinkClick r:id="" action="ppaction://media"/>
            <a:extLst>
              <a:ext uri="{FF2B5EF4-FFF2-40B4-BE49-F238E27FC236}">
                <a16:creationId xmlns:a16="http://schemas.microsoft.com/office/drawing/2014/main" xmlns="" id="{29628ABC-F272-4F72-897B-8024F7FC89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83712" y="763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6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50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>
            <a:off x="-2" y="4441371"/>
            <a:ext cx="12192002" cy="244434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44CE37B-0797-30CE-F808-D2291914AD92}"/>
              </a:ext>
            </a:extLst>
          </p:cNvPr>
          <p:cNvSpPr/>
          <p:nvPr/>
        </p:nvSpPr>
        <p:spPr>
          <a:xfrm>
            <a:off x="390526" y="59437"/>
            <a:ext cx="11640698" cy="6885719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FAA0EA9-BC72-9640-BC6E-0450C4FD3EF3}"/>
              </a:ext>
            </a:extLst>
          </p:cNvPr>
          <p:cNvSpPr/>
          <p:nvPr/>
        </p:nvSpPr>
        <p:spPr>
          <a:xfrm>
            <a:off x="688097" y="1339452"/>
            <a:ext cx="11050142" cy="11726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Lựa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liệu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cụ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kích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thước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phù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nhu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cầu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9DF1B49-F2A6-3CDD-F226-A5B3E41A33D6}"/>
              </a:ext>
            </a:extLst>
          </p:cNvPr>
          <p:cNvSpPr/>
          <p:nvPr/>
        </p:nvSpPr>
        <p:spPr>
          <a:xfrm>
            <a:off x="859006" y="190394"/>
            <a:ext cx="10777636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SỐ LƯU Ý KHI LÀM SẢN PHẨM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C8310F2D-5F98-F28C-012A-9FB553A1712A}"/>
              </a:ext>
            </a:extLst>
          </p:cNvPr>
          <p:cNvSpPr/>
          <p:nvPr/>
        </p:nvSpPr>
        <p:spPr>
          <a:xfrm>
            <a:off x="688097" y="4313906"/>
            <a:ext cx="11113378" cy="25115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Cẩn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thận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an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toàn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kéo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giữ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vệ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lớp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chế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sản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phẩm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6FD009B-1926-3A6F-3824-28B772CE2254}"/>
              </a:ext>
            </a:extLst>
          </p:cNvPr>
          <p:cNvSpPr/>
          <p:nvPr/>
        </p:nvSpPr>
        <p:spPr>
          <a:xfrm>
            <a:off x="688098" y="2844385"/>
            <a:ext cx="11113377" cy="13818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thay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đổi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tưởng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so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dự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ban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E4909200-C079-0B9E-5542-4D2CAD08C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180" y="407829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5B3A6A30-B484-B68D-558D-D82D0967B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41" y="1473959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9F1E2BA8-54FE-7A73-8BB8-FEEE14BD7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06" y="4735506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F4F3B8E7-6F33-5BBA-FAF0-D5BE32CC0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41" y="306858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13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E4A5471-90F6-F847-A701-BD536747DE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8" y="1243"/>
            <a:ext cx="12147704" cy="6855520"/>
          </a:xfrm>
          <a:prstGeom prst="rect">
            <a:avLst/>
          </a:prstGeom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xmlns="" id="{B3AF2D83-AB14-8E45-80CD-C5727A32ED7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7" b="8376"/>
          <a:stretch/>
        </p:blipFill>
        <p:spPr>
          <a:xfrm rot="10800000">
            <a:off x="2199" y="1240"/>
            <a:ext cx="12187592" cy="4103867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xmlns="" id="{0E31D5B2-DEDE-2A49-A7C0-0450334E87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0A933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8294" y="-2396145"/>
            <a:ext cx="6855520" cy="121875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F5769E3-CBAA-4942-9735-56DF2991E579}"/>
              </a:ext>
            </a:extLst>
          </p:cNvPr>
          <p:cNvSpPr/>
          <p:nvPr/>
        </p:nvSpPr>
        <p:spPr>
          <a:xfrm>
            <a:off x="1674811" y="1571144"/>
            <a:ext cx="84224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义启粗楷体" panose="02000500000000000000" pitchFamily="2" charset="-122"/>
                <a:cs typeface="Times New Roman" panose="02020603050405020304" pitchFamily="18" charset="0"/>
              </a:rPr>
              <a:t>THỰC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义启粗楷体" panose="02000500000000000000" pitchFamily="2" charset="-122"/>
                <a:cs typeface="Times New Roman" panose="02020603050405020304" pitchFamily="18" charset="0"/>
              </a:rPr>
              <a:t> HÀNH  LÀM SẢN PHẨM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义启粗楷体" panose="02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27" descr="001.">
            <a:extLst>
              <a:ext uri="{FF2B5EF4-FFF2-40B4-BE49-F238E27FC236}">
                <a16:creationId xmlns:a16="http://schemas.microsoft.com/office/drawing/2014/main" xmlns="" id="{915D9447-9771-2A42-8193-7817BDF7D2FE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021330" y="2077597"/>
            <a:ext cx="6739822" cy="5819545"/>
          </a:xfrm>
          <a:prstGeom prst="rect">
            <a:avLst/>
          </a:prstGeom>
        </p:spPr>
      </p:pic>
      <p:pic>
        <p:nvPicPr>
          <p:cNvPr id="3" name="y2meta.com - Mùa thu ở Melbourne (Guitar solo) _ Autumn in Melbourne _ Guitar hay nhất (128 kbps) (1)">
            <a:hlinkClick r:id="" action="ppaction://media"/>
            <a:extLst>
              <a:ext uri="{FF2B5EF4-FFF2-40B4-BE49-F238E27FC236}">
                <a16:creationId xmlns:a16="http://schemas.microsoft.com/office/drawing/2014/main" xmlns="" id="{F047AD2F-0E4E-44A3-94E1-AD6E18A2D1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21248" y="51761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3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3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31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8621"/>
            <a:ext cx="2187972" cy="192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4682" y="-81642"/>
            <a:ext cx="1037036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0A9DE7D-12CD-4F1A-8556-1BF36F40525D}"/>
              </a:ext>
            </a:extLst>
          </p:cNvPr>
          <p:cNvSpPr txBox="1"/>
          <p:nvPr/>
        </p:nvSpPr>
        <p:spPr>
          <a:xfrm>
            <a:off x="1828800" y="4109431"/>
            <a:ext cx="11475076" cy="70787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0" marR="0" lvl="0" indent="0" algn="ctr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 CHƠI: AI NHANH-AI GIỎI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77B7B89-C7FB-4B9F-A956-209E88343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6267" y="-114015"/>
            <a:ext cx="29996208" cy="18436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705E1EA-DA91-4A86-AEBC-741C32271FE0}"/>
              </a:ext>
            </a:extLst>
          </p:cNvPr>
          <p:cNvSpPr txBox="1"/>
          <p:nvPr/>
        </p:nvSpPr>
        <p:spPr>
          <a:xfrm>
            <a:off x="0" y="639270"/>
            <a:ext cx="12495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image4.png">
            <a:extLst>
              <a:ext uri="{FF2B5EF4-FFF2-40B4-BE49-F238E27FC236}">
                <a16:creationId xmlns:a16="http://schemas.microsoft.com/office/drawing/2014/main" xmlns="" id="{F1EB8083-A259-4BA5-9309-625430985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849" y="-79127"/>
            <a:ext cx="13677680" cy="723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025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8621"/>
            <a:ext cx="2187972" cy="192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4682" y="-81642"/>
            <a:ext cx="1037036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image16.png">
            <a:extLst>
              <a:ext uri="{FF2B5EF4-FFF2-40B4-BE49-F238E27FC236}">
                <a16:creationId xmlns:a16="http://schemas.microsoft.com/office/drawing/2014/main" xmlns="" id="{9C7FFC33-A0D7-4AD3-B7AB-62F90FC49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24" y="4762"/>
            <a:ext cx="11359980" cy="699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95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E4A5471-90F6-F847-A701-BD536747DE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8" y="1243"/>
            <a:ext cx="12147704" cy="6855520"/>
          </a:xfrm>
          <a:prstGeom prst="rect">
            <a:avLst/>
          </a:prstGeom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xmlns="" id="{B3AF2D83-AB14-8E45-80CD-C5727A32ED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7" b="8376"/>
          <a:stretch/>
        </p:blipFill>
        <p:spPr>
          <a:xfrm rot="10800000">
            <a:off x="2199" y="1240"/>
            <a:ext cx="12187592" cy="4103867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xmlns="" id="{0E31D5B2-DEDE-2A49-A7C0-0450334E87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0A933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8298" y="-2396145"/>
            <a:ext cx="6855520" cy="121875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F5769E3-CBAA-4942-9735-56DF2991E579}"/>
              </a:ext>
            </a:extLst>
          </p:cNvPr>
          <p:cNvSpPr/>
          <p:nvPr/>
        </p:nvSpPr>
        <p:spPr>
          <a:xfrm>
            <a:off x="3194647" y="2251626"/>
            <a:ext cx="5802695" cy="14460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17"/>
            <a:r>
              <a:rPr lang="en-US" altLang="zh-CN" sz="8797" b="1" dirty="0">
                <a:solidFill>
                  <a:srgbClr val="FF0000"/>
                </a:solidFill>
                <a:latin typeface="Calibri" panose="020F0502020204030204" pitchFamily="34" charset="0"/>
                <a:ea typeface="义启粗楷体" panose="02000500000000000000" pitchFamily="2" charset="-122"/>
                <a:cs typeface="Calibri" panose="020F0502020204030204" pitchFamily="34" charset="0"/>
              </a:rPr>
              <a:t>KHỞI ĐỘNG</a:t>
            </a:r>
            <a:endParaRPr lang="zh-CN" altLang="en-US" sz="8797" b="1" dirty="0">
              <a:solidFill>
                <a:srgbClr val="FF0000"/>
              </a:solidFill>
              <a:latin typeface="Calibri" panose="020F0502020204030204" pitchFamily="34" charset="0"/>
              <a:ea typeface="义启粗楷体" panose="02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20" name="图片 27" descr="001.">
            <a:extLst>
              <a:ext uri="{FF2B5EF4-FFF2-40B4-BE49-F238E27FC236}">
                <a16:creationId xmlns:a16="http://schemas.microsoft.com/office/drawing/2014/main" xmlns="" id="{915D9447-9771-2A42-8193-7817BDF7D2F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37990" y="2053172"/>
            <a:ext cx="6739822" cy="581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5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3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9.png">
            <a:extLst>
              <a:ext uri="{FF2B5EF4-FFF2-40B4-BE49-F238E27FC236}">
                <a16:creationId xmlns:a16="http://schemas.microsoft.com/office/drawing/2014/main" xmlns="" id="{518DD448-A8C0-42DB-813A-5F9FC08DA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28" y="188509"/>
            <a:ext cx="9691172" cy="311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image15.png">
            <a:extLst>
              <a:ext uri="{FF2B5EF4-FFF2-40B4-BE49-F238E27FC236}">
                <a16:creationId xmlns:a16="http://schemas.microsoft.com/office/drawing/2014/main" xmlns="" id="{F57937B2-C737-4F48-A423-97F97C1DA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" y="3303373"/>
            <a:ext cx="9831215" cy="3366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803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AD88D1-E934-400B-ADDF-6280F770C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thiện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endParaRPr lang="en-US" dirty="0"/>
          </a:p>
        </p:txBody>
      </p:sp>
      <p:pic>
        <p:nvPicPr>
          <p:cNvPr id="4" name="image7.png">
            <a:extLst>
              <a:ext uri="{FF2B5EF4-FFF2-40B4-BE49-F238E27FC236}">
                <a16:creationId xmlns:a16="http://schemas.microsoft.com/office/drawing/2014/main" xmlns="" id="{0432D4D9-9CA7-4447-B4B2-00A49DB64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027" y="1417638"/>
            <a:ext cx="7306961" cy="495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36378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E4A5471-90F6-F847-A701-BD536747DE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8" y="1243"/>
            <a:ext cx="12147704" cy="6855520"/>
          </a:xfrm>
          <a:prstGeom prst="rect">
            <a:avLst/>
          </a:prstGeom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xmlns="" id="{B3AF2D83-AB14-8E45-80CD-C5727A32ED7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7" b="8376"/>
          <a:stretch/>
        </p:blipFill>
        <p:spPr>
          <a:xfrm rot="10800000">
            <a:off x="2199" y="1240"/>
            <a:ext cx="12187592" cy="4103867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xmlns="" id="{0E31D5B2-DEDE-2A49-A7C0-0450334E87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0A933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8294" y="-2396145"/>
            <a:ext cx="6855520" cy="121875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F5769E3-CBAA-4942-9735-56DF2991E579}"/>
              </a:ext>
            </a:extLst>
          </p:cNvPr>
          <p:cNvSpPr/>
          <p:nvPr/>
        </p:nvSpPr>
        <p:spPr>
          <a:xfrm>
            <a:off x="2531683" y="1571144"/>
            <a:ext cx="67087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义启粗楷体" panose="02000500000000000000" pitchFamily="2" charset="-122"/>
                <a:cs typeface="Times New Roman" panose="02020603050405020304" pitchFamily="18" charset="0"/>
              </a:rPr>
              <a:t>TRƯNG BÀY 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义启粗楷体" panose="02000500000000000000" pitchFamily="2" charset="-122"/>
                <a:cs typeface="Times New Roman" panose="02020603050405020304" pitchFamily="18" charset="0"/>
              </a:rPr>
              <a:t>SẢN PHẨM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义启粗楷体" panose="02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27" descr="001.">
            <a:extLst>
              <a:ext uri="{FF2B5EF4-FFF2-40B4-BE49-F238E27FC236}">
                <a16:creationId xmlns:a16="http://schemas.microsoft.com/office/drawing/2014/main" xmlns="" id="{915D9447-9771-2A42-8193-7817BDF7D2FE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021330" y="2077597"/>
            <a:ext cx="6739822" cy="5819545"/>
          </a:xfrm>
          <a:prstGeom prst="rect">
            <a:avLst/>
          </a:prstGeom>
        </p:spPr>
      </p:pic>
      <p:pic>
        <p:nvPicPr>
          <p:cNvPr id="3" name="y2meta.com - Mùa thu ở Melbourne (Guitar solo) _ Autumn in Melbourne _ Guitar hay nhất (128 kbps) (1)">
            <a:hlinkClick r:id="" action="ppaction://media"/>
            <a:extLst>
              <a:ext uri="{FF2B5EF4-FFF2-40B4-BE49-F238E27FC236}">
                <a16:creationId xmlns:a16="http://schemas.microsoft.com/office/drawing/2014/main" xmlns="" id="{F047AD2F-0E4E-44A3-94E1-AD6E18A2D1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21248" y="51761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1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3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31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0CE6EA0-50D9-4513-A1DF-1D435BE74967}"/>
              </a:ext>
            </a:extLst>
          </p:cNvPr>
          <p:cNvSpPr txBox="1"/>
          <p:nvPr/>
        </p:nvSpPr>
        <p:spPr>
          <a:xfrm>
            <a:off x="836134" y="109900"/>
            <a:ext cx="11475076" cy="5016746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0" marR="0" lvl="0" indent="0" algn="ctr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TIÊU CHÍ ĐÁNH GIÁ SẢN PHẨM</a:t>
            </a:r>
          </a:p>
          <a:p>
            <a:pPr marL="0" marR="0" lvl="0" indent="0" algn="ctr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1-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cưng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2-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3-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tốn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4-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cưng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thẩm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5- Trang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GB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07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PINE-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2000" cy="6867525"/>
          </a:xfrm>
          <a:prstGeom prst="rect">
            <a:avLst/>
          </a:prstGeom>
          <a:solidFill>
            <a:srgbClr val="99CCFF"/>
          </a:solidFill>
        </p:spPr>
      </p:pic>
      <p:pic>
        <p:nvPicPr>
          <p:cNvPr id="152579" name="Picture 3" descr="két thú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580" name="WordArt 4"/>
          <p:cNvSpPr>
            <a:spLocks noChangeArrowheads="1" noChangeShapeType="1" noTextEdit="1"/>
          </p:cNvSpPr>
          <p:nvPr/>
        </p:nvSpPr>
        <p:spPr bwMode="auto">
          <a:xfrm>
            <a:off x="1199456" y="3573016"/>
            <a:ext cx="10476408" cy="1981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 defTabSz="914400"/>
            <a:r>
              <a:rPr lang="vi-VN" sz="3600" b="1" kern="10" dirty="0">
                <a:ln w="9525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/>
                <a:cs typeface="Times New Roman"/>
              </a:rPr>
              <a:t>Chúc các em chăm ngoan, học giỏi.</a:t>
            </a:r>
            <a:endParaRPr lang="en-US" sz="3600" b="1" kern="10" dirty="0">
              <a:ln w="9525">
                <a:solidFill>
                  <a:srgbClr val="4F81BD"/>
                </a:solidFill>
                <a:round/>
                <a:headEnd/>
                <a:tailEnd/>
              </a:ln>
              <a:solidFill>
                <a:srgbClr val="00B0F0"/>
              </a:solidFill>
              <a:latin typeface="Times New Roman"/>
              <a:cs typeface="Times New Roman"/>
            </a:endParaRPr>
          </a:p>
        </p:txBody>
      </p:sp>
      <p:pic>
        <p:nvPicPr>
          <p:cNvPr id="152582" name="Picture 6" descr="bird"/>
          <p:cNvPicPr>
            <a:picLocks noChangeAspect="1" noChangeArrowheads="1" noCrop="1"/>
          </p:cNvPicPr>
          <p:nvPr/>
        </p:nvPicPr>
        <p:blipFill>
          <a:blip r:embed="rId4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3810000"/>
            <a:ext cx="711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3" name="Picture 7" descr="bird"/>
          <p:cNvPicPr>
            <a:picLocks noChangeAspect="1" noChangeArrowheads="1" noCrop="1"/>
          </p:cNvPicPr>
          <p:nvPr/>
        </p:nvPicPr>
        <p:blipFill>
          <a:blip r:embed="rId4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1200"/>
            <a:ext cx="711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4" name="Picture 8" descr="bird"/>
          <p:cNvPicPr>
            <a:picLocks noChangeAspect="1" noChangeArrowheads="1" noCrop="1"/>
          </p:cNvPicPr>
          <p:nvPr/>
        </p:nvPicPr>
        <p:blipFill>
          <a:blip r:embed="rId4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711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5" name="Picture 9" descr="bird"/>
          <p:cNvPicPr>
            <a:picLocks noChangeAspect="1" noChangeArrowheads="1" noCrop="1"/>
          </p:cNvPicPr>
          <p:nvPr/>
        </p:nvPicPr>
        <p:blipFill>
          <a:blip r:embed="rId4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1219200"/>
            <a:ext cx="711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6" name="Picture 10" descr="bird"/>
          <p:cNvPicPr>
            <a:picLocks noChangeAspect="1" noChangeArrowheads="1" noCrop="1"/>
          </p:cNvPicPr>
          <p:nvPr/>
        </p:nvPicPr>
        <p:blipFill>
          <a:blip r:embed="rId4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3581400"/>
            <a:ext cx="711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7" name="Picture 11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334000"/>
            <a:ext cx="6096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8" name="Picture 12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486400"/>
            <a:ext cx="6096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9" name="Picture 13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1524000"/>
            <a:ext cx="6096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90" name="Picture 14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447800"/>
            <a:ext cx="6096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91" name="Picture 15" descr="bird"/>
          <p:cNvPicPr>
            <a:picLocks noChangeAspect="1" noChangeArrowheads="1" noCrop="1"/>
          </p:cNvPicPr>
          <p:nvPr/>
        </p:nvPicPr>
        <p:blipFill>
          <a:blip r:embed="rId4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711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92" name="Picture 16" descr="bird"/>
          <p:cNvPicPr>
            <a:picLocks noChangeAspect="1" noChangeArrowheads="1" noCrop="1"/>
          </p:cNvPicPr>
          <p:nvPr/>
        </p:nvPicPr>
        <p:blipFill>
          <a:blip r:embed="rId4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3505200"/>
            <a:ext cx="711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93" name="Picture 17" descr="untitled ho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0"/>
            <a:ext cx="19812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94" name="Picture 18" descr="untitled ho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" y="5257800"/>
            <a:ext cx="1807633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95" name="Picture 19" descr="untitled ho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368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96" name="Picture 20" descr="untitled ho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5502552"/>
            <a:ext cx="2133600" cy="135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5026998"/>
            <a:ext cx="12192000" cy="207441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690873" y="57398"/>
            <a:ext cx="7218643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/>
            <a:r>
              <a:rPr lang="vi-VN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TIẾT HỌC KẾT THÚC</a:t>
            </a:r>
            <a:endParaRPr 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929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258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78 -0.01064 C 0.03333 -0.0363 -0.00347 -0.14844 -0.03455 -0.1385 C -0.06597 -0.12855 -0.07396 0.02752 -0.13872 0.04856 C -0.20365 0.0696 -0.3349 0.00162 -0.42361 -0.01248 C -0.51233 -0.02659 -0.63108 -0.0467 -0.67083 -0.03653 C -0.71059 -0.02636 -0.65347 0.02613 -0.6625 0.04856 C -0.67118 0.07098 -0.70608 0.10497 -0.72361 0.09873 C -0.74115 0.09249 -0.775 0.03838 -0.76788 0.01156 C -0.76094 -0.01526 -0.70972 -0.06705 -0.68038 -0.06243 C -0.65104 -0.0578 -0.59757 0.00809 -0.59149 0.03931 C -0.58542 0.07052 -0.65833 0.1015 -0.64427 0.12462 C -0.63021 0.14775 -0.57552 0.1748 -0.50677 0.17827 C -0.43819 0.18173 -0.28819 0.15445 -0.23177 0.14497 C -0.17552 0.13549 -0.19618 0.11237 -0.16806 0.12093 C -0.13958 0.12948 -0.10243 0.20254 -0.06233 0.19676 C -0.02222 0.19098 0.05243 0.11607 0.0724 0.08555 C 0.09219 0.05526 0.06059 0.03006 0.05694 0.01526 C 0.05365 0.00046 0.06406 0.01503 0.04878 -0.01064 Z " pathEditMode="relative" rAng="0" ptsTypes="aaaaaaaaaaaaaaaaaa">
                                      <p:cBhvr>
                                        <p:cTn id="13" dur="5000" fill="hold"/>
                                        <p:tgtEl>
                                          <p:spTgt spid="1525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28" y="3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89 -0.12578 C -0.03334 -0.15145 -0.07014 -0.26359 -0.10122 -0.25364 C -0.13264 -0.2437 -0.14063 -0.08763 -0.20539 -0.06659 C -0.27032 -0.04555 -0.40157 -0.11353 -0.49028 -0.12763 C -0.579 -0.14174 -0.69775 -0.16185 -0.7375 -0.15168 C -0.77726 -0.14151 -0.72014 -0.08902 -0.72917 -0.06659 C -0.73785 -0.04416 -0.77275 -0.01018 -0.79028 -0.01642 C -0.80782 -0.02266 -0.84167 -0.07677 -0.83455 -0.10359 C -0.82761 -0.13041 -0.77639 -0.1822 -0.74705 -0.17758 C -0.71771 -0.17295 -0.66424 -0.10705 -0.65816 -0.07584 C -0.65209 -0.04463 -0.725 -0.01364 -0.71094 0.00948 C -0.69688 0.0326 -0.64219 0.05965 -0.57344 0.06312 C -0.50486 0.06659 -0.35486 0.0393 -0.29844 0.02982 C -0.24219 0.02034 -0.26285 -0.00278 -0.23473 0.00578 C -0.20625 0.01433 -0.1691 0.0874 -0.129 0.08162 C -0.08889 0.07584 -0.01424 0.00092 0.00573 -0.0296 C 0.02552 -0.05989 -0.00608 -0.08509 -0.00973 -0.09989 C -0.01302 -0.11468 -0.00261 -0.10012 -0.01789 -0.12578 Z " pathEditMode="relative" rAng="0" ptsTypes="aaaaaaaaaaaaaaaaaa">
                                      <p:cBhvr>
                                        <p:cTn id="16" dur="5000" fill="hold"/>
                                        <p:tgtEl>
                                          <p:spTgt spid="1525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28" y="3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89 -0.12578 C -0.03334 -0.15145 -0.07014 -0.26359 -0.10122 -0.25364 C -0.13264 -0.2437 -0.14063 -0.08763 -0.20539 -0.06659 C -0.27032 -0.04555 -0.40157 -0.11353 -0.49028 -0.12763 C -0.579 -0.14174 -0.69775 -0.16185 -0.7375 -0.15168 C -0.77726 -0.14151 -0.72014 -0.08902 -0.72917 -0.06659 C -0.73785 -0.04416 -0.77275 -0.01018 -0.79028 -0.01642 C -0.80782 -0.02266 -0.84167 -0.07677 -0.83455 -0.10359 C -0.82761 -0.13041 -0.77639 -0.1822 -0.74705 -0.17758 C -0.71771 -0.17295 -0.66424 -0.10705 -0.65816 -0.07584 C -0.65209 -0.04463 -0.725 -0.01364 -0.71094 0.00948 C -0.69688 0.0326 -0.64219 0.05965 -0.57344 0.06312 C -0.50486 0.06659 -0.35486 0.0393 -0.29844 0.02982 C -0.24219 0.02034 -0.26285 -0.00278 -0.23473 0.00578 C -0.20625 0.01433 -0.1691 0.0874 -0.129 0.08162 C -0.08889 0.07584 -0.01424 0.00092 0.00573 -0.0296 C 0.02552 -0.05989 -0.00608 -0.08509 -0.00973 -0.09989 C -0.01302 -0.11468 -0.00261 -0.10012 -0.01789 -0.12578 Z " pathEditMode="relative" rAng="0" ptsTypes="aaaaaaaaaaaaaaaaaa">
                                      <p:cBhvr>
                                        <p:cTn id="19" dur="5000" fill="hold"/>
                                        <p:tgtEl>
                                          <p:spTgt spid="1525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28" y="3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545 0.17387 C 0.65 0.14821 0.61319 0.03607 0.58212 0.04601 C 0.55069 0.05595 0.54271 0.21202 0.47795 0.23306 C 0.41302 0.2541 0.28177 0.18613 0.19306 0.17202 C 0.10434 0.15792 -0.01441 0.1378 -0.05417 0.14798 C -0.09392 0.15815 -0.03681 0.21063 -0.04583 0.23306 C -0.05451 0.25549 -0.08941 0.28948 -0.10694 0.28324 C -0.12448 0.27699 -0.15833 0.22289 -0.15122 0.19607 C -0.14427 0.16925 -0.09306 0.11746 -0.06372 0.12208 C -0.03437 0.1267 0.0191 0.1926 0.02517 0.22381 C 0.03125 0.25503 -0.04167 0.28601 -0.0276 0.30913 C -0.01354 0.33225 0.04115 0.35931 0.11007 0.36277 C 0.17847 0.36624 0.32847 0.33896 0.3849 0.32948 C 0.44115 0.32 0.42083 0.29688 0.44896 0.30543 C 0.47708 0.31399 0.51424 0.38705 0.55434 0.38127 C 0.59444 0.37549 0.6691 0.30058 0.68906 0.27006 C 0.70885 0.23977 0.67726 0.21457 0.67361 0.19977 C 0.67031 0.18497 0.68073 0.19954 0.66545 0.17387 Z " pathEditMode="relative" rAng="0" ptsTypes="aaaaaaaaaaaaaaaaaa">
                                      <p:cBhvr>
                                        <p:cTn id="22" dur="5000" fill="hold"/>
                                        <p:tgtEl>
                                          <p:spTgt spid="1525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28" y="3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8621"/>
            <a:ext cx="2187972" cy="192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539100" y="3430209"/>
            <a:ext cx="10755865" cy="72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504" tIns="53754" rIns="107504" bIns="5375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6771" rtl="0" eaLnBrk="1" fontAlgn="auto" latinLnBrk="0" hangingPunct="1">
              <a:lnSpc>
                <a:spcPct val="100000"/>
              </a:lnSpc>
              <a:spcBef>
                <a:spcPts val="13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8011" y="1090413"/>
            <a:ext cx="8592457" cy="1909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504" tIns="53754" rIns="107504" bIns="5375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6771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1086771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</a:t>
            </a:r>
          </a:p>
        </p:txBody>
      </p:sp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4682" y="-81642"/>
            <a:ext cx="1037036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ài hát khởi động">
            <a:hlinkClick r:id="" action="ppaction://media"/>
            <a:extLst>
              <a:ext uri="{FF2B5EF4-FFF2-40B4-BE49-F238E27FC236}">
                <a16:creationId xmlns:a16="http://schemas.microsoft.com/office/drawing/2014/main" xmlns="" id="{155ED871-3739-4F2C-9C32-7E8981352A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74" y="92075"/>
            <a:ext cx="12273295" cy="673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6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33+ Hình Nền Powerpoint Dễ Thương, Cute, ngộ Nghĩnh">
            <a:extLst>
              <a:ext uri="{FF2B5EF4-FFF2-40B4-BE49-F238E27FC236}">
                <a16:creationId xmlns:a16="http://schemas.microsoft.com/office/drawing/2014/main" xmlns="" id="{09D711BD-59CD-5F62-578F-4D23B13CE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53CF4E9-1FD4-2684-C58C-C1AB44F5954A}"/>
              </a:ext>
            </a:extLst>
          </p:cNvPr>
          <p:cNvSpPr txBox="1"/>
          <p:nvPr/>
        </p:nvSpPr>
        <p:spPr>
          <a:xfrm>
            <a:off x="180307" y="999534"/>
            <a:ext cx="11475076" cy="124391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0" marR="0" lvl="0" indent="0" algn="ctr" defTabSz="1086771" rtl="0" eaLnBrk="1" fontAlgn="auto" latinLnBrk="0" hangingPunct="1">
              <a:lnSpc>
                <a:spcPct val="100000"/>
              </a:lnSpc>
              <a:spcBef>
                <a:spcPts val="13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u="sng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Stem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1086771" rtl="0" eaLnBrk="1" fontAlgn="auto" latinLnBrk="0" hangingPunct="1">
              <a:lnSpc>
                <a:spcPct val="100000"/>
              </a:lnSpc>
              <a:spcBef>
                <a:spcPts val="13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NGÔI NHÀ THÚ CƯNG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74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0CE6EA0-50D9-4513-A1DF-1D435BE74967}"/>
              </a:ext>
            </a:extLst>
          </p:cNvPr>
          <p:cNvSpPr txBox="1"/>
          <p:nvPr/>
        </p:nvSpPr>
        <p:spPr>
          <a:xfrm>
            <a:off x="844372" y="85187"/>
            <a:ext cx="11475076" cy="5016746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TIÊU CHÍ SẢN PHẨM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1-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cưng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2-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3-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tốn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4-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5- Trang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GB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图片 27" descr="001.">
            <a:extLst>
              <a:ext uri="{FF2B5EF4-FFF2-40B4-BE49-F238E27FC236}">
                <a16:creationId xmlns:a16="http://schemas.microsoft.com/office/drawing/2014/main" xmlns="" id="{EA170340-E4B4-4EE7-B150-2D56D581D2E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11999" y="2996926"/>
            <a:ext cx="6739822" cy="536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33+ Hình Nền Powerpoint Dễ Thương, Cute, ngộ Nghĩnh">
            <a:extLst>
              <a:ext uri="{FF2B5EF4-FFF2-40B4-BE49-F238E27FC236}">
                <a16:creationId xmlns:a16="http://schemas.microsoft.com/office/drawing/2014/main" xmlns="" id="{09D711BD-59CD-5F62-578F-4D23B13CE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53CF4E9-1FD4-2684-C58C-C1AB44F5954A}"/>
              </a:ext>
            </a:extLst>
          </p:cNvPr>
          <p:cNvSpPr txBox="1"/>
          <p:nvPr/>
        </p:nvSpPr>
        <p:spPr>
          <a:xfrm>
            <a:off x="166240" y="599204"/>
            <a:ext cx="11475076" cy="175431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0" marR="0" lvl="0" indent="0" algn="ctr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ĐỘNG 1: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lvl="0" algn="ctr"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Mở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Xác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vấn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03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POINSET2">
            <a:extLst>
              <a:ext uri="{FF2B5EF4-FFF2-40B4-BE49-F238E27FC236}">
                <a16:creationId xmlns:a16="http://schemas.microsoft.com/office/drawing/2014/main" xmlns="" id="{766CD5ED-80D1-4DA7-B54F-E56F652DB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4682" y="-81642"/>
            <a:ext cx="1037036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A80B7CB-4CD5-40E8-B9AC-D3C8B00DB0DF}"/>
              </a:ext>
            </a:extLst>
          </p:cNvPr>
          <p:cNvSpPr txBox="1"/>
          <p:nvPr/>
        </p:nvSpPr>
        <p:spPr>
          <a:xfrm>
            <a:off x="125090" y="0"/>
            <a:ext cx="12475173" cy="193898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ai?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GB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5D0BFAF-D5DB-4AE4-B05A-128BCCDBC4B7}"/>
              </a:ext>
            </a:extLst>
          </p:cNvPr>
          <p:cNvSpPr txBox="1"/>
          <p:nvPr/>
        </p:nvSpPr>
        <p:spPr>
          <a:xfrm>
            <a:off x="-107255" y="2727983"/>
            <a:ext cx="11475076" cy="1200316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GB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GB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FCA06B8-5739-4159-BBDD-3B42A91DC724}"/>
              </a:ext>
            </a:extLst>
          </p:cNvPr>
          <p:cNvSpPr txBox="1"/>
          <p:nvPr/>
        </p:nvSpPr>
        <p:spPr>
          <a:xfrm>
            <a:off x="17998" y="4215820"/>
            <a:ext cx="12475173" cy="1323427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GB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70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E1E2157-4D48-814D-A49D-65046D203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" y="122975"/>
            <a:ext cx="1299681" cy="10235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2471" y="1236375"/>
            <a:ext cx="67628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2)  Theo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9843" y="3966867"/>
            <a:ext cx="10825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   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54C85FF-70AD-4060-B8E0-DF5C36DF2BA0}"/>
              </a:ext>
            </a:extLst>
          </p:cNvPr>
          <p:cNvSpPr txBox="1"/>
          <p:nvPr/>
        </p:nvSpPr>
        <p:spPr>
          <a:xfrm>
            <a:off x="362386" y="3760574"/>
            <a:ext cx="6762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anose="05000000000000000000" pitchFamily="2" charset="2"/>
              </a:rPr>
              <a:t>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mèo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ngủ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tránh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tránh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rét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…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pic>
        <p:nvPicPr>
          <p:cNvPr id="1026" name="image7.png">
            <a:extLst>
              <a:ext uri="{FF2B5EF4-FFF2-40B4-BE49-F238E27FC236}">
                <a16:creationId xmlns:a16="http://schemas.microsoft.com/office/drawing/2014/main" xmlns="" id="{A1432182-7419-4A64-8328-D6215812A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951" y="1864089"/>
            <a:ext cx="4539049" cy="368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537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00C1C-4381-4715-B277-5F105FBE1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cưng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B965E94-CEC2-447D-8132-01D934824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just">
              <a:lnSpc>
                <a:spcPct val="115000"/>
              </a:lnSpc>
              <a:spcBef>
                <a:spcPts val="85"/>
              </a:spcBef>
              <a:spcAft>
                <a:spcPts val="85"/>
              </a:spcAft>
              <a:buFont typeface="Arial" panose="020B0604020202020204" pitchFamily="34" charset="0"/>
              <a:buChar char="+"/>
            </a:pPr>
            <a:r>
              <a:rPr lang="en-US" sz="36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6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6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85"/>
              </a:spcBef>
              <a:spcAft>
                <a:spcPts val="85"/>
              </a:spcAft>
              <a:buFont typeface="Arial" panose="020B0604020202020204" pitchFamily="34" charset="0"/>
              <a:buChar char="+"/>
            </a:pP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85"/>
              </a:spcBef>
              <a:spcAft>
                <a:spcPts val="85"/>
              </a:spcAft>
              <a:buNone/>
            </a:pP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2803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8.5|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1356</TotalTime>
  <Words>809</Words>
  <Application>Microsoft Office PowerPoint</Application>
  <PresentationFormat>Custom</PresentationFormat>
  <Paragraphs>82</Paragraphs>
  <Slides>24</Slides>
  <Notes>6</Notes>
  <HiddenSlides>0</HiddenSlides>
  <MMClips>5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Office Theme</vt:lpstr>
      <vt:lpstr>1_Office Theme</vt:lpstr>
      <vt:lpstr>2_Office Theme</vt:lpstr>
      <vt:lpstr>3_Office Theme</vt:lpstr>
      <vt:lpstr>8_Office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Mỗi nhóm, suy nghĩ, thiết kế một ngôi nhà cho thú cưng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Hoàn thiện cho ngôi nhà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RedStar</cp:lastModifiedBy>
  <cp:revision>101</cp:revision>
  <dcterms:created xsi:type="dcterms:W3CDTF">2023-09-02T01:28:20Z</dcterms:created>
  <dcterms:modified xsi:type="dcterms:W3CDTF">2025-10-13T07:57:43Z</dcterms:modified>
</cp:coreProperties>
</file>