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2" r:id="rId4"/>
    <p:sldMasterId id="2147483704" r:id="rId5"/>
  </p:sldMasterIdLst>
  <p:notesMasterIdLst>
    <p:notesMasterId r:id="rId37"/>
  </p:notesMasterIdLst>
  <p:sldIdLst>
    <p:sldId id="257" r:id="rId6"/>
    <p:sldId id="281" r:id="rId7"/>
    <p:sldId id="282" r:id="rId8"/>
    <p:sldId id="285" r:id="rId9"/>
    <p:sldId id="286" r:id="rId10"/>
    <p:sldId id="287" r:id="rId11"/>
    <p:sldId id="289" r:id="rId12"/>
    <p:sldId id="259" r:id="rId13"/>
    <p:sldId id="266" r:id="rId14"/>
    <p:sldId id="290" r:id="rId15"/>
    <p:sldId id="260" r:id="rId16"/>
    <p:sldId id="271" r:id="rId17"/>
    <p:sldId id="258" r:id="rId18"/>
    <p:sldId id="298" r:id="rId19"/>
    <p:sldId id="299" r:id="rId20"/>
    <p:sldId id="292" r:id="rId21"/>
    <p:sldId id="264" r:id="rId22"/>
    <p:sldId id="293" r:id="rId23"/>
    <p:sldId id="294" r:id="rId24"/>
    <p:sldId id="288" r:id="rId25"/>
    <p:sldId id="341" r:id="rId26"/>
    <p:sldId id="342" r:id="rId27"/>
    <p:sldId id="343" r:id="rId28"/>
    <p:sldId id="344" r:id="rId29"/>
    <p:sldId id="345" r:id="rId30"/>
    <p:sldId id="346" r:id="rId31"/>
    <p:sldId id="2007577189" r:id="rId32"/>
    <p:sldId id="2007577188" r:id="rId33"/>
    <p:sldId id="2007577190" r:id="rId34"/>
    <p:sldId id="2007577191" r:id="rId35"/>
    <p:sldId id="34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F13543-2162-4F5A-9E28-635081F906CF}" v="1" dt="2024-11-03T00:09:57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ĐÔNG VŨ" userId="16d7361ce9402b54" providerId="LiveId" clId="{1CF13543-2162-4F5A-9E28-635081F906CF}"/>
    <pc:docChg chg="undo custSel modSld modMainMaster">
      <pc:chgData name="ĐÔNG VŨ" userId="16d7361ce9402b54" providerId="LiveId" clId="{1CF13543-2162-4F5A-9E28-635081F906CF}" dt="2024-11-03T00:09:57.501" v="10" actId="27636"/>
      <pc:docMkLst>
        <pc:docMk/>
      </pc:docMkLst>
      <pc:sldChg chg="modSp mod">
        <pc:chgData name="ĐÔNG VŨ" userId="16d7361ce9402b54" providerId="LiveId" clId="{1CF13543-2162-4F5A-9E28-635081F906CF}" dt="2024-11-03T00:09:57.501" v="10" actId="27636"/>
        <pc:sldMkLst>
          <pc:docMk/>
          <pc:sldMk cId="3051973262" sldId="290"/>
        </pc:sldMkLst>
        <pc:spChg chg="mod">
          <ac:chgData name="ĐÔNG VŨ" userId="16d7361ce9402b54" providerId="LiveId" clId="{1CF13543-2162-4F5A-9E28-635081F906CF}" dt="2024-11-03T00:09:57.501" v="10" actId="27636"/>
          <ac:spMkLst>
            <pc:docMk/>
            <pc:sldMk cId="3051973262" sldId="290"/>
            <ac:spMk id="5" creationId="{5607AC88-6F99-C241-B202-935D5F325892}"/>
          </ac:spMkLst>
        </pc:spChg>
      </pc:sldChg>
      <pc:sldChg chg="modNotesTx">
        <pc:chgData name="ĐÔNG VŨ" userId="16d7361ce9402b54" providerId="LiveId" clId="{1CF13543-2162-4F5A-9E28-635081F906CF}" dt="2024-11-03T00:09:38.680" v="8" actId="6549"/>
        <pc:sldMkLst>
          <pc:docMk/>
          <pc:sldMk cId="1702530975" sldId="341"/>
        </pc:sldMkLst>
      </pc:sldChg>
      <pc:sldChg chg="modNotesTx">
        <pc:chgData name="ĐÔNG VŨ" userId="16d7361ce9402b54" providerId="LiveId" clId="{1CF13543-2162-4F5A-9E28-635081F906CF}" dt="2024-11-03T00:09:48.268" v="9" actId="6549"/>
        <pc:sldMkLst>
          <pc:docMk/>
          <pc:sldMk cId="235998382" sldId="346"/>
        </pc:sldMkLst>
      </pc:sldChg>
      <pc:sldMasterChg chg="modSp mod">
        <pc:chgData name="ĐÔNG VŨ" userId="16d7361ce9402b54" providerId="LiveId" clId="{1CF13543-2162-4F5A-9E28-635081F906CF}" dt="2024-11-03T00:08:09.660" v="7" actId="1076"/>
        <pc:sldMasterMkLst>
          <pc:docMk/>
          <pc:sldMasterMk cId="1522292617" sldId="2147483684"/>
        </pc:sldMasterMkLst>
        <pc:picChg chg="mod">
          <ac:chgData name="ĐÔNG VŨ" userId="16d7361ce9402b54" providerId="LiveId" clId="{1CF13543-2162-4F5A-9E28-635081F906CF}" dt="2024-11-03T00:08:09.660" v="7" actId="1076"/>
          <ac:picMkLst>
            <pc:docMk/>
            <pc:sldMasterMk cId="1522292617" sldId="2147483684"/>
            <ac:picMk id="7" creationId="{00000000-0000-0000-0000-000000000000}"/>
          </ac:picMkLst>
        </pc:picChg>
      </pc:sldMasterChg>
      <pc:sldMasterChg chg="modSldLayout">
        <pc:chgData name="ĐÔNG VŨ" userId="16d7361ce9402b54" providerId="LiveId" clId="{1CF13543-2162-4F5A-9E28-635081F906CF}" dt="2024-11-03T00:07:41.087" v="3" actId="478"/>
        <pc:sldMasterMkLst>
          <pc:docMk/>
          <pc:sldMasterMk cId="3052364269" sldId="2147483704"/>
        </pc:sldMasterMkLst>
        <pc:sldLayoutChg chg="delSp modSp mod">
          <pc:chgData name="ĐÔNG VŨ" userId="16d7361ce9402b54" providerId="LiveId" clId="{1CF13543-2162-4F5A-9E28-635081F906CF}" dt="2024-11-03T00:07:41.087" v="3" actId="478"/>
          <pc:sldLayoutMkLst>
            <pc:docMk/>
            <pc:sldMasterMk cId="3052364269" sldId="2147483704"/>
            <pc:sldLayoutMk cId="3158590457" sldId="2147483706"/>
          </pc:sldLayoutMkLst>
          <pc:spChg chg="del mod">
            <ac:chgData name="ĐÔNG VŨ" userId="16d7361ce9402b54" providerId="LiveId" clId="{1CF13543-2162-4F5A-9E28-635081F906CF}" dt="2024-11-03T00:07:38.623" v="2" actId="478"/>
            <ac:spMkLst>
              <pc:docMk/>
              <pc:sldMasterMk cId="3052364269" sldId="2147483704"/>
              <pc:sldLayoutMk cId="3158590457" sldId="2147483706"/>
              <ac:spMk id="2" creationId="{D1F3D884-A6B1-BB6D-47F1-72EF167B3B7B}"/>
            </ac:spMkLst>
          </pc:spChg>
          <pc:picChg chg="del">
            <ac:chgData name="ĐÔNG VŨ" userId="16d7361ce9402b54" providerId="LiveId" clId="{1CF13543-2162-4F5A-9E28-635081F906CF}" dt="2024-11-03T00:07:41.087" v="3" actId="478"/>
            <ac:picMkLst>
              <pc:docMk/>
              <pc:sldMasterMk cId="3052364269" sldId="2147483704"/>
              <pc:sldLayoutMk cId="3158590457" sldId="2147483706"/>
              <ac:picMk id="10" creationId="{F5B1BA3C-0332-C8F0-D23D-E5BBBCA7B96A}"/>
            </ac:picMkLst>
          </pc:picChg>
        </pc:sldLayoutChg>
        <pc:sldLayoutChg chg="modSp mod">
          <pc:chgData name="ĐÔNG VŨ" userId="16d7361ce9402b54" providerId="LiveId" clId="{1CF13543-2162-4F5A-9E28-635081F906CF}" dt="2024-11-03T00:07:17.798" v="0" actId="1076"/>
          <pc:sldLayoutMkLst>
            <pc:docMk/>
            <pc:sldMasterMk cId="3052364269" sldId="2147483704"/>
            <pc:sldLayoutMk cId="1862103889" sldId="2147483709"/>
          </pc:sldLayoutMkLst>
          <pc:spChg chg="mod">
            <ac:chgData name="ĐÔNG VŨ" userId="16d7361ce9402b54" providerId="LiveId" clId="{1CF13543-2162-4F5A-9E28-635081F906CF}" dt="2024-11-03T00:07:17.798" v="0" actId="1076"/>
            <ac:spMkLst>
              <pc:docMk/>
              <pc:sldMasterMk cId="3052364269" sldId="2147483704"/>
              <pc:sldLayoutMk cId="1862103889" sldId="2147483709"/>
              <ac:spMk id="4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3CEE2-92DD-42FA-AD79-B2E82BB88C5A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27572-1D5F-4CBB-8C45-90B334A42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0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3F402-B052-4241-8575-CB7BF57268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923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3F402-B052-4241-8575-CB7BF57268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133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3F402-B052-4241-8575-CB7BF57268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7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927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7E4A1-AA4E-4BC9-A38F-D1B484F28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764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7E4A1-AA4E-4BC9-A38F-D1B484F28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072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7E4A1-AA4E-4BC9-A38F-D1B484F28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467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29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2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79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62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2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98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81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19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1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29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99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76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94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92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21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539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381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42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401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/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17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041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873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80A3012-D26C-4D37-AE6C-1BCF8B566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230C292-4FCB-4F0D-9B99-667E1032FC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8527" y="-236046"/>
            <a:ext cx="12697036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5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D05D83-12F7-4801-84F5-69B5D0F0F2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2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23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0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61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54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6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96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03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16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35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1488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346075" y="803910"/>
            <a:ext cx="11524615" cy="54692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椭圆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7515" y="241935"/>
            <a:ext cx="5868670" cy="5447030"/>
          </a:xfrm>
          <a:prstGeom prst="rect">
            <a:avLst/>
          </a:prstGeom>
        </p:spPr>
      </p:pic>
      <p:pic>
        <p:nvPicPr>
          <p:cNvPr id="16" name="图片 15" descr="椭圆 1 拷贝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3830" y="2498725"/>
            <a:ext cx="5321300" cy="3190240"/>
          </a:xfrm>
          <a:prstGeom prst="rect">
            <a:avLst/>
          </a:prstGeom>
        </p:spPr>
      </p:pic>
      <p:pic>
        <p:nvPicPr>
          <p:cNvPr id="13" name="图片 12" descr="7"/>
          <p:cNvPicPr>
            <a:picLocks noChangeAspect="1"/>
          </p:cNvPicPr>
          <p:nvPr userDrawn="1"/>
        </p:nvPicPr>
        <p:blipFill>
          <a:blip r:embed="rId5"/>
          <a:srcRect t="64676"/>
          <a:stretch>
            <a:fillRect/>
          </a:stretch>
        </p:blipFill>
        <p:spPr>
          <a:xfrm>
            <a:off x="0" y="4076700"/>
            <a:ext cx="12204065" cy="27813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FF49411-0DAF-9565-5240-68A4B968494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4D92C-2B4B-7ABB-50E3-655D1A11A6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FA208-E84B-F0C2-5E98-BBF7990B09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EFC8C5-C2A1-A5E1-83D1-B09F2583B40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A5413-2100-9DB3-1B01-A8F0E19CF9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B736BDB-6CA0-DCBB-EC06-277AF7996E0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8D34B9-9D51-C114-B5AC-781394598050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578340-275B-A2AB-3183-0E3368C52D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90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1434465" y="1610360"/>
            <a:ext cx="8517890" cy="42335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4000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9028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15366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427345"/>
            <a:ext cx="1914525" cy="1390650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920480" y="5269865"/>
            <a:ext cx="2131695" cy="15481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0C87004-CA66-DB1D-59A9-0A92D3C21BD6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E46DD-DEDF-51C2-F24D-C3018ADE14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CCBD91-C510-F646-EBCF-6FDBFD317D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A071C-9FAC-FEBE-33A8-C0C4C53C26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BE5AD5-648A-F3F6-BE66-2CCA48C9DC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301AC42-512B-816D-1231-7A6289469635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323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53853"/>
            <a:ext cx="12216506" cy="6897883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5397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13969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413375"/>
            <a:ext cx="1914525" cy="139065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37490" y="537210"/>
            <a:ext cx="11524615" cy="5728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02"/>
          <p:cNvPicPr>
            <a:picLocks noChangeAspect="1"/>
          </p:cNvPicPr>
          <p:nvPr userDrawn="1"/>
        </p:nvPicPr>
        <p:blipFill>
          <a:blip r:embed="rId3"/>
          <a:srcRect t="60806" r="60696" b="-488"/>
          <a:stretch>
            <a:fillRect/>
          </a:stretch>
        </p:blipFill>
        <p:spPr>
          <a:xfrm>
            <a:off x="-835025" y="4512945"/>
            <a:ext cx="4043680" cy="2345055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2061210" y="5621655"/>
            <a:ext cx="1628775" cy="1182370"/>
          </a:xfrm>
          <a:prstGeom prst="rect">
            <a:avLst/>
          </a:prstGeom>
        </p:spPr>
      </p:pic>
      <p:pic>
        <p:nvPicPr>
          <p:cNvPr id="16" name="图片 15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23540" y="5179695"/>
            <a:ext cx="4750435" cy="1664335"/>
          </a:xfrm>
          <a:prstGeom prst="rect">
            <a:avLst/>
          </a:prstGeom>
        </p:spPr>
      </p:pic>
      <p:pic>
        <p:nvPicPr>
          <p:cNvPr id="17" name="图片 16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88950" y="5219700"/>
            <a:ext cx="2254885" cy="1638300"/>
          </a:xfrm>
          <a:prstGeom prst="rect">
            <a:avLst/>
          </a:prstGeom>
        </p:spPr>
      </p:pic>
      <p:pic>
        <p:nvPicPr>
          <p:cNvPr id="23" name="图片 22" descr="02"/>
          <p:cNvPicPr>
            <a:picLocks noChangeAspect="1"/>
          </p:cNvPicPr>
          <p:nvPr userDrawn="1"/>
        </p:nvPicPr>
        <p:blipFill>
          <a:blip r:embed="rId3"/>
          <a:srcRect l="43349" t="64262" r="16065" b="661"/>
          <a:stretch>
            <a:fillRect/>
          </a:stretch>
        </p:blipFill>
        <p:spPr>
          <a:xfrm>
            <a:off x="5883910" y="3352165"/>
            <a:ext cx="6308090" cy="3491865"/>
          </a:xfrm>
          <a:prstGeom prst="rect">
            <a:avLst/>
          </a:prstGeom>
        </p:spPr>
      </p:pic>
      <p:pic>
        <p:nvPicPr>
          <p:cNvPr id="24" name="图片 23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0466705" y="4757420"/>
            <a:ext cx="2816225" cy="2046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B1CFC8-6C23-AE10-DB2D-205D268F73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CDBCB-CEDA-AFDC-DAEB-4415315734F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21192-6C89-93E1-215D-138866F4C6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6FB04-A220-0CA1-D17A-6A0E4E5EBA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788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1444800" y="2268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1038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4597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8272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2025/11/9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359801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50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02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736648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50260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91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2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18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3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10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-62835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9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484D2-C01F-4EA8-81EF-09692B85756F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32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305236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luyen-tap/11591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3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22D710-9615-2315-A865-46F9FB8BA6AA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/>
                <a:sym typeface="Arial"/>
              </a:rPr>
              <a:t>TIẾNG VIỆT 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9D062-DAD5-79B5-C3F9-C8EC10FAC07A}"/>
              </a:ext>
            </a:extLst>
          </p:cNvPr>
          <p:cNvSpPr/>
          <p:nvPr/>
        </p:nvSpPr>
        <p:spPr>
          <a:xfrm>
            <a:off x="11055875" y="730646"/>
            <a:ext cx="86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3D72D3-0655-742A-1739-650672E14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7042" y="976839"/>
            <a:ext cx="9144000" cy="1242146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1F60"/>
                </a:solidFill>
                <a:latin typeface="UTM Avo" panose="02040603050506020204" pitchFamily="18" charset="0"/>
              </a:rPr>
              <a:t>Tuần</a:t>
            </a:r>
            <a:r>
              <a:rPr lang="en-US" sz="5400" b="1" dirty="0">
                <a:solidFill>
                  <a:srgbClr val="001F60"/>
                </a:solidFill>
                <a:latin typeface="UTM Avo" panose="02040603050506020204" pitchFamily="18" charset="0"/>
              </a:rPr>
              <a:t> 10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B695205-2C54-FA03-4CF6-6BFEC2200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1737" y="2407979"/>
            <a:ext cx="9144000" cy="298973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1: </a:t>
            </a:r>
          </a:p>
          <a:p>
            <a:pPr>
              <a:lnSpc>
                <a:spcPct val="13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hồ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885">
            <a:extLst>
              <a:ext uri="{FF2B5EF4-FFF2-40B4-BE49-F238E27FC236}">
                <a16:creationId xmlns:a16="http://schemas.microsoft.com/office/drawing/2014/main" id="{289411E5-5F4D-B1F4-A08D-78EC63A891F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868257" y="586964"/>
            <a:ext cx="5196994" cy="627103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607AC88-6F99-C241-B202-935D5F325892}"/>
              </a:ext>
            </a:extLst>
          </p:cNvPr>
          <p:cNvSpPr txBox="1">
            <a:spLocks/>
          </p:cNvSpPr>
          <p:nvPr/>
        </p:nvSpPr>
        <p:spPr>
          <a:xfrm>
            <a:off x="126749" y="2398926"/>
            <a:ext cx="6853253" cy="29897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1: </a:t>
            </a:r>
          </a:p>
          <a:p>
            <a:pPr>
              <a:lnSpc>
                <a:spcPct val="13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hồ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97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EF1135-6193-AC69-A2C8-55BE8E6B1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382" y="2976328"/>
            <a:ext cx="7333307" cy="191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11028E-B8E5-409C-3988-996BAC27398C}"/>
              </a:ext>
            </a:extLst>
          </p:cNvPr>
          <p:cNvSpPr txBox="1"/>
          <p:nvPr/>
        </p:nvSpPr>
        <p:spPr>
          <a:xfrm>
            <a:off x="1368600" y="1374589"/>
            <a:ext cx="101145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HOẠT ĐỘNG 1. ĐỌC THÀNH TIẾNG</a:t>
            </a:r>
          </a:p>
        </p:txBody>
      </p:sp>
      <p:sp>
        <p:nvSpPr>
          <p:cNvPr id="12" name="Google Shape;318;p9">
            <a:extLst>
              <a:ext uri="{FF2B5EF4-FFF2-40B4-BE49-F238E27FC236}">
                <a16:creationId xmlns:a16="http://schemas.microsoft.com/office/drawing/2014/main" id="{E5A0356B-7885-E85F-81DC-2CA215F4D7CD}"/>
              </a:ext>
            </a:extLst>
          </p:cNvPr>
          <p:cNvSpPr/>
          <p:nvPr/>
        </p:nvSpPr>
        <p:spPr>
          <a:xfrm>
            <a:off x="7084311" y="3278648"/>
            <a:ext cx="4592848" cy="298635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B4075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240000" tIns="60933" rIns="240000" bIns="60933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Ngắt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nghỉ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hơi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ngay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dấu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nhấn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giọng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ở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những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chữ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cuối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của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nó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nhấn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mạnh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gợi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như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háo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hức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nhiệm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vụ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quan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trọng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ngắn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ngủi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,..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5FBFF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319;p9">
            <a:extLst>
              <a:ext uri="{FF2B5EF4-FFF2-40B4-BE49-F238E27FC236}">
                <a16:creationId xmlns:a16="http://schemas.microsoft.com/office/drawing/2014/main" id="{2A090E68-A5AC-9A3A-9029-586C6A894D48}"/>
              </a:ext>
            </a:extLst>
          </p:cNvPr>
          <p:cNvSpPr/>
          <p:nvPr/>
        </p:nvSpPr>
        <p:spPr>
          <a:xfrm>
            <a:off x="819669" y="3265391"/>
            <a:ext cx="5671666" cy="2470391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B4075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Giọng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nhẹ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nhàng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khoan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thai</a:t>
            </a: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lang="en-US" sz="2400" kern="0" baseline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vật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giọng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vui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vẻ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hứng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Giọng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Hồ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giọng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ôn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tồn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5FBFF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322;p9">
            <a:extLst>
              <a:ext uri="{FF2B5EF4-FFF2-40B4-BE49-F238E27FC236}">
                <a16:creationId xmlns:a16="http://schemas.microsoft.com/office/drawing/2014/main" id="{FA4B0E42-3618-D41C-66BB-7D58BF038E1F}"/>
              </a:ext>
            </a:extLst>
          </p:cNvPr>
          <p:cNvSpPr/>
          <p:nvPr/>
        </p:nvSpPr>
        <p:spPr>
          <a:xfrm>
            <a:off x="7045333" y="8306875"/>
            <a:ext cx="96400" cy="96400"/>
          </a:xfrm>
          <a:prstGeom prst="ellipse">
            <a:avLst/>
          </a:prstGeom>
          <a:noFill/>
          <a:ln w="9525" cap="flat" cmpd="sng">
            <a:solidFill>
              <a:srgbClr val="4C61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323;p9">
            <a:extLst>
              <a:ext uri="{FF2B5EF4-FFF2-40B4-BE49-F238E27FC236}">
                <a16:creationId xmlns:a16="http://schemas.microsoft.com/office/drawing/2014/main" id="{804403E1-7239-4D39-FAE5-D771D9A501D0}"/>
              </a:ext>
            </a:extLst>
          </p:cNvPr>
          <p:cNvSpPr/>
          <p:nvPr/>
        </p:nvSpPr>
        <p:spPr>
          <a:xfrm rot="-4372078">
            <a:off x="1282374" y="8043119"/>
            <a:ext cx="172452" cy="149425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4C61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325;p9">
            <a:extLst>
              <a:ext uri="{FF2B5EF4-FFF2-40B4-BE49-F238E27FC236}">
                <a16:creationId xmlns:a16="http://schemas.microsoft.com/office/drawing/2014/main" id="{9172ACB0-BB02-F660-09F2-D6E4EE514118}"/>
              </a:ext>
            </a:extLst>
          </p:cNvPr>
          <p:cNvSpPr/>
          <p:nvPr/>
        </p:nvSpPr>
        <p:spPr>
          <a:xfrm>
            <a:off x="2162421" y="2232012"/>
            <a:ext cx="2684904" cy="763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8AD8"/>
          </a:solidFill>
          <a:ln w="38100" cap="flat" cmpd="sng">
            <a:solidFill>
              <a:srgbClr val="F5FB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Giọng đọc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326;p9">
            <a:extLst>
              <a:ext uri="{FF2B5EF4-FFF2-40B4-BE49-F238E27FC236}">
                <a16:creationId xmlns:a16="http://schemas.microsoft.com/office/drawing/2014/main" id="{90E7DCA3-CD64-05A4-B364-C2C6A8459F08}"/>
              </a:ext>
            </a:extLst>
          </p:cNvPr>
          <p:cNvSpPr/>
          <p:nvPr/>
        </p:nvSpPr>
        <p:spPr>
          <a:xfrm>
            <a:off x="7901705" y="2225384"/>
            <a:ext cx="2958059" cy="763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8AD8"/>
          </a:solidFill>
          <a:ln w="38100" cap="flat" cmpd="sng">
            <a:solidFill>
              <a:srgbClr val="F5FB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Nhấn giọng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chụp ảnh hội nghị chuyên nghiệp chuẩn đẹp nhất 2024">
            <a:extLst>
              <a:ext uri="{FF2B5EF4-FFF2-40B4-BE49-F238E27FC236}">
                <a16:creationId xmlns:a16="http://schemas.microsoft.com/office/drawing/2014/main" id="{570FAD08-F55C-831E-BE57-0EA16A2E1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9" y="2471596"/>
            <a:ext cx="5626729" cy="368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C2845CC-BC31-4D67-B755-595D9CAE6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174" y="5280409"/>
            <a:ext cx="2294751" cy="2294751"/>
          </a:xfrm>
          <a:prstGeom prst="rect">
            <a:avLst/>
          </a:prstGeom>
        </p:spPr>
      </p:pic>
      <p:sp>
        <p:nvSpPr>
          <p:cNvPr id="16" name="Rectangle: Rounded Corners 14">
            <a:extLst>
              <a:ext uri="{FF2B5EF4-FFF2-40B4-BE49-F238E27FC236}">
                <a16:creationId xmlns:a16="http://schemas.microsoft.com/office/drawing/2014/main" id="{E6BA65B7-0699-635D-4EA0-D92F1720D6DF}"/>
              </a:ext>
            </a:extLst>
          </p:cNvPr>
          <p:cNvSpPr/>
          <p:nvPr/>
        </p:nvSpPr>
        <p:spPr>
          <a:xfrm>
            <a:off x="1018847" y="1299500"/>
            <a:ext cx="9972059" cy="1529232"/>
          </a:xfrm>
          <a:custGeom>
            <a:avLst/>
            <a:gdLst>
              <a:gd name="connsiteX0" fmla="*/ 0 w 9972059"/>
              <a:gd name="connsiteY0" fmla="*/ 373454 h 1529232"/>
              <a:gd name="connsiteX1" fmla="*/ 373454 w 9972059"/>
              <a:gd name="connsiteY1" fmla="*/ 0 h 1529232"/>
              <a:gd name="connsiteX2" fmla="*/ 9598605 w 9972059"/>
              <a:gd name="connsiteY2" fmla="*/ 0 h 1529232"/>
              <a:gd name="connsiteX3" fmla="*/ 9972059 w 9972059"/>
              <a:gd name="connsiteY3" fmla="*/ 373454 h 1529232"/>
              <a:gd name="connsiteX4" fmla="*/ 9972059 w 9972059"/>
              <a:gd name="connsiteY4" fmla="*/ 1155778 h 1529232"/>
              <a:gd name="connsiteX5" fmla="*/ 9598605 w 9972059"/>
              <a:gd name="connsiteY5" fmla="*/ 1529232 h 1529232"/>
              <a:gd name="connsiteX6" fmla="*/ 373454 w 9972059"/>
              <a:gd name="connsiteY6" fmla="*/ 1529232 h 1529232"/>
              <a:gd name="connsiteX7" fmla="*/ 0 w 9972059"/>
              <a:gd name="connsiteY7" fmla="*/ 1155778 h 1529232"/>
              <a:gd name="connsiteX8" fmla="*/ 0 w 9972059"/>
              <a:gd name="connsiteY8" fmla="*/ 373454 h 152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72059" h="1529232" fill="none" extrusionOk="0">
                <a:moveTo>
                  <a:pt x="0" y="373454"/>
                </a:moveTo>
                <a:cubicBezTo>
                  <a:pt x="-4389" y="182581"/>
                  <a:pt x="162147" y="-3396"/>
                  <a:pt x="373454" y="0"/>
                </a:cubicBezTo>
                <a:cubicBezTo>
                  <a:pt x="1761609" y="-35273"/>
                  <a:pt x="6388223" y="-144294"/>
                  <a:pt x="9598605" y="0"/>
                </a:cubicBezTo>
                <a:cubicBezTo>
                  <a:pt x="9826197" y="6495"/>
                  <a:pt x="9947799" y="146746"/>
                  <a:pt x="9972059" y="373454"/>
                </a:cubicBezTo>
                <a:cubicBezTo>
                  <a:pt x="9972818" y="528236"/>
                  <a:pt x="10015661" y="977495"/>
                  <a:pt x="9972059" y="1155778"/>
                </a:cubicBezTo>
                <a:cubicBezTo>
                  <a:pt x="9987268" y="1350530"/>
                  <a:pt x="9819134" y="1513755"/>
                  <a:pt x="9598605" y="1529232"/>
                </a:cubicBezTo>
                <a:cubicBezTo>
                  <a:pt x="7475561" y="1606757"/>
                  <a:pt x="2697932" y="1485529"/>
                  <a:pt x="373454" y="1529232"/>
                </a:cubicBezTo>
                <a:cubicBezTo>
                  <a:pt x="128335" y="1518463"/>
                  <a:pt x="-14007" y="1361840"/>
                  <a:pt x="0" y="1155778"/>
                </a:cubicBezTo>
                <a:cubicBezTo>
                  <a:pt x="-55398" y="967269"/>
                  <a:pt x="-44329" y="650514"/>
                  <a:pt x="0" y="373454"/>
                </a:cubicBezTo>
                <a:close/>
              </a:path>
              <a:path w="9972059" h="1529232" stroke="0" extrusionOk="0">
                <a:moveTo>
                  <a:pt x="0" y="373454"/>
                </a:moveTo>
                <a:cubicBezTo>
                  <a:pt x="-1742" y="161181"/>
                  <a:pt x="142072" y="20353"/>
                  <a:pt x="373454" y="0"/>
                </a:cubicBezTo>
                <a:cubicBezTo>
                  <a:pt x="3659509" y="-95379"/>
                  <a:pt x="8667040" y="58096"/>
                  <a:pt x="9598605" y="0"/>
                </a:cubicBezTo>
                <a:cubicBezTo>
                  <a:pt x="9776441" y="-20004"/>
                  <a:pt x="9954912" y="154878"/>
                  <a:pt x="9972059" y="373454"/>
                </a:cubicBezTo>
                <a:cubicBezTo>
                  <a:pt x="9962872" y="670811"/>
                  <a:pt x="9994216" y="1017231"/>
                  <a:pt x="9972059" y="1155778"/>
                </a:cubicBezTo>
                <a:cubicBezTo>
                  <a:pt x="9987522" y="1343650"/>
                  <a:pt x="9802861" y="1527243"/>
                  <a:pt x="9598605" y="1529232"/>
                </a:cubicBezTo>
                <a:cubicBezTo>
                  <a:pt x="7044824" y="1469326"/>
                  <a:pt x="4975854" y="1611746"/>
                  <a:pt x="373454" y="1529232"/>
                </a:cubicBezTo>
                <a:cubicBezTo>
                  <a:pt x="153408" y="1532642"/>
                  <a:pt x="-14321" y="1376565"/>
                  <a:pt x="0" y="1155778"/>
                </a:cubicBezTo>
                <a:cubicBezTo>
                  <a:pt x="60150" y="780984"/>
                  <a:pt x="38494" y="481932"/>
                  <a:pt x="0" y="373454"/>
                </a:cubicBezTo>
                <a:close/>
              </a:path>
            </a:pathLst>
          </a:custGeom>
          <a:solidFill>
            <a:sysClr val="window" lastClr="FFFFFF">
              <a:alpha val="82000"/>
            </a:sysClr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Hội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nghị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: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cuộc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họp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có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nhiều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người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dự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để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bàn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bạc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công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việc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.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333;p10">
            <a:extLst>
              <a:ext uri="{FF2B5EF4-FFF2-40B4-BE49-F238E27FC236}">
                <a16:creationId xmlns:a16="http://schemas.microsoft.com/office/drawing/2014/main" id="{DF43AF64-ACCC-F68A-C563-4EB1E68BFF08}"/>
              </a:ext>
            </a:extLst>
          </p:cNvPr>
          <p:cNvSpPr txBox="1">
            <a:spLocks/>
          </p:cNvSpPr>
          <p:nvPr/>
        </p:nvSpPr>
        <p:spPr>
          <a:xfrm>
            <a:off x="3507215" y="124518"/>
            <a:ext cx="51346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>
              <a:buClr>
                <a:srgbClr val="1B4058"/>
              </a:buClr>
              <a:defRPr/>
            </a:pPr>
            <a:r>
              <a:rPr lang="en-US" sz="6000" b="1" kern="0" dirty="0" err="1" smtClean="0">
                <a:solidFill>
                  <a:schemeClr val="tx1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Giải</a:t>
            </a:r>
            <a:r>
              <a:rPr lang="en-US" sz="6000" b="1" kern="0" dirty="0" smtClean="0">
                <a:solidFill>
                  <a:schemeClr val="tx1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6000" b="1" kern="0" dirty="0" err="1" smtClean="0">
                <a:solidFill>
                  <a:schemeClr val="tx1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nghĩa</a:t>
            </a:r>
            <a:r>
              <a:rPr lang="en-US" sz="6000" b="1" kern="0" dirty="0" smtClean="0">
                <a:solidFill>
                  <a:schemeClr val="tx1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6000" b="1" kern="0" dirty="0" err="1" smtClean="0">
                <a:solidFill>
                  <a:schemeClr val="tx1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từ</a:t>
            </a:r>
            <a:endParaRPr lang="vi-VN" sz="5400" kern="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pic>
        <p:nvPicPr>
          <p:cNvPr id="1028" name="Picture 4" descr="Hình ảnh khai mạc Hội nghị Trung ương 6 khóa XIII">
            <a:extLst>
              <a:ext uri="{FF2B5EF4-FFF2-40B4-BE49-F238E27FC236}">
                <a16:creationId xmlns:a16="http://schemas.microsoft.com/office/drawing/2014/main" id="{B391F735-2F86-B92C-7CAE-BDD2E065F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288" y="3372604"/>
            <a:ext cx="4687296" cy="349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ội nghị truyền hình là gì? Ưu điểm và khuyết điểm của nó ...">
            <a:extLst>
              <a:ext uri="{FF2B5EF4-FFF2-40B4-BE49-F238E27FC236}">
                <a16:creationId xmlns:a16="http://schemas.microsoft.com/office/drawing/2014/main" id="{73FBA1EB-DA6C-96B1-10CE-49C43BA99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92" y="2828732"/>
            <a:ext cx="4790791" cy="349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09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0">
            <a:extLst>
              <a:ext uri="{FF2B5EF4-FFF2-40B4-BE49-F238E27FC236}">
                <a16:creationId xmlns:a16="http://schemas.microsoft.com/office/drawing/2014/main" id="{C63DBB8E-60B1-C153-0195-2F529E68BEF2}"/>
              </a:ext>
            </a:extLst>
          </p:cNvPr>
          <p:cNvSpPr/>
          <p:nvPr/>
        </p:nvSpPr>
        <p:spPr>
          <a:xfrm>
            <a:off x="1367073" y="1351771"/>
            <a:ext cx="9475960" cy="853289"/>
          </a:xfrm>
          <a:custGeom>
            <a:avLst/>
            <a:gdLst>
              <a:gd name="connsiteX0" fmla="*/ 0 w 9475960"/>
              <a:gd name="connsiteY0" fmla="*/ 208382 h 853289"/>
              <a:gd name="connsiteX1" fmla="*/ 208382 w 9475960"/>
              <a:gd name="connsiteY1" fmla="*/ 0 h 853289"/>
              <a:gd name="connsiteX2" fmla="*/ 9267578 w 9475960"/>
              <a:gd name="connsiteY2" fmla="*/ 0 h 853289"/>
              <a:gd name="connsiteX3" fmla="*/ 9475960 w 9475960"/>
              <a:gd name="connsiteY3" fmla="*/ 208382 h 853289"/>
              <a:gd name="connsiteX4" fmla="*/ 9475960 w 9475960"/>
              <a:gd name="connsiteY4" fmla="*/ 644907 h 853289"/>
              <a:gd name="connsiteX5" fmla="*/ 9267578 w 9475960"/>
              <a:gd name="connsiteY5" fmla="*/ 853289 h 853289"/>
              <a:gd name="connsiteX6" fmla="*/ 208382 w 9475960"/>
              <a:gd name="connsiteY6" fmla="*/ 853289 h 853289"/>
              <a:gd name="connsiteX7" fmla="*/ 0 w 9475960"/>
              <a:gd name="connsiteY7" fmla="*/ 644907 h 853289"/>
              <a:gd name="connsiteX8" fmla="*/ 0 w 9475960"/>
              <a:gd name="connsiteY8" fmla="*/ 208382 h 853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5960" h="853289" fill="none" extrusionOk="0">
                <a:moveTo>
                  <a:pt x="0" y="208382"/>
                </a:moveTo>
                <a:cubicBezTo>
                  <a:pt x="-1675" y="99167"/>
                  <a:pt x="78200" y="-10145"/>
                  <a:pt x="208382" y="0"/>
                </a:cubicBezTo>
                <a:cubicBezTo>
                  <a:pt x="2934912" y="-35273"/>
                  <a:pt x="5296706" y="-144294"/>
                  <a:pt x="9267578" y="0"/>
                </a:cubicBezTo>
                <a:cubicBezTo>
                  <a:pt x="9390408" y="2357"/>
                  <a:pt x="9470788" y="88935"/>
                  <a:pt x="9475960" y="208382"/>
                </a:cubicBezTo>
                <a:cubicBezTo>
                  <a:pt x="9513696" y="267569"/>
                  <a:pt x="9468150" y="559339"/>
                  <a:pt x="9475960" y="644907"/>
                </a:cubicBezTo>
                <a:cubicBezTo>
                  <a:pt x="9492126" y="747768"/>
                  <a:pt x="9383948" y="851897"/>
                  <a:pt x="9267578" y="853289"/>
                </a:cubicBezTo>
                <a:cubicBezTo>
                  <a:pt x="4744047" y="930814"/>
                  <a:pt x="4624933" y="809586"/>
                  <a:pt x="208382" y="853289"/>
                </a:cubicBezTo>
                <a:cubicBezTo>
                  <a:pt x="72254" y="847459"/>
                  <a:pt x="-22376" y="759687"/>
                  <a:pt x="0" y="644907"/>
                </a:cubicBezTo>
                <a:cubicBezTo>
                  <a:pt x="32726" y="510158"/>
                  <a:pt x="7397" y="411142"/>
                  <a:pt x="0" y="208382"/>
                </a:cubicBezTo>
                <a:close/>
              </a:path>
              <a:path w="9475960" h="853289" stroke="0" extrusionOk="0">
                <a:moveTo>
                  <a:pt x="0" y="208382"/>
                </a:moveTo>
                <a:cubicBezTo>
                  <a:pt x="-1980" y="86454"/>
                  <a:pt x="85725" y="6132"/>
                  <a:pt x="208382" y="0"/>
                </a:cubicBezTo>
                <a:cubicBezTo>
                  <a:pt x="1373116" y="-95379"/>
                  <a:pt x="5822261" y="58096"/>
                  <a:pt x="9267578" y="0"/>
                </a:cubicBezTo>
                <a:cubicBezTo>
                  <a:pt x="9368805" y="-9756"/>
                  <a:pt x="9466672" y="86620"/>
                  <a:pt x="9475960" y="208382"/>
                </a:cubicBezTo>
                <a:cubicBezTo>
                  <a:pt x="9449003" y="354062"/>
                  <a:pt x="9445697" y="506809"/>
                  <a:pt x="9475960" y="644907"/>
                </a:cubicBezTo>
                <a:cubicBezTo>
                  <a:pt x="9482831" y="751825"/>
                  <a:pt x="9376293" y="846942"/>
                  <a:pt x="9267578" y="853289"/>
                </a:cubicBezTo>
                <a:cubicBezTo>
                  <a:pt x="5234880" y="793383"/>
                  <a:pt x="1971034" y="935803"/>
                  <a:pt x="208382" y="853289"/>
                </a:cubicBezTo>
                <a:cubicBezTo>
                  <a:pt x="86391" y="854996"/>
                  <a:pt x="-4275" y="764332"/>
                  <a:pt x="0" y="644907"/>
                </a:cubicBezTo>
                <a:cubicBezTo>
                  <a:pt x="25578" y="593482"/>
                  <a:pt x="19116" y="340193"/>
                  <a:pt x="0" y="208382"/>
                </a:cubicBezTo>
                <a:close/>
              </a:path>
            </a:pathLst>
          </a:custGeom>
          <a:solidFill>
            <a:sysClr val="window" lastClr="FFFFFF">
              <a:alpha val="82000"/>
            </a:sysClr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Tiếp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quản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: 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thu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nhận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và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quản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lí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333;p10">
            <a:extLst>
              <a:ext uri="{FF2B5EF4-FFF2-40B4-BE49-F238E27FC236}">
                <a16:creationId xmlns:a16="http://schemas.microsoft.com/office/drawing/2014/main" id="{DF43AF64-ACCC-F68A-C563-4EB1E68BFF08}"/>
              </a:ext>
            </a:extLst>
          </p:cNvPr>
          <p:cNvSpPr txBox="1">
            <a:spLocks/>
          </p:cNvSpPr>
          <p:nvPr/>
        </p:nvSpPr>
        <p:spPr>
          <a:xfrm>
            <a:off x="2743402" y="0"/>
            <a:ext cx="590183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Giải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nghĩa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từ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/>
              <a:sym typeface="Lexend Medium"/>
            </a:endParaRPr>
          </a:p>
        </p:txBody>
      </p:sp>
      <p:sp>
        <p:nvSpPr>
          <p:cNvPr id="2" name="Rectangle: Rounded Corners 26">
            <a:extLst>
              <a:ext uri="{FF2B5EF4-FFF2-40B4-BE49-F238E27FC236}">
                <a16:creationId xmlns:a16="http://schemas.microsoft.com/office/drawing/2014/main" id="{22AD278D-8DF2-93DA-E232-CD3633538025}"/>
              </a:ext>
            </a:extLst>
          </p:cNvPr>
          <p:cNvSpPr/>
          <p:nvPr/>
        </p:nvSpPr>
        <p:spPr>
          <a:xfrm>
            <a:off x="1260306" y="2985659"/>
            <a:ext cx="9873582" cy="853290"/>
          </a:xfrm>
          <a:custGeom>
            <a:avLst/>
            <a:gdLst>
              <a:gd name="connsiteX0" fmla="*/ 0 w 9587621"/>
              <a:gd name="connsiteY0" fmla="*/ 208382 h 853290"/>
              <a:gd name="connsiteX1" fmla="*/ 208382 w 9587621"/>
              <a:gd name="connsiteY1" fmla="*/ 0 h 853290"/>
              <a:gd name="connsiteX2" fmla="*/ 9379239 w 9587621"/>
              <a:gd name="connsiteY2" fmla="*/ 0 h 853290"/>
              <a:gd name="connsiteX3" fmla="*/ 9587621 w 9587621"/>
              <a:gd name="connsiteY3" fmla="*/ 208382 h 853290"/>
              <a:gd name="connsiteX4" fmla="*/ 9587621 w 9587621"/>
              <a:gd name="connsiteY4" fmla="*/ 644908 h 853290"/>
              <a:gd name="connsiteX5" fmla="*/ 9379239 w 9587621"/>
              <a:gd name="connsiteY5" fmla="*/ 853290 h 853290"/>
              <a:gd name="connsiteX6" fmla="*/ 208382 w 9587621"/>
              <a:gd name="connsiteY6" fmla="*/ 853290 h 853290"/>
              <a:gd name="connsiteX7" fmla="*/ 0 w 9587621"/>
              <a:gd name="connsiteY7" fmla="*/ 644908 h 853290"/>
              <a:gd name="connsiteX8" fmla="*/ 0 w 9587621"/>
              <a:gd name="connsiteY8" fmla="*/ 208382 h 85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7621" h="853290" fill="none" extrusionOk="0">
                <a:moveTo>
                  <a:pt x="0" y="208382"/>
                </a:moveTo>
                <a:cubicBezTo>
                  <a:pt x="-1675" y="99167"/>
                  <a:pt x="78200" y="-10145"/>
                  <a:pt x="208382" y="0"/>
                </a:cubicBezTo>
                <a:cubicBezTo>
                  <a:pt x="3219928" y="-35273"/>
                  <a:pt x="8067579" y="-144294"/>
                  <a:pt x="9379239" y="0"/>
                </a:cubicBezTo>
                <a:cubicBezTo>
                  <a:pt x="9502069" y="2357"/>
                  <a:pt x="9582449" y="88935"/>
                  <a:pt x="9587621" y="208382"/>
                </a:cubicBezTo>
                <a:cubicBezTo>
                  <a:pt x="9550227" y="261155"/>
                  <a:pt x="9587885" y="549625"/>
                  <a:pt x="9587621" y="644908"/>
                </a:cubicBezTo>
                <a:cubicBezTo>
                  <a:pt x="9603787" y="747769"/>
                  <a:pt x="9495609" y="851898"/>
                  <a:pt x="9379239" y="853290"/>
                </a:cubicBezTo>
                <a:cubicBezTo>
                  <a:pt x="5285323" y="930815"/>
                  <a:pt x="1516837" y="809587"/>
                  <a:pt x="208382" y="853290"/>
                </a:cubicBezTo>
                <a:cubicBezTo>
                  <a:pt x="72254" y="847460"/>
                  <a:pt x="-22376" y="759688"/>
                  <a:pt x="0" y="644908"/>
                </a:cubicBezTo>
                <a:cubicBezTo>
                  <a:pt x="26244" y="518378"/>
                  <a:pt x="4790" y="414448"/>
                  <a:pt x="0" y="208382"/>
                </a:cubicBezTo>
                <a:close/>
              </a:path>
              <a:path w="9587621" h="853290" stroke="0" extrusionOk="0">
                <a:moveTo>
                  <a:pt x="0" y="208382"/>
                </a:moveTo>
                <a:cubicBezTo>
                  <a:pt x="-1980" y="86454"/>
                  <a:pt x="85725" y="6132"/>
                  <a:pt x="208382" y="0"/>
                </a:cubicBezTo>
                <a:cubicBezTo>
                  <a:pt x="1279604" y="-95379"/>
                  <a:pt x="4918927" y="58096"/>
                  <a:pt x="9379239" y="0"/>
                </a:cubicBezTo>
                <a:cubicBezTo>
                  <a:pt x="9480466" y="-9756"/>
                  <a:pt x="9578333" y="86620"/>
                  <a:pt x="9587621" y="208382"/>
                </a:cubicBezTo>
                <a:cubicBezTo>
                  <a:pt x="9567891" y="352428"/>
                  <a:pt x="9562245" y="504908"/>
                  <a:pt x="9587621" y="644908"/>
                </a:cubicBezTo>
                <a:cubicBezTo>
                  <a:pt x="9594492" y="751826"/>
                  <a:pt x="9487954" y="846943"/>
                  <a:pt x="9379239" y="853290"/>
                </a:cubicBezTo>
                <a:cubicBezTo>
                  <a:pt x="7974198" y="793384"/>
                  <a:pt x="1845967" y="935804"/>
                  <a:pt x="208382" y="853290"/>
                </a:cubicBezTo>
                <a:cubicBezTo>
                  <a:pt x="86391" y="854997"/>
                  <a:pt x="-4275" y="764333"/>
                  <a:pt x="0" y="644908"/>
                </a:cubicBezTo>
                <a:cubicBezTo>
                  <a:pt x="18324" y="598845"/>
                  <a:pt x="9976" y="347482"/>
                  <a:pt x="0" y="208382"/>
                </a:cubicBezTo>
                <a:close/>
              </a:path>
            </a:pathLst>
          </a:custGeom>
          <a:solidFill>
            <a:sysClr val="window" lastClr="FFFFFF">
              <a:alpha val="82000"/>
            </a:sysClr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Toại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nguyện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: 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thoả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lòng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mong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muốn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3" name="Rectangle: Rounded Corners 26">
            <a:extLst>
              <a:ext uri="{FF2B5EF4-FFF2-40B4-BE49-F238E27FC236}">
                <a16:creationId xmlns:a16="http://schemas.microsoft.com/office/drawing/2014/main" id="{EB31251C-7254-4BC1-2825-46CD108E011A}"/>
              </a:ext>
            </a:extLst>
          </p:cNvPr>
          <p:cNvSpPr/>
          <p:nvPr/>
        </p:nvSpPr>
        <p:spPr>
          <a:xfrm>
            <a:off x="1190119" y="4619548"/>
            <a:ext cx="9515193" cy="853290"/>
          </a:xfrm>
          <a:custGeom>
            <a:avLst/>
            <a:gdLst>
              <a:gd name="connsiteX0" fmla="*/ 0 w 9515193"/>
              <a:gd name="connsiteY0" fmla="*/ 208382 h 853290"/>
              <a:gd name="connsiteX1" fmla="*/ 208382 w 9515193"/>
              <a:gd name="connsiteY1" fmla="*/ 0 h 853290"/>
              <a:gd name="connsiteX2" fmla="*/ 9306811 w 9515193"/>
              <a:gd name="connsiteY2" fmla="*/ 0 h 853290"/>
              <a:gd name="connsiteX3" fmla="*/ 9515193 w 9515193"/>
              <a:gd name="connsiteY3" fmla="*/ 208382 h 853290"/>
              <a:gd name="connsiteX4" fmla="*/ 9515193 w 9515193"/>
              <a:gd name="connsiteY4" fmla="*/ 644908 h 853290"/>
              <a:gd name="connsiteX5" fmla="*/ 9306811 w 9515193"/>
              <a:gd name="connsiteY5" fmla="*/ 853290 h 853290"/>
              <a:gd name="connsiteX6" fmla="*/ 208382 w 9515193"/>
              <a:gd name="connsiteY6" fmla="*/ 853290 h 853290"/>
              <a:gd name="connsiteX7" fmla="*/ 0 w 9515193"/>
              <a:gd name="connsiteY7" fmla="*/ 644908 h 853290"/>
              <a:gd name="connsiteX8" fmla="*/ 0 w 9515193"/>
              <a:gd name="connsiteY8" fmla="*/ 208382 h 85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15193" h="853290" fill="none" extrusionOk="0">
                <a:moveTo>
                  <a:pt x="0" y="208382"/>
                </a:moveTo>
                <a:cubicBezTo>
                  <a:pt x="-1675" y="99167"/>
                  <a:pt x="78200" y="-10145"/>
                  <a:pt x="208382" y="0"/>
                </a:cubicBezTo>
                <a:cubicBezTo>
                  <a:pt x="1746152" y="-35273"/>
                  <a:pt x="5815605" y="-144294"/>
                  <a:pt x="9306811" y="0"/>
                </a:cubicBezTo>
                <a:cubicBezTo>
                  <a:pt x="9429641" y="2357"/>
                  <a:pt x="9510021" y="88935"/>
                  <a:pt x="9515193" y="208382"/>
                </a:cubicBezTo>
                <a:cubicBezTo>
                  <a:pt x="9477799" y="261155"/>
                  <a:pt x="9515457" y="549625"/>
                  <a:pt x="9515193" y="644908"/>
                </a:cubicBezTo>
                <a:cubicBezTo>
                  <a:pt x="9531359" y="747769"/>
                  <a:pt x="9423181" y="851898"/>
                  <a:pt x="9306811" y="853290"/>
                </a:cubicBezTo>
                <a:cubicBezTo>
                  <a:pt x="6223131" y="930815"/>
                  <a:pt x="3380649" y="809587"/>
                  <a:pt x="208382" y="853290"/>
                </a:cubicBezTo>
                <a:cubicBezTo>
                  <a:pt x="72254" y="847460"/>
                  <a:pt x="-22376" y="759688"/>
                  <a:pt x="0" y="644908"/>
                </a:cubicBezTo>
                <a:cubicBezTo>
                  <a:pt x="26244" y="518378"/>
                  <a:pt x="4790" y="414448"/>
                  <a:pt x="0" y="208382"/>
                </a:cubicBezTo>
                <a:close/>
              </a:path>
              <a:path w="9515193" h="853290" stroke="0" extrusionOk="0">
                <a:moveTo>
                  <a:pt x="0" y="208382"/>
                </a:moveTo>
                <a:cubicBezTo>
                  <a:pt x="-1980" y="86454"/>
                  <a:pt x="85725" y="6132"/>
                  <a:pt x="208382" y="0"/>
                </a:cubicBezTo>
                <a:cubicBezTo>
                  <a:pt x="2174493" y="-95379"/>
                  <a:pt x="7628003" y="58096"/>
                  <a:pt x="9306811" y="0"/>
                </a:cubicBezTo>
                <a:cubicBezTo>
                  <a:pt x="9408038" y="-9756"/>
                  <a:pt x="9505905" y="86620"/>
                  <a:pt x="9515193" y="208382"/>
                </a:cubicBezTo>
                <a:cubicBezTo>
                  <a:pt x="9495463" y="352428"/>
                  <a:pt x="9489817" y="504908"/>
                  <a:pt x="9515193" y="644908"/>
                </a:cubicBezTo>
                <a:cubicBezTo>
                  <a:pt x="9522064" y="751826"/>
                  <a:pt x="9415526" y="846943"/>
                  <a:pt x="9306811" y="853290"/>
                </a:cubicBezTo>
                <a:cubicBezTo>
                  <a:pt x="7940933" y="793384"/>
                  <a:pt x="1320193" y="935804"/>
                  <a:pt x="208382" y="853290"/>
                </a:cubicBezTo>
                <a:cubicBezTo>
                  <a:pt x="86391" y="854997"/>
                  <a:pt x="-4275" y="764333"/>
                  <a:pt x="0" y="644908"/>
                </a:cubicBezTo>
                <a:cubicBezTo>
                  <a:pt x="18324" y="598845"/>
                  <a:pt x="9976" y="347482"/>
                  <a:pt x="0" y="208382"/>
                </a:cubicBezTo>
                <a:close/>
              </a:path>
            </a:pathLst>
          </a:custGeom>
          <a:solidFill>
            <a:sysClr val="window" lastClr="FFFFFF">
              <a:alpha val="82000"/>
            </a:sysClr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Riêng tư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: 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riêng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của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từng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người</a:t>
            </a:r>
            <a:endParaRPr kumimoji="0" lang="vi-VN" sz="4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34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6">
            <a:extLst>
              <a:ext uri="{FF2B5EF4-FFF2-40B4-BE49-F238E27FC236}">
                <a16:creationId xmlns:a16="http://schemas.microsoft.com/office/drawing/2014/main" id="{23A89888-7856-4FFB-69AD-FF59E47EEA51}"/>
              </a:ext>
            </a:extLst>
          </p:cNvPr>
          <p:cNvSpPr/>
          <p:nvPr/>
        </p:nvSpPr>
        <p:spPr>
          <a:xfrm>
            <a:off x="199176" y="1617763"/>
            <a:ext cx="9080626" cy="2600872"/>
          </a:xfrm>
          <a:custGeom>
            <a:avLst/>
            <a:gdLst>
              <a:gd name="connsiteX0" fmla="*/ 0 w 9080626"/>
              <a:gd name="connsiteY0" fmla="*/ 635159 h 2600872"/>
              <a:gd name="connsiteX1" fmla="*/ 635159 w 9080626"/>
              <a:gd name="connsiteY1" fmla="*/ 0 h 2600872"/>
              <a:gd name="connsiteX2" fmla="*/ 8445467 w 9080626"/>
              <a:gd name="connsiteY2" fmla="*/ 0 h 2600872"/>
              <a:gd name="connsiteX3" fmla="*/ 9080626 w 9080626"/>
              <a:gd name="connsiteY3" fmla="*/ 635159 h 2600872"/>
              <a:gd name="connsiteX4" fmla="*/ 9080626 w 9080626"/>
              <a:gd name="connsiteY4" fmla="*/ 1965713 h 2600872"/>
              <a:gd name="connsiteX5" fmla="*/ 8445467 w 9080626"/>
              <a:gd name="connsiteY5" fmla="*/ 2600872 h 2600872"/>
              <a:gd name="connsiteX6" fmla="*/ 635159 w 9080626"/>
              <a:gd name="connsiteY6" fmla="*/ 2600872 h 2600872"/>
              <a:gd name="connsiteX7" fmla="*/ 0 w 9080626"/>
              <a:gd name="connsiteY7" fmla="*/ 1965713 h 2600872"/>
              <a:gd name="connsiteX8" fmla="*/ 0 w 9080626"/>
              <a:gd name="connsiteY8" fmla="*/ 635159 h 260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0626" h="2600872" fill="none" extrusionOk="0">
                <a:moveTo>
                  <a:pt x="0" y="635159"/>
                </a:moveTo>
                <a:cubicBezTo>
                  <a:pt x="-8564" y="314382"/>
                  <a:pt x="261492" y="-15374"/>
                  <a:pt x="635159" y="0"/>
                </a:cubicBezTo>
                <a:cubicBezTo>
                  <a:pt x="3713505" y="-35273"/>
                  <a:pt x="5342316" y="-144294"/>
                  <a:pt x="8445467" y="0"/>
                </a:cubicBezTo>
                <a:cubicBezTo>
                  <a:pt x="8846857" y="15401"/>
                  <a:pt x="9070905" y="276174"/>
                  <a:pt x="9080626" y="635159"/>
                </a:cubicBezTo>
                <a:cubicBezTo>
                  <a:pt x="9094084" y="831035"/>
                  <a:pt x="9011036" y="1818422"/>
                  <a:pt x="9080626" y="1965713"/>
                </a:cubicBezTo>
                <a:cubicBezTo>
                  <a:pt x="9093254" y="2306952"/>
                  <a:pt x="8811609" y="2584228"/>
                  <a:pt x="8445467" y="2600872"/>
                </a:cubicBezTo>
                <a:cubicBezTo>
                  <a:pt x="4949610" y="2678397"/>
                  <a:pt x="2756567" y="2557169"/>
                  <a:pt x="635159" y="2600872"/>
                </a:cubicBezTo>
                <a:cubicBezTo>
                  <a:pt x="273022" y="2597728"/>
                  <a:pt x="-39161" y="2315967"/>
                  <a:pt x="0" y="1965713"/>
                </a:cubicBezTo>
                <a:cubicBezTo>
                  <a:pt x="48891" y="1372668"/>
                  <a:pt x="-102677" y="805876"/>
                  <a:pt x="0" y="635159"/>
                </a:cubicBezTo>
                <a:close/>
              </a:path>
              <a:path w="9080626" h="2600872" stroke="0" extrusionOk="0">
                <a:moveTo>
                  <a:pt x="0" y="635159"/>
                </a:moveTo>
                <a:cubicBezTo>
                  <a:pt x="-3629" y="271830"/>
                  <a:pt x="279883" y="3634"/>
                  <a:pt x="635159" y="0"/>
                </a:cubicBezTo>
                <a:cubicBezTo>
                  <a:pt x="1799105" y="-95379"/>
                  <a:pt x="5517959" y="58096"/>
                  <a:pt x="8445467" y="0"/>
                </a:cubicBezTo>
                <a:cubicBezTo>
                  <a:pt x="8784113" y="-8548"/>
                  <a:pt x="9067047" y="274611"/>
                  <a:pt x="9080626" y="635159"/>
                </a:cubicBezTo>
                <a:cubicBezTo>
                  <a:pt x="9058269" y="977892"/>
                  <a:pt x="8978582" y="1397039"/>
                  <a:pt x="9080626" y="1965713"/>
                </a:cubicBezTo>
                <a:cubicBezTo>
                  <a:pt x="9122307" y="2266957"/>
                  <a:pt x="8758871" y="2563631"/>
                  <a:pt x="8445467" y="2600872"/>
                </a:cubicBezTo>
                <a:cubicBezTo>
                  <a:pt x="6480329" y="2540966"/>
                  <a:pt x="3596863" y="2683386"/>
                  <a:pt x="635159" y="2600872"/>
                </a:cubicBezTo>
                <a:cubicBezTo>
                  <a:pt x="225128" y="2615517"/>
                  <a:pt x="-30185" y="2347137"/>
                  <a:pt x="0" y="1965713"/>
                </a:cubicBezTo>
                <a:cubicBezTo>
                  <a:pt x="67891" y="1530202"/>
                  <a:pt x="-31221" y="1079045"/>
                  <a:pt x="0" y="635159"/>
                </a:cubicBezTo>
                <a:close/>
              </a:path>
            </a:pathLst>
          </a:custGeom>
          <a:solidFill>
            <a:sysClr val="window" lastClr="FFFFFF">
              <a:alpha val="82000"/>
            </a:sysClr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Đồng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hồ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quả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quýt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: </a:t>
            </a:r>
            <a:r>
              <a:rPr kumimoji="0" lang="en-US" sz="44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đồng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hồ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bỏ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túi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,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mặt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hình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tròn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,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có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kích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thước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to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như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quả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400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quýt</a:t>
            </a:r>
            <a:r>
              <a:rPr kumimoji="0" lang="en-US" sz="440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.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7" name="Rectangle: Rounded Corners 26">
            <a:extLst>
              <a:ext uri="{FF2B5EF4-FFF2-40B4-BE49-F238E27FC236}">
                <a16:creationId xmlns:a16="http://schemas.microsoft.com/office/drawing/2014/main" id="{0A2D1565-DA1D-B8B8-8E14-975FCA915F6D}"/>
              </a:ext>
            </a:extLst>
          </p:cNvPr>
          <p:cNvSpPr/>
          <p:nvPr/>
        </p:nvSpPr>
        <p:spPr>
          <a:xfrm>
            <a:off x="-1" y="4831109"/>
            <a:ext cx="12127345" cy="1438925"/>
          </a:xfrm>
          <a:custGeom>
            <a:avLst/>
            <a:gdLst>
              <a:gd name="connsiteX0" fmla="*/ 0 w 11800907"/>
              <a:gd name="connsiteY0" fmla="*/ 351400 h 1438925"/>
              <a:gd name="connsiteX1" fmla="*/ 351400 w 11800907"/>
              <a:gd name="connsiteY1" fmla="*/ 0 h 1438925"/>
              <a:gd name="connsiteX2" fmla="*/ 11449507 w 11800907"/>
              <a:gd name="connsiteY2" fmla="*/ 0 h 1438925"/>
              <a:gd name="connsiteX3" fmla="*/ 11800907 w 11800907"/>
              <a:gd name="connsiteY3" fmla="*/ 351400 h 1438925"/>
              <a:gd name="connsiteX4" fmla="*/ 11800907 w 11800907"/>
              <a:gd name="connsiteY4" fmla="*/ 1087525 h 1438925"/>
              <a:gd name="connsiteX5" fmla="*/ 11449507 w 11800907"/>
              <a:gd name="connsiteY5" fmla="*/ 1438925 h 1438925"/>
              <a:gd name="connsiteX6" fmla="*/ 351400 w 11800907"/>
              <a:gd name="connsiteY6" fmla="*/ 1438925 h 1438925"/>
              <a:gd name="connsiteX7" fmla="*/ 0 w 11800907"/>
              <a:gd name="connsiteY7" fmla="*/ 1087525 h 1438925"/>
              <a:gd name="connsiteX8" fmla="*/ 0 w 11800907"/>
              <a:gd name="connsiteY8" fmla="*/ 351400 h 143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00907" h="1438925" fill="none" extrusionOk="0">
                <a:moveTo>
                  <a:pt x="0" y="351400"/>
                </a:moveTo>
                <a:cubicBezTo>
                  <a:pt x="-8876" y="188431"/>
                  <a:pt x="128911" y="-19096"/>
                  <a:pt x="351400" y="0"/>
                </a:cubicBezTo>
                <a:cubicBezTo>
                  <a:pt x="3448340" y="-35273"/>
                  <a:pt x="9274863" y="-144294"/>
                  <a:pt x="11449507" y="0"/>
                </a:cubicBezTo>
                <a:cubicBezTo>
                  <a:pt x="11677763" y="10404"/>
                  <a:pt x="11785750" y="144547"/>
                  <a:pt x="11800907" y="351400"/>
                </a:cubicBezTo>
                <a:cubicBezTo>
                  <a:pt x="11794489" y="633053"/>
                  <a:pt x="11740933" y="771601"/>
                  <a:pt x="11800907" y="1087525"/>
                </a:cubicBezTo>
                <a:cubicBezTo>
                  <a:pt x="11806698" y="1277219"/>
                  <a:pt x="11667903" y="1412557"/>
                  <a:pt x="11449507" y="1438925"/>
                </a:cubicBezTo>
                <a:cubicBezTo>
                  <a:pt x="6286865" y="1516450"/>
                  <a:pt x="2371877" y="1395222"/>
                  <a:pt x="351400" y="1438925"/>
                </a:cubicBezTo>
                <a:cubicBezTo>
                  <a:pt x="153840" y="1437959"/>
                  <a:pt x="-37651" y="1281083"/>
                  <a:pt x="0" y="1087525"/>
                </a:cubicBezTo>
                <a:cubicBezTo>
                  <a:pt x="-38806" y="726812"/>
                  <a:pt x="-10482" y="473785"/>
                  <a:pt x="0" y="351400"/>
                </a:cubicBezTo>
                <a:close/>
              </a:path>
              <a:path w="11800907" h="1438925" stroke="0" extrusionOk="0">
                <a:moveTo>
                  <a:pt x="0" y="351400"/>
                </a:moveTo>
                <a:cubicBezTo>
                  <a:pt x="-6062" y="136382"/>
                  <a:pt x="140283" y="13804"/>
                  <a:pt x="351400" y="0"/>
                </a:cubicBezTo>
                <a:cubicBezTo>
                  <a:pt x="2274457" y="-95379"/>
                  <a:pt x="10088042" y="58096"/>
                  <a:pt x="11449507" y="0"/>
                </a:cubicBezTo>
                <a:cubicBezTo>
                  <a:pt x="11613687" y="-21043"/>
                  <a:pt x="11785926" y="146560"/>
                  <a:pt x="11800907" y="351400"/>
                </a:cubicBezTo>
                <a:cubicBezTo>
                  <a:pt x="11786762" y="652653"/>
                  <a:pt x="11844111" y="788181"/>
                  <a:pt x="11800907" y="1087525"/>
                </a:cubicBezTo>
                <a:cubicBezTo>
                  <a:pt x="11811919" y="1268509"/>
                  <a:pt x="11626298" y="1421709"/>
                  <a:pt x="11449507" y="1438925"/>
                </a:cubicBezTo>
                <a:cubicBezTo>
                  <a:pt x="9328467" y="1379019"/>
                  <a:pt x="2987805" y="1521439"/>
                  <a:pt x="351400" y="1438925"/>
                </a:cubicBezTo>
                <a:cubicBezTo>
                  <a:pt x="146062" y="1441710"/>
                  <a:pt x="-19053" y="1300936"/>
                  <a:pt x="0" y="1087525"/>
                </a:cubicBezTo>
                <a:cubicBezTo>
                  <a:pt x="-23062" y="881913"/>
                  <a:pt x="65335" y="708875"/>
                  <a:pt x="0" y="351400"/>
                </a:cubicBezTo>
                <a:close/>
              </a:path>
            </a:pathLst>
          </a:custGeom>
          <a:solidFill>
            <a:sysClr val="window" lastClr="FFFFFF">
              <a:alpha val="82000"/>
            </a:sysClr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Thấm thía: thấm sâu vào tư tưởng, tình cảm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333;p10">
            <a:extLst>
              <a:ext uri="{FF2B5EF4-FFF2-40B4-BE49-F238E27FC236}">
                <a16:creationId xmlns:a16="http://schemas.microsoft.com/office/drawing/2014/main" id="{DF43AF64-ACCC-F68A-C563-4EB1E68BFF08}"/>
              </a:ext>
            </a:extLst>
          </p:cNvPr>
          <p:cNvSpPr txBox="1">
            <a:spLocks/>
          </p:cNvSpPr>
          <p:nvPr/>
        </p:nvSpPr>
        <p:spPr>
          <a:xfrm>
            <a:off x="2346605" y="0"/>
            <a:ext cx="63355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Giải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nghĩa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từ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/>
              <a:sym typeface="Lexend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A1DD5E-7CDE-AA2E-3450-AB73FA9AB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659" y="1675186"/>
            <a:ext cx="2211686" cy="2486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340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10">
            <a:extLst>
              <a:ext uri="{FF2B5EF4-FFF2-40B4-BE49-F238E27FC236}">
                <a16:creationId xmlns:a16="http://schemas.microsoft.com/office/drawing/2014/main" id="{5716EC14-3BF1-F783-EDB5-F03E2CC6B5D6}"/>
              </a:ext>
            </a:extLst>
          </p:cNvPr>
          <p:cNvSpPr txBox="1">
            <a:spLocks/>
          </p:cNvSpPr>
          <p:nvPr/>
        </p:nvSpPr>
        <p:spPr>
          <a:xfrm>
            <a:off x="3787714" y="1567727"/>
            <a:ext cx="461677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: 3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đoạn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sp>
        <p:nvSpPr>
          <p:cNvPr id="3" name="Google Shape;334;p10">
            <a:extLst>
              <a:ext uri="{FF2B5EF4-FFF2-40B4-BE49-F238E27FC236}">
                <a16:creationId xmlns:a16="http://schemas.microsoft.com/office/drawing/2014/main" id="{4BEBCE4F-4951-B136-0872-4169464240E0}"/>
              </a:ext>
            </a:extLst>
          </p:cNvPr>
          <p:cNvSpPr/>
          <p:nvPr/>
        </p:nvSpPr>
        <p:spPr>
          <a:xfrm>
            <a:off x="4454304" y="5205743"/>
            <a:ext cx="2805026" cy="1652257"/>
          </a:xfrm>
          <a:custGeom>
            <a:avLst/>
            <a:gdLst/>
            <a:ahLst/>
            <a:cxnLst/>
            <a:rect l="l" t="t" r="r" b="b"/>
            <a:pathLst>
              <a:path w="1638907" h="1177964" extrusionOk="0">
                <a:moveTo>
                  <a:pt x="0" y="0"/>
                </a:moveTo>
                <a:lnTo>
                  <a:pt x="1638907" y="0"/>
                </a:lnTo>
                <a:lnTo>
                  <a:pt x="1638907" y="1177964"/>
                </a:lnTo>
                <a:lnTo>
                  <a:pt x="0" y="1177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335;p10">
            <a:extLst>
              <a:ext uri="{FF2B5EF4-FFF2-40B4-BE49-F238E27FC236}">
                <a16:creationId xmlns:a16="http://schemas.microsoft.com/office/drawing/2014/main" id="{0E779F95-9B53-B2E9-390D-1A0F6BC50F9F}"/>
              </a:ext>
            </a:extLst>
          </p:cNvPr>
          <p:cNvSpPr/>
          <p:nvPr/>
        </p:nvSpPr>
        <p:spPr>
          <a:xfrm>
            <a:off x="1437499" y="2470084"/>
            <a:ext cx="9408552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Đoạn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1: “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Năm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1954 ……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toại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nguyện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”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6" name="Google Shape;335;p10">
            <a:extLst>
              <a:ext uri="{FF2B5EF4-FFF2-40B4-BE49-F238E27FC236}">
                <a16:creationId xmlns:a16="http://schemas.microsoft.com/office/drawing/2014/main" id="{DF80F0AF-77F8-5CEB-A9AB-689FA297565E}"/>
              </a:ext>
            </a:extLst>
          </p:cNvPr>
          <p:cNvSpPr/>
          <p:nvPr/>
        </p:nvSpPr>
        <p:spPr>
          <a:xfrm>
            <a:off x="1437499" y="3318540"/>
            <a:ext cx="9408552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Đoạn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2: “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Giữa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lúc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đó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……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Thưa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Bác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ạ.”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7" name="Google Shape;335;p10">
            <a:extLst>
              <a:ext uri="{FF2B5EF4-FFF2-40B4-BE49-F238E27FC236}">
                <a16:creationId xmlns:a16="http://schemas.microsoft.com/office/drawing/2014/main" id="{34F34AB9-AC93-1411-886D-F4E8CCFEDBE5}"/>
              </a:ext>
            </a:extLst>
          </p:cNvPr>
          <p:cNvSpPr/>
          <p:nvPr/>
        </p:nvSpPr>
        <p:spPr>
          <a:xfrm>
            <a:off x="1437498" y="4166997"/>
            <a:ext cx="8548474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Đoạn</a:t>
            </a:r>
            <a:r>
              <a:rPr lang="en-US" sz="3200" kern="0" noProof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3: </a:t>
            </a:r>
            <a:r>
              <a:rPr lang="en-US" sz="3200" kern="0" noProof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Phần</a:t>
            </a:r>
            <a:r>
              <a:rPr lang="en-US" sz="3200" kern="0" noProof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còn</a:t>
            </a:r>
            <a:r>
              <a:rPr lang="en-US" sz="3200" kern="0" noProof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lại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39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3FC71167-49B7-A1D5-F4A5-444858855B64}"/>
              </a:ext>
            </a:extLst>
          </p:cNvPr>
          <p:cNvSpPr/>
          <p:nvPr/>
        </p:nvSpPr>
        <p:spPr>
          <a:xfrm>
            <a:off x="7616093" y="2809218"/>
            <a:ext cx="3365760" cy="866489"/>
          </a:xfrm>
          <a:prstGeom prst="roundRect">
            <a:avLst>
              <a:gd name="adj" fmla="val 24204"/>
            </a:avLst>
          </a:prstGeom>
          <a:solidFill>
            <a:sysClr val="window" lastClr="FFFFFF"/>
          </a:solidFill>
          <a:ln w="38100" cap="flat" cmpd="sng" algn="ctr">
            <a:solidFill>
              <a:srgbClr val="35857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5" name="圆角矩形 17">
            <a:extLst>
              <a:ext uri="{FF2B5EF4-FFF2-40B4-BE49-F238E27FC236}">
                <a16:creationId xmlns:a16="http://schemas.microsoft.com/office/drawing/2014/main" id="{7F1A3B85-0B03-61C8-8A5C-FFC8F8B61130}"/>
              </a:ext>
            </a:extLst>
          </p:cNvPr>
          <p:cNvSpPr/>
          <p:nvPr/>
        </p:nvSpPr>
        <p:spPr>
          <a:xfrm>
            <a:off x="4059280" y="2809218"/>
            <a:ext cx="3074851" cy="866489"/>
          </a:xfrm>
          <a:prstGeom prst="roundRect">
            <a:avLst>
              <a:gd name="adj" fmla="val 24204"/>
            </a:avLst>
          </a:prstGeom>
          <a:solidFill>
            <a:sysClr val="window" lastClr="FFFFFF"/>
          </a:solidFill>
          <a:ln w="38100" cap="flat" cmpd="sng" algn="ctr">
            <a:solidFill>
              <a:srgbClr val="35857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4" name="圆角矩形 17">
            <a:extLst>
              <a:ext uri="{FF2B5EF4-FFF2-40B4-BE49-F238E27FC236}">
                <a16:creationId xmlns:a16="http://schemas.microsoft.com/office/drawing/2014/main" id="{81B9A94E-70E9-D45B-31E8-CBC2D2962F88}"/>
              </a:ext>
            </a:extLst>
          </p:cNvPr>
          <p:cNvSpPr/>
          <p:nvPr/>
        </p:nvSpPr>
        <p:spPr>
          <a:xfrm>
            <a:off x="1277322" y="2809220"/>
            <a:ext cx="2117728" cy="866488"/>
          </a:xfrm>
          <a:prstGeom prst="roundRect">
            <a:avLst>
              <a:gd name="adj" fmla="val 24204"/>
            </a:avLst>
          </a:prstGeom>
          <a:solidFill>
            <a:sysClr val="window" lastClr="FFFFFF"/>
          </a:solidFill>
          <a:ln w="38100" cap="flat" cmpd="sng" algn="ctr">
            <a:solidFill>
              <a:srgbClr val="35857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2" name="Google Shape;333;p10">
            <a:extLst>
              <a:ext uri="{FF2B5EF4-FFF2-40B4-BE49-F238E27FC236}">
                <a16:creationId xmlns:a16="http://schemas.microsoft.com/office/drawing/2014/main" id="{5716EC14-3BF1-F783-EDB5-F03E2CC6B5D6}"/>
              </a:ext>
            </a:extLst>
          </p:cNvPr>
          <p:cNvSpPr txBox="1">
            <a:spLocks/>
          </p:cNvSpPr>
          <p:nvPr/>
        </p:nvSpPr>
        <p:spPr>
          <a:xfrm>
            <a:off x="4167960" y="1438614"/>
            <a:ext cx="461677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Luyện đọc từ khó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/>
              <a:sym typeface="Lexend Medium"/>
            </a:endParaRPr>
          </a:p>
        </p:txBody>
      </p:sp>
      <p:sp>
        <p:nvSpPr>
          <p:cNvPr id="3" name="Google Shape;334;p10">
            <a:extLst>
              <a:ext uri="{FF2B5EF4-FFF2-40B4-BE49-F238E27FC236}">
                <a16:creationId xmlns:a16="http://schemas.microsoft.com/office/drawing/2014/main" id="{4BEBCE4F-4951-B136-0872-4169464240E0}"/>
              </a:ext>
            </a:extLst>
          </p:cNvPr>
          <p:cNvSpPr/>
          <p:nvPr/>
        </p:nvSpPr>
        <p:spPr>
          <a:xfrm>
            <a:off x="3787714" y="4409038"/>
            <a:ext cx="3498777" cy="2448962"/>
          </a:xfrm>
          <a:custGeom>
            <a:avLst/>
            <a:gdLst/>
            <a:ahLst/>
            <a:cxnLst/>
            <a:rect l="l" t="t" r="r" b="b"/>
            <a:pathLst>
              <a:path w="1638907" h="1177964" extrusionOk="0">
                <a:moveTo>
                  <a:pt x="0" y="0"/>
                </a:moveTo>
                <a:lnTo>
                  <a:pt x="1638907" y="0"/>
                </a:lnTo>
                <a:lnTo>
                  <a:pt x="1638907" y="1177964"/>
                </a:lnTo>
                <a:lnTo>
                  <a:pt x="0" y="1177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335;p10">
            <a:extLst>
              <a:ext uri="{FF2B5EF4-FFF2-40B4-BE49-F238E27FC236}">
                <a16:creationId xmlns:a16="http://schemas.microsoft.com/office/drawing/2014/main" id="{61A3CF84-9099-5F72-A3C3-CA215F9F2355}"/>
              </a:ext>
            </a:extLst>
          </p:cNvPr>
          <p:cNvSpPr/>
          <p:nvPr/>
        </p:nvSpPr>
        <p:spPr>
          <a:xfrm>
            <a:off x="1428446" y="2947285"/>
            <a:ext cx="1785535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u="sng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rút</a:t>
            </a:r>
            <a:r>
              <a:rPr lang="en-US" sz="36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bớt</a:t>
            </a:r>
            <a:endParaRPr kumimoji="0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7" name="Google Shape;335;p10">
            <a:extLst>
              <a:ext uri="{FF2B5EF4-FFF2-40B4-BE49-F238E27FC236}">
                <a16:creationId xmlns:a16="http://schemas.microsoft.com/office/drawing/2014/main" id="{0C6DB58D-D47E-B970-C754-38C2C38A4E0C}"/>
              </a:ext>
            </a:extLst>
          </p:cNvPr>
          <p:cNvSpPr/>
          <p:nvPr/>
        </p:nvSpPr>
        <p:spPr>
          <a:xfrm>
            <a:off x="4227967" y="2935967"/>
            <a:ext cx="2810085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t</a:t>
            </a:r>
            <a:r>
              <a:rPr lang="en-US" sz="3600" b="1" u="sng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oại</a:t>
            </a:r>
            <a:r>
              <a:rPr lang="en-US" sz="36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ng</a:t>
            </a:r>
            <a:r>
              <a:rPr lang="en-US" sz="3600" b="1" u="sng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uyện</a:t>
            </a:r>
            <a:endParaRPr kumimoji="0" sz="32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8" name="Google Shape;335;p10">
            <a:extLst>
              <a:ext uri="{FF2B5EF4-FFF2-40B4-BE49-F238E27FC236}">
                <a16:creationId xmlns:a16="http://schemas.microsoft.com/office/drawing/2014/main" id="{B60BBD76-9C61-8C15-D8BA-0AFACA890F9F}"/>
              </a:ext>
            </a:extLst>
          </p:cNvPr>
          <p:cNvSpPr/>
          <p:nvPr/>
        </p:nvSpPr>
        <p:spPr>
          <a:xfrm>
            <a:off x="7767217" y="2947284"/>
            <a:ext cx="3147461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u="sng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r</a:t>
            </a:r>
            <a:r>
              <a:rPr lang="en-US" sz="36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út</a:t>
            </a:r>
            <a:r>
              <a:rPr lang="en-US" sz="36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600" b="1" u="sng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tr</a:t>
            </a:r>
            <a:r>
              <a:rPr lang="en-US" sz="36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ong</a:t>
            </a:r>
            <a:r>
              <a:rPr lang="en-US" sz="36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túi</a:t>
            </a:r>
            <a:r>
              <a:rPr lang="en-US" sz="36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600" b="1" u="sng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r</a:t>
            </a:r>
            <a:r>
              <a:rPr lang="en-US" sz="36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a</a:t>
            </a:r>
            <a:endParaRPr kumimoji="0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25D9611-DE28-9D5B-7197-D5C6456A7325}"/>
              </a:ext>
            </a:extLst>
          </p:cNvPr>
          <p:cNvSpPr txBox="1">
            <a:spLocks/>
          </p:cNvSpPr>
          <p:nvPr/>
        </p:nvSpPr>
        <p:spPr>
          <a:xfrm>
            <a:off x="5432300" y="2154724"/>
            <a:ext cx="4970133" cy="2679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Font typeface="Arial" panose="020B0604020202020204" pitchFamily="34" charset="0"/>
              <a:buNone/>
            </a:pPr>
            <a:endParaRPr lang="en-US" sz="5400" b="1" dirty="0">
              <a:solidFill>
                <a:srgbClr val="FFFF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93F493-4797-2D92-21E1-743C4FF9CCAD}"/>
              </a:ext>
            </a:extLst>
          </p:cNvPr>
          <p:cNvSpPr/>
          <p:nvPr/>
        </p:nvSpPr>
        <p:spPr>
          <a:xfrm>
            <a:off x="5012832" y="2173070"/>
            <a:ext cx="6066911" cy="2661480"/>
          </a:xfrm>
          <a:custGeom>
            <a:avLst/>
            <a:gdLst>
              <a:gd name="connsiteX0" fmla="*/ 0 w 6066911"/>
              <a:gd name="connsiteY0" fmla="*/ 1008142 h 2661480"/>
              <a:gd name="connsiteX1" fmla="*/ 1008142 w 6066911"/>
              <a:gd name="connsiteY1" fmla="*/ 0 h 2661480"/>
              <a:gd name="connsiteX2" fmla="*/ 1723753 w 6066911"/>
              <a:gd name="connsiteY2" fmla="*/ 0 h 2661480"/>
              <a:gd name="connsiteX3" fmla="*/ 2479870 w 6066911"/>
              <a:gd name="connsiteY3" fmla="*/ 0 h 2661480"/>
              <a:gd name="connsiteX4" fmla="*/ 3235987 w 6066911"/>
              <a:gd name="connsiteY4" fmla="*/ 0 h 2661480"/>
              <a:gd name="connsiteX5" fmla="*/ 3870585 w 6066911"/>
              <a:gd name="connsiteY5" fmla="*/ 0 h 2661480"/>
              <a:gd name="connsiteX6" fmla="*/ 5058769 w 6066911"/>
              <a:gd name="connsiteY6" fmla="*/ 0 h 2661480"/>
              <a:gd name="connsiteX7" fmla="*/ 6066911 w 6066911"/>
              <a:gd name="connsiteY7" fmla="*/ 1008142 h 2661480"/>
              <a:gd name="connsiteX8" fmla="*/ 6066911 w 6066911"/>
              <a:gd name="connsiteY8" fmla="*/ 1653338 h 2661480"/>
              <a:gd name="connsiteX9" fmla="*/ 5058769 w 6066911"/>
              <a:gd name="connsiteY9" fmla="*/ 2661480 h 2661480"/>
              <a:gd name="connsiteX10" fmla="*/ 4343158 w 6066911"/>
              <a:gd name="connsiteY10" fmla="*/ 2661480 h 2661480"/>
              <a:gd name="connsiteX11" fmla="*/ 3749066 w 6066911"/>
              <a:gd name="connsiteY11" fmla="*/ 2661480 h 2661480"/>
              <a:gd name="connsiteX12" fmla="*/ 3154974 w 6066911"/>
              <a:gd name="connsiteY12" fmla="*/ 2661480 h 2661480"/>
              <a:gd name="connsiteX13" fmla="*/ 2601389 w 6066911"/>
              <a:gd name="connsiteY13" fmla="*/ 2661480 h 2661480"/>
              <a:gd name="connsiteX14" fmla="*/ 1845272 w 6066911"/>
              <a:gd name="connsiteY14" fmla="*/ 2661480 h 2661480"/>
              <a:gd name="connsiteX15" fmla="*/ 1008142 w 6066911"/>
              <a:gd name="connsiteY15" fmla="*/ 2661480 h 2661480"/>
              <a:gd name="connsiteX16" fmla="*/ 0 w 6066911"/>
              <a:gd name="connsiteY16" fmla="*/ 1653338 h 2661480"/>
              <a:gd name="connsiteX17" fmla="*/ 0 w 6066911"/>
              <a:gd name="connsiteY17" fmla="*/ 1008142 h 266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66911" h="2661480" fill="none" extrusionOk="0">
                <a:moveTo>
                  <a:pt x="0" y="1008142"/>
                </a:moveTo>
                <a:cubicBezTo>
                  <a:pt x="28516" y="477343"/>
                  <a:pt x="341910" y="37222"/>
                  <a:pt x="1008142" y="0"/>
                </a:cubicBezTo>
                <a:cubicBezTo>
                  <a:pt x="1334394" y="-18463"/>
                  <a:pt x="1436436" y="18814"/>
                  <a:pt x="1723753" y="0"/>
                </a:cubicBezTo>
                <a:cubicBezTo>
                  <a:pt x="2011070" y="-18814"/>
                  <a:pt x="2157295" y="10910"/>
                  <a:pt x="2479870" y="0"/>
                </a:cubicBezTo>
                <a:cubicBezTo>
                  <a:pt x="2802445" y="-10910"/>
                  <a:pt x="2955715" y="-16319"/>
                  <a:pt x="3235987" y="0"/>
                </a:cubicBezTo>
                <a:cubicBezTo>
                  <a:pt x="3516259" y="16319"/>
                  <a:pt x="3598734" y="-10300"/>
                  <a:pt x="3870585" y="0"/>
                </a:cubicBezTo>
                <a:cubicBezTo>
                  <a:pt x="4142436" y="10300"/>
                  <a:pt x="4637900" y="-21153"/>
                  <a:pt x="5058769" y="0"/>
                </a:cubicBezTo>
                <a:cubicBezTo>
                  <a:pt x="5557034" y="12436"/>
                  <a:pt x="6153000" y="371518"/>
                  <a:pt x="6066911" y="1008142"/>
                </a:cubicBezTo>
                <a:cubicBezTo>
                  <a:pt x="6036854" y="1291546"/>
                  <a:pt x="6034919" y="1399459"/>
                  <a:pt x="6066911" y="1653338"/>
                </a:cubicBezTo>
                <a:cubicBezTo>
                  <a:pt x="6143119" y="2248592"/>
                  <a:pt x="5703641" y="2667204"/>
                  <a:pt x="5058769" y="2661480"/>
                </a:cubicBezTo>
                <a:cubicBezTo>
                  <a:pt x="4727638" y="2639336"/>
                  <a:pt x="4541996" y="2693184"/>
                  <a:pt x="4343158" y="2661480"/>
                </a:cubicBezTo>
                <a:cubicBezTo>
                  <a:pt x="4144320" y="2629776"/>
                  <a:pt x="3892663" y="2653703"/>
                  <a:pt x="3749066" y="2661480"/>
                </a:cubicBezTo>
                <a:cubicBezTo>
                  <a:pt x="3605469" y="2669257"/>
                  <a:pt x="3428934" y="2650142"/>
                  <a:pt x="3154974" y="2661480"/>
                </a:cubicBezTo>
                <a:cubicBezTo>
                  <a:pt x="2881014" y="2672818"/>
                  <a:pt x="2802360" y="2647321"/>
                  <a:pt x="2601389" y="2661480"/>
                </a:cubicBezTo>
                <a:cubicBezTo>
                  <a:pt x="2400418" y="2675639"/>
                  <a:pt x="2111961" y="2632393"/>
                  <a:pt x="1845272" y="2661480"/>
                </a:cubicBezTo>
                <a:cubicBezTo>
                  <a:pt x="1578583" y="2690567"/>
                  <a:pt x="1419312" y="2652736"/>
                  <a:pt x="1008142" y="2661480"/>
                </a:cubicBezTo>
                <a:cubicBezTo>
                  <a:pt x="461349" y="2646463"/>
                  <a:pt x="-83888" y="2311630"/>
                  <a:pt x="0" y="1653338"/>
                </a:cubicBezTo>
                <a:cubicBezTo>
                  <a:pt x="20973" y="1417132"/>
                  <a:pt x="-1732" y="1190157"/>
                  <a:pt x="0" y="1008142"/>
                </a:cubicBezTo>
                <a:close/>
              </a:path>
              <a:path w="6066911" h="2661480" stroke="0" extrusionOk="0">
                <a:moveTo>
                  <a:pt x="0" y="1008142"/>
                </a:moveTo>
                <a:cubicBezTo>
                  <a:pt x="-2684" y="393884"/>
                  <a:pt x="560313" y="59911"/>
                  <a:pt x="1008142" y="0"/>
                </a:cubicBezTo>
                <a:cubicBezTo>
                  <a:pt x="1220703" y="-35347"/>
                  <a:pt x="1401459" y="-11782"/>
                  <a:pt x="1764259" y="0"/>
                </a:cubicBezTo>
                <a:cubicBezTo>
                  <a:pt x="2127059" y="11782"/>
                  <a:pt x="2181826" y="-23696"/>
                  <a:pt x="2317845" y="0"/>
                </a:cubicBezTo>
                <a:cubicBezTo>
                  <a:pt x="2453864" y="23696"/>
                  <a:pt x="2648405" y="7830"/>
                  <a:pt x="2952443" y="0"/>
                </a:cubicBezTo>
                <a:cubicBezTo>
                  <a:pt x="3256481" y="-7830"/>
                  <a:pt x="3315895" y="30659"/>
                  <a:pt x="3627547" y="0"/>
                </a:cubicBezTo>
                <a:cubicBezTo>
                  <a:pt x="3939199" y="-30659"/>
                  <a:pt x="4008523" y="-20834"/>
                  <a:pt x="4262146" y="0"/>
                </a:cubicBezTo>
                <a:cubicBezTo>
                  <a:pt x="4515769" y="20834"/>
                  <a:pt x="4819513" y="19231"/>
                  <a:pt x="5058769" y="0"/>
                </a:cubicBezTo>
                <a:cubicBezTo>
                  <a:pt x="5636028" y="93780"/>
                  <a:pt x="6159605" y="526335"/>
                  <a:pt x="6066911" y="1008142"/>
                </a:cubicBezTo>
                <a:cubicBezTo>
                  <a:pt x="6042177" y="1164294"/>
                  <a:pt x="6077114" y="1450316"/>
                  <a:pt x="6066911" y="1653338"/>
                </a:cubicBezTo>
                <a:cubicBezTo>
                  <a:pt x="6039583" y="2203780"/>
                  <a:pt x="5552504" y="2656448"/>
                  <a:pt x="5058769" y="2661480"/>
                </a:cubicBezTo>
                <a:cubicBezTo>
                  <a:pt x="4843661" y="2665377"/>
                  <a:pt x="4555339" y="2674460"/>
                  <a:pt x="4343158" y="2661480"/>
                </a:cubicBezTo>
                <a:cubicBezTo>
                  <a:pt x="4130977" y="2648500"/>
                  <a:pt x="3993843" y="2630518"/>
                  <a:pt x="3708560" y="2661480"/>
                </a:cubicBezTo>
                <a:cubicBezTo>
                  <a:pt x="3423277" y="2692442"/>
                  <a:pt x="3170941" y="2668142"/>
                  <a:pt x="2952443" y="2661480"/>
                </a:cubicBezTo>
                <a:cubicBezTo>
                  <a:pt x="2733945" y="2654818"/>
                  <a:pt x="2601339" y="2688700"/>
                  <a:pt x="2277338" y="2661480"/>
                </a:cubicBezTo>
                <a:cubicBezTo>
                  <a:pt x="1953338" y="2634260"/>
                  <a:pt x="1908205" y="2641250"/>
                  <a:pt x="1683247" y="2661480"/>
                </a:cubicBezTo>
                <a:cubicBezTo>
                  <a:pt x="1458289" y="2681710"/>
                  <a:pt x="1208928" y="2653171"/>
                  <a:pt x="1008142" y="2661480"/>
                </a:cubicBezTo>
                <a:cubicBezTo>
                  <a:pt x="436595" y="2661529"/>
                  <a:pt x="7218" y="2196710"/>
                  <a:pt x="0" y="1653338"/>
                </a:cubicBezTo>
                <a:cubicBezTo>
                  <a:pt x="30092" y="1361240"/>
                  <a:pt x="-13321" y="1161637"/>
                  <a:pt x="0" y="1008142"/>
                </a:cubicBezTo>
                <a:close/>
              </a:path>
            </a:pathLst>
          </a:custGeom>
          <a:solidFill>
            <a:srgbClr val="CCFFFF"/>
          </a:solidFill>
          <a:ln w="38100" cap="flat" cmpd="sng" algn="ctr">
            <a:solidFill>
              <a:srgbClr val="0070C0"/>
            </a:solidFill>
            <a:prstDash val="lgDashDot"/>
            <a:miter lim="800000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Luyện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nhóm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F5F91-ACBC-C1AD-78CC-E938BFC08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25D9611-DE28-9D5B-7197-D5C6456A7325}"/>
              </a:ext>
            </a:extLst>
          </p:cNvPr>
          <p:cNvSpPr txBox="1">
            <a:spLocks/>
          </p:cNvSpPr>
          <p:nvPr/>
        </p:nvSpPr>
        <p:spPr>
          <a:xfrm>
            <a:off x="5432300" y="2154724"/>
            <a:ext cx="4970133" cy="2679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EC4DF5-0EF9-E2C5-2831-00C35DC2B57B}"/>
              </a:ext>
            </a:extLst>
          </p:cNvPr>
          <p:cNvSpPr/>
          <p:nvPr/>
        </p:nvSpPr>
        <p:spPr>
          <a:xfrm>
            <a:off x="5012831" y="2154723"/>
            <a:ext cx="6066911" cy="2679825"/>
          </a:xfrm>
          <a:custGeom>
            <a:avLst/>
            <a:gdLst>
              <a:gd name="connsiteX0" fmla="*/ 0 w 6066911"/>
              <a:gd name="connsiteY0" fmla="*/ 1015091 h 2679825"/>
              <a:gd name="connsiteX1" fmla="*/ 1015091 w 6066911"/>
              <a:gd name="connsiteY1" fmla="*/ 0 h 2679825"/>
              <a:gd name="connsiteX2" fmla="*/ 1728246 w 6066911"/>
              <a:gd name="connsiteY2" fmla="*/ 0 h 2679825"/>
              <a:gd name="connsiteX3" fmla="*/ 2481769 w 6066911"/>
              <a:gd name="connsiteY3" fmla="*/ 0 h 2679825"/>
              <a:gd name="connsiteX4" fmla="*/ 3235292 w 6066911"/>
              <a:gd name="connsiteY4" fmla="*/ 0 h 2679825"/>
              <a:gd name="connsiteX5" fmla="*/ 3867713 w 6066911"/>
              <a:gd name="connsiteY5" fmla="*/ 0 h 2679825"/>
              <a:gd name="connsiteX6" fmla="*/ 5051820 w 6066911"/>
              <a:gd name="connsiteY6" fmla="*/ 0 h 2679825"/>
              <a:gd name="connsiteX7" fmla="*/ 6066911 w 6066911"/>
              <a:gd name="connsiteY7" fmla="*/ 1015091 h 2679825"/>
              <a:gd name="connsiteX8" fmla="*/ 6066911 w 6066911"/>
              <a:gd name="connsiteY8" fmla="*/ 1664734 h 2679825"/>
              <a:gd name="connsiteX9" fmla="*/ 5051820 w 6066911"/>
              <a:gd name="connsiteY9" fmla="*/ 2679825 h 2679825"/>
              <a:gd name="connsiteX10" fmla="*/ 4338665 w 6066911"/>
              <a:gd name="connsiteY10" fmla="*/ 2679825 h 2679825"/>
              <a:gd name="connsiteX11" fmla="*/ 3746611 w 6066911"/>
              <a:gd name="connsiteY11" fmla="*/ 2679825 h 2679825"/>
              <a:gd name="connsiteX12" fmla="*/ 3154557 w 6066911"/>
              <a:gd name="connsiteY12" fmla="*/ 2679825 h 2679825"/>
              <a:gd name="connsiteX13" fmla="*/ 2602871 w 6066911"/>
              <a:gd name="connsiteY13" fmla="*/ 2679825 h 2679825"/>
              <a:gd name="connsiteX14" fmla="*/ 1849348 w 6066911"/>
              <a:gd name="connsiteY14" fmla="*/ 2679825 h 2679825"/>
              <a:gd name="connsiteX15" fmla="*/ 1015091 w 6066911"/>
              <a:gd name="connsiteY15" fmla="*/ 2679825 h 2679825"/>
              <a:gd name="connsiteX16" fmla="*/ 0 w 6066911"/>
              <a:gd name="connsiteY16" fmla="*/ 1664734 h 2679825"/>
              <a:gd name="connsiteX17" fmla="*/ 0 w 6066911"/>
              <a:gd name="connsiteY17" fmla="*/ 1015091 h 267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66911" h="2679825" fill="none" extrusionOk="0">
                <a:moveTo>
                  <a:pt x="0" y="1015091"/>
                </a:moveTo>
                <a:cubicBezTo>
                  <a:pt x="78109" y="525638"/>
                  <a:pt x="437511" y="5768"/>
                  <a:pt x="1015091" y="0"/>
                </a:cubicBezTo>
                <a:cubicBezTo>
                  <a:pt x="1221170" y="-8425"/>
                  <a:pt x="1494400" y="-23966"/>
                  <a:pt x="1728246" y="0"/>
                </a:cubicBezTo>
                <a:cubicBezTo>
                  <a:pt x="1962093" y="23966"/>
                  <a:pt x="2156293" y="23038"/>
                  <a:pt x="2481769" y="0"/>
                </a:cubicBezTo>
                <a:cubicBezTo>
                  <a:pt x="2807245" y="-23038"/>
                  <a:pt x="3062993" y="2162"/>
                  <a:pt x="3235292" y="0"/>
                </a:cubicBezTo>
                <a:cubicBezTo>
                  <a:pt x="3407591" y="-2162"/>
                  <a:pt x="3705648" y="-864"/>
                  <a:pt x="3867713" y="0"/>
                </a:cubicBezTo>
                <a:cubicBezTo>
                  <a:pt x="4029778" y="864"/>
                  <a:pt x="4698156" y="7089"/>
                  <a:pt x="5051820" y="0"/>
                </a:cubicBezTo>
                <a:cubicBezTo>
                  <a:pt x="5583206" y="6212"/>
                  <a:pt x="6086449" y="436351"/>
                  <a:pt x="6066911" y="1015091"/>
                </a:cubicBezTo>
                <a:cubicBezTo>
                  <a:pt x="6065716" y="1287954"/>
                  <a:pt x="6092586" y="1396691"/>
                  <a:pt x="6066911" y="1664734"/>
                </a:cubicBezTo>
                <a:cubicBezTo>
                  <a:pt x="6104637" y="2244399"/>
                  <a:pt x="5711363" y="2686253"/>
                  <a:pt x="5051820" y="2679825"/>
                </a:cubicBezTo>
                <a:cubicBezTo>
                  <a:pt x="4850992" y="2691971"/>
                  <a:pt x="4571040" y="2700225"/>
                  <a:pt x="4338665" y="2679825"/>
                </a:cubicBezTo>
                <a:cubicBezTo>
                  <a:pt x="4106291" y="2659425"/>
                  <a:pt x="3977627" y="2693141"/>
                  <a:pt x="3746611" y="2679825"/>
                </a:cubicBezTo>
                <a:cubicBezTo>
                  <a:pt x="3515595" y="2666509"/>
                  <a:pt x="3356019" y="2667828"/>
                  <a:pt x="3154557" y="2679825"/>
                </a:cubicBezTo>
                <a:cubicBezTo>
                  <a:pt x="2953095" y="2691822"/>
                  <a:pt x="2858690" y="2660623"/>
                  <a:pt x="2602871" y="2679825"/>
                </a:cubicBezTo>
                <a:cubicBezTo>
                  <a:pt x="2347052" y="2699027"/>
                  <a:pt x="2166677" y="2686230"/>
                  <a:pt x="1849348" y="2679825"/>
                </a:cubicBezTo>
                <a:cubicBezTo>
                  <a:pt x="1532019" y="2673420"/>
                  <a:pt x="1401854" y="2705326"/>
                  <a:pt x="1015091" y="2679825"/>
                </a:cubicBezTo>
                <a:cubicBezTo>
                  <a:pt x="470351" y="2655951"/>
                  <a:pt x="-50976" y="2287038"/>
                  <a:pt x="0" y="1664734"/>
                </a:cubicBezTo>
                <a:cubicBezTo>
                  <a:pt x="1145" y="1472026"/>
                  <a:pt x="16990" y="1173817"/>
                  <a:pt x="0" y="1015091"/>
                </a:cubicBezTo>
                <a:close/>
              </a:path>
              <a:path w="6066911" h="2679825" stroke="0" extrusionOk="0">
                <a:moveTo>
                  <a:pt x="0" y="1015091"/>
                </a:moveTo>
                <a:cubicBezTo>
                  <a:pt x="-3249" y="384913"/>
                  <a:pt x="518616" y="35272"/>
                  <a:pt x="1015091" y="0"/>
                </a:cubicBezTo>
                <a:cubicBezTo>
                  <a:pt x="1195975" y="-12695"/>
                  <a:pt x="1441407" y="-18108"/>
                  <a:pt x="1768614" y="0"/>
                </a:cubicBezTo>
                <a:cubicBezTo>
                  <a:pt x="2095821" y="18108"/>
                  <a:pt x="2070905" y="1011"/>
                  <a:pt x="2320300" y="0"/>
                </a:cubicBezTo>
                <a:cubicBezTo>
                  <a:pt x="2569695" y="-1011"/>
                  <a:pt x="2815592" y="16427"/>
                  <a:pt x="2952721" y="0"/>
                </a:cubicBezTo>
                <a:cubicBezTo>
                  <a:pt x="3089850" y="-16427"/>
                  <a:pt x="3304962" y="3532"/>
                  <a:pt x="3625509" y="0"/>
                </a:cubicBezTo>
                <a:cubicBezTo>
                  <a:pt x="3946056" y="-3532"/>
                  <a:pt x="3964262" y="23967"/>
                  <a:pt x="4257930" y="0"/>
                </a:cubicBezTo>
                <a:cubicBezTo>
                  <a:pt x="4551598" y="-23967"/>
                  <a:pt x="4703469" y="9530"/>
                  <a:pt x="5051820" y="0"/>
                </a:cubicBezTo>
                <a:cubicBezTo>
                  <a:pt x="5629210" y="76804"/>
                  <a:pt x="6140636" y="514104"/>
                  <a:pt x="6066911" y="1015091"/>
                </a:cubicBezTo>
                <a:cubicBezTo>
                  <a:pt x="6086263" y="1244767"/>
                  <a:pt x="6081736" y="1484112"/>
                  <a:pt x="6066911" y="1664734"/>
                </a:cubicBezTo>
                <a:cubicBezTo>
                  <a:pt x="5937389" y="2195308"/>
                  <a:pt x="5588070" y="2677880"/>
                  <a:pt x="5051820" y="2679825"/>
                </a:cubicBezTo>
                <a:cubicBezTo>
                  <a:pt x="4831277" y="2712941"/>
                  <a:pt x="4511618" y="2687881"/>
                  <a:pt x="4338665" y="2679825"/>
                </a:cubicBezTo>
                <a:cubicBezTo>
                  <a:pt x="4165712" y="2671769"/>
                  <a:pt x="3984645" y="2693763"/>
                  <a:pt x="3706244" y="2679825"/>
                </a:cubicBezTo>
                <a:cubicBezTo>
                  <a:pt x="3427843" y="2665887"/>
                  <a:pt x="3274488" y="2707782"/>
                  <a:pt x="2952721" y="2679825"/>
                </a:cubicBezTo>
                <a:cubicBezTo>
                  <a:pt x="2630954" y="2651868"/>
                  <a:pt x="2478975" y="2690235"/>
                  <a:pt x="2279933" y="2679825"/>
                </a:cubicBezTo>
                <a:cubicBezTo>
                  <a:pt x="2080891" y="2669415"/>
                  <a:pt x="1891727" y="2708229"/>
                  <a:pt x="1687879" y="2679825"/>
                </a:cubicBezTo>
                <a:cubicBezTo>
                  <a:pt x="1484031" y="2651421"/>
                  <a:pt x="1216928" y="2654930"/>
                  <a:pt x="1015091" y="2679825"/>
                </a:cubicBezTo>
                <a:cubicBezTo>
                  <a:pt x="393006" y="2680030"/>
                  <a:pt x="6610" y="2213073"/>
                  <a:pt x="0" y="1664734"/>
                </a:cubicBezTo>
                <a:cubicBezTo>
                  <a:pt x="-18609" y="1409726"/>
                  <a:pt x="-15743" y="1301139"/>
                  <a:pt x="0" y="1015091"/>
                </a:cubicBezTo>
                <a:close/>
              </a:path>
            </a:pathLst>
          </a:custGeom>
          <a:solidFill>
            <a:srgbClr val="CCFFFF"/>
          </a:solidFill>
          <a:ln w="38100" cap="flat" cmpd="sng" algn="ctr">
            <a:solidFill>
              <a:srgbClr val="0070C0"/>
            </a:solidFill>
            <a:prstDash val="lgDashDot"/>
            <a:miter lim="800000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Luyện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trước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lớp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D9C4F-7C7F-213A-5C55-CF000EFB9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3E0120F5-8835-7B97-8101-86200B50F715}"/>
              </a:ext>
            </a:extLst>
          </p:cNvPr>
          <p:cNvSpPr txBox="1">
            <a:spLocks/>
          </p:cNvSpPr>
          <p:nvPr/>
        </p:nvSpPr>
        <p:spPr>
          <a:xfrm>
            <a:off x="4309670" y="3159659"/>
            <a:ext cx="4970133" cy="1557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sz="7200" b="1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Cộng</a:t>
            </a:r>
            <a:r>
              <a:rPr lang="en-US" sz="7200" b="1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đồng</a:t>
            </a:r>
            <a:endParaRPr lang="en-US" sz="5400" b="1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283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73;p14">
            <a:extLst>
              <a:ext uri="{FF2B5EF4-FFF2-40B4-BE49-F238E27FC236}">
                <a16:creationId xmlns:a16="http://schemas.microsoft.com/office/drawing/2014/main" id="{76ED41AB-0E3F-E3C2-7FFF-D4C0771A099A}"/>
              </a:ext>
            </a:extLst>
          </p:cNvPr>
          <p:cNvSpPr txBox="1">
            <a:spLocks/>
          </p:cNvSpPr>
          <p:nvPr/>
        </p:nvSpPr>
        <p:spPr>
          <a:xfrm>
            <a:off x="4549975" y="1086089"/>
            <a:ext cx="3657400" cy="52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Trả lời câu hỏi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/>
              <a:sym typeface="Lexend Medium"/>
            </a:endParaRPr>
          </a:p>
        </p:txBody>
      </p:sp>
      <p:grpSp>
        <p:nvGrpSpPr>
          <p:cNvPr id="23" name="Google Shape;374;p14">
            <a:extLst>
              <a:ext uri="{FF2B5EF4-FFF2-40B4-BE49-F238E27FC236}">
                <a16:creationId xmlns:a16="http://schemas.microsoft.com/office/drawing/2014/main" id="{2517996C-356C-877B-0662-1FB3BFE77410}"/>
              </a:ext>
            </a:extLst>
          </p:cNvPr>
          <p:cNvGrpSpPr/>
          <p:nvPr/>
        </p:nvGrpSpPr>
        <p:grpSpPr>
          <a:xfrm>
            <a:off x="601467" y="1857138"/>
            <a:ext cx="11221704" cy="782133"/>
            <a:chOff x="469279" y="945611"/>
            <a:chExt cx="8418338" cy="684955"/>
          </a:xfrm>
        </p:grpSpPr>
        <p:sp>
          <p:nvSpPr>
            <p:cNvPr id="24" name="Google Shape;375;p14">
              <a:extLst>
                <a:ext uri="{FF2B5EF4-FFF2-40B4-BE49-F238E27FC236}">
                  <a16:creationId xmlns:a16="http://schemas.microsoft.com/office/drawing/2014/main" id="{78973744-73BE-090F-4CD7-C64BA2B9384E}"/>
                </a:ext>
              </a:extLst>
            </p:cNvPr>
            <p:cNvSpPr/>
            <p:nvPr/>
          </p:nvSpPr>
          <p:spPr>
            <a:xfrm>
              <a:off x="788775" y="1006324"/>
              <a:ext cx="8098842" cy="624242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B4075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192000" anchor="ctr" anchorCtr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    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Câu chuyện diễn ra trong hoàn cảnh nào?</a:t>
              </a:r>
              <a:endParaRPr kumimoji="0" sz="2400" b="0" u="none" strike="noStrike" kern="0" cap="none" spc="0" normalizeH="0" baseline="0" noProof="0" dirty="0">
                <a:ln>
                  <a:noFill/>
                </a:ln>
                <a:solidFill>
                  <a:srgbClr val="F5FB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endParaRPr>
            </a:p>
          </p:txBody>
        </p:sp>
        <p:sp>
          <p:nvSpPr>
            <p:cNvPr id="25" name="Google Shape;376;p14">
              <a:extLst>
                <a:ext uri="{FF2B5EF4-FFF2-40B4-BE49-F238E27FC236}">
                  <a16:creationId xmlns:a16="http://schemas.microsoft.com/office/drawing/2014/main" id="{211EC126-EB8E-3138-0BD6-CDDF7FDB4FD8}"/>
                </a:ext>
              </a:extLst>
            </p:cNvPr>
            <p:cNvSpPr/>
            <p:nvPr/>
          </p:nvSpPr>
          <p:spPr>
            <a:xfrm>
              <a:off x="469279" y="945611"/>
              <a:ext cx="530356" cy="45346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B40758"/>
            </a:solidFill>
            <a:ln w="38100" cap="flat" cmpd="sng">
              <a:solidFill>
                <a:srgbClr val="F5FB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5FBFF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1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5FBFF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77;p14">
            <a:extLst>
              <a:ext uri="{FF2B5EF4-FFF2-40B4-BE49-F238E27FC236}">
                <a16:creationId xmlns:a16="http://schemas.microsoft.com/office/drawing/2014/main" id="{39D393D4-5F3A-10FC-9954-3B8A29EAD8CC}"/>
              </a:ext>
            </a:extLst>
          </p:cNvPr>
          <p:cNvGrpSpPr/>
          <p:nvPr/>
        </p:nvGrpSpPr>
        <p:grpSpPr>
          <a:xfrm>
            <a:off x="601294" y="2693738"/>
            <a:ext cx="11221877" cy="931582"/>
            <a:chOff x="523469" y="483892"/>
            <a:chExt cx="8416407" cy="698686"/>
          </a:xfrm>
        </p:grpSpPr>
        <p:sp>
          <p:nvSpPr>
            <p:cNvPr id="34" name="Google Shape;378;p14">
              <a:extLst>
                <a:ext uri="{FF2B5EF4-FFF2-40B4-BE49-F238E27FC236}">
                  <a16:creationId xmlns:a16="http://schemas.microsoft.com/office/drawing/2014/main" id="{F0299AD1-26C8-2D9B-D3EF-991C58CA46AB}"/>
                </a:ext>
              </a:extLst>
            </p:cNvPr>
            <p:cNvSpPr/>
            <p:nvPr/>
          </p:nvSpPr>
          <p:spPr>
            <a:xfrm>
              <a:off x="841033" y="552398"/>
              <a:ext cx="8098843" cy="630180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B4075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Vì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sao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nhiều cán bộ đang dự hội nghị muốn chuyển sang học lớp tiếp quản Thủ</a:t>
              </a:r>
              <a:r>
                <a:rPr lang="vi-VN" sz="2800" spc="-4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đô?</a:t>
              </a:r>
              <a:endParaRPr kumimoji="0" sz="2400" b="0" u="none" strike="noStrike" kern="0" cap="none" spc="0" normalizeH="0" baseline="0" noProof="0" dirty="0">
                <a:ln>
                  <a:noFill/>
                </a:ln>
                <a:solidFill>
                  <a:srgbClr val="F5FB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endParaRPr>
            </a:p>
          </p:txBody>
        </p:sp>
        <p:sp>
          <p:nvSpPr>
            <p:cNvPr id="35" name="Google Shape;379;p14">
              <a:extLst>
                <a:ext uri="{FF2B5EF4-FFF2-40B4-BE49-F238E27FC236}">
                  <a16:creationId xmlns:a16="http://schemas.microsoft.com/office/drawing/2014/main" id="{A9044905-DA08-9C30-336B-ADE90F6355AB}"/>
                </a:ext>
              </a:extLst>
            </p:cNvPr>
            <p:cNvSpPr/>
            <p:nvPr/>
          </p:nvSpPr>
          <p:spPr>
            <a:xfrm>
              <a:off x="523469" y="483892"/>
              <a:ext cx="530356" cy="45346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B40758"/>
            </a:solidFill>
            <a:ln w="38100" cap="flat" cmpd="sng">
              <a:solidFill>
                <a:srgbClr val="F5FB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rgbClr val="F5FBFF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" name="Google Shape;380;p14">
            <a:extLst>
              <a:ext uri="{FF2B5EF4-FFF2-40B4-BE49-F238E27FC236}">
                <a16:creationId xmlns:a16="http://schemas.microsoft.com/office/drawing/2014/main" id="{B0F17997-EF9B-ACD0-610E-3246F36B3C0C}"/>
              </a:ext>
            </a:extLst>
          </p:cNvPr>
          <p:cNvGrpSpPr/>
          <p:nvPr/>
        </p:nvGrpSpPr>
        <p:grpSpPr>
          <a:xfrm>
            <a:off x="535308" y="3648995"/>
            <a:ext cx="11287864" cy="1037313"/>
            <a:chOff x="473980" y="470044"/>
            <a:chExt cx="8465898" cy="777984"/>
          </a:xfrm>
        </p:grpSpPr>
        <p:sp>
          <p:nvSpPr>
            <p:cNvPr id="37" name="Google Shape;381;p14">
              <a:extLst>
                <a:ext uri="{FF2B5EF4-FFF2-40B4-BE49-F238E27FC236}">
                  <a16:creationId xmlns:a16="http://schemas.microsoft.com/office/drawing/2014/main" id="{FD0A4311-F156-26DB-3D09-184F70341AB9}"/>
                </a:ext>
              </a:extLst>
            </p:cNvPr>
            <p:cNvSpPr/>
            <p:nvPr/>
          </p:nvSpPr>
          <p:spPr>
            <a:xfrm>
              <a:off x="841034" y="548183"/>
              <a:ext cx="8098844" cy="699845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B4075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  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Bác Hồ đã làm cách nào để giúp mọi người “tự đánh tan được những thắc mắc</a:t>
              </a:r>
              <a:r>
                <a:rPr lang="vi-VN" sz="2800" spc="-4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riêng</a:t>
              </a:r>
              <a:r>
                <a:rPr lang="vi-VN" sz="2800" spc="-4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tư</a:t>
              </a:r>
              <a:r>
                <a:rPr lang="en-US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?</a:t>
              </a:r>
              <a:endParaRPr kumimoji="0" sz="3200" b="0" u="none" strike="noStrike" kern="0" cap="none" spc="0" normalizeH="0" baseline="0" noProof="0" dirty="0">
                <a:ln>
                  <a:noFill/>
                </a:ln>
                <a:solidFill>
                  <a:srgbClr val="F5FBFF"/>
                </a:solidFill>
                <a:effectLst/>
                <a:uLnTx/>
                <a:uFillTx/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  <a:sym typeface="Arial"/>
              </a:endParaRPr>
            </a:p>
          </p:txBody>
        </p:sp>
        <p:sp>
          <p:nvSpPr>
            <p:cNvPr id="38" name="Google Shape;382;p14">
              <a:extLst>
                <a:ext uri="{FF2B5EF4-FFF2-40B4-BE49-F238E27FC236}">
                  <a16:creationId xmlns:a16="http://schemas.microsoft.com/office/drawing/2014/main" id="{36F13AA2-A362-2F75-B548-0693A0326314}"/>
                </a:ext>
              </a:extLst>
            </p:cNvPr>
            <p:cNvSpPr/>
            <p:nvPr/>
          </p:nvSpPr>
          <p:spPr>
            <a:xfrm>
              <a:off x="473980" y="470044"/>
              <a:ext cx="530356" cy="45346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B40758"/>
            </a:solidFill>
            <a:ln w="38100" cap="flat" cmpd="sng">
              <a:solidFill>
                <a:srgbClr val="F5FB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rgbClr val="F5FBFF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" name="Google Shape;383;p14">
            <a:extLst>
              <a:ext uri="{FF2B5EF4-FFF2-40B4-BE49-F238E27FC236}">
                <a16:creationId xmlns:a16="http://schemas.microsoft.com/office/drawing/2014/main" id="{87120AB1-94AE-CB75-6051-478E04BBDF05}"/>
              </a:ext>
            </a:extLst>
          </p:cNvPr>
          <p:cNvGrpSpPr/>
          <p:nvPr/>
        </p:nvGrpSpPr>
        <p:grpSpPr>
          <a:xfrm>
            <a:off x="601294" y="4497703"/>
            <a:ext cx="11221877" cy="988895"/>
            <a:chOff x="523600" y="719870"/>
            <a:chExt cx="8364022" cy="741671"/>
          </a:xfrm>
        </p:grpSpPr>
        <p:sp>
          <p:nvSpPr>
            <p:cNvPr id="40" name="Google Shape;384;p14">
              <a:extLst>
                <a:ext uri="{FF2B5EF4-FFF2-40B4-BE49-F238E27FC236}">
                  <a16:creationId xmlns:a16="http://schemas.microsoft.com/office/drawing/2014/main" id="{2F784EBD-4C93-60BE-A020-A017F7A3325D}"/>
                </a:ext>
              </a:extLst>
            </p:cNvPr>
            <p:cNvSpPr/>
            <p:nvPr/>
          </p:nvSpPr>
          <p:spPr>
            <a:xfrm>
              <a:off x="788777" y="946601"/>
              <a:ext cx="8098845" cy="514940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B4075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   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Em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thích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nhất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câu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nói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nào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của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Bác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Hồ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trong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bài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đọc?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Vì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sao?</a:t>
              </a:r>
              <a:endParaRPr lang="en-US" sz="1800" dirty="0"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41" name="Google Shape;385;p14">
              <a:extLst>
                <a:ext uri="{FF2B5EF4-FFF2-40B4-BE49-F238E27FC236}">
                  <a16:creationId xmlns:a16="http://schemas.microsoft.com/office/drawing/2014/main" id="{CDB681E2-72CB-621D-8384-67CB19F40A2D}"/>
                </a:ext>
              </a:extLst>
            </p:cNvPr>
            <p:cNvSpPr/>
            <p:nvPr/>
          </p:nvSpPr>
          <p:spPr>
            <a:xfrm>
              <a:off x="523600" y="719870"/>
              <a:ext cx="530356" cy="45346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B40758"/>
            </a:solidFill>
            <a:ln w="38100" cap="flat" cmpd="sng">
              <a:solidFill>
                <a:srgbClr val="F5FB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5FBFF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8973620-F617-32E6-D471-C9AE10506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54" y="112862"/>
            <a:ext cx="4145657" cy="832322"/>
          </a:xfrm>
          <a:prstGeom prst="rect">
            <a:avLst/>
          </a:prstGeom>
        </p:spPr>
      </p:pic>
      <p:grpSp>
        <p:nvGrpSpPr>
          <p:cNvPr id="5" name="Google Shape;374;p14">
            <a:extLst>
              <a:ext uri="{FF2B5EF4-FFF2-40B4-BE49-F238E27FC236}">
                <a16:creationId xmlns:a16="http://schemas.microsoft.com/office/drawing/2014/main" id="{D5F50272-C44E-00EB-6F79-D37FBFE23260}"/>
              </a:ext>
            </a:extLst>
          </p:cNvPr>
          <p:cNvGrpSpPr/>
          <p:nvPr/>
        </p:nvGrpSpPr>
        <p:grpSpPr>
          <a:xfrm>
            <a:off x="535308" y="5474183"/>
            <a:ext cx="11287863" cy="1026512"/>
            <a:chOff x="469279" y="945611"/>
            <a:chExt cx="8520878" cy="769884"/>
          </a:xfrm>
        </p:grpSpPr>
        <p:sp>
          <p:nvSpPr>
            <p:cNvPr id="6" name="Google Shape;375;p14">
              <a:extLst>
                <a:ext uri="{FF2B5EF4-FFF2-40B4-BE49-F238E27FC236}">
                  <a16:creationId xmlns:a16="http://schemas.microsoft.com/office/drawing/2014/main" id="{F53209C9-1FA9-BDE9-2E91-E77E4741F8FC}"/>
                </a:ext>
              </a:extLst>
            </p:cNvPr>
            <p:cNvSpPr/>
            <p:nvPr/>
          </p:nvSpPr>
          <p:spPr>
            <a:xfrm>
              <a:off x="788775" y="1006324"/>
              <a:ext cx="8201382" cy="709171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B4075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192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     </a:t>
              </a:r>
              <a:r>
                <a:rPr lang="en-US" sz="2800" dirty="0" err="1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Từ</a:t>
              </a:r>
              <a:r>
                <a:rPr lang="en-US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câu</a:t>
              </a:r>
              <a:r>
                <a:rPr lang="en-US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chuyện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trên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,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em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có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suy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nghĩ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gì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về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giá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trị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của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các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nghề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nghiệp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trong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xã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hội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?</a:t>
              </a:r>
              <a:endParaRPr kumimoji="0" sz="2400" b="0" u="none" strike="noStrike" kern="0" cap="none" spc="0" normalizeH="0" baseline="0" noProof="0" dirty="0">
                <a:ln>
                  <a:noFill/>
                </a:ln>
                <a:solidFill>
                  <a:srgbClr val="F5FB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endParaRPr>
            </a:p>
          </p:txBody>
        </p:sp>
        <p:sp>
          <p:nvSpPr>
            <p:cNvPr id="7" name="Google Shape;376;p14">
              <a:extLst>
                <a:ext uri="{FF2B5EF4-FFF2-40B4-BE49-F238E27FC236}">
                  <a16:creationId xmlns:a16="http://schemas.microsoft.com/office/drawing/2014/main" id="{83B50F9C-BC1F-4C32-9BB9-E60962E70243}"/>
                </a:ext>
              </a:extLst>
            </p:cNvPr>
            <p:cNvSpPr/>
            <p:nvPr/>
          </p:nvSpPr>
          <p:spPr>
            <a:xfrm>
              <a:off x="469279" y="945611"/>
              <a:ext cx="530356" cy="45346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B40758"/>
            </a:solidFill>
            <a:ln w="38100" cap="flat" cmpd="sng">
              <a:solidFill>
                <a:srgbClr val="F5FB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5FBFF"/>
                  </a:solidFill>
                  <a:latin typeface="UTM Avo" panose="02040603050506020204" pitchFamily="18"/>
                  <a:cs typeface="Arial"/>
                  <a:sym typeface="Arial"/>
                </a:rPr>
                <a:t>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5FBFF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4005B03-8CCB-F166-23E0-85A86B7DE745}"/>
              </a:ext>
            </a:extLst>
          </p:cNvPr>
          <p:cNvSpPr txBox="1"/>
          <p:nvPr/>
        </p:nvSpPr>
        <p:spPr>
          <a:xfrm>
            <a:off x="6020554" y="357676"/>
            <a:ext cx="245697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HOẠT ĐỘNG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2: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39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0" descr="图层 7 拷贝">
            <a:extLst>
              <a:ext uri="{FF2B5EF4-FFF2-40B4-BE49-F238E27FC236}">
                <a16:creationId xmlns:a16="http://schemas.microsoft.com/office/drawing/2014/main" id="{62F2B0F5-D29E-E850-B41F-3111F5715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30" name="图片 18" descr="02">
            <a:extLst>
              <a:ext uri="{FF2B5EF4-FFF2-40B4-BE49-F238E27FC236}">
                <a16:creationId xmlns:a16="http://schemas.microsoft.com/office/drawing/2014/main" id="{2409D827-4117-6AD4-7562-A8AA66DA46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394" r="6" b="32940"/>
          <a:stretch>
            <a:fillRect/>
          </a:stretch>
        </p:blipFill>
        <p:spPr>
          <a:xfrm rot="20940000">
            <a:off x="8628380" y="-358775"/>
            <a:ext cx="4392930" cy="316611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6CC9B56-030F-BE90-6C1A-8571538FB91A}"/>
              </a:ext>
            </a:extLst>
          </p:cNvPr>
          <p:cNvGrpSpPr/>
          <p:nvPr/>
        </p:nvGrpSpPr>
        <p:grpSpPr>
          <a:xfrm>
            <a:off x="2563604" y="626184"/>
            <a:ext cx="9048294" cy="1016003"/>
            <a:chOff x="1350280" y="2499951"/>
            <a:chExt cx="7899356" cy="1230334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2AEF6B1-2CB2-6B60-4C93-707013A7C9B8}"/>
                </a:ext>
              </a:extLst>
            </p:cNvPr>
            <p:cNvSpPr/>
            <p:nvPr/>
          </p:nvSpPr>
          <p:spPr>
            <a:xfrm>
              <a:off x="1376032" y="2499951"/>
              <a:ext cx="7873604" cy="1230334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B918F7E-2395-7336-D7CF-D4D1A210A027}"/>
                </a:ext>
              </a:extLst>
            </p:cNvPr>
            <p:cNvSpPr txBox="1"/>
            <p:nvPr/>
          </p:nvSpPr>
          <p:spPr>
            <a:xfrm>
              <a:off x="1350280" y="2742839"/>
              <a:ext cx="78736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Câu chuyện diễn ra trong hoàn cảnh nào?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BF0CE7-1E89-C51C-B6E1-06B5C60B49D6}"/>
              </a:ext>
            </a:extLst>
          </p:cNvPr>
          <p:cNvSpPr txBox="1"/>
          <p:nvPr/>
        </p:nvSpPr>
        <p:spPr>
          <a:xfrm>
            <a:off x="587828" y="2435784"/>
            <a:ext cx="10770637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</a:rPr>
              <a:t>Câu chuyện diễn ra trong một hội nghị vào lúc cuộc kháng chiến chống thực dân Pháp đã thắng lợi, Chính phủ chuẩn bị về tiếp quản Thủ đô.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4924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61133DB-F4E6-E7BA-6A16-6E99511E6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18" y="897161"/>
            <a:ext cx="2011854" cy="926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F6A62E-0E37-3806-4D00-02753706F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7714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3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4B08DE-6934-147F-382F-527312D1BA4F}"/>
              </a:ext>
            </a:extLst>
          </p:cNvPr>
          <p:cNvGrpSpPr/>
          <p:nvPr/>
        </p:nvGrpSpPr>
        <p:grpSpPr>
          <a:xfrm>
            <a:off x="2435291" y="805787"/>
            <a:ext cx="8709653" cy="2371610"/>
            <a:chOff x="1376031" y="2897757"/>
            <a:chExt cx="8878463" cy="17543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BCC0641-8835-8D5B-C5B5-E428AEE2EDFB}"/>
                </a:ext>
              </a:extLst>
            </p:cNvPr>
            <p:cNvSpPr/>
            <p:nvPr/>
          </p:nvSpPr>
          <p:spPr>
            <a:xfrm>
              <a:off x="1376031" y="2906426"/>
              <a:ext cx="8878463" cy="1230334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ED4F9D-2722-3024-4C35-32F1BFECA3B5}"/>
                </a:ext>
              </a:extLst>
            </p:cNvPr>
            <p:cNvSpPr txBox="1"/>
            <p:nvPr/>
          </p:nvSpPr>
          <p:spPr>
            <a:xfrm>
              <a:off x="1376031" y="2897757"/>
              <a:ext cx="88784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Vì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sao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nhiều cán bộ đang dự hội nghị muốn chuyển sang học lớp tiếp quản Thủ</a:t>
              </a:r>
              <a:r>
                <a:rPr lang="vi-VN" sz="3600" spc="-4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đô?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9A800A4-0BC8-B502-F7C9-2DF325145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55" y="881610"/>
            <a:ext cx="2011854" cy="926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463945-97E9-7E4F-25DE-E932CDE41072}"/>
              </a:ext>
            </a:extLst>
          </p:cNvPr>
          <p:cNvSpPr txBox="1"/>
          <p:nvPr/>
        </p:nvSpPr>
        <p:spPr>
          <a:xfrm>
            <a:off x="512618" y="3053812"/>
            <a:ext cx="11166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Nội,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lâu,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 người thân.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0C5367-3228-51D9-3E2E-761A4AD44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1725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5CD5F68-E202-6808-D3DD-15FF395341E5}"/>
              </a:ext>
            </a:extLst>
          </p:cNvPr>
          <p:cNvGrpSpPr/>
          <p:nvPr/>
        </p:nvGrpSpPr>
        <p:grpSpPr>
          <a:xfrm>
            <a:off x="2289067" y="562814"/>
            <a:ext cx="9172120" cy="1765764"/>
            <a:chOff x="760409" y="1921671"/>
            <a:chExt cx="7962707" cy="17657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B1AD7F5-B5CF-0D5F-5D9A-90554739EEB7}"/>
                </a:ext>
              </a:extLst>
            </p:cNvPr>
            <p:cNvSpPr/>
            <p:nvPr/>
          </p:nvSpPr>
          <p:spPr>
            <a:xfrm>
              <a:off x="849512" y="1921671"/>
              <a:ext cx="7873604" cy="1754325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1FD434-3EBA-BA80-5517-BAD3883288EC}"/>
                </a:ext>
              </a:extLst>
            </p:cNvPr>
            <p:cNvSpPr txBox="1"/>
            <p:nvPr/>
          </p:nvSpPr>
          <p:spPr>
            <a:xfrm>
              <a:off x="760409" y="1933109"/>
              <a:ext cx="787360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Bác Hồ đã làm cách nào để giúp mọi người “tự đánh tan được những thắc mắc</a:t>
              </a:r>
              <a:r>
                <a:rPr lang="vi-VN" sz="3600" spc="-4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riêng</a:t>
              </a:r>
              <a:r>
                <a:rPr lang="vi-VN" sz="3600" spc="-4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tư</a:t>
              </a:r>
              <a:r>
                <a:rPr lang="en-US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DAC0EA5-1FC7-7AE3-10ED-D9EBF7A0D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50" y="845056"/>
            <a:ext cx="2011854" cy="9266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BB582F0-7627-9416-5F1C-15D731B62C8A}"/>
              </a:ext>
            </a:extLst>
          </p:cNvPr>
          <p:cNvSpPr txBox="1"/>
          <p:nvPr/>
        </p:nvSpPr>
        <p:spPr>
          <a:xfrm>
            <a:off x="529415" y="2596624"/>
            <a:ext cx="112271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85"/>
              </a:spcBef>
              <a:spcAft>
                <a:spcPts val="800"/>
              </a:spcAft>
              <a:tabLst>
                <a:tab pos="939800" algn="l"/>
              </a:tabLst>
            </a:pPr>
            <a:r>
              <a:rPr lang="en-US" sz="36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6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6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“những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tư”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 câu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hiểu: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vụ, nhiệm vụ nào cũng quan trọng. Nhờ câu chuyện và sự phân tích của Bác mà mọi người đã “tự đánh tan được những thắc mắc riêng tư”.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C6C0E-8883-2CE0-8BDD-31ADFFD0D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090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A5D02E-8FCF-E227-450F-1CB52752FB49}"/>
              </a:ext>
            </a:extLst>
          </p:cNvPr>
          <p:cNvGrpSpPr/>
          <p:nvPr/>
        </p:nvGrpSpPr>
        <p:grpSpPr>
          <a:xfrm>
            <a:off x="2593101" y="574016"/>
            <a:ext cx="7873604" cy="1233580"/>
            <a:chOff x="1376032" y="2496705"/>
            <a:chExt cx="7873604" cy="123358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7C37CE3-029A-4F04-8D20-71E95936CE92}"/>
                </a:ext>
              </a:extLst>
            </p:cNvPr>
            <p:cNvSpPr/>
            <p:nvPr/>
          </p:nvSpPr>
          <p:spPr>
            <a:xfrm>
              <a:off x="1376032" y="2499951"/>
              <a:ext cx="7873604" cy="1230334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613A84-DAEA-8B99-428C-4859AEF7F7F1}"/>
                </a:ext>
              </a:extLst>
            </p:cNvPr>
            <p:cNvSpPr txBox="1"/>
            <p:nvPr/>
          </p:nvSpPr>
          <p:spPr>
            <a:xfrm>
              <a:off x="1376032" y="2496705"/>
              <a:ext cx="78736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Em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thích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nhất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câu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nói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nào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của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Bác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Hồ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trong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bài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đọc?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Vì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sao?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818DD09-269D-950E-B653-C602CF146396}"/>
              </a:ext>
            </a:extLst>
          </p:cNvPr>
          <p:cNvSpPr txBox="1"/>
          <p:nvPr/>
        </p:nvSpPr>
        <p:spPr>
          <a:xfrm>
            <a:off x="294789" y="1781544"/>
            <a:ext cx="111451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     - “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Các</a:t>
            </a:r>
            <a:r>
              <a:rPr lang="vi-VN" sz="3600" b="1" spc="-10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bộ</a:t>
            </a:r>
            <a:r>
              <a:rPr lang="vi-VN" sz="3600" b="1" spc="-10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phận</a:t>
            </a:r>
            <a:r>
              <a:rPr lang="vi-VN" sz="3600" b="1" spc="-10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của</a:t>
            </a:r>
            <a:r>
              <a:rPr lang="vi-VN" sz="3600" b="1" spc="-10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một chiếc đồng hồ cũng ví như các nhiệm vụ cách mạng. Đã là nhiệm vụ thì đều quan trọng.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"</a:t>
            </a:r>
            <a:endParaRPr kumimoji="0" lang="vi-VN" sz="36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Sitka Subheading" panose="02000505000000020004" pitchFamily="2" charset="0"/>
              <a:ea typeface="微软雅黑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DB8D6A-0429-3681-4CB6-87EE8F060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89" y="897161"/>
            <a:ext cx="2011854" cy="926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F5E2AC-7E73-EFE2-ED15-2C600010E7BC}"/>
              </a:ext>
            </a:extLst>
          </p:cNvPr>
          <p:cNvSpPr txBox="1"/>
          <p:nvPr/>
        </p:nvSpPr>
        <p:spPr>
          <a:xfrm>
            <a:off x="294789" y="3468595"/>
            <a:ext cx="111451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     - “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xem: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 chữ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số,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hồ,...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không?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Sitka Sub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80AE01-8509-EF4B-146C-42E7C0F83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884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0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3A0F89-8817-F70C-7611-8423D399F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1" y="901530"/>
            <a:ext cx="2011854" cy="9266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F7B8B0-218F-805B-DEC6-2B9BFD4F983F}"/>
              </a:ext>
            </a:extLst>
          </p:cNvPr>
          <p:cNvGrpSpPr/>
          <p:nvPr/>
        </p:nvGrpSpPr>
        <p:grpSpPr>
          <a:xfrm>
            <a:off x="2731945" y="584692"/>
            <a:ext cx="9117934" cy="1402729"/>
            <a:chOff x="1376030" y="2496705"/>
            <a:chExt cx="7898240" cy="12303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00E06EC-22C0-7577-3A18-4636F849F37F}"/>
                </a:ext>
              </a:extLst>
            </p:cNvPr>
            <p:cNvSpPr/>
            <p:nvPr/>
          </p:nvSpPr>
          <p:spPr>
            <a:xfrm>
              <a:off x="1400666" y="2496705"/>
              <a:ext cx="7873604" cy="1230334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94D999-2E9E-A91E-B56A-57A937458355}"/>
                </a:ext>
              </a:extLst>
            </p:cNvPr>
            <p:cNvSpPr txBox="1"/>
            <p:nvPr/>
          </p:nvSpPr>
          <p:spPr>
            <a:xfrm>
              <a:off x="1376030" y="2496705"/>
              <a:ext cx="7801249" cy="87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Từ</a:t>
              </a:r>
              <a:r>
                <a:rPr lang="en-US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câu</a:t>
              </a:r>
              <a:r>
                <a:rPr lang="en-US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chuyện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trên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,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em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có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suy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nghĩ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gì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về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giá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trị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của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các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nghề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nghiệp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trong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xã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hội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06EAB18-E585-CB9E-7CC1-9FAE60A9596C}"/>
              </a:ext>
            </a:extLst>
          </p:cNvPr>
          <p:cNvSpPr txBox="1"/>
          <p:nvPr/>
        </p:nvSpPr>
        <p:spPr>
          <a:xfrm>
            <a:off x="720091" y="2145040"/>
            <a:ext cx="1095250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4450" indent="-457200" algn="just">
              <a:spcBef>
                <a:spcPts val="45"/>
              </a:spcBef>
              <a:spcAft>
                <a:spcPts val="800"/>
              </a:spcAft>
              <a:buFontTx/>
              <a:buChar char="-"/>
              <a:tabLst>
                <a:tab pos="928370" algn="l"/>
              </a:tabLst>
            </a:pP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spc="-50" dirty="0">
                <a:solidFill>
                  <a:schemeClr val="accent2">
                    <a:lumMod val="50000"/>
                  </a:schemeClr>
                </a:solidFill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endParaRPr lang="en-US" sz="3600" b="1" spc="-50" dirty="0">
              <a:solidFill>
                <a:schemeClr val="accent2">
                  <a:lumMod val="50000"/>
                </a:schemeClr>
              </a:solidFill>
              <a:latin typeface="SVN-SAF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44450" algn="just">
              <a:spcBef>
                <a:spcPts val="45"/>
              </a:spcBef>
              <a:spcAft>
                <a:spcPts val="800"/>
              </a:spcAft>
              <a:tabLst>
                <a:tab pos="928370" algn="l"/>
              </a:tabLst>
            </a:pP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hồ,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cũng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cần.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spc="-45" dirty="0">
              <a:solidFill>
                <a:schemeClr val="accent2">
                  <a:lumMod val="50000"/>
                </a:schemeClr>
              </a:solidFill>
              <a:effectLst/>
              <a:latin typeface="SVN-SAF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44450" algn="just">
              <a:spcBef>
                <a:spcPts val="45"/>
              </a:spcBef>
              <a:spcAft>
                <a:spcPts val="800"/>
              </a:spcAft>
              <a:tabLst>
                <a:tab pos="928370" algn="l"/>
              </a:tabLst>
            </a:pPr>
            <a:endParaRPr lang="en-US" sz="3600" b="1" spc="-45" dirty="0">
              <a:solidFill>
                <a:schemeClr val="accent2">
                  <a:lumMod val="50000"/>
                </a:schemeClr>
              </a:solidFill>
              <a:effectLst/>
              <a:latin typeface="SVN-SAF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44450" algn="just">
              <a:spcBef>
                <a:spcPts val="45"/>
              </a:spcBef>
              <a:spcAft>
                <a:spcPts val="800"/>
              </a:spcAft>
              <a:tabLst>
                <a:tab pos="928370" algn="l"/>
              </a:tabLst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45" dirty="0">
                <a:solidFill>
                  <a:schemeClr val="accent2">
                    <a:lumMod val="50000"/>
                  </a:schemeClr>
                </a:solidFill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hội,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nào cũng quan trọng.</a:t>
            </a:r>
            <a:endParaRPr lang="en-US" sz="1200" b="1" dirty="0">
              <a:solidFill>
                <a:schemeClr val="accent2">
                  <a:lumMod val="50000"/>
                </a:schemeClr>
              </a:solidFill>
              <a:effectLst/>
              <a:latin typeface="SVN-SAF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86135F-E671-79C4-D284-3824EE2CD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208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0A59-4B9B-69FD-61B7-BB064A1DE47C}"/>
              </a:ext>
            </a:extLst>
          </p:cNvPr>
          <p:cNvGrpSpPr/>
          <p:nvPr/>
        </p:nvGrpSpPr>
        <p:grpSpPr>
          <a:xfrm>
            <a:off x="825205" y="2159302"/>
            <a:ext cx="10735424" cy="3411481"/>
            <a:chOff x="1423680" y="2056539"/>
            <a:chExt cx="10401935" cy="34114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C7B3EB3-EF8F-AA7B-17D6-FBB851910A73}"/>
                </a:ext>
              </a:extLst>
            </p:cNvPr>
            <p:cNvSpPr/>
            <p:nvPr/>
          </p:nvSpPr>
          <p:spPr>
            <a:xfrm>
              <a:off x="1423680" y="2056539"/>
              <a:ext cx="10401935" cy="3411481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CDD1C4-9ACF-3712-1DBD-CB027374FF78}"/>
                </a:ext>
              </a:extLst>
            </p:cNvPr>
            <p:cNvSpPr txBox="1"/>
            <p:nvPr/>
          </p:nvSpPr>
          <p:spPr>
            <a:xfrm>
              <a:off x="1679926" y="2361819"/>
              <a:ext cx="988944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spc="-20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chuyện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kể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Bác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Hồ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chuyện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bộ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phận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chiếc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đồng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hồ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giúp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cán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bộ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tầm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quan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trọng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mỗi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ngành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nghề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Mỗi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cần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tốt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vai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trò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công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mình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.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65A6ABE-47B8-CC77-F1F2-C055B9276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327" y="745344"/>
            <a:ext cx="4401693" cy="1475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25E15E-74CB-F270-9504-AD4EC915B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196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8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6C90A361-C81B-D445-7F82-5A0921AE0E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r="2618"/>
          <a:stretch/>
        </p:blipFill>
        <p:spPr>
          <a:xfrm>
            <a:off x="5103221" y="3440668"/>
            <a:ext cx="1985556" cy="189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32C14C-3CA5-EF18-0B71-065C1F7F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041" y="485192"/>
            <a:ext cx="7533341" cy="10560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8663C1-22D6-30E1-4F54-17CAE7188947}"/>
              </a:ext>
            </a:extLst>
          </p:cNvPr>
          <p:cNvSpPr txBox="1"/>
          <p:nvPr/>
        </p:nvSpPr>
        <p:spPr>
          <a:xfrm>
            <a:off x="613833" y="1729958"/>
            <a:ext cx="109643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.VnArial NarrowH" panose="020B7200000000000000" pitchFamily="34" charset="0"/>
              </a:rPr>
              <a:t>-</a:t>
            </a:r>
            <a:r>
              <a:rPr lang="vi-VN" sz="3000" dirty="0"/>
              <a:t> Các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bộ phận </a:t>
            </a:r>
            <a:r>
              <a:rPr lang="vi-VN" sz="3000" dirty="0"/>
              <a:t>của một chiếc đồng hồ </a:t>
            </a:r>
            <a:r>
              <a:rPr lang="vi-VN" sz="3000" dirty="0">
                <a:solidFill>
                  <a:srgbClr val="FF0000"/>
                </a:solidFill>
              </a:rPr>
              <a:t>/</a:t>
            </a:r>
            <a:r>
              <a:rPr lang="vi-VN" sz="3000" dirty="0"/>
              <a:t> cũng ví như các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nhiệm vụ cách mạng</a:t>
            </a:r>
            <a:r>
              <a:rPr lang="vi-VN" sz="3000" dirty="0"/>
              <a:t>. </a:t>
            </a:r>
            <a:r>
              <a:rPr lang="vi-VN" sz="3000" dirty="0">
                <a:solidFill>
                  <a:srgbClr val="FF0000"/>
                </a:solidFill>
              </a:rPr>
              <a:t>//</a:t>
            </a:r>
            <a:r>
              <a:rPr lang="vi-VN" sz="3000" dirty="0"/>
              <a:t> Đã là nhiệm vụ thì đều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quan trọng</a:t>
            </a:r>
            <a:r>
              <a:rPr lang="vi-VN" sz="3000" dirty="0"/>
              <a:t>. </a:t>
            </a:r>
            <a:r>
              <a:rPr lang="vi-VN" sz="3000" dirty="0">
                <a:solidFill>
                  <a:srgbClr val="FF0000"/>
                </a:solidFill>
              </a:rPr>
              <a:t>//</a:t>
            </a:r>
            <a:r>
              <a:rPr lang="vi-VN" sz="3000" dirty="0"/>
              <a:t> Các cô chú thử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nghĩ </a:t>
            </a:r>
            <a:r>
              <a:rPr lang="vi-VN" sz="3000" dirty="0"/>
              <a:t>xem: </a:t>
            </a:r>
            <a:r>
              <a:rPr lang="vi-VN" sz="3000" dirty="0">
                <a:solidFill>
                  <a:srgbClr val="FF0000"/>
                </a:solidFill>
              </a:rPr>
              <a:t>// </a:t>
            </a:r>
            <a:r>
              <a:rPr lang="vi-VN" sz="3000" dirty="0"/>
              <a:t>Trong một chiếc đồng hồ / mà anh kim đòi làm anh chữ số, </a:t>
            </a:r>
            <a:r>
              <a:rPr lang="vi-VN" sz="3000" dirty="0">
                <a:solidFill>
                  <a:srgbClr val="FF0000"/>
                </a:solidFill>
              </a:rPr>
              <a:t>/</a:t>
            </a:r>
            <a:r>
              <a:rPr lang="vi-VN" sz="3000" dirty="0"/>
              <a:t> anh máy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lại đòi </a:t>
            </a:r>
            <a:r>
              <a:rPr lang="vi-VN" sz="3000" dirty="0"/>
              <a:t>ra ngoài làm cái mặt đồng hồ,... </a:t>
            </a:r>
            <a:r>
              <a:rPr lang="vi-VN" sz="3000" dirty="0">
                <a:solidFill>
                  <a:srgbClr val="FF0000"/>
                </a:solidFill>
              </a:rPr>
              <a:t>/</a:t>
            </a:r>
            <a:r>
              <a:rPr lang="vi-VN" sz="3000" dirty="0"/>
              <a:t> thì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có còn </a:t>
            </a:r>
            <a:r>
              <a:rPr lang="vi-VN" sz="3000" dirty="0"/>
              <a:t>là cái đồng hồ được không?</a:t>
            </a:r>
            <a:endParaRPr lang="en-US" sz="3000" dirty="0">
              <a:latin typeface=".VnArial NarrowH" panose="020B7200000000000000" pitchFamily="34" charset="0"/>
            </a:endParaRPr>
          </a:p>
          <a:p>
            <a:pPr algn="just"/>
            <a:r>
              <a:rPr lang="en-US" sz="3000" dirty="0">
                <a:latin typeface=".VnArial NarrowH" panose="020B7200000000000000" pitchFamily="34" charset="0"/>
              </a:rPr>
              <a:t>-</a:t>
            </a:r>
            <a:r>
              <a:rPr lang="vi-VN" sz="3000" dirty="0"/>
              <a:t> Chỉ trong ít phút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ngắn ngủi</a:t>
            </a:r>
            <a:r>
              <a:rPr lang="vi-VN" sz="3000" dirty="0"/>
              <a:t>, </a:t>
            </a:r>
            <a:r>
              <a:rPr lang="vi-VN" sz="3000" dirty="0">
                <a:solidFill>
                  <a:srgbClr val="FF0000"/>
                </a:solidFill>
              </a:rPr>
              <a:t>/</a:t>
            </a:r>
            <a:r>
              <a:rPr lang="vi-VN" sz="3000" dirty="0"/>
              <a:t> câu chuyện chiếc đồng hồ </a:t>
            </a:r>
            <a:r>
              <a:rPr lang="vi-VN" sz="3000" dirty="0">
                <a:solidFill>
                  <a:srgbClr val="FF0000"/>
                </a:solidFill>
              </a:rPr>
              <a:t>/</a:t>
            </a:r>
            <a:r>
              <a:rPr lang="vi-VN" sz="3000" dirty="0"/>
              <a:t> của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Bác</a:t>
            </a:r>
            <a:r>
              <a:rPr lang="vi-VN" sz="3000" b="1" dirty="0"/>
              <a:t> </a:t>
            </a:r>
            <a:r>
              <a:rPr lang="vi-VN" sz="3000" dirty="0">
                <a:solidFill>
                  <a:srgbClr val="FF0000"/>
                </a:solidFill>
              </a:rPr>
              <a:t>/</a:t>
            </a:r>
            <a:r>
              <a:rPr lang="vi-VN" sz="3000" dirty="0"/>
              <a:t> đã khiến cho ai nấy đều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thấm thía</a:t>
            </a:r>
            <a:r>
              <a:rPr lang="vi-VN" sz="3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vi-VN" sz="3000" dirty="0">
                <a:solidFill>
                  <a:srgbClr val="FF0000"/>
                </a:solidFill>
              </a:rPr>
              <a:t>/</a:t>
            </a:r>
            <a:r>
              <a:rPr lang="vi-VN" sz="3000" dirty="0"/>
              <a:t> tự đánh tan được </a:t>
            </a:r>
            <a:r>
              <a:rPr lang="vi-VN" sz="3000" dirty="0">
                <a:solidFill>
                  <a:srgbClr val="FF0000"/>
                </a:solidFill>
              </a:rPr>
              <a:t>/</a:t>
            </a:r>
            <a:r>
              <a:rPr lang="vi-VN" sz="3000" dirty="0"/>
              <a:t> những thắc mắc riêng tư.</a:t>
            </a:r>
            <a:r>
              <a:rPr lang="en-US" sz="3000" dirty="0">
                <a:solidFill>
                  <a:srgbClr val="FF0000"/>
                </a:solidFill>
              </a:rPr>
              <a:t>//</a:t>
            </a:r>
            <a:endParaRPr lang="en-US" sz="3000" dirty="0">
              <a:latin typeface=".VnArial NarrowH" panose="020B72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D4FDD3-53E1-9339-1E32-D9C532171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3708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14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459D34-5914-A1FC-8DF4-E4DE60AD17C7}"/>
              </a:ext>
            </a:extLst>
          </p:cNvPr>
          <p:cNvSpPr/>
          <p:nvPr/>
        </p:nvSpPr>
        <p:spPr>
          <a:xfrm>
            <a:off x="5305331" y="1819747"/>
            <a:ext cx="2815627" cy="977774"/>
          </a:xfrm>
          <a:prstGeom prst="rect">
            <a:avLst/>
          </a:prstGeom>
          <a:solidFill>
            <a:srgbClr val="DE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pc="50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VẬN DỤNG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38B8B5-3BF0-1FA5-24DB-7C20C9C5D1CF}"/>
              </a:ext>
            </a:extLst>
          </p:cNvPr>
          <p:cNvSpPr/>
          <p:nvPr/>
        </p:nvSpPr>
        <p:spPr>
          <a:xfrm>
            <a:off x="289711" y="3005750"/>
            <a:ext cx="11787612" cy="1321808"/>
          </a:xfrm>
          <a:prstGeom prst="roundRect">
            <a:avLst/>
          </a:prstGeom>
          <a:solidFill>
            <a:srgbClr val="FFFFFF"/>
          </a:solidFill>
          <a:ln w="762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80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11;p3">
            <a:extLst>
              <a:ext uri="{FF2B5EF4-FFF2-40B4-BE49-F238E27FC236}">
                <a16:creationId xmlns:a16="http://schemas.microsoft.com/office/drawing/2014/main" id="{9D2541F5-7D68-788E-E391-E0B3EC3195C2}"/>
              </a:ext>
            </a:extLst>
          </p:cNvPr>
          <p:cNvSpPr/>
          <p:nvPr/>
        </p:nvSpPr>
        <p:spPr>
          <a:xfrm rot="-4376308">
            <a:off x="11709862" y="2391305"/>
            <a:ext cx="163600" cy="141455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4C61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212;p3">
            <a:extLst>
              <a:ext uri="{FF2B5EF4-FFF2-40B4-BE49-F238E27FC236}">
                <a16:creationId xmlns:a16="http://schemas.microsoft.com/office/drawing/2014/main" id="{316D8707-B91C-08ED-A870-B7CD067ADE58}"/>
              </a:ext>
            </a:extLst>
          </p:cNvPr>
          <p:cNvSpPr/>
          <p:nvPr/>
        </p:nvSpPr>
        <p:spPr>
          <a:xfrm rot="4236293">
            <a:off x="260574" y="4276889"/>
            <a:ext cx="226451" cy="196209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4C61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4" name="文本框 12">
            <a:extLst>
              <a:ext uri="{FF2B5EF4-FFF2-40B4-BE49-F238E27FC236}">
                <a16:creationId xmlns:a16="http://schemas.microsoft.com/office/drawing/2014/main" id="{F8CF57A6-3676-EE76-BA80-5360FC6F42D7}"/>
              </a:ext>
            </a:extLst>
          </p:cNvPr>
          <p:cNvSpPr txBox="1"/>
          <p:nvPr/>
        </p:nvSpPr>
        <p:spPr>
          <a:xfrm>
            <a:off x="1354708" y="1937740"/>
            <a:ext cx="4156048" cy="8506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Trò</a:t>
            </a: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440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chơi</a:t>
            </a: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: </a:t>
            </a:r>
            <a:r>
              <a:rPr lang="en-US" altLang="zh-CN" sz="440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Đố</a:t>
            </a: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440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vui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6" name="Rounded Rectangular Callout 2">
            <a:extLst>
              <a:ext uri="{FF2B5EF4-FFF2-40B4-BE49-F238E27FC236}">
                <a16:creationId xmlns:a16="http://schemas.microsoft.com/office/drawing/2014/main" id="{6653EEB9-A8D1-C3C2-C569-71D2740E6449}"/>
              </a:ext>
            </a:extLst>
          </p:cNvPr>
          <p:cNvSpPr/>
          <p:nvPr/>
        </p:nvSpPr>
        <p:spPr>
          <a:xfrm flipH="1">
            <a:off x="6021836" y="1916974"/>
            <a:ext cx="4227967" cy="1100226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rgbClr val="00206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nghề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0F9FCA23-5F17-56E7-13F3-124A71499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164" y="3774661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DF93A-E1E6-50F8-E4E2-16FDA0B65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1056" y="3429000"/>
            <a:ext cx="2334888" cy="19899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E2F002-7177-B7A8-220C-779331F9A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048" y="2913194"/>
            <a:ext cx="1335158" cy="132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7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459D34-5914-A1FC-8DF4-E4DE60AD17C7}"/>
              </a:ext>
            </a:extLst>
          </p:cNvPr>
          <p:cNvSpPr/>
          <p:nvPr/>
        </p:nvSpPr>
        <p:spPr>
          <a:xfrm>
            <a:off x="5305331" y="1819747"/>
            <a:ext cx="2815627" cy="977774"/>
          </a:xfrm>
          <a:prstGeom prst="rect">
            <a:avLst/>
          </a:prstGeom>
          <a:solidFill>
            <a:srgbClr val="DE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VẬN DỤNG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38B8B5-3BF0-1FA5-24DB-7C20C9C5D1CF}"/>
              </a:ext>
            </a:extLst>
          </p:cNvPr>
          <p:cNvSpPr/>
          <p:nvPr/>
        </p:nvSpPr>
        <p:spPr>
          <a:xfrm>
            <a:off x="597530" y="2942375"/>
            <a:ext cx="11280616" cy="1946495"/>
          </a:xfrm>
          <a:prstGeom prst="roundRect">
            <a:avLst/>
          </a:prstGeom>
          <a:solidFill>
            <a:srgbClr val="FFFFFF"/>
          </a:solidFill>
          <a:ln w="762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7030A0"/>
                </a:solidFill>
              </a:rPr>
              <a:t>    Qua </a:t>
            </a:r>
            <a:r>
              <a:rPr lang="en-US" sz="3200" b="1" dirty="0" err="1">
                <a:solidFill>
                  <a:srgbClr val="7030A0"/>
                </a:solidFill>
              </a:rPr>
              <a:t>câu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chuyện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</a:rPr>
              <a:t>Chiếc</a:t>
            </a:r>
            <a:r>
              <a:rPr lang="en-US" sz="3200" b="1" i="1" dirty="0">
                <a:solidFill>
                  <a:srgbClr val="7030A0"/>
                </a:solidFill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</a:rPr>
              <a:t>đồng</a:t>
            </a:r>
            <a:r>
              <a:rPr lang="en-US" sz="3200" b="1" i="1" dirty="0">
                <a:solidFill>
                  <a:srgbClr val="7030A0"/>
                </a:solidFill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</a:rPr>
              <a:t>hồ</a:t>
            </a:r>
            <a:r>
              <a:rPr lang="en-US" sz="3200" b="1" dirty="0">
                <a:solidFill>
                  <a:srgbClr val="7030A0"/>
                </a:solidFill>
              </a:rPr>
              <a:t>, </a:t>
            </a:r>
            <a:r>
              <a:rPr lang="en-US" sz="3200" b="1" dirty="0" err="1">
                <a:solidFill>
                  <a:srgbClr val="7030A0"/>
                </a:solidFill>
              </a:rPr>
              <a:t>em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rút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ra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được</a:t>
            </a:r>
            <a:r>
              <a:rPr lang="en-US" sz="3200" b="1" dirty="0">
                <a:solidFill>
                  <a:srgbClr val="7030A0"/>
                </a:solidFill>
              </a:rPr>
              <a:t> 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học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cần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biết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hợp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tác</a:t>
            </a:r>
            <a:r>
              <a:rPr lang="en-US" sz="3200" b="1" dirty="0">
                <a:solidFill>
                  <a:srgbClr val="7030A0"/>
                </a:solidFill>
              </a:rPr>
              <a:t>, chia </a:t>
            </a:r>
            <a:r>
              <a:rPr lang="en-US" sz="3200" b="1" dirty="0" err="1">
                <a:solidFill>
                  <a:srgbClr val="7030A0"/>
                </a:solidFill>
              </a:rPr>
              <a:t>sẻ</a:t>
            </a:r>
            <a:r>
              <a:rPr lang="en-US" sz="3200" b="1" dirty="0">
                <a:solidFill>
                  <a:srgbClr val="7030A0"/>
                </a:solidFill>
              </a:rPr>
              <a:t>, </a:t>
            </a:r>
            <a:r>
              <a:rPr lang="en-US" sz="3200" b="1" dirty="0" err="1">
                <a:solidFill>
                  <a:srgbClr val="7030A0"/>
                </a:solidFill>
              </a:rPr>
              <a:t>chung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sức</a:t>
            </a:r>
            <a:r>
              <a:rPr lang="en-US" sz="3200" b="1" dirty="0">
                <a:solidFill>
                  <a:srgbClr val="7030A0"/>
                </a:solidFill>
              </a:rPr>
              <a:t>, </a:t>
            </a:r>
            <a:r>
              <a:rPr lang="en-US" sz="3200" b="1" dirty="0" err="1">
                <a:solidFill>
                  <a:srgbClr val="7030A0"/>
                </a:solidFill>
              </a:rPr>
              <a:t>hợp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lực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để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hoàn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thành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tốt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,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chỉ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nghĩ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đến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lợi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ích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của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bản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thân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mình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894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C494E5D-27EF-24C2-44A6-72107ACFF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1" y="1981201"/>
            <a:ext cx="3550585" cy="386775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9C8508-C771-C5B8-94AB-8D958DE84267}"/>
              </a:ext>
            </a:extLst>
          </p:cNvPr>
          <p:cNvSpPr/>
          <p:nvPr/>
        </p:nvSpPr>
        <p:spPr>
          <a:xfrm>
            <a:off x="4864138" y="581839"/>
            <a:ext cx="6890657" cy="5921828"/>
          </a:xfrm>
          <a:custGeom>
            <a:avLst/>
            <a:gdLst>
              <a:gd name="connsiteX0" fmla="*/ 0 w 6890657"/>
              <a:gd name="connsiteY0" fmla="*/ 986991 h 5921828"/>
              <a:gd name="connsiteX1" fmla="*/ 986991 w 6890657"/>
              <a:gd name="connsiteY1" fmla="*/ 0 h 5921828"/>
              <a:gd name="connsiteX2" fmla="*/ 1631622 w 6890657"/>
              <a:gd name="connsiteY2" fmla="*/ 0 h 5921828"/>
              <a:gd name="connsiteX3" fmla="*/ 2079585 w 6890657"/>
              <a:gd name="connsiteY3" fmla="*/ 0 h 5921828"/>
              <a:gd name="connsiteX4" fmla="*/ 2576716 w 6890657"/>
              <a:gd name="connsiteY4" fmla="*/ 0 h 5921828"/>
              <a:gd name="connsiteX5" fmla="*/ 3073846 w 6890657"/>
              <a:gd name="connsiteY5" fmla="*/ 0 h 5921828"/>
              <a:gd name="connsiteX6" fmla="*/ 3718477 w 6890657"/>
              <a:gd name="connsiteY6" fmla="*/ 0 h 5921828"/>
              <a:gd name="connsiteX7" fmla="*/ 4264774 w 6890657"/>
              <a:gd name="connsiteY7" fmla="*/ 0 h 5921828"/>
              <a:gd name="connsiteX8" fmla="*/ 4909405 w 6890657"/>
              <a:gd name="connsiteY8" fmla="*/ 0 h 5921828"/>
              <a:gd name="connsiteX9" fmla="*/ 5357369 w 6890657"/>
              <a:gd name="connsiteY9" fmla="*/ 0 h 5921828"/>
              <a:gd name="connsiteX10" fmla="*/ 5903666 w 6890657"/>
              <a:gd name="connsiteY10" fmla="*/ 0 h 5921828"/>
              <a:gd name="connsiteX11" fmla="*/ 6890657 w 6890657"/>
              <a:gd name="connsiteY11" fmla="*/ 986991 h 5921828"/>
              <a:gd name="connsiteX12" fmla="*/ 6890657 w 6890657"/>
              <a:gd name="connsiteY12" fmla="*/ 1590447 h 5921828"/>
              <a:gd name="connsiteX13" fmla="*/ 6890657 w 6890657"/>
              <a:gd name="connsiteY13" fmla="*/ 2233382 h 5921828"/>
              <a:gd name="connsiteX14" fmla="*/ 6890657 w 6890657"/>
              <a:gd name="connsiteY14" fmla="*/ 2797360 h 5921828"/>
              <a:gd name="connsiteX15" fmla="*/ 6890657 w 6890657"/>
              <a:gd name="connsiteY15" fmla="*/ 3400817 h 5921828"/>
              <a:gd name="connsiteX16" fmla="*/ 6890657 w 6890657"/>
              <a:gd name="connsiteY16" fmla="*/ 3846359 h 5921828"/>
              <a:gd name="connsiteX17" fmla="*/ 6890657 w 6890657"/>
              <a:gd name="connsiteY17" fmla="*/ 4934837 h 5921828"/>
              <a:gd name="connsiteX18" fmla="*/ 5903666 w 6890657"/>
              <a:gd name="connsiteY18" fmla="*/ 5921828 h 5921828"/>
              <a:gd name="connsiteX19" fmla="*/ 5308202 w 6890657"/>
              <a:gd name="connsiteY19" fmla="*/ 5921828 h 5921828"/>
              <a:gd name="connsiteX20" fmla="*/ 4712738 w 6890657"/>
              <a:gd name="connsiteY20" fmla="*/ 5921828 h 5921828"/>
              <a:gd name="connsiteX21" fmla="*/ 4117274 w 6890657"/>
              <a:gd name="connsiteY21" fmla="*/ 5921828 h 5921828"/>
              <a:gd name="connsiteX22" fmla="*/ 3669310 w 6890657"/>
              <a:gd name="connsiteY22" fmla="*/ 5921828 h 5921828"/>
              <a:gd name="connsiteX23" fmla="*/ 3024680 w 6890657"/>
              <a:gd name="connsiteY23" fmla="*/ 5921828 h 5921828"/>
              <a:gd name="connsiteX24" fmla="*/ 2576716 w 6890657"/>
              <a:gd name="connsiteY24" fmla="*/ 5921828 h 5921828"/>
              <a:gd name="connsiteX25" fmla="*/ 2177919 w 6890657"/>
              <a:gd name="connsiteY25" fmla="*/ 5921828 h 5921828"/>
              <a:gd name="connsiteX26" fmla="*/ 1582455 w 6890657"/>
              <a:gd name="connsiteY26" fmla="*/ 5921828 h 5921828"/>
              <a:gd name="connsiteX27" fmla="*/ 986991 w 6890657"/>
              <a:gd name="connsiteY27" fmla="*/ 5921828 h 5921828"/>
              <a:gd name="connsiteX28" fmla="*/ 0 w 6890657"/>
              <a:gd name="connsiteY28" fmla="*/ 4934837 h 5921828"/>
              <a:gd name="connsiteX29" fmla="*/ 0 w 6890657"/>
              <a:gd name="connsiteY29" fmla="*/ 4291902 h 5921828"/>
              <a:gd name="connsiteX30" fmla="*/ 0 w 6890657"/>
              <a:gd name="connsiteY30" fmla="*/ 3806881 h 5921828"/>
              <a:gd name="connsiteX31" fmla="*/ 0 w 6890657"/>
              <a:gd name="connsiteY31" fmla="*/ 3203425 h 5921828"/>
              <a:gd name="connsiteX32" fmla="*/ 0 w 6890657"/>
              <a:gd name="connsiteY32" fmla="*/ 2599968 h 5921828"/>
              <a:gd name="connsiteX33" fmla="*/ 0 w 6890657"/>
              <a:gd name="connsiteY33" fmla="*/ 2075469 h 5921828"/>
              <a:gd name="connsiteX34" fmla="*/ 0 w 6890657"/>
              <a:gd name="connsiteY34" fmla="*/ 1472012 h 5921828"/>
              <a:gd name="connsiteX35" fmla="*/ 0 w 6890657"/>
              <a:gd name="connsiteY35" fmla="*/ 986991 h 592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890657" h="5921828" fill="none" extrusionOk="0">
                <a:moveTo>
                  <a:pt x="0" y="986991"/>
                </a:moveTo>
                <a:cubicBezTo>
                  <a:pt x="-2307" y="554568"/>
                  <a:pt x="438153" y="-37455"/>
                  <a:pt x="986991" y="0"/>
                </a:cubicBezTo>
                <a:cubicBezTo>
                  <a:pt x="1269516" y="-40754"/>
                  <a:pt x="1329144" y="23749"/>
                  <a:pt x="1631622" y="0"/>
                </a:cubicBezTo>
                <a:cubicBezTo>
                  <a:pt x="1934100" y="-23749"/>
                  <a:pt x="1887744" y="22251"/>
                  <a:pt x="2079585" y="0"/>
                </a:cubicBezTo>
                <a:cubicBezTo>
                  <a:pt x="2271426" y="-22251"/>
                  <a:pt x="2369622" y="24182"/>
                  <a:pt x="2576716" y="0"/>
                </a:cubicBezTo>
                <a:cubicBezTo>
                  <a:pt x="2783810" y="-24182"/>
                  <a:pt x="2912789" y="33442"/>
                  <a:pt x="3073846" y="0"/>
                </a:cubicBezTo>
                <a:cubicBezTo>
                  <a:pt x="3234903" y="-33442"/>
                  <a:pt x="3409027" y="75455"/>
                  <a:pt x="3718477" y="0"/>
                </a:cubicBezTo>
                <a:cubicBezTo>
                  <a:pt x="4027927" y="-75455"/>
                  <a:pt x="4103642" y="46594"/>
                  <a:pt x="4264774" y="0"/>
                </a:cubicBezTo>
                <a:cubicBezTo>
                  <a:pt x="4425906" y="-46594"/>
                  <a:pt x="4683965" y="14647"/>
                  <a:pt x="4909405" y="0"/>
                </a:cubicBezTo>
                <a:cubicBezTo>
                  <a:pt x="5134845" y="-14647"/>
                  <a:pt x="5265480" y="41940"/>
                  <a:pt x="5357369" y="0"/>
                </a:cubicBezTo>
                <a:cubicBezTo>
                  <a:pt x="5449258" y="-41940"/>
                  <a:pt x="5732285" y="3293"/>
                  <a:pt x="5903666" y="0"/>
                </a:cubicBezTo>
                <a:cubicBezTo>
                  <a:pt x="6314203" y="53132"/>
                  <a:pt x="6860893" y="445024"/>
                  <a:pt x="6890657" y="986991"/>
                </a:cubicBezTo>
                <a:cubicBezTo>
                  <a:pt x="6917813" y="1173935"/>
                  <a:pt x="6877340" y="1360709"/>
                  <a:pt x="6890657" y="1590447"/>
                </a:cubicBezTo>
                <a:cubicBezTo>
                  <a:pt x="6903974" y="1820185"/>
                  <a:pt x="6881367" y="2092886"/>
                  <a:pt x="6890657" y="2233382"/>
                </a:cubicBezTo>
                <a:cubicBezTo>
                  <a:pt x="6899947" y="2373878"/>
                  <a:pt x="6883233" y="2598998"/>
                  <a:pt x="6890657" y="2797360"/>
                </a:cubicBezTo>
                <a:cubicBezTo>
                  <a:pt x="6898081" y="2995722"/>
                  <a:pt x="6825431" y="3256557"/>
                  <a:pt x="6890657" y="3400817"/>
                </a:cubicBezTo>
                <a:cubicBezTo>
                  <a:pt x="6955883" y="3545077"/>
                  <a:pt x="6877000" y="3632877"/>
                  <a:pt x="6890657" y="3846359"/>
                </a:cubicBezTo>
                <a:cubicBezTo>
                  <a:pt x="6904314" y="4059841"/>
                  <a:pt x="6846746" y="4508507"/>
                  <a:pt x="6890657" y="4934837"/>
                </a:cubicBezTo>
                <a:cubicBezTo>
                  <a:pt x="7040498" y="5466972"/>
                  <a:pt x="6428271" y="5849197"/>
                  <a:pt x="5903666" y="5921828"/>
                </a:cubicBezTo>
                <a:cubicBezTo>
                  <a:pt x="5671160" y="5976843"/>
                  <a:pt x="5571969" y="5867936"/>
                  <a:pt x="5308202" y="5921828"/>
                </a:cubicBezTo>
                <a:cubicBezTo>
                  <a:pt x="5044435" y="5975720"/>
                  <a:pt x="4978969" y="5873995"/>
                  <a:pt x="4712738" y="5921828"/>
                </a:cubicBezTo>
                <a:cubicBezTo>
                  <a:pt x="4446507" y="5969661"/>
                  <a:pt x="4373612" y="5864767"/>
                  <a:pt x="4117274" y="5921828"/>
                </a:cubicBezTo>
                <a:cubicBezTo>
                  <a:pt x="3860936" y="5978889"/>
                  <a:pt x="3783078" y="5872232"/>
                  <a:pt x="3669310" y="5921828"/>
                </a:cubicBezTo>
                <a:cubicBezTo>
                  <a:pt x="3555542" y="5971424"/>
                  <a:pt x="3190097" y="5882222"/>
                  <a:pt x="3024680" y="5921828"/>
                </a:cubicBezTo>
                <a:cubicBezTo>
                  <a:pt x="2859263" y="5961434"/>
                  <a:pt x="2743000" y="5874148"/>
                  <a:pt x="2576716" y="5921828"/>
                </a:cubicBezTo>
                <a:cubicBezTo>
                  <a:pt x="2410432" y="5969508"/>
                  <a:pt x="2326111" y="5875363"/>
                  <a:pt x="2177919" y="5921828"/>
                </a:cubicBezTo>
                <a:cubicBezTo>
                  <a:pt x="2029727" y="5968293"/>
                  <a:pt x="1829295" y="5920293"/>
                  <a:pt x="1582455" y="5921828"/>
                </a:cubicBezTo>
                <a:cubicBezTo>
                  <a:pt x="1335615" y="5923363"/>
                  <a:pt x="1223900" y="5898230"/>
                  <a:pt x="986991" y="5921828"/>
                </a:cubicBezTo>
                <a:cubicBezTo>
                  <a:pt x="494369" y="6007298"/>
                  <a:pt x="-2927" y="5447273"/>
                  <a:pt x="0" y="4934837"/>
                </a:cubicBezTo>
                <a:cubicBezTo>
                  <a:pt x="-27843" y="4689593"/>
                  <a:pt x="16647" y="4553047"/>
                  <a:pt x="0" y="4291902"/>
                </a:cubicBezTo>
                <a:cubicBezTo>
                  <a:pt x="-16647" y="4030758"/>
                  <a:pt x="36425" y="3946988"/>
                  <a:pt x="0" y="3806881"/>
                </a:cubicBezTo>
                <a:cubicBezTo>
                  <a:pt x="-36425" y="3666774"/>
                  <a:pt x="16185" y="3475838"/>
                  <a:pt x="0" y="3203425"/>
                </a:cubicBezTo>
                <a:cubicBezTo>
                  <a:pt x="-16185" y="2931012"/>
                  <a:pt x="64603" y="2775110"/>
                  <a:pt x="0" y="2599968"/>
                </a:cubicBezTo>
                <a:cubicBezTo>
                  <a:pt x="-64603" y="2424826"/>
                  <a:pt x="44286" y="2266070"/>
                  <a:pt x="0" y="2075469"/>
                </a:cubicBezTo>
                <a:cubicBezTo>
                  <a:pt x="-44286" y="1884868"/>
                  <a:pt x="70886" y="1747946"/>
                  <a:pt x="0" y="1472012"/>
                </a:cubicBezTo>
                <a:cubicBezTo>
                  <a:pt x="-70886" y="1196078"/>
                  <a:pt x="22833" y="1215301"/>
                  <a:pt x="0" y="986991"/>
                </a:cubicBezTo>
                <a:close/>
              </a:path>
              <a:path w="6890657" h="5921828" stroke="0" extrusionOk="0">
                <a:moveTo>
                  <a:pt x="0" y="986991"/>
                </a:moveTo>
                <a:cubicBezTo>
                  <a:pt x="24725" y="468078"/>
                  <a:pt x="504523" y="-74721"/>
                  <a:pt x="986991" y="0"/>
                </a:cubicBezTo>
                <a:cubicBezTo>
                  <a:pt x="1110144" y="-2345"/>
                  <a:pt x="1292501" y="35051"/>
                  <a:pt x="1434955" y="0"/>
                </a:cubicBezTo>
                <a:cubicBezTo>
                  <a:pt x="1577409" y="-35051"/>
                  <a:pt x="1634568" y="24092"/>
                  <a:pt x="1833752" y="0"/>
                </a:cubicBezTo>
                <a:cubicBezTo>
                  <a:pt x="2032936" y="-24092"/>
                  <a:pt x="2239808" y="9527"/>
                  <a:pt x="2429216" y="0"/>
                </a:cubicBezTo>
                <a:cubicBezTo>
                  <a:pt x="2618624" y="-9527"/>
                  <a:pt x="2704809" y="53366"/>
                  <a:pt x="2975513" y="0"/>
                </a:cubicBezTo>
                <a:cubicBezTo>
                  <a:pt x="3246217" y="-53366"/>
                  <a:pt x="3260727" y="46988"/>
                  <a:pt x="3472643" y="0"/>
                </a:cubicBezTo>
                <a:cubicBezTo>
                  <a:pt x="3684559" y="-46988"/>
                  <a:pt x="3783844" y="16483"/>
                  <a:pt x="4018941" y="0"/>
                </a:cubicBezTo>
                <a:cubicBezTo>
                  <a:pt x="4254038" y="-16483"/>
                  <a:pt x="4454341" y="64995"/>
                  <a:pt x="4663571" y="0"/>
                </a:cubicBezTo>
                <a:cubicBezTo>
                  <a:pt x="4872801" y="-64995"/>
                  <a:pt x="4984100" y="90"/>
                  <a:pt x="5209869" y="0"/>
                </a:cubicBezTo>
                <a:cubicBezTo>
                  <a:pt x="5435638" y="-90"/>
                  <a:pt x="5735009" y="27378"/>
                  <a:pt x="5903666" y="0"/>
                </a:cubicBezTo>
                <a:cubicBezTo>
                  <a:pt x="6458096" y="-9363"/>
                  <a:pt x="6802922" y="331249"/>
                  <a:pt x="6890657" y="986991"/>
                </a:cubicBezTo>
                <a:cubicBezTo>
                  <a:pt x="6936316" y="1149170"/>
                  <a:pt x="6833341" y="1236215"/>
                  <a:pt x="6890657" y="1472012"/>
                </a:cubicBezTo>
                <a:cubicBezTo>
                  <a:pt x="6947973" y="1707809"/>
                  <a:pt x="6873024" y="1830765"/>
                  <a:pt x="6890657" y="1996512"/>
                </a:cubicBezTo>
                <a:cubicBezTo>
                  <a:pt x="6908290" y="2162259"/>
                  <a:pt x="6834869" y="2336730"/>
                  <a:pt x="6890657" y="2560490"/>
                </a:cubicBezTo>
                <a:cubicBezTo>
                  <a:pt x="6946445" y="2784250"/>
                  <a:pt x="6862967" y="2949528"/>
                  <a:pt x="6890657" y="3084989"/>
                </a:cubicBezTo>
                <a:cubicBezTo>
                  <a:pt x="6918347" y="3220450"/>
                  <a:pt x="6850357" y="3495761"/>
                  <a:pt x="6890657" y="3648967"/>
                </a:cubicBezTo>
                <a:cubicBezTo>
                  <a:pt x="6930957" y="3802173"/>
                  <a:pt x="6856870" y="3997553"/>
                  <a:pt x="6890657" y="4212945"/>
                </a:cubicBezTo>
                <a:cubicBezTo>
                  <a:pt x="6924444" y="4428337"/>
                  <a:pt x="6873977" y="4582127"/>
                  <a:pt x="6890657" y="4934837"/>
                </a:cubicBezTo>
                <a:cubicBezTo>
                  <a:pt x="6904335" y="5418397"/>
                  <a:pt x="6312224" y="5856586"/>
                  <a:pt x="5903666" y="5921828"/>
                </a:cubicBezTo>
                <a:cubicBezTo>
                  <a:pt x="5696443" y="5950894"/>
                  <a:pt x="5538446" y="5906406"/>
                  <a:pt x="5406536" y="5921828"/>
                </a:cubicBezTo>
                <a:cubicBezTo>
                  <a:pt x="5274626" y="5937250"/>
                  <a:pt x="5143593" y="5902848"/>
                  <a:pt x="4958572" y="5921828"/>
                </a:cubicBezTo>
                <a:cubicBezTo>
                  <a:pt x="4773551" y="5940808"/>
                  <a:pt x="4518215" y="5876549"/>
                  <a:pt x="4313941" y="5921828"/>
                </a:cubicBezTo>
                <a:cubicBezTo>
                  <a:pt x="4109667" y="5967107"/>
                  <a:pt x="4002659" y="5875963"/>
                  <a:pt x="3767644" y="5921828"/>
                </a:cubicBezTo>
                <a:cubicBezTo>
                  <a:pt x="3532629" y="5967693"/>
                  <a:pt x="3384661" y="5856998"/>
                  <a:pt x="3221347" y="5921828"/>
                </a:cubicBezTo>
                <a:cubicBezTo>
                  <a:pt x="3058033" y="5986658"/>
                  <a:pt x="2810349" y="5915440"/>
                  <a:pt x="2625883" y="5921828"/>
                </a:cubicBezTo>
                <a:cubicBezTo>
                  <a:pt x="2441417" y="5928216"/>
                  <a:pt x="2282194" y="5901493"/>
                  <a:pt x="2030419" y="5921828"/>
                </a:cubicBezTo>
                <a:cubicBezTo>
                  <a:pt x="1778644" y="5942163"/>
                  <a:pt x="1789020" y="5916602"/>
                  <a:pt x="1631622" y="5921828"/>
                </a:cubicBezTo>
                <a:cubicBezTo>
                  <a:pt x="1474224" y="5927054"/>
                  <a:pt x="1183792" y="5848649"/>
                  <a:pt x="986991" y="5921828"/>
                </a:cubicBezTo>
                <a:cubicBezTo>
                  <a:pt x="578141" y="5869467"/>
                  <a:pt x="15530" y="5594390"/>
                  <a:pt x="0" y="4934837"/>
                </a:cubicBezTo>
                <a:cubicBezTo>
                  <a:pt x="-33531" y="4779279"/>
                  <a:pt x="21837" y="4626781"/>
                  <a:pt x="0" y="4489294"/>
                </a:cubicBezTo>
                <a:cubicBezTo>
                  <a:pt x="-21837" y="4351807"/>
                  <a:pt x="55459" y="4186033"/>
                  <a:pt x="0" y="3925316"/>
                </a:cubicBezTo>
                <a:cubicBezTo>
                  <a:pt x="-55459" y="3664599"/>
                  <a:pt x="31234" y="3545311"/>
                  <a:pt x="0" y="3361338"/>
                </a:cubicBezTo>
                <a:cubicBezTo>
                  <a:pt x="-31234" y="3177365"/>
                  <a:pt x="9214" y="3002429"/>
                  <a:pt x="0" y="2757882"/>
                </a:cubicBezTo>
                <a:cubicBezTo>
                  <a:pt x="-9214" y="2513335"/>
                  <a:pt x="21807" y="2404721"/>
                  <a:pt x="0" y="2154425"/>
                </a:cubicBezTo>
                <a:cubicBezTo>
                  <a:pt x="-21807" y="1904129"/>
                  <a:pt x="9316" y="1746525"/>
                  <a:pt x="0" y="1590447"/>
                </a:cubicBezTo>
                <a:cubicBezTo>
                  <a:pt x="-9316" y="1434369"/>
                  <a:pt x="38607" y="1178518"/>
                  <a:pt x="0" y="986991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5204289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0AF65-2498-D47B-D87E-3858920E57E5}"/>
              </a:ext>
            </a:extLst>
          </p:cNvPr>
          <p:cNvSpPr txBox="1"/>
          <p:nvPr/>
        </p:nvSpPr>
        <p:spPr>
          <a:xfrm>
            <a:off x="6315408" y="3130246"/>
            <a:ext cx="4966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nhiệm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vụ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Tự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báo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cầu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SGK/78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DC64B2-1803-3D36-EDF0-2A0F74481771}"/>
              </a:ext>
            </a:extLst>
          </p:cNvPr>
          <p:cNvSpPr txBox="1"/>
          <p:nvPr/>
        </p:nvSpPr>
        <p:spPr>
          <a:xfrm>
            <a:off x="6830146" y="1382043"/>
            <a:ext cx="393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D17561F-FDBF-726B-D85F-8A0CB4DE9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949" y="907310"/>
            <a:ext cx="759241" cy="1073891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8920E81-E3EE-0CA3-7257-91DB7EC89C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72" y="2645315"/>
            <a:ext cx="759241" cy="10738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24AFA7-9BD0-2143-2BC5-55F5F9029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629" y="581839"/>
            <a:ext cx="4974767" cy="1255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708638-D074-7CFE-F924-3A062EEEA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5587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44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4;p4">
            <a:extLst>
              <a:ext uri="{FF2B5EF4-FFF2-40B4-BE49-F238E27FC236}">
                <a16:creationId xmlns:a16="http://schemas.microsoft.com/office/drawing/2014/main" id="{44E268FC-82A4-DD4D-96AE-745E4F6B6DE2}"/>
              </a:ext>
            </a:extLst>
          </p:cNvPr>
          <p:cNvSpPr txBox="1">
            <a:spLocks/>
          </p:cNvSpPr>
          <p:nvPr/>
        </p:nvSpPr>
        <p:spPr>
          <a:xfrm>
            <a:off x="867217" y="4547404"/>
            <a:ext cx="2825112" cy="4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b)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Nêu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một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đố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sp>
        <p:nvSpPr>
          <p:cNvPr id="4" name="Google Shape;235;p4">
            <a:extLst>
              <a:ext uri="{FF2B5EF4-FFF2-40B4-BE49-F238E27FC236}">
                <a16:creationId xmlns:a16="http://schemas.microsoft.com/office/drawing/2014/main" id="{DB8ADB2E-49CC-F39A-D244-BD1DA717C145}"/>
              </a:ext>
            </a:extLst>
          </p:cNvPr>
          <p:cNvSpPr txBox="1"/>
          <p:nvPr/>
        </p:nvSpPr>
        <p:spPr>
          <a:xfrm>
            <a:off x="7128500" y="4499094"/>
            <a:ext cx="4196283" cy="444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Dùng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động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tác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đố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59C720-FF46-8320-9329-8F451022E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7" y="5001307"/>
            <a:ext cx="3843290" cy="1281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A07C83-26CC-9CC1-A86A-5CF96E0C0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978" y="4943475"/>
            <a:ext cx="5894505" cy="191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D2CB98-A796-E81E-8682-4D5D5DE7E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642" y="1615760"/>
            <a:ext cx="5894505" cy="2584569"/>
          </a:xfrm>
          <a:prstGeom prst="rect">
            <a:avLst/>
          </a:prstGeom>
        </p:spPr>
      </p:pic>
      <p:sp>
        <p:nvSpPr>
          <p:cNvPr id="14" name="Google Shape;235;p4">
            <a:extLst>
              <a:ext uri="{FF2B5EF4-FFF2-40B4-BE49-F238E27FC236}">
                <a16:creationId xmlns:a16="http://schemas.microsoft.com/office/drawing/2014/main" id="{820E19D6-0332-44CB-978D-9757965914C2}"/>
              </a:ext>
            </a:extLst>
          </p:cNvPr>
          <p:cNvSpPr txBox="1"/>
          <p:nvPr/>
        </p:nvSpPr>
        <p:spPr>
          <a:xfrm>
            <a:off x="4678754" y="1204906"/>
            <a:ext cx="4196283" cy="444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a)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Dùng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ảnh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đố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grpSp>
        <p:nvGrpSpPr>
          <p:cNvPr id="15" name="Google Shape;215;p3">
            <a:extLst>
              <a:ext uri="{FF2B5EF4-FFF2-40B4-BE49-F238E27FC236}">
                <a16:creationId xmlns:a16="http://schemas.microsoft.com/office/drawing/2014/main" id="{4569807A-D71D-FF84-182C-112DED6C3D7D}"/>
              </a:ext>
            </a:extLst>
          </p:cNvPr>
          <p:cNvGrpSpPr/>
          <p:nvPr/>
        </p:nvGrpSpPr>
        <p:grpSpPr>
          <a:xfrm>
            <a:off x="391906" y="1980434"/>
            <a:ext cx="2613845" cy="2166481"/>
            <a:chOff x="2645764" y="1846523"/>
            <a:chExt cx="3852472" cy="2791992"/>
          </a:xfrm>
        </p:grpSpPr>
        <p:sp>
          <p:nvSpPr>
            <p:cNvPr id="16" name="Google Shape;216;p3">
              <a:extLst>
                <a:ext uri="{FF2B5EF4-FFF2-40B4-BE49-F238E27FC236}">
                  <a16:creationId xmlns:a16="http://schemas.microsoft.com/office/drawing/2014/main" id="{3617B154-A5F8-147B-1D8D-F42FCE8CDC8C}"/>
                </a:ext>
              </a:extLst>
            </p:cNvPr>
            <p:cNvSpPr/>
            <p:nvPr/>
          </p:nvSpPr>
          <p:spPr>
            <a:xfrm>
              <a:off x="3013482" y="1846523"/>
              <a:ext cx="3117036" cy="2213094"/>
            </a:xfrm>
            <a:custGeom>
              <a:avLst/>
              <a:gdLst/>
              <a:ahLst/>
              <a:cxnLst/>
              <a:rect l="l" t="t" r="r" b="b"/>
              <a:pathLst>
                <a:path w="1229610" h="873023" extrusionOk="0">
                  <a:moveTo>
                    <a:pt x="0" y="0"/>
                  </a:moveTo>
                  <a:lnTo>
                    <a:pt x="1229609" y="0"/>
                  </a:lnTo>
                  <a:lnTo>
                    <a:pt x="1229609" y="873023"/>
                  </a:lnTo>
                  <a:lnTo>
                    <a:pt x="0" y="8730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217;p3">
              <a:extLst>
                <a:ext uri="{FF2B5EF4-FFF2-40B4-BE49-F238E27FC236}">
                  <a16:creationId xmlns:a16="http://schemas.microsoft.com/office/drawing/2014/main" id="{34AF1C44-5120-1119-3769-991A151B5E04}"/>
                </a:ext>
              </a:extLst>
            </p:cNvPr>
            <p:cNvSpPr/>
            <p:nvPr/>
          </p:nvSpPr>
          <p:spPr>
            <a:xfrm>
              <a:off x="2645764" y="4065815"/>
              <a:ext cx="3852472" cy="572700"/>
            </a:xfrm>
            <a:prstGeom prst="rect">
              <a:avLst/>
            </a:prstGeom>
            <a:solidFill>
              <a:srgbClr val="FF8AD8"/>
            </a:solidFill>
            <a:ln w="38100" cap="flat" cmpd="sng">
              <a:solidFill>
                <a:srgbClr val="F5FB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THẢO LUẬN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278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4;p4">
            <a:extLst>
              <a:ext uri="{FF2B5EF4-FFF2-40B4-BE49-F238E27FC236}">
                <a16:creationId xmlns:a16="http://schemas.microsoft.com/office/drawing/2014/main" id="{44E268FC-82A4-DD4D-96AE-745E4F6B6DE2}"/>
              </a:ext>
            </a:extLst>
          </p:cNvPr>
          <p:cNvSpPr txBox="1">
            <a:spLocks/>
          </p:cNvSpPr>
          <p:nvPr/>
        </p:nvSpPr>
        <p:spPr>
          <a:xfrm>
            <a:off x="879280" y="2154985"/>
            <a:ext cx="9387349" cy="4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-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Hãy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kể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thêm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một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số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nghề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khác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mà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em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pic>
        <p:nvPicPr>
          <p:cNvPr id="1026" name="Picture 2" descr="Giải mã sức hút nhân lực với nghề Kỹ sư cầu đường">
            <a:extLst>
              <a:ext uri="{FF2B5EF4-FFF2-40B4-BE49-F238E27FC236}">
                <a16:creationId xmlns:a16="http://schemas.microsoft.com/office/drawing/2014/main" id="{0D30906D-2725-65D3-C5BB-7A0882B47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5" y="1705089"/>
            <a:ext cx="5372561" cy="433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34;p4">
            <a:extLst>
              <a:ext uri="{FF2B5EF4-FFF2-40B4-BE49-F238E27FC236}">
                <a16:creationId xmlns:a16="http://schemas.microsoft.com/office/drawing/2014/main" id="{F3C47AC8-482B-1E26-C087-1EED53E1CBC2}"/>
              </a:ext>
            </a:extLst>
          </p:cNvPr>
          <p:cNvSpPr txBox="1">
            <a:spLocks/>
          </p:cNvSpPr>
          <p:nvPr/>
        </p:nvSpPr>
        <p:spPr>
          <a:xfrm>
            <a:off x="879280" y="6189793"/>
            <a:ext cx="4027699" cy="55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Kĩ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sư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cầu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đường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pic>
        <p:nvPicPr>
          <p:cNvPr id="1028" name="Picture 4" descr="Hàng loạt nhân viên bỏ việc ở ngân hàng hàng đầu Việt Nam">
            <a:extLst>
              <a:ext uri="{FF2B5EF4-FFF2-40B4-BE49-F238E27FC236}">
                <a16:creationId xmlns:a16="http://schemas.microsoft.com/office/drawing/2014/main" id="{366629A5-9976-9E6F-2634-ED008ECEB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05" y="1705090"/>
            <a:ext cx="5484219" cy="433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34;p4">
            <a:extLst>
              <a:ext uri="{FF2B5EF4-FFF2-40B4-BE49-F238E27FC236}">
                <a16:creationId xmlns:a16="http://schemas.microsoft.com/office/drawing/2014/main" id="{F5F97CDC-3370-CF5E-22D8-E8EB4D03FF60}"/>
              </a:ext>
            </a:extLst>
          </p:cNvPr>
          <p:cNvSpPr txBox="1">
            <a:spLocks/>
          </p:cNvSpPr>
          <p:nvPr/>
        </p:nvSpPr>
        <p:spPr>
          <a:xfrm>
            <a:off x="6539345" y="6189793"/>
            <a:ext cx="4904235" cy="4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Nhân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viên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ngân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hàng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3813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4;p4">
            <a:extLst>
              <a:ext uri="{FF2B5EF4-FFF2-40B4-BE49-F238E27FC236}">
                <a16:creationId xmlns:a16="http://schemas.microsoft.com/office/drawing/2014/main" id="{F3C47AC8-482B-1E26-C087-1EED53E1CBC2}"/>
              </a:ext>
            </a:extLst>
          </p:cNvPr>
          <p:cNvSpPr txBox="1">
            <a:spLocks/>
          </p:cNvSpPr>
          <p:nvPr/>
        </p:nvSpPr>
        <p:spPr>
          <a:xfrm>
            <a:off x="267855" y="6168908"/>
            <a:ext cx="5168751" cy="4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Nghiên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cứu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khoa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học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sp>
        <p:nvSpPr>
          <p:cNvPr id="7" name="Google Shape;234;p4">
            <a:extLst>
              <a:ext uri="{FF2B5EF4-FFF2-40B4-BE49-F238E27FC236}">
                <a16:creationId xmlns:a16="http://schemas.microsoft.com/office/drawing/2014/main" id="{F5F97CDC-3370-CF5E-22D8-E8EB4D03FF60}"/>
              </a:ext>
            </a:extLst>
          </p:cNvPr>
          <p:cNvSpPr txBox="1">
            <a:spLocks/>
          </p:cNvSpPr>
          <p:nvPr/>
        </p:nvSpPr>
        <p:spPr>
          <a:xfrm>
            <a:off x="7887855" y="6168908"/>
            <a:ext cx="2587005" cy="4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Thợ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xây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pic>
        <p:nvPicPr>
          <p:cNvPr id="2050" name="Picture 2" descr="Tác động của nhà khoa học | Tạp chí Kinh tế và Dự báo">
            <a:extLst>
              <a:ext uri="{FF2B5EF4-FFF2-40B4-BE49-F238E27FC236}">
                <a16:creationId xmlns:a16="http://schemas.microsoft.com/office/drawing/2014/main" id="{4C91E070-BB7F-96AC-DFED-705D0BDC0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46" y="193140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ợ xây dựng Tiếng Anh là gì">
            <a:extLst>
              <a:ext uri="{FF2B5EF4-FFF2-40B4-BE49-F238E27FC236}">
                <a16:creationId xmlns:a16="http://schemas.microsoft.com/office/drawing/2014/main" id="{88207FE8-13D4-32A9-280A-B51EC262E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91" y="193140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03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4;p4">
            <a:extLst>
              <a:ext uri="{FF2B5EF4-FFF2-40B4-BE49-F238E27FC236}">
                <a16:creationId xmlns:a16="http://schemas.microsoft.com/office/drawing/2014/main" id="{F3C47AC8-482B-1E26-C087-1EED53E1CBC2}"/>
              </a:ext>
            </a:extLst>
          </p:cNvPr>
          <p:cNvSpPr txBox="1">
            <a:spLocks/>
          </p:cNvSpPr>
          <p:nvPr/>
        </p:nvSpPr>
        <p:spPr>
          <a:xfrm>
            <a:off x="574480" y="1737472"/>
            <a:ext cx="11167866" cy="1424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  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Điều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gì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sẽ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xảy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ra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nếu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trong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xã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hội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thiếu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một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lĩnh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vực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ngành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nghề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như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lang="en-US" sz="3600" kern="0" dirty="0">
                <a:solidFill>
                  <a:srgbClr val="1B4058"/>
                </a:solidFill>
                <a:latin typeface="UTM Avo" panose="02040603050506020204" pitchFamily="18"/>
              </a:rPr>
              <a:t>                        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93F0FB-925C-7AB2-E703-7EE542F2D13D}"/>
              </a:ext>
            </a:extLst>
          </p:cNvPr>
          <p:cNvSpPr txBox="1"/>
          <p:nvPr/>
        </p:nvSpPr>
        <p:spPr>
          <a:xfrm>
            <a:off x="4079341" y="2192661"/>
            <a:ext cx="3281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lang="en-US" sz="1800" kern="0" dirty="0">
                <a:solidFill>
                  <a:srgbClr val="1B4058"/>
                </a:solidFill>
                <a:latin typeface="UTM Avo" panose="02040603050506020204" pitchFamily="18"/>
              </a:rPr>
              <a:t> - 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Ngành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 y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tế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 ?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3DE33-27B4-182F-DD6F-EB0C8ABAC6C8}"/>
              </a:ext>
            </a:extLst>
          </p:cNvPr>
          <p:cNvSpPr txBox="1"/>
          <p:nvPr/>
        </p:nvSpPr>
        <p:spPr>
          <a:xfrm>
            <a:off x="4079341" y="2816280"/>
            <a:ext cx="4286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lang="en-US" sz="1800" kern="0" dirty="0">
                <a:solidFill>
                  <a:srgbClr val="1B4058"/>
                </a:solidFill>
                <a:latin typeface="UTM Avo" panose="02040603050506020204" pitchFamily="18"/>
              </a:rPr>
              <a:t> - 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Ngành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giáo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dục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?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6958EA-6150-442E-72CF-97A7F143D121}"/>
              </a:ext>
            </a:extLst>
          </p:cNvPr>
          <p:cNvSpPr txBox="1"/>
          <p:nvPr/>
        </p:nvSpPr>
        <p:spPr>
          <a:xfrm>
            <a:off x="4079341" y="3385365"/>
            <a:ext cx="6956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lang="en-US" sz="1800" kern="0" dirty="0">
                <a:solidFill>
                  <a:srgbClr val="1B4058"/>
                </a:solidFill>
                <a:latin typeface="UTM Avo" panose="02040603050506020204" pitchFamily="18"/>
              </a:rPr>
              <a:t> - 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Ngành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thương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mại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 (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kinh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tế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) ? 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sp>
        <p:nvSpPr>
          <p:cNvPr id="8" name="Google Shape;234;p4">
            <a:extLst>
              <a:ext uri="{FF2B5EF4-FFF2-40B4-BE49-F238E27FC236}">
                <a16:creationId xmlns:a16="http://schemas.microsoft.com/office/drawing/2014/main" id="{97B6D922-7A7E-348D-8D77-97D8D03602FC}"/>
              </a:ext>
            </a:extLst>
          </p:cNvPr>
          <p:cNvSpPr txBox="1">
            <a:spLocks/>
          </p:cNvSpPr>
          <p:nvPr/>
        </p:nvSpPr>
        <p:spPr>
          <a:xfrm>
            <a:off x="158228" y="4086230"/>
            <a:ext cx="11875544" cy="265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algn="just">
              <a:spcAft>
                <a:spcPts val="800"/>
              </a:spcAft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  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mại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, 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,….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trù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Segoe UI Emoji" panose="020B0502040204020203" pitchFamily="34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4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9;p9">
            <a:extLst>
              <a:ext uri="{FF2B5EF4-FFF2-40B4-BE49-F238E27FC236}">
                <a16:creationId xmlns:a16="http://schemas.microsoft.com/office/drawing/2014/main" id="{4336D619-30DB-320A-9098-A29154BBA518}"/>
              </a:ext>
            </a:extLst>
          </p:cNvPr>
          <p:cNvSpPr/>
          <p:nvPr/>
        </p:nvSpPr>
        <p:spPr>
          <a:xfrm>
            <a:off x="293495" y="2780145"/>
            <a:ext cx="6393631" cy="1025237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B4075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Nêu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đồ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pic>
        <p:nvPicPr>
          <p:cNvPr id="3074" name="Picture 2" descr="Những dòng đồng hồ quả quýt có thiết kế được ưa chuộng theo thời gian">
            <a:extLst>
              <a:ext uri="{FF2B5EF4-FFF2-40B4-BE49-F238E27FC236}">
                <a16:creationId xmlns:a16="http://schemas.microsoft.com/office/drawing/2014/main" id="{2774B3AE-4E0A-A27B-4E4D-DDA5C240C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27" y="1736436"/>
            <a:ext cx="4960659" cy="53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4">
            <a:extLst>
              <a:ext uri="{FF2B5EF4-FFF2-40B4-BE49-F238E27FC236}">
                <a16:creationId xmlns:a16="http://schemas.microsoft.com/office/drawing/2014/main" id="{88453E2C-5EDA-DC33-58F7-21042DBBF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354" y="4889241"/>
            <a:ext cx="2866595" cy="226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19;p9">
            <a:extLst>
              <a:ext uri="{FF2B5EF4-FFF2-40B4-BE49-F238E27FC236}">
                <a16:creationId xmlns:a16="http://schemas.microsoft.com/office/drawing/2014/main" id="{C793B713-734A-7596-C8DE-650675930A93}"/>
              </a:ext>
            </a:extLst>
          </p:cNvPr>
          <p:cNvSpPr/>
          <p:nvPr/>
        </p:nvSpPr>
        <p:spPr>
          <a:xfrm>
            <a:off x="293496" y="1990640"/>
            <a:ext cx="6393630" cy="604319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B4075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 -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đồ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?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Dùng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7" name="Google Shape;319;p9">
            <a:extLst>
              <a:ext uri="{FF2B5EF4-FFF2-40B4-BE49-F238E27FC236}">
                <a16:creationId xmlns:a16="http://schemas.microsoft.com/office/drawing/2014/main" id="{FE7244C2-7EA6-5B71-F4B1-565E880A1BE7}"/>
              </a:ext>
            </a:extLst>
          </p:cNvPr>
          <p:cNvSpPr/>
          <p:nvPr/>
        </p:nvSpPr>
        <p:spPr>
          <a:xfrm>
            <a:off x="329708" y="3953350"/>
            <a:ext cx="6357417" cy="1225232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B4075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Nếu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ba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kim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ngừng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hoạt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động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điều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xảy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ra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13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1147</Words>
  <Application>Microsoft Office PowerPoint</Application>
  <PresentationFormat>Widescreen</PresentationFormat>
  <Paragraphs>98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9" baseType="lpstr">
      <vt:lpstr>微软雅黑</vt:lpstr>
      <vt:lpstr>#9Slide07 HoneyCream</vt:lpstr>
      <vt:lpstr>.VnArial NarrowH</vt:lpstr>
      <vt:lpstr>Arial</vt:lpstr>
      <vt:lpstr>Calibri</vt:lpstr>
      <vt:lpstr>Calibri Light</vt:lpstr>
      <vt:lpstr>Cambria</vt:lpstr>
      <vt:lpstr>等线</vt:lpstr>
      <vt:lpstr>等线 Light</vt:lpstr>
      <vt:lpstr>Lexend Medium</vt:lpstr>
      <vt:lpstr>Segoe UI Black</vt:lpstr>
      <vt:lpstr>Segoe UI Emoji</vt:lpstr>
      <vt:lpstr>Segoe UI Semibold</vt:lpstr>
      <vt:lpstr>Segoe UI Symbol</vt:lpstr>
      <vt:lpstr>Sitka Subheading</vt:lpstr>
      <vt:lpstr>SVN-Ready</vt:lpstr>
      <vt:lpstr>SVN-SAF</vt:lpstr>
      <vt:lpstr>Times New Roman</vt:lpstr>
      <vt:lpstr>UTM Avo</vt:lpstr>
      <vt:lpstr>Wingdings</vt:lpstr>
      <vt:lpstr>字魂105号-简雅黑</vt:lpstr>
      <vt:lpstr>字魂70号-灵悦黑体</vt:lpstr>
      <vt:lpstr>思源黑体 CN Bold</vt:lpstr>
      <vt:lpstr>2_Office Theme</vt:lpstr>
      <vt:lpstr>Office Theme</vt:lpstr>
      <vt:lpstr>千图网海量PPT模板www.58pic.com​​</vt:lpstr>
      <vt:lpstr>Office 主题​​</vt:lpstr>
      <vt:lpstr>1_Office 主题​​</vt:lpstr>
      <vt:lpstr>Tuần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10</dc:title>
  <dc:creator>Huong Mai</dc:creator>
  <cp:lastModifiedBy>Redstar</cp:lastModifiedBy>
  <cp:revision>21</cp:revision>
  <dcterms:created xsi:type="dcterms:W3CDTF">2024-06-23T13:40:18Z</dcterms:created>
  <dcterms:modified xsi:type="dcterms:W3CDTF">2025-11-09T10:09:58Z</dcterms:modified>
</cp:coreProperties>
</file>