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9" r:id="rId3"/>
    <p:sldId id="262" r:id="rId4"/>
    <p:sldId id="261" r:id="rId5"/>
    <p:sldId id="263" r:id="rId6"/>
    <p:sldId id="268" r:id="rId7"/>
    <p:sldId id="260" r:id="rId8"/>
    <p:sldId id="265" r:id="rId9"/>
    <p:sldId id="267" r:id="rId10"/>
    <p:sldId id="270" r:id="rId11"/>
    <p:sldId id="271" r:id="rId12"/>
    <p:sldId id="274" r:id="rId13"/>
    <p:sldId id="275" r:id="rId14"/>
    <p:sldId id="277" r:id="rId15"/>
    <p:sldId id="279" r:id="rId16"/>
    <p:sldId id="280" r:id="rId17"/>
    <p:sldId id="281" r:id="rId18"/>
    <p:sldId id="282" r:id="rId19"/>
    <p:sldId id="278" r:id="rId2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73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D0D583-554A-4D3E-96B5-8E2F2BB20EC4}" type="datetimeFigureOut">
              <a:rPr lang="vi-VN" smtClean="0"/>
              <a:t>19/10/2023</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815A06-8E32-41B0-9B2C-2941C2DD041E}" type="slidenum">
              <a:rPr lang="vi-VN" smtClean="0"/>
              <a:t>‹#›</a:t>
            </a:fld>
            <a:endParaRPr lang="vi-VN"/>
          </a:p>
        </p:txBody>
      </p:sp>
    </p:spTree>
    <p:extLst>
      <p:ext uri="{BB962C8B-B14F-4D97-AF65-F5344CB8AC3E}">
        <p14:creationId xmlns:p14="http://schemas.microsoft.com/office/powerpoint/2010/main" val="102955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806ec00983_2_8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806ec00983_2_8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1282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1B05A2B7-AB0E-48EC-8763-77447985B536}" type="datetimeFigureOut">
              <a:rPr lang="vi-VN" smtClean="0"/>
              <a:t>19/10/2023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2617604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B05A2B7-AB0E-48EC-8763-77447985B536}" type="datetimeFigureOut">
              <a:rPr lang="vi-VN" smtClean="0"/>
              <a:t>19/10/2023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711835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B05A2B7-AB0E-48EC-8763-77447985B536}" type="datetimeFigureOut">
              <a:rPr lang="vi-VN" smtClean="0"/>
              <a:t>19/10/2023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177293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B05A2B7-AB0E-48EC-8763-77447985B536}" type="datetimeFigureOut">
              <a:rPr lang="vi-VN" smtClean="0"/>
              <a:t>19/10/2023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334156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05A2B7-AB0E-48EC-8763-77447985B536}" type="datetimeFigureOut">
              <a:rPr lang="vi-VN" smtClean="0"/>
              <a:t>19/10/2023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978798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1B05A2B7-AB0E-48EC-8763-77447985B536}" type="datetimeFigureOut">
              <a:rPr lang="vi-VN" smtClean="0"/>
              <a:t>19/10/2023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797235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1B05A2B7-AB0E-48EC-8763-77447985B536}" type="datetimeFigureOut">
              <a:rPr lang="vi-VN" smtClean="0"/>
              <a:t>19/10/2023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4086099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1B05A2B7-AB0E-48EC-8763-77447985B536}" type="datetimeFigureOut">
              <a:rPr lang="vi-VN" smtClean="0"/>
              <a:t>19/10/2023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192782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05A2B7-AB0E-48EC-8763-77447985B536}" type="datetimeFigureOut">
              <a:rPr lang="vi-VN" smtClean="0"/>
              <a:t>19/10/2023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889693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05A2B7-AB0E-48EC-8763-77447985B536}" type="datetimeFigureOut">
              <a:rPr lang="vi-VN" smtClean="0"/>
              <a:t>19/10/2023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8288018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B05A2B7-AB0E-48EC-8763-77447985B536}" type="datetimeFigureOut">
              <a:rPr lang="vi-VN" smtClean="0"/>
              <a:t>19/10/2023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19F57BC-56B1-4213-A438-91F2AEF1EFF9}" type="slidenum">
              <a:rPr lang="vi-VN" smtClean="0"/>
              <a:t>‹#›</a:t>
            </a:fld>
            <a:endParaRPr lang="vi-VN"/>
          </a:p>
        </p:txBody>
      </p:sp>
    </p:spTree>
    <p:extLst>
      <p:ext uri="{BB962C8B-B14F-4D97-AF65-F5344CB8AC3E}">
        <p14:creationId xmlns:p14="http://schemas.microsoft.com/office/powerpoint/2010/main" val="3849940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05A2B7-AB0E-48EC-8763-77447985B536}" type="datetimeFigureOut">
              <a:rPr lang="vi-VN" smtClean="0"/>
              <a:t>19/10/2023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F57BC-56B1-4213-A438-91F2AEF1EFF9}" type="slidenum">
              <a:rPr lang="vi-VN" smtClean="0"/>
              <a:t>‹#›</a:t>
            </a:fld>
            <a:endParaRPr lang="vi-VN"/>
          </a:p>
        </p:txBody>
      </p:sp>
      <p:grpSp>
        <p:nvGrpSpPr>
          <p:cNvPr id="7" name="Group 6">
            <a:extLst>
              <a:ext uri="{FF2B5EF4-FFF2-40B4-BE49-F238E27FC236}">
                <a16:creationId xmlns:a16="http://schemas.microsoft.com/office/drawing/2014/main" id="{A85C475A-179C-91EF-5A29-168875422076}"/>
              </a:ext>
            </a:extLst>
          </p:cNvPr>
          <p:cNvGrpSpPr/>
          <p:nvPr userDrawn="1"/>
        </p:nvGrpSpPr>
        <p:grpSpPr>
          <a:xfrm>
            <a:off x="-4140968" y="0"/>
            <a:ext cx="4613345" cy="3888537"/>
            <a:chOff x="5412055" y="2001125"/>
            <a:chExt cx="3997937" cy="3888537"/>
          </a:xfrm>
        </p:grpSpPr>
        <p:sp>
          <p:nvSpPr>
            <p:cNvPr id="8" name="TextBox 7">
              <a:extLst>
                <a:ext uri="{FF2B5EF4-FFF2-40B4-BE49-F238E27FC236}">
                  <a16:creationId xmlns:a16="http://schemas.microsoft.com/office/drawing/2014/main" id="{8D9DB279-668E-B85F-3D67-8D4EC221B687}"/>
                </a:ext>
              </a:extLst>
            </p:cNvPr>
            <p:cNvSpPr txBox="1"/>
            <p:nvPr userDrawn="1"/>
          </p:nvSpPr>
          <p:spPr>
            <a:xfrm>
              <a:off x="6046238" y="2001125"/>
              <a:ext cx="3261815" cy="369332"/>
            </a:xfrm>
            <a:prstGeom prst="rect">
              <a:avLst/>
            </a:prstGeom>
            <a:noFill/>
          </p:spPr>
          <p:txBody>
            <a:bodyPr wrap="square" rtlCol="0">
              <a:spAutoFit/>
            </a:bodyPr>
            <a:lstStyle/>
            <a:p>
              <a:r>
                <a:rPr lang="en-US" b="1">
                  <a:solidFill>
                    <a:srgbClr val="FF0000"/>
                  </a:solidFill>
                  <a:latin typeface=".VnRevueH" panose="020B7200000000000000" pitchFamily="34" charset="0"/>
                </a:rPr>
                <a:t>- ZALO NHOM CD 4</a:t>
              </a:r>
            </a:p>
          </p:txBody>
        </p:sp>
        <p:pic>
          <p:nvPicPr>
            <p:cNvPr id="9" name="Picture 8">
              <a:extLst>
                <a:ext uri="{FF2B5EF4-FFF2-40B4-BE49-F238E27FC236}">
                  <a16:creationId xmlns:a16="http://schemas.microsoft.com/office/drawing/2014/main" id="{AAF362B5-2307-5AC4-C5C5-3826FE9E2F7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13862" y="2275529"/>
              <a:ext cx="3172247" cy="3023548"/>
            </a:xfrm>
            <a:prstGeom prst="rect">
              <a:avLst/>
            </a:prstGeom>
          </p:spPr>
        </p:pic>
        <p:sp>
          <p:nvSpPr>
            <p:cNvPr id="10" name="TextBox 9">
              <a:extLst>
                <a:ext uri="{FF2B5EF4-FFF2-40B4-BE49-F238E27FC236}">
                  <a16:creationId xmlns:a16="http://schemas.microsoft.com/office/drawing/2014/main" id="{2FCC54ED-E038-CBFB-AA16-9E9841EBC4B0}"/>
                </a:ext>
              </a:extLst>
            </p:cNvPr>
            <p:cNvSpPr txBox="1"/>
            <p:nvPr userDrawn="1"/>
          </p:nvSpPr>
          <p:spPr>
            <a:xfrm>
              <a:off x="6096000" y="5076125"/>
              <a:ext cx="3172247" cy="369332"/>
            </a:xfrm>
            <a:prstGeom prst="rect">
              <a:avLst/>
            </a:prstGeom>
            <a:noFill/>
          </p:spPr>
          <p:txBody>
            <a:bodyPr wrap="square" rtlCol="0">
              <a:spAutoFit/>
            </a:bodyPr>
            <a:lstStyle/>
            <a:p>
              <a:r>
                <a:rPr lang="en-US">
                  <a:solidFill>
                    <a:schemeClr val="accent3"/>
                  </a:solidFill>
                </a:rPr>
                <a:t>Nguồn thầy: Đông vũ</a:t>
              </a:r>
            </a:p>
          </p:txBody>
        </p:sp>
        <p:sp>
          <p:nvSpPr>
            <p:cNvPr id="11" name="TextBox 10">
              <a:extLst>
                <a:ext uri="{FF2B5EF4-FFF2-40B4-BE49-F238E27FC236}">
                  <a16:creationId xmlns:a16="http://schemas.microsoft.com/office/drawing/2014/main" id="{4745D602-DD34-D881-8236-845CBBC9E9D1}"/>
                </a:ext>
              </a:extLst>
            </p:cNvPr>
            <p:cNvSpPr txBox="1"/>
            <p:nvPr userDrawn="1"/>
          </p:nvSpPr>
          <p:spPr>
            <a:xfrm>
              <a:off x="6135806" y="5343423"/>
              <a:ext cx="3172247" cy="369332"/>
            </a:xfrm>
            <a:prstGeom prst="rect">
              <a:avLst/>
            </a:prstGeom>
            <a:noFill/>
          </p:spPr>
          <p:txBody>
            <a:bodyPr wrap="square" rtlCol="0">
              <a:spAutoFit/>
            </a:bodyPr>
            <a:lstStyle/>
            <a:p>
              <a:r>
                <a:rPr lang="en-US" b="1">
                  <a:solidFill>
                    <a:schemeClr val="bg1"/>
                  </a:solidFill>
                </a:rPr>
                <a:t>Tài liệu chia sẻ bởi</a:t>
              </a:r>
            </a:p>
          </p:txBody>
        </p:sp>
        <p:sp>
          <p:nvSpPr>
            <p:cNvPr id="12" name="TextBox 11">
              <a:extLst>
                <a:ext uri="{FF2B5EF4-FFF2-40B4-BE49-F238E27FC236}">
                  <a16:creationId xmlns:a16="http://schemas.microsoft.com/office/drawing/2014/main" id="{AC754032-0C00-FBD0-91D4-108EB3B62E7F}"/>
                </a:ext>
              </a:extLst>
            </p:cNvPr>
            <p:cNvSpPr txBox="1"/>
            <p:nvPr userDrawn="1"/>
          </p:nvSpPr>
          <p:spPr>
            <a:xfrm>
              <a:off x="5412055" y="5581885"/>
              <a:ext cx="3997937" cy="307777"/>
            </a:xfrm>
            <a:prstGeom prst="rect">
              <a:avLst/>
            </a:prstGeom>
            <a:noFill/>
          </p:spPr>
          <p:txBody>
            <a:bodyPr wrap="square" rtlCol="0">
              <a:spAutoFit/>
            </a:bodyPr>
            <a:lstStyle/>
            <a:p>
              <a:endParaRPr lang="en-US" b="1">
                <a:solidFill>
                  <a:srgbClr val="FF0000"/>
                </a:solidFill>
              </a:endParaRPr>
            </a:p>
          </p:txBody>
        </p:sp>
      </p:grpSp>
    </p:spTree>
    <p:extLst>
      <p:ext uri="{BB962C8B-B14F-4D97-AF65-F5344CB8AC3E}">
        <p14:creationId xmlns:p14="http://schemas.microsoft.com/office/powerpoint/2010/main" val="25345693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20.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13.gif"/><Relationship Id="rId4" Type="http://schemas.openxmlformats.org/officeDocument/2006/relationships/image" Target="../media/image4.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334"/>
            <a:ext cx="9144000" cy="68436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2563708-0776-4076-A940-BF5C7287EF01}"/>
              </a:ext>
            </a:extLst>
          </p:cNvPr>
          <p:cNvSpPr txBox="1"/>
          <p:nvPr/>
        </p:nvSpPr>
        <p:spPr>
          <a:xfrm>
            <a:off x="28087" y="1074786"/>
            <a:ext cx="8792386" cy="4247317"/>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60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LUYỆN TỪ VÀ CÂU: SÁCH VÀ THƯ VIỆN </a:t>
            </a:r>
          </a:p>
          <a:p>
            <a:pPr marL="180340" marR="0" algn="ctr">
              <a:lnSpc>
                <a:spcPct val="150000"/>
              </a:lnSpc>
              <a:spcBef>
                <a:spcPts val="0"/>
              </a:spcBef>
              <a:spcAft>
                <a:spcPts val="0"/>
              </a:spcAft>
              <a:tabLst>
                <a:tab pos="270510" algn="l"/>
              </a:tabLst>
            </a:pPr>
            <a:r>
              <a:rPr lang="vi-VN" sz="6000" b="1" ker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(TIẾT 6)</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473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453" y="4288"/>
            <a:ext cx="9144000" cy="6858000"/>
          </a:xfrm>
          <a:prstGeom prst="rect">
            <a:avLst/>
          </a:prstGeom>
        </p:spPr>
      </p:pic>
      <p:sp>
        <p:nvSpPr>
          <p:cNvPr id="3" name="TextBox 2">
            <a:extLst>
              <a:ext uri="{FF2B5EF4-FFF2-40B4-BE49-F238E27FC236}">
                <a16:creationId xmlns:a16="http://schemas.microsoft.com/office/drawing/2014/main" id="{42563708-0776-4076-A940-BF5C7287EF01}"/>
              </a:ext>
            </a:extLst>
          </p:cNvPr>
          <p:cNvSpPr txBox="1"/>
          <p:nvPr/>
        </p:nvSpPr>
        <p:spPr>
          <a:xfrm>
            <a:off x="2555776" y="836712"/>
            <a:ext cx="3744416" cy="1200329"/>
          </a:xfrm>
          <a:prstGeom prst="rect">
            <a:avLst/>
          </a:prstGeom>
          <a:noFill/>
        </p:spPr>
        <p:txBody>
          <a:bodyPr wrap="square">
            <a:spAutoFit/>
          </a:bodyPr>
          <a:lstStyle/>
          <a:p>
            <a:pPr marL="180340" marR="0" algn="ctr">
              <a:spcBef>
                <a:spcPts val="0"/>
              </a:spcBef>
              <a:spcAft>
                <a:spcPts val="0"/>
              </a:spcAft>
              <a:tabLst>
                <a:tab pos="270510" algn="l"/>
              </a:tabLst>
            </a:pPr>
            <a:r>
              <a:rPr lang="vi-VN" sz="3600" b="1" kern="0">
                <a:latin typeface="Atm"/>
                <a:ea typeface="Calibri" panose="020F0502020204030204" pitchFamily="34" charset="0"/>
                <a:cs typeface="Times New Roman" panose="02020603050405020304" pitchFamily="18" charset="0"/>
              </a:rPr>
              <a:t>Hoạt động của em ở thư viện</a:t>
            </a:r>
          </a:p>
        </p:txBody>
      </p:sp>
      <p:sp>
        <p:nvSpPr>
          <p:cNvPr id="6" name="TextBox 5">
            <a:extLst>
              <a:ext uri="{FF2B5EF4-FFF2-40B4-BE49-F238E27FC236}">
                <a16:creationId xmlns:a16="http://schemas.microsoft.com/office/drawing/2014/main" id="{42563708-0776-4076-A940-BF5C7287EF01}"/>
              </a:ext>
            </a:extLst>
          </p:cNvPr>
          <p:cNvSpPr txBox="1"/>
          <p:nvPr/>
        </p:nvSpPr>
        <p:spPr>
          <a:xfrm>
            <a:off x="1131699" y="2780928"/>
            <a:ext cx="6845696" cy="1446550"/>
          </a:xfrm>
          <a:prstGeom prst="rect">
            <a:avLst/>
          </a:prstGeom>
          <a:noFill/>
        </p:spPr>
        <p:txBody>
          <a:bodyPr wrap="square">
            <a:spAutoFit/>
          </a:bodyPr>
          <a:lstStyle/>
          <a:p>
            <a:pPr marL="180340" marR="0" algn="ctr">
              <a:spcBef>
                <a:spcPts val="0"/>
              </a:spcBef>
              <a:spcAft>
                <a:spcPts val="0"/>
              </a:spcAft>
              <a:tabLst>
                <a:tab pos="270510" algn="l"/>
              </a:tabLst>
            </a:pPr>
            <a:r>
              <a:rPr lang="vi-VN" sz="4400" b="1" kern="0">
                <a:solidFill>
                  <a:srgbClr val="0070C0"/>
                </a:solidFill>
                <a:latin typeface="Atm"/>
                <a:ea typeface="Times New Roman" panose="02020603050405020304" pitchFamily="18" charset="0"/>
                <a:cs typeface="Times New Roman" panose="02020603050405020304" pitchFamily="18" charset="0"/>
              </a:rPr>
              <a:t>Đọc sách, mượn sách, trả sách.</a:t>
            </a:r>
            <a:endParaRPr lang="vi-VN" sz="4400" b="1" kern="0">
              <a:solidFill>
                <a:srgbClr val="0070C0"/>
              </a:solidFill>
              <a:effectLst/>
              <a:latin typeface="Atm"/>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305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453" y="4288"/>
            <a:ext cx="9144000" cy="6858000"/>
          </a:xfrm>
          <a:prstGeom prst="rect">
            <a:avLst/>
          </a:prstGeom>
        </p:spPr>
      </p:pic>
      <p:sp>
        <p:nvSpPr>
          <p:cNvPr id="3" name="TextBox 2">
            <a:extLst>
              <a:ext uri="{FF2B5EF4-FFF2-40B4-BE49-F238E27FC236}">
                <a16:creationId xmlns:a16="http://schemas.microsoft.com/office/drawing/2014/main" id="{42563708-0776-4076-A940-BF5C7287EF01}"/>
              </a:ext>
            </a:extLst>
          </p:cNvPr>
          <p:cNvSpPr txBox="1"/>
          <p:nvPr/>
        </p:nvSpPr>
        <p:spPr>
          <a:xfrm>
            <a:off x="2627784" y="860519"/>
            <a:ext cx="3744416" cy="1200329"/>
          </a:xfrm>
          <a:prstGeom prst="rect">
            <a:avLst/>
          </a:prstGeom>
          <a:noFill/>
        </p:spPr>
        <p:txBody>
          <a:bodyPr wrap="square">
            <a:spAutoFit/>
          </a:bodyPr>
          <a:lstStyle/>
          <a:p>
            <a:pPr marL="180340" marR="0" algn="ctr">
              <a:spcBef>
                <a:spcPts val="0"/>
              </a:spcBef>
              <a:spcAft>
                <a:spcPts val="0"/>
              </a:spcAft>
              <a:tabLst>
                <a:tab pos="270510" algn="l"/>
              </a:tabLst>
            </a:pPr>
            <a:r>
              <a:rPr lang="pt-BR" sz="3600" b="1" kern="0">
                <a:latin typeface="Times New Roman" panose="02020603050405020304" pitchFamily="18" charset="0"/>
                <a:ea typeface="Calibri" panose="020F0502020204030204" pitchFamily="34" charset="0"/>
                <a:cs typeface="Times New Roman" panose="02020603050405020304" pitchFamily="18" charset="0"/>
              </a:rPr>
              <a:t>Nhận xét của em về sách</a:t>
            </a:r>
            <a:endParaRPr lang="vi-VN" sz="3600" b="1" kern="0">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2563708-0776-4076-A940-BF5C7287EF01}"/>
              </a:ext>
            </a:extLst>
          </p:cNvPr>
          <p:cNvSpPr txBox="1"/>
          <p:nvPr/>
        </p:nvSpPr>
        <p:spPr>
          <a:xfrm>
            <a:off x="1403648" y="2790532"/>
            <a:ext cx="6801752" cy="1569660"/>
          </a:xfrm>
          <a:prstGeom prst="rect">
            <a:avLst/>
          </a:prstGeom>
          <a:noFill/>
        </p:spPr>
        <p:txBody>
          <a:bodyPr wrap="square">
            <a:spAutoFit/>
          </a:bodyPr>
          <a:lstStyle/>
          <a:p>
            <a:pPr marL="180340" marR="0" algn="ctr">
              <a:spcBef>
                <a:spcPts val="0"/>
              </a:spcBef>
              <a:spcAft>
                <a:spcPts val="0"/>
              </a:spcAft>
              <a:tabLst>
                <a:tab pos="270510" algn="l"/>
              </a:tabLst>
            </a:pPr>
            <a:r>
              <a:rPr lang="vi-VN" sz="4800" b="1" kern="0">
                <a:solidFill>
                  <a:srgbClr val="0070C0"/>
                </a:solidFill>
                <a:latin typeface="Atm"/>
                <a:ea typeface="Times New Roman" panose="02020603050405020304" pitchFamily="18" charset="0"/>
                <a:cs typeface="Times New Roman" panose="02020603050405020304" pitchFamily="18" charset="0"/>
              </a:rPr>
              <a:t>Hay, thú vị, hấp dẫn, bổ ích..</a:t>
            </a:r>
            <a:endParaRPr lang="vi-VN" sz="4800" b="1" kern="0">
              <a:solidFill>
                <a:srgbClr val="0070C0"/>
              </a:solidFill>
              <a:effectLst/>
              <a:latin typeface="Atm"/>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3446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1" name="TextBox 10">
            <a:extLst>
              <a:ext uri="{FF2B5EF4-FFF2-40B4-BE49-F238E27FC236}">
                <a16:creationId xmlns:a16="http://schemas.microsoft.com/office/drawing/2014/main" id="{42563708-0776-4076-A940-BF5C7287EF01}"/>
              </a:ext>
            </a:extLst>
          </p:cNvPr>
          <p:cNvSpPr txBox="1"/>
          <p:nvPr/>
        </p:nvSpPr>
        <p:spPr>
          <a:xfrm>
            <a:off x="107504" y="1106984"/>
            <a:ext cx="8795270" cy="1754326"/>
          </a:xfrm>
          <a:prstGeom prst="rect">
            <a:avLst/>
          </a:prstGeom>
          <a:noFill/>
        </p:spPr>
        <p:txBody>
          <a:bodyPr wrap="square">
            <a:spAutoFit/>
          </a:bodyPr>
          <a:lstStyle/>
          <a:p>
            <a:pPr marL="180340" marR="0" algn="ctr">
              <a:spcBef>
                <a:spcPts val="0"/>
              </a:spcBef>
              <a:spcAft>
                <a:spcPts val="0"/>
              </a:spcAft>
              <a:tabLst>
                <a:tab pos="270510" algn="l"/>
              </a:tabLst>
            </a:pPr>
            <a:r>
              <a:rPr lang="vi-VN" sz="3600" b="1" kern="0">
                <a:solidFill>
                  <a:srgbClr val="0070C0"/>
                </a:solidFill>
                <a:latin typeface="Atm"/>
                <a:ea typeface="Times New Roman" panose="02020603050405020304" pitchFamily="18" charset="0"/>
                <a:cs typeface="Times New Roman" panose="02020603050405020304" pitchFamily="18" charset="0"/>
              </a:rPr>
              <a:t>3. Viết đoạn văn: </a:t>
            </a:r>
            <a:r>
              <a:rPr lang="vi-VN" sz="3600" b="1" kern="0">
                <a:solidFill>
                  <a:srgbClr val="0070C0"/>
                </a:solidFill>
                <a:effectLst/>
                <a:latin typeface="Atm"/>
                <a:ea typeface="Times New Roman" panose="02020603050405020304" pitchFamily="18" charset="0"/>
                <a:cs typeface="Times New Roman" panose="02020603050405020304" pitchFamily="18" charset="0"/>
              </a:rPr>
              <a:t>Viết một đoạn văn ngắn từ 4-5 câu kể chuyện em đến đọc sách hoặc mượn sách ở thư viện.</a:t>
            </a:r>
          </a:p>
        </p:txBody>
      </p:sp>
      <p:pic>
        <p:nvPicPr>
          <p:cNvPr id="12" name="Picture 11" descr="C:\Users\ITTran\Downloads\tu the viet - chu Thao ve.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936" y="3284984"/>
            <a:ext cx="3024336" cy="2960437"/>
          </a:xfrm>
          <a:prstGeom prst="rect">
            <a:avLst/>
          </a:prstGeom>
          <a:noFill/>
        </p:spPr>
      </p:pic>
    </p:spTree>
    <p:extLst>
      <p:ext uri="{BB962C8B-B14F-4D97-AF65-F5344CB8AC3E}">
        <p14:creationId xmlns:p14="http://schemas.microsoft.com/office/powerpoint/2010/main" val="341943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4"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1" name="TextBox 10">
            <a:extLst>
              <a:ext uri="{FF2B5EF4-FFF2-40B4-BE49-F238E27FC236}">
                <a16:creationId xmlns:a16="http://schemas.microsoft.com/office/drawing/2014/main" id="{42563708-0776-4076-A940-BF5C7287EF01}"/>
              </a:ext>
            </a:extLst>
          </p:cNvPr>
          <p:cNvSpPr txBox="1"/>
          <p:nvPr/>
        </p:nvSpPr>
        <p:spPr>
          <a:xfrm>
            <a:off x="-12276" y="1645593"/>
            <a:ext cx="9156275" cy="3970318"/>
          </a:xfrm>
          <a:prstGeom prst="rect">
            <a:avLst/>
          </a:prstGeom>
          <a:noFill/>
        </p:spPr>
        <p:txBody>
          <a:bodyPr wrap="square">
            <a:spAutoFit/>
          </a:bodyPr>
          <a:lstStyle/>
          <a:p>
            <a:pPr marL="180340" marR="0" algn="just">
              <a:spcBef>
                <a:spcPts val="0"/>
              </a:spcBef>
              <a:spcAft>
                <a:spcPts val="0"/>
              </a:spcAft>
              <a:tabLst>
                <a:tab pos="270510" algn="l"/>
              </a:tabLst>
            </a:pPr>
            <a:r>
              <a:rPr lang="vi-VN" sz="2800" b="1" kern="0">
                <a:solidFill>
                  <a:srgbClr val="0070C0"/>
                </a:solidFill>
                <a:latin typeface="Atm"/>
                <a:ea typeface="Times New Roman" panose="02020603050405020304" pitchFamily="18" charset="0"/>
                <a:cs typeface="Times New Roman" panose="02020603050405020304" pitchFamily="18" charset="0"/>
              </a:rPr>
              <a:t>	Vào chủ nhật tuần trước, em đã được chị gái đưa đến tham quan và làm thẻ thành viên ở thư viện tỉnh. Nơi đây được bày trí rất gọn gàng và ngăn nắp, những cuốn sách, truyện được phân ra theo từng chủ đề và thể loại khác nhau. Sau khi đã chọn được sách và truyện mình cần, em và chị gái đã mang ra chỗ cô thủ thư để đăng kí mượn. Vậy là từ bây giờ, em sẽ tha hồ được đọc những cuốn truyện mà mình yêu thích.</a:t>
            </a:r>
          </a:p>
        </p:txBody>
      </p:sp>
      <p:sp>
        <p:nvSpPr>
          <p:cNvPr id="10" name="TextBox 9">
            <a:extLst>
              <a:ext uri="{FF2B5EF4-FFF2-40B4-BE49-F238E27FC236}">
                <a16:creationId xmlns:a16="http://schemas.microsoft.com/office/drawing/2014/main" id="{42563708-0776-4076-A940-BF5C7287EF01}"/>
              </a:ext>
            </a:extLst>
          </p:cNvPr>
          <p:cNvSpPr txBox="1"/>
          <p:nvPr/>
        </p:nvSpPr>
        <p:spPr>
          <a:xfrm>
            <a:off x="328443" y="800896"/>
            <a:ext cx="8252834" cy="646331"/>
          </a:xfrm>
          <a:prstGeom prst="rect">
            <a:avLst/>
          </a:prstGeom>
          <a:noFill/>
        </p:spPr>
        <p:txBody>
          <a:bodyPr wrap="square">
            <a:spAutoFit/>
          </a:bodyPr>
          <a:lstStyle/>
          <a:p>
            <a:pPr marL="180340" marR="0" algn="ctr">
              <a:spcBef>
                <a:spcPts val="0"/>
              </a:spcBef>
              <a:spcAft>
                <a:spcPts val="0"/>
              </a:spcAft>
              <a:tabLst>
                <a:tab pos="270510" algn="l"/>
              </a:tabLst>
            </a:pPr>
            <a:r>
              <a:rPr lang="vi-VN" sz="3600" b="1" kern="0">
                <a:solidFill>
                  <a:srgbClr val="0070C0"/>
                </a:solidFill>
                <a:latin typeface="Atm"/>
                <a:ea typeface="Calibri" panose="020F0502020204030204" pitchFamily="34" charset="0"/>
                <a:cs typeface="Times New Roman" panose="02020603050405020304" pitchFamily="18" charset="0"/>
              </a:rPr>
              <a:t>GỢI Ý:</a:t>
            </a:r>
            <a:endParaRPr lang="en-US" sz="3600" kern="100" dirty="0">
              <a:solidFill>
                <a:srgbClr val="0070C0"/>
              </a:solidFill>
              <a:effectLst/>
              <a:latin typeface="At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943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69" y="-27384"/>
            <a:ext cx="9144000" cy="6885384"/>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A6CD6FF-92FD-4E82-8F2E-23D737CC9BE7}"/>
              </a:ext>
            </a:extLst>
          </p:cNvPr>
          <p:cNvGrpSpPr/>
          <p:nvPr/>
        </p:nvGrpSpPr>
        <p:grpSpPr>
          <a:xfrm>
            <a:off x="952938" y="764702"/>
            <a:ext cx="7417139" cy="5256587"/>
            <a:chOff x="330147" y="2065132"/>
            <a:chExt cx="5562853" cy="2092208"/>
          </a:xfrm>
        </p:grpSpPr>
        <p:grpSp>
          <p:nvGrpSpPr>
            <p:cNvPr id="9" name="Group 8">
              <a:extLst>
                <a:ext uri="{FF2B5EF4-FFF2-40B4-BE49-F238E27FC236}">
                  <a16:creationId xmlns:a16="http://schemas.microsoft.com/office/drawing/2014/main" id="{AF51371B-B7B2-421F-88DA-BD4431EB4DC2}"/>
                </a:ext>
              </a:extLst>
            </p:cNvPr>
            <p:cNvGrpSpPr/>
            <p:nvPr/>
          </p:nvGrpSpPr>
          <p:grpSpPr>
            <a:xfrm>
              <a:off x="330147" y="2065132"/>
              <a:ext cx="5487682" cy="2086974"/>
              <a:chOff x="2949136" y="1899324"/>
              <a:chExt cx="6167666" cy="2074589"/>
            </a:xfrm>
          </p:grpSpPr>
          <p:sp>
            <p:nvSpPr>
              <p:cNvPr id="23" name="Rectangle: Rounded Corners 43">
                <a:extLst>
                  <a:ext uri="{FF2B5EF4-FFF2-40B4-BE49-F238E27FC236}">
                    <a16:creationId xmlns:a16="http://schemas.microsoft.com/office/drawing/2014/main"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sp>
            <p:nvSpPr>
              <p:cNvPr id="22" name="Rectangle: Rounded Corners 42">
                <a:extLst>
                  <a:ext uri="{FF2B5EF4-FFF2-40B4-BE49-F238E27FC236}">
                    <a16:creationId xmlns:a16="http://schemas.microsoft.com/office/drawing/2014/main" id="{C67F14C4-AE0A-4D82-B5D2-5A3062FFC0C9}"/>
                  </a:ext>
                </a:extLst>
              </p:cNvPr>
              <p:cNvSpPr/>
              <p:nvPr/>
            </p:nvSpPr>
            <p:spPr>
              <a:xfrm>
                <a:off x="2949136" y="2518574"/>
                <a:ext cx="6167666" cy="1455339"/>
              </a:xfrm>
              <a:custGeom>
                <a:avLst/>
                <a:gdLst>
                  <a:gd name="connsiteX0" fmla="*/ 0 w 6167666"/>
                  <a:gd name="connsiteY0" fmla="*/ 293571 h 1455339"/>
                  <a:gd name="connsiteX1" fmla="*/ 293571 w 6167666"/>
                  <a:gd name="connsiteY1" fmla="*/ 0 h 1455339"/>
                  <a:gd name="connsiteX2" fmla="*/ 991137 w 6167666"/>
                  <a:gd name="connsiteY2" fmla="*/ 0 h 1455339"/>
                  <a:gd name="connsiteX3" fmla="*/ 1577092 w 6167666"/>
                  <a:gd name="connsiteY3" fmla="*/ 0 h 1455339"/>
                  <a:gd name="connsiteX4" fmla="*/ 2163047 w 6167666"/>
                  <a:gd name="connsiteY4" fmla="*/ 0 h 1455339"/>
                  <a:gd name="connsiteX5" fmla="*/ 2916417 w 6167666"/>
                  <a:gd name="connsiteY5" fmla="*/ 0 h 1455339"/>
                  <a:gd name="connsiteX6" fmla="*/ 3446567 w 6167666"/>
                  <a:gd name="connsiteY6" fmla="*/ 0 h 1455339"/>
                  <a:gd name="connsiteX7" fmla="*/ 4032522 w 6167666"/>
                  <a:gd name="connsiteY7" fmla="*/ 0 h 1455339"/>
                  <a:gd name="connsiteX8" fmla="*/ 4841698 w 6167666"/>
                  <a:gd name="connsiteY8" fmla="*/ 0 h 1455339"/>
                  <a:gd name="connsiteX9" fmla="*/ 5874095 w 6167666"/>
                  <a:gd name="connsiteY9" fmla="*/ 0 h 1455339"/>
                  <a:gd name="connsiteX10" fmla="*/ 6167666 w 6167666"/>
                  <a:gd name="connsiteY10" fmla="*/ 293571 h 1455339"/>
                  <a:gd name="connsiteX11" fmla="*/ 6167666 w 6167666"/>
                  <a:gd name="connsiteY11" fmla="*/ 727670 h 1455339"/>
                  <a:gd name="connsiteX12" fmla="*/ 6167666 w 6167666"/>
                  <a:gd name="connsiteY12" fmla="*/ 1161768 h 1455339"/>
                  <a:gd name="connsiteX13" fmla="*/ 5874095 w 6167666"/>
                  <a:gd name="connsiteY13" fmla="*/ 1455339 h 1455339"/>
                  <a:gd name="connsiteX14" fmla="*/ 5176530 w 6167666"/>
                  <a:gd name="connsiteY14" fmla="*/ 1455339 h 1455339"/>
                  <a:gd name="connsiteX15" fmla="*/ 4478964 w 6167666"/>
                  <a:gd name="connsiteY15" fmla="*/ 1455339 h 1455339"/>
                  <a:gd name="connsiteX16" fmla="*/ 3725593 w 6167666"/>
                  <a:gd name="connsiteY16" fmla="*/ 1455339 h 1455339"/>
                  <a:gd name="connsiteX17" fmla="*/ 3028028 w 6167666"/>
                  <a:gd name="connsiteY17" fmla="*/ 1455339 h 1455339"/>
                  <a:gd name="connsiteX18" fmla="*/ 2386268 w 6167666"/>
                  <a:gd name="connsiteY18" fmla="*/ 1455339 h 1455339"/>
                  <a:gd name="connsiteX19" fmla="*/ 1744507 w 6167666"/>
                  <a:gd name="connsiteY19" fmla="*/ 1455339 h 1455339"/>
                  <a:gd name="connsiteX20" fmla="*/ 1214357 w 6167666"/>
                  <a:gd name="connsiteY20" fmla="*/ 1455339 h 1455339"/>
                  <a:gd name="connsiteX21" fmla="*/ 293571 w 6167666"/>
                  <a:gd name="connsiteY21" fmla="*/ 1455339 h 1455339"/>
                  <a:gd name="connsiteX22" fmla="*/ 0 w 6167666"/>
                  <a:gd name="connsiteY22" fmla="*/ 1161768 h 1455339"/>
                  <a:gd name="connsiteX23" fmla="*/ 0 w 6167666"/>
                  <a:gd name="connsiteY23" fmla="*/ 736351 h 1455339"/>
                  <a:gd name="connsiteX24" fmla="*/ 0 w 6167666"/>
                  <a:gd name="connsiteY24" fmla="*/ 293571 h 145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455339" fill="none" extrusionOk="0">
                    <a:moveTo>
                      <a:pt x="0" y="293571"/>
                    </a:moveTo>
                    <a:cubicBezTo>
                      <a:pt x="-3942" y="119681"/>
                      <a:pt x="149023" y="25747"/>
                      <a:pt x="293571" y="0"/>
                    </a:cubicBezTo>
                    <a:cubicBezTo>
                      <a:pt x="598953" y="23020"/>
                      <a:pt x="799974" y="-2539"/>
                      <a:pt x="991137" y="0"/>
                    </a:cubicBezTo>
                    <a:cubicBezTo>
                      <a:pt x="1182300" y="2539"/>
                      <a:pt x="1456000" y="-2164"/>
                      <a:pt x="1577092" y="0"/>
                    </a:cubicBezTo>
                    <a:cubicBezTo>
                      <a:pt x="1698184" y="2164"/>
                      <a:pt x="1885624" y="23417"/>
                      <a:pt x="2163047" y="0"/>
                    </a:cubicBezTo>
                    <a:cubicBezTo>
                      <a:pt x="2440470" y="-23417"/>
                      <a:pt x="2759088" y="-32947"/>
                      <a:pt x="2916417" y="0"/>
                    </a:cubicBezTo>
                    <a:cubicBezTo>
                      <a:pt x="3073746" y="32947"/>
                      <a:pt x="3252751" y="-15603"/>
                      <a:pt x="3446567" y="0"/>
                    </a:cubicBezTo>
                    <a:cubicBezTo>
                      <a:pt x="3640383" y="15603"/>
                      <a:pt x="3844328" y="13882"/>
                      <a:pt x="4032522" y="0"/>
                    </a:cubicBezTo>
                    <a:cubicBezTo>
                      <a:pt x="4220717" y="-13882"/>
                      <a:pt x="4503972" y="-17958"/>
                      <a:pt x="4841698" y="0"/>
                    </a:cubicBezTo>
                    <a:cubicBezTo>
                      <a:pt x="5179424" y="17958"/>
                      <a:pt x="5649389" y="18911"/>
                      <a:pt x="5874095" y="0"/>
                    </a:cubicBezTo>
                    <a:cubicBezTo>
                      <a:pt x="6018487" y="22066"/>
                      <a:pt x="6192312" y="146316"/>
                      <a:pt x="6167666" y="293571"/>
                    </a:cubicBezTo>
                    <a:cubicBezTo>
                      <a:pt x="6173441" y="453454"/>
                      <a:pt x="6148114" y="566823"/>
                      <a:pt x="6167666" y="727670"/>
                    </a:cubicBezTo>
                    <a:cubicBezTo>
                      <a:pt x="6187218" y="888517"/>
                      <a:pt x="6155985" y="983547"/>
                      <a:pt x="6167666" y="1161768"/>
                    </a:cubicBezTo>
                    <a:cubicBezTo>
                      <a:pt x="6192327" y="1319530"/>
                      <a:pt x="6009281" y="1427051"/>
                      <a:pt x="5874095" y="1455339"/>
                    </a:cubicBezTo>
                    <a:cubicBezTo>
                      <a:pt x="5574104" y="1429262"/>
                      <a:pt x="5385333" y="1437263"/>
                      <a:pt x="5176530" y="1455339"/>
                    </a:cubicBezTo>
                    <a:cubicBezTo>
                      <a:pt x="4967728" y="1473415"/>
                      <a:pt x="4744484" y="1459519"/>
                      <a:pt x="4478964" y="1455339"/>
                    </a:cubicBezTo>
                    <a:cubicBezTo>
                      <a:pt x="4213444" y="1451159"/>
                      <a:pt x="4085517" y="1421365"/>
                      <a:pt x="3725593" y="1455339"/>
                    </a:cubicBezTo>
                    <a:cubicBezTo>
                      <a:pt x="3365669" y="1489313"/>
                      <a:pt x="3237204" y="1426763"/>
                      <a:pt x="3028028" y="1455339"/>
                    </a:cubicBezTo>
                    <a:cubicBezTo>
                      <a:pt x="2818853" y="1483915"/>
                      <a:pt x="2576838" y="1467002"/>
                      <a:pt x="2386268" y="1455339"/>
                    </a:cubicBezTo>
                    <a:cubicBezTo>
                      <a:pt x="2195698" y="1443676"/>
                      <a:pt x="1986506" y="1471657"/>
                      <a:pt x="1744507" y="1455339"/>
                    </a:cubicBezTo>
                    <a:cubicBezTo>
                      <a:pt x="1502508" y="1439021"/>
                      <a:pt x="1348503" y="1438053"/>
                      <a:pt x="1214357" y="1455339"/>
                    </a:cubicBezTo>
                    <a:cubicBezTo>
                      <a:pt x="1080211" y="1472626"/>
                      <a:pt x="558340" y="1464027"/>
                      <a:pt x="293571" y="1455339"/>
                    </a:cubicBezTo>
                    <a:cubicBezTo>
                      <a:pt x="112887" y="1463740"/>
                      <a:pt x="10209" y="1311683"/>
                      <a:pt x="0" y="1161768"/>
                    </a:cubicBezTo>
                    <a:cubicBezTo>
                      <a:pt x="21110" y="1046223"/>
                      <a:pt x="-9607" y="929453"/>
                      <a:pt x="0" y="736351"/>
                    </a:cubicBezTo>
                    <a:cubicBezTo>
                      <a:pt x="9607" y="543249"/>
                      <a:pt x="7173" y="492276"/>
                      <a:pt x="0" y="293571"/>
                    </a:cubicBezTo>
                    <a:close/>
                  </a:path>
                  <a:path w="6167666" h="1455339" stroke="0" extrusionOk="0">
                    <a:moveTo>
                      <a:pt x="0" y="293571"/>
                    </a:moveTo>
                    <a:cubicBezTo>
                      <a:pt x="750" y="154372"/>
                      <a:pt x="137534" y="10897"/>
                      <a:pt x="293571" y="0"/>
                    </a:cubicBezTo>
                    <a:cubicBezTo>
                      <a:pt x="584956" y="-18024"/>
                      <a:pt x="701032" y="21373"/>
                      <a:pt x="1046942" y="0"/>
                    </a:cubicBezTo>
                    <a:cubicBezTo>
                      <a:pt x="1392852" y="-21373"/>
                      <a:pt x="1370028" y="-15541"/>
                      <a:pt x="1632897" y="0"/>
                    </a:cubicBezTo>
                    <a:cubicBezTo>
                      <a:pt x="1895766" y="15541"/>
                      <a:pt x="2085287" y="-11604"/>
                      <a:pt x="2218852" y="0"/>
                    </a:cubicBezTo>
                    <a:cubicBezTo>
                      <a:pt x="2352418" y="11604"/>
                      <a:pt x="2812058" y="16926"/>
                      <a:pt x="2972223" y="0"/>
                    </a:cubicBezTo>
                    <a:cubicBezTo>
                      <a:pt x="3132388" y="-16926"/>
                      <a:pt x="3436751" y="-9048"/>
                      <a:pt x="3613983" y="0"/>
                    </a:cubicBezTo>
                    <a:cubicBezTo>
                      <a:pt x="3791215" y="9048"/>
                      <a:pt x="4256037" y="-6031"/>
                      <a:pt x="4423159" y="0"/>
                    </a:cubicBezTo>
                    <a:cubicBezTo>
                      <a:pt x="4590281" y="6031"/>
                      <a:pt x="4988870" y="-13428"/>
                      <a:pt x="5232335" y="0"/>
                    </a:cubicBezTo>
                    <a:cubicBezTo>
                      <a:pt x="5475800" y="13428"/>
                      <a:pt x="5682207" y="-13996"/>
                      <a:pt x="5874095" y="0"/>
                    </a:cubicBezTo>
                    <a:cubicBezTo>
                      <a:pt x="6010690" y="-11475"/>
                      <a:pt x="6157950" y="131351"/>
                      <a:pt x="6167666" y="293571"/>
                    </a:cubicBezTo>
                    <a:cubicBezTo>
                      <a:pt x="6176495" y="470647"/>
                      <a:pt x="6156226" y="631255"/>
                      <a:pt x="6167666" y="727670"/>
                    </a:cubicBezTo>
                    <a:cubicBezTo>
                      <a:pt x="6179106" y="824085"/>
                      <a:pt x="6179200" y="1054864"/>
                      <a:pt x="6167666" y="1161768"/>
                    </a:cubicBezTo>
                    <a:cubicBezTo>
                      <a:pt x="6169153" y="1304621"/>
                      <a:pt x="6019046" y="1422723"/>
                      <a:pt x="5874095" y="1455339"/>
                    </a:cubicBezTo>
                    <a:cubicBezTo>
                      <a:pt x="5714350" y="1450320"/>
                      <a:pt x="5476524" y="1467869"/>
                      <a:pt x="5343945" y="1455339"/>
                    </a:cubicBezTo>
                    <a:cubicBezTo>
                      <a:pt x="5211366" y="1442810"/>
                      <a:pt x="4859714" y="1463756"/>
                      <a:pt x="4534769" y="1455339"/>
                    </a:cubicBezTo>
                    <a:cubicBezTo>
                      <a:pt x="4209824" y="1446922"/>
                      <a:pt x="4153722" y="1439180"/>
                      <a:pt x="3893009" y="1455339"/>
                    </a:cubicBezTo>
                    <a:cubicBezTo>
                      <a:pt x="3632296" y="1471498"/>
                      <a:pt x="3385261" y="1432690"/>
                      <a:pt x="3251249" y="1455339"/>
                    </a:cubicBezTo>
                    <a:cubicBezTo>
                      <a:pt x="3117237" y="1477988"/>
                      <a:pt x="2806923" y="1416740"/>
                      <a:pt x="2442073" y="1455339"/>
                    </a:cubicBezTo>
                    <a:cubicBezTo>
                      <a:pt x="2077223" y="1493938"/>
                      <a:pt x="2020431" y="1464794"/>
                      <a:pt x="1688702" y="1455339"/>
                    </a:cubicBezTo>
                    <a:cubicBezTo>
                      <a:pt x="1356973" y="1445884"/>
                      <a:pt x="1354556" y="1426507"/>
                      <a:pt x="1046942" y="1455339"/>
                    </a:cubicBezTo>
                    <a:cubicBezTo>
                      <a:pt x="739328" y="1484171"/>
                      <a:pt x="458461" y="1472466"/>
                      <a:pt x="293571" y="1455339"/>
                    </a:cubicBezTo>
                    <a:cubicBezTo>
                      <a:pt x="142027" y="1478335"/>
                      <a:pt x="-25891" y="1314170"/>
                      <a:pt x="0" y="1161768"/>
                    </a:cubicBezTo>
                    <a:cubicBezTo>
                      <a:pt x="17617" y="1045994"/>
                      <a:pt x="18902" y="821433"/>
                      <a:pt x="0" y="718988"/>
                    </a:cubicBezTo>
                    <a:cubicBezTo>
                      <a:pt x="-18902" y="616543"/>
                      <a:pt x="2605" y="478171"/>
                      <a:pt x="0" y="293571"/>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endParaRPr lang="en-US" sz="3600" kern="0" dirty="0">
                  <a:solidFill>
                    <a:srgbClr val="FFC000"/>
                  </a:solidFill>
                  <a:latin typeface="Calibri" panose="020F0502020204030204" pitchFamily="34" charset="0"/>
                  <a:cs typeface="Calibri" panose="020F0502020204030204" pitchFamily="34" charset="0"/>
                  <a:sym typeface="Arial"/>
                </a:endParaRPr>
              </a:p>
            </p:txBody>
          </p:sp>
        </p:grpSp>
        <p:grpSp>
          <p:nvGrpSpPr>
            <p:cNvPr id="10" name="Group 9">
              <a:extLst>
                <a:ext uri="{FF2B5EF4-FFF2-40B4-BE49-F238E27FC236}">
                  <a16:creationId xmlns:a16="http://schemas.microsoft.com/office/drawing/2014/main" id="{4E166E79-4A2B-4F67-A228-22273C3C5D62}"/>
                </a:ext>
              </a:extLst>
            </p:cNvPr>
            <p:cNvGrpSpPr/>
            <p:nvPr/>
          </p:nvGrpSpPr>
          <p:grpSpPr>
            <a:xfrm>
              <a:off x="2311507" y="2693312"/>
              <a:ext cx="1558527" cy="498929"/>
              <a:chOff x="2310575" y="2698268"/>
              <a:chExt cx="1558527" cy="498929"/>
            </a:xfrm>
          </p:grpSpPr>
          <p:pic>
            <p:nvPicPr>
              <p:cNvPr id="19" name="Picture 18" descr="Shape, circle&#10;&#10;Description automatically generated">
                <a:extLst>
                  <a:ext uri="{FF2B5EF4-FFF2-40B4-BE49-F238E27FC236}">
                    <a16:creationId xmlns:a16="http://schemas.microsoft.com/office/drawing/2014/main" id="{5BCC38E0-2F22-4874-AF57-0C8BBEAA555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0" name="Picture 19" descr="Shape, circle&#10;&#10;Description automatically generated">
                <a:extLst>
                  <a:ext uri="{FF2B5EF4-FFF2-40B4-BE49-F238E27FC236}">
                    <a16:creationId xmlns:a16="http://schemas.microsoft.com/office/drawing/2014/main" id="{704282D6-E434-45D3-BFB5-24CB2E2008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1" name="Picture 20" descr="Shape, circle&#10;&#10;Description automatically generated">
                <a:extLst>
                  <a:ext uri="{FF2B5EF4-FFF2-40B4-BE49-F238E27FC236}">
                    <a16:creationId xmlns:a16="http://schemas.microsoft.com/office/drawing/2014/main" id="{3ECC6CD9-AA3B-4497-986A-C9FC9CB41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1" name="Group 10">
              <a:extLst>
                <a:ext uri="{FF2B5EF4-FFF2-40B4-BE49-F238E27FC236}">
                  <a16:creationId xmlns:a16="http://schemas.microsoft.com/office/drawing/2014/main" id="{04430194-5115-4E75-9D93-8F5B5356A375}"/>
                </a:ext>
              </a:extLst>
            </p:cNvPr>
            <p:cNvGrpSpPr/>
            <p:nvPr/>
          </p:nvGrpSpPr>
          <p:grpSpPr>
            <a:xfrm>
              <a:off x="4124563" y="3109916"/>
              <a:ext cx="1768437" cy="533485"/>
              <a:chOff x="3877653" y="2578198"/>
              <a:chExt cx="1768437" cy="533485"/>
            </a:xfrm>
          </p:grpSpPr>
          <p:pic>
            <p:nvPicPr>
              <p:cNvPr id="16" name="Picture 15" descr="Shape, circle&#10;&#10;Description automatically generated">
                <a:extLst>
                  <a:ext uri="{FF2B5EF4-FFF2-40B4-BE49-F238E27FC236}">
                    <a16:creationId xmlns:a16="http://schemas.microsoft.com/office/drawing/2014/main" id="{085D7343-0DB5-4B33-BEF9-B21A34795A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3877653" y="2617723"/>
                <a:ext cx="456217" cy="493960"/>
              </a:xfrm>
              <a:prstGeom prst="rect">
                <a:avLst/>
              </a:prstGeom>
            </p:spPr>
          </p:pic>
          <p:pic>
            <p:nvPicPr>
              <p:cNvPr id="17" name="Picture 16" descr="Shape, circle&#10;&#10;Description automatically generated">
                <a:extLst>
                  <a:ext uri="{FF2B5EF4-FFF2-40B4-BE49-F238E27FC236}">
                    <a16:creationId xmlns:a16="http://schemas.microsoft.com/office/drawing/2014/main" id="{3EAD1086-8C37-4497-8D02-45F12471F1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5119791" y="2578198"/>
                <a:ext cx="526299" cy="477713"/>
              </a:xfrm>
              <a:prstGeom prst="rect">
                <a:avLst/>
              </a:prstGeom>
            </p:spPr>
          </p:pic>
          <p:pic>
            <p:nvPicPr>
              <p:cNvPr id="18" name="Picture 17" descr="Shape, circle&#10;&#10;Description automatically generated">
                <a:extLst>
                  <a:ext uri="{FF2B5EF4-FFF2-40B4-BE49-F238E27FC236}">
                    <a16:creationId xmlns:a16="http://schemas.microsoft.com/office/drawing/2014/main" id="{8C4BA3CF-C3C6-42F9-9726-E77F8531057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4478079" y="2639307"/>
                <a:ext cx="604846" cy="451529"/>
              </a:xfrm>
              <a:prstGeom prst="rect">
                <a:avLst/>
              </a:prstGeom>
            </p:spPr>
          </p:pic>
        </p:grpSp>
        <p:grpSp>
          <p:nvGrpSpPr>
            <p:cNvPr id="12" name="Group 11">
              <a:extLst>
                <a:ext uri="{FF2B5EF4-FFF2-40B4-BE49-F238E27FC236}">
                  <a16:creationId xmlns:a16="http://schemas.microsoft.com/office/drawing/2014/main" id="{46634F12-2A52-4161-AFB2-4E49E7804980}"/>
                </a:ext>
              </a:extLst>
            </p:cNvPr>
            <p:cNvGrpSpPr/>
            <p:nvPr/>
          </p:nvGrpSpPr>
          <p:grpSpPr>
            <a:xfrm>
              <a:off x="4300862" y="3663380"/>
              <a:ext cx="1433315" cy="493960"/>
              <a:chOff x="1992820" y="2542421"/>
              <a:chExt cx="1433315" cy="493960"/>
            </a:xfrm>
          </p:grpSpPr>
          <p:pic>
            <p:nvPicPr>
              <p:cNvPr id="13" name="Picture 12" descr="Shape, circle&#10;&#10;Description automatically generated">
                <a:extLst>
                  <a:ext uri="{FF2B5EF4-FFF2-40B4-BE49-F238E27FC236}">
                    <a16:creationId xmlns:a16="http://schemas.microsoft.com/office/drawing/2014/main" id="{556F607F-8128-4A09-861C-7CE660EF99C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372BEDE3-C66F-429C-BD07-1A725AB7872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4761C036-302A-4F0D-BE99-57679D979B2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1875" y="2577552"/>
            <a:ext cx="3005137"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25"/>
          <p:cNvSpPr/>
          <p:nvPr/>
        </p:nvSpPr>
        <p:spPr>
          <a:xfrm>
            <a:off x="1126454" y="3415308"/>
            <a:ext cx="4885706" cy="1200329"/>
          </a:xfrm>
          <a:prstGeom prst="rect">
            <a:avLst/>
          </a:prstGeom>
        </p:spPr>
        <p:txBody>
          <a:bodyPr wrap="square">
            <a:spAutoFit/>
          </a:bodyPr>
          <a:lstStyle/>
          <a:p>
            <a:r>
              <a:rPr kumimoji="0" lang="en-US" sz="3600" b="0" i="0" u="none" strike="noStrike" kern="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sym typeface="Arial"/>
              </a:rPr>
              <a:t>2. </a:t>
            </a:r>
            <a:r>
              <a:rPr kumimoji="0" lang="vi-VN" sz="3600" b="0" i="0" u="none" strike="noStrike" kern="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sym typeface="Arial"/>
              </a:rPr>
              <a:t>Sử dụng được các từ ngữ phù hợp </a:t>
            </a:r>
            <a:endParaRPr lang="vi-VN"/>
          </a:p>
        </p:txBody>
      </p:sp>
      <p:sp>
        <p:nvSpPr>
          <p:cNvPr id="27" name="Rectangle 26"/>
          <p:cNvSpPr/>
          <p:nvPr/>
        </p:nvSpPr>
        <p:spPr>
          <a:xfrm>
            <a:off x="1187624" y="4494136"/>
            <a:ext cx="4572000" cy="1311128"/>
          </a:xfrm>
          <a:prstGeom prst="rect">
            <a:avLst/>
          </a:prstGeom>
        </p:spPr>
        <p:txBody>
          <a:bodyPr>
            <a:spAutoFit/>
          </a:bodyPr>
          <a:lstStyle/>
          <a:p>
            <a:pPr lvl="0" algn="just" defTabSz="1219170">
              <a:lnSpc>
                <a:spcPct val="110000"/>
              </a:lnSpc>
              <a:buClr>
                <a:srgbClr val="000000"/>
              </a:buClr>
            </a:pPr>
            <a:r>
              <a:rPr kumimoji="0" lang="en-US" sz="3600" b="0" i="0" u="none" strike="noStrike" kern="0" cap="none" spc="0" normalizeH="0" baseline="0" noProof="0">
                <a:ln>
                  <a:noFill/>
                </a:ln>
                <a:solidFill>
                  <a:srgbClr val="FFC000"/>
                </a:solidFill>
                <a:effectLst/>
                <a:uLnTx/>
                <a:uFillTx/>
                <a:latin typeface="Calibri" panose="020F0502020204030204" pitchFamily="34" charset="0"/>
                <a:ea typeface="+mn-ea"/>
                <a:cs typeface="Calibri" panose="020F0502020204030204" pitchFamily="34" charset="0"/>
                <a:sym typeface="Arial"/>
              </a:rPr>
              <a:t>3. Chữ</a:t>
            </a:r>
            <a:r>
              <a:rPr kumimoji="0" lang="en-US" sz="3600" b="0" i="0" u="none" strike="noStrike" kern="0" cap="none" spc="0" normalizeH="0" noProof="0">
                <a:ln>
                  <a:noFill/>
                </a:ln>
                <a:solidFill>
                  <a:srgbClr val="FFC000"/>
                </a:solidFill>
                <a:effectLst/>
                <a:uLnTx/>
                <a:uFillTx/>
                <a:latin typeface="Calibri" panose="020F0502020204030204" pitchFamily="34" charset="0"/>
                <a:ea typeface="+mn-ea"/>
                <a:cs typeface="Calibri" panose="020F0502020204030204" pitchFamily="34" charset="0"/>
                <a:sym typeface="Arial"/>
              </a:rPr>
              <a:t> viết sạch, đẹp, sáng tạo.</a:t>
            </a:r>
            <a:endParaRPr kumimoji="0" lang="en-US" sz="3600" b="0" i="0" u="none" strike="noStrike" kern="0" cap="none" spc="0" normalizeH="0" baseline="0" noProof="0" dirty="0">
              <a:ln>
                <a:noFill/>
              </a:ln>
              <a:solidFill>
                <a:srgbClr val="FFC000"/>
              </a:solidFill>
              <a:effectLst/>
              <a:uLnTx/>
              <a:uFillTx/>
              <a:latin typeface="Calibri" panose="020F0502020204030204" pitchFamily="34" charset="0"/>
              <a:ea typeface="+mn-ea"/>
              <a:cs typeface="Calibri" panose="020F0502020204030204" pitchFamily="34" charset="0"/>
              <a:sym typeface="Arial"/>
            </a:endParaRPr>
          </a:p>
        </p:txBody>
      </p:sp>
    </p:spTree>
    <p:extLst>
      <p:ext uri="{BB962C8B-B14F-4D97-AF65-F5344CB8AC3E}">
        <p14:creationId xmlns:p14="http://schemas.microsoft.com/office/powerpoint/2010/main" val="15388957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85333">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85333">
                                          <p:cBhvr additive="base">
                                            <p:cTn id="7" dur="750" fill="hold"/>
                                            <p:tgtEl>
                                              <p:spTgt spid="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0" name="TextBox 9">
            <a:extLst>
              <a:ext uri="{FF2B5EF4-FFF2-40B4-BE49-F238E27FC236}">
                <a16:creationId xmlns:a16="http://schemas.microsoft.com/office/drawing/2014/main" id="{6F7AB981-34C3-46EA-8410-43DD6C45035C}"/>
              </a:ext>
            </a:extLst>
          </p:cNvPr>
          <p:cNvSpPr txBox="1"/>
          <p:nvPr/>
        </p:nvSpPr>
        <p:spPr>
          <a:xfrm>
            <a:off x="1043607" y="1291650"/>
            <a:ext cx="6912769" cy="2123658"/>
          </a:xfrm>
          <a:prstGeom prst="rect">
            <a:avLst/>
          </a:prstGeom>
          <a:noFill/>
        </p:spPr>
        <p:txBody>
          <a:bodyPr wrap="square" rtlCol="0">
            <a:spAutoFit/>
          </a:bodyPr>
          <a:lstStyle/>
          <a:p>
            <a:pPr algn="ctr"/>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475484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0" name="TextBox 9">
            <a:extLst>
              <a:ext uri="{FF2B5EF4-FFF2-40B4-BE49-F238E27FC236}">
                <a16:creationId xmlns:a16="http://schemas.microsoft.com/office/drawing/2014/main" id="{6F7AB981-34C3-46EA-8410-43DD6C45035C}"/>
              </a:ext>
            </a:extLst>
          </p:cNvPr>
          <p:cNvSpPr txBox="1"/>
          <p:nvPr/>
        </p:nvSpPr>
        <p:spPr>
          <a:xfrm>
            <a:off x="323528" y="1412776"/>
            <a:ext cx="8496944" cy="3046988"/>
          </a:xfrm>
          <a:prstGeom prst="rect">
            <a:avLst/>
          </a:prstGeom>
          <a:noFill/>
        </p:spPr>
        <p:txBody>
          <a:bodyPr wrap="square" rtlCol="0">
            <a:spAutoFit/>
          </a:bodyPr>
          <a:lstStyle/>
          <a:p>
            <a:pPr algn="ctr"/>
            <a:r>
              <a:rPr lang="vi-VN" sz="4800" b="1">
                <a:solidFill>
                  <a:srgbClr val="0070C0"/>
                </a:solidFill>
                <a:latin typeface="Atm"/>
                <a:cs typeface="Times New Roman" panose="02020603050405020304" pitchFamily="18" charset="0"/>
              </a:rPr>
              <a:t>Luyện nói một câu về một việc làm của người thân trong gia đình nhân ngày sinh nhật của mình</a:t>
            </a:r>
            <a:endParaRPr lang="en-US" sz="4800" b="1" dirty="0">
              <a:solidFill>
                <a:srgbClr val="0070C0"/>
              </a:solidFill>
              <a:latin typeface="Atm"/>
              <a:cs typeface="Times New Roman" panose="02020603050405020304" pitchFamily="18" charset="0"/>
            </a:endParaRPr>
          </a:p>
        </p:txBody>
      </p:sp>
    </p:spTree>
    <p:extLst>
      <p:ext uri="{BB962C8B-B14F-4D97-AF65-F5344CB8AC3E}">
        <p14:creationId xmlns:p14="http://schemas.microsoft.com/office/powerpoint/2010/main" val="38511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0" name="TextBox 9">
            <a:extLst>
              <a:ext uri="{FF2B5EF4-FFF2-40B4-BE49-F238E27FC236}">
                <a16:creationId xmlns:a16="http://schemas.microsoft.com/office/drawing/2014/main" id="{6F7AB981-34C3-46EA-8410-43DD6C45035C}"/>
              </a:ext>
            </a:extLst>
          </p:cNvPr>
          <p:cNvSpPr txBox="1"/>
          <p:nvPr/>
        </p:nvSpPr>
        <p:spPr>
          <a:xfrm>
            <a:off x="899592" y="1845648"/>
            <a:ext cx="6912769" cy="1107996"/>
          </a:xfrm>
          <a:prstGeom prst="rect">
            <a:avLst/>
          </a:prstGeom>
          <a:noFill/>
        </p:spPr>
        <p:txBody>
          <a:bodyPr wrap="square" rtlCol="0">
            <a:spAutoFit/>
          </a:bodyPr>
          <a:lstStyle/>
          <a:p>
            <a:pPr algn="ctr"/>
            <a:r>
              <a:rPr lang="en-US" sz="6600" b="1">
                <a:solidFill>
                  <a:srgbClr val="FF0000"/>
                </a:solidFill>
                <a:latin typeface="Times New Roman" panose="02020603050405020304" pitchFamily="18" charset="0"/>
                <a:cs typeface="Times New Roman" panose="02020603050405020304" pitchFamily="18" charset="0"/>
              </a:rPr>
              <a:t>Củng cố - Dặn dò</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211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384"/>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5">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6">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7">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sp>
        <p:nvSpPr>
          <p:cNvPr id="10" name="TextBox 9">
            <a:extLst>
              <a:ext uri="{FF2B5EF4-FFF2-40B4-BE49-F238E27FC236}">
                <a16:creationId xmlns:a16="http://schemas.microsoft.com/office/drawing/2014/main" id="{6F7AB981-34C3-46EA-8410-43DD6C45035C}"/>
              </a:ext>
            </a:extLst>
          </p:cNvPr>
          <p:cNvSpPr txBox="1"/>
          <p:nvPr/>
        </p:nvSpPr>
        <p:spPr>
          <a:xfrm>
            <a:off x="1043607" y="1291650"/>
            <a:ext cx="6912769" cy="4154984"/>
          </a:xfrm>
          <a:prstGeom prst="rect">
            <a:avLst/>
          </a:prstGeom>
          <a:noFill/>
        </p:spPr>
        <p:txBody>
          <a:bodyPr wrap="square" rtlCol="0">
            <a:spAutoFit/>
          </a:bodyPr>
          <a:lstStyle/>
          <a:p>
            <a:pPr algn="ctr"/>
            <a:r>
              <a:rPr lang="en-US" sz="6600" b="1">
                <a:solidFill>
                  <a:srgbClr val="FF0000"/>
                </a:solidFill>
                <a:latin typeface="Times New Roman" panose="02020603050405020304" pitchFamily="18" charset="0"/>
                <a:cs typeface="Times New Roman" panose="02020603050405020304" pitchFamily="18" charset="0"/>
              </a:rPr>
              <a:t>HẸN GẶP LẠI CÁC EM </a:t>
            </a:r>
          </a:p>
          <a:p>
            <a:pPr algn="ctr"/>
            <a:r>
              <a:rPr lang="en-US" sz="6600" b="1">
                <a:solidFill>
                  <a:srgbClr val="FF0000"/>
                </a:solidFill>
                <a:latin typeface="Times New Roman" panose="02020603050405020304" pitchFamily="18" charset="0"/>
                <a:cs typeface="Times New Roman" panose="02020603050405020304" pitchFamily="18" charset="0"/>
              </a:rPr>
              <a:t>TRONG BÀI HỌC SAU!</a:t>
            </a:r>
            <a:endParaRPr lang="en-US" sz="6600" b="1" dirty="0">
              <a:solidFill>
                <a:srgbClr val="FF0000"/>
              </a:solidFill>
              <a:latin typeface="Times New Roman" panose="02020603050405020304" pitchFamily="18" charset="0"/>
              <a:cs typeface="Times New Roman" panose="02020603050405020304" pitchFamily="18" charset="0"/>
            </a:endParaRPr>
          </a:p>
        </p:txBody>
      </p:sp>
      <p:pic>
        <p:nvPicPr>
          <p:cNvPr id="3" name="GiaDinhNhoHanhPhucTo-Beat_3yxyq.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871" y="2690430"/>
            <a:ext cx="609600" cy="609600"/>
          </a:xfrm>
          <a:prstGeom prst="rect">
            <a:avLst/>
          </a:prstGeom>
        </p:spPr>
      </p:pic>
    </p:spTree>
    <p:extLst>
      <p:ext uri="{BB962C8B-B14F-4D97-AF65-F5344CB8AC3E}">
        <p14:creationId xmlns:p14="http://schemas.microsoft.com/office/powerpoint/2010/main" val="97211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1" presetClass="mediacall" presetSubtype="0" fill="hold" nodeType="withEffect">
                                  <p:stCondLst>
                                    <p:cond delay="0"/>
                                  </p:stCondLst>
                                  <p:childTnLst>
                                    <p:cmd type="call" cmd="playFrom(0.0)">
                                      <p:cBhvr>
                                        <p:cTn id="11" dur="3174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744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11"/>
            <a:ext cx="9144000" cy="68436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p:cNvGrpSpPr/>
          <p:nvPr/>
        </p:nvGrpSpPr>
        <p:grpSpPr bwMode="auto">
          <a:xfrm>
            <a:off x="2021489" y="1124744"/>
            <a:ext cx="6366935" cy="2621379"/>
            <a:chOff x="-926092" y="76200"/>
            <a:chExt cx="4149146" cy="2435750"/>
          </a:xfrm>
        </p:grpSpPr>
        <p:sp>
          <p:nvSpPr>
            <p:cNvPr id="11" name="Rectangle 10"/>
            <p:cNvSpPr/>
            <p:nvPr/>
          </p:nvSpPr>
          <p:spPr>
            <a:xfrm>
              <a:off x="-926092" y="1574358"/>
              <a:ext cx="2927304" cy="937592"/>
            </a:xfrm>
            <a:prstGeom prst="rect">
              <a:avLst/>
            </a:prstGeom>
            <a:solidFill>
              <a:srgbClr val="00FF00"/>
            </a:solidFill>
            <a:ln w="25400" cap="flat" cmpd="sng" algn="ctr">
              <a:solidFill>
                <a:srgbClr val="4F81BD">
                  <a:shade val="50000"/>
                </a:srgbClr>
              </a:solidFill>
              <a:prstDash val="solid"/>
            </a:ln>
            <a:effectLst/>
          </p:spPr>
          <p:txBody>
            <a:bodyPr anchor="ctr"/>
            <a:lstStyle/>
            <a:p>
              <a:pPr>
                <a:lnSpc>
                  <a:spcPct val="115000"/>
                </a:lnSpc>
                <a:spcAft>
                  <a:spcPts val="1000"/>
                </a:spcAft>
              </a:pPr>
              <a:r>
                <a:rPr lang="en-US" sz="1100">
                  <a:effectLst/>
                  <a:latin typeface="Calibri"/>
                  <a:ea typeface="Times New Roman"/>
                  <a:cs typeface="Times New Roman"/>
                </a:rPr>
                <a:t> </a:t>
              </a:r>
              <a:endParaRPr lang="vi-VN" sz="1100">
                <a:effectLst/>
                <a:latin typeface="Calibri"/>
                <a:ea typeface="Calibri"/>
                <a:cs typeface="Times New Roman"/>
              </a:endParaRPr>
            </a:p>
          </p:txBody>
        </p:sp>
        <p:grpSp>
          <p:nvGrpSpPr>
            <p:cNvPr id="12" name="Group 11"/>
            <p:cNvGrpSpPr>
              <a:grpSpLocks/>
            </p:cNvGrpSpPr>
            <p:nvPr/>
          </p:nvGrpSpPr>
          <p:grpSpPr bwMode="auto">
            <a:xfrm>
              <a:off x="242808" y="76200"/>
              <a:ext cx="2980246" cy="1066800"/>
              <a:chOff x="242808" y="76200"/>
              <a:chExt cx="2980246" cy="1066800"/>
            </a:xfrm>
          </p:grpSpPr>
          <p:pic>
            <p:nvPicPr>
              <p:cNvPr id="13" name="Picture 12" descr="Smiley-09-june"/>
              <p:cNvPicPr>
                <a:picLocks noChangeAspect="1" noChangeArrowheads="1" noCrop="1"/>
              </p:cNvPicPr>
              <p:nvPr/>
            </p:nvPicPr>
            <p:blipFill>
              <a:blip r:embed="rId6"/>
              <a:srcRect/>
              <a:stretch>
                <a:fillRect/>
              </a:stretch>
            </p:blipFill>
            <p:spPr bwMode="auto">
              <a:xfrm>
                <a:off x="242808" y="76200"/>
                <a:ext cx="1097694" cy="1066800"/>
              </a:xfrm>
              <a:prstGeom prst="rect">
                <a:avLst/>
              </a:prstGeom>
              <a:noFill/>
              <a:ln w="9525">
                <a:noFill/>
                <a:miter lim="800000"/>
                <a:headEnd/>
                <a:tailEnd/>
              </a:ln>
            </p:spPr>
          </p:pic>
          <p:pic>
            <p:nvPicPr>
              <p:cNvPr id="14" name="Picture 13" descr="Smiley-09-june"/>
              <p:cNvPicPr>
                <a:picLocks noChangeAspect="1" noChangeArrowheads="1" noCrop="1"/>
              </p:cNvPicPr>
              <p:nvPr/>
            </p:nvPicPr>
            <p:blipFill>
              <a:blip r:embed="rId6"/>
              <a:srcRect/>
              <a:stretch>
                <a:fillRect/>
              </a:stretch>
            </p:blipFill>
            <p:spPr bwMode="auto">
              <a:xfrm>
                <a:off x="1165654" y="76200"/>
                <a:ext cx="1097692" cy="1066800"/>
              </a:xfrm>
              <a:prstGeom prst="rect">
                <a:avLst/>
              </a:prstGeom>
              <a:noFill/>
              <a:ln w="9525">
                <a:noFill/>
                <a:miter lim="800000"/>
                <a:headEnd/>
                <a:tailEnd/>
              </a:ln>
            </p:spPr>
          </p:pic>
          <p:pic>
            <p:nvPicPr>
              <p:cNvPr id="15" name="Picture 14" descr="Smiley-09-june"/>
              <p:cNvPicPr>
                <a:picLocks noChangeAspect="1" noChangeArrowheads="1" noCrop="1"/>
              </p:cNvPicPr>
              <p:nvPr/>
            </p:nvPicPr>
            <p:blipFill>
              <a:blip r:embed="rId6"/>
              <a:srcRect/>
              <a:stretch>
                <a:fillRect/>
              </a:stretch>
            </p:blipFill>
            <p:spPr bwMode="auto">
              <a:xfrm>
                <a:off x="2125362" y="76200"/>
                <a:ext cx="1097692" cy="1066800"/>
              </a:xfrm>
              <a:prstGeom prst="rect">
                <a:avLst/>
              </a:prstGeom>
              <a:noFill/>
              <a:ln w="9525">
                <a:noFill/>
                <a:miter lim="800000"/>
                <a:headEnd/>
                <a:tailEnd/>
              </a:ln>
            </p:spPr>
          </p:pic>
        </p:grpSp>
      </p:grpSp>
      <p:sp>
        <p:nvSpPr>
          <p:cNvPr id="16" name="TextBox 15">
            <a:extLst>
              <a:ext uri="{FF2B5EF4-FFF2-40B4-BE49-F238E27FC236}">
                <a16:creationId xmlns:a16="http://schemas.microsoft.com/office/drawing/2014/main" id="{42563708-0776-4076-A940-BF5C7287EF01}"/>
              </a:ext>
            </a:extLst>
          </p:cNvPr>
          <p:cNvSpPr txBox="1"/>
          <p:nvPr/>
        </p:nvSpPr>
        <p:spPr>
          <a:xfrm>
            <a:off x="-187938" y="2420888"/>
            <a:ext cx="8792386" cy="1329338"/>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60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KHỞI ĐỘNG</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p:cNvPicPr/>
          <p:nvPr/>
        </p:nvPicPr>
        <p:blipFill>
          <a:blip r:embed="rId7" cstate="print">
            <a:extLst>
              <a:ext uri="{BEBA8EAE-BF5A-486C-A8C5-ECC9F3942E4B}">
                <a14:imgProps xmlns:a14="http://schemas.microsoft.com/office/drawing/2010/main">
                  <a14:imgLayer r:embed="rId8">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a:off x="2021489" y="3241600"/>
            <a:ext cx="2814627" cy="2851696"/>
          </a:xfrm>
          <a:prstGeom prst="rect">
            <a:avLst/>
          </a:prstGeom>
          <a:noFill/>
          <a:ln>
            <a:noFill/>
          </a:ln>
          <a:effectLst/>
        </p:spPr>
      </p:pic>
      <p:pic>
        <p:nvPicPr>
          <p:cNvPr id="18" name="Picture 17"/>
          <p:cNvPicPr/>
          <p:nvPr/>
        </p:nvPicPr>
        <p:blipFill>
          <a:blip r:embed="rId7" cstate="print">
            <a:extLst>
              <a:ext uri="{BEBA8EAE-BF5A-486C-A8C5-ECC9F3942E4B}">
                <a14:imgProps xmlns:a14="http://schemas.microsoft.com/office/drawing/2010/main">
                  <a14:imgLayer r:embed="rId8">
                    <a14:imgEffect>
                      <a14:backgroundRemoval t="5140" b="92805" l="2073" r="91707">
                        <a14:foregroundMark x1="22439" y1="41116" x2="22439" y2="41116"/>
                        <a14:foregroundMark x1="47073" y1="34655" x2="47073" y2="34655"/>
                        <a14:foregroundMark x1="48293" y1="37592" x2="48293" y2="37592"/>
                        <a14:foregroundMark x1="73902" y1="37885" x2="73902" y2="37885"/>
                        <a14:foregroundMark x1="52439" y1="69604" x2="52439" y2="69604"/>
                        <a14:foregroundMark x1="22683" y1="41703" x2="22683" y2="41703"/>
                      </a14:backgroundRemoval>
                    </a14:imgEffect>
                  </a14:imgLayer>
                </a14:imgProps>
              </a:ext>
              <a:ext uri="{28A0092B-C50C-407E-A947-70E740481C1C}">
                <a14:useLocalDpi xmlns:a14="http://schemas.microsoft.com/office/drawing/2010/main" val="0"/>
              </a:ext>
            </a:extLst>
          </a:blip>
          <a:srcRect/>
          <a:stretch>
            <a:fillRect/>
          </a:stretch>
        </p:blipFill>
        <p:spPr bwMode="auto">
          <a:xfrm>
            <a:off x="4208255" y="3258453"/>
            <a:ext cx="2814627" cy="2618819"/>
          </a:xfrm>
          <a:prstGeom prst="rect">
            <a:avLst/>
          </a:prstGeom>
          <a:noFill/>
          <a:ln>
            <a:noFill/>
          </a:ln>
          <a:effectLst/>
        </p:spPr>
      </p:pic>
    </p:spTree>
    <p:extLst>
      <p:ext uri="{BB962C8B-B14F-4D97-AF65-F5344CB8AC3E}">
        <p14:creationId xmlns:p14="http://schemas.microsoft.com/office/powerpoint/2010/main" val="22572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4" name="Google Shape;1434;p30"/>
          <p:cNvSpPr/>
          <p:nvPr/>
        </p:nvSpPr>
        <p:spPr>
          <a:xfrm rot="-8603968">
            <a:off x="1624155" y="5127009"/>
            <a:ext cx="1395677" cy="631040"/>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37" name="Google Shape;1437;p30"/>
          <p:cNvGrpSpPr/>
          <p:nvPr/>
        </p:nvGrpSpPr>
        <p:grpSpPr>
          <a:xfrm>
            <a:off x="8301176" y="-18735"/>
            <a:ext cx="404657" cy="2411120"/>
            <a:chOff x="8574475" y="-14051"/>
            <a:chExt cx="404657" cy="1808340"/>
          </a:xfrm>
        </p:grpSpPr>
        <p:sp>
          <p:nvSpPr>
            <p:cNvPr id="1438" name="Google Shape;1438;p30"/>
            <p:cNvSpPr/>
            <p:nvPr/>
          </p:nvSpPr>
          <p:spPr>
            <a:xfrm>
              <a:off x="8574475" y="-14051"/>
              <a:ext cx="404657" cy="1808340"/>
            </a:xfrm>
            <a:custGeom>
              <a:avLst/>
              <a:gdLst/>
              <a:ahLst/>
              <a:cxnLst/>
              <a:rect l="l" t="t" r="r" b="b"/>
              <a:pathLst>
                <a:path w="8244" h="36841" extrusionOk="0">
                  <a:moveTo>
                    <a:pt x="0" y="0"/>
                  </a:moveTo>
                  <a:lnTo>
                    <a:pt x="0" y="36840"/>
                  </a:lnTo>
                  <a:lnTo>
                    <a:pt x="4124" y="32829"/>
                  </a:lnTo>
                  <a:lnTo>
                    <a:pt x="8244" y="36840"/>
                  </a:lnTo>
                  <a:lnTo>
                    <a:pt x="8244" y="0"/>
                  </a:lnTo>
                  <a:close/>
                </a:path>
              </a:pathLst>
            </a:custGeom>
            <a:solidFill>
              <a:schemeClr val="accent2"/>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30"/>
            <p:cNvSpPr/>
            <p:nvPr/>
          </p:nvSpPr>
          <p:spPr>
            <a:xfrm>
              <a:off x="8804287" y="-14051"/>
              <a:ext cx="174841" cy="270409"/>
            </a:xfrm>
            <a:custGeom>
              <a:avLst/>
              <a:gdLst/>
              <a:ahLst/>
              <a:cxnLst/>
              <a:rect l="l" t="t" r="r" b="b"/>
              <a:pathLst>
                <a:path w="3562" h="5509" extrusionOk="0">
                  <a:moveTo>
                    <a:pt x="1" y="0"/>
                  </a:moveTo>
                  <a:lnTo>
                    <a:pt x="3562" y="5509"/>
                  </a:lnTo>
                  <a:lnTo>
                    <a:pt x="3562" y="3826"/>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30"/>
            <p:cNvSpPr/>
            <p:nvPr/>
          </p:nvSpPr>
          <p:spPr>
            <a:xfrm>
              <a:off x="8574475" y="1712730"/>
              <a:ext cx="32494" cy="81530"/>
            </a:xfrm>
            <a:custGeom>
              <a:avLst/>
              <a:gdLst/>
              <a:ahLst/>
              <a:cxnLst/>
              <a:rect l="l" t="t" r="r" b="b"/>
              <a:pathLst>
                <a:path w="662" h="1661" extrusionOk="0">
                  <a:moveTo>
                    <a:pt x="0" y="1"/>
                  </a:moveTo>
                  <a:lnTo>
                    <a:pt x="0" y="1660"/>
                  </a:lnTo>
                  <a:lnTo>
                    <a:pt x="662" y="101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30"/>
            <p:cNvSpPr/>
            <p:nvPr/>
          </p:nvSpPr>
          <p:spPr>
            <a:xfrm>
              <a:off x="8629302" y="-14051"/>
              <a:ext cx="349829" cy="541015"/>
            </a:xfrm>
            <a:custGeom>
              <a:avLst/>
              <a:gdLst/>
              <a:ahLst/>
              <a:cxnLst/>
              <a:rect l="l" t="t" r="r" b="b"/>
              <a:pathLst>
                <a:path w="7127" h="11022" extrusionOk="0">
                  <a:moveTo>
                    <a:pt x="1" y="0"/>
                  </a:moveTo>
                  <a:lnTo>
                    <a:pt x="7127" y="11021"/>
                  </a:lnTo>
                  <a:lnTo>
                    <a:pt x="7127" y="9338"/>
                  </a:lnTo>
                  <a:lnTo>
                    <a:pt x="1092"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30"/>
            <p:cNvSpPr/>
            <p:nvPr/>
          </p:nvSpPr>
          <p:spPr>
            <a:xfrm>
              <a:off x="8574475" y="89173"/>
              <a:ext cx="404657" cy="708346"/>
            </a:xfrm>
            <a:custGeom>
              <a:avLst/>
              <a:gdLst/>
              <a:ahLst/>
              <a:cxnLst/>
              <a:rect l="l" t="t" r="r" b="b"/>
              <a:pathLst>
                <a:path w="8244" h="14431" extrusionOk="0">
                  <a:moveTo>
                    <a:pt x="0" y="1"/>
                  </a:moveTo>
                  <a:lnTo>
                    <a:pt x="0" y="1683"/>
                  </a:lnTo>
                  <a:lnTo>
                    <a:pt x="8244" y="14431"/>
                  </a:lnTo>
                  <a:lnTo>
                    <a:pt x="8244" y="12748"/>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30"/>
            <p:cNvSpPr/>
            <p:nvPr/>
          </p:nvSpPr>
          <p:spPr>
            <a:xfrm>
              <a:off x="8574475" y="1171430"/>
              <a:ext cx="399306" cy="617637"/>
            </a:xfrm>
            <a:custGeom>
              <a:avLst/>
              <a:gdLst/>
              <a:ahLst/>
              <a:cxnLst/>
              <a:rect l="l" t="t" r="r" b="b"/>
              <a:pathLst>
                <a:path w="8135" h="12583" extrusionOk="0">
                  <a:moveTo>
                    <a:pt x="0" y="1"/>
                  </a:moveTo>
                  <a:lnTo>
                    <a:pt x="0" y="1687"/>
                  </a:lnTo>
                  <a:lnTo>
                    <a:pt x="5199" y="9722"/>
                  </a:lnTo>
                  <a:lnTo>
                    <a:pt x="8135" y="12583"/>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30"/>
            <p:cNvSpPr/>
            <p:nvPr/>
          </p:nvSpPr>
          <p:spPr>
            <a:xfrm>
              <a:off x="8574475" y="1442178"/>
              <a:ext cx="139794" cy="248076"/>
            </a:xfrm>
            <a:custGeom>
              <a:avLst/>
              <a:gdLst/>
              <a:ahLst/>
              <a:cxnLst/>
              <a:rect l="l" t="t" r="r" b="b"/>
              <a:pathLst>
                <a:path w="2848" h="5054" extrusionOk="0">
                  <a:moveTo>
                    <a:pt x="0" y="0"/>
                  </a:moveTo>
                  <a:lnTo>
                    <a:pt x="0" y="1684"/>
                  </a:lnTo>
                  <a:lnTo>
                    <a:pt x="2180" y="5053"/>
                  </a:lnTo>
                  <a:lnTo>
                    <a:pt x="2847" y="4402"/>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30"/>
            <p:cNvSpPr/>
            <p:nvPr/>
          </p:nvSpPr>
          <p:spPr>
            <a:xfrm>
              <a:off x="8574475" y="900878"/>
              <a:ext cx="404657" cy="708542"/>
            </a:xfrm>
            <a:custGeom>
              <a:avLst/>
              <a:gdLst/>
              <a:ahLst/>
              <a:cxnLst/>
              <a:rect l="l" t="t" r="r" b="b"/>
              <a:pathLst>
                <a:path w="8244" h="14435" extrusionOk="0">
                  <a:moveTo>
                    <a:pt x="0" y="0"/>
                  </a:moveTo>
                  <a:lnTo>
                    <a:pt x="0" y="1687"/>
                  </a:lnTo>
                  <a:lnTo>
                    <a:pt x="8244" y="14434"/>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30"/>
            <p:cNvSpPr/>
            <p:nvPr/>
          </p:nvSpPr>
          <p:spPr>
            <a:xfrm>
              <a:off x="8574475" y="359725"/>
              <a:ext cx="404657" cy="708395"/>
            </a:xfrm>
            <a:custGeom>
              <a:avLst/>
              <a:gdLst/>
              <a:ahLst/>
              <a:cxnLst/>
              <a:rect l="l" t="t" r="r" b="b"/>
              <a:pathLst>
                <a:path w="8244" h="14432" extrusionOk="0">
                  <a:moveTo>
                    <a:pt x="0" y="0"/>
                  </a:moveTo>
                  <a:lnTo>
                    <a:pt x="0" y="1683"/>
                  </a:lnTo>
                  <a:lnTo>
                    <a:pt x="8244" y="14431"/>
                  </a:lnTo>
                  <a:lnTo>
                    <a:pt x="8244" y="12748"/>
                  </a:lnTo>
                  <a:lnTo>
                    <a:pt x="0" y="0"/>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30"/>
            <p:cNvSpPr/>
            <p:nvPr/>
          </p:nvSpPr>
          <p:spPr>
            <a:xfrm>
              <a:off x="8574475" y="630277"/>
              <a:ext cx="404657" cy="708591"/>
            </a:xfrm>
            <a:custGeom>
              <a:avLst/>
              <a:gdLst/>
              <a:ahLst/>
              <a:cxnLst/>
              <a:rect l="l" t="t" r="r" b="b"/>
              <a:pathLst>
                <a:path w="8244" h="14436" extrusionOk="0">
                  <a:moveTo>
                    <a:pt x="0" y="1"/>
                  </a:moveTo>
                  <a:lnTo>
                    <a:pt x="0" y="1684"/>
                  </a:lnTo>
                  <a:lnTo>
                    <a:pt x="8244" y="14435"/>
                  </a:lnTo>
                  <a:lnTo>
                    <a:pt x="8244" y="12749"/>
                  </a:lnTo>
                  <a:lnTo>
                    <a:pt x="0" y="1"/>
                  </a:ln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448" name="Google Shape;1448;p30"/>
          <p:cNvSpPr/>
          <p:nvPr/>
        </p:nvSpPr>
        <p:spPr>
          <a:xfrm rot="639960">
            <a:off x="4392217" y="5555366"/>
            <a:ext cx="404651" cy="492951"/>
          </a:xfrm>
          <a:custGeom>
            <a:avLst/>
            <a:gdLst/>
            <a:ahLst/>
            <a:cxnLst/>
            <a:rect l="l" t="t" r="r" b="b"/>
            <a:pathLst>
              <a:path w="2827" h="2583" extrusionOk="0">
                <a:moveTo>
                  <a:pt x="2500" y="0"/>
                </a:moveTo>
                <a:cubicBezTo>
                  <a:pt x="1894" y="0"/>
                  <a:pt x="1392" y="1366"/>
                  <a:pt x="1326" y="1415"/>
                </a:cubicBezTo>
                <a:cubicBezTo>
                  <a:pt x="1322" y="1419"/>
                  <a:pt x="1322" y="1419"/>
                  <a:pt x="1319" y="1419"/>
                </a:cubicBezTo>
                <a:cubicBezTo>
                  <a:pt x="1276" y="1419"/>
                  <a:pt x="1094" y="1142"/>
                  <a:pt x="873" y="860"/>
                </a:cubicBezTo>
                <a:cubicBezTo>
                  <a:pt x="652" y="582"/>
                  <a:pt x="390" y="304"/>
                  <a:pt x="185" y="304"/>
                </a:cubicBezTo>
                <a:cubicBezTo>
                  <a:pt x="139" y="304"/>
                  <a:pt x="99" y="315"/>
                  <a:pt x="63" y="344"/>
                </a:cubicBezTo>
                <a:cubicBezTo>
                  <a:pt x="17" y="374"/>
                  <a:pt x="0" y="427"/>
                  <a:pt x="0" y="493"/>
                </a:cubicBezTo>
                <a:cubicBezTo>
                  <a:pt x="0" y="1035"/>
                  <a:pt x="1329" y="2576"/>
                  <a:pt x="1485" y="2583"/>
                </a:cubicBezTo>
                <a:lnTo>
                  <a:pt x="1488" y="2583"/>
                </a:lnTo>
                <a:cubicBezTo>
                  <a:pt x="1636" y="2583"/>
                  <a:pt x="2827" y="1015"/>
                  <a:pt x="2827" y="324"/>
                </a:cubicBezTo>
                <a:cubicBezTo>
                  <a:pt x="2827" y="185"/>
                  <a:pt x="2778" y="83"/>
                  <a:pt x="2665" y="37"/>
                </a:cubicBezTo>
                <a:cubicBezTo>
                  <a:pt x="2609" y="11"/>
                  <a:pt x="2556" y="0"/>
                  <a:pt x="2500" y="0"/>
                </a:cubicBezTo>
                <a:close/>
              </a:path>
            </a:pathLst>
          </a:custGeom>
          <a:solidFill>
            <a:schemeClr val="accent2"/>
          </a:solidFill>
          <a:ln w="28575" cap="flat" cmpd="sng">
            <a:solidFill>
              <a:schemeClr val="lt1"/>
            </a:solidFill>
            <a:prstDash val="solid"/>
            <a:round/>
            <a:headEnd type="none" w="sm" len="sm"/>
            <a:tailEnd type="none" w="sm" len="sm"/>
          </a:ln>
          <a:effectLst>
            <a:outerShdw blurRad="28575" dist="9525" dir="1938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49" name="Google Shape;1449;p30"/>
          <p:cNvGrpSpPr/>
          <p:nvPr/>
        </p:nvGrpSpPr>
        <p:grpSpPr>
          <a:xfrm rot="-616622">
            <a:off x="4252775" y="1345518"/>
            <a:ext cx="1080711" cy="1733071"/>
            <a:chOff x="3368409" y="1154615"/>
            <a:chExt cx="994364" cy="1195950"/>
          </a:xfrm>
        </p:grpSpPr>
        <p:sp>
          <p:nvSpPr>
            <p:cNvPr id="1450" name="Google Shape;1450;p30"/>
            <p:cNvSpPr/>
            <p:nvPr/>
          </p:nvSpPr>
          <p:spPr>
            <a:xfrm>
              <a:off x="3368409" y="1154615"/>
              <a:ext cx="994364" cy="1195950"/>
            </a:xfrm>
            <a:custGeom>
              <a:avLst/>
              <a:gdLst/>
              <a:ahLst/>
              <a:cxnLst/>
              <a:rect l="l" t="t" r="r" b="b"/>
              <a:pathLst>
                <a:path w="18320" h="22034" extrusionOk="0">
                  <a:moveTo>
                    <a:pt x="7644" y="8528"/>
                  </a:moveTo>
                  <a:cubicBezTo>
                    <a:pt x="7680" y="8541"/>
                    <a:pt x="7720" y="8565"/>
                    <a:pt x="7750" y="8604"/>
                  </a:cubicBezTo>
                  <a:lnTo>
                    <a:pt x="7773" y="8640"/>
                  </a:lnTo>
                  <a:cubicBezTo>
                    <a:pt x="7773" y="8644"/>
                    <a:pt x="7777" y="8648"/>
                    <a:pt x="7777" y="8648"/>
                  </a:cubicBezTo>
                  <a:cubicBezTo>
                    <a:pt x="7809" y="8717"/>
                    <a:pt x="7872" y="8930"/>
                    <a:pt x="7773" y="9394"/>
                  </a:cubicBezTo>
                  <a:cubicBezTo>
                    <a:pt x="7760" y="9451"/>
                    <a:pt x="7746" y="9504"/>
                    <a:pt x="7733" y="9557"/>
                  </a:cubicBezTo>
                  <a:cubicBezTo>
                    <a:pt x="7723" y="9457"/>
                    <a:pt x="7710" y="9362"/>
                    <a:pt x="7697" y="9269"/>
                  </a:cubicBezTo>
                  <a:cubicBezTo>
                    <a:pt x="7667" y="9029"/>
                    <a:pt x="7627" y="8730"/>
                    <a:pt x="7620" y="8528"/>
                  </a:cubicBezTo>
                  <a:close/>
                  <a:moveTo>
                    <a:pt x="9101" y="0"/>
                  </a:moveTo>
                  <a:cubicBezTo>
                    <a:pt x="8697" y="0"/>
                    <a:pt x="8282" y="24"/>
                    <a:pt x="7860" y="71"/>
                  </a:cubicBezTo>
                  <a:cubicBezTo>
                    <a:pt x="7803" y="78"/>
                    <a:pt x="7740" y="84"/>
                    <a:pt x="7673" y="95"/>
                  </a:cubicBezTo>
                  <a:lnTo>
                    <a:pt x="7647" y="98"/>
                  </a:lnTo>
                  <a:cubicBezTo>
                    <a:pt x="7487" y="118"/>
                    <a:pt x="7341" y="141"/>
                    <a:pt x="7199" y="167"/>
                  </a:cubicBezTo>
                  <a:cubicBezTo>
                    <a:pt x="7039" y="197"/>
                    <a:pt x="6873" y="234"/>
                    <a:pt x="6710" y="274"/>
                  </a:cubicBezTo>
                  <a:lnTo>
                    <a:pt x="6697" y="277"/>
                  </a:lnTo>
                  <a:cubicBezTo>
                    <a:pt x="6644" y="287"/>
                    <a:pt x="6591" y="300"/>
                    <a:pt x="6537" y="314"/>
                  </a:cubicBezTo>
                  <a:cubicBezTo>
                    <a:pt x="6524" y="317"/>
                    <a:pt x="6511" y="323"/>
                    <a:pt x="6497" y="327"/>
                  </a:cubicBezTo>
                  <a:cubicBezTo>
                    <a:pt x="6451" y="337"/>
                    <a:pt x="6405" y="350"/>
                    <a:pt x="6358" y="363"/>
                  </a:cubicBezTo>
                  <a:lnTo>
                    <a:pt x="6348" y="366"/>
                  </a:lnTo>
                  <a:cubicBezTo>
                    <a:pt x="6338" y="370"/>
                    <a:pt x="6328" y="374"/>
                    <a:pt x="6318" y="377"/>
                  </a:cubicBezTo>
                  <a:cubicBezTo>
                    <a:pt x="6258" y="393"/>
                    <a:pt x="6205" y="406"/>
                    <a:pt x="6152" y="423"/>
                  </a:cubicBezTo>
                  <a:cubicBezTo>
                    <a:pt x="6139" y="429"/>
                    <a:pt x="6126" y="433"/>
                    <a:pt x="6112" y="437"/>
                  </a:cubicBezTo>
                  <a:lnTo>
                    <a:pt x="6095" y="440"/>
                  </a:lnTo>
                  <a:cubicBezTo>
                    <a:pt x="6059" y="453"/>
                    <a:pt x="6023" y="466"/>
                    <a:pt x="5986" y="476"/>
                  </a:cubicBezTo>
                  <a:cubicBezTo>
                    <a:pt x="5959" y="486"/>
                    <a:pt x="5936" y="493"/>
                    <a:pt x="5910" y="503"/>
                  </a:cubicBezTo>
                  <a:cubicBezTo>
                    <a:pt x="5879" y="513"/>
                    <a:pt x="5850" y="523"/>
                    <a:pt x="5816" y="533"/>
                  </a:cubicBezTo>
                  <a:cubicBezTo>
                    <a:pt x="5793" y="543"/>
                    <a:pt x="5767" y="553"/>
                    <a:pt x="5740" y="559"/>
                  </a:cubicBezTo>
                  <a:cubicBezTo>
                    <a:pt x="5707" y="573"/>
                    <a:pt x="5677" y="582"/>
                    <a:pt x="5647" y="596"/>
                  </a:cubicBezTo>
                  <a:lnTo>
                    <a:pt x="5628" y="602"/>
                  </a:lnTo>
                  <a:cubicBezTo>
                    <a:pt x="5608" y="609"/>
                    <a:pt x="5588" y="616"/>
                    <a:pt x="5568" y="622"/>
                  </a:cubicBezTo>
                  <a:cubicBezTo>
                    <a:pt x="5521" y="642"/>
                    <a:pt x="5471" y="662"/>
                    <a:pt x="5425" y="679"/>
                  </a:cubicBezTo>
                  <a:cubicBezTo>
                    <a:pt x="5405" y="688"/>
                    <a:pt x="5385" y="696"/>
                    <a:pt x="5368" y="702"/>
                  </a:cubicBezTo>
                  <a:lnTo>
                    <a:pt x="5352" y="708"/>
                  </a:lnTo>
                  <a:cubicBezTo>
                    <a:pt x="5321" y="722"/>
                    <a:pt x="5289" y="735"/>
                    <a:pt x="5258" y="748"/>
                  </a:cubicBezTo>
                  <a:cubicBezTo>
                    <a:pt x="5235" y="759"/>
                    <a:pt x="5209" y="768"/>
                    <a:pt x="5186" y="779"/>
                  </a:cubicBezTo>
                  <a:cubicBezTo>
                    <a:pt x="5152" y="792"/>
                    <a:pt x="5122" y="808"/>
                    <a:pt x="5089" y="822"/>
                  </a:cubicBezTo>
                  <a:lnTo>
                    <a:pt x="5076" y="828"/>
                  </a:lnTo>
                  <a:cubicBezTo>
                    <a:pt x="5059" y="835"/>
                    <a:pt x="5042" y="841"/>
                    <a:pt x="5026" y="848"/>
                  </a:cubicBezTo>
                  <a:cubicBezTo>
                    <a:pt x="4970" y="875"/>
                    <a:pt x="4916" y="898"/>
                    <a:pt x="4870" y="921"/>
                  </a:cubicBezTo>
                  <a:cubicBezTo>
                    <a:pt x="3860" y="1400"/>
                    <a:pt x="2977" y="2040"/>
                    <a:pt x="2246" y="2828"/>
                  </a:cubicBezTo>
                  <a:cubicBezTo>
                    <a:pt x="1452" y="3678"/>
                    <a:pt x="868" y="4662"/>
                    <a:pt x="506" y="5751"/>
                  </a:cubicBezTo>
                  <a:cubicBezTo>
                    <a:pt x="120" y="6917"/>
                    <a:pt x="0" y="8179"/>
                    <a:pt x="156" y="9497"/>
                  </a:cubicBezTo>
                  <a:cubicBezTo>
                    <a:pt x="259" y="10388"/>
                    <a:pt x="506" y="11179"/>
                    <a:pt x="884" y="11839"/>
                  </a:cubicBezTo>
                  <a:cubicBezTo>
                    <a:pt x="901" y="11869"/>
                    <a:pt x="917" y="11899"/>
                    <a:pt x="934" y="11926"/>
                  </a:cubicBezTo>
                  <a:cubicBezTo>
                    <a:pt x="941" y="11936"/>
                    <a:pt x="944" y="11945"/>
                    <a:pt x="950" y="11953"/>
                  </a:cubicBezTo>
                  <a:lnTo>
                    <a:pt x="954" y="11959"/>
                  </a:lnTo>
                  <a:cubicBezTo>
                    <a:pt x="964" y="11976"/>
                    <a:pt x="977" y="11996"/>
                    <a:pt x="987" y="12012"/>
                  </a:cubicBezTo>
                  <a:cubicBezTo>
                    <a:pt x="994" y="12025"/>
                    <a:pt x="1001" y="12036"/>
                    <a:pt x="1010" y="12048"/>
                  </a:cubicBezTo>
                  <a:cubicBezTo>
                    <a:pt x="1021" y="12065"/>
                    <a:pt x="1030" y="12082"/>
                    <a:pt x="1044" y="12102"/>
                  </a:cubicBezTo>
                  <a:lnTo>
                    <a:pt x="1047" y="12105"/>
                  </a:lnTo>
                  <a:cubicBezTo>
                    <a:pt x="1053" y="12115"/>
                    <a:pt x="1057" y="12122"/>
                    <a:pt x="1064" y="12132"/>
                  </a:cubicBezTo>
                  <a:cubicBezTo>
                    <a:pt x="1080" y="12158"/>
                    <a:pt x="1100" y="12181"/>
                    <a:pt x="1116" y="12208"/>
                  </a:cubicBezTo>
                  <a:cubicBezTo>
                    <a:pt x="1123" y="12215"/>
                    <a:pt x="1130" y="12224"/>
                    <a:pt x="1136" y="12235"/>
                  </a:cubicBezTo>
                  <a:lnTo>
                    <a:pt x="1140" y="12241"/>
                  </a:lnTo>
                  <a:cubicBezTo>
                    <a:pt x="1150" y="12255"/>
                    <a:pt x="1163" y="12272"/>
                    <a:pt x="1173" y="12287"/>
                  </a:cubicBezTo>
                  <a:cubicBezTo>
                    <a:pt x="1183" y="12298"/>
                    <a:pt x="1190" y="12311"/>
                    <a:pt x="1200" y="12324"/>
                  </a:cubicBezTo>
                  <a:cubicBezTo>
                    <a:pt x="1210" y="12338"/>
                    <a:pt x="1220" y="12351"/>
                    <a:pt x="1233" y="12364"/>
                  </a:cubicBezTo>
                  <a:cubicBezTo>
                    <a:pt x="1240" y="12378"/>
                    <a:pt x="1249" y="12387"/>
                    <a:pt x="1260" y="12401"/>
                  </a:cubicBezTo>
                  <a:cubicBezTo>
                    <a:pt x="1273" y="12417"/>
                    <a:pt x="1283" y="12431"/>
                    <a:pt x="1296" y="12447"/>
                  </a:cubicBezTo>
                  <a:cubicBezTo>
                    <a:pt x="1309" y="12464"/>
                    <a:pt x="1323" y="12477"/>
                    <a:pt x="1332" y="12494"/>
                  </a:cubicBezTo>
                  <a:cubicBezTo>
                    <a:pt x="1349" y="12511"/>
                    <a:pt x="1363" y="12527"/>
                    <a:pt x="1375" y="12543"/>
                  </a:cubicBezTo>
                  <a:cubicBezTo>
                    <a:pt x="1383" y="12554"/>
                    <a:pt x="1392" y="12563"/>
                    <a:pt x="1402" y="12574"/>
                  </a:cubicBezTo>
                  <a:lnTo>
                    <a:pt x="1402" y="12577"/>
                  </a:lnTo>
                  <a:cubicBezTo>
                    <a:pt x="1415" y="12590"/>
                    <a:pt x="1426" y="12603"/>
                    <a:pt x="1439" y="12617"/>
                  </a:cubicBezTo>
                  <a:cubicBezTo>
                    <a:pt x="1449" y="12626"/>
                    <a:pt x="1459" y="12637"/>
                    <a:pt x="1469" y="12650"/>
                  </a:cubicBezTo>
                  <a:cubicBezTo>
                    <a:pt x="1479" y="12660"/>
                    <a:pt x="1492" y="12673"/>
                    <a:pt x="1502" y="12686"/>
                  </a:cubicBezTo>
                  <a:lnTo>
                    <a:pt x="1509" y="12693"/>
                  </a:lnTo>
                  <a:cubicBezTo>
                    <a:pt x="1515" y="12700"/>
                    <a:pt x="1525" y="12710"/>
                    <a:pt x="1532" y="12716"/>
                  </a:cubicBezTo>
                  <a:cubicBezTo>
                    <a:pt x="1552" y="12739"/>
                    <a:pt x="1571" y="12759"/>
                    <a:pt x="1591" y="12779"/>
                  </a:cubicBezTo>
                  <a:cubicBezTo>
                    <a:pt x="1599" y="12786"/>
                    <a:pt x="1605" y="12793"/>
                    <a:pt x="1611" y="12799"/>
                  </a:cubicBezTo>
                  <a:lnTo>
                    <a:pt x="1619" y="12806"/>
                  </a:lnTo>
                  <a:cubicBezTo>
                    <a:pt x="1631" y="12819"/>
                    <a:pt x="1645" y="12833"/>
                    <a:pt x="1658" y="12845"/>
                  </a:cubicBezTo>
                  <a:cubicBezTo>
                    <a:pt x="1668" y="12856"/>
                    <a:pt x="1678" y="12862"/>
                    <a:pt x="1688" y="12873"/>
                  </a:cubicBezTo>
                  <a:cubicBezTo>
                    <a:pt x="1701" y="12885"/>
                    <a:pt x="1714" y="12899"/>
                    <a:pt x="1728" y="12912"/>
                  </a:cubicBezTo>
                  <a:lnTo>
                    <a:pt x="1731" y="12912"/>
                  </a:lnTo>
                  <a:cubicBezTo>
                    <a:pt x="1738" y="12922"/>
                    <a:pt x="1748" y="12929"/>
                    <a:pt x="1754" y="12936"/>
                  </a:cubicBezTo>
                  <a:cubicBezTo>
                    <a:pt x="1771" y="12952"/>
                    <a:pt x="1791" y="12969"/>
                    <a:pt x="1807" y="12982"/>
                  </a:cubicBezTo>
                  <a:cubicBezTo>
                    <a:pt x="1811" y="12989"/>
                    <a:pt x="1818" y="12992"/>
                    <a:pt x="1824" y="12995"/>
                  </a:cubicBezTo>
                  <a:cubicBezTo>
                    <a:pt x="1844" y="13015"/>
                    <a:pt x="1867" y="13035"/>
                    <a:pt x="1890" y="13055"/>
                  </a:cubicBezTo>
                  <a:cubicBezTo>
                    <a:pt x="1898" y="13062"/>
                    <a:pt x="1904" y="13065"/>
                    <a:pt x="1910" y="13072"/>
                  </a:cubicBezTo>
                  <a:lnTo>
                    <a:pt x="1913" y="13072"/>
                  </a:lnTo>
                  <a:cubicBezTo>
                    <a:pt x="1930" y="13089"/>
                    <a:pt x="1947" y="13101"/>
                    <a:pt x="1964" y="13115"/>
                  </a:cubicBezTo>
                  <a:cubicBezTo>
                    <a:pt x="1973" y="13121"/>
                    <a:pt x="1980" y="13128"/>
                    <a:pt x="1987" y="13132"/>
                  </a:cubicBezTo>
                  <a:cubicBezTo>
                    <a:pt x="2007" y="13148"/>
                    <a:pt x="2023" y="13161"/>
                    <a:pt x="2043" y="13175"/>
                  </a:cubicBezTo>
                  <a:lnTo>
                    <a:pt x="2043" y="13178"/>
                  </a:lnTo>
                  <a:cubicBezTo>
                    <a:pt x="2050" y="13181"/>
                    <a:pt x="2053" y="13184"/>
                    <a:pt x="2060" y="13188"/>
                  </a:cubicBezTo>
                  <a:cubicBezTo>
                    <a:pt x="2083" y="13208"/>
                    <a:pt x="2110" y="13224"/>
                    <a:pt x="2137" y="13244"/>
                  </a:cubicBezTo>
                  <a:lnTo>
                    <a:pt x="2140" y="13248"/>
                  </a:lnTo>
                  <a:cubicBezTo>
                    <a:pt x="2163" y="13264"/>
                    <a:pt x="2186" y="13281"/>
                    <a:pt x="2209" y="13294"/>
                  </a:cubicBezTo>
                  <a:lnTo>
                    <a:pt x="2226" y="13308"/>
                  </a:lnTo>
                  <a:cubicBezTo>
                    <a:pt x="2249" y="13321"/>
                    <a:pt x="2269" y="13334"/>
                    <a:pt x="2289" y="13348"/>
                  </a:cubicBezTo>
                  <a:lnTo>
                    <a:pt x="2306" y="13357"/>
                  </a:lnTo>
                  <a:cubicBezTo>
                    <a:pt x="2356" y="13391"/>
                    <a:pt x="2409" y="13423"/>
                    <a:pt x="2462" y="13454"/>
                  </a:cubicBezTo>
                  <a:lnTo>
                    <a:pt x="2472" y="13460"/>
                  </a:lnTo>
                  <a:cubicBezTo>
                    <a:pt x="2495" y="13474"/>
                    <a:pt x="2519" y="13487"/>
                    <a:pt x="2542" y="13500"/>
                  </a:cubicBezTo>
                  <a:lnTo>
                    <a:pt x="2558" y="13507"/>
                  </a:lnTo>
                  <a:cubicBezTo>
                    <a:pt x="2582" y="13520"/>
                    <a:pt x="2605" y="13533"/>
                    <a:pt x="2628" y="13547"/>
                  </a:cubicBezTo>
                  <a:lnTo>
                    <a:pt x="2638" y="13550"/>
                  </a:lnTo>
                  <a:cubicBezTo>
                    <a:pt x="2691" y="13576"/>
                    <a:pt x="2744" y="13603"/>
                    <a:pt x="2801" y="13630"/>
                  </a:cubicBezTo>
                  <a:lnTo>
                    <a:pt x="2814" y="13636"/>
                  </a:lnTo>
                  <a:cubicBezTo>
                    <a:pt x="2837" y="13647"/>
                    <a:pt x="2861" y="13656"/>
                    <a:pt x="2884" y="13667"/>
                  </a:cubicBezTo>
                  <a:lnTo>
                    <a:pt x="2900" y="13673"/>
                  </a:lnTo>
                  <a:cubicBezTo>
                    <a:pt x="2924" y="13683"/>
                    <a:pt x="2950" y="13693"/>
                    <a:pt x="2974" y="13702"/>
                  </a:cubicBezTo>
                  <a:lnTo>
                    <a:pt x="2980" y="13706"/>
                  </a:lnTo>
                  <a:cubicBezTo>
                    <a:pt x="3006" y="13716"/>
                    <a:pt x="3034" y="13730"/>
                    <a:pt x="3060" y="13736"/>
                  </a:cubicBezTo>
                  <a:cubicBezTo>
                    <a:pt x="3066" y="13739"/>
                    <a:pt x="3073" y="13742"/>
                    <a:pt x="3083" y="13746"/>
                  </a:cubicBezTo>
                  <a:lnTo>
                    <a:pt x="3086" y="13746"/>
                  </a:lnTo>
                  <a:cubicBezTo>
                    <a:pt x="3103" y="13753"/>
                    <a:pt x="3120" y="13759"/>
                    <a:pt x="3140" y="13766"/>
                  </a:cubicBezTo>
                  <a:cubicBezTo>
                    <a:pt x="3149" y="13769"/>
                    <a:pt x="3163" y="13773"/>
                    <a:pt x="3173" y="13779"/>
                  </a:cubicBezTo>
                  <a:cubicBezTo>
                    <a:pt x="3186" y="13782"/>
                    <a:pt x="3203" y="13789"/>
                    <a:pt x="3216" y="13793"/>
                  </a:cubicBezTo>
                  <a:lnTo>
                    <a:pt x="3219" y="13793"/>
                  </a:lnTo>
                  <a:cubicBezTo>
                    <a:pt x="3229" y="13796"/>
                    <a:pt x="3242" y="13802"/>
                    <a:pt x="3256" y="13806"/>
                  </a:cubicBezTo>
                  <a:cubicBezTo>
                    <a:pt x="3262" y="13809"/>
                    <a:pt x="3273" y="13809"/>
                    <a:pt x="3279" y="13812"/>
                  </a:cubicBezTo>
                  <a:lnTo>
                    <a:pt x="3293" y="13816"/>
                  </a:lnTo>
                  <a:cubicBezTo>
                    <a:pt x="3305" y="13819"/>
                    <a:pt x="3319" y="13826"/>
                    <a:pt x="3332" y="13829"/>
                  </a:cubicBezTo>
                  <a:cubicBezTo>
                    <a:pt x="3342" y="13832"/>
                    <a:pt x="3356" y="13836"/>
                    <a:pt x="3368" y="13839"/>
                  </a:cubicBezTo>
                  <a:lnTo>
                    <a:pt x="3379" y="13842"/>
                  </a:lnTo>
                  <a:cubicBezTo>
                    <a:pt x="3388" y="13846"/>
                    <a:pt x="3395" y="13849"/>
                    <a:pt x="3402" y="13849"/>
                  </a:cubicBezTo>
                  <a:cubicBezTo>
                    <a:pt x="3422" y="13856"/>
                    <a:pt x="3438" y="13859"/>
                    <a:pt x="3455" y="13862"/>
                  </a:cubicBezTo>
                  <a:lnTo>
                    <a:pt x="3482" y="13869"/>
                  </a:lnTo>
                  <a:cubicBezTo>
                    <a:pt x="3541" y="13886"/>
                    <a:pt x="3601" y="13899"/>
                    <a:pt x="3661" y="13912"/>
                  </a:cubicBezTo>
                  <a:lnTo>
                    <a:pt x="3678" y="13915"/>
                  </a:lnTo>
                  <a:cubicBezTo>
                    <a:pt x="3698" y="13918"/>
                    <a:pt x="3717" y="13922"/>
                    <a:pt x="3737" y="13929"/>
                  </a:cubicBezTo>
                  <a:lnTo>
                    <a:pt x="3754" y="13932"/>
                  </a:lnTo>
                  <a:cubicBezTo>
                    <a:pt x="3817" y="13942"/>
                    <a:pt x="3880" y="13952"/>
                    <a:pt x="3940" y="13962"/>
                  </a:cubicBezTo>
                  <a:lnTo>
                    <a:pt x="3957" y="13962"/>
                  </a:lnTo>
                  <a:cubicBezTo>
                    <a:pt x="3977" y="13966"/>
                    <a:pt x="3997" y="13969"/>
                    <a:pt x="4016" y="13969"/>
                  </a:cubicBezTo>
                  <a:lnTo>
                    <a:pt x="4016" y="13972"/>
                  </a:lnTo>
                  <a:lnTo>
                    <a:pt x="4026" y="13972"/>
                  </a:lnTo>
                  <a:cubicBezTo>
                    <a:pt x="4076" y="13978"/>
                    <a:pt x="4126" y="13981"/>
                    <a:pt x="4176" y="13985"/>
                  </a:cubicBezTo>
                  <a:cubicBezTo>
                    <a:pt x="2841" y="14962"/>
                    <a:pt x="2047" y="15954"/>
                    <a:pt x="1744" y="17031"/>
                  </a:cubicBezTo>
                  <a:cubicBezTo>
                    <a:pt x="1449" y="18094"/>
                    <a:pt x="1701" y="18991"/>
                    <a:pt x="1990" y="19728"/>
                  </a:cubicBezTo>
                  <a:cubicBezTo>
                    <a:pt x="2000" y="19751"/>
                    <a:pt x="2010" y="19771"/>
                    <a:pt x="2017" y="19795"/>
                  </a:cubicBezTo>
                  <a:cubicBezTo>
                    <a:pt x="2023" y="19805"/>
                    <a:pt x="2027" y="19814"/>
                    <a:pt x="2030" y="19825"/>
                  </a:cubicBezTo>
                  <a:cubicBezTo>
                    <a:pt x="2037" y="19838"/>
                    <a:pt x="2043" y="19848"/>
                    <a:pt x="2047" y="19861"/>
                  </a:cubicBezTo>
                  <a:cubicBezTo>
                    <a:pt x="2057" y="19885"/>
                    <a:pt x="2070" y="19908"/>
                    <a:pt x="2080" y="19931"/>
                  </a:cubicBezTo>
                  <a:cubicBezTo>
                    <a:pt x="2083" y="19934"/>
                    <a:pt x="2086" y="19940"/>
                    <a:pt x="2086" y="19948"/>
                  </a:cubicBezTo>
                  <a:cubicBezTo>
                    <a:pt x="2097" y="19960"/>
                    <a:pt x="2103" y="19977"/>
                    <a:pt x="2113" y="19994"/>
                  </a:cubicBezTo>
                  <a:lnTo>
                    <a:pt x="2117" y="20000"/>
                  </a:lnTo>
                  <a:cubicBezTo>
                    <a:pt x="2412" y="20562"/>
                    <a:pt x="2897" y="21017"/>
                    <a:pt x="3561" y="21359"/>
                  </a:cubicBezTo>
                  <a:cubicBezTo>
                    <a:pt x="4213" y="21694"/>
                    <a:pt x="5030" y="21907"/>
                    <a:pt x="5989" y="21993"/>
                  </a:cubicBezTo>
                  <a:lnTo>
                    <a:pt x="5996" y="21993"/>
                  </a:lnTo>
                  <a:cubicBezTo>
                    <a:pt x="6029" y="21997"/>
                    <a:pt x="6063" y="22000"/>
                    <a:pt x="6099" y="22000"/>
                  </a:cubicBezTo>
                  <a:lnTo>
                    <a:pt x="6119" y="22004"/>
                  </a:lnTo>
                  <a:cubicBezTo>
                    <a:pt x="6152" y="22007"/>
                    <a:pt x="6189" y="22007"/>
                    <a:pt x="6222" y="22010"/>
                  </a:cubicBezTo>
                  <a:lnTo>
                    <a:pt x="6242" y="22010"/>
                  </a:lnTo>
                  <a:cubicBezTo>
                    <a:pt x="6388" y="22020"/>
                    <a:pt x="6537" y="22027"/>
                    <a:pt x="6690" y="22030"/>
                  </a:cubicBezTo>
                  <a:lnTo>
                    <a:pt x="6730" y="22030"/>
                  </a:lnTo>
                  <a:cubicBezTo>
                    <a:pt x="6760" y="22033"/>
                    <a:pt x="6790" y="22033"/>
                    <a:pt x="6820" y="22033"/>
                  </a:cubicBezTo>
                  <a:lnTo>
                    <a:pt x="7149" y="22033"/>
                  </a:lnTo>
                  <a:cubicBezTo>
                    <a:pt x="7202" y="22033"/>
                    <a:pt x="7255" y="22030"/>
                    <a:pt x="7308" y="22030"/>
                  </a:cubicBezTo>
                  <a:lnTo>
                    <a:pt x="7325" y="22030"/>
                  </a:lnTo>
                  <a:cubicBezTo>
                    <a:pt x="7341" y="22030"/>
                    <a:pt x="7358" y="22030"/>
                    <a:pt x="7374" y="22027"/>
                  </a:cubicBezTo>
                  <a:lnTo>
                    <a:pt x="7454" y="22027"/>
                  </a:lnTo>
                  <a:cubicBezTo>
                    <a:pt x="7478" y="22023"/>
                    <a:pt x="7501" y="22023"/>
                    <a:pt x="7527" y="22023"/>
                  </a:cubicBezTo>
                  <a:cubicBezTo>
                    <a:pt x="7550" y="22023"/>
                    <a:pt x="7577" y="22020"/>
                    <a:pt x="7604" y="22020"/>
                  </a:cubicBezTo>
                  <a:cubicBezTo>
                    <a:pt x="7630" y="22020"/>
                    <a:pt x="7653" y="22017"/>
                    <a:pt x="7680" y="22017"/>
                  </a:cubicBezTo>
                  <a:cubicBezTo>
                    <a:pt x="7707" y="22017"/>
                    <a:pt x="7730" y="22013"/>
                    <a:pt x="7757" y="22013"/>
                  </a:cubicBezTo>
                  <a:cubicBezTo>
                    <a:pt x="7783" y="22010"/>
                    <a:pt x="7813" y="22010"/>
                    <a:pt x="7843" y="22007"/>
                  </a:cubicBezTo>
                  <a:lnTo>
                    <a:pt x="7860" y="22007"/>
                  </a:lnTo>
                  <a:cubicBezTo>
                    <a:pt x="7876" y="22007"/>
                    <a:pt x="7892" y="22004"/>
                    <a:pt x="7909" y="22004"/>
                  </a:cubicBezTo>
                  <a:cubicBezTo>
                    <a:pt x="7949" y="22000"/>
                    <a:pt x="7992" y="21997"/>
                    <a:pt x="8032" y="21997"/>
                  </a:cubicBezTo>
                  <a:cubicBezTo>
                    <a:pt x="8052" y="21993"/>
                    <a:pt x="8072" y="21993"/>
                    <a:pt x="8092" y="21990"/>
                  </a:cubicBezTo>
                  <a:cubicBezTo>
                    <a:pt x="8135" y="21987"/>
                    <a:pt x="8182" y="21984"/>
                    <a:pt x="8225" y="21980"/>
                  </a:cubicBezTo>
                  <a:cubicBezTo>
                    <a:pt x="8238" y="21980"/>
                    <a:pt x="8255" y="21977"/>
                    <a:pt x="8268" y="21977"/>
                  </a:cubicBezTo>
                  <a:lnTo>
                    <a:pt x="8285" y="21973"/>
                  </a:lnTo>
                  <a:cubicBezTo>
                    <a:pt x="8321" y="21973"/>
                    <a:pt x="8355" y="21970"/>
                    <a:pt x="8387" y="21967"/>
                  </a:cubicBezTo>
                  <a:cubicBezTo>
                    <a:pt x="8410" y="21964"/>
                    <a:pt x="8430" y="21964"/>
                    <a:pt x="8454" y="21960"/>
                  </a:cubicBezTo>
                  <a:cubicBezTo>
                    <a:pt x="8490" y="21957"/>
                    <a:pt x="8524" y="21953"/>
                    <a:pt x="8557" y="21950"/>
                  </a:cubicBezTo>
                  <a:cubicBezTo>
                    <a:pt x="8580" y="21947"/>
                    <a:pt x="8603" y="21944"/>
                    <a:pt x="8623" y="21944"/>
                  </a:cubicBezTo>
                  <a:cubicBezTo>
                    <a:pt x="8660" y="21941"/>
                    <a:pt x="8700" y="21933"/>
                    <a:pt x="8737" y="21930"/>
                  </a:cubicBezTo>
                  <a:lnTo>
                    <a:pt x="8756" y="21927"/>
                  </a:lnTo>
                  <a:cubicBezTo>
                    <a:pt x="8766" y="21927"/>
                    <a:pt x="8780" y="21927"/>
                    <a:pt x="8793" y="21924"/>
                  </a:cubicBezTo>
                  <a:cubicBezTo>
                    <a:pt x="8849" y="21917"/>
                    <a:pt x="8906" y="21910"/>
                    <a:pt x="8965" y="21904"/>
                  </a:cubicBezTo>
                  <a:cubicBezTo>
                    <a:pt x="9427" y="21847"/>
                    <a:pt x="9896" y="21801"/>
                    <a:pt x="10391" y="21748"/>
                  </a:cubicBezTo>
                  <a:cubicBezTo>
                    <a:pt x="11806" y="21605"/>
                    <a:pt x="13270" y="21455"/>
                    <a:pt x="14542" y="21084"/>
                  </a:cubicBezTo>
                  <a:cubicBezTo>
                    <a:pt x="16154" y="20612"/>
                    <a:pt x="17219" y="19841"/>
                    <a:pt x="17794" y="18729"/>
                  </a:cubicBezTo>
                  <a:cubicBezTo>
                    <a:pt x="17814" y="18695"/>
                    <a:pt x="17831" y="18662"/>
                    <a:pt x="17844" y="18629"/>
                  </a:cubicBezTo>
                  <a:cubicBezTo>
                    <a:pt x="17973" y="18356"/>
                    <a:pt x="18076" y="18067"/>
                    <a:pt x="18146" y="17762"/>
                  </a:cubicBezTo>
                  <a:cubicBezTo>
                    <a:pt x="18183" y="17616"/>
                    <a:pt x="18319" y="17041"/>
                    <a:pt x="18263" y="16400"/>
                  </a:cubicBezTo>
                  <a:cubicBezTo>
                    <a:pt x="18263" y="16373"/>
                    <a:pt x="18260" y="16347"/>
                    <a:pt x="18260" y="16317"/>
                  </a:cubicBezTo>
                  <a:lnTo>
                    <a:pt x="18256" y="16297"/>
                  </a:lnTo>
                  <a:cubicBezTo>
                    <a:pt x="18252" y="16221"/>
                    <a:pt x="18246" y="16144"/>
                    <a:pt x="18240" y="16071"/>
                  </a:cubicBezTo>
                  <a:lnTo>
                    <a:pt x="18240" y="16061"/>
                  </a:lnTo>
                  <a:cubicBezTo>
                    <a:pt x="18229" y="15985"/>
                    <a:pt x="18223" y="15911"/>
                    <a:pt x="18209" y="15835"/>
                  </a:cubicBezTo>
                  <a:lnTo>
                    <a:pt x="18209" y="15832"/>
                  </a:lnTo>
                  <a:cubicBezTo>
                    <a:pt x="18143" y="15393"/>
                    <a:pt x="18021" y="14998"/>
                    <a:pt x="17841" y="14659"/>
                  </a:cubicBezTo>
                  <a:cubicBezTo>
                    <a:pt x="17738" y="14447"/>
                    <a:pt x="17622" y="14277"/>
                    <a:pt x="17492" y="14138"/>
                  </a:cubicBezTo>
                  <a:cubicBezTo>
                    <a:pt x="17113" y="13693"/>
                    <a:pt x="16615" y="13394"/>
                    <a:pt x="16014" y="13244"/>
                  </a:cubicBezTo>
                  <a:lnTo>
                    <a:pt x="16008" y="13244"/>
                  </a:lnTo>
                  <a:cubicBezTo>
                    <a:pt x="15954" y="13231"/>
                    <a:pt x="15898" y="13218"/>
                    <a:pt x="15844" y="13208"/>
                  </a:cubicBezTo>
                  <a:lnTo>
                    <a:pt x="15835" y="13204"/>
                  </a:lnTo>
                  <a:cubicBezTo>
                    <a:pt x="15781" y="13195"/>
                    <a:pt x="15729" y="13188"/>
                    <a:pt x="15678" y="13178"/>
                  </a:cubicBezTo>
                  <a:lnTo>
                    <a:pt x="15658" y="13178"/>
                  </a:lnTo>
                  <a:cubicBezTo>
                    <a:pt x="15635" y="13175"/>
                    <a:pt x="15612" y="13172"/>
                    <a:pt x="15589" y="13168"/>
                  </a:cubicBezTo>
                  <a:lnTo>
                    <a:pt x="15579" y="13164"/>
                  </a:lnTo>
                  <a:cubicBezTo>
                    <a:pt x="15556" y="13164"/>
                    <a:pt x="15536" y="13161"/>
                    <a:pt x="15513" y="13158"/>
                  </a:cubicBezTo>
                  <a:lnTo>
                    <a:pt x="15485" y="13155"/>
                  </a:lnTo>
                  <a:cubicBezTo>
                    <a:pt x="15470" y="13155"/>
                    <a:pt x="15450" y="13152"/>
                    <a:pt x="15433" y="13152"/>
                  </a:cubicBezTo>
                  <a:cubicBezTo>
                    <a:pt x="15419" y="13152"/>
                    <a:pt x="15406" y="13148"/>
                    <a:pt x="15393" y="13148"/>
                  </a:cubicBezTo>
                  <a:cubicBezTo>
                    <a:pt x="15379" y="13148"/>
                    <a:pt x="15366" y="13148"/>
                    <a:pt x="15353" y="13144"/>
                  </a:cubicBezTo>
                  <a:lnTo>
                    <a:pt x="15313" y="13144"/>
                  </a:lnTo>
                  <a:cubicBezTo>
                    <a:pt x="15303" y="13141"/>
                    <a:pt x="15293" y="13141"/>
                    <a:pt x="15283" y="13141"/>
                  </a:cubicBezTo>
                  <a:cubicBezTo>
                    <a:pt x="15260" y="13141"/>
                    <a:pt x="15237" y="13141"/>
                    <a:pt x="15210" y="13138"/>
                  </a:cubicBezTo>
                  <a:lnTo>
                    <a:pt x="15194" y="13138"/>
                  </a:lnTo>
                  <a:cubicBezTo>
                    <a:pt x="15161" y="13137"/>
                    <a:pt x="15128" y="13137"/>
                    <a:pt x="15095" y="13137"/>
                  </a:cubicBezTo>
                  <a:cubicBezTo>
                    <a:pt x="14824" y="13137"/>
                    <a:pt x="14532" y="13160"/>
                    <a:pt x="14234" y="13204"/>
                  </a:cubicBezTo>
                  <a:cubicBezTo>
                    <a:pt x="14516" y="12969"/>
                    <a:pt x="14792" y="12696"/>
                    <a:pt x="15054" y="12387"/>
                  </a:cubicBezTo>
                  <a:cubicBezTo>
                    <a:pt x="16143" y="11096"/>
                    <a:pt x="16641" y="9438"/>
                    <a:pt x="16539" y="7461"/>
                  </a:cubicBezTo>
                  <a:cubicBezTo>
                    <a:pt x="16426" y="5362"/>
                    <a:pt x="15841" y="3662"/>
                    <a:pt x="14795" y="2399"/>
                  </a:cubicBezTo>
                  <a:cubicBezTo>
                    <a:pt x="14300" y="1804"/>
                    <a:pt x="13705" y="1310"/>
                    <a:pt x="13021" y="928"/>
                  </a:cubicBezTo>
                  <a:cubicBezTo>
                    <a:pt x="12387" y="576"/>
                    <a:pt x="11676" y="320"/>
                    <a:pt x="10902" y="167"/>
                  </a:cubicBezTo>
                  <a:cubicBezTo>
                    <a:pt x="10329" y="56"/>
                    <a:pt x="9727" y="0"/>
                    <a:pt x="9101" y="0"/>
                  </a:cubicBezTo>
                  <a:close/>
                </a:path>
              </a:pathLst>
            </a:custGeom>
            <a:solidFill>
              <a:srgbClr val="FFFFFF"/>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30"/>
            <p:cNvSpPr/>
            <p:nvPr/>
          </p:nvSpPr>
          <p:spPr>
            <a:xfrm>
              <a:off x="3416227" y="1205690"/>
              <a:ext cx="896067" cy="1085659"/>
            </a:xfrm>
            <a:custGeom>
              <a:avLst/>
              <a:gdLst/>
              <a:ahLst/>
              <a:cxnLst/>
              <a:rect l="l" t="t" r="r" b="b"/>
              <a:pathLst>
                <a:path w="16509" h="20002" extrusionOk="0">
                  <a:moveTo>
                    <a:pt x="8218" y="0"/>
                  </a:moveTo>
                  <a:cubicBezTo>
                    <a:pt x="7848" y="0"/>
                    <a:pt x="7470" y="22"/>
                    <a:pt x="7088" y="63"/>
                  </a:cubicBezTo>
                  <a:cubicBezTo>
                    <a:pt x="6892" y="86"/>
                    <a:pt x="6696" y="113"/>
                    <a:pt x="6504" y="150"/>
                  </a:cubicBezTo>
                  <a:cubicBezTo>
                    <a:pt x="5786" y="282"/>
                    <a:pt x="5082" y="509"/>
                    <a:pt x="4424" y="824"/>
                  </a:cubicBezTo>
                  <a:cubicBezTo>
                    <a:pt x="3557" y="1233"/>
                    <a:pt x="2763" y="1800"/>
                    <a:pt x="2105" y="2502"/>
                  </a:cubicBezTo>
                  <a:cubicBezTo>
                    <a:pt x="773" y="3929"/>
                    <a:pt x="0" y="5922"/>
                    <a:pt x="282" y="8364"/>
                  </a:cubicBezTo>
                  <a:cubicBezTo>
                    <a:pt x="375" y="9158"/>
                    <a:pt x="591" y="9805"/>
                    <a:pt x="883" y="10320"/>
                  </a:cubicBezTo>
                  <a:cubicBezTo>
                    <a:pt x="1359" y="11147"/>
                    <a:pt x="2033" y="11625"/>
                    <a:pt x="2740" y="11838"/>
                  </a:cubicBezTo>
                  <a:cubicBezTo>
                    <a:pt x="3030" y="11925"/>
                    <a:pt x="3325" y="11965"/>
                    <a:pt x="3612" y="11965"/>
                  </a:cubicBezTo>
                  <a:cubicBezTo>
                    <a:pt x="4806" y="11965"/>
                    <a:pt x="5872" y="11264"/>
                    <a:pt x="5926" y="10227"/>
                  </a:cubicBezTo>
                  <a:cubicBezTo>
                    <a:pt x="6039" y="8108"/>
                    <a:pt x="5004" y="6493"/>
                    <a:pt x="6753" y="6493"/>
                  </a:cubicBezTo>
                  <a:cubicBezTo>
                    <a:pt x="6801" y="6493"/>
                    <a:pt x="6852" y="6495"/>
                    <a:pt x="6905" y="6497"/>
                  </a:cubicBezTo>
                  <a:cubicBezTo>
                    <a:pt x="6905" y="6497"/>
                    <a:pt x="6919" y="6500"/>
                    <a:pt x="6942" y="6504"/>
                  </a:cubicBezTo>
                  <a:cubicBezTo>
                    <a:pt x="7081" y="6534"/>
                    <a:pt x="7566" y="6673"/>
                    <a:pt x="7816" y="7198"/>
                  </a:cubicBezTo>
                  <a:cubicBezTo>
                    <a:pt x="7962" y="7510"/>
                    <a:pt x="8021" y="7955"/>
                    <a:pt x="7882" y="8596"/>
                  </a:cubicBezTo>
                  <a:cubicBezTo>
                    <a:pt x="7463" y="10506"/>
                    <a:pt x="6623" y="11812"/>
                    <a:pt x="3919" y="13771"/>
                  </a:cubicBezTo>
                  <a:cubicBezTo>
                    <a:pt x="2627" y="14708"/>
                    <a:pt x="2049" y="15548"/>
                    <a:pt x="1843" y="16286"/>
                  </a:cubicBezTo>
                  <a:cubicBezTo>
                    <a:pt x="1618" y="17093"/>
                    <a:pt x="1837" y="17781"/>
                    <a:pt x="2056" y="18339"/>
                  </a:cubicBezTo>
                  <a:cubicBezTo>
                    <a:pt x="2125" y="18518"/>
                    <a:pt x="2232" y="18694"/>
                    <a:pt x="2378" y="18860"/>
                  </a:cubicBezTo>
                  <a:cubicBezTo>
                    <a:pt x="2942" y="19505"/>
                    <a:pt x="4110" y="20002"/>
                    <a:pt x="6107" y="20002"/>
                  </a:cubicBezTo>
                  <a:cubicBezTo>
                    <a:pt x="6660" y="20002"/>
                    <a:pt x="7277" y="19964"/>
                    <a:pt x="7962" y="19880"/>
                  </a:cubicBezTo>
                  <a:cubicBezTo>
                    <a:pt x="11751" y="19412"/>
                    <a:pt x="16508" y="19505"/>
                    <a:pt x="16369" y="15449"/>
                  </a:cubicBezTo>
                  <a:cubicBezTo>
                    <a:pt x="16306" y="13650"/>
                    <a:pt x="15317" y="13136"/>
                    <a:pt x="14191" y="13136"/>
                  </a:cubicBezTo>
                  <a:cubicBezTo>
                    <a:pt x="13934" y="13136"/>
                    <a:pt x="13670" y="13163"/>
                    <a:pt x="13409" y="13207"/>
                  </a:cubicBezTo>
                  <a:cubicBezTo>
                    <a:pt x="12967" y="13284"/>
                    <a:pt x="12532" y="13410"/>
                    <a:pt x="12147" y="13543"/>
                  </a:cubicBezTo>
                  <a:cubicBezTo>
                    <a:pt x="11509" y="13758"/>
                    <a:pt x="11011" y="13997"/>
                    <a:pt x="10865" y="14050"/>
                  </a:cubicBezTo>
                  <a:cubicBezTo>
                    <a:pt x="10765" y="14087"/>
                    <a:pt x="10649" y="14113"/>
                    <a:pt x="10526" y="14124"/>
                  </a:cubicBezTo>
                  <a:lnTo>
                    <a:pt x="10523" y="14124"/>
                  </a:lnTo>
                  <a:cubicBezTo>
                    <a:pt x="10485" y="14127"/>
                    <a:pt x="10447" y="14128"/>
                    <a:pt x="10409" y="14128"/>
                  </a:cubicBezTo>
                  <a:cubicBezTo>
                    <a:pt x="10153" y="14128"/>
                    <a:pt x="9902" y="14058"/>
                    <a:pt x="9795" y="13885"/>
                  </a:cubicBezTo>
                  <a:cubicBezTo>
                    <a:pt x="9712" y="13745"/>
                    <a:pt x="9719" y="13539"/>
                    <a:pt x="9888" y="13250"/>
                  </a:cubicBezTo>
                  <a:cubicBezTo>
                    <a:pt x="10399" y="12370"/>
                    <a:pt x="14923" y="11765"/>
                    <a:pt x="14641" y="6497"/>
                  </a:cubicBezTo>
                  <a:cubicBezTo>
                    <a:pt x="14432" y="2538"/>
                    <a:pt x="12429" y="661"/>
                    <a:pt x="9825" y="150"/>
                  </a:cubicBezTo>
                  <a:cubicBezTo>
                    <a:pt x="9310" y="48"/>
                    <a:pt x="8772" y="0"/>
                    <a:pt x="821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30"/>
            <p:cNvSpPr/>
            <p:nvPr/>
          </p:nvSpPr>
          <p:spPr>
            <a:xfrm>
              <a:off x="3564947" y="1547851"/>
              <a:ext cx="228074" cy="307265"/>
            </a:xfrm>
            <a:custGeom>
              <a:avLst/>
              <a:gdLst/>
              <a:ahLst/>
              <a:cxnLst/>
              <a:rect l="l" t="t" r="r" b="b"/>
              <a:pathLst>
                <a:path w="4202" h="5661" extrusionOk="0">
                  <a:moveTo>
                    <a:pt x="3468" y="0"/>
                  </a:moveTo>
                  <a:cubicBezTo>
                    <a:pt x="3179" y="0"/>
                    <a:pt x="2873" y="74"/>
                    <a:pt x="2584" y="219"/>
                  </a:cubicBezTo>
                  <a:cubicBezTo>
                    <a:pt x="1611" y="725"/>
                    <a:pt x="2163" y="1894"/>
                    <a:pt x="1611" y="3309"/>
                  </a:cubicBezTo>
                  <a:cubicBezTo>
                    <a:pt x="1292" y="4136"/>
                    <a:pt x="658" y="5129"/>
                    <a:pt x="0" y="5534"/>
                  </a:cubicBezTo>
                  <a:cubicBezTo>
                    <a:pt x="289" y="5620"/>
                    <a:pt x="584" y="5660"/>
                    <a:pt x="874" y="5660"/>
                  </a:cubicBezTo>
                  <a:cubicBezTo>
                    <a:pt x="2066" y="5660"/>
                    <a:pt x="3129" y="4960"/>
                    <a:pt x="3186" y="3923"/>
                  </a:cubicBezTo>
                  <a:cubicBezTo>
                    <a:pt x="3192" y="3807"/>
                    <a:pt x="3192" y="3694"/>
                    <a:pt x="3192" y="3581"/>
                  </a:cubicBezTo>
                  <a:cubicBezTo>
                    <a:pt x="3192" y="2601"/>
                    <a:pt x="2983" y="1751"/>
                    <a:pt x="2983" y="1147"/>
                  </a:cubicBezTo>
                  <a:cubicBezTo>
                    <a:pt x="2983" y="549"/>
                    <a:pt x="3189" y="190"/>
                    <a:pt x="4012" y="190"/>
                  </a:cubicBezTo>
                  <a:cubicBezTo>
                    <a:pt x="4059" y="190"/>
                    <a:pt x="4112" y="190"/>
                    <a:pt x="4165" y="193"/>
                  </a:cubicBezTo>
                  <a:cubicBezTo>
                    <a:pt x="4165" y="193"/>
                    <a:pt x="4179" y="196"/>
                    <a:pt x="4202" y="200"/>
                  </a:cubicBezTo>
                  <a:cubicBezTo>
                    <a:pt x="4003" y="70"/>
                    <a:pt x="3744" y="0"/>
                    <a:pt x="3468"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30"/>
            <p:cNvSpPr/>
            <p:nvPr/>
          </p:nvSpPr>
          <p:spPr>
            <a:xfrm>
              <a:off x="3769191" y="1205690"/>
              <a:ext cx="442470" cy="769709"/>
            </a:xfrm>
            <a:custGeom>
              <a:avLst/>
              <a:gdLst/>
              <a:ahLst/>
              <a:cxnLst/>
              <a:rect l="l" t="t" r="r" b="b"/>
              <a:pathLst>
                <a:path w="8152" h="14181" extrusionOk="0">
                  <a:moveTo>
                    <a:pt x="1721" y="0"/>
                  </a:moveTo>
                  <a:cubicBezTo>
                    <a:pt x="1349" y="0"/>
                    <a:pt x="971" y="23"/>
                    <a:pt x="585" y="63"/>
                  </a:cubicBezTo>
                  <a:cubicBezTo>
                    <a:pt x="389" y="86"/>
                    <a:pt x="193" y="113"/>
                    <a:pt x="1" y="150"/>
                  </a:cubicBezTo>
                  <a:cubicBezTo>
                    <a:pt x="1054" y="270"/>
                    <a:pt x="2355" y="256"/>
                    <a:pt x="4308" y="1182"/>
                  </a:cubicBezTo>
                  <a:cubicBezTo>
                    <a:pt x="5697" y="1840"/>
                    <a:pt x="6574" y="3295"/>
                    <a:pt x="6936" y="4869"/>
                  </a:cubicBezTo>
                  <a:cubicBezTo>
                    <a:pt x="7474" y="4920"/>
                    <a:pt x="7727" y="8520"/>
                    <a:pt x="6511" y="9231"/>
                  </a:cubicBezTo>
                  <a:cubicBezTo>
                    <a:pt x="6335" y="9543"/>
                    <a:pt x="6122" y="9836"/>
                    <a:pt x="5886" y="10104"/>
                  </a:cubicBezTo>
                  <a:cubicBezTo>
                    <a:pt x="6152" y="10403"/>
                    <a:pt x="6122" y="10908"/>
                    <a:pt x="5112" y="11287"/>
                  </a:cubicBezTo>
                  <a:cubicBezTo>
                    <a:pt x="5112" y="11287"/>
                    <a:pt x="4973" y="11254"/>
                    <a:pt x="4877" y="11098"/>
                  </a:cubicBezTo>
                  <a:cubicBezTo>
                    <a:pt x="4650" y="11287"/>
                    <a:pt x="4428" y="11466"/>
                    <a:pt x="4212" y="11639"/>
                  </a:cubicBezTo>
                  <a:cubicBezTo>
                    <a:pt x="4339" y="11596"/>
                    <a:pt x="4445" y="11576"/>
                    <a:pt x="4528" y="11576"/>
                  </a:cubicBezTo>
                  <a:cubicBezTo>
                    <a:pt x="5023" y="11576"/>
                    <a:pt x="4724" y="12237"/>
                    <a:pt x="3657" y="12237"/>
                  </a:cubicBezTo>
                  <a:cubicBezTo>
                    <a:pt x="3657" y="12237"/>
                    <a:pt x="3591" y="12211"/>
                    <a:pt x="3551" y="12160"/>
                  </a:cubicBezTo>
                  <a:cubicBezTo>
                    <a:pt x="3096" y="12533"/>
                    <a:pt x="2764" y="12848"/>
                    <a:pt x="2705" y="13134"/>
                  </a:cubicBezTo>
                  <a:cubicBezTo>
                    <a:pt x="2581" y="13705"/>
                    <a:pt x="3023" y="14180"/>
                    <a:pt x="3641" y="14180"/>
                  </a:cubicBezTo>
                  <a:cubicBezTo>
                    <a:pt x="3761" y="14180"/>
                    <a:pt x="3890" y="14164"/>
                    <a:pt x="4020" y="14124"/>
                  </a:cubicBezTo>
                  <a:lnTo>
                    <a:pt x="4020" y="14124"/>
                  </a:lnTo>
                  <a:cubicBezTo>
                    <a:pt x="3980" y="14127"/>
                    <a:pt x="3940" y="14127"/>
                    <a:pt x="3900" y="14127"/>
                  </a:cubicBezTo>
                  <a:cubicBezTo>
                    <a:pt x="3644" y="14127"/>
                    <a:pt x="3398" y="14057"/>
                    <a:pt x="3292" y="13885"/>
                  </a:cubicBezTo>
                  <a:cubicBezTo>
                    <a:pt x="3259" y="13828"/>
                    <a:pt x="3239" y="13762"/>
                    <a:pt x="3239" y="13685"/>
                  </a:cubicBezTo>
                  <a:cubicBezTo>
                    <a:pt x="3239" y="13569"/>
                    <a:pt x="3283" y="13423"/>
                    <a:pt x="3385" y="13250"/>
                  </a:cubicBezTo>
                  <a:cubicBezTo>
                    <a:pt x="3880" y="12396"/>
                    <a:pt x="8149" y="11802"/>
                    <a:pt x="8152" y="6962"/>
                  </a:cubicBezTo>
                  <a:cubicBezTo>
                    <a:pt x="8152" y="6813"/>
                    <a:pt x="8149" y="6657"/>
                    <a:pt x="8138" y="6497"/>
                  </a:cubicBezTo>
                  <a:cubicBezTo>
                    <a:pt x="7929" y="2538"/>
                    <a:pt x="5926" y="661"/>
                    <a:pt x="3322" y="150"/>
                  </a:cubicBezTo>
                  <a:cubicBezTo>
                    <a:pt x="2811" y="46"/>
                    <a:pt x="2272" y="0"/>
                    <a:pt x="172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30"/>
            <p:cNvSpPr/>
            <p:nvPr/>
          </p:nvSpPr>
          <p:spPr>
            <a:xfrm>
              <a:off x="4143975" y="1918670"/>
              <a:ext cx="132763" cy="63885"/>
            </a:xfrm>
            <a:custGeom>
              <a:avLst/>
              <a:gdLst/>
              <a:ahLst/>
              <a:cxnLst/>
              <a:rect l="l" t="t" r="r" b="b"/>
              <a:pathLst>
                <a:path w="2446" h="1177" extrusionOk="0">
                  <a:moveTo>
                    <a:pt x="785" y="1"/>
                  </a:moveTo>
                  <a:cubicBezTo>
                    <a:pt x="529" y="1"/>
                    <a:pt x="264" y="28"/>
                    <a:pt x="1" y="71"/>
                  </a:cubicBezTo>
                  <a:cubicBezTo>
                    <a:pt x="184" y="436"/>
                    <a:pt x="612" y="692"/>
                    <a:pt x="842" y="1177"/>
                  </a:cubicBezTo>
                  <a:cubicBezTo>
                    <a:pt x="1685" y="821"/>
                    <a:pt x="2439" y="659"/>
                    <a:pt x="2439" y="659"/>
                  </a:cubicBezTo>
                  <a:cubicBezTo>
                    <a:pt x="2442" y="659"/>
                    <a:pt x="2442" y="659"/>
                    <a:pt x="2446" y="662"/>
                  </a:cubicBezTo>
                  <a:cubicBezTo>
                    <a:pt x="2037" y="171"/>
                    <a:pt x="1436" y="1"/>
                    <a:pt x="785"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30"/>
            <p:cNvSpPr/>
            <p:nvPr/>
          </p:nvSpPr>
          <p:spPr>
            <a:xfrm>
              <a:off x="3545298" y="1971535"/>
              <a:ext cx="759397" cy="319912"/>
            </a:xfrm>
            <a:custGeom>
              <a:avLst/>
              <a:gdLst/>
              <a:ahLst/>
              <a:cxnLst/>
              <a:rect l="l" t="t" r="r" b="b"/>
              <a:pathLst>
                <a:path w="13991" h="5894" extrusionOk="0">
                  <a:moveTo>
                    <a:pt x="13681" y="0"/>
                  </a:moveTo>
                  <a:lnTo>
                    <a:pt x="13681" y="0"/>
                  </a:lnTo>
                  <a:cubicBezTo>
                    <a:pt x="13814" y="270"/>
                    <a:pt x="13891" y="572"/>
                    <a:pt x="13891" y="572"/>
                  </a:cubicBezTo>
                  <a:cubicBezTo>
                    <a:pt x="13339" y="854"/>
                    <a:pt x="12632" y="1060"/>
                    <a:pt x="12004" y="1170"/>
                  </a:cubicBezTo>
                  <a:cubicBezTo>
                    <a:pt x="11981" y="1349"/>
                    <a:pt x="11941" y="1545"/>
                    <a:pt x="11872" y="1764"/>
                  </a:cubicBezTo>
                  <a:cubicBezTo>
                    <a:pt x="12832" y="1466"/>
                    <a:pt x="13991" y="1339"/>
                    <a:pt x="13991" y="1339"/>
                  </a:cubicBezTo>
                  <a:cubicBezTo>
                    <a:pt x="13971" y="774"/>
                    <a:pt x="13861" y="336"/>
                    <a:pt x="13681" y="0"/>
                  </a:cubicBezTo>
                  <a:close/>
                  <a:moveTo>
                    <a:pt x="13901" y="2389"/>
                  </a:moveTo>
                  <a:cubicBezTo>
                    <a:pt x="13900" y="2390"/>
                    <a:pt x="13900" y="2391"/>
                    <a:pt x="13900" y="2392"/>
                  </a:cubicBezTo>
                  <a:lnTo>
                    <a:pt x="13900" y="2392"/>
                  </a:lnTo>
                  <a:cubicBezTo>
                    <a:pt x="13900" y="2392"/>
                    <a:pt x="13901" y="2392"/>
                    <a:pt x="13901" y="2392"/>
                  </a:cubicBezTo>
                  <a:lnTo>
                    <a:pt x="13901" y="2389"/>
                  </a:lnTo>
                  <a:close/>
                  <a:moveTo>
                    <a:pt x="13663" y="3072"/>
                  </a:moveTo>
                  <a:lnTo>
                    <a:pt x="13663" y="3072"/>
                  </a:lnTo>
                  <a:cubicBezTo>
                    <a:pt x="13662" y="3074"/>
                    <a:pt x="13662" y="3075"/>
                    <a:pt x="13661" y="3076"/>
                  </a:cubicBezTo>
                  <a:lnTo>
                    <a:pt x="13665" y="3073"/>
                  </a:lnTo>
                  <a:cubicBezTo>
                    <a:pt x="13665" y="3073"/>
                    <a:pt x="13665" y="3073"/>
                    <a:pt x="13663" y="3072"/>
                  </a:cubicBezTo>
                  <a:close/>
                  <a:moveTo>
                    <a:pt x="13900" y="2392"/>
                  </a:moveTo>
                  <a:cubicBezTo>
                    <a:pt x="13863" y="2399"/>
                    <a:pt x="12473" y="2678"/>
                    <a:pt x="11526" y="2724"/>
                  </a:cubicBezTo>
                  <a:cubicBezTo>
                    <a:pt x="11423" y="2947"/>
                    <a:pt x="11310" y="3140"/>
                    <a:pt x="11174" y="3305"/>
                  </a:cubicBezTo>
                  <a:cubicBezTo>
                    <a:pt x="11898" y="3089"/>
                    <a:pt x="13100" y="3069"/>
                    <a:pt x="13516" y="3069"/>
                  </a:cubicBezTo>
                  <a:cubicBezTo>
                    <a:pt x="13600" y="3069"/>
                    <a:pt x="13652" y="3072"/>
                    <a:pt x="13663" y="3072"/>
                  </a:cubicBezTo>
                  <a:lnTo>
                    <a:pt x="13663" y="3072"/>
                  </a:lnTo>
                  <a:cubicBezTo>
                    <a:pt x="13765" y="2865"/>
                    <a:pt x="13844" y="2638"/>
                    <a:pt x="13900" y="2392"/>
                  </a:cubicBezTo>
                  <a:close/>
                  <a:moveTo>
                    <a:pt x="13641" y="3116"/>
                  </a:moveTo>
                  <a:cubicBezTo>
                    <a:pt x="13497" y="3384"/>
                    <a:pt x="12995" y="3945"/>
                    <a:pt x="12942" y="4004"/>
                  </a:cubicBezTo>
                  <a:lnTo>
                    <a:pt x="12942" y="4004"/>
                  </a:lnTo>
                  <a:cubicBezTo>
                    <a:pt x="13229" y="3754"/>
                    <a:pt x="13466" y="3461"/>
                    <a:pt x="13641" y="3116"/>
                  </a:cubicBezTo>
                  <a:close/>
                  <a:moveTo>
                    <a:pt x="12942" y="4004"/>
                  </a:moveTo>
                  <a:lnTo>
                    <a:pt x="12942" y="4004"/>
                  </a:lnTo>
                  <a:cubicBezTo>
                    <a:pt x="12940" y="4006"/>
                    <a:pt x="12938" y="4008"/>
                    <a:pt x="12936" y="4010"/>
                  </a:cubicBezTo>
                  <a:lnTo>
                    <a:pt x="12936" y="4010"/>
                  </a:lnTo>
                  <a:cubicBezTo>
                    <a:pt x="12936" y="4010"/>
                    <a:pt x="12937" y="4009"/>
                    <a:pt x="12938" y="4009"/>
                  </a:cubicBezTo>
                  <a:cubicBezTo>
                    <a:pt x="12938" y="4009"/>
                    <a:pt x="12939" y="4008"/>
                    <a:pt x="12942" y="4004"/>
                  </a:cubicBezTo>
                  <a:close/>
                  <a:moveTo>
                    <a:pt x="10603" y="3781"/>
                  </a:moveTo>
                  <a:cubicBezTo>
                    <a:pt x="10045" y="4099"/>
                    <a:pt x="9208" y="4265"/>
                    <a:pt x="7846" y="4435"/>
                  </a:cubicBezTo>
                  <a:cubicBezTo>
                    <a:pt x="6447" y="4607"/>
                    <a:pt x="4179" y="4903"/>
                    <a:pt x="2153" y="4903"/>
                  </a:cubicBezTo>
                  <a:cubicBezTo>
                    <a:pt x="1378" y="4903"/>
                    <a:pt x="638" y="4860"/>
                    <a:pt x="0" y="4750"/>
                  </a:cubicBezTo>
                  <a:lnTo>
                    <a:pt x="0" y="4750"/>
                  </a:lnTo>
                  <a:cubicBezTo>
                    <a:pt x="565" y="5395"/>
                    <a:pt x="1731" y="5893"/>
                    <a:pt x="3727" y="5893"/>
                  </a:cubicBezTo>
                  <a:cubicBezTo>
                    <a:pt x="4279" y="5893"/>
                    <a:pt x="4896" y="5853"/>
                    <a:pt x="5584" y="5770"/>
                  </a:cubicBezTo>
                  <a:cubicBezTo>
                    <a:pt x="8229" y="5444"/>
                    <a:pt x="11343" y="5391"/>
                    <a:pt x="12936" y="4010"/>
                  </a:cubicBezTo>
                  <a:lnTo>
                    <a:pt x="12936" y="4010"/>
                  </a:lnTo>
                  <a:cubicBezTo>
                    <a:pt x="12617" y="4089"/>
                    <a:pt x="12216" y="4129"/>
                    <a:pt x="11835" y="4129"/>
                  </a:cubicBezTo>
                  <a:cubicBezTo>
                    <a:pt x="11217" y="4129"/>
                    <a:pt x="10656" y="4020"/>
                    <a:pt x="10603" y="378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30"/>
            <p:cNvSpPr/>
            <p:nvPr/>
          </p:nvSpPr>
          <p:spPr>
            <a:xfrm>
              <a:off x="3958293" y="1837417"/>
              <a:ext cx="39568" cy="28333"/>
            </a:xfrm>
            <a:custGeom>
              <a:avLst/>
              <a:gdLst/>
              <a:ahLst/>
              <a:cxnLst/>
              <a:rect l="l" t="t" r="r" b="b"/>
              <a:pathLst>
                <a:path w="729" h="522" extrusionOk="0">
                  <a:moveTo>
                    <a:pt x="728" y="0"/>
                  </a:moveTo>
                  <a:lnTo>
                    <a:pt x="728" y="0"/>
                  </a:lnTo>
                  <a:cubicBezTo>
                    <a:pt x="702" y="6"/>
                    <a:pt x="675" y="17"/>
                    <a:pt x="648" y="26"/>
                  </a:cubicBezTo>
                  <a:cubicBezTo>
                    <a:pt x="24" y="269"/>
                    <a:pt x="1" y="432"/>
                    <a:pt x="67" y="521"/>
                  </a:cubicBezTo>
                  <a:cubicBezTo>
                    <a:pt x="270" y="359"/>
                    <a:pt x="492" y="186"/>
                    <a:pt x="728" y="0"/>
                  </a:cubicBezTo>
                  <a:close/>
                </a:path>
              </a:pathLst>
            </a:custGeom>
            <a:solidFill>
              <a:srgbClr val="FEAFC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30"/>
            <p:cNvSpPr/>
            <p:nvPr/>
          </p:nvSpPr>
          <p:spPr>
            <a:xfrm>
              <a:off x="3961929" y="1833998"/>
              <a:ext cx="79896" cy="35877"/>
            </a:xfrm>
            <a:custGeom>
              <a:avLst/>
              <a:gdLst/>
              <a:ahLst/>
              <a:cxnLst/>
              <a:rect l="l" t="t" r="r" b="b"/>
              <a:pathLst>
                <a:path w="1472" h="661" extrusionOk="0">
                  <a:moveTo>
                    <a:pt x="977" y="0"/>
                  </a:moveTo>
                  <a:cubicBezTo>
                    <a:pt x="894" y="0"/>
                    <a:pt x="788" y="20"/>
                    <a:pt x="661" y="63"/>
                  </a:cubicBezTo>
                  <a:cubicBezTo>
                    <a:pt x="425" y="249"/>
                    <a:pt x="203" y="422"/>
                    <a:pt x="0" y="584"/>
                  </a:cubicBezTo>
                  <a:cubicBezTo>
                    <a:pt x="40" y="635"/>
                    <a:pt x="106" y="661"/>
                    <a:pt x="106" y="661"/>
                  </a:cubicBezTo>
                  <a:cubicBezTo>
                    <a:pt x="1173" y="661"/>
                    <a:pt x="1472" y="0"/>
                    <a:pt x="97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30"/>
            <p:cNvSpPr/>
            <p:nvPr/>
          </p:nvSpPr>
          <p:spPr>
            <a:xfrm>
              <a:off x="4276682" y="1954547"/>
              <a:ext cx="11235" cy="17043"/>
            </a:xfrm>
            <a:custGeom>
              <a:avLst/>
              <a:gdLst/>
              <a:ahLst/>
              <a:cxnLst/>
              <a:rect l="l" t="t" r="r" b="b"/>
              <a:pathLst>
                <a:path w="207" h="314" extrusionOk="0">
                  <a:moveTo>
                    <a:pt x="1" y="1"/>
                  </a:moveTo>
                  <a:lnTo>
                    <a:pt x="1" y="1"/>
                  </a:lnTo>
                  <a:cubicBezTo>
                    <a:pt x="77" y="94"/>
                    <a:pt x="147" y="197"/>
                    <a:pt x="206" y="313"/>
                  </a:cubicBezTo>
                  <a:cubicBezTo>
                    <a:pt x="147" y="194"/>
                    <a:pt x="77" y="77"/>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30"/>
            <p:cNvSpPr/>
            <p:nvPr/>
          </p:nvSpPr>
          <p:spPr>
            <a:xfrm>
              <a:off x="4102724" y="1982499"/>
              <a:ext cx="96723" cy="57588"/>
            </a:xfrm>
            <a:custGeom>
              <a:avLst/>
              <a:gdLst/>
              <a:ahLst/>
              <a:cxnLst/>
              <a:rect l="l" t="t" r="r" b="b"/>
              <a:pathLst>
                <a:path w="1782" h="1061" extrusionOk="0">
                  <a:moveTo>
                    <a:pt x="1602" y="1"/>
                  </a:moveTo>
                  <a:cubicBezTo>
                    <a:pt x="1233" y="154"/>
                    <a:pt x="844" y="347"/>
                    <a:pt x="498" y="579"/>
                  </a:cubicBezTo>
                  <a:cubicBezTo>
                    <a:pt x="0" y="911"/>
                    <a:pt x="247" y="1060"/>
                    <a:pt x="805" y="1060"/>
                  </a:cubicBezTo>
                  <a:cubicBezTo>
                    <a:pt x="1060" y="1060"/>
                    <a:pt x="1386" y="1031"/>
                    <a:pt x="1734" y="968"/>
                  </a:cubicBezTo>
                  <a:cubicBezTo>
                    <a:pt x="1781" y="556"/>
                    <a:pt x="1717" y="247"/>
                    <a:pt x="1602"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30"/>
            <p:cNvSpPr/>
            <p:nvPr/>
          </p:nvSpPr>
          <p:spPr>
            <a:xfrm>
              <a:off x="4189622" y="1954384"/>
              <a:ext cx="109641" cy="80656"/>
            </a:xfrm>
            <a:custGeom>
              <a:avLst/>
              <a:gdLst/>
              <a:ahLst/>
              <a:cxnLst/>
              <a:rect l="l" t="t" r="r" b="b"/>
              <a:pathLst>
                <a:path w="2020" h="1486" extrusionOk="0">
                  <a:moveTo>
                    <a:pt x="1598" y="1"/>
                  </a:moveTo>
                  <a:cubicBezTo>
                    <a:pt x="1598" y="1"/>
                    <a:pt x="844" y="163"/>
                    <a:pt x="1" y="519"/>
                  </a:cubicBezTo>
                  <a:cubicBezTo>
                    <a:pt x="116" y="765"/>
                    <a:pt x="180" y="1074"/>
                    <a:pt x="133" y="1486"/>
                  </a:cubicBezTo>
                  <a:cubicBezTo>
                    <a:pt x="761" y="1376"/>
                    <a:pt x="1468" y="1170"/>
                    <a:pt x="2020" y="888"/>
                  </a:cubicBezTo>
                  <a:cubicBezTo>
                    <a:pt x="2020" y="888"/>
                    <a:pt x="1943" y="586"/>
                    <a:pt x="1810" y="316"/>
                  </a:cubicBezTo>
                  <a:cubicBezTo>
                    <a:pt x="1751" y="200"/>
                    <a:pt x="1681" y="97"/>
                    <a:pt x="1605" y="4"/>
                  </a:cubicBezTo>
                  <a:cubicBezTo>
                    <a:pt x="1601" y="1"/>
                    <a:pt x="1601" y="1"/>
                    <a:pt x="159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30"/>
            <p:cNvSpPr/>
            <p:nvPr/>
          </p:nvSpPr>
          <p:spPr>
            <a:xfrm>
              <a:off x="4299750" y="2044158"/>
              <a:ext cx="7653" cy="57046"/>
            </a:xfrm>
            <a:custGeom>
              <a:avLst/>
              <a:gdLst/>
              <a:ahLst/>
              <a:cxnLst/>
              <a:rect l="l" t="t" r="r" b="b"/>
              <a:pathLst>
                <a:path w="141" h="1051" extrusionOk="0">
                  <a:moveTo>
                    <a:pt x="91" y="1"/>
                  </a:moveTo>
                  <a:cubicBezTo>
                    <a:pt x="91" y="61"/>
                    <a:pt x="94" y="117"/>
                    <a:pt x="94" y="177"/>
                  </a:cubicBezTo>
                  <a:cubicBezTo>
                    <a:pt x="94" y="493"/>
                    <a:pt x="60" y="785"/>
                    <a:pt x="1" y="1051"/>
                  </a:cubicBezTo>
                  <a:cubicBezTo>
                    <a:pt x="14" y="1004"/>
                    <a:pt x="140" y="522"/>
                    <a:pt x="9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30"/>
            <p:cNvSpPr/>
            <p:nvPr/>
          </p:nvSpPr>
          <p:spPr>
            <a:xfrm>
              <a:off x="4116945" y="2067280"/>
              <a:ext cx="72732" cy="52324"/>
            </a:xfrm>
            <a:custGeom>
              <a:avLst/>
              <a:gdLst/>
              <a:ahLst/>
              <a:cxnLst/>
              <a:rect l="l" t="t" r="r" b="b"/>
              <a:pathLst>
                <a:path w="1340" h="964" extrusionOk="0">
                  <a:moveTo>
                    <a:pt x="1340" y="0"/>
                  </a:moveTo>
                  <a:cubicBezTo>
                    <a:pt x="834" y="160"/>
                    <a:pt x="386" y="366"/>
                    <a:pt x="190" y="628"/>
                  </a:cubicBezTo>
                  <a:cubicBezTo>
                    <a:pt x="0" y="881"/>
                    <a:pt x="290" y="963"/>
                    <a:pt x="762" y="963"/>
                  </a:cubicBezTo>
                  <a:cubicBezTo>
                    <a:pt x="834" y="963"/>
                    <a:pt x="911" y="963"/>
                    <a:pt x="994" y="960"/>
                  </a:cubicBezTo>
                  <a:cubicBezTo>
                    <a:pt x="1117" y="691"/>
                    <a:pt x="1227" y="375"/>
                    <a:pt x="1340"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30"/>
            <p:cNvSpPr/>
            <p:nvPr/>
          </p:nvSpPr>
          <p:spPr>
            <a:xfrm>
              <a:off x="4170842" y="2044158"/>
              <a:ext cx="134011" cy="75283"/>
            </a:xfrm>
            <a:custGeom>
              <a:avLst/>
              <a:gdLst/>
              <a:ahLst/>
              <a:cxnLst/>
              <a:rect l="l" t="t" r="r" b="b"/>
              <a:pathLst>
                <a:path w="2469" h="1387" extrusionOk="0">
                  <a:moveTo>
                    <a:pt x="2466" y="1"/>
                  </a:moveTo>
                  <a:cubicBezTo>
                    <a:pt x="2466" y="1"/>
                    <a:pt x="1307" y="128"/>
                    <a:pt x="347" y="426"/>
                  </a:cubicBezTo>
                  <a:cubicBezTo>
                    <a:pt x="234" y="801"/>
                    <a:pt x="124" y="1117"/>
                    <a:pt x="1" y="1386"/>
                  </a:cubicBezTo>
                  <a:cubicBezTo>
                    <a:pt x="961" y="1339"/>
                    <a:pt x="2376" y="1054"/>
                    <a:pt x="2376" y="1054"/>
                  </a:cubicBezTo>
                  <a:lnTo>
                    <a:pt x="2376" y="1051"/>
                  </a:lnTo>
                  <a:cubicBezTo>
                    <a:pt x="2435" y="785"/>
                    <a:pt x="2469" y="493"/>
                    <a:pt x="2469" y="177"/>
                  </a:cubicBezTo>
                  <a:cubicBezTo>
                    <a:pt x="2469" y="117"/>
                    <a:pt x="2466" y="61"/>
                    <a:pt x="246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30"/>
            <p:cNvSpPr/>
            <p:nvPr/>
          </p:nvSpPr>
          <p:spPr>
            <a:xfrm>
              <a:off x="4285692" y="2138437"/>
              <a:ext cx="1140" cy="2225"/>
            </a:xfrm>
            <a:custGeom>
              <a:avLst/>
              <a:gdLst/>
              <a:ahLst/>
              <a:cxnLst/>
              <a:rect l="l" t="t" r="r" b="b"/>
              <a:pathLst>
                <a:path w="21" h="41" extrusionOk="0">
                  <a:moveTo>
                    <a:pt x="20" y="1"/>
                  </a:moveTo>
                  <a:lnTo>
                    <a:pt x="20" y="1"/>
                  </a:lnTo>
                  <a:cubicBezTo>
                    <a:pt x="14" y="14"/>
                    <a:pt x="8" y="28"/>
                    <a:pt x="0" y="41"/>
                  </a:cubicBezTo>
                  <a:cubicBezTo>
                    <a:pt x="8" y="28"/>
                    <a:pt x="17" y="14"/>
                    <a:pt x="2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5" name="Google Shape;1465;p30"/>
            <p:cNvSpPr/>
            <p:nvPr/>
          </p:nvSpPr>
          <p:spPr>
            <a:xfrm>
              <a:off x="4120201" y="2150920"/>
              <a:ext cx="31644" cy="25836"/>
            </a:xfrm>
            <a:custGeom>
              <a:avLst/>
              <a:gdLst/>
              <a:ahLst/>
              <a:cxnLst/>
              <a:rect l="l" t="t" r="r" b="b"/>
              <a:pathLst>
                <a:path w="583" h="476" extrusionOk="0">
                  <a:moveTo>
                    <a:pt x="582" y="0"/>
                  </a:moveTo>
                  <a:lnTo>
                    <a:pt x="582" y="0"/>
                  </a:lnTo>
                  <a:cubicBezTo>
                    <a:pt x="346" y="70"/>
                    <a:pt x="160" y="160"/>
                    <a:pt x="70" y="279"/>
                  </a:cubicBezTo>
                  <a:cubicBezTo>
                    <a:pt x="17" y="353"/>
                    <a:pt x="0" y="419"/>
                    <a:pt x="11" y="476"/>
                  </a:cubicBezTo>
                  <a:cubicBezTo>
                    <a:pt x="243" y="346"/>
                    <a:pt x="426" y="189"/>
                    <a:pt x="582"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30"/>
            <p:cNvSpPr/>
            <p:nvPr/>
          </p:nvSpPr>
          <p:spPr>
            <a:xfrm>
              <a:off x="4120744" y="2138111"/>
              <a:ext cx="166306" cy="57534"/>
            </a:xfrm>
            <a:custGeom>
              <a:avLst/>
              <a:gdLst/>
              <a:ahLst/>
              <a:cxnLst/>
              <a:rect l="l" t="t" r="r" b="b"/>
              <a:pathLst>
                <a:path w="3064" h="1060" extrusionOk="0">
                  <a:moveTo>
                    <a:pt x="2914" y="0"/>
                  </a:moveTo>
                  <a:cubicBezTo>
                    <a:pt x="2498" y="0"/>
                    <a:pt x="1296" y="20"/>
                    <a:pt x="572" y="236"/>
                  </a:cubicBezTo>
                  <a:cubicBezTo>
                    <a:pt x="416" y="425"/>
                    <a:pt x="233" y="582"/>
                    <a:pt x="1" y="712"/>
                  </a:cubicBezTo>
                  <a:cubicBezTo>
                    <a:pt x="54" y="951"/>
                    <a:pt x="615" y="1060"/>
                    <a:pt x="1233" y="1060"/>
                  </a:cubicBezTo>
                  <a:cubicBezTo>
                    <a:pt x="1615" y="1060"/>
                    <a:pt x="2017" y="1020"/>
                    <a:pt x="2336" y="940"/>
                  </a:cubicBezTo>
                  <a:cubicBezTo>
                    <a:pt x="2336" y="940"/>
                    <a:pt x="2887" y="330"/>
                    <a:pt x="3039" y="47"/>
                  </a:cubicBezTo>
                  <a:cubicBezTo>
                    <a:pt x="3047" y="34"/>
                    <a:pt x="3053" y="20"/>
                    <a:pt x="3059" y="7"/>
                  </a:cubicBezTo>
                  <a:lnTo>
                    <a:pt x="3063" y="4"/>
                  </a:lnTo>
                  <a:cubicBezTo>
                    <a:pt x="3063" y="4"/>
                    <a:pt x="3010" y="0"/>
                    <a:pt x="291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30"/>
            <p:cNvSpPr/>
            <p:nvPr/>
          </p:nvSpPr>
          <p:spPr>
            <a:xfrm>
              <a:off x="3632739" y="1499870"/>
              <a:ext cx="61985" cy="47167"/>
            </a:xfrm>
            <a:custGeom>
              <a:avLst/>
              <a:gdLst/>
              <a:ahLst/>
              <a:cxnLst/>
              <a:rect l="l" t="t" r="r" b="b"/>
              <a:pathLst>
                <a:path w="1142" h="869" extrusionOk="0">
                  <a:moveTo>
                    <a:pt x="336" y="1"/>
                  </a:moveTo>
                  <a:cubicBezTo>
                    <a:pt x="336" y="1"/>
                    <a:pt x="0" y="801"/>
                    <a:pt x="558" y="864"/>
                  </a:cubicBezTo>
                  <a:cubicBezTo>
                    <a:pt x="582" y="867"/>
                    <a:pt x="604" y="868"/>
                    <a:pt x="625" y="868"/>
                  </a:cubicBezTo>
                  <a:cubicBezTo>
                    <a:pt x="1142" y="868"/>
                    <a:pt x="1056" y="151"/>
                    <a:pt x="1056" y="151"/>
                  </a:cubicBezTo>
                  <a:lnTo>
                    <a:pt x="336"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30"/>
            <p:cNvSpPr/>
            <p:nvPr/>
          </p:nvSpPr>
          <p:spPr>
            <a:xfrm>
              <a:off x="3836224" y="1485324"/>
              <a:ext cx="60465" cy="46733"/>
            </a:xfrm>
            <a:custGeom>
              <a:avLst/>
              <a:gdLst/>
              <a:ahLst/>
              <a:cxnLst/>
              <a:rect l="l" t="t" r="r" b="b"/>
              <a:pathLst>
                <a:path w="1114" h="861" extrusionOk="0">
                  <a:moveTo>
                    <a:pt x="742" y="0"/>
                  </a:moveTo>
                  <a:lnTo>
                    <a:pt x="18" y="120"/>
                  </a:lnTo>
                  <a:cubicBezTo>
                    <a:pt x="18" y="120"/>
                    <a:pt x="1" y="860"/>
                    <a:pt x="423" y="860"/>
                  </a:cubicBezTo>
                  <a:cubicBezTo>
                    <a:pt x="459" y="860"/>
                    <a:pt x="497" y="855"/>
                    <a:pt x="539" y="844"/>
                  </a:cubicBezTo>
                  <a:cubicBezTo>
                    <a:pt x="1114" y="691"/>
                    <a:pt x="742" y="0"/>
                    <a:pt x="74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30"/>
            <p:cNvSpPr/>
            <p:nvPr/>
          </p:nvSpPr>
          <p:spPr>
            <a:xfrm>
              <a:off x="3548338" y="1359619"/>
              <a:ext cx="119953" cy="119790"/>
            </a:xfrm>
            <a:custGeom>
              <a:avLst/>
              <a:gdLst/>
              <a:ahLst/>
              <a:cxnLst/>
              <a:rect l="l" t="t" r="r" b="b"/>
              <a:pathLst>
                <a:path w="2210" h="2207" extrusionOk="0">
                  <a:moveTo>
                    <a:pt x="1112" y="0"/>
                  </a:moveTo>
                  <a:cubicBezTo>
                    <a:pt x="1082" y="0"/>
                    <a:pt x="1051" y="2"/>
                    <a:pt x="1020" y="4"/>
                  </a:cubicBezTo>
                  <a:cubicBezTo>
                    <a:pt x="456" y="48"/>
                    <a:pt x="24" y="509"/>
                    <a:pt x="4" y="1064"/>
                  </a:cubicBezTo>
                  <a:cubicBezTo>
                    <a:pt x="1" y="1104"/>
                    <a:pt x="1" y="1144"/>
                    <a:pt x="4" y="1187"/>
                  </a:cubicBezTo>
                  <a:cubicBezTo>
                    <a:pt x="48" y="1766"/>
                    <a:pt x="533" y="2206"/>
                    <a:pt x="1104" y="2206"/>
                  </a:cubicBezTo>
                  <a:cubicBezTo>
                    <a:pt x="1133" y="2206"/>
                    <a:pt x="1161" y="2205"/>
                    <a:pt x="1189" y="2203"/>
                  </a:cubicBezTo>
                  <a:cubicBezTo>
                    <a:pt x="1193" y="2203"/>
                    <a:pt x="1200" y="2203"/>
                    <a:pt x="1203" y="2200"/>
                  </a:cubicBezTo>
                  <a:cubicBezTo>
                    <a:pt x="1721" y="2153"/>
                    <a:pt x="2126" y="1751"/>
                    <a:pt x="2193" y="1256"/>
                  </a:cubicBezTo>
                  <a:cubicBezTo>
                    <a:pt x="2206" y="1180"/>
                    <a:pt x="2210" y="1097"/>
                    <a:pt x="2203" y="1017"/>
                  </a:cubicBezTo>
                  <a:cubicBezTo>
                    <a:pt x="2166" y="559"/>
                    <a:pt x="1857" y="190"/>
                    <a:pt x="1448" y="57"/>
                  </a:cubicBezTo>
                  <a:cubicBezTo>
                    <a:pt x="1343" y="20"/>
                    <a:pt x="1229" y="0"/>
                    <a:pt x="1112"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30"/>
            <p:cNvSpPr/>
            <p:nvPr/>
          </p:nvSpPr>
          <p:spPr>
            <a:xfrm>
              <a:off x="3548501" y="1359619"/>
              <a:ext cx="82285" cy="70941"/>
            </a:xfrm>
            <a:custGeom>
              <a:avLst/>
              <a:gdLst/>
              <a:ahLst/>
              <a:cxnLst/>
              <a:rect l="l" t="t" r="r" b="b"/>
              <a:pathLst>
                <a:path w="1516" h="1307" extrusionOk="0">
                  <a:moveTo>
                    <a:pt x="1109" y="0"/>
                  </a:moveTo>
                  <a:cubicBezTo>
                    <a:pt x="1079" y="0"/>
                    <a:pt x="1048" y="2"/>
                    <a:pt x="1017" y="4"/>
                  </a:cubicBezTo>
                  <a:cubicBezTo>
                    <a:pt x="453" y="48"/>
                    <a:pt x="21" y="509"/>
                    <a:pt x="1" y="1064"/>
                  </a:cubicBezTo>
                  <a:cubicBezTo>
                    <a:pt x="160" y="1213"/>
                    <a:pt x="373" y="1306"/>
                    <a:pt x="616" y="1306"/>
                  </a:cubicBezTo>
                  <a:cubicBezTo>
                    <a:pt x="1114" y="1306"/>
                    <a:pt x="1516" y="905"/>
                    <a:pt x="1516" y="409"/>
                  </a:cubicBezTo>
                  <a:cubicBezTo>
                    <a:pt x="1516" y="284"/>
                    <a:pt x="1489" y="164"/>
                    <a:pt x="1445" y="57"/>
                  </a:cubicBezTo>
                  <a:cubicBezTo>
                    <a:pt x="1340" y="20"/>
                    <a:pt x="1226" y="0"/>
                    <a:pt x="11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30"/>
            <p:cNvSpPr/>
            <p:nvPr/>
          </p:nvSpPr>
          <p:spPr>
            <a:xfrm>
              <a:off x="3608206" y="1421277"/>
              <a:ext cx="59162" cy="57751"/>
            </a:xfrm>
            <a:custGeom>
              <a:avLst/>
              <a:gdLst/>
              <a:ahLst/>
              <a:cxnLst/>
              <a:rect l="l" t="t" r="r" b="b"/>
              <a:pathLst>
                <a:path w="1090" h="1064" extrusionOk="0">
                  <a:moveTo>
                    <a:pt x="701" y="0"/>
                  </a:moveTo>
                  <a:cubicBezTo>
                    <a:pt x="316" y="0"/>
                    <a:pt x="0" y="316"/>
                    <a:pt x="0" y="705"/>
                  </a:cubicBezTo>
                  <a:cubicBezTo>
                    <a:pt x="0" y="834"/>
                    <a:pt x="37" y="957"/>
                    <a:pt x="100" y="1064"/>
                  </a:cubicBezTo>
                  <a:cubicBezTo>
                    <a:pt x="618" y="1017"/>
                    <a:pt x="1023" y="615"/>
                    <a:pt x="1090" y="120"/>
                  </a:cubicBezTo>
                  <a:cubicBezTo>
                    <a:pt x="980" y="44"/>
                    <a:pt x="844" y="0"/>
                    <a:pt x="70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30"/>
            <p:cNvSpPr/>
            <p:nvPr/>
          </p:nvSpPr>
          <p:spPr>
            <a:xfrm>
              <a:off x="3869224" y="1351206"/>
              <a:ext cx="119790" cy="119736"/>
            </a:xfrm>
            <a:custGeom>
              <a:avLst/>
              <a:gdLst/>
              <a:ahLst/>
              <a:cxnLst/>
              <a:rect l="l" t="t" r="r" b="b"/>
              <a:pathLst>
                <a:path w="2207" h="2206" extrusionOk="0">
                  <a:moveTo>
                    <a:pt x="1099" y="1"/>
                  </a:moveTo>
                  <a:cubicBezTo>
                    <a:pt x="1073" y="1"/>
                    <a:pt x="1047" y="1"/>
                    <a:pt x="1021" y="3"/>
                  </a:cubicBezTo>
                  <a:cubicBezTo>
                    <a:pt x="456" y="46"/>
                    <a:pt x="25" y="511"/>
                    <a:pt x="1" y="1063"/>
                  </a:cubicBezTo>
                  <a:cubicBezTo>
                    <a:pt x="1" y="1106"/>
                    <a:pt x="1" y="1146"/>
                    <a:pt x="5" y="1189"/>
                  </a:cubicBezTo>
                  <a:cubicBezTo>
                    <a:pt x="49" y="1765"/>
                    <a:pt x="534" y="2205"/>
                    <a:pt x="1102" y="2205"/>
                  </a:cubicBezTo>
                  <a:cubicBezTo>
                    <a:pt x="1130" y="2205"/>
                    <a:pt x="1158" y="2204"/>
                    <a:pt x="1187" y="2202"/>
                  </a:cubicBezTo>
                  <a:lnTo>
                    <a:pt x="1204" y="2202"/>
                  </a:lnTo>
                  <a:cubicBezTo>
                    <a:pt x="1722" y="2156"/>
                    <a:pt x="2127" y="1754"/>
                    <a:pt x="2193" y="1256"/>
                  </a:cubicBezTo>
                  <a:cubicBezTo>
                    <a:pt x="2206" y="1179"/>
                    <a:pt x="2206" y="1099"/>
                    <a:pt x="2203" y="1020"/>
                  </a:cubicBezTo>
                  <a:cubicBezTo>
                    <a:pt x="2167" y="561"/>
                    <a:pt x="1858" y="189"/>
                    <a:pt x="1446" y="56"/>
                  </a:cubicBezTo>
                  <a:cubicBezTo>
                    <a:pt x="1336" y="20"/>
                    <a:pt x="1220" y="1"/>
                    <a:pt x="1099"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30"/>
            <p:cNvSpPr/>
            <p:nvPr/>
          </p:nvSpPr>
          <p:spPr>
            <a:xfrm>
              <a:off x="3869224" y="1351206"/>
              <a:ext cx="82502" cy="71049"/>
            </a:xfrm>
            <a:custGeom>
              <a:avLst/>
              <a:gdLst/>
              <a:ahLst/>
              <a:cxnLst/>
              <a:rect l="l" t="t" r="r" b="b"/>
              <a:pathLst>
                <a:path w="1520" h="1309" extrusionOk="0">
                  <a:moveTo>
                    <a:pt x="1099" y="1"/>
                  </a:moveTo>
                  <a:cubicBezTo>
                    <a:pt x="1073" y="1"/>
                    <a:pt x="1047" y="1"/>
                    <a:pt x="1021" y="3"/>
                  </a:cubicBezTo>
                  <a:cubicBezTo>
                    <a:pt x="456" y="46"/>
                    <a:pt x="25" y="511"/>
                    <a:pt x="1" y="1063"/>
                  </a:cubicBezTo>
                  <a:cubicBezTo>
                    <a:pt x="160" y="1216"/>
                    <a:pt x="376" y="1308"/>
                    <a:pt x="615" y="1308"/>
                  </a:cubicBezTo>
                  <a:cubicBezTo>
                    <a:pt x="1113" y="1308"/>
                    <a:pt x="1519" y="906"/>
                    <a:pt x="1519" y="408"/>
                  </a:cubicBezTo>
                  <a:cubicBezTo>
                    <a:pt x="1519" y="285"/>
                    <a:pt x="1492" y="166"/>
                    <a:pt x="1446" y="56"/>
                  </a:cubicBezTo>
                  <a:cubicBezTo>
                    <a:pt x="1336" y="20"/>
                    <a:pt x="1220" y="1"/>
                    <a:pt x="109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30"/>
            <p:cNvSpPr/>
            <p:nvPr/>
          </p:nvSpPr>
          <p:spPr>
            <a:xfrm>
              <a:off x="3929092" y="1413027"/>
              <a:ext cx="59162" cy="57697"/>
            </a:xfrm>
            <a:custGeom>
              <a:avLst/>
              <a:gdLst/>
              <a:ahLst/>
              <a:cxnLst/>
              <a:rect l="l" t="t" r="r" b="b"/>
              <a:pathLst>
                <a:path w="1090" h="1063" extrusionOk="0">
                  <a:moveTo>
                    <a:pt x="702" y="0"/>
                  </a:moveTo>
                  <a:cubicBezTo>
                    <a:pt x="313" y="0"/>
                    <a:pt x="1" y="316"/>
                    <a:pt x="1" y="701"/>
                  </a:cubicBezTo>
                  <a:cubicBezTo>
                    <a:pt x="1" y="834"/>
                    <a:pt x="38" y="957"/>
                    <a:pt x="101" y="1063"/>
                  </a:cubicBezTo>
                  <a:cubicBezTo>
                    <a:pt x="619" y="1017"/>
                    <a:pt x="1024" y="615"/>
                    <a:pt x="1090" y="117"/>
                  </a:cubicBezTo>
                  <a:cubicBezTo>
                    <a:pt x="981" y="43"/>
                    <a:pt x="844" y="0"/>
                    <a:pt x="70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30"/>
            <p:cNvSpPr/>
            <p:nvPr/>
          </p:nvSpPr>
          <p:spPr>
            <a:xfrm>
              <a:off x="3635398" y="1469421"/>
              <a:ext cx="265471" cy="44073"/>
            </a:xfrm>
            <a:custGeom>
              <a:avLst/>
              <a:gdLst/>
              <a:ahLst/>
              <a:cxnLst/>
              <a:rect l="l" t="t" r="r" b="b"/>
              <a:pathLst>
                <a:path w="4891" h="812" extrusionOk="0">
                  <a:moveTo>
                    <a:pt x="4785" y="1"/>
                  </a:moveTo>
                  <a:cubicBezTo>
                    <a:pt x="4771" y="1"/>
                    <a:pt x="4757" y="4"/>
                    <a:pt x="4744" y="10"/>
                  </a:cubicBezTo>
                  <a:cubicBezTo>
                    <a:pt x="3687" y="497"/>
                    <a:pt x="2578" y="624"/>
                    <a:pt x="1711" y="624"/>
                  </a:cubicBezTo>
                  <a:cubicBezTo>
                    <a:pt x="785" y="624"/>
                    <a:pt x="136" y="479"/>
                    <a:pt x="123" y="476"/>
                  </a:cubicBezTo>
                  <a:cubicBezTo>
                    <a:pt x="117" y="475"/>
                    <a:pt x="110" y="474"/>
                    <a:pt x="104" y="474"/>
                  </a:cubicBezTo>
                  <a:cubicBezTo>
                    <a:pt x="61" y="474"/>
                    <a:pt x="19" y="503"/>
                    <a:pt x="11" y="548"/>
                  </a:cubicBezTo>
                  <a:cubicBezTo>
                    <a:pt x="1" y="599"/>
                    <a:pt x="31" y="648"/>
                    <a:pt x="80" y="658"/>
                  </a:cubicBezTo>
                  <a:cubicBezTo>
                    <a:pt x="94" y="662"/>
                    <a:pt x="758" y="811"/>
                    <a:pt x="1708" y="811"/>
                  </a:cubicBezTo>
                  <a:cubicBezTo>
                    <a:pt x="2599" y="811"/>
                    <a:pt x="3738" y="682"/>
                    <a:pt x="4824" y="180"/>
                  </a:cubicBezTo>
                  <a:cubicBezTo>
                    <a:pt x="4871" y="160"/>
                    <a:pt x="4891" y="104"/>
                    <a:pt x="4871" y="57"/>
                  </a:cubicBezTo>
                  <a:cubicBezTo>
                    <a:pt x="4853" y="21"/>
                    <a:pt x="4820" y="1"/>
                    <a:pt x="478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30"/>
            <p:cNvSpPr/>
            <p:nvPr/>
          </p:nvSpPr>
          <p:spPr>
            <a:xfrm>
              <a:off x="3476421" y="1479190"/>
              <a:ext cx="87495" cy="70886"/>
            </a:xfrm>
            <a:custGeom>
              <a:avLst/>
              <a:gdLst/>
              <a:ahLst/>
              <a:cxnLst/>
              <a:rect l="l" t="t" r="r" b="b"/>
              <a:pathLst>
                <a:path w="1612" h="1306" extrusionOk="0">
                  <a:moveTo>
                    <a:pt x="804" y="0"/>
                  </a:moveTo>
                  <a:cubicBezTo>
                    <a:pt x="359" y="0"/>
                    <a:pt x="0" y="293"/>
                    <a:pt x="0" y="655"/>
                  </a:cubicBezTo>
                  <a:cubicBezTo>
                    <a:pt x="0" y="1013"/>
                    <a:pt x="359" y="1305"/>
                    <a:pt x="804" y="1305"/>
                  </a:cubicBezTo>
                  <a:cubicBezTo>
                    <a:pt x="1249" y="1305"/>
                    <a:pt x="1611" y="1013"/>
                    <a:pt x="1611" y="655"/>
                  </a:cubicBezTo>
                  <a:cubicBezTo>
                    <a:pt x="1611" y="293"/>
                    <a:pt x="1249" y="0"/>
                    <a:pt x="804"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30"/>
            <p:cNvSpPr/>
            <p:nvPr/>
          </p:nvSpPr>
          <p:spPr>
            <a:xfrm>
              <a:off x="3983694" y="1451021"/>
              <a:ext cx="87712" cy="70724"/>
            </a:xfrm>
            <a:custGeom>
              <a:avLst/>
              <a:gdLst/>
              <a:ahLst/>
              <a:cxnLst/>
              <a:rect l="l" t="t" r="r" b="b"/>
              <a:pathLst>
                <a:path w="1616" h="1303" extrusionOk="0">
                  <a:moveTo>
                    <a:pt x="808" y="1"/>
                  </a:moveTo>
                  <a:cubicBezTo>
                    <a:pt x="363" y="1"/>
                    <a:pt x="1" y="294"/>
                    <a:pt x="1" y="652"/>
                  </a:cubicBezTo>
                  <a:cubicBezTo>
                    <a:pt x="1" y="1014"/>
                    <a:pt x="363" y="1303"/>
                    <a:pt x="808" y="1303"/>
                  </a:cubicBezTo>
                  <a:cubicBezTo>
                    <a:pt x="1253" y="1303"/>
                    <a:pt x="1615" y="1014"/>
                    <a:pt x="1615" y="652"/>
                  </a:cubicBezTo>
                  <a:cubicBezTo>
                    <a:pt x="1615" y="294"/>
                    <a:pt x="1253" y="1"/>
                    <a:pt x="80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30"/>
            <p:cNvSpPr/>
            <p:nvPr/>
          </p:nvSpPr>
          <p:spPr>
            <a:xfrm>
              <a:off x="4122589" y="1469963"/>
              <a:ext cx="66001" cy="236758"/>
            </a:xfrm>
            <a:custGeom>
              <a:avLst/>
              <a:gdLst/>
              <a:ahLst/>
              <a:cxnLst/>
              <a:rect l="l" t="t" r="r" b="b"/>
              <a:pathLst>
                <a:path w="1216" h="4362" extrusionOk="0">
                  <a:moveTo>
                    <a:pt x="425" y="0"/>
                  </a:moveTo>
                  <a:lnTo>
                    <a:pt x="425" y="0"/>
                  </a:lnTo>
                  <a:cubicBezTo>
                    <a:pt x="714" y="1250"/>
                    <a:pt x="678" y="2578"/>
                    <a:pt x="322" y="3644"/>
                  </a:cubicBezTo>
                  <a:cubicBezTo>
                    <a:pt x="239" y="3897"/>
                    <a:pt x="129" y="4136"/>
                    <a:pt x="0" y="4362"/>
                  </a:cubicBezTo>
                  <a:cubicBezTo>
                    <a:pt x="1216" y="3651"/>
                    <a:pt x="963" y="51"/>
                    <a:pt x="42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30"/>
            <p:cNvSpPr/>
            <p:nvPr/>
          </p:nvSpPr>
          <p:spPr>
            <a:xfrm>
              <a:off x="4044865" y="1469963"/>
              <a:ext cx="116480" cy="243435"/>
            </a:xfrm>
            <a:custGeom>
              <a:avLst/>
              <a:gdLst/>
              <a:ahLst/>
              <a:cxnLst/>
              <a:rect l="l" t="t" r="r" b="b"/>
              <a:pathLst>
                <a:path w="2146" h="4485" extrusionOk="0">
                  <a:moveTo>
                    <a:pt x="1780" y="0"/>
                  </a:moveTo>
                  <a:cubicBezTo>
                    <a:pt x="1239" y="0"/>
                    <a:pt x="1325" y="236"/>
                    <a:pt x="1273" y="897"/>
                  </a:cubicBezTo>
                  <a:cubicBezTo>
                    <a:pt x="1213" y="1585"/>
                    <a:pt x="950" y="2060"/>
                    <a:pt x="475" y="3242"/>
                  </a:cubicBezTo>
                  <a:cubicBezTo>
                    <a:pt x="0" y="4429"/>
                    <a:pt x="841" y="4475"/>
                    <a:pt x="841" y="4475"/>
                  </a:cubicBezTo>
                  <a:cubicBezTo>
                    <a:pt x="887" y="4481"/>
                    <a:pt x="930" y="4484"/>
                    <a:pt x="977" y="4484"/>
                  </a:cubicBezTo>
                  <a:cubicBezTo>
                    <a:pt x="1146" y="4484"/>
                    <a:pt x="1299" y="4441"/>
                    <a:pt x="1432" y="4362"/>
                  </a:cubicBezTo>
                  <a:cubicBezTo>
                    <a:pt x="1561" y="4136"/>
                    <a:pt x="1671" y="3897"/>
                    <a:pt x="1754" y="3644"/>
                  </a:cubicBezTo>
                  <a:cubicBezTo>
                    <a:pt x="2110" y="2578"/>
                    <a:pt x="2146" y="1250"/>
                    <a:pt x="185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30"/>
            <p:cNvSpPr/>
            <p:nvPr/>
          </p:nvSpPr>
          <p:spPr>
            <a:xfrm>
              <a:off x="4033846" y="1754103"/>
              <a:ext cx="69312" cy="64210"/>
            </a:xfrm>
            <a:custGeom>
              <a:avLst/>
              <a:gdLst/>
              <a:ahLst/>
              <a:cxnLst/>
              <a:rect l="l" t="t" r="r" b="b"/>
              <a:pathLst>
                <a:path w="1277" h="1183" extrusionOk="0">
                  <a:moveTo>
                    <a:pt x="1010" y="0"/>
                  </a:moveTo>
                  <a:cubicBezTo>
                    <a:pt x="698" y="366"/>
                    <a:pt x="349" y="692"/>
                    <a:pt x="1" y="994"/>
                  </a:cubicBezTo>
                  <a:cubicBezTo>
                    <a:pt x="97" y="1150"/>
                    <a:pt x="236" y="1183"/>
                    <a:pt x="236" y="1183"/>
                  </a:cubicBezTo>
                  <a:cubicBezTo>
                    <a:pt x="1246" y="804"/>
                    <a:pt x="1276" y="299"/>
                    <a:pt x="101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30"/>
            <p:cNvSpPr/>
            <p:nvPr/>
          </p:nvSpPr>
          <p:spPr>
            <a:xfrm>
              <a:off x="4025542" y="1740968"/>
              <a:ext cx="63179" cy="67087"/>
            </a:xfrm>
            <a:custGeom>
              <a:avLst/>
              <a:gdLst/>
              <a:ahLst/>
              <a:cxnLst/>
              <a:rect l="l" t="t" r="r" b="b"/>
              <a:pathLst>
                <a:path w="1164" h="1236" extrusionOk="0">
                  <a:moveTo>
                    <a:pt x="632" y="0"/>
                  </a:moveTo>
                  <a:cubicBezTo>
                    <a:pt x="436" y="0"/>
                    <a:pt x="250" y="97"/>
                    <a:pt x="167" y="336"/>
                  </a:cubicBezTo>
                  <a:cubicBezTo>
                    <a:pt x="1" y="807"/>
                    <a:pt x="57" y="1079"/>
                    <a:pt x="154" y="1236"/>
                  </a:cubicBezTo>
                  <a:cubicBezTo>
                    <a:pt x="502" y="934"/>
                    <a:pt x="851" y="608"/>
                    <a:pt x="1163" y="242"/>
                  </a:cubicBezTo>
                  <a:cubicBezTo>
                    <a:pt x="1031" y="97"/>
                    <a:pt x="824" y="0"/>
                    <a:pt x="632"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2" name="Google Shape;1482;p30"/>
          <p:cNvGrpSpPr/>
          <p:nvPr/>
        </p:nvGrpSpPr>
        <p:grpSpPr>
          <a:xfrm rot="407631">
            <a:off x="7522560" y="5078114"/>
            <a:ext cx="1238351" cy="1447495"/>
            <a:chOff x="7611038" y="3431425"/>
            <a:chExt cx="1238324" cy="1085597"/>
          </a:xfrm>
        </p:grpSpPr>
        <p:sp>
          <p:nvSpPr>
            <p:cNvPr id="1483" name="Google Shape;1483;p30"/>
            <p:cNvSpPr/>
            <p:nvPr/>
          </p:nvSpPr>
          <p:spPr>
            <a:xfrm rot="1860596">
              <a:off x="7695149" y="3662528"/>
              <a:ext cx="1070103" cy="623391"/>
            </a:xfrm>
            <a:custGeom>
              <a:avLst/>
              <a:gdLst/>
              <a:ahLst/>
              <a:cxnLst/>
              <a:rect l="l" t="t" r="r" b="b"/>
              <a:pathLst>
                <a:path w="42803" h="24935" extrusionOk="0">
                  <a:moveTo>
                    <a:pt x="28230" y="1382"/>
                  </a:moveTo>
                  <a:cubicBezTo>
                    <a:pt x="32935" y="4810"/>
                    <a:pt x="37319" y="8626"/>
                    <a:pt x="41367" y="12809"/>
                  </a:cubicBezTo>
                  <a:cubicBezTo>
                    <a:pt x="35647" y="15578"/>
                    <a:pt x="30159" y="18774"/>
                    <a:pt x="24932" y="22385"/>
                  </a:cubicBezTo>
                  <a:cubicBezTo>
                    <a:pt x="25196" y="20114"/>
                    <a:pt x="25595" y="17874"/>
                    <a:pt x="26138" y="15655"/>
                  </a:cubicBezTo>
                  <a:cubicBezTo>
                    <a:pt x="26156" y="15588"/>
                    <a:pt x="26156" y="15528"/>
                    <a:pt x="26152" y="15472"/>
                  </a:cubicBezTo>
                  <a:cubicBezTo>
                    <a:pt x="26607" y="15262"/>
                    <a:pt x="26412" y="14623"/>
                    <a:pt x="25931" y="14623"/>
                  </a:cubicBezTo>
                  <a:cubicBezTo>
                    <a:pt x="25905" y="14623"/>
                    <a:pt x="25877" y="14625"/>
                    <a:pt x="25849" y="14629"/>
                  </a:cubicBezTo>
                  <a:cubicBezTo>
                    <a:pt x="18795" y="15652"/>
                    <a:pt x="11716" y="19415"/>
                    <a:pt x="6014" y="23612"/>
                  </a:cubicBezTo>
                  <a:cubicBezTo>
                    <a:pt x="4381" y="19596"/>
                    <a:pt x="2846" y="15497"/>
                    <a:pt x="959" y="11596"/>
                  </a:cubicBezTo>
                  <a:cubicBezTo>
                    <a:pt x="5138" y="10125"/>
                    <a:pt x="9294" y="8778"/>
                    <a:pt x="13713" y="8232"/>
                  </a:cubicBezTo>
                  <a:cubicBezTo>
                    <a:pt x="15404" y="8020"/>
                    <a:pt x="17073" y="7938"/>
                    <a:pt x="18737" y="7938"/>
                  </a:cubicBezTo>
                  <a:cubicBezTo>
                    <a:pt x="21201" y="7938"/>
                    <a:pt x="23654" y="8118"/>
                    <a:pt x="26149" y="8327"/>
                  </a:cubicBezTo>
                  <a:cubicBezTo>
                    <a:pt x="26220" y="8370"/>
                    <a:pt x="26304" y="8392"/>
                    <a:pt x="26388" y="8392"/>
                  </a:cubicBezTo>
                  <a:cubicBezTo>
                    <a:pt x="26467" y="8392"/>
                    <a:pt x="26546" y="8373"/>
                    <a:pt x="26614" y="8333"/>
                  </a:cubicBezTo>
                  <a:cubicBezTo>
                    <a:pt x="26871" y="8256"/>
                    <a:pt x="26974" y="7939"/>
                    <a:pt x="26886" y="7698"/>
                  </a:cubicBezTo>
                  <a:cubicBezTo>
                    <a:pt x="27394" y="5611"/>
                    <a:pt x="27778" y="3491"/>
                    <a:pt x="28230" y="1382"/>
                  </a:cubicBezTo>
                  <a:close/>
                  <a:moveTo>
                    <a:pt x="27913" y="1"/>
                  </a:moveTo>
                  <a:cubicBezTo>
                    <a:pt x="27688" y="1"/>
                    <a:pt x="27454" y="159"/>
                    <a:pt x="27408" y="376"/>
                  </a:cubicBezTo>
                  <a:cubicBezTo>
                    <a:pt x="26897" y="2680"/>
                    <a:pt x="26360" y="4997"/>
                    <a:pt x="26061" y="7339"/>
                  </a:cubicBezTo>
                  <a:cubicBezTo>
                    <a:pt x="23844" y="6915"/>
                    <a:pt x="21506" y="6709"/>
                    <a:pt x="19127" y="6709"/>
                  </a:cubicBezTo>
                  <a:cubicBezTo>
                    <a:pt x="12675" y="6709"/>
                    <a:pt x="5930" y="8226"/>
                    <a:pt x="536" y="11035"/>
                  </a:cubicBezTo>
                  <a:cubicBezTo>
                    <a:pt x="508" y="11050"/>
                    <a:pt x="497" y="11071"/>
                    <a:pt x="476" y="11089"/>
                  </a:cubicBezTo>
                  <a:cubicBezTo>
                    <a:pt x="243" y="11095"/>
                    <a:pt x="0" y="11307"/>
                    <a:pt x="95" y="11571"/>
                  </a:cubicBezTo>
                  <a:cubicBezTo>
                    <a:pt x="1573" y="15977"/>
                    <a:pt x="3527" y="20252"/>
                    <a:pt x="5294" y="24548"/>
                  </a:cubicBezTo>
                  <a:cubicBezTo>
                    <a:pt x="5374" y="24744"/>
                    <a:pt x="5583" y="24935"/>
                    <a:pt x="5805" y="24935"/>
                  </a:cubicBezTo>
                  <a:cubicBezTo>
                    <a:pt x="5885" y="24935"/>
                    <a:pt x="5967" y="24910"/>
                    <a:pt x="6045" y="24851"/>
                  </a:cubicBezTo>
                  <a:cubicBezTo>
                    <a:pt x="8944" y="22678"/>
                    <a:pt x="12023" y="20784"/>
                    <a:pt x="15300" y="19243"/>
                  </a:cubicBezTo>
                  <a:cubicBezTo>
                    <a:pt x="18478" y="17744"/>
                    <a:pt x="21737" y="16837"/>
                    <a:pt x="25056" y="15825"/>
                  </a:cubicBezTo>
                  <a:lnTo>
                    <a:pt x="25056" y="15825"/>
                  </a:lnTo>
                  <a:cubicBezTo>
                    <a:pt x="24459" y="18336"/>
                    <a:pt x="24036" y="20869"/>
                    <a:pt x="23782" y="23436"/>
                  </a:cubicBezTo>
                  <a:cubicBezTo>
                    <a:pt x="23755" y="23725"/>
                    <a:pt x="24043" y="23955"/>
                    <a:pt x="24316" y="23955"/>
                  </a:cubicBezTo>
                  <a:cubicBezTo>
                    <a:pt x="24400" y="23955"/>
                    <a:pt x="24483" y="23933"/>
                    <a:pt x="24555" y="23884"/>
                  </a:cubicBezTo>
                  <a:cubicBezTo>
                    <a:pt x="30233" y="19888"/>
                    <a:pt x="36218" y="16389"/>
                    <a:pt x="42485" y="13399"/>
                  </a:cubicBezTo>
                  <a:cubicBezTo>
                    <a:pt x="42793" y="13250"/>
                    <a:pt x="42803" y="12813"/>
                    <a:pt x="42588" y="12594"/>
                  </a:cubicBezTo>
                  <a:cubicBezTo>
                    <a:pt x="38176" y="7970"/>
                    <a:pt x="33351" y="3791"/>
                    <a:pt x="28152" y="73"/>
                  </a:cubicBezTo>
                  <a:cubicBezTo>
                    <a:pt x="28081" y="23"/>
                    <a:pt x="27997" y="1"/>
                    <a:pt x="27913" y="1"/>
                  </a:cubicBezTo>
                  <a:close/>
                </a:path>
              </a:pathLst>
            </a:custGeom>
            <a:solidFill>
              <a:srgbClr val="FFFFFF"/>
            </a:solidFill>
            <a:ln>
              <a:noFill/>
            </a:ln>
            <a:effectLst>
              <a:outerShdw blurRad="28575" dist="19050" dir="19200000" algn="bl" rotWithShape="0">
                <a:srgbClr val="000000">
                  <a:alpha val="22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30"/>
            <p:cNvSpPr/>
            <p:nvPr/>
          </p:nvSpPr>
          <p:spPr>
            <a:xfrm rot="1860596">
              <a:off x="7719588" y="3693905"/>
              <a:ext cx="1010251" cy="555789"/>
            </a:xfrm>
            <a:custGeom>
              <a:avLst/>
              <a:gdLst/>
              <a:ahLst/>
              <a:cxnLst/>
              <a:rect l="l" t="t" r="r" b="b"/>
              <a:pathLst>
                <a:path w="40409" h="22231" extrusionOk="0">
                  <a:moveTo>
                    <a:pt x="27271" y="0"/>
                  </a:moveTo>
                  <a:cubicBezTo>
                    <a:pt x="26819" y="2109"/>
                    <a:pt x="26435" y="4229"/>
                    <a:pt x="25927" y="6316"/>
                  </a:cubicBezTo>
                  <a:cubicBezTo>
                    <a:pt x="26015" y="6557"/>
                    <a:pt x="25912" y="6874"/>
                    <a:pt x="25655" y="6951"/>
                  </a:cubicBezTo>
                  <a:cubicBezTo>
                    <a:pt x="25587" y="6991"/>
                    <a:pt x="25508" y="7010"/>
                    <a:pt x="25429" y="7010"/>
                  </a:cubicBezTo>
                  <a:cubicBezTo>
                    <a:pt x="25345" y="7010"/>
                    <a:pt x="25261" y="6988"/>
                    <a:pt x="25190" y="6945"/>
                  </a:cubicBezTo>
                  <a:cubicBezTo>
                    <a:pt x="22695" y="6736"/>
                    <a:pt x="20242" y="6556"/>
                    <a:pt x="17778" y="6556"/>
                  </a:cubicBezTo>
                  <a:cubicBezTo>
                    <a:pt x="16114" y="6556"/>
                    <a:pt x="14445" y="6638"/>
                    <a:pt x="12754" y="6850"/>
                  </a:cubicBezTo>
                  <a:cubicBezTo>
                    <a:pt x="8335" y="7396"/>
                    <a:pt x="4179" y="8743"/>
                    <a:pt x="0" y="10214"/>
                  </a:cubicBezTo>
                  <a:cubicBezTo>
                    <a:pt x="1887" y="14115"/>
                    <a:pt x="3422" y="18214"/>
                    <a:pt x="5055" y="22230"/>
                  </a:cubicBezTo>
                  <a:cubicBezTo>
                    <a:pt x="10757" y="18033"/>
                    <a:pt x="17836" y="14270"/>
                    <a:pt x="24890" y="13247"/>
                  </a:cubicBezTo>
                  <a:cubicBezTo>
                    <a:pt x="24918" y="13243"/>
                    <a:pt x="24946" y="13241"/>
                    <a:pt x="24972" y="13241"/>
                  </a:cubicBezTo>
                  <a:cubicBezTo>
                    <a:pt x="25453" y="13241"/>
                    <a:pt x="25648" y="13880"/>
                    <a:pt x="25193" y="14090"/>
                  </a:cubicBezTo>
                  <a:cubicBezTo>
                    <a:pt x="25197" y="14146"/>
                    <a:pt x="25197" y="14206"/>
                    <a:pt x="25179" y="14273"/>
                  </a:cubicBezTo>
                  <a:cubicBezTo>
                    <a:pt x="24636" y="16492"/>
                    <a:pt x="24237" y="18732"/>
                    <a:pt x="23973" y="21003"/>
                  </a:cubicBezTo>
                  <a:cubicBezTo>
                    <a:pt x="29200" y="17392"/>
                    <a:pt x="34688" y="14196"/>
                    <a:pt x="40408" y="11427"/>
                  </a:cubicBezTo>
                  <a:cubicBezTo>
                    <a:pt x="36360" y="7244"/>
                    <a:pt x="31976" y="3428"/>
                    <a:pt x="2727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5" name="Google Shape;1485;p30"/>
          <p:cNvGrpSpPr/>
          <p:nvPr/>
        </p:nvGrpSpPr>
        <p:grpSpPr>
          <a:xfrm rot="-8615533">
            <a:off x="6705377" y="3149759"/>
            <a:ext cx="2022274" cy="438728"/>
            <a:chOff x="1777900" y="2356875"/>
            <a:chExt cx="5003236" cy="814081"/>
          </a:xfrm>
        </p:grpSpPr>
        <p:sp>
          <p:nvSpPr>
            <p:cNvPr id="1486" name="Google Shape;1486;p30"/>
            <p:cNvSpPr/>
            <p:nvPr/>
          </p:nvSpPr>
          <p:spPr>
            <a:xfrm>
              <a:off x="1777900" y="2356875"/>
              <a:ext cx="5003236" cy="814081"/>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dk2"/>
            </a:solidFill>
            <a:ln>
              <a:noFill/>
            </a:ln>
            <a:effectLst>
              <a:outerShdw blurRad="28575" dist="19050" dir="1920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30"/>
            <p:cNvSpPr/>
            <p:nvPr/>
          </p:nvSpPr>
          <p:spPr>
            <a:xfrm>
              <a:off x="2238992" y="2497306"/>
              <a:ext cx="1159001" cy="540133"/>
            </a:xfrm>
            <a:custGeom>
              <a:avLst/>
              <a:gdLst/>
              <a:ahLst/>
              <a:cxnLst/>
              <a:rect l="l" t="t" r="r" b="b"/>
              <a:pathLst>
                <a:path w="8212" h="3827" extrusionOk="0">
                  <a:moveTo>
                    <a:pt x="1" y="1"/>
                  </a:moveTo>
                  <a:cubicBezTo>
                    <a:pt x="1" y="110"/>
                    <a:pt x="1" y="219"/>
                    <a:pt x="10" y="332"/>
                  </a:cubicBezTo>
                  <a:cubicBezTo>
                    <a:pt x="158" y="2319"/>
                    <a:pt x="1933" y="3826"/>
                    <a:pt x="4048" y="3826"/>
                  </a:cubicBezTo>
                  <a:cubicBezTo>
                    <a:pt x="4161" y="3826"/>
                    <a:pt x="4274" y="3822"/>
                    <a:pt x="4389" y="3813"/>
                  </a:cubicBezTo>
                  <a:cubicBezTo>
                    <a:pt x="6532" y="3655"/>
                    <a:pt x="8178" y="2002"/>
                    <a:pt x="8212" y="47"/>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30"/>
            <p:cNvSpPr/>
            <p:nvPr/>
          </p:nvSpPr>
          <p:spPr>
            <a:xfrm>
              <a:off x="2315487" y="2497870"/>
              <a:ext cx="1004176" cy="457850"/>
            </a:xfrm>
            <a:custGeom>
              <a:avLst/>
              <a:gdLst/>
              <a:ahLst/>
              <a:cxnLst/>
              <a:rect l="l" t="t" r="r" b="b"/>
              <a:pathLst>
                <a:path w="7115" h="3244" extrusionOk="0">
                  <a:moveTo>
                    <a:pt x="1" y="0"/>
                  </a:moveTo>
                  <a:lnTo>
                    <a:pt x="1" y="0"/>
                  </a:lnTo>
                  <a:cubicBezTo>
                    <a:pt x="255" y="1863"/>
                    <a:pt x="1660" y="3243"/>
                    <a:pt x="3519" y="3243"/>
                  </a:cubicBezTo>
                  <a:cubicBezTo>
                    <a:pt x="3620" y="3243"/>
                    <a:pt x="3723" y="3239"/>
                    <a:pt x="3827" y="3231"/>
                  </a:cubicBezTo>
                  <a:cubicBezTo>
                    <a:pt x="5616" y="3086"/>
                    <a:pt x="6823" y="1729"/>
                    <a:pt x="7114" y="40"/>
                  </a:cubicBezTo>
                  <a:lnTo>
                    <a:pt x="1"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30"/>
            <p:cNvSpPr/>
            <p:nvPr/>
          </p:nvSpPr>
          <p:spPr>
            <a:xfrm>
              <a:off x="3829172" y="2497447"/>
              <a:ext cx="1158859" cy="539992"/>
            </a:xfrm>
            <a:custGeom>
              <a:avLst/>
              <a:gdLst/>
              <a:ahLst/>
              <a:cxnLst/>
              <a:rect l="l" t="t" r="r" b="b"/>
              <a:pathLst>
                <a:path w="8211" h="3826" extrusionOk="0">
                  <a:moveTo>
                    <a:pt x="4154" y="1"/>
                  </a:moveTo>
                  <a:cubicBezTo>
                    <a:pt x="4043" y="1"/>
                    <a:pt x="3932" y="5"/>
                    <a:pt x="3819" y="13"/>
                  </a:cubicBezTo>
                  <a:cubicBezTo>
                    <a:pt x="1676" y="175"/>
                    <a:pt x="33" y="1828"/>
                    <a:pt x="0" y="3783"/>
                  </a:cubicBezTo>
                  <a:lnTo>
                    <a:pt x="8210" y="3826"/>
                  </a:lnTo>
                  <a:cubicBezTo>
                    <a:pt x="8210" y="3716"/>
                    <a:pt x="8207" y="3608"/>
                    <a:pt x="8201" y="3498"/>
                  </a:cubicBezTo>
                  <a:cubicBezTo>
                    <a:pt x="8053" y="1509"/>
                    <a:pt x="6274" y="1"/>
                    <a:pt x="4154"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30"/>
            <p:cNvSpPr/>
            <p:nvPr/>
          </p:nvSpPr>
          <p:spPr>
            <a:xfrm>
              <a:off x="3907503" y="2579588"/>
              <a:ext cx="1004034" cy="457427"/>
            </a:xfrm>
            <a:custGeom>
              <a:avLst/>
              <a:gdLst/>
              <a:ahLst/>
              <a:cxnLst/>
              <a:rect l="l" t="t" r="r" b="b"/>
              <a:pathLst>
                <a:path w="7114" h="3241" extrusionOk="0">
                  <a:moveTo>
                    <a:pt x="3593" y="1"/>
                  </a:moveTo>
                  <a:cubicBezTo>
                    <a:pt x="3492" y="1"/>
                    <a:pt x="3388" y="5"/>
                    <a:pt x="3284" y="13"/>
                  </a:cubicBezTo>
                  <a:cubicBezTo>
                    <a:pt x="1498" y="158"/>
                    <a:pt x="291" y="1511"/>
                    <a:pt x="1" y="3204"/>
                  </a:cubicBezTo>
                  <a:lnTo>
                    <a:pt x="7113" y="3241"/>
                  </a:lnTo>
                  <a:cubicBezTo>
                    <a:pt x="6859" y="1378"/>
                    <a:pt x="5455" y="1"/>
                    <a:pt x="3593" y="1"/>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30"/>
            <p:cNvSpPr/>
            <p:nvPr/>
          </p:nvSpPr>
          <p:spPr>
            <a:xfrm>
              <a:off x="5418647" y="2497306"/>
              <a:ext cx="1159001" cy="540133"/>
            </a:xfrm>
            <a:custGeom>
              <a:avLst/>
              <a:gdLst/>
              <a:ahLst/>
              <a:cxnLst/>
              <a:rect l="l" t="t" r="r" b="b"/>
              <a:pathLst>
                <a:path w="8212" h="3827" extrusionOk="0">
                  <a:moveTo>
                    <a:pt x="4" y="1"/>
                  </a:moveTo>
                  <a:lnTo>
                    <a:pt x="4" y="1"/>
                  </a:lnTo>
                  <a:cubicBezTo>
                    <a:pt x="0" y="110"/>
                    <a:pt x="4" y="219"/>
                    <a:pt x="11" y="332"/>
                  </a:cubicBezTo>
                  <a:cubicBezTo>
                    <a:pt x="161" y="2319"/>
                    <a:pt x="1937" y="3826"/>
                    <a:pt x="4052" y="3826"/>
                  </a:cubicBezTo>
                  <a:cubicBezTo>
                    <a:pt x="4164" y="3826"/>
                    <a:pt x="4278" y="3822"/>
                    <a:pt x="4392" y="3813"/>
                  </a:cubicBezTo>
                  <a:cubicBezTo>
                    <a:pt x="6535" y="3655"/>
                    <a:pt x="8178" y="2002"/>
                    <a:pt x="8211" y="47"/>
                  </a:cubicBezTo>
                  <a:lnTo>
                    <a:pt x="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30"/>
            <p:cNvSpPr/>
            <p:nvPr/>
          </p:nvSpPr>
          <p:spPr>
            <a:xfrm>
              <a:off x="5495284" y="2497870"/>
              <a:ext cx="1003893" cy="457850"/>
            </a:xfrm>
            <a:custGeom>
              <a:avLst/>
              <a:gdLst/>
              <a:ahLst/>
              <a:cxnLst/>
              <a:rect l="l" t="t" r="r" b="b"/>
              <a:pathLst>
                <a:path w="7113" h="3244" extrusionOk="0">
                  <a:moveTo>
                    <a:pt x="0" y="0"/>
                  </a:moveTo>
                  <a:lnTo>
                    <a:pt x="0" y="0"/>
                  </a:lnTo>
                  <a:cubicBezTo>
                    <a:pt x="254" y="1863"/>
                    <a:pt x="1658" y="3243"/>
                    <a:pt x="3520" y="3243"/>
                  </a:cubicBezTo>
                  <a:cubicBezTo>
                    <a:pt x="3622" y="3243"/>
                    <a:pt x="3725" y="3239"/>
                    <a:pt x="3829" y="3231"/>
                  </a:cubicBezTo>
                  <a:cubicBezTo>
                    <a:pt x="5618" y="3086"/>
                    <a:pt x="6825" y="1729"/>
                    <a:pt x="7113" y="40"/>
                  </a:cubicBezTo>
                  <a:lnTo>
                    <a:pt x="0" y="0"/>
                  </a:ln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30"/>
            <p:cNvSpPr/>
            <p:nvPr/>
          </p:nvSpPr>
          <p:spPr>
            <a:xfrm>
              <a:off x="2734238" y="2798491"/>
              <a:ext cx="163575" cy="125471"/>
            </a:xfrm>
            <a:custGeom>
              <a:avLst/>
              <a:gdLst/>
              <a:ahLst/>
              <a:cxnLst/>
              <a:rect l="l" t="t" r="r" b="b"/>
              <a:pathLst>
                <a:path w="1159" h="889" extrusionOk="0">
                  <a:moveTo>
                    <a:pt x="585" y="0"/>
                  </a:moveTo>
                  <a:cubicBezTo>
                    <a:pt x="585" y="0"/>
                    <a:pt x="1" y="886"/>
                    <a:pt x="579" y="889"/>
                  </a:cubicBezTo>
                  <a:cubicBezTo>
                    <a:pt x="580" y="889"/>
                    <a:pt x="582" y="889"/>
                    <a:pt x="583" y="889"/>
                  </a:cubicBezTo>
                  <a:cubicBezTo>
                    <a:pt x="1158" y="889"/>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30"/>
            <p:cNvSpPr/>
            <p:nvPr/>
          </p:nvSpPr>
          <p:spPr>
            <a:xfrm>
              <a:off x="2936345" y="2651850"/>
              <a:ext cx="163999" cy="125612"/>
            </a:xfrm>
            <a:custGeom>
              <a:avLst/>
              <a:gdLst/>
              <a:ahLst/>
              <a:cxnLst/>
              <a:rect l="l" t="t" r="r" b="b"/>
              <a:pathLst>
                <a:path w="1162" h="890" extrusionOk="0">
                  <a:moveTo>
                    <a:pt x="588" y="0"/>
                  </a:moveTo>
                  <a:cubicBezTo>
                    <a:pt x="588" y="0"/>
                    <a:pt x="0" y="887"/>
                    <a:pt x="582" y="890"/>
                  </a:cubicBezTo>
                  <a:cubicBezTo>
                    <a:pt x="583" y="890"/>
                    <a:pt x="584" y="890"/>
                    <a:pt x="585" y="890"/>
                  </a:cubicBezTo>
                  <a:cubicBezTo>
                    <a:pt x="1162" y="890"/>
                    <a:pt x="588" y="0"/>
                    <a:pt x="58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30"/>
            <p:cNvSpPr/>
            <p:nvPr/>
          </p:nvSpPr>
          <p:spPr>
            <a:xfrm>
              <a:off x="2556407" y="2650015"/>
              <a:ext cx="163575" cy="125612"/>
            </a:xfrm>
            <a:custGeom>
              <a:avLst/>
              <a:gdLst/>
              <a:ahLst/>
              <a:cxnLst/>
              <a:rect l="l" t="t" r="r" b="b"/>
              <a:pathLst>
                <a:path w="1159" h="890" extrusionOk="0">
                  <a:moveTo>
                    <a:pt x="586" y="1"/>
                  </a:moveTo>
                  <a:cubicBezTo>
                    <a:pt x="586" y="1"/>
                    <a:pt x="0" y="886"/>
                    <a:pt x="582" y="889"/>
                  </a:cubicBezTo>
                  <a:cubicBezTo>
                    <a:pt x="583" y="889"/>
                    <a:pt x="585" y="889"/>
                    <a:pt x="586" y="889"/>
                  </a:cubicBezTo>
                  <a:cubicBezTo>
                    <a:pt x="1159"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30"/>
            <p:cNvSpPr/>
            <p:nvPr/>
          </p:nvSpPr>
          <p:spPr>
            <a:xfrm>
              <a:off x="2386055" y="2522993"/>
              <a:ext cx="163717" cy="126177"/>
            </a:xfrm>
            <a:custGeom>
              <a:avLst/>
              <a:gdLst/>
              <a:ahLst/>
              <a:cxnLst/>
              <a:rect l="l" t="t" r="r" b="b"/>
              <a:pathLst>
                <a:path w="1160" h="894" extrusionOk="0">
                  <a:moveTo>
                    <a:pt x="586" y="1"/>
                  </a:moveTo>
                  <a:lnTo>
                    <a:pt x="586" y="1"/>
                  </a:lnTo>
                  <a:cubicBezTo>
                    <a:pt x="586" y="1"/>
                    <a:pt x="0" y="890"/>
                    <a:pt x="583" y="893"/>
                  </a:cubicBezTo>
                  <a:cubicBezTo>
                    <a:pt x="584" y="893"/>
                    <a:pt x="585" y="893"/>
                    <a:pt x="586" y="893"/>
                  </a:cubicBezTo>
                  <a:cubicBezTo>
                    <a:pt x="1159" y="893"/>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30"/>
            <p:cNvSpPr/>
            <p:nvPr/>
          </p:nvSpPr>
          <p:spPr>
            <a:xfrm>
              <a:off x="2735650" y="2524969"/>
              <a:ext cx="163575" cy="126036"/>
            </a:xfrm>
            <a:custGeom>
              <a:avLst/>
              <a:gdLst/>
              <a:ahLst/>
              <a:cxnLst/>
              <a:rect l="l" t="t" r="r" b="b"/>
              <a:pathLst>
                <a:path w="1159" h="893" extrusionOk="0">
                  <a:moveTo>
                    <a:pt x="586" y="0"/>
                  </a:moveTo>
                  <a:lnTo>
                    <a:pt x="586" y="0"/>
                  </a:lnTo>
                  <a:cubicBezTo>
                    <a:pt x="586" y="0"/>
                    <a:pt x="0" y="890"/>
                    <a:pt x="582" y="893"/>
                  </a:cubicBezTo>
                  <a:cubicBezTo>
                    <a:pt x="583" y="893"/>
                    <a:pt x="584" y="893"/>
                    <a:pt x="585" y="893"/>
                  </a:cubicBezTo>
                  <a:cubicBezTo>
                    <a:pt x="1159" y="893"/>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30"/>
            <p:cNvSpPr/>
            <p:nvPr/>
          </p:nvSpPr>
          <p:spPr>
            <a:xfrm>
              <a:off x="3094841" y="2527227"/>
              <a:ext cx="163717" cy="125754"/>
            </a:xfrm>
            <a:custGeom>
              <a:avLst/>
              <a:gdLst/>
              <a:ahLst/>
              <a:cxnLst/>
              <a:rect l="l" t="t" r="r" b="b"/>
              <a:pathLst>
                <a:path w="1160" h="891" extrusionOk="0">
                  <a:moveTo>
                    <a:pt x="587" y="1"/>
                  </a:moveTo>
                  <a:cubicBezTo>
                    <a:pt x="587" y="1"/>
                    <a:pt x="1" y="886"/>
                    <a:pt x="580" y="890"/>
                  </a:cubicBezTo>
                  <a:cubicBezTo>
                    <a:pt x="581" y="890"/>
                    <a:pt x="582" y="890"/>
                    <a:pt x="583" y="890"/>
                  </a:cubicBezTo>
                  <a:cubicBezTo>
                    <a:pt x="1160" y="890"/>
                    <a:pt x="587" y="1"/>
                    <a:pt x="58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30"/>
            <p:cNvSpPr/>
            <p:nvPr/>
          </p:nvSpPr>
          <p:spPr>
            <a:xfrm>
              <a:off x="2481605" y="2541199"/>
              <a:ext cx="315719" cy="231607"/>
            </a:xfrm>
            <a:custGeom>
              <a:avLst/>
              <a:gdLst/>
              <a:ahLst/>
              <a:cxnLst/>
              <a:rect l="l" t="t" r="r" b="b"/>
              <a:pathLst>
                <a:path w="2237" h="1641" extrusionOk="0">
                  <a:moveTo>
                    <a:pt x="1119" y="1"/>
                  </a:moveTo>
                  <a:cubicBezTo>
                    <a:pt x="660" y="1"/>
                    <a:pt x="219" y="57"/>
                    <a:pt x="60" y="157"/>
                  </a:cubicBezTo>
                  <a:cubicBezTo>
                    <a:pt x="167" y="391"/>
                    <a:pt x="249" y="695"/>
                    <a:pt x="1" y="755"/>
                  </a:cubicBezTo>
                  <a:cubicBezTo>
                    <a:pt x="91" y="1102"/>
                    <a:pt x="283" y="1486"/>
                    <a:pt x="402" y="1572"/>
                  </a:cubicBezTo>
                  <a:cubicBezTo>
                    <a:pt x="471" y="1618"/>
                    <a:pt x="527" y="1641"/>
                    <a:pt x="576" y="1641"/>
                  </a:cubicBezTo>
                  <a:cubicBezTo>
                    <a:pt x="699" y="1641"/>
                    <a:pt x="775" y="1509"/>
                    <a:pt x="861" y="1353"/>
                  </a:cubicBezTo>
                  <a:cubicBezTo>
                    <a:pt x="901" y="1095"/>
                    <a:pt x="1116" y="772"/>
                    <a:pt x="1116" y="772"/>
                  </a:cubicBezTo>
                  <a:cubicBezTo>
                    <a:pt x="1116" y="772"/>
                    <a:pt x="1159" y="837"/>
                    <a:pt x="1211" y="933"/>
                  </a:cubicBezTo>
                  <a:cubicBezTo>
                    <a:pt x="1255" y="910"/>
                    <a:pt x="1304" y="891"/>
                    <a:pt x="1360" y="880"/>
                  </a:cubicBezTo>
                  <a:cubicBezTo>
                    <a:pt x="1608" y="834"/>
                    <a:pt x="1916" y="738"/>
                    <a:pt x="2134" y="622"/>
                  </a:cubicBezTo>
                  <a:cubicBezTo>
                    <a:pt x="2101" y="494"/>
                    <a:pt x="2163" y="311"/>
                    <a:pt x="2237" y="160"/>
                  </a:cubicBezTo>
                  <a:cubicBezTo>
                    <a:pt x="1992" y="50"/>
                    <a:pt x="1548" y="1"/>
                    <a:pt x="1119"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30"/>
            <p:cNvSpPr/>
            <p:nvPr/>
          </p:nvSpPr>
          <p:spPr>
            <a:xfrm>
              <a:off x="2603123" y="2650015"/>
              <a:ext cx="49538" cy="82283"/>
            </a:xfrm>
            <a:custGeom>
              <a:avLst/>
              <a:gdLst/>
              <a:ahLst/>
              <a:cxnLst/>
              <a:rect l="l" t="t" r="r" b="b"/>
              <a:pathLst>
                <a:path w="351" h="583" extrusionOk="0">
                  <a:moveTo>
                    <a:pt x="255" y="1"/>
                  </a:moveTo>
                  <a:cubicBezTo>
                    <a:pt x="255" y="1"/>
                    <a:pt x="40" y="324"/>
                    <a:pt x="0" y="582"/>
                  </a:cubicBezTo>
                  <a:cubicBezTo>
                    <a:pt x="86" y="430"/>
                    <a:pt x="185" y="251"/>
                    <a:pt x="350" y="162"/>
                  </a:cubicBezTo>
                  <a:cubicBezTo>
                    <a:pt x="298" y="66"/>
                    <a:pt x="255" y="1"/>
                    <a:pt x="25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30"/>
            <p:cNvSpPr/>
            <p:nvPr/>
          </p:nvSpPr>
          <p:spPr>
            <a:xfrm>
              <a:off x="2471443" y="2563216"/>
              <a:ext cx="45445" cy="84541"/>
            </a:xfrm>
            <a:custGeom>
              <a:avLst/>
              <a:gdLst/>
              <a:ahLst/>
              <a:cxnLst/>
              <a:rect l="l" t="t" r="r" b="b"/>
              <a:pathLst>
                <a:path w="322" h="599" extrusionOk="0">
                  <a:moveTo>
                    <a:pt x="132" y="1"/>
                  </a:moveTo>
                  <a:lnTo>
                    <a:pt x="132" y="1"/>
                  </a:lnTo>
                  <a:cubicBezTo>
                    <a:pt x="129" y="4"/>
                    <a:pt x="126" y="7"/>
                    <a:pt x="123" y="7"/>
                  </a:cubicBezTo>
                  <a:cubicBezTo>
                    <a:pt x="1" y="96"/>
                    <a:pt x="7" y="338"/>
                    <a:pt x="73" y="599"/>
                  </a:cubicBezTo>
                  <a:cubicBezTo>
                    <a:pt x="321" y="539"/>
                    <a:pt x="239" y="235"/>
                    <a:pt x="132"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30"/>
            <p:cNvSpPr/>
            <p:nvPr/>
          </p:nvSpPr>
          <p:spPr>
            <a:xfrm>
              <a:off x="2777990" y="2563640"/>
              <a:ext cx="60829" cy="65488"/>
            </a:xfrm>
            <a:custGeom>
              <a:avLst/>
              <a:gdLst/>
              <a:ahLst/>
              <a:cxnLst/>
              <a:rect l="l" t="t" r="r" b="b"/>
              <a:pathLst>
                <a:path w="431" h="464" extrusionOk="0">
                  <a:moveTo>
                    <a:pt x="137" y="1"/>
                  </a:moveTo>
                  <a:cubicBezTo>
                    <a:pt x="63" y="152"/>
                    <a:pt x="1" y="335"/>
                    <a:pt x="34" y="463"/>
                  </a:cubicBezTo>
                  <a:cubicBezTo>
                    <a:pt x="298" y="321"/>
                    <a:pt x="431" y="152"/>
                    <a:pt x="170" y="17"/>
                  </a:cubicBezTo>
                  <a:cubicBezTo>
                    <a:pt x="160" y="10"/>
                    <a:pt x="147" y="4"/>
                    <a:pt x="13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30"/>
            <p:cNvSpPr/>
            <p:nvPr/>
          </p:nvSpPr>
          <p:spPr>
            <a:xfrm>
              <a:off x="4328794" y="2611203"/>
              <a:ext cx="164140" cy="125754"/>
            </a:xfrm>
            <a:custGeom>
              <a:avLst/>
              <a:gdLst/>
              <a:ahLst/>
              <a:cxnLst/>
              <a:rect l="l" t="t" r="r" b="b"/>
              <a:pathLst>
                <a:path w="1163" h="891" extrusionOk="0">
                  <a:moveTo>
                    <a:pt x="577" y="1"/>
                  </a:moveTo>
                  <a:cubicBezTo>
                    <a:pt x="0" y="1"/>
                    <a:pt x="573" y="891"/>
                    <a:pt x="573" y="891"/>
                  </a:cubicBezTo>
                  <a:cubicBezTo>
                    <a:pt x="573" y="891"/>
                    <a:pt x="1162" y="4"/>
                    <a:pt x="580" y="1"/>
                  </a:cubicBezTo>
                  <a:cubicBezTo>
                    <a:pt x="579" y="1"/>
                    <a:pt x="578" y="1"/>
                    <a:pt x="577"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30"/>
            <p:cNvSpPr/>
            <p:nvPr/>
          </p:nvSpPr>
          <p:spPr>
            <a:xfrm>
              <a:off x="4126687" y="2757844"/>
              <a:ext cx="163575" cy="125612"/>
            </a:xfrm>
            <a:custGeom>
              <a:avLst/>
              <a:gdLst/>
              <a:ahLst/>
              <a:cxnLst/>
              <a:rect l="l" t="t" r="r" b="b"/>
              <a:pathLst>
                <a:path w="1159" h="890" extrusionOk="0">
                  <a:moveTo>
                    <a:pt x="577" y="0"/>
                  </a:moveTo>
                  <a:cubicBezTo>
                    <a:pt x="0" y="0"/>
                    <a:pt x="574" y="890"/>
                    <a:pt x="574" y="890"/>
                  </a:cubicBezTo>
                  <a:cubicBezTo>
                    <a:pt x="574" y="890"/>
                    <a:pt x="1159" y="0"/>
                    <a:pt x="580" y="0"/>
                  </a:cubicBezTo>
                  <a:cubicBezTo>
                    <a:pt x="579" y="0"/>
                    <a:pt x="578" y="0"/>
                    <a:pt x="577"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30"/>
            <p:cNvSpPr/>
            <p:nvPr/>
          </p:nvSpPr>
          <p:spPr>
            <a:xfrm>
              <a:off x="4506484" y="2759678"/>
              <a:ext cx="163717" cy="125754"/>
            </a:xfrm>
            <a:custGeom>
              <a:avLst/>
              <a:gdLst/>
              <a:ahLst/>
              <a:cxnLst/>
              <a:rect l="l" t="t" r="r" b="b"/>
              <a:pathLst>
                <a:path w="1160" h="891" extrusionOk="0">
                  <a:moveTo>
                    <a:pt x="578" y="1"/>
                  </a:moveTo>
                  <a:cubicBezTo>
                    <a:pt x="1" y="1"/>
                    <a:pt x="574" y="890"/>
                    <a:pt x="574" y="890"/>
                  </a:cubicBezTo>
                  <a:cubicBezTo>
                    <a:pt x="574" y="890"/>
                    <a:pt x="1160" y="4"/>
                    <a:pt x="581" y="1"/>
                  </a:cubicBezTo>
                  <a:cubicBezTo>
                    <a:pt x="580" y="1"/>
                    <a:pt x="579" y="1"/>
                    <a:pt x="57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30"/>
            <p:cNvSpPr/>
            <p:nvPr/>
          </p:nvSpPr>
          <p:spPr>
            <a:xfrm>
              <a:off x="4677259" y="2886137"/>
              <a:ext cx="163717" cy="125754"/>
            </a:xfrm>
            <a:custGeom>
              <a:avLst/>
              <a:gdLst/>
              <a:ahLst/>
              <a:cxnLst/>
              <a:rect l="l" t="t" r="r" b="b"/>
              <a:pathLst>
                <a:path w="1160" h="891" extrusionOk="0">
                  <a:moveTo>
                    <a:pt x="575" y="1"/>
                  </a:moveTo>
                  <a:cubicBezTo>
                    <a:pt x="1" y="1"/>
                    <a:pt x="574" y="890"/>
                    <a:pt x="574" y="890"/>
                  </a:cubicBezTo>
                  <a:cubicBezTo>
                    <a:pt x="574" y="890"/>
                    <a:pt x="1160" y="4"/>
                    <a:pt x="578" y="1"/>
                  </a:cubicBezTo>
                  <a:cubicBezTo>
                    <a:pt x="577" y="1"/>
                    <a:pt x="576" y="1"/>
                    <a:pt x="57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30"/>
            <p:cNvSpPr/>
            <p:nvPr/>
          </p:nvSpPr>
          <p:spPr>
            <a:xfrm>
              <a:off x="4327242" y="2884302"/>
              <a:ext cx="163717" cy="125612"/>
            </a:xfrm>
            <a:custGeom>
              <a:avLst/>
              <a:gdLst/>
              <a:ahLst/>
              <a:cxnLst/>
              <a:rect l="l" t="t" r="r" b="b"/>
              <a:pathLst>
                <a:path w="1160" h="890" extrusionOk="0">
                  <a:moveTo>
                    <a:pt x="578" y="0"/>
                  </a:moveTo>
                  <a:cubicBezTo>
                    <a:pt x="1" y="0"/>
                    <a:pt x="574" y="890"/>
                    <a:pt x="574" y="890"/>
                  </a:cubicBezTo>
                  <a:cubicBezTo>
                    <a:pt x="574" y="890"/>
                    <a:pt x="1160" y="3"/>
                    <a:pt x="581" y="0"/>
                  </a:cubicBezTo>
                  <a:cubicBezTo>
                    <a:pt x="580" y="0"/>
                    <a:pt x="579" y="0"/>
                    <a:pt x="57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30"/>
            <p:cNvSpPr/>
            <p:nvPr/>
          </p:nvSpPr>
          <p:spPr>
            <a:xfrm>
              <a:off x="3968474" y="2882467"/>
              <a:ext cx="163717" cy="125612"/>
            </a:xfrm>
            <a:custGeom>
              <a:avLst/>
              <a:gdLst/>
              <a:ahLst/>
              <a:cxnLst/>
              <a:rect l="l" t="t" r="r" b="b"/>
              <a:pathLst>
                <a:path w="1160" h="890" extrusionOk="0">
                  <a:moveTo>
                    <a:pt x="573" y="0"/>
                  </a:moveTo>
                  <a:cubicBezTo>
                    <a:pt x="1" y="0"/>
                    <a:pt x="573" y="889"/>
                    <a:pt x="573" y="889"/>
                  </a:cubicBezTo>
                  <a:cubicBezTo>
                    <a:pt x="573" y="889"/>
                    <a:pt x="1159" y="4"/>
                    <a:pt x="577" y="0"/>
                  </a:cubicBezTo>
                  <a:cubicBezTo>
                    <a:pt x="575" y="0"/>
                    <a:pt x="574" y="0"/>
                    <a:pt x="573"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30"/>
            <p:cNvSpPr/>
            <p:nvPr/>
          </p:nvSpPr>
          <p:spPr>
            <a:xfrm>
              <a:off x="4429706" y="2762501"/>
              <a:ext cx="315154" cy="231465"/>
            </a:xfrm>
            <a:custGeom>
              <a:avLst/>
              <a:gdLst/>
              <a:ahLst/>
              <a:cxnLst/>
              <a:rect l="l" t="t" r="r" b="b"/>
              <a:pathLst>
                <a:path w="2233" h="1640" extrusionOk="0">
                  <a:moveTo>
                    <a:pt x="1661" y="0"/>
                  </a:moveTo>
                  <a:cubicBezTo>
                    <a:pt x="1539" y="0"/>
                    <a:pt x="1462" y="132"/>
                    <a:pt x="1373" y="288"/>
                  </a:cubicBezTo>
                  <a:cubicBezTo>
                    <a:pt x="1333" y="542"/>
                    <a:pt x="1118" y="870"/>
                    <a:pt x="1118" y="870"/>
                  </a:cubicBezTo>
                  <a:cubicBezTo>
                    <a:pt x="1118" y="870"/>
                    <a:pt x="1075" y="804"/>
                    <a:pt x="1026" y="707"/>
                  </a:cubicBezTo>
                  <a:cubicBezTo>
                    <a:pt x="979" y="731"/>
                    <a:pt x="930" y="751"/>
                    <a:pt x="877" y="761"/>
                  </a:cubicBezTo>
                  <a:cubicBezTo>
                    <a:pt x="626" y="804"/>
                    <a:pt x="321" y="903"/>
                    <a:pt x="103" y="1019"/>
                  </a:cubicBezTo>
                  <a:cubicBezTo>
                    <a:pt x="136" y="1144"/>
                    <a:pt x="70" y="1330"/>
                    <a:pt x="0" y="1481"/>
                  </a:cubicBezTo>
                  <a:cubicBezTo>
                    <a:pt x="242" y="1591"/>
                    <a:pt x="689" y="1640"/>
                    <a:pt x="1115" y="1640"/>
                  </a:cubicBezTo>
                  <a:cubicBezTo>
                    <a:pt x="1574" y="1640"/>
                    <a:pt x="2018" y="1584"/>
                    <a:pt x="2177" y="1481"/>
                  </a:cubicBezTo>
                  <a:cubicBezTo>
                    <a:pt x="2070" y="1250"/>
                    <a:pt x="1988" y="946"/>
                    <a:pt x="2233" y="886"/>
                  </a:cubicBezTo>
                  <a:cubicBezTo>
                    <a:pt x="2146" y="536"/>
                    <a:pt x="1951" y="156"/>
                    <a:pt x="1836" y="69"/>
                  </a:cubicBezTo>
                  <a:cubicBezTo>
                    <a:pt x="1766" y="20"/>
                    <a:pt x="1710" y="0"/>
                    <a:pt x="1661"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30"/>
            <p:cNvSpPr/>
            <p:nvPr/>
          </p:nvSpPr>
          <p:spPr>
            <a:xfrm>
              <a:off x="4574371" y="2803007"/>
              <a:ext cx="49115" cy="82424"/>
            </a:xfrm>
            <a:custGeom>
              <a:avLst/>
              <a:gdLst/>
              <a:ahLst/>
              <a:cxnLst/>
              <a:rect l="l" t="t" r="r" b="b"/>
              <a:pathLst>
                <a:path w="348" h="584" extrusionOk="0">
                  <a:moveTo>
                    <a:pt x="348" y="1"/>
                  </a:moveTo>
                  <a:lnTo>
                    <a:pt x="348" y="1"/>
                  </a:lnTo>
                  <a:cubicBezTo>
                    <a:pt x="262" y="153"/>
                    <a:pt x="166" y="328"/>
                    <a:pt x="1" y="420"/>
                  </a:cubicBezTo>
                  <a:cubicBezTo>
                    <a:pt x="50" y="517"/>
                    <a:pt x="93" y="583"/>
                    <a:pt x="93" y="583"/>
                  </a:cubicBezTo>
                  <a:cubicBezTo>
                    <a:pt x="93" y="583"/>
                    <a:pt x="308" y="255"/>
                    <a:pt x="348"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30"/>
            <p:cNvSpPr/>
            <p:nvPr/>
          </p:nvSpPr>
          <p:spPr>
            <a:xfrm>
              <a:off x="4710144" y="2887548"/>
              <a:ext cx="45445" cy="84118"/>
            </a:xfrm>
            <a:custGeom>
              <a:avLst/>
              <a:gdLst/>
              <a:ahLst/>
              <a:cxnLst/>
              <a:rect l="l" t="t" r="r" b="b"/>
              <a:pathLst>
                <a:path w="322" h="596" extrusionOk="0">
                  <a:moveTo>
                    <a:pt x="246" y="0"/>
                  </a:moveTo>
                  <a:lnTo>
                    <a:pt x="246" y="0"/>
                  </a:lnTo>
                  <a:cubicBezTo>
                    <a:pt x="1" y="60"/>
                    <a:pt x="83" y="364"/>
                    <a:pt x="190" y="595"/>
                  </a:cubicBezTo>
                  <a:cubicBezTo>
                    <a:pt x="193" y="595"/>
                    <a:pt x="196" y="592"/>
                    <a:pt x="196" y="589"/>
                  </a:cubicBezTo>
                  <a:cubicBezTo>
                    <a:pt x="321" y="503"/>
                    <a:pt x="312" y="262"/>
                    <a:pt x="24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30"/>
            <p:cNvSpPr/>
            <p:nvPr/>
          </p:nvSpPr>
          <p:spPr>
            <a:xfrm>
              <a:off x="4387648" y="2906178"/>
              <a:ext cx="61394" cy="65488"/>
            </a:xfrm>
            <a:custGeom>
              <a:avLst/>
              <a:gdLst/>
              <a:ahLst/>
              <a:cxnLst/>
              <a:rect l="l" t="t" r="r" b="b"/>
              <a:pathLst>
                <a:path w="435" h="464" extrusionOk="0">
                  <a:moveTo>
                    <a:pt x="401" y="1"/>
                  </a:moveTo>
                  <a:lnTo>
                    <a:pt x="401" y="1"/>
                  </a:lnTo>
                  <a:cubicBezTo>
                    <a:pt x="137" y="143"/>
                    <a:pt x="1" y="312"/>
                    <a:pt x="262" y="447"/>
                  </a:cubicBezTo>
                  <a:cubicBezTo>
                    <a:pt x="275" y="454"/>
                    <a:pt x="285" y="457"/>
                    <a:pt x="298" y="463"/>
                  </a:cubicBezTo>
                  <a:cubicBezTo>
                    <a:pt x="368" y="312"/>
                    <a:pt x="434" y="126"/>
                    <a:pt x="401"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30"/>
            <p:cNvSpPr/>
            <p:nvPr/>
          </p:nvSpPr>
          <p:spPr>
            <a:xfrm>
              <a:off x="5914317" y="2798491"/>
              <a:ext cx="163575" cy="125471"/>
            </a:xfrm>
            <a:custGeom>
              <a:avLst/>
              <a:gdLst/>
              <a:ahLst/>
              <a:cxnLst/>
              <a:rect l="l" t="t" r="r" b="b"/>
              <a:pathLst>
                <a:path w="1159" h="889" extrusionOk="0">
                  <a:moveTo>
                    <a:pt x="586" y="0"/>
                  </a:moveTo>
                  <a:lnTo>
                    <a:pt x="586" y="0"/>
                  </a:lnTo>
                  <a:cubicBezTo>
                    <a:pt x="586" y="0"/>
                    <a:pt x="0" y="886"/>
                    <a:pt x="579" y="889"/>
                  </a:cubicBezTo>
                  <a:cubicBezTo>
                    <a:pt x="580" y="889"/>
                    <a:pt x="581" y="889"/>
                    <a:pt x="582" y="889"/>
                  </a:cubicBezTo>
                  <a:cubicBezTo>
                    <a:pt x="1159" y="889"/>
                    <a:pt x="586"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30"/>
            <p:cNvSpPr/>
            <p:nvPr/>
          </p:nvSpPr>
          <p:spPr>
            <a:xfrm>
              <a:off x="6116283" y="2651850"/>
              <a:ext cx="163717" cy="125612"/>
            </a:xfrm>
            <a:custGeom>
              <a:avLst/>
              <a:gdLst/>
              <a:ahLst/>
              <a:cxnLst/>
              <a:rect l="l" t="t" r="r" b="b"/>
              <a:pathLst>
                <a:path w="1160" h="890" extrusionOk="0">
                  <a:moveTo>
                    <a:pt x="586" y="0"/>
                  </a:moveTo>
                  <a:cubicBezTo>
                    <a:pt x="586" y="0"/>
                    <a:pt x="1" y="887"/>
                    <a:pt x="583" y="890"/>
                  </a:cubicBezTo>
                  <a:cubicBezTo>
                    <a:pt x="584" y="890"/>
                    <a:pt x="585" y="890"/>
                    <a:pt x="586" y="890"/>
                  </a:cubicBezTo>
                  <a:cubicBezTo>
                    <a:pt x="1160" y="890"/>
                    <a:pt x="587" y="0"/>
                    <a:pt x="586"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30"/>
            <p:cNvSpPr/>
            <p:nvPr/>
          </p:nvSpPr>
          <p:spPr>
            <a:xfrm>
              <a:off x="5736486" y="2650015"/>
              <a:ext cx="163575" cy="125612"/>
            </a:xfrm>
            <a:custGeom>
              <a:avLst/>
              <a:gdLst/>
              <a:ahLst/>
              <a:cxnLst/>
              <a:rect l="l" t="t" r="r" b="b"/>
              <a:pathLst>
                <a:path w="1159" h="890" extrusionOk="0">
                  <a:moveTo>
                    <a:pt x="586" y="1"/>
                  </a:moveTo>
                  <a:cubicBezTo>
                    <a:pt x="586" y="1"/>
                    <a:pt x="1" y="886"/>
                    <a:pt x="582" y="889"/>
                  </a:cubicBezTo>
                  <a:cubicBezTo>
                    <a:pt x="584" y="889"/>
                    <a:pt x="585" y="889"/>
                    <a:pt x="586" y="889"/>
                  </a:cubicBezTo>
                  <a:cubicBezTo>
                    <a:pt x="1158" y="889"/>
                    <a:pt x="586" y="1"/>
                    <a:pt x="58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30"/>
            <p:cNvSpPr/>
            <p:nvPr/>
          </p:nvSpPr>
          <p:spPr>
            <a:xfrm>
              <a:off x="5566134" y="2522993"/>
              <a:ext cx="163575" cy="126177"/>
            </a:xfrm>
            <a:custGeom>
              <a:avLst/>
              <a:gdLst/>
              <a:ahLst/>
              <a:cxnLst/>
              <a:rect l="l" t="t" r="r" b="b"/>
              <a:pathLst>
                <a:path w="1159" h="894" extrusionOk="0">
                  <a:moveTo>
                    <a:pt x="585" y="1"/>
                  </a:moveTo>
                  <a:cubicBezTo>
                    <a:pt x="585" y="1"/>
                    <a:pt x="1" y="890"/>
                    <a:pt x="579" y="893"/>
                  </a:cubicBezTo>
                  <a:cubicBezTo>
                    <a:pt x="580" y="893"/>
                    <a:pt x="581" y="893"/>
                    <a:pt x="582" y="893"/>
                  </a:cubicBezTo>
                  <a:cubicBezTo>
                    <a:pt x="1159" y="893"/>
                    <a:pt x="586" y="1"/>
                    <a:pt x="585"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7" name="Google Shape;1517;p30"/>
            <p:cNvSpPr/>
            <p:nvPr/>
          </p:nvSpPr>
          <p:spPr>
            <a:xfrm>
              <a:off x="5915728" y="2524969"/>
              <a:ext cx="163575" cy="126036"/>
            </a:xfrm>
            <a:custGeom>
              <a:avLst/>
              <a:gdLst/>
              <a:ahLst/>
              <a:cxnLst/>
              <a:rect l="l" t="t" r="r" b="b"/>
              <a:pathLst>
                <a:path w="1159" h="893" extrusionOk="0">
                  <a:moveTo>
                    <a:pt x="585" y="0"/>
                  </a:moveTo>
                  <a:cubicBezTo>
                    <a:pt x="585" y="0"/>
                    <a:pt x="0" y="890"/>
                    <a:pt x="579" y="893"/>
                  </a:cubicBezTo>
                  <a:cubicBezTo>
                    <a:pt x="580" y="893"/>
                    <a:pt x="581" y="893"/>
                    <a:pt x="582" y="893"/>
                  </a:cubicBezTo>
                  <a:cubicBezTo>
                    <a:pt x="1159" y="893"/>
                    <a:pt x="585" y="0"/>
                    <a:pt x="585"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8" name="Google Shape;1518;p30"/>
            <p:cNvSpPr/>
            <p:nvPr/>
          </p:nvSpPr>
          <p:spPr>
            <a:xfrm>
              <a:off x="6274638" y="2527227"/>
              <a:ext cx="164140" cy="125754"/>
            </a:xfrm>
            <a:custGeom>
              <a:avLst/>
              <a:gdLst/>
              <a:ahLst/>
              <a:cxnLst/>
              <a:rect l="l" t="t" r="r" b="b"/>
              <a:pathLst>
                <a:path w="1163" h="891" extrusionOk="0">
                  <a:moveTo>
                    <a:pt x="589" y="1"/>
                  </a:moveTo>
                  <a:lnTo>
                    <a:pt x="589" y="1"/>
                  </a:lnTo>
                  <a:cubicBezTo>
                    <a:pt x="589" y="1"/>
                    <a:pt x="0" y="886"/>
                    <a:pt x="582" y="890"/>
                  </a:cubicBezTo>
                  <a:cubicBezTo>
                    <a:pt x="583" y="890"/>
                    <a:pt x="584" y="890"/>
                    <a:pt x="585" y="890"/>
                  </a:cubicBezTo>
                  <a:cubicBezTo>
                    <a:pt x="1162" y="890"/>
                    <a:pt x="589" y="1"/>
                    <a:pt x="589"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30"/>
            <p:cNvSpPr/>
            <p:nvPr/>
          </p:nvSpPr>
          <p:spPr>
            <a:xfrm>
              <a:off x="5661825" y="2541199"/>
              <a:ext cx="315154" cy="231607"/>
            </a:xfrm>
            <a:custGeom>
              <a:avLst/>
              <a:gdLst/>
              <a:ahLst/>
              <a:cxnLst/>
              <a:rect l="l" t="t" r="r" b="b"/>
              <a:pathLst>
                <a:path w="2233" h="1641" extrusionOk="0">
                  <a:moveTo>
                    <a:pt x="1118" y="1"/>
                  </a:moveTo>
                  <a:cubicBezTo>
                    <a:pt x="658" y="1"/>
                    <a:pt x="215" y="57"/>
                    <a:pt x="60" y="157"/>
                  </a:cubicBezTo>
                  <a:cubicBezTo>
                    <a:pt x="165" y="391"/>
                    <a:pt x="245" y="695"/>
                    <a:pt x="0" y="755"/>
                  </a:cubicBezTo>
                  <a:cubicBezTo>
                    <a:pt x="90" y="1102"/>
                    <a:pt x="281" y="1486"/>
                    <a:pt x="400" y="1572"/>
                  </a:cubicBezTo>
                  <a:cubicBezTo>
                    <a:pt x="467" y="1618"/>
                    <a:pt x="522" y="1641"/>
                    <a:pt x="572" y="1641"/>
                  </a:cubicBezTo>
                  <a:cubicBezTo>
                    <a:pt x="698" y="1641"/>
                    <a:pt x="774" y="1509"/>
                    <a:pt x="860" y="1353"/>
                  </a:cubicBezTo>
                  <a:cubicBezTo>
                    <a:pt x="899" y="1095"/>
                    <a:pt x="1115" y="772"/>
                    <a:pt x="1115" y="772"/>
                  </a:cubicBezTo>
                  <a:cubicBezTo>
                    <a:pt x="1115" y="772"/>
                    <a:pt x="1157" y="837"/>
                    <a:pt x="1207" y="933"/>
                  </a:cubicBezTo>
                  <a:cubicBezTo>
                    <a:pt x="1253" y="910"/>
                    <a:pt x="1303" y="891"/>
                    <a:pt x="1360" y="880"/>
                  </a:cubicBezTo>
                  <a:cubicBezTo>
                    <a:pt x="1607" y="834"/>
                    <a:pt x="1911" y="738"/>
                    <a:pt x="2130" y="622"/>
                  </a:cubicBezTo>
                  <a:cubicBezTo>
                    <a:pt x="2100" y="494"/>
                    <a:pt x="2163" y="311"/>
                    <a:pt x="2233" y="160"/>
                  </a:cubicBezTo>
                  <a:cubicBezTo>
                    <a:pt x="1991" y="50"/>
                    <a:pt x="1548" y="1"/>
                    <a:pt x="1118"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30"/>
            <p:cNvSpPr/>
            <p:nvPr/>
          </p:nvSpPr>
          <p:spPr>
            <a:xfrm>
              <a:off x="5783060" y="2650015"/>
              <a:ext cx="49256" cy="82283"/>
            </a:xfrm>
            <a:custGeom>
              <a:avLst/>
              <a:gdLst/>
              <a:ahLst/>
              <a:cxnLst/>
              <a:rect l="l" t="t" r="r" b="b"/>
              <a:pathLst>
                <a:path w="349" h="583" extrusionOk="0">
                  <a:moveTo>
                    <a:pt x="256" y="1"/>
                  </a:moveTo>
                  <a:cubicBezTo>
                    <a:pt x="256" y="1"/>
                    <a:pt x="40" y="324"/>
                    <a:pt x="1" y="582"/>
                  </a:cubicBezTo>
                  <a:cubicBezTo>
                    <a:pt x="87" y="430"/>
                    <a:pt x="183" y="251"/>
                    <a:pt x="348" y="162"/>
                  </a:cubicBezTo>
                  <a:cubicBezTo>
                    <a:pt x="298" y="66"/>
                    <a:pt x="256" y="1"/>
                    <a:pt x="25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30"/>
            <p:cNvSpPr/>
            <p:nvPr/>
          </p:nvSpPr>
          <p:spPr>
            <a:xfrm>
              <a:off x="5651098" y="2563216"/>
              <a:ext cx="45304" cy="84541"/>
            </a:xfrm>
            <a:custGeom>
              <a:avLst/>
              <a:gdLst/>
              <a:ahLst/>
              <a:cxnLst/>
              <a:rect l="l" t="t" r="r" b="b"/>
              <a:pathLst>
                <a:path w="321" h="599" extrusionOk="0">
                  <a:moveTo>
                    <a:pt x="136" y="1"/>
                  </a:moveTo>
                  <a:lnTo>
                    <a:pt x="136" y="1"/>
                  </a:lnTo>
                  <a:cubicBezTo>
                    <a:pt x="133" y="4"/>
                    <a:pt x="129" y="7"/>
                    <a:pt x="126" y="7"/>
                  </a:cubicBezTo>
                  <a:cubicBezTo>
                    <a:pt x="0" y="96"/>
                    <a:pt x="10" y="338"/>
                    <a:pt x="76" y="599"/>
                  </a:cubicBezTo>
                  <a:cubicBezTo>
                    <a:pt x="321" y="539"/>
                    <a:pt x="241" y="235"/>
                    <a:pt x="136"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30"/>
            <p:cNvSpPr/>
            <p:nvPr/>
          </p:nvSpPr>
          <p:spPr>
            <a:xfrm>
              <a:off x="5958210" y="2563640"/>
              <a:ext cx="60829" cy="65488"/>
            </a:xfrm>
            <a:custGeom>
              <a:avLst/>
              <a:gdLst/>
              <a:ahLst/>
              <a:cxnLst/>
              <a:rect l="l" t="t" r="r" b="b"/>
              <a:pathLst>
                <a:path w="431" h="464" extrusionOk="0">
                  <a:moveTo>
                    <a:pt x="133" y="1"/>
                  </a:moveTo>
                  <a:cubicBezTo>
                    <a:pt x="63" y="152"/>
                    <a:pt x="0" y="335"/>
                    <a:pt x="30" y="463"/>
                  </a:cubicBezTo>
                  <a:cubicBezTo>
                    <a:pt x="295" y="321"/>
                    <a:pt x="430" y="152"/>
                    <a:pt x="168" y="17"/>
                  </a:cubicBezTo>
                  <a:cubicBezTo>
                    <a:pt x="156" y="10"/>
                    <a:pt x="145" y="4"/>
                    <a:pt x="133"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4" name="Google Shape;588;p23"/>
          <p:cNvGrpSpPr/>
          <p:nvPr/>
        </p:nvGrpSpPr>
        <p:grpSpPr>
          <a:xfrm>
            <a:off x="2494101" y="289395"/>
            <a:ext cx="630937" cy="773965"/>
            <a:chOff x="1327725" y="574025"/>
            <a:chExt cx="2215064" cy="1893151"/>
          </a:xfrm>
        </p:grpSpPr>
        <p:sp>
          <p:nvSpPr>
            <p:cNvPr id="116" name="Google Shape;589;p23"/>
            <p:cNvSpPr/>
            <p:nvPr/>
          </p:nvSpPr>
          <p:spPr>
            <a:xfrm>
              <a:off x="1327725" y="574025"/>
              <a:ext cx="2215064" cy="1893151"/>
            </a:xfrm>
            <a:custGeom>
              <a:avLst/>
              <a:gdLst/>
              <a:ahLst/>
              <a:cxnLst/>
              <a:rect l="l" t="t" r="r" b="b"/>
              <a:pathLst>
                <a:path w="24276" h="20748" extrusionOk="0">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590;p23"/>
            <p:cNvSpPr/>
            <p:nvPr/>
          </p:nvSpPr>
          <p:spPr>
            <a:xfrm>
              <a:off x="2309794" y="812904"/>
              <a:ext cx="228842" cy="245905"/>
            </a:xfrm>
            <a:custGeom>
              <a:avLst/>
              <a:gdLst/>
              <a:ahLst/>
              <a:cxnLst/>
              <a:rect l="l" t="t" r="r" b="b"/>
              <a:pathLst>
                <a:path w="2508" h="2695" extrusionOk="0">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65C1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591;p23"/>
            <p:cNvSpPr/>
            <p:nvPr/>
          </p:nvSpPr>
          <p:spPr>
            <a:xfrm>
              <a:off x="2302221" y="860078"/>
              <a:ext cx="143072" cy="293170"/>
            </a:xfrm>
            <a:custGeom>
              <a:avLst/>
              <a:gdLst/>
              <a:ahLst/>
              <a:cxnLst/>
              <a:rect l="l" t="t" r="r" b="b"/>
              <a:pathLst>
                <a:path w="1568" h="3213" extrusionOk="0">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5295A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592;p23"/>
            <p:cNvSpPr/>
            <p:nvPr/>
          </p:nvSpPr>
          <p:spPr>
            <a:xfrm>
              <a:off x="2062429" y="670288"/>
              <a:ext cx="249008" cy="493362"/>
            </a:xfrm>
            <a:custGeom>
              <a:avLst/>
              <a:gdLst/>
              <a:ahLst/>
              <a:cxnLst/>
              <a:rect l="l" t="t" r="r" b="b"/>
              <a:pathLst>
                <a:path w="2729" h="5407" extrusionOk="0">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593;p23"/>
            <p:cNvSpPr/>
            <p:nvPr/>
          </p:nvSpPr>
          <p:spPr>
            <a:xfrm>
              <a:off x="2177124" y="670380"/>
              <a:ext cx="125006" cy="456043"/>
            </a:xfrm>
            <a:custGeom>
              <a:avLst/>
              <a:gdLst/>
              <a:ahLst/>
              <a:cxnLst/>
              <a:rect l="l" t="t" r="r" b="b"/>
              <a:pathLst>
                <a:path w="1370" h="4998" extrusionOk="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594;p23"/>
            <p:cNvSpPr/>
            <p:nvPr/>
          </p:nvSpPr>
          <p:spPr>
            <a:xfrm>
              <a:off x="1484575" y="960721"/>
              <a:ext cx="1921528" cy="1379989"/>
            </a:xfrm>
            <a:custGeom>
              <a:avLst/>
              <a:gdLst/>
              <a:ahLst/>
              <a:cxnLst/>
              <a:rect l="l" t="t" r="r" b="b"/>
              <a:pathLst>
                <a:path w="21059" h="15124" extrusionOk="0">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rgbClr val="F958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595;p23"/>
            <p:cNvSpPr/>
            <p:nvPr/>
          </p:nvSpPr>
          <p:spPr>
            <a:xfrm>
              <a:off x="1711866" y="962181"/>
              <a:ext cx="1524978" cy="1378256"/>
            </a:xfrm>
            <a:custGeom>
              <a:avLst/>
              <a:gdLst/>
              <a:ahLst/>
              <a:cxnLst/>
              <a:rect l="l" t="t" r="r" b="b"/>
              <a:pathLst>
                <a:path w="16713" h="15105" extrusionOk="0">
                  <a:moveTo>
                    <a:pt x="11415" y="0"/>
                  </a:moveTo>
                  <a:cubicBezTo>
                    <a:pt x="11851" y="1812"/>
                    <a:pt x="15317" y="6993"/>
                    <a:pt x="10496" y="11018"/>
                  </a:cubicBezTo>
                  <a:cubicBezTo>
                    <a:pt x="8759" y="12466"/>
                    <a:pt x="6934" y="12939"/>
                    <a:pt x="5278" y="12939"/>
                  </a:cubicBezTo>
                  <a:cubicBezTo>
                    <a:pt x="4643" y="12939"/>
                    <a:pt x="4031" y="12870"/>
                    <a:pt x="3459" y="12761"/>
                  </a:cubicBezTo>
                  <a:lnTo>
                    <a:pt x="3459" y="12761"/>
                  </a:ln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lnTo>
                    <a:pt x="0" y="11517"/>
                  </a:ln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596;p23"/>
            <p:cNvSpPr/>
            <p:nvPr/>
          </p:nvSpPr>
          <p:spPr>
            <a:xfrm>
              <a:off x="1548903" y="1034812"/>
              <a:ext cx="959259" cy="941192"/>
            </a:xfrm>
            <a:custGeom>
              <a:avLst/>
              <a:gdLst/>
              <a:ahLst/>
              <a:cxnLst/>
              <a:rect l="l" t="t" r="r" b="b"/>
              <a:pathLst>
                <a:path w="10513" h="10315" extrusionOk="0">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rgbClr val="F45E5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597;p23"/>
            <p:cNvSpPr/>
            <p:nvPr/>
          </p:nvSpPr>
          <p:spPr>
            <a:xfrm>
              <a:off x="2132414" y="1402073"/>
              <a:ext cx="411606" cy="229937"/>
            </a:xfrm>
            <a:custGeom>
              <a:avLst/>
              <a:gdLst/>
              <a:ahLst/>
              <a:cxnLst/>
              <a:rect l="l" t="t" r="r" b="b"/>
              <a:pathLst>
                <a:path w="4511" h="2520" extrusionOk="0">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598;p23"/>
            <p:cNvSpPr/>
            <p:nvPr/>
          </p:nvSpPr>
          <p:spPr>
            <a:xfrm>
              <a:off x="2275121" y="1557372"/>
              <a:ext cx="193257" cy="74638"/>
            </a:xfrm>
            <a:custGeom>
              <a:avLst/>
              <a:gdLst/>
              <a:ahLst/>
              <a:cxnLst/>
              <a:rect l="l" t="t" r="r" b="b"/>
              <a:pathLst>
                <a:path w="2118" h="818" extrusionOk="0">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599;p23"/>
            <p:cNvSpPr/>
            <p:nvPr/>
          </p:nvSpPr>
          <p:spPr>
            <a:xfrm>
              <a:off x="2089529" y="1336559"/>
              <a:ext cx="83124" cy="76828"/>
            </a:xfrm>
            <a:custGeom>
              <a:avLst/>
              <a:gdLst/>
              <a:ahLst/>
              <a:cxnLst/>
              <a:rect l="l" t="t" r="r" b="b"/>
              <a:pathLst>
                <a:path w="911" h="842" extrusionOk="0">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600;p23"/>
            <p:cNvSpPr/>
            <p:nvPr/>
          </p:nvSpPr>
          <p:spPr>
            <a:xfrm>
              <a:off x="2462173" y="1269859"/>
              <a:ext cx="83124" cy="77011"/>
            </a:xfrm>
            <a:custGeom>
              <a:avLst/>
              <a:gdLst/>
              <a:ahLst/>
              <a:cxnLst/>
              <a:rect l="l" t="t" r="r" b="b"/>
              <a:pathLst>
                <a:path w="911" h="844" extrusionOk="0">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rgbClr val="43434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601;p23"/>
            <p:cNvSpPr/>
            <p:nvPr/>
          </p:nvSpPr>
          <p:spPr>
            <a:xfrm>
              <a:off x="2561722" y="1302525"/>
              <a:ext cx="196542" cy="181851"/>
            </a:xfrm>
            <a:custGeom>
              <a:avLst/>
              <a:gdLst/>
              <a:ahLst/>
              <a:cxnLst/>
              <a:rect l="l" t="t" r="r" b="b"/>
              <a:pathLst>
                <a:path w="2154" h="1993" extrusionOk="0">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602;p23"/>
            <p:cNvSpPr/>
            <p:nvPr/>
          </p:nvSpPr>
          <p:spPr>
            <a:xfrm>
              <a:off x="1930215" y="1415303"/>
              <a:ext cx="196815" cy="181943"/>
            </a:xfrm>
            <a:custGeom>
              <a:avLst/>
              <a:gdLst/>
              <a:ahLst/>
              <a:cxnLst/>
              <a:rect l="l" t="t" r="r" b="b"/>
              <a:pathLst>
                <a:path w="2157" h="1994" extrusionOk="0">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603;p23"/>
            <p:cNvSpPr/>
            <p:nvPr/>
          </p:nvSpPr>
          <p:spPr>
            <a:xfrm>
              <a:off x="1621351" y="1083993"/>
              <a:ext cx="348830" cy="352844"/>
            </a:xfrm>
            <a:custGeom>
              <a:avLst/>
              <a:gdLst/>
              <a:ahLst/>
              <a:cxnLst/>
              <a:rect l="l" t="t" r="r" b="b"/>
              <a:pathLst>
                <a:path w="3823" h="3867" extrusionOk="0">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604;p23"/>
            <p:cNvSpPr/>
            <p:nvPr/>
          </p:nvSpPr>
          <p:spPr>
            <a:xfrm>
              <a:off x="1617701" y="1516676"/>
              <a:ext cx="170537" cy="124458"/>
            </a:xfrm>
            <a:custGeom>
              <a:avLst/>
              <a:gdLst/>
              <a:ahLst/>
              <a:cxnLst/>
              <a:rect l="l" t="t" r="r" b="b"/>
              <a:pathLst>
                <a:path w="1869" h="1364" extrusionOk="0">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605;p23"/>
            <p:cNvSpPr/>
            <p:nvPr/>
          </p:nvSpPr>
          <p:spPr>
            <a:xfrm>
              <a:off x="1891892" y="2090242"/>
              <a:ext cx="236416" cy="103289"/>
            </a:xfrm>
            <a:custGeom>
              <a:avLst/>
              <a:gdLst/>
              <a:ahLst/>
              <a:cxnLst/>
              <a:rect l="l" t="t" r="r" b="b"/>
              <a:pathLst>
                <a:path w="2591" h="1132" extrusionOk="0">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rgbClr val="434343">
                <a:alpha val="151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133" name="Picture 132"/>
          <p:cNvPicPr>
            <a:picLocks noChangeAspect="1"/>
          </p:cNvPicPr>
          <p:nvPr/>
        </p:nvPicPr>
        <p:blipFill>
          <a:blip r:embed="rId5"/>
          <a:stretch>
            <a:fillRect/>
          </a:stretch>
        </p:blipFill>
        <p:spPr>
          <a:xfrm>
            <a:off x="1471221" y="2477929"/>
            <a:ext cx="664522" cy="942929"/>
          </a:xfrm>
          <a:prstGeom prst="rect">
            <a:avLst/>
          </a:prstGeom>
        </p:spPr>
      </p:pic>
      <p:pic>
        <p:nvPicPr>
          <p:cNvPr id="2" name="8914889194757163378">
            <a:hlinkClick r:id="" action="ppaction://media"/>
            <a:extLst>
              <a:ext uri="{FF2B5EF4-FFF2-40B4-BE49-F238E27FC236}">
                <a16:creationId xmlns:a16="http://schemas.microsoft.com/office/drawing/2014/main" id="{00ACA145-3864-4195-BAD4-C3991C75305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98505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2563708-0776-4076-A940-BF5C7287EF01}"/>
              </a:ext>
            </a:extLst>
          </p:cNvPr>
          <p:cNvSpPr txBox="1"/>
          <p:nvPr/>
        </p:nvSpPr>
        <p:spPr>
          <a:xfrm>
            <a:off x="351614" y="1130745"/>
            <a:ext cx="8792386" cy="1329338"/>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60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KHÁM PHÁ</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47847520-FB81-4AF5-A287-C46AD6DAE8D9}"/>
              </a:ext>
            </a:extLst>
          </p:cNvPr>
          <p:cNvPicPr>
            <a:picLocks noChangeAspect="1"/>
          </p:cNvPicPr>
          <p:nvPr/>
        </p:nvPicPr>
        <p:blipFill rotWithShape="1">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33688" b="94858" l="4610" r="94681">
                        <a14:foregroundMark x1="17376" y1="91135" x2="22695" y2="90071"/>
                        <a14:foregroundMark x1="27482" y1="88475" x2="31383" y2="92199"/>
                        <a14:foregroundMark x1="21809" y1="89007" x2="22340" y2="85461"/>
                        <a14:foregroundMark x1="76950" y1="90071" x2="74645" y2="73050"/>
                        <a14:foregroundMark x1="85461" y1="89894" x2="90426" y2="91844"/>
                        <a14:foregroundMark x1="76773" y1="66312" x2="83156" y2="69149"/>
                        <a14:foregroundMark x1="39184" y1="56915" x2="41489" y2="54965"/>
                        <a14:foregroundMark x1="81028" y1="67908" x2="85993" y2="85638"/>
                        <a14:foregroundMark x1="85816" y1="67021" x2="87411" y2="71986"/>
                        <a14:foregroundMark x1="87943" y1="65603" x2="88830" y2="70035"/>
                        <a14:foregroundMark x1="22340" y1="57447" x2="27660" y2="55142"/>
                      </a14:backgroundRemoval>
                    </a14:imgEffect>
                  </a14:imgLayer>
                </a14:imgProps>
              </a:ext>
              <a:ext uri="{28A0092B-C50C-407E-A947-70E740481C1C}">
                <a14:useLocalDpi xmlns:a14="http://schemas.microsoft.com/office/drawing/2010/main" val="0"/>
              </a:ext>
            </a:extLst>
          </a:blip>
          <a:srcRect t="33713"/>
          <a:stretch/>
        </p:blipFill>
        <p:spPr>
          <a:xfrm>
            <a:off x="2838543" y="4101550"/>
            <a:ext cx="3539938" cy="2346512"/>
          </a:xfrm>
          <a:prstGeom prst="rect">
            <a:avLst/>
          </a:prstGeom>
        </p:spPr>
      </p:pic>
      <p:pic>
        <p:nvPicPr>
          <p:cNvPr id="23" name="Picture 22">
            <a:extLst>
              <a:ext uri="{FF2B5EF4-FFF2-40B4-BE49-F238E27FC236}">
                <a16:creationId xmlns:a16="http://schemas.microsoft.com/office/drawing/2014/main" id="{588C63C8-7F24-48E1-974E-3174EE6FC7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2459" y="5136717"/>
            <a:ext cx="3654299" cy="1902373"/>
          </a:xfrm>
          <a:prstGeom prst="rect">
            <a:avLst/>
          </a:prstGeom>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25" name="Picture 24" descr="sunflowers_wave_hb"/>
          <p:cNvPicPr/>
          <p:nvPr/>
        </p:nvPicPr>
        <p:blipFill>
          <a:blip r:embed="rId10"/>
          <a:srcRect/>
          <a:stretch>
            <a:fillRect/>
          </a:stretch>
        </p:blipFill>
        <p:spPr bwMode="auto">
          <a:xfrm rot="-3062172">
            <a:off x="2281372" y="5483128"/>
            <a:ext cx="1285213" cy="1389445"/>
          </a:xfrm>
          <a:prstGeom prst="rect">
            <a:avLst/>
          </a:prstGeom>
          <a:noFill/>
          <a:ln w="9525">
            <a:noFill/>
            <a:miter lim="800000"/>
            <a:headEnd/>
            <a:tailEnd/>
          </a:ln>
        </p:spPr>
      </p:pic>
      <p:pic>
        <p:nvPicPr>
          <p:cNvPr id="26" name="Picture 25" descr="sunflowers_wave_hb"/>
          <p:cNvPicPr/>
          <p:nvPr/>
        </p:nvPicPr>
        <p:blipFill>
          <a:blip r:embed="rId10"/>
          <a:srcRect/>
          <a:stretch>
            <a:fillRect/>
          </a:stretch>
        </p:blipFill>
        <p:spPr bwMode="auto">
          <a:xfrm rot="-3062172">
            <a:off x="3496901" y="5563391"/>
            <a:ext cx="1246505" cy="1309370"/>
          </a:xfrm>
          <a:prstGeom prst="rect">
            <a:avLst/>
          </a:prstGeom>
          <a:noFill/>
          <a:ln w="9525">
            <a:noFill/>
            <a:miter lim="800000"/>
            <a:headEnd/>
            <a:tailEnd/>
          </a:ln>
        </p:spPr>
      </p:pic>
      <p:pic>
        <p:nvPicPr>
          <p:cNvPr id="27" name="Picture 26" descr="sunflowers_wave_hb"/>
          <p:cNvPicPr/>
          <p:nvPr/>
        </p:nvPicPr>
        <p:blipFill>
          <a:blip r:embed="rId10"/>
          <a:srcRect/>
          <a:stretch>
            <a:fillRect/>
          </a:stretch>
        </p:blipFill>
        <p:spPr bwMode="auto">
          <a:xfrm rot="-3062172">
            <a:off x="4705698" y="5610474"/>
            <a:ext cx="1246505" cy="1309370"/>
          </a:xfrm>
          <a:prstGeom prst="rect">
            <a:avLst/>
          </a:prstGeom>
          <a:noFill/>
          <a:ln w="9525">
            <a:noFill/>
            <a:miter lim="800000"/>
            <a:headEnd/>
            <a:tailEnd/>
          </a:ln>
        </p:spPr>
      </p:pic>
      <p:pic>
        <p:nvPicPr>
          <p:cNvPr id="28" name="Picture 27" descr="sunflowers_wave_hb"/>
          <p:cNvPicPr/>
          <p:nvPr/>
        </p:nvPicPr>
        <p:blipFill>
          <a:blip r:embed="rId10"/>
          <a:srcRect/>
          <a:stretch>
            <a:fillRect/>
          </a:stretch>
        </p:blipFill>
        <p:spPr bwMode="auto">
          <a:xfrm rot="-3062172">
            <a:off x="5820954" y="5500682"/>
            <a:ext cx="1246505" cy="1309370"/>
          </a:xfrm>
          <a:prstGeom prst="rect">
            <a:avLst/>
          </a:prstGeom>
          <a:noFill/>
          <a:ln w="9525">
            <a:noFill/>
            <a:miter lim="800000"/>
            <a:headEnd/>
            <a:tailEnd/>
          </a:ln>
        </p:spPr>
      </p:pic>
    </p:spTree>
    <p:extLst>
      <p:ext uri="{BB962C8B-B14F-4D97-AF65-F5344CB8AC3E}">
        <p14:creationId xmlns:p14="http://schemas.microsoft.com/office/powerpoint/2010/main" val="1144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116"/>
            <a:ext cx="9144000" cy="691211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2563708-0776-4076-A940-BF5C7287EF01}"/>
              </a:ext>
            </a:extLst>
          </p:cNvPr>
          <p:cNvSpPr txBox="1"/>
          <p:nvPr/>
        </p:nvSpPr>
        <p:spPr>
          <a:xfrm>
            <a:off x="-108520" y="566678"/>
            <a:ext cx="8792386" cy="754694"/>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3200" kern="100">
                <a:latin typeface="Atm"/>
                <a:ea typeface="Calibri" panose="020F0502020204030204" pitchFamily="34" charset="0"/>
                <a:cs typeface="Times New Roman" panose="02020603050405020304" pitchFamily="18" charset="0"/>
              </a:rPr>
              <a:t>Thứ .....ngày....tháng .....năm.... </a:t>
            </a:r>
            <a:endParaRPr lang="en-US" sz="3200" kern="100" dirty="0">
              <a:effectLst/>
              <a:latin typeface="Atm"/>
              <a:ea typeface="Calibri" panose="020F0502020204030204" pitchFamily="34" charset="0"/>
              <a:cs typeface="Times New Roman" panose="02020603050405020304" pitchFamily="18" charset="0"/>
            </a:endParaRPr>
          </a:p>
        </p:txBody>
      </p:sp>
      <p:pic>
        <p:nvPicPr>
          <p:cNvPr id="11" name="Picture 10"/>
          <p:cNvPicPr/>
          <p:nvPr/>
        </p:nvPicPr>
        <p:blipFill>
          <a:blip r:embed="rId6"/>
          <a:stretch>
            <a:fillRect/>
          </a:stretch>
        </p:blipFill>
        <p:spPr>
          <a:xfrm flipH="1">
            <a:off x="31094" y="1321372"/>
            <a:ext cx="1948617" cy="4676709"/>
          </a:xfrm>
          <a:prstGeom prst="rect">
            <a:avLst/>
          </a:prstGeom>
        </p:spPr>
      </p:pic>
      <p:sp>
        <p:nvSpPr>
          <p:cNvPr id="12" name="TextBox 11">
            <a:extLst>
              <a:ext uri="{FF2B5EF4-FFF2-40B4-BE49-F238E27FC236}">
                <a16:creationId xmlns:a16="http://schemas.microsoft.com/office/drawing/2014/main" id="{42563708-0776-4076-A940-BF5C7287EF01}"/>
              </a:ext>
            </a:extLst>
          </p:cNvPr>
          <p:cNvSpPr txBox="1"/>
          <p:nvPr/>
        </p:nvSpPr>
        <p:spPr>
          <a:xfrm>
            <a:off x="1331639" y="1700808"/>
            <a:ext cx="7848873" cy="286232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4000" kern="100">
                <a:solidFill>
                  <a:srgbClr val="FF0000"/>
                </a:solidFill>
                <a:latin typeface="Atm"/>
                <a:ea typeface="Calibri" panose="020F0502020204030204" pitchFamily="34" charset="0"/>
                <a:cs typeface="Times New Roman" panose="02020603050405020304" pitchFamily="18" charset="0"/>
              </a:rPr>
              <a:t>LUYỆN TỪ VÀ CÂU:</a:t>
            </a:r>
          </a:p>
          <a:p>
            <a:pPr marL="180340" marR="0" algn="ctr">
              <a:lnSpc>
                <a:spcPct val="150000"/>
              </a:lnSpc>
              <a:spcBef>
                <a:spcPts val="0"/>
              </a:spcBef>
              <a:spcAft>
                <a:spcPts val="0"/>
              </a:spcAft>
              <a:tabLst>
                <a:tab pos="270510" algn="l"/>
              </a:tabLst>
            </a:pPr>
            <a:r>
              <a:rPr lang="vi-VN" sz="4000" kern="100">
                <a:solidFill>
                  <a:srgbClr val="FF0000"/>
                </a:solidFill>
                <a:effectLst/>
                <a:latin typeface="Atm"/>
                <a:ea typeface="Calibri" panose="020F0502020204030204" pitchFamily="34" charset="0"/>
                <a:cs typeface="Times New Roman" panose="02020603050405020304" pitchFamily="18" charset="0"/>
              </a:rPr>
              <a:t>MỞ RỘNG VỐN TỪ : SÁCH VÀ THƯ VIỆN</a:t>
            </a:r>
            <a:endParaRPr lang="en-US" sz="4000" kern="100" dirty="0">
              <a:solidFill>
                <a:srgbClr val="FF0000"/>
              </a:solidFill>
              <a:effectLst/>
              <a:latin typeface="Atm"/>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142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grpSp>
        <p:nvGrpSpPr>
          <p:cNvPr id="3" name="Group 2"/>
          <p:cNvGrpSpPr/>
          <p:nvPr/>
        </p:nvGrpSpPr>
        <p:grpSpPr>
          <a:xfrm>
            <a:off x="107504" y="1507430"/>
            <a:ext cx="9036496" cy="3937793"/>
            <a:chOff x="107504" y="1507430"/>
            <a:chExt cx="9036496" cy="3937793"/>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313" y="1507430"/>
              <a:ext cx="8675687" cy="3937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a:extLst>
                <a:ext uri="{FF2B5EF4-FFF2-40B4-BE49-F238E27FC236}">
                  <a16:creationId xmlns:a16="http://schemas.microsoft.com/office/drawing/2014/main" id="{42563708-0776-4076-A940-BF5C7287EF01}"/>
                </a:ext>
              </a:extLst>
            </p:cNvPr>
            <p:cNvSpPr txBox="1"/>
            <p:nvPr/>
          </p:nvSpPr>
          <p:spPr>
            <a:xfrm>
              <a:off x="107504" y="1651447"/>
              <a:ext cx="9036495" cy="769441"/>
            </a:xfrm>
            <a:prstGeom prst="rect">
              <a:avLst/>
            </a:prstGeom>
            <a:solidFill>
              <a:schemeClr val="bg1"/>
            </a:solidFill>
          </p:spPr>
          <p:txBody>
            <a:bodyPr wrap="square">
              <a:spAutoFit/>
            </a:bodyPr>
            <a:lstStyle/>
            <a:p>
              <a:pPr marL="180340" marR="0" algn="ctr">
                <a:spcBef>
                  <a:spcPts val="0"/>
                </a:spcBef>
                <a:spcAft>
                  <a:spcPts val="0"/>
                </a:spcAft>
                <a:tabLst>
                  <a:tab pos="270510" algn="l"/>
                </a:tabLst>
              </a:pPr>
              <a:r>
                <a:rPr lang="vi-VN" sz="4400" b="1" kern="0">
                  <a:solidFill>
                    <a:srgbClr val="0070C0"/>
                  </a:solidFill>
                  <a:latin typeface="Atm"/>
                  <a:ea typeface="Times New Roman" panose="02020603050405020304" pitchFamily="18" charset="0"/>
                  <a:cs typeface="Times New Roman" panose="02020603050405020304" pitchFamily="18" charset="0"/>
                </a:rPr>
                <a:t>1. Kể tên một số sách em đã đọc</a:t>
              </a:r>
              <a:endParaRPr lang="vi-VN" sz="4400" b="1" kern="0">
                <a:solidFill>
                  <a:srgbClr val="0070C0"/>
                </a:solidFill>
                <a:effectLst/>
                <a:latin typeface="Atm"/>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8182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453" y="4288"/>
            <a:ext cx="9144000" cy="6858000"/>
          </a:xfrm>
          <a:prstGeom prst="rect">
            <a:avLst/>
          </a:prstGeom>
        </p:spPr>
      </p:pic>
      <p:sp>
        <p:nvSpPr>
          <p:cNvPr id="3" name="TextBox 2">
            <a:extLst>
              <a:ext uri="{FF2B5EF4-FFF2-40B4-BE49-F238E27FC236}">
                <a16:creationId xmlns:a16="http://schemas.microsoft.com/office/drawing/2014/main" id="{42563708-0776-4076-A940-BF5C7287EF01}"/>
              </a:ext>
            </a:extLst>
          </p:cNvPr>
          <p:cNvSpPr txBox="1"/>
          <p:nvPr/>
        </p:nvSpPr>
        <p:spPr>
          <a:xfrm>
            <a:off x="351614" y="836712"/>
            <a:ext cx="8252834" cy="1200329"/>
          </a:xfrm>
          <a:prstGeom prst="rect">
            <a:avLst/>
          </a:prstGeom>
          <a:noFill/>
        </p:spPr>
        <p:txBody>
          <a:bodyPr wrap="square">
            <a:spAutoFit/>
          </a:bodyPr>
          <a:lstStyle/>
          <a:p>
            <a:pPr marL="180340" marR="0" algn="ctr">
              <a:spcBef>
                <a:spcPts val="0"/>
              </a:spcBef>
              <a:spcAft>
                <a:spcPts val="0"/>
              </a:spcAft>
              <a:tabLst>
                <a:tab pos="270510" algn="l"/>
              </a:tabLst>
            </a:pPr>
            <a:r>
              <a:rPr lang="vi-VN" sz="3600" b="1" kern="0">
                <a:latin typeface="Times New Roman" panose="02020603050405020304" pitchFamily="18" charset="0"/>
                <a:ea typeface="Calibri" panose="020F0502020204030204" pitchFamily="34" charset="0"/>
                <a:cs typeface="Times New Roman" panose="02020603050405020304" pitchFamily="18" charset="0"/>
              </a:rPr>
              <a:t>THẢO LUẬN </a:t>
            </a:r>
          </a:p>
          <a:p>
            <a:pPr marL="180340" marR="0" algn="ctr">
              <a:spcBef>
                <a:spcPts val="0"/>
              </a:spcBef>
              <a:spcAft>
                <a:spcPts val="0"/>
              </a:spcAft>
              <a:tabLst>
                <a:tab pos="270510" algn="l"/>
              </a:tabLst>
            </a:pPr>
            <a:r>
              <a:rPr lang="vi-VN" sz="3600" b="1" kern="0">
                <a:latin typeface="Times New Roman" panose="02020603050405020304" pitchFamily="18" charset="0"/>
                <a:ea typeface="Calibri" panose="020F0502020204030204" pitchFamily="34" charset="0"/>
                <a:cs typeface="Times New Roman" panose="02020603050405020304" pitchFamily="18" charset="0"/>
              </a:rPr>
              <a:t>NHÓM 2</a:t>
            </a:r>
            <a:endParaRPr lang="en-US" sz="3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2563708-0776-4076-A940-BF5C7287EF01}"/>
              </a:ext>
            </a:extLst>
          </p:cNvPr>
          <p:cNvSpPr txBox="1"/>
          <p:nvPr/>
        </p:nvSpPr>
        <p:spPr>
          <a:xfrm>
            <a:off x="1115616" y="2420888"/>
            <a:ext cx="7488832" cy="2751522"/>
          </a:xfrm>
          <a:prstGeom prst="rect">
            <a:avLst/>
          </a:prstGeom>
          <a:noFill/>
        </p:spPr>
        <p:txBody>
          <a:bodyPr wrap="square">
            <a:spAutoFit/>
          </a:bodyPr>
          <a:lstStyle/>
          <a:p>
            <a:pPr marL="180340" marR="0">
              <a:spcBef>
                <a:spcPts val="0"/>
              </a:spcBef>
              <a:spcAft>
                <a:spcPts val="0"/>
              </a:spcAft>
              <a:tabLst>
                <a:tab pos="270510" algn="l"/>
              </a:tabLst>
            </a:pPr>
            <a:r>
              <a:rPr lang="vi-VN" sz="2400" b="1" kern="0">
                <a:effectLst/>
                <a:latin typeface="Atm"/>
                <a:ea typeface="Times New Roman" panose="02020603050405020304" pitchFamily="18" charset="0"/>
                <a:cs typeface="Times New Roman" panose="02020603050405020304" pitchFamily="18" charset="0"/>
              </a:rPr>
              <a:t>	a.Truyện: Dế Mèn phiêu lưu ký, nghìn lẻ một đêm</a:t>
            </a:r>
          </a:p>
          <a:p>
            <a:pPr marL="180340" marR="0">
              <a:lnSpc>
                <a:spcPct val="130000"/>
              </a:lnSpc>
              <a:spcBef>
                <a:spcPts val="0"/>
              </a:spcBef>
              <a:spcAft>
                <a:spcPts val="0"/>
              </a:spcAft>
              <a:tabLst>
                <a:tab pos="270510" algn="l"/>
              </a:tabLst>
            </a:pPr>
            <a:r>
              <a:rPr lang="vi-VN" sz="2400" b="1" kern="0">
                <a:effectLst/>
                <a:latin typeface="Atm"/>
                <a:ea typeface="Times New Roman" panose="02020603050405020304" pitchFamily="18" charset="0"/>
                <a:cs typeface="Times New Roman" panose="02020603050405020304" pitchFamily="18" charset="0"/>
              </a:rPr>
              <a:t>	b. Thơ: Đất nước, Truyện Kiều</a:t>
            </a:r>
          </a:p>
          <a:p>
            <a:pPr marL="180340" marR="0">
              <a:lnSpc>
                <a:spcPct val="130000"/>
              </a:lnSpc>
              <a:spcBef>
                <a:spcPts val="0"/>
              </a:spcBef>
              <a:spcAft>
                <a:spcPts val="0"/>
              </a:spcAft>
              <a:tabLst>
                <a:tab pos="270510" algn="l"/>
              </a:tabLst>
            </a:pPr>
            <a:r>
              <a:rPr lang="vi-VN" sz="2400" b="1" kern="0">
                <a:effectLst/>
                <a:latin typeface="Atm"/>
                <a:ea typeface="Times New Roman" panose="02020603050405020304" pitchFamily="18" charset="0"/>
                <a:cs typeface="Times New Roman" panose="02020603050405020304" pitchFamily="18" charset="0"/>
              </a:rPr>
              <a:t>	c. Sách giáo khoa: Toán, Tiếng Việt lớp 3</a:t>
            </a:r>
          </a:p>
          <a:p>
            <a:pPr marL="180340" marR="0">
              <a:lnSpc>
                <a:spcPct val="130000"/>
              </a:lnSpc>
              <a:spcBef>
                <a:spcPts val="0"/>
              </a:spcBef>
              <a:spcAft>
                <a:spcPts val="0"/>
              </a:spcAft>
              <a:tabLst>
                <a:tab pos="270510" algn="l"/>
              </a:tabLst>
            </a:pPr>
            <a:r>
              <a:rPr lang="vi-VN" sz="2400" b="1" kern="0">
                <a:effectLst/>
                <a:latin typeface="Atm"/>
                <a:ea typeface="Times New Roman" panose="02020603050405020304" pitchFamily="18" charset="0"/>
                <a:cs typeface="Times New Roman" panose="02020603050405020304" pitchFamily="18" charset="0"/>
              </a:rPr>
              <a:t>	d. Sách phổ biến kiến thức: Nhà giả Kim, Hạt giống tâm hồn</a:t>
            </a:r>
          </a:p>
        </p:txBody>
      </p:sp>
    </p:spTree>
    <p:extLst>
      <p:ext uri="{BB962C8B-B14F-4D97-AF65-F5344CB8AC3E}">
        <p14:creationId xmlns:p14="http://schemas.microsoft.com/office/powerpoint/2010/main" val="264958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788495_102a38b0218770355f9b3223c99eaf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53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retty_flower_purple_hb"/>
          <p:cNvPicPr/>
          <p:nvPr/>
        </p:nvPicPr>
        <p:blipFill>
          <a:blip r:embed="rId3">
            <a:extLst>
              <a:ext uri="{28A0092B-C50C-407E-A947-70E740481C1C}">
                <a14:useLocalDpi xmlns:a14="http://schemas.microsoft.com/office/drawing/2010/main" val="0"/>
              </a:ext>
            </a:extLst>
          </a:blip>
          <a:srcRect/>
          <a:stretch>
            <a:fillRect/>
          </a:stretch>
        </p:blipFill>
        <p:spPr bwMode="auto">
          <a:xfrm>
            <a:off x="-298728" y="14334"/>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retty_flower_red_hb"/>
          <p:cNvPicPr/>
          <p:nvPr/>
        </p:nvPicPr>
        <p:blipFill>
          <a:blip r:embed="rId4">
            <a:extLst>
              <a:ext uri="{28A0092B-C50C-407E-A947-70E740481C1C}">
                <a14:useLocalDpi xmlns:a14="http://schemas.microsoft.com/office/drawing/2010/main" val="0"/>
              </a:ext>
            </a:extLst>
          </a:blip>
          <a:srcRect/>
          <a:stretch>
            <a:fillRect/>
          </a:stretch>
        </p:blipFill>
        <p:spPr bwMode="auto">
          <a:xfrm>
            <a:off x="3662954" y="-161105"/>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retty_flower_orange_hb"/>
          <p:cNvPicPr/>
          <p:nvPr/>
        </p:nvPicPr>
        <p:blipFill>
          <a:blip r:embed="rId5">
            <a:extLst>
              <a:ext uri="{28A0092B-C50C-407E-A947-70E740481C1C}">
                <a14:useLocalDpi xmlns:a14="http://schemas.microsoft.com/office/drawing/2010/main" val="0"/>
              </a:ext>
            </a:extLst>
          </a:blip>
          <a:srcRect/>
          <a:stretch>
            <a:fillRect/>
          </a:stretch>
        </p:blipFill>
        <p:spPr bwMode="auto">
          <a:xfrm>
            <a:off x="8388424" y="253605"/>
            <a:ext cx="10287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5259077"/>
            <a:ext cx="3069161" cy="1902373"/>
          </a:xfrm>
          <a:prstGeom prst="rect">
            <a:avLst/>
          </a:prstGeom>
        </p:spPr>
      </p:pic>
      <p:pic>
        <p:nvPicPr>
          <p:cNvPr id="14" name="Picture 13">
            <a:extLst>
              <a:ext uri="{FF2B5EF4-FFF2-40B4-BE49-F238E27FC236}">
                <a16:creationId xmlns:a16="http://schemas.microsoft.com/office/drawing/2014/main" id="{E4075AB9-8D1D-4FAB-ABBE-5183C1A692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560" y="5294235"/>
            <a:ext cx="3069161" cy="1902373"/>
          </a:xfrm>
          <a:prstGeom prst="rect">
            <a:avLst/>
          </a:prstGeom>
        </p:spPr>
      </p:pic>
      <p:grpSp>
        <p:nvGrpSpPr>
          <p:cNvPr id="2" name="Group 1"/>
          <p:cNvGrpSpPr/>
          <p:nvPr/>
        </p:nvGrpSpPr>
        <p:grpSpPr>
          <a:xfrm>
            <a:off x="0" y="1134722"/>
            <a:ext cx="9143999" cy="5051969"/>
            <a:chOff x="0" y="1134722"/>
            <a:chExt cx="9143999" cy="5051969"/>
          </a:xfrm>
        </p:grpSpPr>
        <p:pic>
          <p:nvPicPr>
            <p:cNvPr id="3075" name="Picture 3"/>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1536" l="0" r="100000"/>
                      </a14:imgEffect>
                    </a14:imgLayer>
                  </a14:imgProps>
                </a:ext>
                <a:ext uri="{28A0092B-C50C-407E-A947-70E740481C1C}">
                  <a14:useLocalDpi xmlns:a14="http://schemas.microsoft.com/office/drawing/2010/main" val="0"/>
                </a:ext>
              </a:extLst>
            </a:blip>
            <a:srcRect/>
            <a:stretch>
              <a:fillRect/>
            </a:stretch>
          </p:blipFill>
          <p:spPr bwMode="auto">
            <a:xfrm>
              <a:off x="0" y="1134722"/>
              <a:ext cx="9143999" cy="50519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42563708-0776-4076-A940-BF5C7287EF01}"/>
                </a:ext>
              </a:extLst>
            </p:cNvPr>
            <p:cNvSpPr txBox="1"/>
            <p:nvPr/>
          </p:nvSpPr>
          <p:spPr>
            <a:xfrm>
              <a:off x="0" y="1134722"/>
              <a:ext cx="9036496" cy="646331"/>
            </a:xfrm>
            <a:prstGeom prst="rect">
              <a:avLst/>
            </a:prstGeom>
            <a:solidFill>
              <a:schemeClr val="bg1"/>
            </a:solidFill>
          </p:spPr>
          <p:txBody>
            <a:bodyPr wrap="square">
              <a:spAutoFit/>
            </a:bodyPr>
            <a:lstStyle/>
            <a:p>
              <a:pPr marL="180340" marR="0" algn="ctr">
                <a:spcBef>
                  <a:spcPts val="0"/>
                </a:spcBef>
                <a:spcAft>
                  <a:spcPts val="0"/>
                </a:spcAft>
                <a:tabLst>
                  <a:tab pos="270510" algn="l"/>
                </a:tabLst>
              </a:pPr>
              <a:r>
                <a:rPr lang="vi-VN" sz="3600" b="1" kern="0">
                  <a:solidFill>
                    <a:srgbClr val="0070C0"/>
                  </a:solidFill>
                  <a:latin typeface="Atm"/>
                  <a:ea typeface="Times New Roman" panose="02020603050405020304" pitchFamily="18" charset="0"/>
                  <a:cs typeface="Times New Roman" panose="02020603050405020304" pitchFamily="18" charset="0"/>
                </a:rPr>
                <a:t>Xếp các từ sau vào nhóm từ thích hợp</a:t>
              </a:r>
              <a:endParaRPr lang="vi-VN" sz="3600" b="1" kern="0">
                <a:solidFill>
                  <a:srgbClr val="0070C0"/>
                </a:solidFill>
                <a:effectLst/>
                <a:latin typeface="Atm"/>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60168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extLst>
              <a:ext uri="{28A0092B-C50C-407E-A947-70E740481C1C}">
                <a14:useLocalDpi xmlns:a14="http://schemas.microsoft.com/office/drawing/2010/main" val="0"/>
              </a:ext>
            </a:extLst>
          </a:blip>
          <a:stretch>
            <a:fillRect/>
          </a:stretch>
        </p:blipFill>
        <p:spPr>
          <a:xfrm>
            <a:off x="-17453" y="4288"/>
            <a:ext cx="9144000" cy="6858000"/>
          </a:xfrm>
          <a:prstGeom prst="rect">
            <a:avLst/>
          </a:prstGeom>
        </p:spPr>
      </p:pic>
      <p:sp>
        <p:nvSpPr>
          <p:cNvPr id="3" name="TextBox 2">
            <a:extLst>
              <a:ext uri="{FF2B5EF4-FFF2-40B4-BE49-F238E27FC236}">
                <a16:creationId xmlns:a16="http://schemas.microsoft.com/office/drawing/2014/main" id="{42563708-0776-4076-A940-BF5C7287EF01}"/>
              </a:ext>
            </a:extLst>
          </p:cNvPr>
          <p:cNvSpPr txBox="1"/>
          <p:nvPr/>
        </p:nvSpPr>
        <p:spPr>
          <a:xfrm>
            <a:off x="2555776" y="836712"/>
            <a:ext cx="3744416" cy="1200329"/>
          </a:xfrm>
          <a:prstGeom prst="rect">
            <a:avLst/>
          </a:prstGeom>
          <a:noFill/>
        </p:spPr>
        <p:txBody>
          <a:bodyPr wrap="square">
            <a:spAutoFit/>
          </a:bodyPr>
          <a:lstStyle/>
          <a:p>
            <a:pPr marL="180340" marR="0" algn="ctr">
              <a:spcBef>
                <a:spcPts val="0"/>
              </a:spcBef>
              <a:spcAft>
                <a:spcPts val="0"/>
              </a:spcAft>
              <a:tabLst>
                <a:tab pos="270510" algn="l"/>
              </a:tabLst>
            </a:pPr>
            <a:r>
              <a:rPr lang="vi-VN" sz="3600" b="1" kern="0">
                <a:latin typeface="Times New Roman" panose="02020603050405020304" pitchFamily="18" charset="0"/>
                <a:ea typeface="Calibri" panose="020F0502020204030204" pitchFamily="34" charset="0"/>
                <a:cs typeface="Times New Roman" panose="02020603050405020304" pitchFamily="18" charset="0"/>
              </a:rPr>
              <a:t>Hoạt động của thư viện</a:t>
            </a:r>
          </a:p>
        </p:txBody>
      </p:sp>
      <p:sp>
        <p:nvSpPr>
          <p:cNvPr id="6" name="TextBox 5">
            <a:extLst>
              <a:ext uri="{FF2B5EF4-FFF2-40B4-BE49-F238E27FC236}">
                <a16:creationId xmlns:a16="http://schemas.microsoft.com/office/drawing/2014/main" id="{42563708-0776-4076-A940-BF5C7287EF01}"/>
              </a:ext>
            </a:extLst>
          </p:cNvPr>
          <p:cNvSpPr txBox="1"/>
          <p:nvPr/>
        </p:nvSpPr>
        <p:spPr>
          <a:xfrm>
            <a:off x="1131699" y="2780928"/>
            <a:ext cx="6845696" cy="2800767"/>
          </a:xfrm>
          <a:prstGeom prst="rect">
            <a:avLst/>
          </a:prstGeom>
          <a:noFill/>
        </p:spPr>
        <p:txBody>
          <a:bodyPr wrap="square">
            <a:spAutoFit/>
          </a:bodyPr>
          <a:lstStyle/>
          <a:p>
            <a:pPr marL="180340" marR="0" algn="ctr">
              <a:spcBef>
                <a:spcPts val="0"/>
              </a:spcBef>
              <a:spcAft>
                <a:spcPts val="0"/>
              </a:spcAft>
              <a:tabLst>
                <a:tab pos="270510" algn="l"/>
              </a:tabLst>
            </a:pPr>
            <a:r>
              <a:rPr lang="vi-VN" sz="4400" b="1" kern="0">
                <a:solidFill>
                  <a:srgbClr val="0070C0"/>
                </a:solidFill>
                <a:latin typeface="Atm"/>
                <a:ea typeface="Times New Roman" panose="02020603050405020304" pitchFamily="18" charset="0"/>
                <a:cs typeface="Times New Roman" panose="02020603050405020304" pitchFamily="18" charset="0"/>
              </a:rPr>
              <a:t>Trưng bày sách, giới thiệu sách, bảo quản sách, phân loại sách, cho mượn sách.</a:t>
            </a:r>
            <a:endParaRPr lang="vi-VN" sz="4400" b="1" kern="0">
              <a:solidFill>
                <a:srgbClr val="0070C0"/>
              </a:solidFill>
              <a:effectLst/>
              <a:latin typeface="Atm"/>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29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TotalTime>
  <Words>374</Words>
  <Application>Microsoft Office PowerPoint</Application>
  <PresentationFormat>On-screen Show (4:3)</PresentationFormat>
  <Paragraphs>33</Paragraphs>
  <Slides>19</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.VnRevueH</vt:lpstr>
      <vt:lpstr>Arial</vt:lpstr>
      <vt:lpstr>Atm</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11</cp:revision>
  <dcterms:created xsi:type="dcterms:W3CDTF">2023-08-28T21:16:22Z</dcterms:created>
  <dcterms:modified xsi:type="dcterms:W3CDTF">2023-10-19T11:43:32Z</dcterms:modified>
</cp:coreProperties>
</file>