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6"/>
  </p:notesMasterIdLst>
  <p:sldIdLst>
    <p:sldId id="257" r:id="rId3"/>
    <p:sldId id="439" r:id="rId4"/>
    <p:sldId id="426" r:id="rId5"/>
    <p:sldId id="387" r:id="rId6"/>
    <p:sldId id="388" r:id="rId7"/>
    <p:sldId id="440" r:id="rId8"/>
    <p:sldId id="441" r:id="rId9"/>
    <p:sldId id="413" r:id="rId10"/>
    <p:sldId id="414" r:id="rId11"/>
    <p:sldId id="443" r:id="rId12"/>
    <p:sldId id="437" r:id="rId13"/>
    <p:sldId id="374" r:id="rId14"/>
    <p:sldId id="509" r:id="rId15"/>
    <p:sldId id="449" r:id="rId16"/>
    <p:sldId id="450" r:id="rId17"/>
    <p:sldId id="451" r:id="rId18"/>
    <p:sldId id="446" r:id="rId19"/>
    <p:sldId id="379" r:id="rId20"/>
    <p:sldId id="372" r:id="rId21"/>
    <p:sldId id="380" r:id="rId22"/>
    <p:sldId id="381" r:id="rId23"/>
    <p:sldId id="448" r:id="rId24"/>
    <p:sldId id="4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ED71A-3D2D-4904-9CE9-8C95EF0FF63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AF51-9DE2-4D0A-A5DE-C52A816E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2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8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36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9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4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3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6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3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317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14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2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6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3DCD46-B929-637B-2677-0956720B58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6C8435-52EC-D596-0186-8C970B1549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75457"/>
            <a:ext cx="4067175" cy="508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E532F-2A8B-F0D1-B465-E4623659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3894">
            <a:off x="1528183" y="401478"/>
            <a:ext cx="2772267" cy="2579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922" y="1503631"/>
            <a:ext cx="991295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826137"/>
            <a:ext cx="3616008" cy="30616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4" y="957069"/>
            <a:ext cx="10448925" cy="160935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Xác định vị trí công trình kiến trúc chính trong khu di tích 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Hùng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3589B9AF-5371-9BB4-E5EA-C86FDC654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250" y="2765889"/>
            <a:ext cx="2571750" cy="39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1289586" y="104776"/>
            <a:ext cx="10559514" cy="1162050"/>
            <a:chOff x="232311" y="1721651"/>
            <a:chExt cx="4750209" cy="893205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11" y="1745410"/>
              <a:ext cx="4750209" cy="869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518848" y="1721651"/>
              <a:ext cx="3950797" cy="8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trúc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781550"/>
            <a:ext cx="2217736" cy="187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797B6-7E2C-22D4-E8E6-667825AA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300162"/>
            <a:ext cx="7819779" cy="4129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57201" y="127537"/>
            <a:ext cx="11048999" cy="615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Các công trình kiến trúc chính của khu di tích Đền Hùng: </a:t>
            </a:r>
            <a:endParaRPr kumimoji="0" lang="en-US" sz="3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3CFE1-DD8D-4FA8-9A52-5F977D45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776287"/>
            <a:ext cx="7639050" cy="200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02B39-9031-E865-CA15-45105EE24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776538"/>
            <a:ext cx="7610474" cy="199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F4EC0-8F56-84CA-82CF-F9463E1C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49" y="4824412"/>
            <a:ext cx="7553325" cy="18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68776-8F23-DCA2-8362-065F90B7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5" y="19647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9C78428-2221-92DA-4D88-5071CA4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266F7D46-E200-0745-9A6D-3BAE3947BB6A}"/>
              </a:ext>
            </a:extLst>
          </p:cNvPr>
          <p:cNvSpPr txBox="1"/>
          <p:nvPr/>
        </p:nvSpPr>
        <p:spPr>
          <a:xfrm>
            <a:off x="4224964" y="1036648"/>
            <a:ext cx="4992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nl-NL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chơi: “Ai nhanh, ai đúng”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76251" y="1432461"/>
            <a:ext cx="11048999" cy="387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u="sng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Luật chơi: </a:t>
            </a:r>
            <a:endParaRPr lang="en-US" sz="3600" b="1" u="sng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</a:t>
            </a: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hơi theo tổ, mỗi tổ cử một số bạn tham gia theo lần lượt. 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Trong thời gian 1 phút mỗi tổ tìm các thẻ từ gắn tên các công trình kiến trúc chính trong khu di tích Đền Hùng theo lần lượt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lên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bảng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Tổ nào tìm đúng và nhanh nhất là thắng cuộc.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29DFB52B-F1CB-3073-7D0C-7329118F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847724"/>
            <a:ext cx="10768013" cy="568551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E71B906D-DCEA-F83C-8A26-CDAD350FCA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6"/>
            <a:ext cx="8827773" cy="307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CA558B-9A1D-568E-D0CA-4755340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9" y="1115367"/>
            <a:ext cx="11552921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47846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86863" y="3123468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425" y="907675"/>
            <a:ext cx="115435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Giỗ Tổ Hùng Vương được tổ chức vào ngày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tháng 3 âm 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84;p9">
            <a:extLst>
              <a:ext uri="{FF2B5EF4-FFF2-40B4-BE49-F238E27FC236}">
                <a16:creationId xmlns:a16="http://schemas.microsoft.com/office/drawing/2014/main" id="{245FF8A6-12ED-B2D7-F8D0-1DF2E8EDED6F}"/>
              </a:ext>
            </a:extLst>
          </p:cNvPr>
          <p:cNvGrpSpPr/>
          <p:nvPr/>
        </p:nvGrpSpPr>
        <p:grpSpPr>
          <a:xfrm>
            <a:off x="2491895" y="255879"/>
            <a:ext cx="6948135" cy="1239547"/>
            <a:chOff x="2598108" y="567977"/>
            <a:chExt cx="6207369" cy="2029657"/>
          </a:xfrm>
        </p:grpSpPr>
        <p:pic>
          <p:nvPicPr>
            <p:cNvPr id="16" name="Google Shape;185;p9">
              <a:extLst>
                <a:ext uri="{FF2B5EF4-FFF2-40B4-BE49-F238E27FC236}">
                  <a16:creationId xmlns:a16="http://schemas.microsoft.com/office/drawing/2014/main" id="{261EA42A-5F0E-BC3D-6661-1D85A1BDBC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6;p9">
              <a:extLst>
                <a:ext uri="{FF2B5EF4-FFF2-40B4-BE49-F238E27FC236}">
                  <a16:creationId xmlns:a16="http://schemas.microsoft.com/office/drawing/2014/main" id="{21F8A333-B869-FE7F-4C46-BBF4B557E795}"/>
                </a:ext>
              </a:extLst>
            </p:cNvPr>
            <p:cNvSpPr txBox="1"/>
            <p:nvPr/>
          </p:nvSpPr>
          <p:spPr>
            <a:xfrm>
              <a:off x="2598108" y="567977"/>
              <a:ext cx="6207369" cy="1295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đạt</a:t>
              </a:r>
              <a:endParaRPr kumimoji="0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Google Shape;187;p9">
            <a:extLst>
              <a:ext uri="{FF2B5EF4-FFF2-40B4-BE49-F238E27FC236}">
                <a16:creationId xmlns:a16="http://schemas.microsoft.com/office/drawing/2014/main" id="{F481C50A-D0A9-65CB-19BF-F296D37D071C}"/>
              </a:ext>
            </a:extLst>
          </p:cNvPr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88;p9">
            <a:extLst>
              <a:ext uri="{FF2B5EF4-FFF2-40B4-BE49-F238E27FC236}">
                <a16:creationId xmlns:a16="http://schemas.microsoft.com/office/drawing/2014/main" id="{E5C34743-4722-998F-C7AF-F2ABBCF807C8}"/>
              </a:ext>
            </a:extLst>
          </p:cNvPr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89;p9">
            <a:extLst>
              <a:ext uri="{FF2B5EF4-FFF2-40B4-BE49-F238E27FC236}">
                <a16:creationId xmlns:a16="http://schemas.microsoft.com/office/drawing/2014/main" id="{05FC8FBC-0670-5362-E42E-8E24E80219C7}"/>
              </a:ext>
            </a:extLst>
          </p:cNvPr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90;p9">
            <a:extLst>
              <a:ext uri="{FF2B5EF4-FFF2-40B4-BE49-F238E27FC236}">
                <a16:creationId xmlns:a16="http://schemas.microsoft.com/office/drawing/2014/main" id="{C31B71FC-2C2A-D92C-B674-F4CD04610E71}"/>
              </a:ext>
            </a:extLst>
          </p:cNvPr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91;p9">
            <a:extLst>
              <a:ext uri="{FF2B5EF4-FFF2-40B4-BE49-F238E27FC236}">
                <a16:creationId xmlns:a16="http://schemas.microsoft.com/office/drawing/2014/main" id="{856491DF-D728-F579-FF46-2C2FF57768A9}"/>
              </a:ext>
            </a:extLst>
          </p:cNvPr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92;p9">
            <a:extLst>
              <a:ext uri="{FF2B5EF4-FFF2-40B4-BE49-F238E27FC236}">
                <a16:creationId xmlns:a16="http://schemas.microsoft.com/office/drawing/2014/main" id="{77730A2C-6023-397B-ACB4-01E9D898CF36}"/>
              </a:ext>
            </a:extLst>
          </p:cNvPr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24" name="Google Shape;193;p9">
              <a:extLst>
                <a:ext uri="{FF2B5EF4-FFF2-40B4-BE49-F238E27FC236}">
                  <a16:creationId xmlns:a16="http://schemas.microsoft.com/office/drawing/2014/main" id="{896C7FD7-0C5C-8FD8-B148-AB019D59D1E5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5" name="Google Shape;194;p9">
              <a:extLst>
                <a:ext uri="{FF2B5EF4-FFF2-40B4-BE49-F238E27FC236}">
                  <a16:creationId xmlns:a16="http://schemas.microsoft.com/office/drawing/2014/main" id="{B731334F-EE15-A4FB-CABB-C1F7805BB96D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oogle Shape;195;p9">
            <a:extLst>
              <a:ext uri="{FF2B5EF4-FFF2-40B4-BE49-F238E27FC236}">
                <a16:creationId xmlns:a16="http://schemas.microsoft.com/office/drawing/2014/main" id="{273762E5-FD7A-0603-5235-6E13C9B8446F}"/>
              </a:ext>
            </a:extLst>
          </p:cNvPr>
          <p:cNvGrpSpPr/>
          <p:nvPr/>
        </p:nvGrpSpPr>
        <p:grpSpPr>
          <a:xfrm>
            <a:off x="2051987" y="1571625"/>
            <a:ext cx="8692212" cy="2287619"/>
            <a:chOff x="3563813" y="2836018"/>
            <a:chExt cx="6600561" cy="1174250"/>
          </a:xfrm>
        </p:grpSpPr>
        <p:sp>
          <p:nvSpPr>
            <p:cNvPr id="27" name="Google Shape;196;p9">
              <a:extLst>
                <a:ext uri="{FF2B5EF4-FFF2-40B4-BE49-F238E27FC236}">
                  <a16:creationId xmlns:a16="http://schemas.microsoft.com/office/drawing/2014/main" id="{BF8D4533-591D-F193-3575-FC892CC723F5}"/>
                </a:ext>
              </a:extLst>
            </p:cNvPr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8" name="Google Shape;197;p9">
              <a:extLst>
                <a:ext uri="{FF2B5EF4-FFF2-40B4-BE49-F238E27FC236}">
                  <a16:creationId xmlns:a16="http://schemas.microsoft.com/office/drawing/2014/main" id="{3697CED8-E84C-A33C-CF2C-CE9126551E31}"/>
                </a:ext>
              </a:extLst>
            </p:cNvPr>
            <p:cNvSpPr/>
            <p:nvPr/>
          </p:nvSpPr>
          <p:spPr>
            <a:xfrm>
              <a:off x="3563813" y="2836018"/>
              <a:ext cx="6600561" cy="117425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 định được vị trí của di tích Đền Hùng trên bản đồ hoặc lược đồ, thời gian, địa điểm tổ chức lễ giổ Tổ Hùng Vương hiện nay.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200;p9">
            <a:extLst>
              <a:ext uri="{FF2B5EF4-FFF2-40B4-BE49-F238E27FC236}">
                <a16:creationId xmlns:a16="http://schemas.microsoft.com/office/drawing/2014/main" id="{CB2F39E3-122E-62C7-7C58-A8FB3E754916}"/>
              </a:ext>
            </a:extLst>
          </p:cNvPr>
          <p:cNvGrpSpPr/>
          <p:nvPr/>
        </p:nvGrpSpPr>
        <p:grpSpPr>
          <a:xfrm>
            <a:off x="2201144" y="3994415"/>
            <a:ext cx="8543055" cy="1885685"/>
            <a:chOff x="3692257" y="4922241"/>
            <a:chExt cx="6487296" cy="1526194"/>
          </a:xfrm>
        </p:grpSpPr>
        <p:sp>
          <p:nvSpPr>
            <p:cNvPr id="32" name="Google Shape;201;p9">
              <a:extLst>
                <a:ext uri="{FF2B5EF4-FFF2-40B4-BE49-F238E27FC236}">
                  <a16:creationId xmlns:a16="http://schemas.microsoft.com/office/drawing/2014/main" id="{E10A4A28-06C3-B0E8-475D-B9E255AD84E2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3" name="Google Shape;202;p9">
              <a:extLst>
                <a:ext uri="{FF2B5EF4-FFF2-40B4-BE49-F238E27FC236}">
                  <a16:creationId xmlns:a16="http://schemas.microsoft.com/office/drawing/2014/main" id="{08A80B5A-00AC-D7E1-4174-D42659DB1904}"/>
                </a:ext>
              </a:extLst>
            </p:cNvPr>
            <p:cNvSpPr/>
            <p:nvPr/>
          </p:nvSpPr>
          <p:spPr>
            <a:xfrm>
              <a:off x="3692257" y="4940537"/>
              <a:ext cx="6487296" cy="150789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sơ đồ khu di tích, xác định được một số công trình kiến trúc chính trong khu di tích Đền Hùng.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</p:grpSp>
      <p:grpSp>
        <p:nvGrpSpPr>
          <p:cNvPr id="34" name="Google Shape;203;p9">
            <a:extLst>
              <a:ext uri="{FF2B5EF4-FFF2-40B4-BE49-F238E27FC236}">
                <a16:creationId xmlns:a16="http://schemas.microsoft.com/office/drawing/2014/main" id="{B51A3A5B-05AD-74CB-B702-76DA3F1DD67B}"/>
              </a:ext>
            </a:extLst>
          </p:cNvPr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35" name="Google Shape;204;p9">
              <a:extLst>
                <a:ext uri="{FF2B5EF4-FFF2-40B4-BE49-F238E27FC236}">
                  <a16:creationId xmlns:a16="http://schemas.microsoft.com/office/drawing/2014/main" id="{EA46779E-9832-FECC-A9C6-3A76A4911BDF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6" name="Google Shape;205;p9">
              <a:extLst>
                <a:ext uri="{FF2B5EF4-FFF2-40B4-BE49-F238E27FC236}">
                  <a16:creationId xmlns:a16="http://schemas.microsoft.com/office/drawing/2014/main" id="{11CCDDAE-18A8-070B-AB18-1053AEBBDCEF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29713" y="4109672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863" y="907675"/>
            <a:ext cx="1102408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Vĩnh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2588" y="2362074"/>
            <a:ext cx="11359660" cy="638301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698" y="907675"/>
            <a:ext cx="1141607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nhằm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C. Ghi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6" y="4213169"/>
            <a:ext cx="2990289" cy="2531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D6B98-E36D-4447-E8ED-A264B211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5" y="-252705"/>
            <a:ext cx="5620999" cy="23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788CAD-A348-8ABD-2003-283319C05120}"/>
              </a:ext>
            </a:extLst>
          </p:cNvPr>
          <p:cNvSpPr txBox="1"/>
          <p:nvPr/>
        </p:nvSpPr>
        <p:spPr>
          <a:xfrm>
            <a:off x="3442822" y="1874677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F3797-647C-F8CE-DFCE-50B055A1C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179202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ADE36C-6902-421D-1CEF-D6E148C3A8F0}"/>
              </a:ext>
            </a:extLst>
          </p:cNvPr>
          <p:cNvSpPr txBox="1"/>
          <p:nvPr/>
        </p:nvSpPr>
        <p:spPr>
          <a:xfrm>
            <a:off x="3442822" y="2855689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2B63F-9A2A-3200-01F0-23356B0AB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2773038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750E1-367C-AED2-5A91-F6F42A8772E0}"/>
              </a:ext>
            </a:extLst>
          </p:cNvPr>
          <p:cNvSpPr txBox="1"/>
          <p:nvPr/>
        </p:nvSpPr>
        <p:spPr>
          <a:xfrm>
            <a:off x="3442822" y="3836701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86D7C5-4E7B-2021-7D49-E23651ED3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37540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A0157A-8FA8-A5E7-DA7B-2DAFD32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127684"/>
            <a:ext cx="12192000" cy="3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0E249-0C7A-08F1-B773-B9CEE358B87E}"/>
              </a:ext>
            </a:extLst>
          </p:cNvPr>
          <p:cNvSpPr/>
          <p:nvPr/>
        </p:nvSpPr>
        <p:spPr>
          <a:xfrm>
            <a:off x="118864" y="529976"/>
            <a:ext cx="12187436" cy="158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B46D1-E3C5-D2C4-80BF-B34B0800BFC3}"/>
              </a:ext>
            </a:extLst>
          </p:cNvPr>
          <p:cNvSpPr/>
          <p:nvPr/>
        </p:nvSpPr>
        <p:spPr>
          <a:xfrm>
            <a:off x="2715806" y="28511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ca dao gợi cho em nhớ đến lễ hội nào ở nước ta?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C897AC8-74E6-DF9E-AB0E-43227B61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CA2A5-8A1A-3E18-EB0B-70558289A36C}"/>
              </a:ext>
            </a:extLst>
          </p:cNvPr>
          <p:cNvSpPr/>
          <p:nvPr/>
        </p:nvSpPr>
        <p:spPr>
          <a:xfrm>
            <a:off x="2782481" y="4791075"/>
            <a:ext cx="9126155" cy="1077844"/>
          </a:xfrm>
          <a:custGeom>
            <a:avLst/>
            <a:gdLst>
              <a:gd name="connsiteX0" fmla="*/ 0 w 9126155"/>
              <a:gd name="connsiteY0" fmla="*/ 0 h 1077844"/>
              <a:gd name="connsiteX1" fmla="*/ 378084 w 9126155"/>
              <a:gd name="connsiteY1" fmla="*/ 0 h 1077844"/>
              <a:gd name="connsiteX2" fmla="*/ 938690 w 9126155"/>
              <a:gd name="connsiteY2" fmla="*/ 0 h 1077844"/>
              <a:gd name="connsiteX3" fmla="*/ 1590558 w 9126155"/>
              <a:gd name="connsiteY3" fmla="*/ 0 h 1077844"/>
              <a:gd name="connsiteX4" fmla="*/ 2059904 w 9126155"/>
              <a:gd name="connsiteY4" fmla="*/ 0 h 1077844"/>
              <a:gd name="connsiteX5" fmla="*/ 2437987 w 9126155"/>
              <a:gd name="connsiteY5" fmla="*/ 0 h 1077844"/>
              <a:gd name="connsiteX6" fmla="*/ 2998594 w 9126155"/>
              <a:gd name="connsiteY6" fmla="*/ 0 h 1077844"/>
              <a:gd name="connsiteX7" fmla="*/ 3467939 w 9126155"/>
              <a:gd name="connsiteY7" fmla="*/ 0 h 1077844"/>
              <a:gd name="connsiteX8" fmla="*/ 4119807 w 9126155"/>
              <a:gd name="connsiteY8" fmla="*/ 0 h 1077844"/>
              <a:gd name="connsiteX9" fmla="*/ 4771675 w 9126155"/>
              <a:gd name="connsiteY9" fmla="*/ 0 h 1077844"/>
              <a:gd name="connsiteX10" fmla="*/ 5606067 w 9126155"/>
              <a:gd name="connsiteY10" fmla="*/ 0 h 1077844"/>
              <a:gd name="connsiteX11" fmla="*/ 5984150 w 9126155"/>
              <a:gd name="connsiteY11" fmla="*/ 0 h 1077844"/>
              <a:gd name="connsiteX12" fmla="*/ 6453495 w 9126155"/>
              <a:gd name="connsiteY12" fmla="*/ 0 h 1077844"/>
              <a:gd name="connsiteX13" fmla="*/ 6831579 w 9126155"/>
              <a:gd name="connsiteY13" fmla="*/ 0 h 1077844"/>
              <a:gd name="connsiteX14" fmla="*/ 7209662 w 9126155"/>
              <a:gd name="connsiteY14" fmla="*/ 0 h 1077844"/>
              <a:gd name="connsiteX15" fmla="*/ 8044054 w 9126155"/>
              <a:gd name="connsiteY15" fmla="*/ 0 h 1077844"/>
              <a:gd name="connsiteX16" fmla="*/ 8422137 w 9126155"/>
              <a:gd name="connsiteY16" fmla="*/ 0 h 1077844"/>
              <a:gd name="connsiteX17" fmla="*/ 9126155 w 9126155"/>
              <a:gd name="connsiteY17" fmla="*/ 0 h 1077844"/>
              <a:gd name="connsiteX18" fmla="*/ 9126155 w 9126155"/>
              <a:gd name="connsiteY18" fmla="*/ 506587 h 1077844"/>
              <a:gd name="connsiteX19" fmla="*/ 9126155 w 9126155"/>
              <a:gd name="connsiteY19" fmla="*/ 1077844 h 1077844"/>
              <a:gd name="connsiteX20" fmla="*/ 8748071 w 9126155"/>
              <a:gd name="connsiteY20" fmla="*/ 1077844 h 1077844"/>
              <a:gd name="connsiteX21" fmla="*/ 8096203 w 9126155"/>
              <a:gd name="connsiteY21" fmla="*/ 1077844 h 1077844"/>
              <a:gd name="connsiteX22" fmla="*/ 7353073 w 9126155"/>
              <a:gd name="connsiteY22" fmla="*/ 1077844 h 1077844"/>
              <a:gd name="connsiteX23" fmla="*/ 6518682 w 9126155"/>
              <a:gd name="connsiteY23" fmla="*/ 1077844 h 1077844"/>
              <a:gd name="connsiteX24" fmla="*/ 5958075 w 9126155"/>
              <a:gd name="connsiteY24" fmla="*/ 1077844 h 1077844"/>
              <a:gd name="connsiteX25" fmla="*/ 5306207 w 9126155"/>
              <a:gd name="connsiteY25" fmla="*/ 1077844 h 1077844"/>
              <a:gd name="connsiteX26" fmla="*/ 4471816 w 9126155"/>
              <a:gd name="connsiteY26" fmla="*/ 1077844 h 1077844"/>
              <a:gd name="connsiteX27" fmla="*/ 4093732 w 9126155"/>
              <a:gd name="connsiteY27" fmla="*/ 1077844 h 1077844"/>
              <a:gd name="connsiteX28" fmla="*/ 3259341 w 9126155"/>
              <a:gd name="connsiteY28" fmla="*/ 1077844 h 1077844"/>
              <a:gd name="connsiteX29" fmla="*/ 2516211 w 9126155"/>
              <a:gd name="connsiteY29" fmla="*/ 1077844 h 1077844"/>
              <a:gd name="connsiteX30" fmla="*/ 1681820 w 9126155"/>
              <a:gd name="connsiteY30" fmla="*/ 1077844 h 1077844"/>
              <a:gd name="connsiteX31" fmla="*/ 1029952 w 9126155"/>
              <a:gd name="connsiteY31" fmla="*/ 1077844 h 1077844"/>
              <a:gd name="connsiteX32" fmla="*/ 651868 w 9126155"/>
              <a:gd name="connsiteY32" fmla="*/ 1077844 h 1077844"/>
              <a:gd name="connsiteX33" fmla="*/ 0 w 9126155"/>
              <a:gd name="connsiteY33" fmla="*/ 1077844 h 1077844"/>
              <a:gd name="connsiteX34" fmla="*/ 0 w 9126155"/>
              <a:gd name="connsiteY34" fmla="*/ 571257 h 1077844"/>
              <a:gd name="connsiteX35" fmla="*/ 0 w 9126155"/>
              <a:gd name="connsiteY35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6155" h="1077844" fill="none" extrusionOk="0">
                <a:moveTo>
                  <a:pt x="0" y="0"/>
                </a:moveTo>
                <a:cubicBezTo>
                  <a:pt x="115326" y="-5155"/>
                  <a:pt x="255736" y="-14491"/>
                  <a:pt x="378084" y="0"/>
                </a:cubicBezTo>
                <a:cubicBezTo>
                  <a:pt x="500432" y="14491"/>
                  <a:pt x="731893" y="-8804"/>
                  <a:pt x="938690" y="0"/>
                </a:cubicBezTo>
                <a:cubicBezTo>
                  <a:pt x="1145487" y="8804"/>
                  <a:pt x="1457279" y="-26918"/>
                  <a:pt x="1590558" y="0"/>
                </a:cubicBezTo>
                <a:cubicBezTo>
                  <a:pt x="1723837" y="26918"/>
                  <a:pt x="1885568" y="-5977"/>
                  <a:pt x="2059904" y="0"/>
                </a:cubicBezTo>
                <a:cubicBezTo>
                  <a:pt x="2234240" y="5977"/>
                  <a:pt x="2352459" y="-14626"/>
                  <a:pt x="2437987" y="0"/>
                </a:cubicBezTo>
                <a:cubicBezTo>
                  <a:pt x="2523515" y="14626"/>
                  <a:pt x="2869057" y="18541"/>
                  <a:pt x="2998594" y="0"/>
                </a:cubicBezTo>
                <a:cubicBezTo>
                  <a:pt x="3128131" y="-18541"/>
                  <a:pt x="3251429" y="-11566"/>
                  <a:pt x="3467939" y="0"/>
                </a:cubicBezTo>
                <a:cubicBezTo>
                  <a:pt x="3684449" y="11566"/>
                  <a:pt x="3963633" y="-16860"/>
                  <a:pt x="4119807" y="0"/>
                </a:cubicBezTo>
                <a:cubicBezTo>
                  <a:pt x="4275981" y="16860"/>
                  <a:pt x="4601261" y="-28816"/>
                  <a:pt x="4771675" y="0"/>
                </a:cubicBezTo>
                <a:cubicBezTo>
                  <a:pt x="4942089" y="28816"/>
                  <a:pt x="5426816" y="20949"/>
                  <a:pt x="5606067" y="0"/>
                </a:cubicBezTo>
                <a:cubicBezTo>
                  <a:pt x="5785318" y="-20949"/>
                  <a:pt x="5815651" y="-6674"/>
                  <a:pt x="5984150" y="0"/>
                </a:cubicBezTo>
                <a:cubicBezTo>
                  <a:pt x="6152649" y="6674"/>
                  <a:pt x="6252956" y="22504"/>
                  <a:pt x="6453495" y="0"/>
                </a:cubicBezTo>
                <a:cubicBezTo>
                  <a:pt x="6654035" y="-22504"/>
                  <a:pt x="6696415" y="13172"/>
                  <a:pt x="6831579" y="0"/>
                </a:cubicBezTo>
                <a:cubicBezTo>
                  <a:pt x="6966743" y="-13172"/>
                  <a:pt x="7033550" y="5524"/>
                  <a:pt x="7209662" y="0"/>
                </a:cubicBezTo>
                <a:cubicBezTo>
                  <a:pt x="7385774" y="-5524"/>
                  <a:pt x="7750660" y="-23958"/>
                  <a:pt x="8044054" y="0"/>
                </a:cubicBezTo>
                <a:cubicBezTo>
                  <a:pt x="8337448" y="23958"/>
                  <a:pt x="8319750" y="2942"/>
                  <a:pt x="8422137" y="0"/>
                </a:cubicBezTo>
                <a:cubicBezTo>
                  <a:pt x="8524524" y="-2942"/>
                  <a:pt x="8979597" y="-4420"/>
                  <a:pt x="9126155" y="0"/>
                </a:cubicBezTo>
                <a:cubicBezTo>
                  <a:pt x="9107143" y="198512"/>
                  <a:pt x="9101763" y="262290"/>
                  <a:pt x="9126155" y="506587"/>
                </a:cubicBezTo>
                <a:cubicBezTo>
                  <a:pt x="9150547" y="750884"/>
                  <a:pt x="9131367" y="918593"/>
                  <a:pt x="9126155" y="1077844"/>
                </a:cubicBezTo>
                <a:cubicBezTo>
                  <a:pt x="9030334" y="1075509"/>
                  <a:pt x="8897009" y="1087449"/>
                  <a:pt x="8748071" y="1077844"/>
                </a:cubicBezTo>
                <a:cubicBezTo>
                  <a:pt x="8599133" y="1068239"/>
                  <a:pt x="8283546" y="1099185"/>
                  <a:pt x="8096203" y="1077844"/>
                </a:cubicBezTo>
                <a:cubicBezTo>
                  <a:pt x="7908860" y="1056503"/>
                  <a:pt x="7629327" y="1087006"/>
                  <a:pt x="7353073" y="1077844"/>
                </a:cubicBezTo>
                <a:cubicBezTo>
                  <a:pt x="7076819" y="1068683"/>
                  <a:pt x="6741435" y="1041158"/>
                  <a:pt x="6518682" y="1077844"/>
                </a:cubicBezTo>
                <a:cubicBezTo>
                  <a:pt x="6295929" y="1114530"/>
                  <a:pt x="6181066" y="1091583"/>
                  <a:pt x="5958075" y="1077844"/>
                </a:cubicBezTo>
                <a:cubicBezTo>
                  <a:pt x="5735084" y="1064105"/>
                  <a:pt x="5485536" y="1099557"/>
                  <a:pt x="5306207" y="1077844"/>
                </a:cubicBezTo>
                <a:cubicBezTo>
                  <a:pt x="5126878" y="1056131"/>
                  <a:pt x="4847100" y="1048432"/>
                  <a:pt x="4471816" y="1077844"/>
                </a:cubicBezTo>
                <a:cubicBezTo>
                  <a:pt x="4096532" y="1107256"/>
                  <a:pt x="4210037" y="1073556"/>
                  <a:pt x="4093732" y="1077844"/>
                </a:cubicBezTo>
                <a:cubicBezTo>
                  <a:pt x="3977427" y="1082132"/>
                  <a:pt x="3428480" y="1119275"/>
                  <a:pt x="3259341" y="1077844"/>
                </a:cubicBezTo>
                <a:cubicBezTo>
                  <a:pt x="3090202" y="1036413"/>
                  <a:pt x="2842709" y="1054567"/>
                  <a:pt x="2516211" y="1077844"/>
                </a:cubicBezTo>
                <a:cubicBezTo>
                  <a:pt x="2189713" y="1101122"/>
                  <a:pt x="2019603" y="1103177"/>
                  <a:pt x="1681820" y="1077844"/>
                </a:cubicBezTo>
                <a:cubicBezTo>
                  <a:pt x="1344037" y="1052511"/>
                  <a:pt x="1261071" y="1105019"/>
                  <a:pt x="1029952" y="1077844"/>
                </a:cubicBezTo>
                <a:cubicBezTo>
                  <a:pt x="798833" y="1050669"/>
                  <a:pt x="823295" y="1083815"/>
                  <a:pt x="651868" y="1077844"/>
                </a:cubicBezTo>
                <a:cubicBezTo>
                  <a:pt x="480441" y="1071873"/>
                  <a:pt x="304087" y="1090657"/>
                  <a:pt x="0" y="1077844"/>
                </a:cubicBezTo>
                <a:cubicBezTo>
                  <a:pt x="-4215" y="846701"/>
                  <a:pt x="7812" y="778191"/>
                  <a:pt x="0" y="571257"/>
                </a:cubicBezTo>
                <a:cubicBezTo>
                  <a:pt x="-7812" y="364323"/>
                  <a:pt x="-8900" y="134490"/>
                  <a:pt x="0" y="0"/>
                </a:cubicBezTo>
                <a:close/>
              </a:path>
              <a:path w="9126155" h="1077844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36335" y="168089"/>
                  <a:pt x="9128883" y="278296"/>
                  <a:pt x="9126155" y="506587"/>
                </a:cubicBezTo>
                <a:cubicBezTo>
                  <a:pt x="9123427" y="734878"/>
                  <a:pt x="9126987" y="947337"/>
                  <a:pt x="9126155" y="1077844"/>
                </a:cubicBezTo>
                <a:cubicBezTo>
                  <a:pt x="8941880" y="1081691"/>
                  <a:pt x="8929339" y="1067993"/>
                  <a:pt x="8748071" y="1077844"/>
                </a:cubicBezTo>
                <a:cubicBezTo>
                  <a:pt x="8566803" y="1087695"/>
                  <a:pt x="8536553" y="1076190"/>
                  <a:pt x="8369988" y="1077844"/>
                </a:cubicBezTo>
                <a:cubicBezTo>
                  <a:pt x="8203423" y="1079498"/>
                  <a:pt x="8164629" y="1085560"/>
                  <a:pt x="7991904" y="1077844"/>
                </a:cubicBezTo>
                <a:cubicBezTo>
                  <a:pt x="7819179" y="1070128"/>
                  <a:pt x="7775308" y="1091448"/>
                  <a:pt x="7613821" y="1077844"/>
                </a:cubicBezTo>
                <a:cubicBezTo>
                  <a:pt x="7452334" y="1064240"/>
                  <a:pt x="7167162" y="1091791"/>
                  <a:pt x="6961953" y="1077844"/>
                </a:cubicBezTo>
                <a:cubicBezTo>
                  <a:pt x="6756744" y="1063897"/>
                  <a:pt x="6516982" y="1079912"/>
                  <a:pt x="6310084" y="1077844"/>
                </a:cubicBezTo>
                <a:cubicBezTo>
                  <a:pt x="6103186" y="1075776"/>
                  <a:pt x="5650987" y="1080126"/>
                  <a:pt x="5475693" y="1077844"/>
                </a:cubicBezTo>
                <a:cubicBezTo>
                  <a:pt x="5300399" y="1075562"/>
                  <a:pt x="5260205" y="1069807"/>
                  <a:pt x="5097609" y="1077844"/>
                </a:cubicBezTo>
                <a:cubicBezTo>
                  <a:pt x="4935013" y="1085881"/>
                  <a:pt x="4659559" y="1068160"/>
                  <a:pt x="4537003" y="1077844"/>
                </a:cubicBezTo>
                <a:cubicBezTo>
                  <a:pt x="4414447" y="1087528"/>
                  <a:pt x="4294407" y="1096957"/>
                  <a:pt x="4067658" y="1077844"/>
                </a:cubicBezTo>
                <a:cubicBezTo>
                  <a:pt x="3840909" y="1058731"/>
                  <a:pt x="3619051" y="1080774"/>
                  <a:pt x="3415789" y="1077844"/>
                </a:cubicBezTo>
                <a:cubicBezTo>
                  <a:pt x="3212527" y="1074914"/>
                  <a:pt x="2948708" y="1096759"/>
                  <a:pt x="2763921" y="1077844"/>
                </a:cubicBezTo>
                <a:cubicBezTo>
                  <a:pt x="2579134" y="1058929"/>
                  <a:pt x="2526061" y="1082583"/>
                  <a:pt x="2385838" y="1077844"/>
                </a:cubicBezTo>
                <a:cubicBezTo>
                  <a:pt x="2245615" y="1073105"/>
                  <a:pt x="2030717" y="1063908"/>
                  <a:pt x="1733969" y="1077844"/>
                </a:cubicBezTo>
                <a:cubicBezTo>
                  <a:pt x="1437221" y="1091780"/>
                  <a:pt x="1251763" y="1106313"/>
                  <a:pt x="899578" y="1077844"/>
                </a:cubicBezTo>
                <a:cubicBezTo>
                  <a:pt x="547393" y="1049375"/>
                  <a:pt x="312195" y="1067387"/>
                  <a:pt x="0" y="1077844"/>
                </a:cubicBezTo>
                <a:cubicBezTo>
                  <a:pt x="19693" y="878605"/>
                  <a:pt x="-25182" y="744287"/>
                  <a:pt x="0" y="538922"/>
                </a:cubicBezTo>
                <a:cubicBezTo>
                  <a:pt x="25182" y="333557"/>
                  <a:pt x="-7811" y="10931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điều em biết về lễ hội này.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428750" y="171451"/>
            <a:ext cx="10639425" cy="2781300"/>
          </a:xfrm>
          <a:custGeom>
            <a:avLst/>
            <a:gdLst>
              <a:gd name="connsiteX0" fmla="*/ 0 w 10639425"/>
              <a:gd name="connsiteY0" fmla="*/ 0 h 2781300"/>
              <a:gd name="connsiteX1" fmla="*/ 664964 w 10639425"/>
              <a:gd name="connsiteY1" fmla="*/ 0 h 2781300"/>
              <a:gd name="connsiteX2" fmla="*/ 1329928 w 10639425"/>
              <a:gd name="connsiteY2" fmla="*/ 0 h 2781300"/>
              <a:gd name="connsiteX3" fmla="*/ 1994892 w 10639425"/>
              <a:gd name="connsiteY3" fmla="*/ 0 h 2781300"/>
              <a:gd name="connsiteX4" fmla="*/ 2340674 w 10639425"/>
              <a:gd name="connsiteY4" fmla="*/ 0 h 2781300"/>
              <a:gd name="connsiteX5" fmla="*/ 3005638 w 10639425"/>
              <a:gd name="connsiteY5" fmla="*/ 0 h 2781300"/>
              <a:gd name="connsiteX6" fmla="*/ 3670602 w 10639425"/>
              <a:gd name="connsiteY6" fmla="*/ 0 h 2781300"/>
              <a:gd name="connsiteX7" fmla="*/ 4335566 w 10639425"/>
              <a:gd name="connsiteY7" fmla="*/ 0 h 2781300"/>
              <a:gd name="connsiteX8" fmla="*/ 4894136 w 10639425"/>
              <a:gd name="connsiteY8" fmla="*/ 0 h 2781300"/>
              <a:gd name="connsiteX9" fmla="*/ 5665494 w 10639425"/>
              <a:gd name="connsiteY9" fmla="*/ 0 h 2781300"/>
              <a:gd name="connsiteX10" fmla="*/ 6436852 w 10639425"/>
              <a:gd name="connsiteY10" fmla="*/ 0 h 2781300"/>
              <a:gd name="connsiteX11" fmla="*/ 6782633 w 10639425"/>
              <a:gd name="connsiteY11" fmla="*/ 0 h 2781300"/>
              <a:gd name="connsiteX12" fmla="*/ 7553992 w 10639425"/>
              <a:gd name="connsiteY12" fmla="*/ 0 h 2781300"/>
              <a:gd name="connsiteX13" fmla="*/ 7899773 w 10639425"/>
              <a:gd name="connsiteY13" fmla="*/ 0 h 2781300"/>
              <a:gd name="connsiteX14" fmla="*/ 8458343 w 10639425"/>
              <a:gd name="connsiteY14" fmla="*/ 0 h 2781300"/>
              <a:gd name="connsiteX15" fmla="*/ 9229701 w 10639425"/>
              <a:gd name="connsiteY15" fmla="*/ 0 h 2781300"/>
              <a:gd name="connsiteX16" fmla="*/ 10001060 w 10639425"/>
              <a:gd name="connsiteY16" fmla="*/ 0 h 2781300"/>
              <a:gd name="connsiteX17" fmla="*/ 10639425 w 10639425"/>
              <a:gd name="connsiteY17" fmla="*/ 0 h 2781300"/>
              <a:gd name="connsiteX18" fmla="*/ 10639425 w 10639425"/>
              <a:gd name="connsiteY18" fmla="*/ 639699 h 2781300"/>
              <a:gd name="connsiteX19" fmla="*/ 10639425 w 10639425"/>
              <a:gd name="connsiteY19" fmla="*/ 1251585 h 2781300"/>
              <a:gd name="connsiteX20" fmla="*/ 10639425 w 10639425"/>
              <a:gd name="connsiteY20" fmla="*/ 1974723 h 2781300"/>
              <a:gd name="connsiteX21" fmla="*/ 10639425 w 10639425"/>
              <a:gd name="connsiteY21" fmla="*/ 2781300 h 2781300"/>
              <a:gd name="connsiteX22" fmla="*/ 10187249 w 10639425"/>
              <a:gd name="connsiteY22" fmla="*/ 2781300 h 2781300"/>
              <a:gd name="connsiteX23" fmla="*/ 9522285 w 10639425"/>
              <a:gd name="connsiteY23" fmla="*/ 2781300 h 2781300"/>
              <a:gd name="connsiteX24" fmla="*/ 8750927 w 10639425"/>
              <a:gd name="connsiteY24" fmla="*/ 2781300 h 2781300"/>
              <a:gd name="connsiteX25" fmla="*/ 7979569 w 10639425"/>
              <a:gd name="connsiteY25" fmla="*/ 2781300 h 2781300"/>
              <a:gd name="connsiteX26" fmla="*/ 7420999 w 10639425"/>
              <a:gd name="connsiteY26" fmla="*/ 2781300 h 2781300"/>
              <a:gd name="connsiteX27" fmla="*/ 6756035 w 10639425"/>
              <a:gd name="connsiteY27" fmla="*/ 2781300 h 2781300"/>
              <a:gd name="connsiteX28" fmla="*/ 6197465 w 10639425"/>
              <a:gd name="connsiteY28" fmla="*/ 2781300 h 2781300"/>
              <a:gd name="connsiteX29" fmla="*/ 5319713 w 10639425"/>
              <a:gd name="connsiteY29" fmla="*/ 2781300 h 2781300"/>
              <a:gd name="connsiteX30" fmla="*/ 4761143 w 10639425"/>
              <a:gd name="connsiteY30" fmla="*/ 2781300 h 2781300"/>
              <a:gd name="connsiteX31" fmla="*/ 4202573 w 10639425"/>
              <a:gd name="connsiteY31" fmla="*/ 2781300 h 2781300"/>
              <a:gd name="connsiteX32" fmla="*/ 3856792 w 10639425"/>
              <a:gd name="connsiteY32" fmla="*/ 2781300 h 2781300"/>
              <a:gd name="connsiteX33" fmla="*/ 3085433 w 10639425"/>
              <a:gd name="connsiteY33" fmla="*/ 2781300 h 2781300"/>
              <a:gd name="connsiteX34" fmla="*/ 2314075 w 10639425"/>
              <a:gd name="connsiteY34" fmla="*/ 2781300 h 2781300"/>
              <a:gd name="connsiteX35" fmla="*/ 1861899 w 10639425"/>
              <a:gd name="connsiteY35" fmla="*/ 2781300 h 2781300"/>
              <a:gd name="connsiteX36" fmla="*/ 1409724 w 10639425"/>
              <a:gd name="connsiteY36" fmla="*/ 2781300 h 2781300"/>
              <a:gd name="connsiteX37" fmla="*/ 0 w 10639425"/>
              <a:gd name="connsiteY37" fmla="*/ 2781300 h 2781300"/>
              <a:gd name="connsiteX38" fmla="*/ 0 w 10639425"/>
              <a:gd name="connsiteY38" fmla="*/ 2141601 h 2781300"/>
              <a:gd name="connsiteX39" fmla="*/ 0 w 10639425"/>
              <a:gd name="connsiteY39" fmla="*/ 1474089 h 2781300"/>
              <a:gd name="connsiteX40" fmla="*/ 0 w 10639425"/>
              <a:gd name="connsiteY40" fmla="*/ 806577 h 2781300"/>
              <a:gd name="connsiteX41" fmla="*/ 0 w 10639425"/>
              <a:gd name="connsiteY41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639425" h="2781300" fill="none" extrusionOk="0">
                <a:moveTo>
                  <a:pt x="0" y="0"/>
                </a:moveTo>
                <a:cubicBezTo>
                  <a:pt x="285525" y="13188"/>
                  <a:pt x="524100" y="-5993"/>
                  <a:pt x="664964" y="0"/>
                </a:cubicBezTo>
                <a:cubicBezTo>
                  <a:pt x="805828" y="5993"/>
                  <a:pt x="1120876" y="10330"/>
                  <a:pt x="1329928" y="0"/>
                </a:cubicBezTo>
                <a:cubicBezTo>
                  <a:pt x="1538980" y="-10330"/>
                  <a:pt x="1756255" y="15292"/>
                  <a:pt x="1994892" y="0"/>
                </a:cubicBezTo>
                <a:cubicBezTo>
                  <a:pt x="2233529" y="-15292"/>
                  <a:pt x="2219144" y="1122"/>
                  <a:pt x="2340674" y="0"/>
                </a:cubicBezTo>
                <a:cubicBezTo>
                  <a:pt x="2462204" y="-1122"/>
                  <a:pt x="2872514" y="-9399"/>
                  <a:pt x="3005638" y="0"/>
                </a:cubicBezTo>
                <a:cubicBezTo>
                  <a:pt x="3138762" y="9399"/>
                  <a:pt x="3496020" y="2174"/>
                  <a:pt x="3670602" y="0"/>
                </a:cubicBezTo>
                <a:cubicBezTo>
                  <a:pt x="3845184" y="-2174"/>
                  <a:pt x="4155535" y="-25586"/>
                  <a:pt x="4335566" y="0"/>
                </a:cubicBezTo>
                <a:cubicBezTo>
                  <a:pt x="4515597" y="25586"/>
                  <a:pt x="4653757" y="20008"/>
                  <a:pt x="4894136" y="0"/>
                </a:cubicBezTo>
                <a:cubicBezTo>
                  <a:pt x="5134515" y="-20008"/>
                  <a:pt x="5466287" y="2825"/>
                  <a:pt x="5665494" y="0"/>
                </a:cubicBezTo>
                <a:cubicBezTo>
                  <a:pt x="5864701" y="-2825"/>
                  <a:pt x="6205914" y="-16149"/>
                  <a:pt x="6436852" y="0"/>
                </a:cubicBezTo>
                <a:cubicBezTo>
                  <a:pt x="6667790" y="16149"/>
                  <a:pt x="6700647" y="6296"/>
                  <a:pt x="6782633" y="0"/>
                </a:cubicBezTo>
                <a:cubicBezTo>
                  <a:pt x="6864619" y="-6296"/>
                  <a:pt x="7338714" y="-36519"/>
                  <a:pt x="7553992" y="0"/>
                </a:cubicBezTo>
                <a:cubicBezTo>
                  <a:pt x="7769270" y="36519"/>
                  <a:pt x="7734461" y="5258"/>
                  <a:pt x="7899773" y="0"/>
                </a:cubicBezTo>
                <a:cubicBezTo>
                  <a:pt x="8065085" y="-5258"/>
                  <a:pt x="8304802" y="3409"/>
                  <a:pt x="8458343" y="0"/>
                </a:cubicBezTo>
                <a:cubicBezTo>
                  <a:pt x="8611884" y="-3409"/>
                  <a:pt x="8884290" y="38446"/>
                  <a:pt x="9229701" y="0"/>
                </a:cubicBezTo>
                <a:cubicBezTo>
                  <a:pt x="9575112" y="-38446"/>
                  <a:pt x="9837510" y="31123"/>
                  <a:pt x="10001060" y="0"/>
                </a:cubicBezTo>
                <a:cubicBezTo>
                  <a:pt x="10164610" y="-31123"/>
                  <a:pt x="10433343" y="3974"/>
                  <a:pt x="10639425" y="0"/>
                </a:cubicBezTo>
                <a:cubicBezTo>
                  <a:pt x="10661616" y="204532"/>
                  <a:pt x="10646863" y="367519"/>
                  <a:pt x="10639425" y="639699"/>
                </a:cubicBezTo>
                <a:cubicBezTo>
                  <a:pt x="10631987" y="911879"/>
                  <a:pt x="10620717" y="1051100"/>
                  <a:pt x="10639425" y="1251585"/>
                </a:cubicBezTo>
                <a:cubicBezTo>
                  <a:pt x="10658133" y="1452070"/>
                  <a:pt x="10631469" y="1756489"/>
                  <a:pt x="10639425" y="1974723"/>
                </a:cubicBezTo>
                <a:cubicBezTo>
                  <a:pt x="10647381" y="2192957"/>
                  <a:pt x="10603702" y="2487607"/>
                  <a:pt x="10639425" y="2781300"/>
                </a:cubicBezTo>
                <a:cubicBezTo>
                  <a:pt x="10430580" y="2778152"/>
                  <a:pt x="10280026" y="2791775"/>
                  <a:pt x="10187249" y="2781300"/>
                </a:cubicBezTo>
                <a:cubicBezTo>
                  <a:pt x="10094472" y="2770825"/>
                  <a:pt x="9770033" y="2769202"/>
                  <a:pt x="9522285" y="2781300"/>
                </a:cubicBezTo>
                <a:cubicBezTo>
                  <a:pt x="9274537" y="2793398"/>
                  <a:pt x="9058645" y="2766307"/>
                  <a:pt x="8750927" y="2781300"/>
                </a:cubicBezTo>
                <a:cubicBezTo>
                  <a:pt x="8443209" y="2796293"/>
                  <a:pt x="8144739" y="2762462"/>
                  <a:pt x="7979569" y="2781300"/>
                </a:cubicBezTo>
                <a:cubicBezTo>
                  <a:pt x="7814399" y="2800138"/>
                  <a:pt x="7647530" y="2760506"/>
                  <a:pt x="7420999" y="2781300"/>
                </a:cubicBezTo>
                <a:cubicBezTo>
                  <a:pt x="7194468" y="2802095"/>
                  <a:pt x="6903288" y="2764668"/>
                  <a:pt x="6756035" y="2781300"/>
                </a:cubicBezTo>
                <a:cubicBezTo>
                  <a:pt x="6608782" y="2797932"/>
                  <a:pt x="6451808" y="2756606"/>
                  <a:pt x="6197465" y="2781300"/>
                </a:cubicBezTo>
                <a:cubicBezTo>
                  <a:pt x="5943122" y="2805995"/>
                  <a:pt x="5748299" y="2822215"/>
                  <a:pt x="5319713" y="2781300"/>
                </a:cubicBezTo>
                <a:cubicBezTo>
                  <a:pt x="4891127" y="2740385"/>
                  <a:pt x="4898865" y="2757878"/>
                  <a:pt x="4761143" y="2781300"/>
                </a:cubicBezTo>
                <a:cubicBezTo>
                  <a:pt x="4623421" y="2804723"/>
                  <a:pt x="4356115" y="2807415"/>
                  <a:pt x="4202573" y="2781300"/>
                </a:cubicBezTo>
                <a:cubicBezTo>
                  <a:pt x="4049031" y="2755186"/>
                  <a:pt x="3990032" y="2790670"/>
                  <a:pt x="3856792" y="2781300"/>
                </a:cubicBezTo>
                <a:cubicBezTo>
                  <a:pt x="3723552" y="2771930"/>
                  <a:pt x="3437593" y="2790077"/>
                  <a:pt x="3085433" y="2781300"/>
                </a:cubicBezTo>
                <a:cubicBezTo>
                  <a:pt x="2733273" y="2772523"/>
                  <a:pt x="2568790" y="2773027"/>
                  <a:pt x="2314075" y="2781300"/>
                </a:cubicBezTo>
                <a:cubicBezTo>
                  <a:pt x="2059360" y="2789573"/>
                  <a:pt x="1983110" y="2758825"/>
                  <a:pt x="1861899" y="2781300"/>
                </a:cubicBezTo>
                <a:cubicBezTo>
                  <a:pt x="1740688" y="2803775"/>
                  <a:pt x="1614495" y="2775547"/>
                  <a:pt x="1409724" y="2781300"/>
                </a:cubicBezTo>
                <a:cubicBezTo>
                  <a:pt x="1204953" y="2787053"/>
                  <a:pt x="643109" y="2796345"/>
                  <a:pt x="0" y="2781300"/>
                </a:cubicBezTo>
                <a:cubicBezTo>
                  <a:pt x="-7364" y="2588027"/>
                  <a:pt x="3127" y="2440688"/>
                  <a:pt x="0" y="2141601"/>
                </a:cubicBezTo>
                <a:cubicBezTo>
                  <a:pt x="-3127" y="1842514"/>
                  <a:pt x="-11470" y="1665994"/>
                  <a:pt x="0" y="1474089"/>
                </a:cubicBezTo>
                <a:cubicBezTo>
                  <a:pt x="11470" y="1282184"/>
                  <a:pt x="-9952" y="987266"/>
                  <a:pt x="0" y="806577"/>
                </a:cubicBezTo>
                <a:cubicBezTo>
                  <a:pt x="9952" y="625888"/>
                  <a:pt x="-4317" y="181520"/>
                  <a:pt x="0" y="0"/>
                </a:cubicBezTo>
                <a:close/>
              </a:path>
              <a:path w="10639425" h="2781300" stroke="0" extrusionOk="0">
                <a:moveTo>
                  <a:pt x="0" y="0"/>
                </a:moveTo>
                <a:cubicBezTo>
                  <a:pt x="149703" y="413"/>
                  <a:pt x="270744" y="-21259"/>
                  <a:pt x="452176" y="0"/>
                </a:cubicBezTo>
                <a:cubicBezTo>
                  <a:pt x="633608" y="21259"/>
                  <a:pt x="928390" y="-14469"/>
                  <a:pt x="1117140" y="0"/>
                </a:cubicBezTo>
                <a:cubicBezTo>
                  <a:pt x="1305890" y="14469"/>
                  <a:pt x="1596295" y="-12602"/>
                  <a:pt x="1782104" y="0"/>
                </a:cubicBezTo>
                <a:cubicBezTo>
                  <a:pt x="1967913" y="12602"/>
                  <a:pt x="1973028" y="-14366"/>
                  <a:pt x="2127885" y="0"/>
                </a:cubicBezTo>
                <a:cubicBezTo>
                  <a:pt x="2282742" y="14366"/>
                  <a:pt x="2567303" y="19518"/>
                  <a:pt x="2899243" y="0"/>
                </a:cubicBezTo>
                <a:cubicBezTo>
                  <a:pt x="3231183" y="-19518"/>
                  <a:pt x="3220204" y="8797"/>
                  <a:pt x="3351419" y="0"/>
                </a:cubicBezTo>
                <a:cubicBezTo>
                  <a:pt x="3482634" y="-8797"/>
                  <a:pt x="3782866" y="-32088"/>
                  <a:pt x="4122777" y="0"/>
                </a:cubicBezTo>
                <a:cubicBezTo>
                  <a:pt x="4462688" y="32088"/>
                  <a:pt x="4628862" y="35808"/>
                  <a:pt x="5000530" y="0"/>
                </a:cubicBezTo>
                <a:cubicBezTo>
                  <a:pt x="5372198" y="-35808"/>
                  <a:pt x="5552040" y="-13527"/>
                  <a:pt x="5771888" y="0"/>
                </a:cubicBezTo>
                <a:cubicBezTo>
                  <a:pt x="5991736" y="13527"/>
                  <a:pt x="5993015" y="11085"/>
                  <a:pt x="6117669" y="0"/>
                </a:cubicBezTo>
                <a:cubicBezTo>
                  <a:pt x="6242323" y="-11085"/>
                  <a:pt x="6666923" y="-14810"/>
                  <a:pt x="6889028" y="0"/>
                </a:cubicBezTo>
                <a:cubicBezTo>
                  <a:pt x="7111133" y="14810"/>
                  <a:pt x="7138671" y="-7797"/>
                  <a:pt x="7234809" y="0"/>
                </a:cubicBezTo>
                <a:cubicBezTo>
                  <a:pt x="7330947" y="7797"/>
                  <a:pt x="7791780" y="-28387"/>
                  <a:pt x="8112562" y="0"/>
                </a:cubicBezTo>
                <a:cubicBezTo>
                  <a:pt x="8433344" y="28387"/>
                  <a:pt x="8442484" y="-6892"/>
                  <a:pt x="8564737" y="0"/>
                </a:cubicBezTo>
                <a:cubicBezTo>
                  <a:pt x="8686991" y="6892"/>
                  <a:pt x="9004198" y="-28325"/>
                  <a:pt x="9442490" y="0"/>
                </a:cubicBezTo>
                <a:cubicBezTo>
                  <a:pt x="9880782" y="28325"/>
                  <a:pt x="10148502" y="26195"/>
                  <a:pt x="10639425" y="0"/>
                </a:cubicBezTo>
                <a:cubicBezTo>
                  <a:pt x="10668542" y="294595"/>
                  <a:pt x="10645550" y="379210"/>
                  <a:pt x="10639425" y="639699"/>
                </a:cubicBezTo>
                <a:cubicBezTo>
                  <a:pt x="10633300" y="900188"/>
                  <a:pt x="10620256" y="1041493"/>
                  <a:pt x="10639425" y="1390650"/>
                </a:cubicBezTo>
                <a:cubicBezTo>
                  <a:pt x="10658594" y="1739807"/>
                  <a:pt x="10640043" y="1798726"/>
                  <a:pt x="10639425" y="2030349"/>
                </a:cubicBezTo>
                <a:cubicBezTo>
                  <a:pt x="10638807" y="2261972"/>
                  <a:pt x="10651614" y="2544965"/>
                  <a:pt x="10639425" y="2781300"/>
                </a:cubicBezTo>
                <a:cubicBezTo>
                  <a:pt x="10315194" y="2777808"/>
                  <a:pt x="10110322" y="2773995"/>
                  <a:pt x="9974461" y="2781300"/>
                </a:cubicBezTo>
                <a:cubicBezTo>
                  <a:pt x="9838600" y="2788605"/>
                  <a:pt x="9487013" y="2781610"/>
                  <a:pt x="9309497" y="2781300"/>
                </a:cubicBezTo>
                <a:cubicBezTo>
                  <a:pt x="9131981" y="2780990"/>
                  <a:pt x="8952625" y="2786379"/>
                  <a:pt x="8857321" y="2781300"/>
                </a:cubicBezTo>
                <a:cubicBezTo>
                  <a:pt x="8762017" y="2776221"/>
                  <a:pt x="8593270" y="2772777"/>
                  <a:pt x="8511540" y="2781300"/>
                </a:cubicBezTo>
                <a:cubicBezTo>
                  <a:pt x="8429810" y="2789823"/>
                  <a:pt x="8175776" y="2812208"/>
                  <a:pt x="7846576" y="2781300"/>
                </a:cubicBezTo>
                <a:cubicBezTo>
                  <a:pt x="7517376" y="2750392"/>
                  <a:pt x="7647406" y="2794870"/>
                  <a:pt x="7500795" y="2781300"/>
                </a:cubicBezTo>
                <a:cubicBezTo>
                  <a:pt x="7354184" y="2767730"/>
                  <a:pt x="7064935" y="2751846"/>
                  <a:pt x="6835831" y="2781300"/>
                </a:cubicBezTo>
                <a:cubicBezTo>
                  <a:pt x="6606727" y="2810754"/>
                  <a:pt x="6278502" y="2759485"/>
                  <a:pt x="6064472" y="2781300"/>
                </a:cubicBezTo>
                <a:cubicBezTo>
                  <a:pt x="5850442" y="2803115"/>
                  <a:pt x="5803162" y="2769490"/>
                  <a:pt x="5612297" y="2781300"/>
                </a:cubicBezTo>
                <a:cubicBezTo>
                  <a:pt x="5421432" y="2793110"/>
                  <a:pt x="5374038" y="2767562"/>
                  <a:pt x="5266515" y="2781300"/>
                </a:cubicBezTo>
                <a:cubicBezTo>
                  <a:pt x="5158992" y="2795038"/>
                  <a:pt x="4841322" y="2758413"/>
                  <a:pt x="4707946" y="2781300"/>
                </a:cubicBezTo>
                <a:cubicBezTo>
                  <a:pt x="4574570" y="2804187"/>
                  <a:pt x="4508591" y="2792256"/>
                  <a:pt x="4362164" y="2781300"/>
                </a:cubicBezTo>
                <a:cubicBezTo>
                  <a:pt x="4215737" y="2770344"/>
                  <a:pt x="3945387" y="2757257"/>
                  <a:pt x="3803594" y="2781300"/>
                </a:cubicBezTo>
                <a:cubicBezTo>
                  <a:pt x="3661801" y="2805344"/>
                  <a:pt x="3374461" y="2754992"/>
                  <a:pt x="3245025" y="2781300"/>
                </a:cubicBezTo>
                <a:cubicBezTo>
                  <a:pt x="3115589" y="2807608"/>
                  <a:pt x="2976222" y="2785068"/>
                  <a:pt x="2792849" y="2781300"/>
                </a:cubicBezTo>
                <a:cubicBezTo>
                  <a:pt x="2609476" y="2777532"/>
                  <a:pt x="2346653" y="2756080"/>
                  <a:pt x="2234279" y="2781300"/>
                </a:cubicBezTo>
                <a:cubicBezTo>
                  <a:pt x="2121905" y="2806521"/>
                  <a:pt x="1874083" y="2759094"/>
                  <a:pt x="1782104" y="2781300"/>
                </a:cubicBezTo>
                <a:cubicBezTo>
                  <a:pt x="1690125" y="2803506"/>
                  <a:pt x="1350432" y="2790676"/>
                  <a:pt x="1117140" y="2781300"/>
                </a:cubicBezTo>
                <a:cubicBezTo>
                  <a:pt x="883848" y="2771924"/>
                  <a:pt x="842490" y="2794279"/>
                  <a:pt x="664964" y="2781300"/>
                </a:cubicBezTo>
                <a:cubicBezTo>
                  <a:pt x="487438" y="2768321"/>
                  <a:pt x="281015" y="2787305"/>
                  <a:pt x="0" y="2781300"/>
                </a:cubicBezTo>
                <a:cubicBezTo>
                  <a:pt x="-16103" y="2532244"/>
                  <a:pt x="36166" y="2244391"/>
                  <a:pt x="0" y="2030349"/>
                </a:cubicBezTo>
                <a:cubicBezTo>
                  <a:pt x="-36166" y="1816307"/>
                  <a:pt x="9369" y="1516816"/>
                  <a:pt x="0" y="1279398"/>
                </a:cubicBezTo>
                <a:cubicBezTo>
                  <a:pt x="-9369" y="1041980"/>
                  <a:pt x="-18543" y="4001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Lễ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diễn ra từ ngày 1 đến hết ngày 10 tháng 3 âm lịch, việc tế lễ được tổ chức rất trọng thể vào ngày chính hội (10/3).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mang tính chất quốc gia, nhằm suy tôn và tưởng nhớ công lao dựng nước của các vua Hùng.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" y="2981325"/>
            <a:ext cx="2530278" cy="3228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F92D3-69AD-D39C-E05C-10515B71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7529">
            <a:off x="3009898" y="3728648"/>
            <a:ext cx="4345883" cy="24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18DB-562E-7524-0997-408CAFDEB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4695">
            <a:off x="7533778" y="3500796"/>
            <a:ext cx="391319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6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025" y="1504951"/>
            <a:ext cx="3390900" cy="52197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935" y="2138169"/>
            <a:ext cx="7259515" cy="17610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42875" y="185544"/>
            <a:ext cx="7306176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2062103"/>
          </a:xfrm>
          <a:custGeom>
            <a:avLst/>
            <a:gdLst>
              <a:gd name="connsiteX0" fmla="*/ 0 w 6200774"/>
              <a:gd name="connsiteY0" fmla="*/ 0 h 2062103"/>
              <a:gd name="connsiteX1" fmla="*/ 6200774 w 6200774"/>
              <a:gd name="connsiteY1" fmla="*/ 0 h 2062103"/>
              <a:gd name="connsiteX2" fmla="*/ 6200774 w 6200774"/>
              <a:gd name="connsiteY2" fmla="*/ 2062103 h 2062103"/>
              <a:gd name="connsiteX3" fmla="*/ 0 w 6200774"/>
              <a:gd name="connsiteY3" fmla="*/ 2062103 h 2062103"/>
              <a:gd name="connsiteX4" fmla="*/ 0 w 6200774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2062103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602541"/>
                  <a:pt x="6157014" y="1321515"/>
                  <a:pt x="6200774" y="2062103"/>
                </a:cubicBezTo>
                <a:cubicBezTo>
                  <a:pt x="4457947" y="1897342"/>
                  <a:pt x="1139851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200774" h="2062103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760657"/>
                  <a:pt x="6099598" y="1587749"/>
                  <a:pt x="6200774" y="2062103"/>
                </a:cubicBezTo>
                <a:cubicBezTo>
                  <a:pt x="3969234" y="1916243"/>
                  <a:pt x="282853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Lâm Thao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id="{3B6CD63F-0E89-F890-D89D-7F2E1EBCFB42}"/>
              </a:ext>
            </a:extLst>
          </p:cNvPr>
          <p:cNvSpPr/>
          <p:nvPr/>
        </p:nvSpPr>
        <p:spPr>
          <a:xfrm>
            <a:off x="187743" y="17017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8BF83B-8BE0-FEBA-C9D7-88FD0B77727B}"/>
              </a:ext>
            </a:extLst>
          </p:cNvPr>
          <p:cNvSpPr/>
          <p:nvPr/>
        </p:nvSpPr>
        <p:spPr>
          <a:xfrm>
            <a:off x="10782300" y="2733674"/>
            <a:ext cx="1190625" cy="809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àn Cảnh Đền Hùng - Phú Thọ">
            <a:hlinkClick r:id="" action="ppaction://media"/>
            <a:extLst>
              <a:ext uri="{FF2B5EF4-FFF2-40B4-BE49-F238E27FC236}">
                <a16:creationId xmlns:a16="http://schemas.microsoft.com/office/drawing/2014/main" id="{52F6EEFB-0517-D907-B3A2-DF21CF43A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4.6|4.7|3.3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3.2|3.2|4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2.9|2.6|3.2|4.8"/>
</p:tagLst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659</Words>
  <Application>Microsoft Office PowerPoint</Application>
  <PresentationFormat>Widescreen</PresentationFormat>
  <Paragraphs>60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等线</vt:lpstr>
      <vt:lpstr>等线</vt:lpstr>
      <vt:lpstr>Flamenco</vt:lpstr>
      <vt:lpstr>Times New Roman</vt:lpstr>
      <vt:lpstr>UTM Alberta Heavy</vt:lpstr>
      <vt:lpstr>字魂141号-活力悦动体</vt:lpstr>
      <vt:lpstr>思源黑体 CN Regular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CTY REDSTAR</cp:lastModifiedBy>
  <cp:revision>19</cp:revision>
  <dcterms:created xsi:type="dcterms:W3CDTF">2023-09-29T12:54:03Z</dcterms:created>
  <dcterms:modified xsi:type="dcterms:W3CDTF">2024-10-23T12:44:07Z</dcterms:modified>
</cp:coreProperties>
</file>