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88" r:id="rId3"/>
    <p:sldId id="266" r:id="rId4"/>
    <p:sldId id="418" r:id="rId5"/>
    <p:sldId id="358" r:id="rId6"/>
    <p:sldId id="423" r:id="rId7"/>
    <p:sldId id="422" r:id="rId8"/>
    <p:sldId id="390" r:id="rId9"/>
    <p:sldId id="425" r:id="rId10"/>
    <p:sldId id="426" r:id="rId11"/>
    <p:sldId id="409" r:id="rId12"/>
    <p:sldId id="427" r:id="rId13"/>
    <p:sldId id="414" r:id="rId14"/>
    <p:sldId id="282" r:id="rId15"/>
    <p:sldId id="283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1FFF50-00BA-75E4-1C7B-D44284736A63}"/>
              </a:ext>
            </a:extLst>
          </p:cNvPr>
          <p:cNvGrpSpPr/>
          <p:nvPr userDrawn="1"/>
        </p:nvGrpSpPr>
        <p:grpSpPr>
          <a:xfrm>
            <a:off x="7121" y="0"/>
            <a:ext cx="12184879" cy="6960358"/>
            <a:chOff x="-1332656" y="139945"/>
            <a:chExt cx="9138659" cy="514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0A007D-FDDB-DE1B-9E46-2049F28B0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32656" y="139945"/>
              <a:ext cx="9138659" cy="514049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A171C1-171F-0007-27C2-56BCB3F273CF}"/>
                </a:ext>
              </a:extLst>
            </p:cNvPr>
            <p:cNvSpPr/>
            <p:nvPr userDrawn="1"/>
          </p:nvSpPr>
          <p:spPr>
            <a:xfrm>
              <a:off x="-1332656" y="139945"/>
              <a:ext cx="1260648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258733-9FFF-B0FF-93F8-04043E3DE9A7}"/>
                </a:ext>
              </a:extLst>
            </p:cNvPr>
            <p:cNvSpPr/>
            <p:nvPr userDrawn="1"/>
          </p:nvSpPr>
          <p:spPr>
            <a:xfrm>
              <a:off x="6402355" y="143121"/>
              <a:ext cx="1393595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396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F28-439A-4FA4-9AF8-2DCA4CCF423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4F4A8-7305-4905-BDB7-1C0B1A23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4964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6D33B0-B6D0-EB2E-0FA8-EE314F6AF334}"/>
              </a:ext>
            </a:extLst>
          </p:cNvPr>
          <p:cNvGrpSpPr/>
          <p:nvPr userDrawn="1"/>
        </p:nvGrpSpPr>
        <p:grpSpPr>
          <a:xfrm>
            <a:off x="-4140968" y="0"/>
            <a:ext cx="4613345" cy="3950092"/>
            <a:chOff x="5412055" y="2001125"/>
            <a:chExt cx="3997937" cy="3950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465312-1450-AF49-3FA8-116F908FF922}"/>
                </a:ext>
              </a:extLst>
            </p:cNvPr>
            <p:cNvSpPr txBox="1"/>
            <p:nvPr userDrawn="1"/>
          </p:nvSpPr>
          <p:spPr>
            <a:xfrm>
              <a:off x="6046238" y="2001125"/>
              <a:ext cx="3261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RevueH" panose="020B7200000000000000" pitchFamily="34" charset="0"/>
                </a:rPr>
                <a:t>- ZALO NHOM CD 4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4A66FE-E935-D293-7FA7-ADE5644EF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862" y="2275529"/>
              <a:ext cx="3172247" cy="30235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37017F-AF2B-A4D2-1E05-B12C50F03E1B}"/>
                </a:ext>
              </a:extLst>
            </p:cNvPr>
            <p:cNvSpPr txBox="1"/>
            <p:nvPr userDrawn="1"/>
          </p:nvSpPr>
          <p:spPr>
            <a:xfrm>
              <a:off x="6096000" y="5076125"/>
              <a:ext cx="3172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Nguồn thầy: Đông vũ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665DAF-70CE-9624-BFAF-12BDD6A8E700}"/>
                </a:ext>
              </a:extLst>
            </p:cNvPr>
            <p:cNvSpPr txBox="1"/>
            <p:nvPr userDrawn="1"/>
          </p:nvSpPr>
          <p:spPr>
            <a:xfrm>
              <a:off x="6135806" y="5343423"/>
              <a:ext cx="3172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Tài liệu chia sẻ bởi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42EEA-05D8-CA93-065D-9864F4509087}"/>
                </a:ext>
              </a:extLst>
            </p:cNvPr>
            <p:cNvSpPr txBox="1"/>
            <p:nvPr userDrawn="1"/>
          </p:nvSpPr>
          <p:spPr>
            <a:xfrm>
              <a:off x="5412055" y="5581885"/>
              <a:ext cx="3997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E72693-0DDF-187F-E1F3-A24AA0731945}"/>
              </a:ext>
            </a:extLst>
          </p:cNvPr>
          <p:cNvGrpSpPr/>
          <p:nvPr userDrawn="1"/>
        </p:nvGrpSpPr>
        <p:grpSpPr>
          <a:xfrm>
            <a:off x="-4140968" y="0"/>
            <a:ext cx="4613345" cy="3950092"/>
            <a:chOff x="5412055" y="2001125"/>
            <a:chExt cx="3997937" cy="3950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D88131-D1F3-ACD3-3A92-6A4CADE14114}"/>
                </a:ext>
              </a:extLst>
            </p:cNvPr>
            <p:cNvSpPr txBox="1"/>
            <p:nvPr userDrawn="1"/>
          </p:nvSpPr>
          <p:spPr>
            <a:xfrm>
              <a:off x="6046238" y="2001125"/>
              <a:ext cx="3261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RevueH" panose="020B7200000000000000" pitchFamily="34" charset="0"/>
                </a:rPr>
                <a:t>- ZALO NHOM CD 4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9A395B-F53B-11AF-6D53-83788EF413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862" y="2275529"/>
              <a:ext cx="3172247" cy="30235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AFA11C-510E-A73A-D820-E44D08C02169}"/>
                </a:ext>
              </a:extLst>
            </p:cNvPr>
            <p:cNvSpPr txBox="1"/>
            <p:nvPr userDrawn="1"/>
          </p:nvSpPr>
          <p:spPr>
            <a:xfrm>
              <a:off x="6096000" y="5076125"/>
              <a:ext cx="3172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Nguồn thầy: Đông vũ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C82DEA-131B-BB92-A72E-D0E8F6C9EE97}"/>
                </a:ext>
              </a:extLst>
            </p:cNvPr>
            <p:cNvSpPr txBox="1"/>
            <p:nvPr userDrawn="1"/>
          </p:nvSpPr>
          <p:spPr>
            <a:xfrm>
              <a:off x="6135806" y="5343423"/>
              <a:ext cx="3172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Tài liệu chia sẻ bởi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83CC3F-DE33-C678-6FAD-C61DE148F3E6}"/>
                </a:ext>
              </a:extLst>
            </p:cNvPr>
            <p:cNvSpPr txBox="1"/>
            <p:nvPr userDrawn="1"/>
          </p:nvSpPr>
          <p:spPr>
            <a:xfrm>
              <a:off x="5412055" y="5581885"/>
              <a:ext cx="3997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0" y="1009947"/>
            <a:ext cx="12192000" cy="409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7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5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E6D960-5DBD-4E3D-A33D-3D3AD8C413AA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EF93C1-9CB8-41B2-90FE-612B8FD4A17A}"/>
              </a:ext>
            </a:extLst>
          </p:cNvPr>
          <p:cNvSpPr/>
          <p:nvPr/>
        </p:nvSpPr>
        <p:spPr>
          <a:xfrm>
            <a:off x="306575" y="2877415"/>
            <a:ext cx="2504660" cy="159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HOA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72C62-9AF7-484E-B412-4069F9876C2F}"/>
              </a:ext>
            </a:extLst>
          </p:cNvPr>
          <p:cNvSpPr/>
          <p:nvPr/>
        </p:nvSpPr>
        <p:spPr>
          <a:xfrm>
            <a:off x="3098628" y="3469407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6AD11A-C32D-4271-AE93-43DBAC550607}"/>
              </a:ext>
            </a:extLst>
          </p:cNvPr>
          <p:cNvSpPr/>
          <p:nvPr/>
        </p:nvSpPr>
        <p:spPr>
          <a:xfrm>
            <a:off x="2935643" y="2169374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86E3DF-BF36-4EDA-AD92-C59D926764BB}"/>
              </a:ext>
            </a:extLst>
          </p:cNvPr>
          <p:cNvSpPr/>
          <p:nvPr/>
        </p:nvSpPr>
        <p:spPr>
          <a:xfrm>
            <a:off x="3072122" y="5019682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FF117-321C-4EEF-A291-7B2E3F1B76AB}"/>
              </a:ext>
            </a:extLst>
          </p:cNvPr>
          <p:cNvSpPr/>
          <p:nvPr/>
        </p:nvSpPr>
        <p:spPr>
          <a:xfrm>
            <a:off x="5545489" y="244607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F8E6C-48AB-41D8-AC10-D3C345423D80}"/>
              </a:ext>
            </a:extLst>
          </p:cNvPr>
          <p:cNvSpPr/>
          <p:nvPr/>
        </p:nvSpPr>
        <p:spPr>
          <a:xfrm>
            <a:off x="5545489" y="1912673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33AE24-F50C-49A0-A03A-868D666B5ED8}"/>
              </a:ext>
            </a:extLst>
          </p:cNvPr>
          <p:cNvCxnSpPr>
            <a:cxnSpLocks/>
            <a:stCxn id="7" idx="6"/>
            <a:endCxn id="14" idx="1"/>
          </p:cNvCxnSpPr>
          <p:nvPr/>
        </p:nvCxnSpPr>
        <p:spPr>
          <a:xfrm flipV="1">
            <a:off x="4737938" y="2109166"/>
            <a:ext cx="807551" cy="43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2B7ED-8713-4826-9DEE-8787166EA29E}"/>
              </a:ext>
            </a:extLst>
          </p:cNvPr>
          <p:cNvCxnSpPr>
            <a:cxnSpLocks/>
            <a:stCxn id="7" idx="6"/>
            <a:endCxn id="13" idx="1"/>
          </p:cNvCxnSpPr>
          <p:nvPr/>
        </p:nvCxnSpPr>
        <p:spPr>
          <a:xfrm>
            <a:off x="4737938" y="2547061"/>
            <a:ext cx="807551" cy="95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7F7EA-13DD-4C0B-B000-660064494C4C}"/>
              </a:ext>
            </a:extLst>
          </p:cNvPr>
          <p:cNvSpPr/>
          <p:nvPr/>
        </p:nvSpPr>
        <p:spPr>
          <a:xfrm>
            <a:off x="5545489" y="401046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00CAF0-889F-4525-8777-206D88FD62FF}"/>
              </a:ext>
            </a:extLst>
          </p:cNvPr>
          <p:cNvSpPr/>
          <p:nvPr/>
        </p:nvSpPr>
        <p:spPr>
          <a:xfrm>
            <a:off x="5545489" y="3426428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D23E41-ED2C-49C2-B1C4-3DD1E24AADA5}"/>
              </a:ext>
            </a:extLst>
          </p:cNvPr>
          <p:cNvCxnSpPr>
            <a:cxnSpLocks/>
            <a:stCxn id="6" idx="6"/>
            <a:endCxn id="22" idx="1"/>
          </p:cNvCxnSpPr>
          <p:nvPr/>
        </p:nvCxnSpPr>
        <p:spPr>
          <a:xfrm flipV="1">
            <a:off x="4900923" y="3622921"/>
            <a:ext cx="644566" cy="224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6B809D-9E79-4CA9-A049-724BC993D2F1}"/>
              </a:ext>
            </a:extLst>
          </p:cNvPr>
          <p:cNvCxnSpPr>
            <a:cxnSpLocks/>
            <a:stCxn id="6" idx="6"/>
            <a:endCxn id="21" idx="1"/>
          </p:cNvCxnSpPr>
          <p:nvPr/>
        </p:nvCxnSpPr>
        <p:spPr>
          <a:xfrm>
            <a:off x="4900923" y="3847094"/>
            <a:ext cx="644566" cy="35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8C7915F-0066-4B62-B406-38F5B6850829}"/>
              </a:ext>
            </a:extLst>
          </p:cNvPr>
          <p:cNvSpPr/>
          <p:nvPr/>
        </p:nvSpPr>
        <p:spPr>
          <a:xfrm>
            <a:off x="5571994" y="559656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F9319C-37BD-4808-A3CB-F0D3F351D69F}"/>
              </a:ext>
            </a:extLst>
          </p:cNvPr>
          <p:cNvSpPr/>
          <p:nvPr/>
        </p:nvSpPr>
        <p:spPr>
          <a:xfrm>
            <a:off x="5571994" y="4873674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4280CE-14BD-4769-A285-501218EDDC95}"/>
              </a:ext>
            </a:extLst>
          </p:cNvPr>
          <p:cNvCxnSpPr>
            <a:cxnSpLocks/>
            <a:stCxn id="8" idx="6"/>
            <a:endCxn id="26" idx="1"/>
          </p:cNvCxnSpPr>
          <p:nvPr/>
        </p:nvCxnSpPr>
        <p:spPr>
          <a:xfrm flipV="1">
            <a:off x="4874417" y="5070167"/>
            <a:ext cx="697577" cy="327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1C9091-1C76-4E06-A873-16AE18A6B6A6}"/>
              </a:ext>
            </a:extLst>
          </p:cNvPr>
          <p:cNvCxnSpPr>
            <a:cxnSpLocks/>
            <a:stCxn id="8" idx="6"/>
            <a:endCxn id="25" idx="1"/>
          </p:cNvCxnSpPr>
          <p:nvPr/>
        </p:nvCxnSpPr>
        <p:spPr>
          <a:xfrm>
            <a:off x="4874417" y="5397369"/>
            <a:ext cx="697577" cy="395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99583AF-F6DD-4592-9B6B-6C19DB5F9461}"/>
              </a:ext>
            </a:extLst>
          </p:cNvPr>
          <p:cNvSpPr/>
          <p:nvPr/>
        </p:nvSpPr>
        <p:spPr>
          <a:xfrm>
            <a:off x="477078" y="2981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BECA1A-35D7-42AC-99FE-60C55E2F2A28}"/>
              </a:ext>
            </a:extLst>
          </p:cNvPr>
          <p:cNvSpPr/>
          <p:nvPr/>
        </p:nvSpPr>
        <p:spPr>
          <a:xfrm>
            <a:off x="477078" y="705680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DBF8DC-5DA7-4854-A061-4B88A938B4D1}"/>
              </a:ext>
            </a:extLst>
          </p:cNvPr>
          <p:cNvSpPr/>
          <p:nvPr/>
        </p:nvSpPr>
        <p:spPr>
          <a:xfrm>
            <a:off x="2806149" y="705680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CC90E9-D802-4ADE-8AE1-AD34560074CB}"/>
              </a:ext>
            </a:extLst>
          </p:cNvPr>
          <p:cNvSpPr/>
          <p:nvPr/>
        </p:nvSpPr>
        <p:spPr>
          <a:xfrm>
            <a:off x="5237920" y="705681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2EED6F-A407-4067-91D8-77CBB3D82548}"/>
              </a:ext>
            </a:extLst>
          </p:cNvPr>
          <p:cNvSpPr/>
          <p:nvPr/>
        </p:nvSpPr>
        <p:spPr>
          <a:xfrm>
            <a:off x="7566991" y="705681"/>
            <a:ext cx="1948069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96621E-DBF4-4602-A48D-F413CD492E44}"/>
              </a:ext>
            </a:extLst>
          </p:cNvPr>
          <p:cNvSpPr/>
          <p:nvPr/>
        </p:nvSpPr>
        <p:spPr>
          <a:xfrm>
            <a:off x="9935817" y="705682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1DFCA21-7ED2-40C2-9B6B-8E7E9E3483ED}"/>
              </a:ext>
            </a:extLst>
          </p:cNvPr>
          <p:cNvSpPr/>
          <p:nvPr/>
        </p:nvSpPr>
        <p:spPr>
          <a:xfrm>
            <a:off x="2806149" y="3975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AF5B57-1352-4FFF-A061-4E76018D169A}"/>
              </a:ext>
            </a:extLst>
          </p:cNvPr>
          <p:cNvSpPr/>
          <p:nvPr/>
        </p:nvSpPr>
        <p:spPr>
          <a:xfrm>
            <a:off x="5241233" y="26503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757469-C759-4361-B54D-1337063A0BE7}"/>
              </a:ext>
            </a:extLst>
          </p:cNvPr>
          <p:cNvSpPr/>
          <p:nvPr/>
        </p:nvSpPr>
        <p:spPr>
          <a:xfrm>
            <a:off x="7566992" y="26504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6A154A-3EDA-4C39-8023-A5A4407145C1}"/>
              </a:ext>
            </a:extLst>
          </p:cNvPr>
          <p:cNvSpPr/>
          <p:nvPr/>
        </p:nvSpPr>
        <p:spPr>
          <a:xfrm>
            <a:off x="9932504" y="3975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2A2639-69BA-45E4-A1A6-861CDDBAFE23}"/>
              </a:ext>
            </a:extLst>
          </p:cNvPr>
          <p:cNvSpPr/>
          <p:nvPr/>
        </p:nvSpPr>
        <p:spPr>
          <a:xfrm>
            <a:off x="5552117" y="2969535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14E8F4-CFDB-43A8-8379-2B1C6466E32E}"/>
              </a:ext>
            </a:extLst>
          </p:cNvPr>
          <p:cNvCxnSpPr>
            <a:cxnSpLocks/>
            <a:stCxn id="7" idx="6"/>
            <a:endCxn id="46" idx="1"/>
          </p:cNvCxnSpPr>
          <p:nvPr/>
        </p:nvCxnSpPr>
        <p:spPr>
          <a:xfrm>
            <a:off x="4737938" y="2547061"/>
            <a:ext cx="814179" cy="618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17279 0.26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6901 0.3488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1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326 0.3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378 0.3231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38437 0.4953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15273 0.4888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6638 0.3935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57565 0.47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2 0.6009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8542 0.7062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animBg="1"/>
      <p:bldP spid="21" grpId="0" animBg="1"/>
      <p:bldP spid="22" grpId="0" animBg="1"/>
      <p:bldP spid="25" grpId="0" animBg="1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49430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9864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3E11C-F33D-493F-8EDD-9CAA4153DE4F}"/>
              </a:ext>
            </a:extLst>
          </p:cNvPr>
          <p:cNvSpPr txBox="1"/>
          <p:nvPr/>
        </p:nvSpPr>
        <p:spPr>
          <a:xfrm>
            <a:off x="0" y="31767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4A827-DB30-4612-91AE-4AAB658B0FA0}"/>
              </a:ext>
            </a:extLst>
          </p:cNvPr>
          <p:cNvSpPr/>
          <p:nvPr/>
        </p:nvSpPr>
        <p:spPr>
          <a:xfrm>
            <a:off x="1378424" y="1241946"/>
            <a:ext cx="10813576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480C3-874E-4FBB-B799-6D47BD303DB1}"/>
              </a:ext>
            </a:extLst>
          </p:cNvPr>
          <p:cNvSpPr/>
          <p:nvPr/>
        </p:nvSpPr>
        <p:spPr>
          <a:xfrm>
            <a:off x="1378423" y="2004597"/>
            <a:ext cx="10704395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9BB37-77C2-4526-ACD3-DF022DDAAEC8}"/>
              </a:ext>
            </a:extLst>
          </p:cNvPr>
          <p:cNvSpPr/>
          <p:nvPr/>
        </p:nvSpPr>
        <p:spPr>
          <a:xfrm>
            <a:off x="1378423" y="2756410"/>
            <a:ext cx="10813576" cy="575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81D9D-718E-432F-ADF5-B6E728754882}"/>
              </a:ext>
            </a:extLst>
          </p:cNvPr>
          <p:cNvSpPr/>
          <p:nvPr/>
        </p:nvSpPr>
        <p:spPr>
          <a:xfrm>
            <a:off x="1207827" y="4335437"/>
            <a:ext cx="8720919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54CCD-9E7F-4D7C-9287-B1BB6B604AD3}"/>
              </a:ext>
            </a:extLst>
          </p:cNvPr>
          <p:cNvSpPr/>
          <p:nvPr/>
        </p:nvSpPr>
        <p:spPr>
          <a:xfrm>
            <a:off x="109182" y="1251045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88D62F-F965-4FB5-96EA-EC68BBAA6CC0}"/>
              </a:ext>
            </a:extLst>
          </p:cNvPr>
          <p:cNvSpPr/>
          <p:nvPr/>
        </p:nvSpPr>
        <p:spPr>
          <a:xfrm>
            <a:off x="109182" y="2051714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4ED069-1095-4645-AF13-DAADA2CB2842}"/>
              </a:ext>
            </a:extLst>
          </p:cNvPr>
          <p:cNvSpPr/>
          <p:nvPr/>
        </p:nvSpPr>
        <p:spPr>
          <a:xfrm>
            <a:off x="119268" y="4444621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3E6F8-F3A7-4CCC-A5C1-A708757D0B74}"/>
              </a:ext>
            </a:extLst>
          </p:cNvPr>
          <p:cNvSpPr/>
          <p:nvPr/>
        </p:nvSpPr>
        <p:spPr>
          <a:xfrm>
            <a:off x="1378423" y="3269486"/>
            <a:ext cx="10813577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78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3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655231-9BC4-42D0-8E53-C64061ABFCA7}"/>
              </a:ext>
            </a:extLst>
          </p:cNvPr>
          <p:cNvSpPr txBox="1"/>
          <p:nvPr/>
        </p:nvSpPr>
        <p:spPr>
          <a:xfrm>
            <a:off x="2060972" y="1639964"/>
            <a:ext cx="8740378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học tập được điều gì 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B9841-380B-4E91-8AC5-A22FF1BBFCA3}"/>
              </a:ext>
            </a:extLst>
          </p:cNvPr>
          <p:cNvSpPr txBox="1"/>
          <p:nvPr/>
        </p:nvSpPr>
        <p:spPr>
          <a:xfrm>
            <a:off x="2060971" y="2860966"/>
            <a:ext cx="999000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  <a:tab pos="505460" algn="l"/>
              </a:tabLst>
            </a:pP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36A48-66F1-46B2-A77F-3A8B4C6D2EA8}"/>
              </a:ext>
            </a:extLst>
          </p:cNvPr>
          <p:cNvSpPr txBox="1"/>
          <p:nvPr/>
        </p:nvSpPr>
        <p:spPr>
          <a:xfrm>
            <a:off x="1433172" y="4591358"/>
            <a:ext cx="10617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901700" y="804863"/>
            <a:ext cx="111521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T¹m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biÖt</a:t>
            </a:r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em</a:t>
            </a:r>
            <a:endParaRPr lang="en-US" sz="9600" dirty="0">
              <a:solidFill>
                <a:srgbClr val="000000"/>
              </a:solidFill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49430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endParaRPr lang="en-US" sz="11500" b="1" dirty="0">
              <a:solidFill>
                <a:srgbClr val="002060"/>
              </a:solidFill>
              <a:latin typeface="UTM Thanh Nhac TL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HOA</a:t>
            </a:r>
          </a:p>
        </p:txBody>
      </p:sp>
      <p:pic>
        <p:nvPicPr>
          <p:cNvPr id="1026" name="Picture 2" descr="14 loại cây hoa cần thiết cho sân vườn bạn nên trồng">
            <a:extLst>
              <a:ext uri="{FF2B5EF4-FFF2-40B4-BE49-F238E27FC236}">
                <a16:creationId xmlns:a16="http://schemas.microsoft.com/office/drawing/2014/main" id="{B409627D-E1A2-4598-A323-726B655D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06" y="675861"/>
            <a:ext cx="4110825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oa Cẩm Tú Cầu - Kiến Trúc Cảnh Quan - Ecograden">
            <a:extLst>
              <a:ext uri="{FF2B5EF4-FFF2-40B4-BE49-F238E27FC236}">
                <a16:creationId xmlns:a16="http://schemas.microsoft.com/office/drawing/2014/main" id="{A34676E6-F5AB-41F1-95F5-02950065B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90" y="715621"/>
            <a:ext cx="4282109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hoa giấy: Ý nghĩa, cách trồng và chăm sóc - CafeLand.Vn">
            <a:extLst>
              <a:ext uri="{FF2B5EF4-FFF2-40B4-BE49-F238E27FC236}">
                <a16:creationId xmlns:a16="http://schemas.microsoft.com/office/drawing/2014/main" id="{0AFBF6DD-1A3F-4DF0-B619-0C552E77B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4"/>
          <a:stretch/>
        </p:blipFill>
        <p:spPr bwMode="auto">
          <a:xfrm>
            <a:off x="7674661" y="702368"/>
            <a:ext cx="4230464" cy="33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1" r="18307"/>
          <a:stretch/>
        </p:blipFill>
        <p:spPr>
          <a:xfrm>
            <a:off x="-13251" y="13252"/>
            <a:ext cx="12192000" cy="68580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1304" t="25108" r="9131" b="31585"/>
          <a:stretch/>
        </p:blipFill>
        <p:spPr>
          <a:xfrm>
            <a:off x="-464000" y="716005"/>
            <a:ext cx="3797938" cy="4754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2966" t="42550" r="12594" b="23403"/>
          <a:stretch/>
        </p:blipFill>
        <p:spPr>
          <a:xfrm>
            <a:off x="3320684" y="729547"/>
            <a:ext cx="4396357" cy="47408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515801-AA4A-42C2-93D1-F5B6AD043BB1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ĂN QUẢ</a:t>
            </a:r>
          </a:p>
        </p:txBody>
      </p:sp>
      <p:pic>
        <p:nvPicPr>
          <p:cNvPr id="1026" name="Picture 2" descr="Top 12 Bài văn tả cây xoài (lớp 4) hay nhất - toplist.vn">
            <a:extLst>
              <a:ext uri="{FF2B5EF4-FFF2-40B4-BE49-F238E27FC236}">
                <a16:creationId xmlns:a16="http://schemas.microsoft.com/office/drawing/2014/main" id="{EB0006E8-CC0D-456F-BE73-120B1864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44" y="729546"/>
            <a:ext cx="5572539" cy="4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1" r="18307"/>
          <a:stretch/>
        </p:blipFill>
        <p:spPr>
          <a:xfrm>
            <a:off x="-13251" y="13252"/>
            <a:ext cx="12192000" cy="685800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434" t="30480" r="5137" b="32775"/>
          <a:stretch/>
        </p:blipFill>
        <p:spPr>
          <a:xfrm>
            <a:off x="8122399" y="698980"/>
            <a:ext cx="4042769" cy="35917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65250" t="27584" r="2714" b="42662"/>
          <a:stretch/>
        </p:blipFill>
        <p:spPr>
          <a:xfrm>
            <a:off x="-291547" y="789648"/>
            <a:ext cx="3505388" cy="37632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54B76D8-8023-4CF4-865E-7C2949FB7D3D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BÓNG MÁT</a:t>
            </a:r>
          </a:p>
        </p:txBody>
      </p:sp>
      <p:pic>
        <p:nvPicPr>
          <p:cNvPr id="2050" name="Picture 2" descr="Cây bàng - cách trồng và chăm sóc cây bàng">
            <a:extLst>
              <a:ext uri="{FF2B5EF4-FFF2-40B4-BE49-F238E27FC236}">
                <a16:creationId xmlns:a16="http://schemas.microsoft.com/office/drawing/2014/main" id="{93635BFD-743D-4AE5-B8EC-F5D7E1FE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77" y="682490"/>
            <a:ext cx="5017603" cy="37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LƯƠNG THỰC</a:t>
            </a:r>
          </a:p>
        </p:txBody>
      </p:sp>
      <p:pic>
        <p:nvPicPr>
          <p:cNvPr id="2050" name="Picture 2" descr="Bảo đảm an ninh lương thực quốc gia đến năm 2030">
            <a:extLst>
              <a:ext uri="{FF2B5EF4-FFF2-40B4-BE49-F238E27FC236}">
                <a16:creationId xmlns:a16="http://schemas.microsoft.com/office/drawing/2014/main" id="{E5E3963E-E5BD-401A-9C40-19E48F8D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2" y="533504"/>
            <a:ext cx="5284412" cy="33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em một tin">
            <a:extLst>
              <a:ext uri="{FF2B5EF4-FFF2-40B4-BE49-F238E27FC236}">
                <a16:creationId xmlns:a16="http://schemas.microsoft.com/office/drawing/2014/main" id="{E6FD2F38-6C51-4A0C-B839-4169FB427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/>
          <a:stretch/>
        </p:blipFill>
        <p:spPr bwMode="auto">
          <a:xfrm>
            <a:off x="6350121" y="447752"/>
            <a:ext cx="4950227" cy="33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OAI MÌ, NHÃN TÂY NINH ĐƯỢC MÙA ĐƯỢC GIÁ">
            <a:extLst>
              <a:ext uri="{FF2B5EF4-FFF2-40B4-BE49-F238E27FC236}">
                <a16:creationId xmlns:a16="http://schemas.microsoft.com/office/drawing/2014/main" id="{9C08D33A-B423-4782-B311-69F0637A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6" r="18133"/>
          <a:stretch/>
        </p:blipFill>
        <p:spPr bwMode="auto">
          <a:xfrm>
            <a:off x="40944" y="4015590"/>
            <a:ext cx="5458469" cy="29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RAU RỪNG VIỆT NAM: Cây khoai lang">
            <a:extLst>
              <a:ext uri="{FF2B5EF4-FFF2-40B4-BE49-F238E27FC236}">
                <a16:creationId xmlns:a16="http://schemas.microsoft.com/office/drawing/2014/main" id="{C41465BD-57C0-467A-B6CA-4AC50C900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RAU RỪNG VIỆT NAM: Cây khoai lang">
            <a:extLst>
              <a:ext uri="{FF2B5EF4-FFF2-40B4-BE49-F238E27FC236}">
                <a16:creationId xmlns:a16="http://schemas.microsoft.com/office/drawing/2014/main" id="{A8641DE2-38DC-4C49-A7CA-DE3317DF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88" y="3918841"/>
            <a:ext cx="4891840" cy="36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080591"/>
            <a:ext cx="59502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43714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F1769E0-0DCD-46F2-97EF-D09D2E9E9371}"/>
              </a:ext>
            </a:extLst>
          </p:cNvPr>
          <p:cNvSpPr/>
          <p:nvPr/>
        </p:nvSpPr>
        <p:spPr>
          <a:xfrm>
            <a:off x="3034748" y="159024"/>
            <a:ext cx="4359966" cy="2517914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599FD-7BFF-4F06-BCCD-F6CDFBEC1020}"/>
              </a:ext>
            </a:extLst>
          </p:cNvPr>
          <p:cNvSpPr/>
          <p:nvPr/>
        </p:nvSpPr>
        <p:spPr>
          <a:xfrm>
            <a:off x="768626" y="2994991"/>
            <a:ext cx="10071652" cy="118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9505A-496E-40F0-A490-6F1AC426C7A5}"/>
              </a:ext>
            </a:extLst>
          </p:cNvPr>
          <p:cNvSpPr/>
          <p:nvPr/>
        </p:nvSpPr>
        <p:spPr>
          <a:xfrm>
            <a:off x="616226" y="4406344"/>
            <a:ext cx="10071652" cy="118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 BẢNG PHỤ – TRÌNH BÀY</a:t>
            </a:r>
          </a:p>
        </p:txBody>
      </p:sp>
    </p:spTree>
    <p:extLst>
      <p:ext uri="{BB962C8B-B14F-4D97-AF65-F5344CB8AC3E}">
        <p14:creationId xmlns:p14="http://schemas.microsoft.com/office/powerpoint/2010/main" val="3756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C62065-6B83-4E02-8691-07E5DC0E4F06}"/>
              </a:ext>
            </a:extLst>
          </p:cNvPr>
          <p:cNvSpPr/>
          <p:nvPr/>
        </p:nvSpPr>
        <p:spPr>
          <a:xfrm>
            <a:off x="477078" y="58640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17B5B-8010-43E0-B096-B3BED01DA755}"/>
              </a:ext>
            </a:extLst>
          </p:cNvPr>
          <p:cNvSpPr/>
          <p:nvPr/>
        </p:nvSpPr>
        <p:spPr>
          <a:xfrm>
            <a:off x="477078" y="1712842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C5C8A-457E-4F1D-BBA6-50E38FE983B2}"/>
              </a:ext>
            </a:extLst>
          </p:cNvPr>
          <p:cNvSpPr/>
          <p:nvPr/>
        </p:nvSpPr>
        <p:spPr>
          <a:xfrm>
            <a:off x="2806149" y="1712842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B90D5-8790-4DE1-8379-6624C0FDDA3F}"/>
              </a:ext>
            </a:extLst>
          </p:cNvPr>
          <p:cNvSpPr/>
          <p:nvPr/>
        </p:nvSpPr>
        <p:spPr>
          <a:xfrm>
            <a:off x="5237920" y="171284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1E72C-570A-4481-BA75-094A36281C52}"/>
              </a:ext>
            </a:extLst>
          </p:cNvPr>
          <p:cNvSpPr/>
          <p:nvPr/>
        </p:nvSpPr>
        <p:spPr>
          <a:xfrm>
            <a:off x="7566992" y="171284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B186F-F729-4BCB-AF2F-E97EAAA231D3}"/>
              </a:ext>
            </a:extLst>
          </p:cNvPr>
          <p:cNvSpPr/>
          <p:nvPr/>
        </p:nvSpPr>
        <p:spPr>
          <a:xfrm>
            <a:off x="9935817" y="1712844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2359CE-B26E-4DB4-824F-4A171DEEBF50}"/>
              </a:ext>
            </a:extLst>
          </p:cNvPr>
          <p:cNvSpPr/>
          <p:nvPr/>
        </p:nvSpPr>
        <p:spPr>
          <a:xfrm>
            <a:off x="2806149" y="59634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C38A3C-5317-4FDF-8911-12CCF7945C18}"/>
              </a:ext>
            </a:extLst>
          </p:cNvPr>
          <p:cNvSpPr/>
          <p:nvPr/>
        </p:nvSpPr>
        <p:spPr>
          <a:xfrm>
            <a:off x="5241233" y="58309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21D76A-75A1-4000-AAA1-EE3F82933ECA}"/>
              </a:ext>
            </a:extLst>
          </p:cNvPr>
          <p:cNvSpPr/>
          <p:nvPr/>
        </p:nvSpPr>
        <p:spPr>
          <a:xfrm>
            <a:off x="7566992" y="583094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405752-C2F3-4CE4-95FD-EE80FD4FBA34}"/>
              </a:ext>
            </a:extLst>
          </p:cNvPr>
          <p:cNvSpPr/>
          <p:nvPr/>
        </p:nvSpPr>
        <p:spPr>
          <a:xfrm>
            <a:off x="9932504" y="59634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5A4BDE1-BD13-4565-9677-120079763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042920"/>
              </p:ext>
            </p:extLst>
          </p:nvPr>
        </p:nvGraphicFramePr>
        <p:xfrm>
          <a:off x="1804504" y="2574970"/>
          <a:ext cx="8982765" cy="34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553">
                  <a:extLst>
                    <a:ext uri="{9D8B030D-6E8A-4147-A177-3AD203B41FA5}">
                      <a16:colId xmlns:a16="http://schemas.microsoft.com/office/drawing/2014/main" val="235691410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1588939160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2776649227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4232399613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4091113276"/>
                    </a:ext>
                  </a:extLst>
                </a:gridCol>
              </a:tblGrid>
              <a:tr h="51278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145405"/>
                  </a:ext>
                </a:extLst>
              </a:tr>
              <a:tr h="14444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140210"/>
                  </a:ext>
                </a:extLst>
              </a:tr>
              <a:tr h="147896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600549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810ADB7-01FE-4A5B-ACCD-6F17F61CF4BF}"/>
              </a:ext>
            </a:extLst>
          </p:cNvPr>
          <p:cNvSpPr/>
          <p:nvPr/>
        </p:nvSpPr>
        <p:spPr>
          <a:xfrm>
            <a:off x="7295322" y="4578630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D6D072-D5BE-4D6E-AC1C-A823A4FD2881}"/>
              </a:ext>
            </a:extLst>
          </p:cNvPr>
          <p:cNvSpPr/>
          <p:nvPr/>
        </p:nvSpPr>
        <p:spPr>
          <a:xfrm>
            <a:off x="3621158" y="4737653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638E8B-653A-4586-9E60-F4D0570D1059}"/>
              </a:ext>
            </a:extLst>
          </p:cNvPr>
          <p:cNvSpPr/>
          <p:nvPr/>
        </p:nvSpPr>
        <p:spPr>
          <a:xfrm>
            <a:off x="3621158" y="3106345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196A43-8689-4EF9-975F-1FB067D22226}"/>
              </a:ext>
            </a:extLst>
          </p:cNvPr>
          <p:cNvSpPr/>
          <p:nvPr/>
        </p:nvSpPr>
        <p:spPr>
          <a:xfrm>
            <a:off x="5574195" y="3106345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0F86FF-02E0-4848-9FF0-0C8D11E15E9D}"/>
              </a:ext>
            </a:extLst>
          </p:cNvPr>
          <p:cNvSpPr/>
          <p:nvPr/>
        </p:nvSpPr>
        <p:spPr>
          <a:xfrm>
            <a:off x="9117495" y="3106344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5A889-9E23-4477-B3A0-0139F842E0C9}"/>
              </a:ext>
            </a:extLst>
          </p:cNvPr>
          <p:cNvSpPr/>
          <p:nvPr/>
        </p:nvSpPr>
        <p:spPr>
          <a:xfrm>
            <a:off x="7283725" y="5289981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884CB-B133-49C7-8381-5F0DC2E8F1AF}"/>
              </a:ext>
            </a:extLst>
          </p:cNvPr>
          <p:cNvSpPr/>
          <p:nvPr/>
        </p:nvSpPr>
        <p:spPr>
          <a:xfrm>
            <a:off x="3621158" y="3826009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B1256-946A-4BFD-836D-D89EE3EB60AF}"/>
              </a:ext>
            </a:extLst>
          </p:cNvPr>
          <p:cNvSpPr/>
          <p:nvPr/>
        </p:nvSpPr>
        <p:spPr>
          <a:xfrm>
            <a:off x="9115839" y="6153673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DAE36-40FE-45E6-AD1C-1F40A16EC19C}"/>
              </a:ext>
            </a:extLst>
          </p:cNvPr>
          <p:cNvSpPr/>
          <p:nvPr/>
        </p:nvSpPr>
        <p:spPr>
          <a:xfrm>
            <a:off x="9061173" y="4515122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B3B4-1FF6-438B-A42E-EAD07102B553}"/>
              </a:ext>
            </a:extLst>
          </p:cNvPr>
          <p:cNvSpPr/>
          <p:nvPr/>
        </p:nvSpPr>
        <p:spPr>
          <a:xfrm>
            <a:off x="7335078" y="3165308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931D60-E9F0-49F3-81A8-C99D6694FF7F}"/>
              </a:ext>
            </a:extLst>
          </p:cNvPr>
          <p:cNvSpPr/>
          <p:nvPr/>
        </p:nvSpPr>
        <p:spPr>
          <a:xfrm>
            <a:off x="9172160" y="5311148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D6E866-1541-4A1E-B6BE-4256081ABEB1}"/>
              </a:ext>
            </a:extLst>
          </p:cNvPr>
          <p:cNvSpPr/>
          <p:nvPr/>
        </p:nvSpPr>
        <p:spPr>
          <a:xfrm>
            <a:off x="5480877" y="3802816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560</TotalTime>
  <Words>355</Words>
  <Application>Microsoft Office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.VnArabia</vt:lpstr>
      <vt:lpstr>.VnRevueH</vt:lpstr>
      <vt:lpstr>.VnTifani HeavyH</vt:lpstr>
      <vt:lpstr>A3.OpenSansBold-San</vt:lpstr>
      <vt:lpstr>A3.OpenSans-San</vt:lpstr>
      <vt:lpstr>Arial</vt:lpstr>
      <vt:lpstr>Calibri</vt:lpstr>
      <vt:lpstr>Calibri Light</vt:lpstr>
      <vt:lpstr>Times New Roman</vt:lpstr>
      <vt:lpstr>UTM Thanh Nhac TL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90</cp:revision>
  <dcterms:created xsi:type="dcterms:W3CDTF">2023-08-23T14:28:38Z</dcterms:created>
  <dcterms:modified xsi:type="dcterms:W3CDTF">2023-10-12T12:15:27Z</dcterms:modified>
</cp:coreProperties>
</file>