
<file path=[Content_Types].xml><?xml version="1.0" encoding="utf-8"?>
<Types xmlns="http://schemas.openxmlformats.org/package/2006/content-types">
  <Default Extension="fntdata" ContentType="application/x-fontdata"/>
  <Default Extension="GIF" ContentType="image/gif"/>
  <Default Extension="jpeg" ContentType="image/jpeg"/>
  <Default Extension="jpg" ContentType="image/jpeg"/>
  <Default Extension="png" ContentType="image/png"/>
  <Default Extension="rels" ContentType="application/vnd.openxmlformats-package.relationships+xml"/>
  <Default Extension="svg" ContentType="image/svg+xml"/>
  <Default Extension="wav" ContentType="audio/x-wav"/>
  <Default Extension="wdp" ContentType="image/vnd.ms-photo"/>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theme/theme2.xml" ContentType="application/vnd.openxmlformats-officedocument.theme+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theme/theme3.xml" ContentType="application/vnd.openxmlformats-officedocument.theme+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theme/theme4.xml" ContentType="application/vnd.openxmlformats-officedocument.theme+xml"/>
  <Override PartName="/ppt/theme/theme5.xml" ContentType="application/vnd.openxmlformats-officedocument.theme+xml"/>
  <Override PartName="/ppt/theme/theme6.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embedTrueTypeFonts="1">
  <p:sldMasterIdLst>
    <p:sldMasterId id="2147483707" r:id="rId1"/>
    <p:sldMasterId id="2147483720" r:id="rId2"/>
    <p:sldMasterId id="2147483733" r:id="rId3"/>
    <p:sldMasterId id="2147483746" r:id="rId4"/>
  </p:sldMasterIdLst>
  <p:notesMasterIdLst>
    <p:notesMasterId r:id="rId39"/>
  </p:notesMasterIdLst>
  <p:handoutMasterIdLst>
    <p:handoutMasterId r:id="rId40"/>
  </p:handoutMasterIdLst>
  <p:sldIdLst>
    <p:sldId id="283" r:id="rId5"/>
    <p:sldId id="288" r:id="rId6"/>
    <p:sldId id="408" r:id="rId7"/>
    <p:sldId id="384" r:id="rId8"/>
    <p:sldId id="409" r:id="rId9"/>
    <p:sldId id="410" r:id="rId10"/>
    <p:sldId id="383" r:id="rId11"/>
    <p:sldId id="407" r:id="rId12"/>
    <p:sldId id="261" r:id="rId13"/>
    <p:sldId id="347" r:id="rId14"/>
    <p:sldId id="391" r:id="rId15"/>
    <p:sldId id="411" r:id="rId16"/>
    <p:sldId id="265" r:id="rId17"/>
    <p:sldId id="359" r:id="rId18"/>
    <p:sldId id="388" r:id="rId19"/>
    <p:sldId id="419" r:id="rId20"/>
    <p:sldId id="413" r:id="rId21"/>
    <p:sldId id="269" r:id="rId22"/>
    <p:sldId id="270" r:id="rId23"/>
    <p:sldId id="271" r:id="rId24"/>
    <p:sldId id="335" r:id="rId25"/>
    <p:sldId id="414" r:id="rId26"/>
    <p:sldId id="415" r:id="rId27"/>
    <p:sldId id="416" r:id="rId28"/>
    <p:sldId id="417" r:id="rId29"/>
    <p:sldId id="401" r:id="rId30"/>
    <p:sldId id="276" r:id="rId31"/>
    <p:sldId id="277" r:id="rId32"/>
    <p:sldId id="418" r:id="rId33"/>
    <p:sldId id="280" r:id="rId34"/>
    <p:sldId id="281" r:id="rId35"/>
    <p:sldId id="282" r:id="rId36"/>
    <p:sldId id="420" r:id="rId37"/>
    <p:sldId id="313" r:id="rId38"/>
  </p:sldIdLst>
  <p:sldSz cx="9144000" cy="5143500" type="screen16x9"/>
  <p:notesSz cx="6858000" cy="9144000"/>
  <p:embeddedFontLst>
    <p:embeddedFont>
      <p:font typeface="#9Slide03 Arima Madurai" panose="020B0604020202020204" charset="0"/>
      <p:regular r:id="rId41"/>
    </p:embeddedFont>
    <p:embeddedFont>
      <p:font typeface=".VnRevueH" panose="020B7200000000000000" pitchFamily="34" charset="0"/>
      <p:regular r:id="rId42"/>
    </p:embeddedFont>
    <p:embeddedFont>
      <p:font typeface="Calibri" panose="020F0502020204030204" pitchFamily="34" charset="0"/>
      <p:regular r:id="rId43"/>
      <p:bold r:id="rId44"/>
      <p:italic r:id="rId45"/>
      <p:boldItalic r:id="rId46"/>
    </p:embeddedFont>
    <p:embeddedFont>
      <p:font typeface="Pacifico" panose="00000500000000000000" pitchFamily="2" charset="0"/>
      <p:regular r:id="rId47"/>
    </p:embeddedFont>
    <p:embeddedFont>
      <p:font typeface="UTM Avo" panose="02040603050506020204" pitchFamily="18" charset="0"/>
      <p:regular r:id="rId48"/>
      <p:bold r:id="rId49"/>
      <p:italic r:id="rId50"/>
      <p:boldItalic r:id="rId51"/>
    </p:embeddedFont>
  </p:embeddedFontLst>
  <p:custDataLst>
    <p:tags r:id="rId52"/>
  </p:custDataLst>
  <p:defaultTextStyle>
    <a:defPPr>
      <a:defRPr lang="zh-CN"/>
    </a:defPPr>
    <a:lvl1pPr marL="0" algn="l" defTabSz="913905" rtl="0" eaLnBrk="1" latinLnBrk="0" hangingPunct="1">
      <a:defRPr sz="1800" kern="1200">
        <a:solidFill>
          <a:schemeClr val="tx1"/>
        </a:solidFill>
        <a:latin typeface="+mn-lt"/>
        <a:ea typeface="+mn-ea"/>
        <a:cs typeface="+mn-cs"/>
      </a:defRPr>
    </a:lvl1pPr>
    <a:lvl2pPr marL="456938" algn="l" defTabSz="913905" rtl="0" eaLnBrk="1" latinLnBrk="0" hangingPunct="1">
      <a:defRPr sz="1800" kern="1200">
        <a:solidFill>
          <a:schemeClr val="tx1"/>
        </a:solidFill>
        <a:latin typeface="+mn-lt"/>
        <a:ea typeface="+mn-ea"/>
        <a:cs typeface="+mn-cs"/>
      </a:defRPr>
    </a:lvl2pPr>
    <a:lvl3pPr marL="913905" algn="l" defTabSz="913905" rtl="0" eaLnBrk="1" latinLnBrk="0" hangingPunct="1">
      <a:defRPr sz="1800" kern="1200">
        <a:solidFill>
          <a:schemeClr val="tx1"/>
        </a:solidFill>
        <a:latin typeface="+mn-lt"/>
        <a:ea typeface="+mn-ea"/>
        <a:cs typeface="+mn-cs"/>
      </a:defRPr>
    </a:lvl3pPr>
    <a:lvl4pPr marL="1370852" algn="l" defTabSz="913905" rtl="0" eaLnBrk="1" latinLnBrk="0" hangingPunct="1">
      <a:defRPr sz="1800" kern="1200">
        <a:solidFill>
          <a:schemeClr val="tx1"/>
        </a:solidFill>
        <a:latin typeface="+mn-lt"/>
        <a:ea typeface="+mn-ea"/>
        <a:cs typeface="+mn-cs"/>
      </a:defRPr>
    </a:lvl4pPr>
    <a:lvl5pPr marL="1827809" algn="l" defTabSz="913905" rtl="0" eaLnBrk="1" latinLnBrk="0" hangingPunct="1">
      <a:defRPr sz="1800" kern="1200">
        <a:solidFill>
          <a:schemeClr val="tx1"/>
        </a:solidFill>
        <a:latin typeface="+mn-lt"/>
        <a:ea typeface="+mn-ea"/>
        <a:cs typeface="+mn-cs"/>
      </a:defRPr>
    </a:lvl5pPr>
    <a:lvl6pPr marL="2284746" algn="l" defTabSz="913905" rtl="0" eaLnBrk="1" latinLnBrk="0" hangingPunct="1">
      <a:defRPr sz="1800" kern="1200">
        <a:solidFill>
          <a:schemeClr val="tx1"/>
        </a:solidFill>
        <a:latin typeface="+mn-lt"/>
        <a:ea typeface="+mn-ea"/>
        <a:cs typeface="+mn-cs"/>
      </a:defRPr>
    </a:lvl6pPr>
    <a:lvl7pPr marL="2741684" algn="l" defTabSz="913905" rtl="0" eaLnBrk="1" latinLnBrk="0" hangingPunct="1">
      <a:defRPr sz="1800" kern="1200">
        <a:solidFill>
          <a:schemeClr val="tx1"/>
        </a:solidFill>
        <a:latin typeface="+mn-lt"/>
        <a:ea typeface="+mn-ea"/>
        <a:cs typeface="+mn-cs"/>
      </a:defRPr>
    </a:lvl7pPr>
    <a:lvl8pPr marL="3198640" algn="l" defTabSz="913905" rtl="0" eaLnBrk="1" latinLnBrk="0" hangingPunct="1">
      <a:defRPr sz="1800" kern="1200">
        <a:solidFill>
          <a:schemeClr val="tx1"/>
        </a:solidFill>
        <a:latin typeface="+mn-lt"/>
        <a:ea typeface="+mn-ea"/>
        <a:cs typeface="+mn-cs"/>
      </a:defRPr>
    </a:lvl8pPr>
    <a:lvl9pPr marL="3655588" algn="l" defTabSz="913905"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15:guide id="1" orient="horz" pos="2880">
          <p15:clr>
            <a:srgbClr val="A4A3A4"/>
          </p15:clr>
        </p15:guide>
        <p15:guide id="2" pos="2160">
          <p15:clr>
            <a:srgbClr val="A4A3A4"/>
          </p15:clr>
        </p15:guide>
      </p15:notes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FFBF7"/>
    <a:srgbClr val="FF7707"/>
    <a:srgbClr val="FFEFA9"/>
    <a:srgbClr val="99CCFF"/>
    <a:srgbClr val="9900FF"/>
    <a:srgbClr val="0000FF"/>
    <a:srgbClr val="FFFF66"/>
    <a:srgbClr val="FDE1C8"/>
    <a:srgbClr val="E8959F"/>
    <a:srgbClr val="E6E6E6"/>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1176" autoAdjust="0"/>
    <p:restoredTop sz="96691" autoAdjust="0"/>
  </p:normalViewPr>
  <p:slideViewPr>
    <p:cSldViewPr>
      <p:cViewPr>
        <p:scale>
          <a:sx n="75" d="100"/>
          <a:sy n="75" d="100"/>
        </p:scale>
        <p:origin x="2034" y="654"/>
      </p:cViewPr>
      <p:guideLst>
        <p:guide orient="horz" pos="1620"/>
        <p:guide pos="2880"/>
      </p:guideLst>
    </p:cSldViewPr>
  </p:slideViewPr>
  <p:notesTextViewPr>
    <p:cViewPr>
      <p:scale>
        <a:sx n="1" d="1"/>
        <a:sy n="1" d="1"/>
      </p:scale>
      <p:origin x="0" y="0"/>
    </p:cViewPr>
  </p:notesTextViewPr>
  <p:sorterViewPr>
    <p:cViewPr>
      <p:scale>
        <a:sx n="75" d="100"/>
        <a:sy n="75" d="100"/>
      </p:scale>
      <p:origin x="0" y="0"/>
    </p:cViewPr>
  </p:sorterViewPr>
  <p:notesViewPr>
    <p:cSldViewPr>
      <p:cViewPr varScale="1">
        <p:scale>
          <a:sx n="94" d="100"/>
          <a:sy n="94" d="100"/>
        </p:scale>
        <p:origin x="-2808" y="-108"/>
      </p:cViewPr>
      <p:guideLst>
        <p:guide orient="horz" pos="2880"/>
        <p:guide pos="2160"/>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9.xml"/><Relationship Id="rId18" Type="http://schemas.openxmlformats.org/officeDocument/2006/relationships/slide" Target="slides/slide14.xml"/><Relationship Id="rId26" Type="http://schemas.openxmlformats.org/officeDocument/2006/relationships/slide" Target="slides/slide22.xml"/><Relationship Id="rId39" Type="http://schemas.openxmlformats.org/officeDocument/2006/relationships/notesMaster" Target="notesMasters/notesMaster1.xml"/><Relationship Id="rId21" Type="http://schemas.openxmlformats.org/officeDocument/2006/relationships/slide" Target="slides/slide17.xml"/><Relationship Id="rId34" Type="http://schemas.openxmlformats.org/officeDocument/2006/relationships/slide" Target="slides/slide30.xml"/><Relationship Id="rId42" Type="http://schemas.openxmlformats.org/officeDocument/2006/relationships/font" Target="fonts/font2.fntdata"/><Relationship Id="rId47" Type="http://schemas.openxmlformats.org/officeDocument/2006/relationships/font" Target="fonts/font7.fntdata"/><Relationship Id="rId50" Type="http://schemas.openxmlformats.org/officeDocument/2006/relationships/font" Target="fonts/font10.fntdata"/><Relationship Id="rId55" Type="http://schemas.openxmlformats.org/officeDocument/2006/relationships/theme" Target="theme/theme1.xml"/><Relationship Id="rId7" Type="http://schemas.openxmlformats.org/officeDocument/2006/relationships/slide" Target="slides/slide3.xml"/><Relationship Id="rId12" Type="http://schemas.openxmlformats.org/officeDocument/2006/relationships/slide" Target="slides/slide8.xml"/><Relationship Id="rId17" Type="http://schemas.openxmlformats.org/officeDocument/2006/relationships/slide" Target="slides/slide13.xml"/><Relationship Id="rId25" Type="http://schemas.openxmlformats.org/officeDocument/2006/relationships/slide" Target="slides/slide21.xml"/><Relationship Id="rId33" Type="http://schemas.openxmlformats.org/officeDocument/2006/relationships/slide" Target="slides/slide29.xml"/><Relationship Id="rId38" Type="http://schemas.openxmlformats.org/officeDocument/2006/relationships/slide" Target="slides/slide34.xml"/><Relationship Id="rId46" Type="http://schemas.openxmlformats.org/officeDocument/2006/relationships/font" Target="fonts/font6.fntdata"/><Relationship Id="rId2" Type="http://schemas.openxmlformats.org/officeDocument/2006/relationships/slideMaster" Target="slideMasters/slideMaster2.xml"/><Relationship Id="rId16" Type="http://schemas.openxmlformats.org/officeDocument/2006/relationships/slide" Target="slides/slide12.xml"/><Relationship Id="rId20" Type="http://schemas.openxmlformats.org/officeDocument/2006/relationships/slide" Target="slides/slide16.xml"/><Relationship Id="rId29" Type="http://schemas.openxmlformats.org/officeDocument/2006/relationships/slide" Target="slides/slide25.xml"/><Relationship Id="rId41" Type="http://schemas.openxmlformats.org/officeDocument/2006/relationships/font" Target="fonts/font1.fntdata"/><Relationship Id="rId54"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2.xml"/><Relationship Id="rId11" Type="http://schemas.openxmlformats.org/officeDocument/2006/relationships/slide" Target="slides/slide7.xml"/><Relationship Id="rId24" Type="http://schemas.openxmlformats.org/officeDocument/2006/relationships/slide" Target="slides/slide20.xml"/><Relationship Id="rId32" Type="http://schemas.openxmlformats.org/officeDocument/2006/relationships/slide" Target="slides/slide28.xml"/><Relationship Id="rId37" Type="http://schemas.openxmlformats.org/officeDocument/2006/relationships/slide" Target="slides/slide33.xml"/><Relationship Id="rId40" Type="http://schemas.openxmlformats.org/officeDocument/2006/relationships/handoutMaster" Target="handoutMasters/handoutMaster1.xml"/><Relationship Id="rId45" Type="http://schemas.openxmlformats.org/officeDocument/2006/relationships/font" Target="fonts/font5.fntdata"/><Relationship Id="rId53" Type="http://schemas.openxmlformats.org/officeDocument/2006/relationships/presProps" Target="presProps.xml"/><Relationship Id="rId5" Type="http://schemas.openxmlformats.org/officeDocument/2006/relationships/slide" Target="slides/slide1.xml"/><Relationship Id="rId15" Type="http://schemas.openxmlformats.org/officeDocument/2006/relationships/slide" Target="slides/slide11.xml"/><Relationship Id="rId23" Type="http://schemas.openxmlformats.org/officeDocument/2006/relationships/slide" Target="slides/slide19.xml"/><Relationship Id="rId28" Type="http://schemas.openxmlformats.org/officeDocument/2006/relationships/slide" Target="slides/slide24.xml"/><Relationship Id="rId36" Type="http://schemas.openxmlformats.org/officeDocument/2006/relationships/slide" Target="slides/slide32.xml"/><Relationship Id="rId49" Type="http://schemas.openxmlformats.org/officeDocument/2006/relationships/font" Target="fonts/font9.fntdata"/><Relationship Id="rId10" Type="http://schemas.openxmlformats.org/officeDocument/2006/relationships/slide" Target="slides/slide6.xml"/><Relationship Id="rId19" Type="http://schemas.openxmlformats.org/officeDocument/2006/relationships/slide" Target="slides/slide15.xml"/><Relationship Id="rId31" Type="http://schemas.openxmlformats.org/officeDocument/2006/relationships/slide" Target="slides/slide27.xml"/><Relationship Id="rId44" Type="http://schemas.openxmlformats.org/officeDocument/2006/relationships/font" Target="fonts/font4.fntdata"/><Relationship Id="rId52" Type="http://schemas.openxmlformats.org/officeDocument/2006/relationships/tags" Target="tags/tag1.xml"/><Relationship Id="rId4" Type="http://schemas.openxmlformats.org/officeDocument/2006/relationships/slideMaster" Target="slideMasters/slideMaster4.xml"/><Relationship Id="rId9" Type="http://schemas.openxmlformats.org/officeDocument/2006/relationships/slide" Target="slides/slide5.xml"/><Relationship Id="rId14" Type="http://schemas.openxmlformats.org/officeDocument/2006/relationships/slide" Target="slides/slide10.xml"/><Relationship Id="rId22" Type="http://schemas.openxmlformats.org/officeDocument/2006/relationships/slide" Target="slides/slide18.xml"/><Relationship Id="rId27" Type="http://schemas.openxmlformats.org/officeDocument/2006/relationships/slide" Target="slides/slide23.xml"/><Relationship Id="rId30" Type="http://schemas.openxmlformats.org/officeDocument/2006/relationships/slide" Target="slides/slide26.xml"/><Relationship Id="rId35" Type="http://schemas.openxmlformats.org/officeDocument/2006/relationships/slide" Target="slides/slide31.xml"/><Relationship Id="rId43" Type="http://schemas.openxmlformats.org/officeDocument/2006/relationships/font" Target="fonts/font3.fntdata"/><Relationship Id="rId48" Type="http://schemas.openxmlformats.org/officeDocument/2006/relationships/font" Target="fonts/font8.fntdata"/><Relationship Id="rId56" Type="http://schemas.openxmlformats.org/officeDocument/2006/relationships/tableStyles" Target="tableStyles.xml"/><Relationship Id="rId8" Type="http://schemas.openxmlformats.org/officeDocument/2006/relationships/slide" Target="slides/slide4.xml"/><Relationship Id="rId51" Type="http://schemas.openxmlformats.org/officeDocument/2006/relationships/font" Target="fonts/font11.fntdata"/><Relationship Id="rId3" Type="http://schemas.openxmlformats.org/officeDocument/2006/relationships/slideMaster" Target="slideMasters/slideMaster3.xml"/></Relationships>
</file>

<file path=ppt/diagrams/colors1.xml><?xml version="1.0" encoding="utf-8"?>
<dgm:colorsDef xmlns:dgm="http://schemas.openxmlformats.org/drawingml/2006/diagram" xmlns:a="http://schemas.openxmlformats.org/drawingml/2006/main" uniqueId="urn:microsoft.com/office/officeart/2005/8/colors/accent1_2">
  <dgm:title val=""/>
  <dgm:desc val=""/>
  <dgm:catLst>
    <dgm:cat type="accent1" pri="11200"/>
  </dgm:catLst>
  <dgm:styleLbl name="node0">
    <dgm:fillClrLst meth="repeat">
      <a:schemeClr val="accent1"/>
    </dgm:fillClrLst>
    <dgm:linClrLst meth="repeat">
      <a:schemeClr val="lt1"/>
    </dgm:linClrLst>
    <dgm:effectClrLst/>
    <dgm:txLinClrLst/>
    <dgm:txFillClrLst/>
    <dgm:txEffectClrLst/>
  </dgm:styleLbl>
  <dgm:styleLbl name="alignNode1">
    <dgm:fillClrLst meth="repeat">
      <a:schemeClr val="accent1"/>
    </dgm:fillClrLst>
    <dgm:linClrLst meth="repeat">
      <a:schemeClr val="accent1"/>
    </dgm:linClrLst>
    <dgm:effectClrLst/>
    <dgm:txLinClrLst/>
    <dgm:txFillClrLst/>
    <dgm:txEffectClrLst/>
  </dgm:styleLbl>
  <dgm:styleLbl name="node1">
    <dgm:fillClrLst meth="repeat">
      <a:schemeClr val="accent1"/>
    </dgm:fillClrLst>
    <dgm:linClrLst meth="repeat">
      <a:schemeClr val="lt1"/>
    </dgm:linClrLst>
    <dgm:effectClrLst/>
    <dgm:txLinClrLst/>
    <dgm:txFillClrLst/>
    <dgm:txEffectClrLst/>
  </dgm:styleLbl>
  <dgm:styleLbl name="lnNode1">
    <dgm:fillClrLst meth="repeat">
      <a:schemeClr val="accent1"/>
    </dgm:fillClrLst>
    <dgm:linClrLst meth="repeat">
      <a:schemeClr val="lt1"/>
    </dgm:linClrLst>
    <dgm:effectClrLst/>
    <dgm:txLinClrLst/>
    <dgm:txFillClrLst/>
    <dgm:txEffectClrLst/>
  </dgm:styleLbl>
  <dgm:styleLbl name="vennNode1">
    <dgm:fillClrLst meth="repeat">
      <a:schemeClr val="accent1">
        <a:alpha val="50000"/>
      </a:schemeClr>
    </dgm:fillClrLst>
    <dgm:linClrLst meth="repeat">
      <a:schemeClr val="lt1"/>
    </dgm:linClrLst>
    <dgm:effectClrLst/>
    <dgm:txLinClrLst/>
    <dgm:txFillClrLst/>
    <dgm:txEffectClrLst/>
  </dgm:styleLbl>
  <dgm:styleLbl name="node2">
    <dgm:fillClrLst meth="repeat">
      <a:schemeClr val="accent1"/>
    </dgm:fillClrLst>
    <dgm:linClrLst meth="repeat">
      <a:schemeClr val="lt1"/>
    </dgm:linClrLst>
    <dgm:effectClrLst/>
    <dgm:txLinClrLst/>
    <dgm:txFillClrLst/>
    <dgm:txEffectClrLst/>
  </dgm:styleLbl>
  <dgm:styleLbl name="node3">
    <dgm:fillClrLst meth="repeat">
      <a:schemeClr val="accent1"/>
    </dgm:fillClrLst>
    <dgm:linClrLst meth="repeat">
      <a:schemeClr val="lt1"/>
    </dgm:linClrLst>
    <dgm:effectClrLst/>
    <dgm:txLinClrLst/>
    <dgm:txFillClrLst/>
    <dgm:txEffectClrLst/>
  </dgm:styleLbl>
  <dgm:styleLbl name="node4">
    <dgm:fillClrLst meth="repeat">
      <a:schemeClr val="accent1"/>
    </dgm:fillClrLst>
    <dgm:linClrLst meth="repeat">
      <a:schemeClr val="lt1"/>
    </dgm:linClrLst>
    <dgm:effectClrLst/>
    <dgm:txLinClrLst/>
    <dgm:txFillClrLst/>
    <dgm:txEffectClrLst/>
  </dgm:styleLbl>
  <dgm:styleLbl name="f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1">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1">
        <a:tint val="60000"/>
      </a:schemeClr>
    </dgm:fillClrLst>
    <dgm:linClrLst meth="repeat">
      <a:schemeClr val="accent1">
        <a:tint val="60000"/>
      </a:schemeClr>
    </dgm:linClrLst>
    <dgm:effectClrLst/>
    <dgm:txLinClrLst/>
    <dgm:txFillClrLst/>
    <dgm:txEffectClrLst/>
  </dgm:styleLbl>
  <dgm:styleLbl name="fgSibTrans2D1">
    <dgm:fillClrLst meth="repeat">
      <a:schemeClr val="accent1">
        <a:tint val="60000"/>
      </a:schemeClr>
    </dgm:fillClrLst>
    <dgm:linClrLst meth="repeat">
      <a:schemeClr val="accent1">
        <a:tint val="60000"/>
      </a:schemeClr>
    </dgm:linClrLst>
    <dgm:effectClrLst/>
    <dgm:txLinClrLst/>
    <dgm:txFillClrLst/>
    <dgm:txEffectClrLst/>
  </dgm:styleLbl>
  <dgm:styleLbl name="bgSibTrans2D1">
    <dgm:fillClrLst meth="repeat">
      <a:schemeClr val="accent1">
        <a:tint val="60000"/>
      </a:schemeClr>
    </dgm:fillClrLst>
    <dgm:linClrLst meth="repeat">
      <a:schemeClr val="accent1">
        <a:tint val="60000"/>
      </a:schemeClr>
    </dgm:linClrLst>
    <dgm:effectClrLst/>
    <dgm:txLinClrLst/>
    <dgm:txFillClrLst/>
    <dgm:txEffectClrLst/>
  </dgm:styleLbl>
  <dgm:styleLbl name="sibTrans1D1">
    <dgm:fillClrLst meth="repeat">
      <a:schemeClr val="accent1"/>
    </dgm:fillClrLst>
    <dgm:linClrLst meth="repeat">
      <a:schemeClr val="accent1"/>
    </dgm:linClrLst>
    <dgm:effectClrLst/>
    <dgm:txLinClrLst/>
    <dgm:txFillClrLst meth="repeat">
      <a:schemeClr val="tx1"/>
    </dgm:txFillClrLst>
    <dgm:txEffectClrLst/>
  </dgm:styleLbl>
  <dgm:styleLbl name="callout">
    <dgm:fillClrLst meth="repeat">
      <a:schemeClr val="accent1"/>
    </dgm:fillClrLst>
    <dgm:linClrLst meth="repeat">
      <a:schemeClr val="accent1">
        <a:tint val="50000"/>
      </a:schemeClr>
    </dgm:linClrLst>
    <dgm:effectClrLst/>
    <dgm:txLinClrLst/>
    <dgm:txFillClrLst meth="repeat">
      <a:schemeClr val="tx1"/>
    </dgm:txFillClrLst>
    <dgm:txEffectClrLst/>
  </dgm:styleLbl>
  <dgm:styleLbl name="asst0">
    <dgm:fillClrLst meth="repeat">
      <a:schemeClr val="accent1"/>
    </dgm:fillClrLst>
    <dgm:linClrLst meth="repeat">
      <a:schemeClr val="lt1"/>
    </dgm:linClrLst>
    <dgm:effectClrLst/>
    <dgm:txLinClrLst/>
    <dgm:txFillClrLst/>
    <dgm:txEffectClrLst/>
  </dgm:styleLbl>
  <dgm:styleLbl name="asst1">
    <dgm:fillClrLst meth="repeat">
      <a:schemeClr val="accent1"/>
    </dgm:fillClrLst>
    <dgm:linClrLst meth="repeat">
      <a:schemeClr val="lt1"/>
    </dgm:linClrLst>
    <dgm:effectClrLst/>
    <dgm:txLinClrLst/>
    <dgm:txFillClrLst/>
    <dgm:txEffectClrLst/>
  </dgm:styleLbl>
  <dgm:styleLbl name="asst2">
    <dgm:fillClrLst meth="repeat">
      <a:schemeClr val="accent1"/>
    </dgm:fillClrLst>
    <dgm:linClrLst meth="repeat">
      <a:schemeClr val="lt1"/>
    </dgm:linClrLst>
    <dgm:effectClrLst/>
    <dgm:txLinClrLst/>
    <dgm:txFillClrLst/>
    <dgm:txEffectClrLst/>
  </dgm:styleLbl>
  <dgm:styleLbl name="asst3">
    <dgm:fillClrLst meth="repeat">
      <a:schemeClr val="accent1"/>
    </dgm:fillClrLst>
    <dgm:linClrLst meth="repeat">
      <a:schemeClr val="lt1"/>
    </dgm:linClrLst>
    <dgm:effectClrLst/>
    <dgm:txLinClrLst/>
    <dgm:txFillClrLst/>
    <dgm:txEffectClrLst/>
  </dgm:styleLbl>
  <dgm:styleLbl name="asst4">
    <dgm:fillClrLst meth="repeat">
      <a:schemeClr val="accent1"/>
    </dgm:fillClrLst>
    <dgm:linClrLst meth="repeat">
      <a:schemeClr val="lt1"/>
    </dgm:linClrLst>
    <dgm:effectClrLst/>
    <dgm:txLinClrLst/>
    <dgm:txFillClrLst/>
    <dgm:txEffectClrLst/>
  </dgm:styleLbl>
  <dgm:styleLbl name="parChTrans2D1">
    <dgm:fillClrLst meth="repeat">
      <a:schemeClr val="accent1">
        <a:tint val="60000"/>
      </a:schemeClr>
    </dgm:fillClrLst>
    <dgm:linClrLst meth="repeat">
      <a:schemeClr val="accent1">
        <a:tint val="60000"/>
      </a:schemeClr>
    </dgm:linClrLst>
    <dgm:effectClrLst/>
    <dgm:txLinClrLst/>
    <dgm:txFillClrLst meth="repeat">
      <a:schemeClr val="lt1"/>
    </dgm:txFillClrLst>
    <dgm:txEffectClrLst/>
  </dgm:styleLbl>
  <dgm:styleLbl name="parChTrans2D2">
    <dgm:fillClrLst meth="repeat">
      <a:schemeClr val="accent1"/>
    </dgm:fillClrLst>
    <dgm:linClrLst meth="repeat">
      <a:schemeClr val="accent1"/>
    </dgm:linClrLst>
    <dgm:effectClrLst/>
    <dgm:txLinClrLst/>
    <dgm:txFillClrLst meth="repeat">
      <a:schemeClr val="lt1"/>
    </dgm:txFillClrLst>
    <dgm:txEffectClrLst/>
  </dgm:styleLbl>
  <dgm:styleLbl name="parChTrans2D3">
    <dgm:fillClrLst meth="repeat">
      <a:schemeClr val="accent1"/>
    </dgm:fillClrLst>
    <dgm:linClrLst meth="repeat">
      <a:schemeClr val="accent1"/>
    </dgm:linClrLst>
    <dgm:effectClrLst/>
    <dgm:txLinClrLst/>
    <dgm:txFillClrLst meth="repeat">
      <a:schemeClr val="lt1"/>
    </dgm:txFillClrLst>
    <dgm:txEffectClrLst/>
  </dgm:styleLbl>
  <dgm:styleLbl name="parChTrans2D4">
    <dgm:fillClrLst meth="repeat">
      <a:schemeClr val="accent1"/>
    </dgm:fillClrLst>
    <dgm:linClrLst meth="repeat">
      <a:schemeClr val="accent1"/>
    </dgm:linClrLst>
    <dgm:effectClrLst/>
    <dgm:txLinClrLst/>
    <dgm:txFillClrLst meth="repeat">
      <a:schemeClr val="lt1"/>
    </dgm:txFillClrLst>
    <dgm:txEffectClrLst/>
  </dgm:styleLbl>
  <dgm:styleLbl name="parChTrans1D1">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2">
    <dgm:fillClrLst meth="repeat">
      <a:schemeClr val="accent1"/>
    </dgm:fillClrLst>
    <dgm:linClrLst meth="repeat">
      <a:schemeClr val="accent1">
        <a:shade val="60000"/>
      </a:schemeClr>
    </dgm:linClrLst>
    <dgm:effectClrLst/>
    <dgm:txLinClrLst/>
    <dgm:txFillClrLst meth="repeat">
      <a:schemeClr val="tx1"/>
    </dgm:txFillClrLst>
    <dgm:txEffectClrLst/>
  </dgm:styleLbl>
  <dgm:styleLbl name="parChTrans1D3">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parChTrans1D4">
    <dgm:fillClrLst meth="repeat">
      <a:schemeClr val="accent1"/>
    </dgm:fillClrLst>
    <dgm:linClrLst meth="repeat">
      <a:schemeClr val="accent1">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1"/>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solidFgAcc1">
    <dgm:fillClrLst meth="repeat">
      <a:schemeClr val="lt1"/>
    </dgm:fillClrLst>
    <dgm:linClrLst meth="repeat">
      <a:schemeClr val="accent1"/>
    </dgm:linClrLst>
    <dgm:effectClrLst/>
    <dgm:txLinClrLst/>
    <dgm:txFillClrLst meth="repeat">
      <a:schemeClr val="dk1"/>
    </dgm:txFillClrLst>
    <dgm:txEffectClrLst/>
  </dgm:styleLbl>
  <dgm:styleLbl name="solidAlignAcc1">
    <dgm:fillClrLst meth="repeat">
      <a:schemeClr val="lt1"/>
    </dgm:fillClrLst>
    <dgm:linClrLst meth="repeat">
      <a:schemeClr val="accent1"/>
    </dgm:linClrLst>
    <dgm:effectClrLst/>
    <dgm:txLinClrLst/>
    <dgm:txFillClrLst meth="repeat">
      <a:schemeClr val="dk1"/>
    </dgm:txFillClrLst>
    <dgm:txEffectClrLst/>
  </dgm:styleLbl>
  <dgm:styleLbl name="solidBgAcc1">
    <dgm:fillClrLst meth="repeat">
      <a:schemeClr val="lt1"/>
    </dgm:fillClrLst>
    <dgm:linClrLst meth="repeat">
      <a:schemeClr val="accent1"/>
    </dgm:linClrLst>
    <dgm:effectClrLst/>
    <dgm:txLinClrLst/>
    <dgm:txFillClrLst meth="repeat">
      <a:schemeClr val="dk1"/>
    </dgm:txFillClrLst>
    <dgm:txEffectClrLst/>
  </dgm:styleLbl>
  <dgm:styleLbl name="f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align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bgAccFollowNode1">
    <dgm:fillClrLst meth="repeat">
      <a:schemeClr val="accent1">
        <a:alpha val="90000"/>
        <a:tint val="40000"/>
      </a:schemeClr>
    </dgm:fillClrLst>
    <dgm:linClrLst meth="repeat">
      <a:schemeClr val="accent1">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1"/>
    </dgm:linClrLst>
    <dgm:effectClrLst/>
    <dgm:txLinClrLst/>
    <dgm:txFillClrLst meth="repeat">
      <a:schemeClr val="dk1"/>
    </dgm:txFillClrLst>
    <dgm:txEffectClrLst/>
  </dgm:styleLbl>
  <dgm:styleLbl name="bgShp">
    <dgm:fillClrLst meth="repeat">
      <a:schemeClr val="accent1">
        <a:tint val="40000"/>
      </a:schemeClr>
    </dgm:fillClrLst>
    <dgm:linClrLst meth="repeat">
      <a:schemeClr val="accent1"/>
    </dgm:linClrLst>
    <dgm:effectClrLst/>
    <dgm:txLinClrLst/>
    <dgm:txFillClrLst meth="repeat">
      <a:schemeClr val="dk1"/>
    </dgm:txFillClrLst>
    <dgm:txEffectClrLst/>
  </dgm:styleLbl>
  <dgm:styleLbl name="dkBgShp">
    <dgm:fillClrLst meth="repeat">
      <a:schemeClr val="accent1">
        <a:shade val="80000"/>
      </a:schemeClr>
    </dgm:fillClrLst>
    <dgm:linClrLst meth="repeat">
      <a:schemeClr val="accent1"/>
    </dgm:linClrLst>
    <dgm:effectClrLst/>
    <dgm:txLinClrLst/>
    <dgm:txFillClrLst meth="repeat">
      <a:schemeClr val="lt1"/>
    </dgm:txFillClrLst>
    <dgm:txEffectClrLst/>
  </dgm:styleLbl>
  <dgm:styleLbl name="trBgShp">
    <dgm:fillClrLst meth="repeat">
      <a:schemeClr val="accent1">
        <a:tint val="50000"/>
        <a:alpha val="40000"/>
      </a:schemeClr>
    </dgm:fillClrLst>
    <dgm:linClrLst meth="repeat">
      <a:schemeClr val="accent1"/>
    </dgm:linClrLst>
    <dgm:effectClrLst/>
    <dgm:txLinClrLst/>
    <dgm:txFillClrLst meth="repeat">
      <a:schemeClr val="lt1"/>
    </dgm:txFillClrLst>
    <dgm:txEffectClrLst/>
  </dgm:styleLbl>
  <dgm:styleLbl name="fgShp">
    <dgm:fillClrLst meth="repeat">
      <a:schemeClr val="accent1">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B51A20BB-3E14-46F4-988A-6E5CDDCB42C9}" type="doc">
      <dgm:prSet loTypeId="urn:microsoft.com/office/officeart/2005/8/layout/hProcess7" loCatId="list" qsTypeId="urn:microsoft.com/office/officeart/2005/8/quickstyle/simple1" qsCatId="simple" csTypeId="urn:microsoft.com/office/officeart/2005/8/colors/accent1_2" csCatId="accent1" phldr="1"/>
      <dgm:spPr/>
      <dgm:t>
        <a:bodyPr/>
        <a:lstStyle/>
        <a:p>
          <a:endParaRPr lang="en-US"/>
        </a:p>
      </dgm:t>
    </dgm:pt>
    <dgm:pt modelId="{D12A8CB0-BC55-499D-9857-D335749E1C9C}">
      <dgm:prSet phldrT="[Text]"/>
      <dgm:spPr/>
      <dgm:t>
        <a:bodyPr/>
        <a:lstStyle/>
        <a:p>
          <a:r>
            <a:rPr lang="en-US" dirty="0">
              <a:latin typeface="UTM Edwardian" panose="02040603050506020204" pitchFamily="18" charset="0"/>
            </a:rPr>
            <a:t>1</a:t>
          </a:r>
        </a:p>
      </dgm:t>
    </dgm:pt>
    <dgm:pt modelId="{1B67C3BF-A971-49BC-896D-A8CD541098D4}" type="parTrans" cxnId="{C8AF4FBE-5003-4627-AC12-F4FC730F8CE3}">
      <dgm:prSet/>
      <dgm:spPr/>
      <dgm:t>
        <a:bodyPr/>
        <a:lstStyle/>
        <a:p>
          <a:endParaRPr lang="en-US">
            <a:latin typeface="UTM Edwardian" panose="02040603050506020204" pitchFamily="18" charset="0"/>
          </a:endParaRPr>
        </a:p>
      </dgm:t>
    </dgm:pt>
    <dgm:pt modelId="{A4F57C73-0A27-437E-8705-92FC762B172F}" type="sibTrans" cxnId="{C8AF4FBE-5003-4627-AC12-F4FC730F8CE3}">
      <dgm:prSet/>
      <dgm:spPr/>
      <dgm:t>
        <a:bodyPr/>
        <a:lstStyle/>
        <a:p>
          <a:endParaRPr lang="en-US">
            <a:latin typeface="UTM Edwardian" panose="02040603050506020204" pitchFamily="18" charset="0"/>
          </a:endParaRPr>
        </a:p>
      </dgm:t>
    </dgm:pt>
    <dgm:pt modelId="{D2F4CBB5-0875-440E-9387-1E65DDAECD0D}">
      <dgm:prSet phldrT="[Text]"/>
      <dgm:spPr/>
      <dgm:t>
        <a:bodyPr/>
        <a:lstStyle/>
        <a:p>
          <a:r>
            <a:rPr lang="en-US" dirty="0" err="1">
              <a:latin typeface="UTM Edwardian" panose="02040603050506020204" pitchFamily="18" charset="0"/>
            </a:rPr>
            <a:t>Có</a:t>
          </a:r>
          <a:r>
            <a:rPr lang="en-US" dirty="0">
              <a:latin typeface="UTM Edwardian" panose="02040603050506020204" pitchFamily="18" charset="0"/>
            </a:rPr>
            <a:t> ý </a:t>
          </a:r>
          <a:r>
            <a:rPr lang="en-US" dirty="0" err="1">
              <a:latin typeface="UTM Edwardian" panose="02040603050506020204" pitchFamily="18" charset="0"/>
            </a:rPr>
            <a:t>thức</a:t>
          </a:r>
          <a:r>
            <a:rPr lang="en-US" dirty="0">
              <a:latin typeface="UTM Edwardian" panose="02040603050506020204" pitchFamily="18" charset="0"/>
            </a:rPr>
            <a:t> </a:t>
          </a:r>
          <a:r>
            <a:rPr lang="en-US" dirty="0" err="1">
              <a:latin typeface="UTM Edwardian" panose="02040603050506020204" pitchFamily="18" charset="0"/>
            </a:rPr>
            <a:t>sử</a:t>
          </a:r>
          <a:r>
            <a:rPr lang="en-US" dirty="0">
              <a:latin typeface="UTM Edwardian" panose="02040603050506020204" pitchFamily="18" charset="0"/>
            </a:rPr>
            <a:t> </a:t>
          </a:r>
          <a:r>
            <a:rPr lang="en-US" dirty="0" err="1">
              <a:latin typeface="UTM Edwardian" panose="02040603050506020204" pitchFamily="18" charset="0"/>
            </a:rPr>
            <a:t>dụng</a:t>
          </a:r>
          <a:r>
            <a:rPr lang="en-US" dirty="0">
              <a:latin typeface="UTM Edwardian" panose="02040603050506020204" pitchFamily="18" charset="0"/>
            </a:rPr>
            <a:t> </a:t>
          </a:r>
          <a:r>
            <a:rPr lang="en-US" err="1">
              <a:latin typeface="UTM Edwardian" panose="02040603050506020204" pitchFamily="18" charset="0"/>
            </a:rPr>
            <a:t>thư</a:t>
          </a:r>
          <a:r>
            <a:rPr lang="en-US">
              <a:latin typeface="UTM Edwardian" panose="02040603050506020204" pitchFamily="18" charset="0"/>
            </a:rPr>
            <a:t> viện</a:t>
          </a:r>
          <a:endParaRPr lang="en-US" dirty="0">
            <a:latin typeface="UTM Edwardian" panose="02040603050506020204" pitchFamily="18" charset="0"/>
          </a:endParaRPr>
        </a:p>
      </dgm:t>
    </dgm:pt>
    <dgm:pt modelId="{10CAAD8E-980B-46CB-ADB3-C99BF154FA05}" type="parTrans" cxnId="{41C5EEA8-53EA-4725-A1EA-79D4C5AEEB7F}">
      <dgm:prSet/>
      <dgm:spPr/>
      <dgm:t>
        <a:bodyPr/>
        <a:lstStyle/>
        <a:p>
          <a:endParaRPr lang="en-US">
            <a:latin typeface="UTM Edwardian" panose="02040603050506020204" pitchFamily="18" charset="0"/>
          </a:endParaRPr>
        </a:p>
      </dgm:t>
    </dgm:pt>
    <dgm:pt modelId="{0A180544-59F6-436E-897A-C165C133A514}" type="sibTrans" cxnId="{41C5EEA8-53EA-4725-A1EA-79D4C5AEEB7F}">
      <dgm:prSet/>
      <dgm:spPr/>
      <dgm:t>
        <a:bodyPr/>
        <a:lstStyle/>
        <a:p>
          <a:endParaRPr lang="en-US">
            <a:latin typeface="UTM Edwardian" panose="02040603050506020204" pitchFamily="18" charset="0"/>
          </a:endParaRPr>
        </a:p>
      </dgm:t>
    </dgm:pt>
    <dgm:pt modelId="{5D82D33A-99D0-48E5-B438-C96D47985A67}">
      <dgm:prSet phldrT="[Text]"/>
      <dgm:spPr/>
      <dgm:t>
        <a:bodyPr/>
        <a:lstStyle/>
        <a:p>
          <a:r>
            <a:rPr lang="en-US" dirty="0" err="1">
              <a:latin typeface="UTM Edwardian" panose="02040603050506020204" pitchFamily="18" charset="0"/>
            </a:rPr>
            <a:t>Biết</a:t>
          </a:r>
          <a:r>
            <a:rPr lang="en-US" dirty="0">
              <a:latin typeface="UTM Edwardian" panose="02040603050506020204" pitchFamily="18" charset="0"/>
            </a:rPr>
            <a:t> </a:t>
          </a:r>
          <a:r>
            <a:rPr lang="en-US" dirty="0" err="1">
              <a:latin typeface="UTM Edwardian" panose="02040603050506020204" pitchFamily="18" charset="0"/>
            </a:rPr>
            <a:t>quý</a:t>
          </a:r>
          <a:r>
            <a:rPr lang="en-US" dirty="0">
              <a:latin typeface="UTM Edwardian" panose="02040603050506020204" pitchFamily="18" charset="0"/>
            </a:rPr>
            <a:t> </a:t>
          </a:r>
          <a:r>
            <a:rPr lang="en-US" dirty="0" err="1">
              <a:latin typeface="UTM Edwardian" panose="02040603050506020204" pitchFamily="18" charset="0"/>
            </a:rPr>
            <a:t>trọng</a:t>
          </a:r>
          <a:r>
            <a:rPr lang="en-US" dirty="0">
              <a:latin typeface="UTM Edwardian" panose="02040603050506020204" pitchFamily="18" charset="0"/>
            </a:rPr>
            <a:t> </a:t>
          </a:r>
          <a:r>
            <a:rPr lang="en-US" dirty="0" err="1">
              <a:latin typeface="UTM Edwardian" panose="02040603050506020204" pitchFamily="18" charset="0"/>
            </a:rPr>
            <a:t>sách</a:t>
          </a:r>
          <a:endParaRPr lang="en-US" dirty="0">
            <a:latin typeface="UTM Edwardian" panose="02040603050506020204" pitchFamily="18" charset="0"/>
          </a:endParaRPr>
        </a:p>
      </dgm:t>
    </dgm:pt>
    <dgm:pt modelId="{BD239DEC-159E-46ED-A393-4053BEF0DA84}" type="parTrans" cxnId="{13E00A41-CA39-4429-8EC7-1B1D8CF7F1DD}">
      <dgm:prSet/>
      <dgm:spPr/>
      <dgm:t>
        <a:bodyPr/>
        <a:lstStyle/>
        <a:p>
          <a:endParaRPr lang="en-US">
            <a:latin typeface="UTM Edwardian" panose="02040603050506020204" pitchFamily="18" charset="0"/>
          </a:endParaRPr>
        </a:p>
      </dgm:t>
    </dgm:pt>
    <dgm:pt modelId="{589ECBC2-A35B-460E-8D82-5933A20504A2}" type="sibTrans" cxnId="{13E00A41-CA39-4429-8EC7-1B1D8CF7F1DD}">
      <dgm:prSet/>
      <dgm:spPr/>
      <dgm:t>
        <a:bodyPr/>
        <a:lstStyle/>
        <a:p>
          <a:endParaRPr lang="en-US">
            <a:latin typeface="UTM Edwardian" panose="02040603050506020204" pitchFamily="18" charset="0"/>
          </a:endParaRPr>
        </a:p>
      </dgm:t>
    </dgm:pt>
    <dgm:pt modelId="{AE0C1538-7C37-4C74-A605-F39C138A1CC6}">
      <dgm:prSet phldrT="[Text]"/>
      <dgm:spPr/>
      <dgm:t>
        <a:bodyPr/>
        <a:lstStyle/>
        <a:p>
          <a:r>
            <a:rPr lang="en-US" dirty="0">
              <a:latin typeface="UTM Edwardian" panose="02040603050506020204" pitchFamily="18" charset="0"/>
            </a:rPr>
            <a:t>2</a:t>
          </a:r>
        </a:p>
      </dgm:t>
    </dgm:pt>
    <dgm:pt modelId="{E7D7B284-2A6E-4F8E-B5D5-2F554873E5D9}" type="sibTrans" cxnId="{7D596CF7-6812-4E41-A21D-A74051AF07E5}">
      <dgm:prSet/>
      <dgm:spPr/>
      <dgm:t>
        <a:bodyPr/>
        <a:lstStyle/>
        <a:p>
          <a:endParaRPr lang="en-US">
            <a:latin typeface="UTM Edwardian" panose="02040603050506020204" pitchFamily="18" charset="0"/>
          </a:endParaRPr>
        </a:p>
      </dgm:t>
    </dgm:pt>
    <dgm:pt modelId="{5B33F829-A0F1-4E0B-A28E-B1B236C34AE8}" type="parTrans" cxnId="{7D596CF7-6812-4E41-A21D-A74051AF07E5}">
      <dgm:prSet/>
      <dgm:spPr/>
      <dgm:t>
        <a:bodyPr/>
        <a:lstStyle/>
        <a:p>
          <a:endParaRPr lang="en-US">
            <a:latin typeface="UTM Edwardian" panose="02040603050506020204" pitchFamily="18" charset="0"/>
          </a:endParaRPr>
        </a:p>
      </dgm:t>
    </dgm:pt>
    <dgm:pt modelId="{2422EA85-E11F-403E-81FF-F5397757CE66}" type="pres">
      <dgm:prSet presAssocID="{B51A20BB-3E14-46F4-988A-6E5CDDCB42C9}" presName="Name0" presStyleCnt="0">
        <dgm:presLayoutVars>
          <dgm:dir/>
          <dgm:animLvl val="lvl"/>
          <dgm:resizeHandles val="exact"/>
        </dgm:presLayoutVars>
      </dgm:prSet>
      <dgm:spPr/>
    </dgm:pt>
    <dgm:pt modelId="{B53AD8CD-3C77-4D35-A7B3-8CAE6932AAAA}" type="pres">
      <dgm:prSet presAssocID="{D12A8CB0-BC55-499D-9857-D335749E1C9C}" presName="compositeNode" presStyleCnt="0">
        <dgm:presLayoutVars>
          <dgm:bulletEnabled val="1"/>
        </dgm:presLayoutVars>
      </dgm:prSet>
      <dgm:spPr/>
    </dgm:pt>
    <dgm:pt modelId="{A705514A-AEF4-43C7-BE7C-C605F0BA0765}" type="pres">
      <dgm:prSet presAssocID="{D12A8CB0-BC55-499D-9857-D335749E1C9C}" presName="bgRect" presStyleLbl="node1" presStyleIdx="0" presStyleCnt="2"/>
      <dgm:spPr/>
    </dgm:pt>
    <dgm:pt modelId="{DEB837C3-FE0C-42D1-BEBA-7B54DEF9A9B4}" type="pres">
      <dgm:prSet presAssocID="{D12A8CB0-BC55-499D-9857-D335749E1C9C}" presName="parentNode" presStyleLbl="node1" presStyleIdx="0" presStyleCnt="2">
        <dgm:presLayoutVars>
          <dgm:chMax val="0"/>
          <dgm:bulletEnabled val="1"/>
        </dgm:presLayoutVars>
      </dgm:prSet>
      <dgm:spPr/>
    </dgm:pt>
    <dgm:pt modelId="{9496ACC8-0D47-4688-A370-0F3CA235F9B8}" type="pres">
      <dgm:prSet presAssocID="{D12A8CB0-BC55-499D-9857-D335749E1C9C}" presName="childNode" presStyleLbl="node1" presStyleIdx="0" presStyleCnt="2">
        <dgm:presLayoutVars>
          <dgm:bulletEnabled val="1"/>
        </dgm:presLayoutVars>
      </dgm:prSet>
      <dgm:spPr/>
    </dgm:pt>
    <dgm:pt modelId="{AA3C3F45-10E9-42A7-99AA-D1B2D2E49036}" type="pres">
      <dgm:prSet presAssocID="{A4F57C73-0A27-437E-8705-92FC762B172F}" presName="hSp" presStyleCnt="0"/>
      <dgm:spPr/>
    </dgm:pt>
    <dgm:pt modelId="{A798572F-FCDB-4FC9-87D0-2E64D35855F8}" type="pres">
      <dgm:prSet presAssocID="{A4F57C73-0A27-437E-8705-92FC762B172F}" presName="vProcSp" presStyleCnt="0"/>
      <dgm:spPr/>
    </dgm:pt>
    <dgm:pt modelId="{D90ED5CB-0842-4116-BF74-8017FAE55975}" type="pres">
      <dgm:prSet presAssocID="{A4F57C73-0A27-437E-8705-92FC762B172F}" presName="vSp1" presStyleCnt="0"/>
      <dgm:spPr/>
    </dgm:pt>
    <dgm:pt modelId="{39634938-BA37-47CF-868E-73D22CE9A160}" type="pres">
      <dgm:prSet presAssocID="{A4F57C73-0A27-437E-8705-92FC762B172F}" presName="simulatedConn" presStyleLbl="solidFgAcc1" presStyleIdx="0" presStyleCnt="1"/>
      <dgm:spPr/>
    </dgm:pt>
    <dgm:pt modelId="{6950DCCE-45A0-4CCD-90FF-3B9469029C1F}" type="pres">
      <dgm:prSet presAssocID="{A4F57C73-0A27-437E-8705-92FC762B172F}" presName="vSp2" presStyleCnt="0"/>
      <dgm:spPr/>
    </dgm:pt>
    <dgm:pt modelId="{ACC43819-13B5-4F54-BE0F-C3AE74ADF6E6}" type="pres">
      <dgm:prSet presAssocID="{A4F57C73-0A27-437E-8705-92FC762B172F}" presName="sibTrans" presStyleCnt="0"/>
      <dgm:spPr/>
    </dgm:pt>
    <dgm:pt modelId="{975263E3-9A53-4332-ACB9-9644020EB3EA}" type="pres">
      <dgm:prSet presAssocID="{AE0C1538-7C37-4C74-A605-F39C138A1CC6}" presName="compositeNode" presStyleCnt="0">
        <dgm:presLayoutVars>
          <dgm:bulletEnabled val="1"/>
        </dgm:presLayoutVars>
      </dgm:prSet>
      <dgm:spPr/>
    </dgm:pt>
    <dgm:pt modelId="{E32F14ED-D383-4C34-8E39-AAA38FF84841}" type="pres">
      <dgm:prSet presAssocID="{AE0C1538-7C37-4C74-A605-F39C138A1CC6}" presName="bgRect" presStyleLbl="node1" presStyleIdx="1" presStyleCnt="2" custLinFactNeighborX="-411" custLinFactNeighborY="2922"/>
      <dgm:spPr/>
    </dgm:pt>
    <dgm:pt modelId="{41AFC0F6-C291-4F34-95D1-15A54E594204}" type="pres">
      <dgm:prSet presAssocID="{AE0C1538-7C37-4C74-A605-F39C138A1CC6}" presName="parentNode" presStyleLbl="node1" presStyleIdx="1" presStyleCnt="2">
        <dgm:presLayoutVars>
          <dgm:chMax val="0"/>
          <dgm:bulletEnabled val="1"/>
        </dgm:presLayoutVars>
      </dgm:prSet>
      <dgm:spPr/>
    </dgm:pt>
    <dgm:pt modelId="{AFEF10F7-1A8C-4BCE-ADC7-C958535AAD47}" type="pres">
      <dgm:prSet presAssocID="{AE0C1538-7C37-4C74-A605-F39C138A1CC6}" presName="childNode" presStyleLbl="node1" presStyleIdx="1" presStyleCnt="2">
        <dgm:presLayoutVars>
          <dgm:bulletEnabled val="1"/>
        </dgm:presLayoutVars>
      </dgm:prSet>
      <dgm:spPr/>
    </dgm:pt>
  </dgm:ptLst>
  <dgm:cxnLst>
    <dgm:cxn modelId="{C389DE1C-A7DD-48A9-A1F0-DB6EB69F8EFA}" type="presOf" srcId="{B51A20BB-3E14-46F4-988A-6E5CDDCB42C9}" destId="{2422EA85-E11F-403E-81FF-F5397757CE66}" srcOrd="0" destOrd="0" presId="urn:microsoft.com/office/officeart/2005/8/layout/hProcess7"/>
    <dgm:cxn modelId="{B0A66C21-BD4D-4136-A0F0-6544061BD337}" type="presOf" srcId="{5D82D33A-99D0-48E5-B438-C96D47985A67}" destId="{AFEF10F7-1A8C-4BCE-ADC7-C958535AAD47}" srcOrd="0" destOrd="0" presId="urn:microsoft.com/office/officeart/2005/8/layout/hProcess7"/>
    <dgm:cxn modelId="{13E00A41-CA39-4429-8EC7-1B1D8CF7F1DD}" srcId="{AE0C1538-7C37-4C74-A605-F39C138A1CC6}" destId="{5D82D33A-99D0-48E5-B438-C96D47985A67}" srcOrd="0" destOrd="0" parTransId="{BD239DEC-159E-46ED-A393-4053BEF0DA84}" sibTransId="{589ECBC2-A35B-460E-8D82-5933A20504A2}"/>
    <dgm:cxn modelId="{FF3A5659-0776-49E1-BE6B-B2024AA70A34}" type="presOf" srcId="{D12A8CB0-BC55-499D-9857-D335749E1C9C}" destId="{DEB837C3-FE0C-42D1-BEBA-7B54DEF9A9B4}" srcOrd="1" destOrd="0" presId="urn:microsoft.com/office/officeart/2005/8/layout/hProcess7"/>
    <dgm:cxn modelId="{3F82A6A8-07C3-4025-A31F-CFF39CF25167}" type="presOf" srcId="{AE0C1538-7C37-4C74-A605-F39C138A1CC6}" destId="{E32F14ED-D383-4C34-8E39-AAA38FF84841}" srcOrd="0" destOrd="0" presId="urn:microsoft.com/office/officeart/2005/8/layout/hProcess7"/>
    <dgm:cxn modelId="{41C5EEA8-53EA-4725-A1EA-79D4C5AEEB7F}" srcId="{D12A8CB0-BC55-499D-9857-D335749E1C9C}" destId="{D2F4CBB5-0875-440E-9387-1E65DDAECD0D}" srcOrd="0" destOrd="0" parTransId="{10CAAD8E-980B-46CB-ADB3-C99BF154FA05}" sibTransId="{0A180544-59F6-436E-897A-C165C133A514}"/>
    <dgm:cxn modelId="{C8AF4FBE-5003-4627-AC12-F4FC730F8CE3}" srcId="{B51A20BB-3E14-46F4-988A-6E5CDDCB42C9}" destId="{D12A8CB0-BC55-499D-9857-D335749E1C9C}" srcOrd="0" destOrd="0" parTransId="{1B67C3BF-A971-49BC-896D-A8CD541098D4}" sibTransId="{A4F57C73-0A27-437E-8705-92FC762B172F}"/>
    <dgm:cxn modelId="{FE45BFE5-9147-4C2D-98E4-B56D69E5AF60}" type="presOf" srcId="{D12A8CB0-BC55-499D-9857-D335749E1C9C}" destId="{A705514A-AEF4-43C7-BE7C-C605F0BA0765}" srcOrd="0" destOrd="0" presId="urn:microsoft.com/office/officeart/2005/8/layout/hProcess7"/>
    <dgm:cxn modelId="{7D596CF7-6812-4E41-A21D-A74051AF07E5}" srcId="{B51A20BB-3E14-46F4-988A-6E5CDDCB42C9}" destId="{AE0C1538-7C37-4C74-A605-F39C138A1CC6}" srcOrd="1" destOrd="0" parTransId="{5B33F829-A0F1-4E0B-A28E-B1B236C34AE8}" sibTransId="{E7D7B284-2A6E-4F8E-B5D5-2F554873E5D9}"/>
    <dgm:cxn modelId="{9D84C5FC-CC8E-4F9F-B756-7D595982C643}" type="presOf" srcId="{D2F4CBB5-0875-440E-9387-1E65DDAECD0D}" destId="{9496ACC8-0D47-4688-A370-0F3CA235F9B8}" srcOrd="0" destOrd="0" presId="urn:microsoft.com/office/officeart/2005/8/layout/hProcess7"/>
    <dgm:cxn modelId="{BAAF21FE-3A5C-449A-80F1-91AD53EF11CA}" type="presOf" srcId="{AE0C1538-7C37-4C74-A605-F39C138A1CC6}" destId="{41AFC0F6-C291-4F34-95D1-15A54E594204}" srcOrd="1" destOrd="0" presId="urn:microsoft.com/office/officeart/2005/8/layout/hProcess7"/>
    <dgm:cxn modelId="{B440D170-FF43-41DF-8B5C-7C1C67F75E7B}" type="presParOf" srcId="{2422EA85-E11F-403E-81FF-F5397757CE66}" destId="{B53AD8CD-3C77-4D35-A7B3-8CAE6932AAAA}" srcOrd="0" destOrd="0" presId="urn:microsoft.com/office/officeart/2005/8/layout/hProcess7"/>
    <dgm:cxn modelId="{273EB2C9-0825-4E65-87A9-FD0C75A89D8D}" type="presParOf" srcId="{B53AD8CD-3C77-4D35-A7B3-8CAE6932AAAA}" destId="{A705514A-AEF4-43C7-BE7C-C605F0BA0765}" srcOrd="0" destOrd="0" presId="urn:microsoft.com/office/officeart/2005/8/layout/hProcess7"/>
    <dgm:cxn modelId="{1A74B722-E575-4043-A564-6502FBEFBC55}" type="presParOf" srcId="{B53AD8CD-3C77-4D35-A7B3-8CAE6932AAAA}" destId="{DEB837C3-FE0C-42D1-BEBA-7B54DEF9A9B4}" srcOrd="1" destOrd="0" presId="urn:microsoft.com/office/officeart/2005/8/layout/hProcess7"/>
    <dgm:cxn modelId="{89CAFF4D-AC01-4610-93ED-888F79B14179}" type="presParOf" srcId="{B53AD8CD-3C77-4D35-A7B3-8CAE6932AAAA}" destId="{9496ACC8-0D47-4688-A370-0F3CA235F9B8}" srcOrd="2" destOrd="0" presId="urn:microsoft.com/office/officeart/2005/8/layout/hProcess7"/>
    <dgm:cxn modelId="{156CA1FC-AE7A-4B15-8908-73F94ADA7A82}" type="presParOf" srcId="{2422EA85-E11F-403E-81FF-F5397757CE66}" destId="{AA3C3F45-10E9-42A7-99AA-D1B2D2E49036}" srcOrd="1" destOrd="0" presId="urn:microsoft.com/office/officeart/2005/8/layout/hProcess7"/>
    <dgm:cxn modelId="{CF24EE50-E989-4E65-8109-7594C12B3AC7}" type="presParOf" srcId="{2422EA85-E11F-403E-81FF-F5397757CE66}" destId="{A798572F-FCDB-4FC9-87D0-2E64D35855F8}" srcOrd="2" destOrd="0" presId="urn:microsoft.com/office/officeart/2005/8/layout/hProcess7"/>
    <dgm:cxn modelId="{CE3FDD1E-6C76-417E-A541-A328330B01D2}" type="presParOf" srcId="{A798572F-FCDB-4FC9-87D0-2E64D35855F8}" destId="{D90ED5CB-0842-4116-BF74-8017FAE55975}" srcOrd="0" destOrd="0" presId="urn:microsoft.com/office/officeart/2005/8/layout/hProcess7"/>
    <dgm:cxn modelId="{CFAB2CF3-BD8D-46F4-BC31-885B7A8A602A}" type="presParOf" srcId="{A798572F-FCDB-4FC9-87D0-2E64D35855F8}" destId="{39634938-BA37-47CF-868E-73D22CE9A160}" srcOrd="1" destOrd="0" presId="urn:microsoft.com/office/officeart/2005/8/layout/hProcess7"/>
    <dgm:cxn modelId="{E3AE5A41-CB35-4C32-A5DC-E6AB79A87911}" type="presParOf" srcId="{A798572F-FCDB-4FC9-87D0-2E64D35855F8}" destId="{6950DCCE-45A0-4CCD-90FF-3B9469029C1F}" srcOrd="2" destOrd="0" presId="urn:microsoft.com/office/officeart/2005/8/layout/hProcess7"/>
    <dgm:cxn modelId="{7CD50AE0-3B7E-4FBC-869F-298E132E23B0}" type="presParOf" srcId="{2422EA85-E11F-403E-81FF-F5397757CE66}" destId="{ACC43819-13B5-4F54-BE0F-C3AE74ADF6E6}" srcOrd="3" destOrd="0" presId="urn:microsoft.com/office/officeart/2005/8/layout/hProcess7"/>
    <dgm:cxn modelId="{ACC57BC4-D8EA-4EC3-B2B0-6B9E38A1C92A}" type="presParOf" srcId="{2422EA85-E11F-403E-81FF-F5397757CE66}" destId="{975263E3-9A53-4332-ACB9-9644020EB3EA}" srcOrd="4" destOrd="0" presId="urn:microsoft.com/office/officeart/2005/8/layout/hProcess7"/>
    <dgm:cxn modelId="{1BEEF2CD-A5CC-4B44-93AC-59E6FB491BDB}" type="presParOf" srcId="{975263E3-9A53-4332-ACB9-9644020EB3EA}" destId="{E32F14ED-D383-4C34-8E39-AAA38FF84841}" srcOrd="0" destOrd="0" presId="urn:microsoft.com/office/officeart/2005/8/layout/hProcess7"/>
    <dgm:cxn modelId="{BD2319FB-0B0B-4CB1-8B8B-E0DDEC39C3C1}" type="presParOf" srcId="{975263E3-9A53-4332-ACB9-9644020EB3EA}" destId="{41AFC0F6-C291-4F34-95D1-15A54E594204}" srcOrd="1" destOrd="0" presId="urn:microsoft.com/office/officeart/2005/8/layout/hProcess7"/>
    <dgm:cxn modelId="{1E34650A-F8F0-41A6-8D39-34085B8C789C}" type="presParOf" srcId="{975263E3-9A53-4332-ACB9-9644020EB3EA}" destId="{AFEF10F7-1A8C-4BCE-ADC7-C958535AAD47}" srcOrd="2" destOrd="0" presId="urn:microsoft.com/office/officeart/2005/8/layout/hProcess7"/>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A705514A-AEF4-43C7-BE7C-C605F0BA0765}">
      <dsp:nvSpPr>
        <dsp:cNvPr id="0" name=""/>
        <dsp:cNvSpPr/>
      </dsp:nvSpPr>
      <dsp:spPr>
        <a:xfrm>
          <a:off x="1018" y="0"/>
          <a:ext cx="2593715" cy="24640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kern="1200" dirty="0">
              <a:latin typeface="UTM Edwardian" panose="02040603050506020204" pitchFamily="18" charset="0"/>
            </a:rPr>
            <a:t>1</a:t>
          </a:r>
        </a:p>
      </dsp:txBody>
      <dsp:txXfrm rot="16200000">
        <a:off x="-749869" y="750888"/>
        <a:ext cx="2020519" cy="518743"/>
      </dsp:txXfrm>
    </dsp:sp>
    <dsp:sp modelId="{9496ACC8-0D47-4688-A370-0F3CA235F9B8}">
      <dsp:nvSpPr>
        <dsp:cNvPr id="0" name=""/>
        <dsp:cNvSpPr/>
      </dsp:nvSpPr>
      <dsp:spPr>
        <a:xfrm>
          <a:off x="519761" y="0"/>
          <a:ext cx="1932318" cy="24640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0589" rIns="0" bIns="0" numCol="1" spcCol="1270" anchor="t" anchorCtr="0">
          <a:noAutofit/>
        </a:bodyPr>
        <a:lstStyle/>
        <a:p>
          <a:pPr marL="0" lvl="0" indent="0" algn="l" defTabSz="1822450">
            <a:lnSpc>
              <a:spcPct val="90000"/>
            </a:lnSpc>
            <a:spcBef>
              <a:spcPct val="0"/>
            </a:spcBef>
            <a:spcAft>
              <a:spcPct val="35000"/>
            </a:spcAft>
            <a:buNone/>
          </a:pPr>
          <a:r>
            <a:rPr lang="en-US" sz="4100" kern="1200" dirty="0" err="1">
              <a:latin typeface="UTM Edwardian" panose="02040603050506020204" pitchFamily="18" charset="0"/>
            </a:rPr>
            <a:t>Có</a:t>
          </a:r>
          <a:r>
            <a:rPr lang="en-US" sz="4100" kern="1200" dirty="0">
              <a:latin typeface="UTM Edwardian" panose="02040603050506020204" pitchFamily="18" charset="0"/>
            </a:rPr>
            <a:t> ý </a:t>
          </a:r>
          <a:r>
            <a:rPr lang="en-US" sz="4100" kern="1200" dirty="0" err="1">
              <a:latin typeface="UTM Edwardian" panose="02040603050506020204" pitchFamily="18" charset="0"/>
            </a:rPr>
            <a:t>thức</a:t>
          </a:r>
          <a:r>
            <a:rPr lang="en-US" sz="4100" kern="1200" dirty="0">
              <a:latin typeface="UTM Edwardian" panose="02040603050506020204" pitchFamily="18" charset="0"/>
            </a:rPr>
            <a:t> </a:t>
          </a:r>
          <a:r>
            <a:rPr lang="en-US" sz="4100" kern="1200" dirty="0" err="1">
              <a:latin typeface="UTM Edwardian" panose="02040603050506020204" pitchFamily="18" charset="0"/>
            </a:rPr>
            <a:t>sử</a:t>
          </a:r>
          <a:r>
            <a:rPr lang="en-US" sz="4100" kern="1200" dirty="0">
              <a:latin typeface="UTM Edwardian" panose="02040603050506020204" pitchFamily="18" charset="0"/>
            </a:rPr>
            <a:t> </a:t>
          </a:r>
          <a:r>
            <a:rPr lang="en-US" sz="4100" kern="1200" dirty="0" err="1">
              <a:latin typeface="UTM Edwardian" panose="02040603050506020204" pitchFamily="18" charset="0"/>
            </a:rPr>
            <a:t>dụng</a:t>
          </a:r>
          <a:r>
            <a:rPr lang="en-US" sz="4100" kern="1200" dirty="0">
              <a:latin typeface="UTM Edwardian" panose="02040603050506020204" pitchFamily="18" charset="0"/>
            </a:rPr>
            <a:t> </a:t>
          </a:r>
          <a:r>
            <a:rPr lang="en-US" sz="4100" kern="1200" err="1">
              <a:latin typeface="UTM Edwardian" panose="02040603050506020204" pitchFamily="18" charset="0"/>
            </a:rPr>
            <a:t>thư</a:t>
          </a:r>
          <a:r>
            <a:rPr lang="en-US" sz="4100" kern="1200">
              <a:latin typeface="UTM Edwardian" panose="02040603050506020204" pitchFamily="18" charset="0"/>
            </a:rPr>
            <a:t> viện</a:t>
          </a:r>
          <a:endParaRPr lang="en-US" sz="4100" kern="1200" dirty="0">
            <a:latin typeface="UTM Edwardian" panose="02040603050506020204" pitchFamily="18" charset="0"/>
          </a:endParaRPr>
        </a:p>
      </dsp:txBody>
      <dsp:txXfrm>
        <a:off x="519761" y="0"/>
        <a:ext cx="1932318" cy="2464048"/>
      </dsp:txXfrm>
    </dsp:sp>
    <dsp:sp modelId="{E32F14ED-D383-4C34-8E39-AAA38FF84841}">
      <dsp:nvSpPr>
        <dsp:cNvPr id="0" name=""/>
        <dsp:cNvSpPr/>
      </dsp:nvSpPr>
      <dsp:spPr>
        <a:xfrm>
          <a:off x="2674853" y="0"/>
          <a:ext cx="2593715" cy="2464048"/>
        </a:xfrm>
        <a:prstGeom prst="roundRect">
          <a:avLst>
            <a:gd name="adj" fmla="val 5000"/>
          </a:avLst>
        </a:prstGeom>
        <a:solidFill>
          <a:schemeClr val="accent1">
            <a:hueOff val="0"/>
            <a:satOff val="0"/>
            <a:lumOff val="0"/>
            <a:alphaOff val="0"/>
          </a:schemeClr>
        </a:solidFill>
        <a:ln w="12700" cap="flat" cmpd="sng" algn="ctr">
          <a:solidFill>
            <a:schemeClr val="l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a:schemeClr val="lt1"/>
        </a:fontRef>
      </dsp:style>
      <dsp:txBody>
        <a:bodyPr spcFirstLastPara="0" vert="horz" wrap="square" lIns="0" tIns="99441" rIns="128905" bIns="0" numCol="1" spcCol="1270" anchor="t" anchorCtr="0">
          <a:noAutofit/>
        </a:bodyPr>
        <a:lstStyle/>
        <a:p>
          <a:pPr marL="0" lvl="0" indent="0" algn="r" defTabSz="1289050">
            <a:lnSpc>
              <a:spcPct val="90000"/>
            </a:lnSpc>
            <a:spcBef>
              <a:spcPct val="0"/>
            </a:spcBef>
            <a:spcAft>
              <a:spcPct val="35000"/>
            </a:spcAft>
            <a:buNone/>
          </a:pPr>
          <a:r>
            <a:rPr lang="en-US" sz="2900" kern="1200" dirty="0">
              <a:latin typeface="UTM Edwardian" panose="02040603050506020204" pitchFamily="18" charset="0"/>
            </a:rPr>
            <a:t>2</a:t>
          </a:r>
        </a:p>
      </dsp:txBody>
      <dsp:txXfrm rot="16200000">
        <a:off x="1923965" y="750888"/>
        <a:ext cx="2020519" cy="518743"/>
      </dsp:txXfrm>
    </dsp:sp>
    <dsp:sp modelId="{39634938-BA37-47CF-868E-73D22CE9A160}">
      <dsp:nvSpPr>
        <dsp:cNvPr id="0" name=""/>
        <dsp:cNvSpPr/>
      </dsp:nvSpPr>
      <dsp:spPr>
        <a:xfrm rot="5400000">
          <a:off x="2517489" y="1917054"/>
          <a:ext cx="361985" cy="389057"/>
        </a:xfrm>
        <a:prstGeom prst="flowChartExtract">
          <a:avLst/>
        </a:prstGeom>
        <a:solidFill>
          <a:schemeClr val="lt1">
            <a:hueOff val="0"/>
            <a:satOff val="0"/>
            <a:lumOff val="0"/>
            <a:alphaOff val="0"/>
          </a:schemeClr>
        </a:solidFill>
        <a:ln w="12700" cap="flat" cmpd="sng" algn="ctr">
          <a:solidFill>
            <a:schemeClr val="accent1">
              <a:hueOff val="0"/>
              <a:satOff val="0"/>
              <a:lumOff val="0"/>
              <a:alphaOff val="0"/>
            </a:schemeClr>
          </a:solidFill>
          <a:prstDash val="solid"/>
          <a:miter lim="800000"/>
        </a:ln>
        <a:effectLst/>
      </dsp:spPr>
      <dsp:style>
        <a:lnRef idx="2">
          <a:scrgbClr r="0" g="0" b="0"/>
        </a:lnRef>
        <a:fillRef idx="1">
          <a:scrgbClr r="0" g="0" b="0"/>
        </a:fillRef>
        <a:effectRef idx="0">
          <a:scrgbClr r="0" g="0" b="0"/>
        </a:effectRef>
        <a:fontRef idx="minor"/>
      </dsp:style>
    </dsp:sp>
    <dsp:sp modelId="{AFEF10F7-1A8C-4BCE-ADC7-C958535AAD47}">
      <dsp:nvSpPr>
        <dsp:cNvPr id="0" name=""/>
        <dsp:cNvSpPr/>
      </dsp:nvSpPr>
      <dsp:spPr>
        <a:xfrm>
          <a:off x="3193596" y="0"/>
          <a:ext cx="1932318" cy="2464048"/>
        </a:xfrm>
        <a:prstGeom prst="rect">
          <a:avLst/>
        </a:prstGeom>
        <a:noFill/>
        <a:ln w="12700" cap="flat" cmpd="sng" algn="ctr">
          <a:noFill/>
          <a:prstDash val="solid"/>
          <a:miter lim="800000"/>
        </a:ln>
        <a:effectLst/>
        <a:sp3d/>
      </dsp:spPr>
      <dsp:style>
        <a:lnRef idx="2">
          <a:scrgbClr r="0" g="0" b="0"/>
        </a:lnRef>
        <a:fillRef idx="1">
          <a:scrgbClr r="0" g="0" b="0"/>
        </a:fillRef>
        <a:effectRef idx="0">
          <a:scrgbClr r="0" g="0" b="0"/>
        </a:effectRef>
        <a:fontRef idx="minor">
          <a:schemeClr val="lt1"/>
        </a:fontRef>
      </dsp:style>
      <dsp:txBody>
        <a:bodyPr spcFirstLastPara="0" vert="horz" wrap="square" lIns="0" tIns="140589" rIns="0" bIns="0" numCol="1" spcCol="1270" anchor="t" anchorCtr="0">
          <a:noAutofit/>
        </a:bodyPr>
        <a:lstStyle/>
        <a:p>
          <a:pPr marL="0" lvl="0" indent="0" algn="l" defTabSz="1822450">
            <a:lnSpc>
              <a:spcPct val="90000"/>
            </a:lnSpc>
            <a:spcBef>
              <a:spcPct val="0"/>
            </a:spcBef>
            <a:spcAft>
              <a:spcPct val="35000"/>
            </a:spcAft>
            <a:buNone/>
          </a:pPr>
          <a:r>
            <a:rPr lang="en-US" sz="4100" kern="1200" dirty="0" err="1">
              <a:latin typeface="UTM Edwardian" panose="02040603050506020204" pitchFamily="18" charset="0"/>
            </a:rPr>
            <a:t>Biết</a:t>
          </a:r>
          <a:r>
            <a:rPr lang="en-US" sz="4100" kern="1200" dirty="0">
              <a:latin typeface="UTM Edwardian" panose="02040603050506020204" pitchFamily="18" charset="0"/>
            </a:rPr>
            <a:t> </a:t>
          </a:r>
          <a:r>
            <a:rPr lang="en-US" sz="4100" kern="1200" dirty="0" err="1">
              <a:latin typeface="UTM Edwardian" panose="02040603050506020204" pitchFamily="18" charset="0"/>
            </a:rPr>
            <a:t>quý</a:t>
          </a:r>
          <a:r>
            <a:rPr lang="en-US" sz="4100" kern="1200" dirty="0">
              <a:latin typeface="UTM Edwardian" panose="02040603050506020204" pitchFamily="18" charset="0"/>
            </a:rPr>
            <a:t> </a:t>
          </a:r>
          <a:r>
            <a:rPr lang="en-US" sz="4100" kern="1200" dirty="0" err="1">
              <a:latin typeface="UTM Edwardian" panose="02040603050506020204" pitchFamily="18" charset="0"/>
            </a:rPr>
            <a:t>trọng</a:t>
          </a:r>
          <a:r>
            <a:rPr lang="en-US" sz="4100" kern="1200" dirty="0">
              <a:latin typeface="UTM Edwardian" panose="02040603050506020204" pitchFamily="18" charset="0"/>
            </a:rPr>
            <a:t> </a:t>
          </a:r>
          <a:r>
            <a:rPr lang="en-US" sz="4100" kern="1200" dirty="0" err="1">
              <a:latin typeface="UTM Edwardian" panose="02040603050506020204" pitchFamily="18" charset="0"/>
            </a:rPr>
            <a:t>sách</a:t>
          </a:r>
          <a:endParaRPr lang="en-US" sz="4100" kern="1200" dirty="0">
            <a:latin typeface="UTM Edwardian" panose="02040603050506020204" pitchFamily="18" charset="0"/>
          </a:endParaRPr>
        </a:p>
      </dsp:txBody>
      <dsp:txXfrm>
        <a:off x="3193596" y="0"/>
        <a:ext cx="1932318" cy="2464048"/>
      </dsp:txXfrm>
    </dsp:sp>
  </dsp:spTree>
</dsp:drawing>
</file>

<file path=ppt/diagrams/layout1.xml><?xml version="1.0" encoding="utf-8"?>
<dgm:layoutDef xmlns:dgm="http://schemas.openxmlformats.org/drawingml/2006/diagram" xmlns:a="http://schemas.openxmlformats.org/drawingml/2006/main" uniqueId="urn:microsoft.com/office/officeart/2005/8/layout/hProcess7">
  <dgm:title val=""/>
  <dgm:desc val=""/>
  <dgm:catLst>
    <dgm:cat type="process" pri="21000"/>
    <dgm:cat type="list" pri="9000"/>
  </dgm:catLst>
  <dgm:sampData>
    <dgm:dataModel>
      <dgm:ptLst>
        <dgm:pt modelId="0" type="doc"/>
        <dgm:pt modelId="1">
          <dgm:prSet phldr="1"/>
        </dgm:pt>
        <dgm:pt modelId="11">
          <dgm:prSet phldr="1"/>
        </dgm:pt>
        <dgm:pt modelId="2">
          <dgm:prSet phldr="1"/>
        </dgm:pt>
        <dgm:pt modelId="21">
          <dgm:prSet phldr="1"/>
        </dgm:pt>
        <dgm:pt modelId="3">
          <dgm:prSet phldr="1"/>
        </dgm:pt>
        <dgm:pt modelId="31">
          <dgm:prSet phldr="1"/>
        </dgm:pt>
      </dgm:ptLst>
      <dgm:cxnLst>
        <dgm:cxn modelId="4" srcId="0" destId="1" srcOrd="0" destOrd="0"/>
        <dgm:cxn modelId="5" srcId="0" destId="2" srcOrd="1" destOrd="0"/>
        <dgm:cxn modelId="6" srcId="0" destId="3" srcOrd="2" destOrd="0"/>
        <dgm:cxn modelId="13" srcId="1" destId="11" srcOrd="0" destOrd="0"/>
        <dgm:cxn modelId="23" srcId="2" destId="21" srcOrd="0" destOrd="0"/>
        <dgm:cxn modelId="33" srcId="3" destId="31" srcOrd="0" destOrd="0"/>
      </dgm:cxnLst>
      <dgm:bg/>
      <dgm:whole/>
    </dgm:dataModel>
  </dgm:sampData>
  <dgm:styleData>
    <dgm:dataModel>
      <dgm:ptLst>
        <dgm:pt modelId="0" type="doc"/>
        <dgm:pt modelId="1"/>
        <dgm:pt modelId="11"/>
        <dgm:pt modelId="2"/>
        <dgm:pt modelId="21"/>
      </dgm:ptLst>
      <dgm:cxnLst>
        <dgm:cxn modelId="4" srcId="0" destId="1" srcOrd="0" destOrd="0"/>
        <dgm:cxn modelId="5" srcId="0" destId="2" srcOrd="1" destOrd="0"/>
        <dgm:cxn modelId="13" srcId="1" destId="11" srcOrd="0" destOrd="0"/>
        <dgm:cxn modelId="23" srcId="2" destId="21" srcOrd="0" destOrd="0"/>
      </dgm:cxnLst>
      <dgm:bg/>
      <dgm:whole/>
    </dgm:dataModel>
  </dgm:styleData>
  <dgm:clrData>
    <dgm:dataModel>
      <dgm:ptLst>
        <dgm:pt modelId="0" type="doc"/>
        <dgm:pt modelId="1"/>
        <dgm:pt modelId="11"/>
        <dgm:pt modelId="2"/>
        <dgm:pt modelId="21"/>
        <dgm:pt modelId="3"/>
        <dgm:pt modelId="31"/>
        <dgm:pt modelId="4"/>
        <dgm:pt modelId="41"/>
      </dgm:ptLst>
      <dgm:cxnLst>
        <dgm:cxn modelId="5" srcId="0" destId="1" srcOrd="0" destOrd="0"/>
        <dgm:cxn modelId="6" srcId="0" destId="2" srcOrd="1" destOrd="0"/>
        <dgm:cxn modelId="7" srcId="0" destId="3" srcOrd="2" destOrd="0"/>
        <dgm:cxn modelId="8" srcId="0" destId="4" srcOrd="3" destOrd="0"/>
        <dgm:cxn modelId="13" srcId="1" destId="11" srcOrd="0" destOrd="0"/>
        <dgm:cxn modelId="23" srcId="2" destId="21" srcOrd="0" destOrd="0"/>
        <dgm:cxn modelId="33" srcId="3" destId="31" srcOrd="0" destOrd="0"/>
        <dgm:cxn modelId="43" srcId="4" destId="41" srcOrd="0" destOrd="0"/>
      </dgm:cxnLst>
      <dgm:bg/>
      <dgm:whole/>
    </dgm:dataModel>
  </dgm:clrData>
  <dgm:layoutNode name="Name0">
    <dgm:varLst>
      <dgm:dir/>
      <dgm:animLvl val="lvl"/>
      <dgm:resizeHandles val="exact"/>
    </dgm:varLst>
    <dgm:choose name="Name1">
      <dgm:if name="Name2" func="var" arg="dir" op="equ" val="norm">
        <dgm:alg type="lin">
          <dgm:param type="linDir" val="fromL"/>
          <dgm:param type="nodeVertAlign" val="t"/>
        </dgm:alg>
      </dgm:if>
      <dgm:else name="Name3">
        <dgm:alg type="lin">
          <dgm:param type="linDir" val="fromR"/>
          <dgm:param type="nodeVertAlign" val="t"/>
        </dgm:alg>
      </dgm:else>
    </dgm:choose>
    <dgm:shape xmlns:r="http://schemas.openxmlformats.org/officeDocument/2006/relationships" r:blip="">
      <dgm:adjLst/>
    </dgm:shape>
    <dgm:presOf/>
    <dgm:constrLst>
      <dgm:constr type="h" for="ch" forName="compositeNode" refType="h"/>
      <dgm:constr type="w" for="ch" forName="compositeNode" refType="w"/>
      <dgm:constr type="w" for="ch" forName="hSp" refType="w" refFor="ch" refForName="compositeNode" fact="-0.035"/>
      <dgm:constr type="w" for="des" forName="simulatedConn" refType="w" refFor="ch" refForName="compositeNode" fact="0.15"/>
      <dgm:constr type="h" for="des" forName="simulatedConn" refType="w" refFor="des" refForName="simulatedConn"/>
      <dgm:constr type="h" for="des" forName="vSp1" refType="w" refFor="ch" refForName="compositeNode" fact="0.8"/>
      <dgm:constr type="h" for="des" forName="vSp2" refType="w" refFor="ch" refForName="compositeNode" fact="0.07"/>
      <dgm:constr type="w" for="ch" forName="vProcSp" refType="w" refFor="des" refForName="simulatedConn" op="equ"/>
      <dgm:constr type="h" for="ch" forName="vProcSp" refType="h" refFor="ch" refForName="compositeNode" op="equ"/>
      <dgm:constr type="w" for="ch" forName="sibTrans" refType="w" refFor="ch" refForName="compositeNode" fact="-0.08"/>
      <dgm:constr type="primFontSz" for="des" forName="parentNode" op="equ"/>
      <dgm:constr type="primFontSz" for="des" forName="childNode" op="equ"/>
    </dgm:constrLst>
    <dgm:ruleLst/>
    <dgm:forEach name="Name4" axis="ch" ptType="node">
      <dgm:layoutNode name="compositeNode">
        <dgm:varLst>
          <dgm:bulletEnabled val="1"/>
        </dgm:varLst>
        <dgm:alg type="composite"/>
        <dgm:choose name="Name5">
          <dgm:if name="Name6" func="var" arg="dir" op="equ" val="norm">
            <dgm:constrLst>
              <dgm:constr type="h" refType="w" op="lte" fact="1.2"/>
              <dgm:constr type="w" for="ch" forName="bgRect" refType="w"/>
              <dgm:constr type="h" for="ch" forName="bgRect" refType="h"/>
              <dgm:constr type="t" for="ch" forName="bgRect"/>
              <dgm:constr type="l" for="ch" forName="bgRect"/>
              <dgm:constr type="w" for="ch" forName="parentNode" refType="w" refFor="ch" refForName="bgRect" fact="0.2"/>
              <dgm:constr type="h" for="ch" forName="parentNode" refType="h" fact="0.82"/>
              <dgm:constr type="t" for="ch" forName="parentNode"/>
              <dgm:constr type="l" for="ch" forName="parentNode"/>
              <dgm:constr type="r" for="ch" forName="childNode" refType="r" refFor="ch" refForName="bgRect" fact="0.945"/>
              <dgm:constr type="h" for="ch" forName="childNode" refType="h" refFor="ch" refForName="bgRect" op="equ"/>
              <dgm:constr type="t" for="ch" forName="childNode"/>
              <dgm:constr type="l" for="ch" forName="childNode" refType="r" refFor="ch" refForName="parentNode"/>
            </dgm:constrLst>
          </dgm:if>
          <dgm:else name="Name7">
            <dgm:constrLst>
              <dgm:constr type="h" refType="w" op="lte" fact="1.2"/>
              <dgm:constr type="w" for="ch" forName="bgRect" refType="w"/>
              <dgm:constr type="h" for="ch" forName="bgRect" refType="h"/>
              <dgm:constr type="t" for="ch" forName="bgRect"/>
              <dgm:constr type="r" for="ch" forName="bgRect" refType="w"/>
              <dgm:constr type="w" for="ch" forName="parentNode" refType="w" refFor="ch" refForName="bgRect" fact="0.2"/>
              <dgm:constr type="h" for="ch" forName="parentNode" refType="h" fact="0.82"/>
              <dgm:constr type="t" for="ch" forName="parentNode"/>
              <dgm:constr type="r" for="ch" forName="parentNode" refType="w"/>
              <dgm:constr type="h" for="ch" forName="childNode" refType="h" refFor="ch" refForName="bgRect"/>
              <dgm:constr type="t" for="ch" forName="childNode"/>
              <dgm:constr type="r" for="ch" forName="childNode" refType="l" refFor="ch" refForName="parentNode"/>
              <dgm:constr type="l" for="ch" forName="childNode" refType="w" refFor="ch" refForName="bgRect" fact="0.055"/>
            </dgm:constrLst>
          </dgm:else>
        </dgm:choose>
        <dgm:ruleLst>
          <dgm:rule type="w" for="ch" forName="childNode" val="NaN" fact="NaN" max="30"/>
        </dgm:ruleLst>
        <dgm:layoutNode name="bgRect" styleLbl="node1">
          <dgm:alg type="sp"/>
          <dgm:shape xmlns:r="http://schemas.openxmlformats.org/officeDocument/2006/relationships" type="roundRect" r:blip="" zOrderOff="-1">
            <dgm:adjLst>
              <dgm:adj idx="1" val="0.05"/>
            </dgm:adjLst>
          </dgm:shape>
          <dgm:presOf axis="self"/>
          <dgm:constrLst/>
          <dgm:ruleLst/>
        </dgm:layoutNode>
        <dgm:layoutNode name="parentNode" styleLbl="node1">
          <dgm:varLst>
            <dgm:chMax val="0"/>
            <dgm:bulletEnabled val="1"/>
          </dgm:varLst>
          <dgm:presOf axis="self"/>
          <dgm:choose name="Name8">
            <dgm:if name="Name9" func="var" arg="dir" op="equ" val="norm">
              <dgm:alg type="tx">
                <dgm:param type="autoTxRot" val="grav"/>
                <dgm:param type="txAnchorVert" val="t"/>
                <dgm:param type="parTxLTRAlign" val="r"/>
                <dgm:param type="parTxRTLAlign" val="r"/>
              </dgm:alg>
              <dgm:shape xmlns:r="http://schemas.openxmlformats.org/officeDocument/2006/relationships" rot="270" type="rect" r:blip="" hideGeom="1">
                <dgm:adjLst/>
              </dgm:shape>
              <dgm:constrLst>
                <dgm:constr type="primFontSz" val="65"/>
                <dgm:constr type="lMarg"/>
                <dgm:constr type="rMarg" refType="primFontSz" fact="0.35"/>
                <dgm:constr type="tMarg" refType="primFontSz" fact="0.27"/>
                <dgm:constr type="bMarg"/>
              </dgm:constrLst>
            </dgm:if>
            <dgm:else name="Name10">
              <dgm:alg type="tx">
                <dgm:param type="autoTxRot" val="grav"/>
                <dgm:param type="txAnchorVert" val="t"/>
                <dgm:param type="parTxLTRAlign" val="l"/>
                <dgm:param type="parTxRTLAlign" val="l"/>
              </dgm:alg>
              <dgm:shape xmlns:r="http://schemas.openxmlformats.org/officeDocument/2006/relationships" rot="90" type="rect" r:blip="" hideGeom="1">
                <dgm:adjLst/>
              </dgm:shape>
              <dgm:constrLst>
                <dgm:constr type="primFontSz" val="65"/>
                <dgm:constr type="lMarg" refType="primFontSz" fact="0.35"/>
                <dgm:constr type="rMarg"/>
                <dgm:constr type="tMarg" refType="primFontSz" fact="0.27"/>
                <dgm:constr type="bMarg"/>
              </dgm:constrLst>
            </dgm:else>
          </dgm:choose>
          <dgm:ruleLst>
            <dgm:rule type="primFontSz" val="5" fact="NaN" max="NaN"/>
          </dgm:ruleLst>
        </dgm:layoutNode>
        <dgm:choose name="Name11">
          <dgm:if name="Name12" axis="ch" ptType="node" func="cnt" op="gte" val="1">
            <dgm:layoutNode name="childNode" styleLbl="node1" moveWith="bgRect">
              <dgm:varLst>
                <dgm:bulletEnabled val="1"/>
              </dgm:varLst>
              <dgm:alg type="tx">
                <dgm:param type="parTxLTRAlign" val="l"/>
                <dgm:param type="parTxRTLAlign" val="r"/>
                <dgm:param type="txAnchorVert" val="t"/>
              </dgm:alg>
              <dgm:shape xmlns:r="http://schemas.openxmlformats.org/officeDocument/2006/relationships" type="rect" r:blip="" hideGeom="1">
                <dgm:adjLst/>
              </dgm:shape>
              <dgm:presOf axis="des" ptType="node"/>
              <dgm:constrLst>
                <dgm:constr type="primFontSz" val="65"/>
                <dgm:constr type="lMarg"/>
                <dgm:constr type="bMarg"/>
                <dgm:constr type="tMarg" refType="primFontSz" fact="0.27"/>
                <dgm:constr type="rMarg"/>
              </dgm:constrLst>
              <dgm:ruleLst>
                <dgm:rule type="primFontSz" val="5" fact="NaN" max="NaN"/>
              </dgm:ruleLst>
            </dgm:layoutNode>
          </dgm:if>
          <dgm:else name="Name13"/>
        </dgm:choose>
      </dgm:layoutNode>
      <dgm:forEach name="Name14" axis="followSib" ptType="sibTrans" cnt="1">
        <dgm:layoutNode name="hSp">
          <dgm:alg type="sp"/>
          <dgm:shape xmlns:r="http://schemas.openxmlformats.org/officeDocument/2006/relationships" r:blip="">
            <dgm:adjLst/>
          </dgm:shape>
          <dgm:presOf/>
          <dgm:constrLst/>
          <dgm:ruleLst/>
        </dgm:layoutNode>
        <dgm:layoutNode name="vProcSp" moveWith="bgRect">
          <dgm:alg type="lin">
            <dgm:param type="linDir" val="fromT"/>
          </dgm:alg>
          <dgm:shape xmlns:r="http://schemas.openxmlformats.org/officeDocument/2006/relationships" r:blip="">
            <dgm:adjLst/>
          </dgm:shape>
          <dgm:presOf/>
          <dgm:constrLst>
            <dgm:constr type="w" for="ch" forName="vSp1" refType="w"/>
            <dgm:constr type="w" for="ch" forName="simulatedConn" refType="w"/>
            <dgm:constr type="w" for="ch" forName="vSp2" refType="w"/>
          </dgm:constrLst>
          <dgm:ruleLst/>
          <dgm:layoutNode name="vSp1">
            <dgm:alg type="sp"/>
            <dgm:shape xmlns:r="http://schemas.openxmlformats.org/officeDocument/2006/relationships" r:blip="">
              <dgm:adjLst/>
            </dgm:shape>
            <dgm:presOf/>
            <dgm:constrLst/>
            <dgm:ruleLst/>
          </dgm:layoutNode>
          <dgm:layoutNode name="simulatedConn" styleLbl="solidFgAcc1">
            <dgm:alg type="sp"/>
            <dgm:choose name="Name15">
              <dgm:if name="Name16" func="var" arg="dir" op="equ" val="norm">
                <dgm:shape xmlns:r="http://schemas.openxmlformats.org/officeDocument/2006/relationships" rot="90" type="flowChartExtract" r:blip="">
                  <dgm:adjLst/>
                </dgm:shape>
              </dgm:if>
              <dgm:else name="Name17">
                <dgm:shape xmlns:r="http://schemas.openxmlformats.org/officeDocument/2006/relationships" rot="-90" type="flowChartExtract" r:blip="">
                  <dgm:adjLst/>
                </dgm:shape>
              </dgm:else>
            </dgm:choose>
            <dgm:presOf/>
            <dgm:constrLst/>
            <dgm:ruleLst/>
          </dgm:layoutNode>
          <dgm:layoutNode name="vSp2">
            <dgm:alg type="sp"/>
            <dgm:shape xmlns:r="http://schemas.openxmlformats.org/officeDocument/2006/relationships" r:blip="">
              <dgm:adjLst/>
            </dgm:shape>
            <dgm:presOf/>
            <dgm:constrLst/>
            <dgm:ruleLst/>
          </dgm:layoutNode>
        </dgm:layoutNode>
        <dgm:layoutNode name="sibTrans">
          <dgm:alg type="sp"/>
          <dgm:shape xmlns:r="http://schemas.openxmlformats.org/officeDocument/2006/relationships" r:blip="">
            <dgm:adjLst/>
          </dgm:shape>
          <dgm:presOf/>
          <dgm:constrLst/>
          <dgm:ruleLst/>
        </dgm:layoutNode>
      </dgm:forEach>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1">
  <dgm:title val=""/>
  <dgm:desc val=""/>
  <dgm:catLst>
    <dgm:cat type="simple" pri="10100"/>
  </dgm:catLst>
  <dgm:scene3d>
    <a:camera prst="orthographicFront"/>
    <a:lightRig rig="threePt" dir="t"/>
  </dgm:scene3d>
  <dgm:styleLbl name="node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l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vennNode1">
    <dgm:scene3d>
      <a:camera prst="orthographicFront"/>
      <a:lightRig rig="threePt" dir="t"/>
    </dgm:scene3d>
    <dgm:sp3d/>
    <dgm:txPr/>
    <dgm:style>
      <a:lnRef idx="2">
        <a:scrgbClr r="0" g="0" b="0"/>
      </a:lnRef>
      <a:fillRef idx="1">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node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f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ImgPlac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1">
        <a:scrgbClr r="0" g="0" b="0"/>
      </a:fillRef>
      <a:effectRef idx="0">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sst0">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asst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1">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2">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3">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2D4">
    <dgm:scene3d>
      <a:camera prst="orthographicFront"/>
      <a:lightRig rig="threePt" dir="t"/>
    </dgm:scene3d>
    <dgm:sp3d/>
    <dgm:txPr/>
    <dgm:style>
      <a:lnRef idx="2">
        <a:scrgbClr r="0" g="0" b="0"/>
      </a:lnRef>
      <a:fillRef idx="1">
        <a:scrgbClr r="0" g="0" b="0"/>
      </a:fillRef>
      <a:effectRef idx="0">
        <a:scrgbClr r="0" g="0" b="0"/>
      </a:effectRef>
      <a:fontRef idx="minor">
        <a:schemeClr val="lt1"/>
      </a:fontRef>
    </dgm:style>
  </dgm:styleLbl>
  <dgm:styleLbl name="parChTrans1D1">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2">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2">
        <a:scrgbClr r="0" g="0" b="0"/>
      </a:lnRef>
      <a:fillRef idx="1">
        <a:scrgbClr r="0" g="0" b="0"/>
      </a:fillRef>
      <a:effectRef idx="0">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handoutMasters/_rels/handoutMaster1.xml.rels><?xml version="1.0" encoding="UTF-8" standalone="yes"?>
<Relationships xmlns="http://schemas.openxmlformats.org/package/2006/relationships"><Relationship Id="rId1" Type="http://schemas.openxmlformats.org/officeDocument/2006/relationships/theme" Target="../theme/theme6.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sz="quarter" idx="1"/>
          </p:nvPr>
        </p:nvSpPr>
        <p:spPr>
          <a:xfrm>
            <a:off x="3884613" y="0"/>
            <a:ext cx="2971800" cy="457200"/>
          </a:xfrm>
          <a:prstGeom prst="rect">
            <a:avLst/>
          </a:prstGeom>
        </p:spPr>
        <p:txBody>
          <a:bodyPr vert="horz" lIns="91440" tIns="45720" rIns="91440" bIns="45720" rtlCol="0"/>
          <a:lstStyle>
            <a:lvl1pPr algn="r">
              <a:defRPr sz="1200"/>
            </a:lvl1pPr>
          </a:lstStyle>
          <a:p>
            <a:fld id="{0F9D2DCF-D198-4B9C-92FF-7101EEC347B6}" type="datetimeFigureOut">
              <a:rPr lang="zh-CN" altLang="en-US" smtClean="0"/>
              <a:t>2023/10/12</a:t>
            </a:fld>
            <a:endParaRPr lang="zh-CN" altLang="en-US"/>
          </a:p>
        </p:txBody>
      </p:sp>
      <p:sp>
        <p:nvSpPr>
          <p:cNvPr id="4" name="页脚占位符 3"/>
          <p:cNvSpPr>
            <a:spLocks noGrp="1"/>
          </p:cNvSpPr>
          <p:nvPr>
            <p:ph type="ftr" sz="quarter" idx="2"/>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5" name="灯片编号占位符 4"/>
          <p:cNvSpPr>
            <a:spLocks noGrp="1"/>
          </p:cNvSpPr>
          <p:nvPr>
            <p:ph type="sldNum" sz="quarter" idx="3"/>
          </p:nvPr>
        </p:nvSpPr>
        <p:spPr>
          <a:xfrm>
            <a:off x="3884613" y="8685213"/>
            <a:ext cx="2971800" cy="457200"/>
          </a:xfrm>
          <a:prstGeom prst="rect">
            <a:avLst/>
          </a:prstGeom>
        </p:spPr>
        <p:txBody>
          <a:bodyPr vert="horz" lIns="91440" tIns="45720" rIns="91440" bIns="45720" rtlCol="0" anchor="b"/>
          <a:lstStyle>
            <a:lvl1pPr algn="r">
              <a:defRPr sz="1200"/>
            </a:lvl1pPr>
          </a:lstStyle>
          <a:p>
            <a:fld id="{993B0940-DA8D-442A-8B31-84DA8CA060F3}" type="slidenum">
              <a:rPr lang="zh-CN" altLang="en-US" smtClean="0"/>
              <a:t>‹#›</a:t>
            </a:fld>
            <a:endParaRPr lang="zh-CN" altLang="en-US"/>
          </a:p>
        </p:txBody>
      </p:sp>
    </p:spTree>
    <p:extLst>
      <p:ext uri="{BB962C8B-B14F-4D97-AF65-F5344CB8AC3E}">
        <p14:creationId xmlns:p14="http://schemas.microsoft.com/office/powerpoint/2010/main" val="3446475649"/>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5.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页眉占位符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zh-CN" altLang="en-US"/>
          </a:p>
        </p:txBody>
      </p:sp>
      <p:sp>
        <p:nvSpPr>
          <p:cNvPr id="3" name="日期占位符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B08EFC2C-4F6E-4872-8EE0-24AACB29B952}" type="datetimeFigureOut">
              <a:rPr lang="zh-CN" altLang="en-US" smtClean="0"/>
              <a:t>2023/10/12</a:t>
            </a:fld>
            <a:endParaRPr lang="zh-CN" altLang="en-US"/>
          </a:p>
        </p:txBody>
      </p:sp>
      <p:sp>
        <p:nvSpPr>
          <p:cNvPr id="4" name="幻灯片图像占位符 3"/>
          <p:cNvSpPr>
            <a:spLocks noGrp="1" noRot="1" noChangeAspect="1"/>
          </p:cNvSpPr>
          <p:nvPr>
            <p:ph type="sldImg" idx="2"/>
          </p:nvPr>
        </p:nvSpPr>
        <p:spPr>
          <a:xfrm>
            <a:off x="381000" y="685800"/>
            <a:ext cx="6096000" cy="3429000"/>
          </a:xfrm>
          <a:prstGeom prst="rect">
            <a:avLst/>
          </a:prstGeom>
          <a:noFill/>
          <a:ln w="12700">
            <a:solidFill>
              <a:prstClr val="black"/>
            </a:solidFill>
          </a:ln>
        </p:spPr>
        <p:txBody>
          <a:bodyPr vert="horz" lIns="91440" tIns="45720" rIns="91440" bIns="45720" rtlCol="0" anchor="ctr"/>
          <a:lstStyle/>
          <a:p>
            <a:endParaRPr lang="zh-CN" altLang="en-US"/>
          </a:p>
        </p:txBody>
      </p:sp>
      <p:sp>
        <p:nvSpPr>
          <p:cNvPr id="5" name="备注占位符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6" name="页脚占位符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zh-CN" altLang="en-US"/>
          </a:p>
        </p:txBody>
      </p:sp>
      <p:sp>
        <p:nvSpPr>
          <p:cNvPr id="7" name="灯片编号占位符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C0AE39EF-C0E5-4896-B9D3-7E7938E4611D}" type="slidenum">
              <a:rPr lang="zh-CN" altLang="en-US" smtClean="0"/>
              <a:t>‹#›</a:t>
            </a:fld>
            <a:endParaRPr lang="zh-CN" altLang="en-US"/>
          </a:p>
        </p:txBody>
      </p:sp>
    </p:spTree>
    <p:extLst>
      <p:ext uri="{BB962C8B-B14F-4D97-AF65-F5344CB8AC3E}">
        <p14:creationId xmlns:p14="http://schemas.microsoft.com/office/powerpoint/2010/main" val="2804515609"/>
      </p:ext>
    </p:extLst>
  </p:cSld>
  <p:clrMap bg1="lt1" tx1="dk1" bg2="lt2" tx2="dk2" accent1="accent1" accent2="accent2" accent3="accent3" accent4="accent4" accent5="accent5" accent6="accent6" hlink="hlink" folHlink="folHlink"/>
  <p:notesStyle>
    <a:lvl1pPr marL="0" algn="l" defTabSz="913905" rtl="0" eaLnBrk="1" latinLnBrk="0" hangingPunct="1">
      <a:defRPr sz="1200" kern="1200">
        <a:solidFill>
          <a:schemeClr val="tx1"/>
        </a:solidFill>
        <a:latin typeface="+mn-lt"/>
        <a:ea typeface="+mn-ea"/>
        <a:cs typeface="+mn-cs"/>
      </a:defRPr>
    </a:lvl1pPr>
    <a:lvl2pPr marL="456938" algn="l" defTabSz="913905" rtl="0" eaLnBrk="1" latinLnBrk="0" hangingPunct="1">
      <a:defRPr sz="1200" kern="1200">
        <a:solidFill>
          <a:schemeClr val="tx1"/>
        </a:solidFill>
        <a:latin typeface="+mn-lt"/>
        <a:ea typeface="+mn-ea"/>
        <a:cs typeface="+mn-cs"/>
      </a:defRPr>
    </a:lvl2pPr>
    <a:lvl3pPr marL="913905" algn="l" defTabSz="913905" rtl="0" eaLnBrk="1" latinLnBrk="0" hangingPunct="1">
      <a:defRPr sz="1200" kern="1200">
        <a:solidFill>
          <a:schemeClr val="tx1"/>
        </a:solidFill>
        <a:latin typeface="+mn-lt"/>
        <a:ea typeface="+mn-ea"/>
        <a:cs typeface="+mn-cs"/>
      </a:defRPr>
    </a:lvl3pPr>
    <a:lvl4pPr marL="1370852" algn="l" defTabSz="913905" rtl="0" eaLnBrk="1" latinLnBrk="0" hangingPunct="1">
      <a:defRPr sz="1200" kern="1200">
        <a:solidFill>
          <a:schemeClr val="tx1"/>
        </a:solidFill>
        <a:latin typeface="+mn-lt"/>
        <a:ea typeface="+mn-ea"/>
        <a:cs typeface="+mn-cs"/>
      </a:defRPr>
    </a:lvl4pPr>
    <a:lvl5pPr marL="1827809" algn="l" defTabSz="913905" rtl="0" eaLnBrk="1" latinLnBrk="0" hangingPunct="1">
      <a:defRPr sz="1200" kern="1200">
        <a:solidFill>
          <a:schemeClr val="tx1"/>
        </a:solidFill>
        <a:latin typeface="+mn-lt"/>
        <a:ea typeface="+mn-ea"/>
        <a:cs typeface="+mn-cs"/>
      </a:defRPr>
    </a:lvl5pPr>
    <a:lvl6pPr marL="2284746" algn="l" defTabSz="913905" rtl="0" eaLnBrk="1" latinLnBrk="0" hangingPunct="1">
      <a:defRPr sz="1200" kern="1200">
        <a:solidFill>
          <a:schemeClr val="tx1"/>
        </a:solidFill>
        <a:latin typeface="+mn-lt"/>
        <a:ea typeface="+mn-ea"/>
        <a:cs typeface="+mn-cs"/>
      </a:defRPr>
    </a:lvl6pPr>
    <a:lvl7pPr marL="2741684" algn="l" defTabSz="913905" rtl="0" eaLnBrk="1" latinLnBrk="0" hangingPunct="1">
      <a:defRPr sz="1200" kern="1200">
        <a:solidFill>
          <a:schemeClr val="tx1"/>
        </a:solidFill>
        <a:latin typeface="+mn-lt"/>
        <a:ea typeface="+mn-ea"/>
        <a:cs typeface="+mn-cs"/>
      </a:defRPr>
    </a:lvl7pPr>
    <a:lvl8pPr marL="3198640" algn="l" defTabSz="913905" rtl="0" eaLnBrk="1" latinLnBrk="0" hangingPunct="1">
      <a:defRPr sz="1200" kern="1200">
        <a:solidFill>
          <a:schemeClr val="tx1"/>
        </a:solidFill>
        <a:latin typeface="+mn-lt"/>
        <a:ea typeface="+mn-ea"/>
        <a:cs typeface="+mn-cs"/>
      </a:defRPr>
    </a:lvl8pPr>
    <a:lvl9pPr marL="3655588" algn="l" defTabSz="913905"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a:xfrm>
            <a:off x="685800" y="1143000"/>
            <a:ext cx="5486400" cy="3086100"/>
          </a:xfrm>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a:defRPr/>
            </a:pPr>
            <a:fld id="{85DF164E-D685-493E-AF07-0CE742DE1FDD}" type="slidenum">
              <a:rPr lang="zh-CN" altLang="en-US" smtClean="0">
                <a:solidFill>
                  <a:prstClr val="black"/>
                </a:solidFill>
                <a:latin typeface="Calibri"/>
              </a:rPr>
              <a:pPr>
                <a:defRPr/>
              </a:pPr>
              <a:t>2</a:t>
            </a:fld>
            <a:endParaRPr lang="zh-CN" altLang="en-US">
              <a:solidFill>
                <a:prstClr val="black"/>
              </a:solidFill>
              <a:latin typeface="Calibri"/>
            </a:endParaRPr>
          </a:p>
        </p:txBody>
      </p:sp>
    </p:spTree>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23906" name="幻灯片图像占位符 1"/>
          <p:cNvSpPr>
            <a:spLocks noGrp="1" noRot="1" noChangeAspect="1" noChangeArrowheads="1" noTextEdit="1"/>
          </p:cNvSpPr>
          <p:nvPr>
            <p:ph type="sldImg"/>
          </p:nvPr>
        </p:nvSpPr>
        <p:spPr>
          <a:ln/>
        </p:spPr>
      </p:sp>
      <p:sp>
        <p:nvSpPr>
          <p:cNvPr id="123907" name="备注占位符 2"/>
          <p:cNvSpPr>
            <a:spLocks noGrp="1"/>
          </p:cNvSpPr>
          <p:nvPr>
            <p:ph type="body" idx="1"/>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p>
            <a:endParaRPr lang="zh-CN" altLang="en-US">
              <a:latin typeface="Arial" pitchFamily="34" charset="0"/>
              <a:cs typeface="Arial" pitchFamily="34" charset="0"/>
            </a:endParaRPr>
          </a:p>
        </p:txBody>
      </p:sp>
      <p:sp>
        <p:nvSpPr>
          <p:cNvPr id="123908" name="灯片编号占位符 3"/>
          <p:cNvSpPr>
            <a:spLocks noGrp="1"/>
          </p:cNvSpPr>
          <p:nvPr>
            <p:ph type="sldNum" sz="quarter" idx="5"/>
          </p:nvPr>
        </p:nvSpPr>
        <p:spPr>
          <a:noFill/>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lstStyle>
            <a:lvl1pPr>
              <a:defRPr sz="1200">
                <a:solidFill>
                  <a:schemeClr val="tx1"/>
                </a:solidFill>
                <a:latin typeface="Arial" pitchFamily="34" charset="0"/>
                <a:cs typeface="Arial" pitchFamily="34" charset="0"/>
              </a:defRPr>
            </a:lvl1pPr>
            <a:lvl2pPr marL="742950" indent="-285750">
              <a:defRPr sz="1200">
                <a:solidFill>
                  <a:schemeClr val="tx1"/>
                </a:solidFill>
                <a:latin typeface="Arial" pitchFamily="34" charset="0"/>
                <a:cs typeface="Arial" pitchFamily="34" charset="0"/>
              </a:defRPr>
            </a:lvl2pPr>
            <a:lvl3pPr marL="1143000" indent="-228600">
              <a:defRPr sz="1200">
                <a:solidFill>
                  <a:schemeClr val="tx1"/>
                </a:solidFill>
                <a:latin typeface="Arial" pitchFamily="34" charset="0"/>
                <a:cs typeface="Arial" pitchFamily="34" charset="0"/>
              </a:defRPr>
            </a:lvl3pPr>
            <a:lvl4pPr marL="1600200" indent="-228600">
              <a:defRPr sz="1200">
                <a:solidFill>
                  <a:schemeClr val="tx1"/>
                </a:solidFill>
                <a:latin typeface="Arial" pitchFamily="34" charset="0"/>
                <a:cs typeface="Arial" pitchFamily="34" charset="0"/>
              </a:defRPr>
            </a:lvl4pPr>
            <a:lvl5pPr marL="2057400" indent="-228600">
              <a:defRPr sz="1200">
                <a:solidFill>
                  <a:schemeClr val="tx1"/>
                </a:solidFill>
                <a:latin typeface="Arial" pitchFamily="34" charset="0"/>
                <a:cs typeface="Arial" pitchFamily="34" charset="0"/>
              </a:defRPr>
            </a:lvl5pPr>
            <a:lvl6pPr marL="2514600" indent="-228600" eaLnBrk="0" fontAlgn="base" hangingPunct="0">
              <a:spcBef>
                <a:spcPct val="30000"/>
              </a:spcBef>
              <a:spcAft>
                <a:spcPct val="0"/>
              </a:spcAft>
              <a:defRPr sz="1200">
                <a:solidFill>
                  <a:schemeClr val="tx1"/>
                </a:solidFill>
                <a:latin typeface="Arial" pitchFamily="34" charset="0"/>
                <a:cs typeface="Arial" pitchFamily="34" charset="0"/>
              </a:defRPr>
            </a:lvl6pPr>
            <a:lvl7pPr marL="2971800" indent="-228600" eaLnBrk="0" fontAlgn="base" hangingPunct="0">
              <a:spcBef>
                <a:spcPct val="30000"/>
              </a:spcBef>
              <a:spcAft>
                <a:spcPct val="0"/>
              </a:spcAft>
              <a:defRPr sz="1200">
                <a:solidFill>
                  <a:schemeClr val="tx1"/>
                </a:solidFill>
                <a:latin typeface="Arial" pitchFamily="34" charset="0"/>
                <a:cs typeface="Arial" pitchFamily="34" charset="0"/>
              </a:defRPr>
            </a:lvl7pPr>
            <a:lvl8pPr marL="3429000" indent="-228600" eaLnBrk="0" fontAlgn="base" hangingPunct="0">
              <a:spcBef>
                <a:spcPct val="30000"/>
              </a:spcBef>
              <a:spcAft>
                <a:spcPct val="0"/>
              </a:spcAft>
              <a:defRPr sz="1200">
                <a:solidFill>
                  <a:schemeClr val="tx1"/>
                </a:solidFill>
                <a:latin typeface="Arial" pitchFamily="34" charset="0"/>
                <a:cs typeface="Arial" pitchFamily="34" charset="0"/>
              </a:defRPr>
            </a:lvl8pPr>
            <a:lvl9pPr marL="3886200" indent="-228600" eaLnBrk="0" fontAlgn="base" hangingPunct="0">
              <a:spcBef>
                <a:spcPct val="30000"/>
              </a:spcBef>
              <a:spcAft>
                <a:spcPct val="0"/>
              </a:spcAft>
              <a:defRPr sz="1200">
                <a:solidFill>
                  <a:schemeClr val="tx1"/>
                </a:solidFill>
                <a:latin typeface="Arial" pitchFamily="34" charset="0"/>
                <a:cs typeface="Arial" pitchFamily="34" charset="0"/>
              </a:defRPr>
            </a:lvl9pPr>
          </a:lstStyle>
          <a:p>
            <a:fld id="{3C22A4ED-964D-4F5D-94AE-91ED565D9FD4}" type="slidenum">
              <a:rPr lang="zh-CN" altLang="en-US"/>
              <a:pPr/>
              <a:t>7</a:t>
            </a:fld>
            <a:endParaRPr lang="zh-CN" altLang="en-US"/>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fld id="{32EBF5C3-98C9-4DE1-ACEE-16B969DC144E}" type="slidenum">
              <a:rPr lang="en-US" smtClean="0"/>
              <a:t>13</a:t>
            </a:fld>
            <a:endParaRPr lang="en-US"/>
          </a:p>
        </p:txBody>
      </p:sp>
    </p:spTree>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2.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5.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3.xml"/></Relationships>
</file>

<file path=ppt/slideLayouts/_rels/slideLayout28.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3.xml"/></Relationships>
</file>

<file path=ppt/slideLayouts/_rels/slideLayout2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3.xml"/></Relationships>
</file>

<file path=ppt/slideLayouts/_rels/slideLayout3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3.xml"/></Relationships>
</file>

<file path=ppt/slideLayouts/_rels/slideLayout39.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4.xml"/></Relationships>
</file>

<file path=ppt/slideLayouts/_rels/slideLayout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40.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4.xml"/></Relationships>
</file>

<file path=ppt/slideLayouts/_rels/slideLayout4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2.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4.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4.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5.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5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4.xml"/></Relationships>
</file>

<file path=ppt/slideLayouts/_rels/slideLayout51.xml.rels><?xml version="1.0" encoding="UTF-8" standalone="yes"?>
<Relationships xmlns="http://schemas.openxmlformats.org/package/2006/relationships"><Relationship Id="rId3" Type="http://schemas.openxmlformats.org/officeDocument/2006/relationships/image" Target="../media/image7.png"/><Relationship Id="rId2" Type="http://schemas.openxmlformats.org/officeDocument/2006/relationships/image" Target="../media/image6.jpeg"/><Relationship Id="rId1" Type="http://schemas.openxmlformats.org/officeDocument/2006/relationships/slideMaster" Target="../slideMasters/slideMaster4.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6.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767" indent="0" algn="ctr">
              <a:buNone/>
              <a:defRPr sz="1500"/>
            </a:lvl2pPr>
            <a:lvl3pPr marL="685545" indent="0" algn="ctr">
              <a:buNone/>
              <a:defRPr sz="1400"/>
            </a:lvl3pPr>
            <a:lvl4pPr marL="1028318" indent="0" algn="ctr">
              <a:buNone/>
              <a:defRPr sz="1200"/>
            </a:lvl4pPr>
            <a:lvl5pPr marL="1371090" indent="0" algn="ctr">
              <a:buNone/>
              <a:defRPr sz="1200"/>
            </a:lvl5pPr>
            <a:lvl6pPr marL="1713869" indent="0" algn="ctr">
              <a:buNone/>
              <a:defRPr sz="1200"/>
            </a:lvl6pPr>
            <a:lvl7pPr marL="2056634" indent="0" algn="ctr">
              <a:buNone/>
              <a:defRPr sz="1200"/>
            </a:lvl7pPr>
            <a:lvl8pPr marL="2399400" indent="0" algn="ctr">
              <a:buNone/>
              <a:defRPr sz="1200"/>
            </a:lvl8pPr>
            <a:lvl9pPr marL="2742167"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36" y="1447961"/>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58" tIns="34289" rIns="68558" bIns="34289" rtlCol="0" anchor="ctr"/>
          <a:lstStyle/>
          <a:p>
            <a:pPr algn="ctr" defTabSz="685545"/>
            <a:endParaRPr lang="en-US" sz="1400">
              <a:solidFill>
                <a:prstClr val="white"/>
              </a:solidFill>
            </a:endParaRPr>
          </a:p>
        </p:txBody>
      </p:sp>
      <p:grpSp>
        <p:nvGrpSpPr>
          <p:cNvPr id="10" name="Group 9">
            <a:extLst>
              <a:ext uri="{FF2B5EF4-FFF2-40B4-BE49-F238E27FC236}">
                <a16:creationId xmlns:a16="http://schemas.microsoft.com/office/drawing/2014/main" id="{F78AEC36-8F93-0234-391E-FB7C61DCF63E}"/>
              </a:ext>
            </a:extLst>
          </p:cNvPr>
          <p:cNvGrpSpPr/>
          <p:nvPr userDrawn="1"/>
        </p:nvGrpSpPr>
        <p:grpSpPr>
          <a:xfrm>
            <a:off x="1926" y="-28228"/>
            <a:ext cx="9460268" cy="5321400"/>
            <a:chOff x="1926" y="-28228"/>
            <a:chExt cx="9460268" cy="532140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 y="-28228"/>
              <a:ext cx="9460268" cy="5321400"/>
            </a:xfrm>
            <a:prstGeom prst="rect">
              <a:avLst/>
            </a:prstGeom>
          </p:spPr>
        </p:pic>
        <p:sp>
          <p:nvSpPr>
            <p:cNvPr id="9" name="Rectangle 8">
              <a:extLst>
                <a:ext uri="{FF2B5EF4-FFF2-40B4-BE49-F238E27FC236}">
                  <a16:creationId xmlns:a16="http://schemas.microsoft.com/office/drawing/2014/main" id="{385AC0D5-CCC3-7761-3BCE-A932A9E4CBC8}"/>
                </a:ext>
              </a:extLst>
            </p:cNvPr>
            <p:cNvSpPr/>
            <p:nvPr userDrawn="1"/>
          </p:nvSpPr>
          <p:spPr>
            <a:xfrm>
              <a:off x="395536" y="42319"/>
              <a:ext cx="1080120"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99027777"/>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BC9BC7C2-524C-2960-803E-6917ECA607DB}"/>
              </a:ext>
            </a:extLst>
          </p:cNvPr>
          <p:cNvGrpSpPr/>
          <p:nvPr userDrawn="1"/>
        </p:nvGrpSpPr>
        <p:grpSpPr>
          <a:xfrm>
            <a:off x="0" y="0"/>
            <a:ext cx="9144000" cy="5140496"/>
            <a:chOff x="-1337997" y="139945"/>
            <a:chExt cx="9144000" cy="5140496"/>
          </a:xfrm>
        </p:grpSpPr>
        <p:pic>
          <p:nvPicPr>
            <p:cNvPr id="11" name="Picture 10">
              <a:extLst>
                <a:ext uri="{FF2B5EF4-FFF2-40B4-BE49-F238E27FC236}">
                  <a16:creationId xmlns:a16="http://schemas.microsoft.com/office/drawing/2014/main" id="{6C00691F-B6F5-70B7-3E7B-14884EA963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2" name="Rectangle 11">
              <a:extLst>
                <a:ext uri="{FF2B5EF4-FFF2-40B4-BE49-F238E27FC236}">
                  <a16:creationId xmlns:a16="http://schemas.microsoft.com/office/drawing/2014/main" id="{2E0BD327-A74A-B256-734A-D23EF69F564F}"/>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07E6FB75-55D4-907A-2766-042A6F5E6981}"/>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96513834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6" y="273859"/>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2" y="273859"/>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123EA0AC-FBDB-3EC1-719D-9D1F66EC69B2}"/>
              </a:ext>
            </a:extLst>
          </p:cNvPr>
          <p:cNvGrpSpPr/>
          <p:nvPr userDrawn="1"/>
        </p:nvGrpSpPr>
        <p:grpSpPr>
          <a:xfrm>
            <a:off x="0" y="0"/>
            <a:ext cx="9144000" cy="5140496"/>
            <a:chOff x="-1337997" y="139945"/>
            <a:chExt cx="9144000" cy="5140496"/>
          </a:xfrm>
        </p:grpSpPr>
        <p:pic>
          <p:nvPicPr>
            <p:cNvPr id="7" name="Picture 6">
              <a:extLst>
                <a:ext uri="{FF2B5EF4-FFF2-40B4-BE49-F238E27FC236}">
                  <a16:creationId xmlns:a16="http://schemas.microsoft.com/office/drawing/2014/main" id="{C3AE678F-A982-4A11-B6D5-E4EA8E0CAAC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A817C7D7-E383-4216-2A24-53762D101078}"/>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0" name="Rectangle 9">
              <a:extLst>
                <a:ext uri="{FF2B5EF4-FFF2-40B4-BE49-F238E27FC236}">
                  <a16:creationId xmlns:a16="http://schemas.microsoft.com/office/drawing/2014/main" id="{87F5E171-464E-6774-D312-F394391EE394}"/>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823451848"/>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767" indent="0">
              <a:buNone/>
              <a:defRPr sz="1500" b="1"/>
            </a:lvl2pPr>
            <a:lvl3pPr marL="685545" indent="0">
              <a:buNone/>
              <a:defRPr sz="1400" b="1"/>
            </a:lvl3pPr>
            <a:lvl4pPr marL="1028318" indent="0">
              <a:buNone/>
              <a:defRPr sz="1200" b="1"/>
            </a:lvl4pPr>
            <a:lvl5pPr marL="1371090" indent="0">
              <a:buNone/>
              <a:defRPr sz="1200" b="1"/>
            </a:lvl5pPr>
            <a:lvl6pPr marL="1713869" indent="0">
              <a:buNone/>
              <a:defRPr sz="1200" b="1"/>
            </a:lvl6pPr>
            <a:lvl7pPr marL="2056634" indent="0">
              <a:buNone/>
              <a:defRPr sz="1200" b="1"/>
            </a:lvl7pPr>
            <a:lvl8pPr marL="2399400" indent="0">
              <a:buNone/>
              <a:defRPr sz="1200" b="1"/>
            </a:lvl8pPr>
            <a:lvl9pPr marL="2742167"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3818" y="0"/>
            <a:ext cx="9143999" cy="5143500"/>
          </a:xfrm>
          <a:prstGeom prst="rect">
            <a:avLst/>
          </a:prstGeom>
        </p:spPr>
      </p:pic>
    </p:spTree>
    <p:extLst>
      <p:ext uri="{BB962C8B-B14F-4D97-AF65-F5344CB8AC3E}">
        <p14:creationId xmlns:p14="http://schemas.microsoft.com/office/powerpoint/2010/main" val="1092710075"/>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10/12/2023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3274172186"/>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803" indent="0" algn="ctr">
              <a:buNone/>
              <a:defRPr sz="1500"/>
            </a:lvl2pPr>
            <a:lvl3pPr marL="685613" indent="0" algn="ctr">
              <a:buNone/>
              <a:defRPr sz="1400"/>
            </a:lvl3pPr>
            <a:lvl4pPr marL="1028420" indent="0" algn="ctr">
              <a:buNone/>
              <a:defRPr sz="1200"/>
            </a:lvl4pPr>
            <a:lvl5pPr marL="1371226" indent="0" algn="ctr">
              <a:buNone/>
              <a:defRPr sz="1200"/>
            </a:lvl5pPr>
            <a:lvl6pPr marL="1714037" indent="0" algn="ctr">
              <a:buNone/>
              <a:defRPr sz="1200"/>
            </a:lvl6pPr>
            <a:lvl7pPr marL="2056838" indent="0" algn="ctr">
              <a:buNone/>
              <a:defRPr sz="1200"/>
            </a:lvl7pPr>
            <a:lvl8pPr marL="2399640" indent="0" algn="ctr">
              <a:buNone/>
              <a:defRPr sz="1200"/>
            </a:lvl8pPr>
            <a:lvl9pPr marL="2742443"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32" y="1447957"/>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64" tIns="34289" rIns="68564" bIns="34289" rtlCol="0" anchor="ctr"/>
          <a:lstStyle/>
          <a:p>
            <a:pPr algn="ctr" defTabSz="685613"/>
            <a:endParaRPr lang="en-US" sz="1400">
              <a:solidFill>
                <a:prstClr val="white"/>
              </a:solidFill>
            </a:endParaRPr>
          </a:p>
        </p:txBody>
      </p:sp>
      <p:grpSp>
        <p:nvGrpSpPr>
          <p:cNvPr id="9" name="Group 8">
            <a:extLst>
              <a:ext uri="{FF2B5EF4-FFF2-40B4-BE49-F238E27FC236}">
                <a16:creationId xmlns:a16="http://schemas.microsoft.com/office/drawing/2014/main" id="{609224F0-2D00-1FDA-2B2B-FA139EECBD93}"/>
              </a:ext>
            </a:extLst>
          </p:cNvPr>
          <p:cNvGrpSpPr/>
          <p:nvPr userDrawn="1"/>
        </p:nvGrpSpPr>
        <p:grpSpPr>
          <a:xfrm>
            <a:off x="1926" y="-28228"/>
            <a:ext cx="9460268" cy="5321400"/>
            <a:chOff x="1926" y="-28228"/>
            <a:chExt cx="9460268" cy="5321400"/>
          </a:xfrm>
        </p:grpSpPr>
        <p:pic>
          <p:nvPicPr>
            <p:cNvPr id="10" name="Picture 9">
              <a:extLst>
                <a:ext uri="{FF2B5EF4-FFF2-40B4-BE49-F238E27FC236}">
                  <a16:creationId xmlns:a16="http://schemas.microsoft.com/office/drawing/2014/main" id="{C94033C1-67D4-2264-A9DA-EF05E02930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 y="-28228"/>
              <a:ext cx="9460268" cy="5321400"/>
            </a:xfrm>
            <a:prstGeom prst="rect">
              <a:avLst/>
            </a:prstGeom>
          </p:spPr>
        </p:pic>
        <p:sp>
          <p:nvSpPr>
            <p:cNvPr id="11" name="Rectangle 10">
              <a:extLst>
                <a:ext uri="{FF2B5EF4-FFF2-40B4-BE49-F238E27FC236}">
                  <a16:creationId xmlns:a16="http://schemas.microsoft.com/office/drawing/2014/main" id="{2485A153-901C-F0EF-EEA4-66ACF7373DAB}"/>
                </a:ext>
              </a:extLst>
            </p:cNvPr>
            <p:cNvSpPr/>
            <p:nvPr userDrawn="1"/>
          </p:nvSpPr>
          <p:spPr>
            <a:xfrm>
              <a:off x="395536" y="42319"/>
              <a:ext cx="1080120"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555653882"/>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13" name="Group 12">
            <a:extLst>
              <a:ext uri="{FF2B5EF4-FFF2-40B4-BE49-F238E27FC236}">
                <a16:creationId xmlns:a16="http://schemas.microsoft.com/office/drawing/2014/main" id="{F0C8CF59-8F01-71E4-32A6-BD51A322C9E6}"/>
              </a:ext>
            </a:extLst>
          </p:cNvPr>
          <p:cNvGrpSpPr/>
          <p:nvPr userDrawn="1"/>
        </p:nvGrpSpPr>
        <p:grpSpPr>
          <a:xfrm>
            <a:off x="19050" y="0"/>
            <a:ext cx="9233470" cy="5143500"/>
            <a:chOff x="2619013" y="-2143250"/>
            <a:chExt cx="9147430" cy="5308054"/>
          </a:xfrm>
        </p:grpSpPr>
        <p:grpSp>
          <p:nvGrpSpPr>
            <p:cNvPr id="8" name="Group 7">
              <a:extLst>
                <a:ext uri="{FF2B5EF4-FFF2-40B4-BE49-F238E27FC236}">
                  <a16:creationId xmlns:a16="http://schemas.microsoft.com/office/drawing/2014/main" id="{5DFEB0BF-EAED-D09F-1B87-82839F4FEEB5}"/>
                </a:ext>
              </a:extLst>
            </p:cNvPr>
            <p:cNvGrpSpPr/>
            <p:nvPr userDrawn="1"/>
          </p:nvGrpSpPr>
          <p:grpSpPr>
            <a:xfrm>
              <a:off x="2627784" y="-2143250"/>
              <a:ext cx="9138659" cy="5308054"/>
              <a:chOff x="-15786" y="0"/>
              <a:chExt cx="9138659" cy="5143500"/>
            </a:xfrm>
            <a:solidFill>
              <a:srgbClr val="FFFBF7"/>
            </a:solidFill>
          </p:grpSpPr>
          <p:pic>
            <p:nvPicPr>
              <p:cNvPr id="9" name="Picture 8">
                <a:extLst>
                  <a:ext uri="{FF2B5EF4-FFF2-40B4-BE49-F238E27FC236}">
                    <a16:creationId xmlns:a16="http://schemas.microsoft.com/office/drawing/2014/main" id="{2C39115A-5A75-8BFC-5883-8BD006BFFA69}"/>
                  </a:ext>
                </a:extLst>
              </p:cNvPr>
              <p:cNvPicPr>
                <a:picLocks noChangeAspect="1"/>
              </p:cNvPicPr>
              <p:nvPr userDrawn="1"/>
            </p:nvPicPr>
            <p:blipFill>
              <a:blip r:embed="rId2"/>
              <a:stretch>
                <a:fillRect/>
              </a:stretch>
            </p:blipFill>
            <p:spPr>
              <a:xfrm>
                <a:off x="-15786" y="0"/>
                <a:ext cx="9138659" cy="5143500"/>
              </a:xfrm>
              <a:prstGeom prst="rect">
                <a:avLst/>
              </a:prstGeom>
              <a:grpFill/>
            </p:spPr>
          </p:pic>
          <p:sp>
            <p:nvSpPr>
              <p:cNvPr id="10" name="Rectangle 9">
                <a:extLst>
                  <a:ext uri="{FF2B5EF4-FFF2-40B4-BE49-F238E27FC236}">
                    <a16:creationId xmlns:a16="http://schemas.microsoft.com/office/drawing/2014/main" id="{51FCB0D5-7E8E-44A8-4A1B-7ED402D241F0}"/>
                  </a:ext>
                </a:extLst>
              </p:cNvPr>
              <p:cNvSpPr/>
              <p:nvPr userDrawn="1"/>
            </p:nvSpPr>
            <p:spPr>
              <a:xfrm>
                <a:off x="0" y="102392"/>
                <a:ext cx="1187624" cy="273844"/>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1" name="Oval 10">
              <a:extLst>
                <a:ext uri="{FF2B5EF4-FFF2-40B4-BE49-F238E27FC236}">
                  <a16:creationId xmlns:a16="http://schemas.microsoft.com/office/drawing/2014/main" id="{B6367894-1520-31C5-49F6-AF0925EF244D}"/>
                </a:ext>
              </a:extLst>
            </p:cNvPr>
            <p:cNvSpPr/>
            <p:nvPr userDrawn="1"/>
          </p:nvSpPr>
          <p:spPr>
            <a:xfrm>
              <a:off x="2619013" y="2856955"/>
              <a:ext cx="354732" cy="288032"/>
            </a:xfrm>
            <a:prstGeom prst="ellipse">
              <a:avLst/>
            </a:prstGeom>
            <a:solidFill>
              <a:srgbClr val="FFE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7E998198-6BFB-A268-14D0-151E371EB18F}"/>
                </a:ext>
              </a:extLst>
            </p:cNvPr>
            <p:cNvSpPr/>
            <p:nvPr userDrawn="1"/>
          </p:nvSpPr>
          <p:spPr>
            <a:xfrm>
              <a:off x="2972817" y="2928963"/>
              <a:ext cx="1094199" cy="144016"/>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62318842"/>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3B6408EB-0C07-6729-573C-B5548458C4CF}"/>
              </a:ext>
            </a:extLst>
          </p:cNvPr>
          <p:cNvGrpSpPr/>
          <p:nvPr userDrawn="1"/>
        </p:nvGrpSpPr>
        <p:grpSpPr>
          <a:xfrm>
            <a:off x="0" y="0"/>
            <a:ext cx="9144000" cy="5140496"/>
            <a:chOff x="-1337997" y="139945"/>
            <a:chExt cx="9144000" cy="5140496"/>
          </a:xfrm>
        </p:grpSpPr>
        <p:pic>
          <p:nvPicPr>
            <p:cNvPr id="9" name="Picture 8">
              <a:extLst>
                <a:ext uri="{FF2B5EF4-FFF2-40B4-BE49-F238E27FC236}">
                  <a16:creationId xmlns:a16="http://schemas.microsoft.com/office/drawing/2014/main" id="{91E56824-067C-CE9F-7504-F850078DD31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C6E89166-6E36-B714-117D-1C677B94D9EB}"/>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9023479-8FBF-603D-9D23-61538F8B6EF8}"/>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625334914"/>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0BA7B90F-A100-A3DF-4FC6-E48FD70E68AB}"/>
              </a:ext>
            </a:extLst>
          </p:cNvPr>
          <p:cNvGrpSpPr/>
          <p:nvPr userDrawn="1"/>
        </p:nvGrpSpPr>
        <p:grpSpPr>
          <a:xfrm>
            <a:off x="-51809" y="0"/>
            <a:ext cx="9138659" cy="5140496"/>
            <a:chOff x="-1332656" y="139945"/>
            <a:chExt cx="9138659" cy="5140496"/>
          </a:xfrm>
        </p:grpSpPr>
        <p:pic>
          <p:nvPicPr>
            <p:cNvPr id="6" name="Picture 5">
              <a:extLst>
                <a:ext uri="{FF2B5EF4-FFF2-40B4-BE49-F238E27FC236}">
                  <a16:creationId xmlns:a16="http://schemas.microsoft.com/office/drawing/2014/main" id="{4699D253-AB17-BDED-B019-2588683C18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7" name="Rectangle 6">
              <a:extLst>
                <a:ext uri="{FF2B5EF4-FFF2-40B4-BE49-F238E27FC236}">
                  <a16:creationId xmlns:a16="http://schemas.microsoft.com/office/drawing/2014/main" id="{B6BA3C3B-373A-8023-793D-1EC63778E920}"/>
                </a:ext>
              </a:extLst>
            </p:cNvPr>
            <p:cNvSpPr/>
            <p:nvPr userDrawn="1"/>
          </p:nvSpPr>
          <p:spPr>
            <a:xfrm>
              <a:off x="-1332656" y="143121"/>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CACDFA72-EA71-4507-DD96-885C10272F71}"/>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205806854"/>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15"/>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03" indent="0">
              <a:buNone/>
              <a:defRPr sz="1500">
                <a:solidFill>
                  <a:schemeClr val="tx1">
                    <a:tint val="75000"/>
                  </a:schemeClr>
                </a:solidFill>
              </a:defRPr>
            </a:lvl2pPr>
            <a:lvl3pPr marL="685613" indent="0">
              <a:buNone/>
              <a:defRPr sz="1400">
                <a:solidFill>
                  <a:schemeClr val="tx1">
                    <a:tint val="75000"/>
                  </a:schemeClr>
                </a:solidFill>
              </a:defRPr>
            </a:lvl3pPr>
            <a:lvl4pPr marL="1028420" indent="0">
              <a:buNone/>
              <a:defRPr sz="1200">
                <a:solidFill>
                  <a:schemeClr val="tx1">
                    <a:tint val="75000"/>
                  </a:schemeClr>
                </a:solidFill>
              </a:defRPr>
            </a:lvl4pPr>
            <a:lvl5pPr marL="1371226" indent="0">
              <a:buNone/>
              <a:defRPr sz="1200">
                <a:solidFill>
                  <a:schemeClr val="tx1">
                    <a:tint val="75000"/>
                  </a:schemeClr>
                </a:solidFill>
              </a:defRPr>
            </a:lvl5pPr>
            <a:lvl6pPr marL="1714037" indent="0">
              <a:buNone/>
              <a:defRPr sz="1200">
                <a:solidFill>
                  <a:schemeClr val="tx1">
                    <a:tint val="75000"/>
                  </a:schemeClr>
                </a:solidFill>
              </a:defRPr>
            </a:lvl6pPr>
            <a:lvl7pPr marL="2056838" indent="0">
              <a:buNone/>
              <a:defRPr sz="1200">
                <a:solidFill>
                  <a:schemeClr val="tx1">
                    <a:tint val="75000"/>
                  </a:schemeClr>
                </a:solidFill>
              </a:defRPr>
            </a:lvl7pPr>
            <a:lvl8pPr marL="2399640" indent="0">
              <a:buNone/>
              <a:defRPr sz="1200">
                <a:solidFill>
                  <a:schemeClr val="tx1">
                    <a:tint val="75000"/>
                  </a:schemeClr>
                </a:solidFill>
              </a:defRPr>
            </a:lvl8pPr>
            <a:lvl9pPr marL="2742443"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3A4F6700-2FB5-55A5-A8CC-495664C480DC}"/>
              </a:ext>
            </a:extLst>
          </p:cNvPr>
          <p:cNvGrpSpPr/>
          <p:nvPr userDrawn="1"/>
        </p:nvGrpSpPr>
        <p:grpSpPr>
          <a:xfrm>
            <a:off x="0" y="0"/>
            <a:ext cx="9144000" cy="5140496"/>
            <a:chOff x="-1337997" y="139945"/>
            <a:chExt cx="9144000" cy="5140496"/>
          </a:xfrm>
        </p:grpSpPr>
        <p:pic>
          <p:nvPicPr>
            <p:cNvPr id="9" name="Picture 8">
              <a:extLst>
                <a:ext uri="{FF2B5EF4-FFF2-40B4-BE49-F238E27FC236}">
                  <a16:creationId xmlns:a16="http://schemas.microsoft.com/office/drawing/2014/main" id="{FCD1F025-3B8D-F081-EC31-B223300D6E8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082C531F-9A2D-520C-2958-4A0E895AD070}"/>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68485A17-0B9B-2701-8592-D2E3851A8B98}"/>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2024482"/>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FEDBC25E-84B6-6F19-C671-CD8E161E1B5F}"/>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3D3B3D48-7B93-B2F0-FC99-AB453DE38E2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14F9FB15-6232-A430-EABE-CC67DF0B6001}"/>
                </a:ext>
              </a:extLst>
            </p:cNvPr>
            <p:cNvSpPr/>
            <p:nvPr userDrawn="1"/>
          </p:nvSpPr>
          <p:spPr>
            <a:xfrm>
              <a:off x="-1327944" y="143121"/>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930E07B1-5B1F-329C-DD50-2E60BD9D8982}"/>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14215537"/>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a:xfrm>
            <a:off x="1539935" y="737592"/>
            <a:ext cx="7886700" cy="994172"/>
          </a:xfrm>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C95A5629-D054-E906-B18B-5E88A0A3D922}"/>
              </a:ext>
            </a:extLst>
          </p:cNvPr>
          <p:cNvGrpSpPr/>
          <p:nvPr userDrawn="1"/>
        </p:nvGrpSpPr>
        <p:grpSpPr>
          <a:xfrm>
            <a:off x="19050" y="0"/>
            <a:ext cx="9233470" cy="5143500"/>
            <a:chOff x="2619013" y="-2143250"/>
            <a:chExt cx="9147430" cy="5308054"/>
          </a:xfrm>
        </p:grpSpPr>
        <p:grpSp>
          <p:nvGrpSpPr>
            <p:cNvPr id="11" name="Group 10">
              <a:extLst>
                <a:ext uri="{FF2B5EF4-FFF2-40B4-BE49-F238E27FC236}">
                  <a16:creationId xmlns:a16="http://schemas.microsoft.com/office/drawing/2014/main" id="{B83C6B53-C42C-004E-0E32-EFBF34F74AF6}"/>
                </a:ext>
              </a:extLst>
            </p:cNvPr>
            <p:cNvGrpSpPr/>
            <p:nvPr userDrawn="1"/>
          </p:nvGrpSpPr>
          <p:grpSpPr>
            <a:xfrm>
              <a:off x="2627784" y="-2143250"/>
              <a:ext cx="9138659" cy="5308054"/>
              <a:chOff x="-15786" y="0"/>
              <a:chExt cx="9138659" cy="5143500"/>
            </a:xfrm>
            <a:solidFill>
              <a:srgbClr val="FFFBF7"/>
            </a:solidFill>
          </p:grpSpPr>
          <p:pic>
            <p:nvPicPr>
              <p:cNvPr id="14" name="Picture 13">
                <a:extLst>
                  <a:ext uri="{FF2B5EF4-FFF2-40B4-BE49-F238E27FC236}">
                    <a16:creationId xmlns:a16="http://schemas.microsoft.com/office/drawing/2014/main" id="{D5D89641-B6A5-A3AE-8EF0-212B0285FB6A}"/>
                  </a:ext>
                </a:extLst>
              </p:cNvPr>
              <p:cNvPicPr>
                <a:picLocks noChangeAspect="1"/>
              </p:cNvPicPr>
              <p:nvPr userDrawn="1"/>
            </p:nvPicPr>
            <p:blipFill>
              <a:blip r:embed="rId2"/>
              <a:stretch>
                <a:fillRect/>
              </a:stretch>
            </p:blipFill>
            <p:spPr>
              <a:xfrm>
                <a:off x="-15786" y="0"/>
                <a:ext cx="9138659" cy="5143500"/>
              </a:xfrm>
              <a:prstGeom prst="rect">
                <a:avLst/>
              </a:prstGeom>
              <a:grpFill/>
            </p:spPr>
          </p:pic>
          <p:sp>
            <p:nvSpPr>
              <p:cNvPr id="15" name="Rectangle 14">
                <a:extLst>
                  <a:ext uri="{FF2B5EF4-FFF2-40B4-BE49-F238E27FC236}">
                    <a16:creationId xmlns:a16="http://schemas.microsoft.com/office/drawing/2014/main" id="{97A67290-6791-C852-D425-55E72658EDB7}"/>
                  </a:ext>
                </a:extLst>
              </p:cNvPr>
              <p:cNvSpPr/>
              <p:nvPr userDrawn="1"/>
            </p:nvSpPr>
            <p:spPr>
              <a:xfrm>
                <a:off x="0" y="102392"/>
                <a:ext cx="1187624" cy="273844"/>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2" name="Oval 11">
              <a:extLst>
                <a:ext uri="{FF2B5EF4-FFF2-40B4-BE49-F238E27FC236}">
                  <a16:creationId xmlns:a16="http://schemas.microsoft.com/office/drawing/2014/main" id="{C9CD6BE9-5642-B1A1-2A73-73C4F4F1F16B}"/>
                </a:ext>
              </a:extLst>
            </p:cNvPr>
            <p:cNvSpPr/>
            <p:nvPr userDrawn="1"/>
          </p:nvSpPr>
          <p:spPr>
            <a:xfrm>
              <a:off x="2619013" y="2856955"/>
              <a:ext cx="354732" cy="288032"/>
            </a:xfrm>
            <a:prstGeom prst="ellipse">
              <a:avLst/>
            </a:prstGeom>
            <a:solidFill>
              <a:srgbClr val="FFE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3" name="Rectangle 12">
              <a:extLst>
                <a:ext uri="{FF2B5EF4-FFF2-40B4-BE49-F238E27FC236}">
                  <a16:creationId xmlns:a16="http://schemas.microsoft.com/office/drawing/2014/main" id="{3A85EDBA-BF94-505F-7106-65BBEA29C01A}"/>
                </a:ext>
              </a:extLst>
            </p:cNvPr>
            <p:cNvSpPr/>
            <p:nvPr userDrawn="1"/>
          </p:nvSpPr>
          <p:spPr>
            <a:xfrm>
              <a:off x="2972817" y="2928963"/>
              <a:ext cx="1094199" cy="144016"/>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39050270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C1157D2F-992E-BE18-948B-CC4A6B269745}"/>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53ECF30E-7060-FE9B-F196-5D854130468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1F704CB7-48C0-4DDE-261D-5138ED67C77A}"/>
                </a:ext>
              </a:extLst>
            </p:cNvPr>
            <p:cNvSpPr/>
            <p:nvPr userDrawn="1"/>
          </p:nvSpPr>
          <p:spPr>
            <a:xfrm>
              <a:off x="-1327944" y="143121"/>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6CC148-DE8C-F1F7-8226-E3196E282E30}"/>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3916786"/>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80"/>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A2F64F96-8B2C-AAC5-D9FA-FA33EFAE7B86}"/>
              </a:ext>
            </a:extLst>
          </p:cNvPr>
          <p:cNvGrpSpPr/>
          <p:nvPr userDrawn="1"/>
        </p:nvGrpSpPr>
        <p:grpSpPr>
          <a:xfrm>
            <a:off x="5341" y="0"/>
            <a:ext cx="9138659" cy="5140496"/>
            <a:chOff x="-1332656" y="139945"/>
            <a:chExt cx="9138659" cy="5140496"/>
          </a:xfrm>
        </p:grpSpPr>
        <p:pic>
          <p:nvPicPr>
            <p:cNvPr id="10" name="Picture 9">
              <a:extLst>
                <a:ext uri="{FF2B5EF4-FFF2-40B4-BE49-F238E27FC236}">
                  <a16:creationId xmlns:a16="http://schemas.microsoft.com/office/drawing/2014/main" id="{C5004C1D-5AE4-8875-984F-3ECCE8F7FB2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F8E7EFDA-B650-F540-1AD6-726309862F50}"/>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F013B5E-CF1E-B3F1-22D1-9DED0B4F3680}"/>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448600960"/>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80"/>
            <a:ext cx="4629150" cy="3655219"/>
          </a:xfrm>
        </p:spPr>
        <p:txBody>
          <a:bodyPr/>
          <a:lstStyle>
            <a:lvl1pPr marL="0" indent="0">
              <a:buNone/>
              <a:defRPr sz="2400"/>
            </a:lvl1pPr>
            <a:lvl2pPr marL="342803" indent="0">
              <a:buNone/>
              <a:defRPr sz="2100"/>
            </a:lvl2pPr>
            <a:lvl3pPr marL="685613" indent="0">
              <a:buNone/>
              <a:defRPr sz="1800"/>
            </a:lvl3pPr>
            <a:lvl4pPr marL="1028420" indent="0">
              <a:buNone/>
              <a:defRPr sz="1500"/>
            </a:lvl4pPr>
            <a:lvl5pPr marL="1371226" indent="0">
              <a:buNone/>
              <a:defRPr sz="1500"/>
            </a:lvl5pPr>
            <a:lvl6pPr marL="1714037" indent="0">
              <a:buNone/>
              <a:defRPr sz="1500"/>
            </a:lvl6pPr>
            <a:lvl7pPr marL="2056838" indent="0">
              <a:buNone/>
              <a:defRPr sz="1500"/>
            </a:lvl7pPr>
            <a:lvl8pPr marL="2399640" indent="0">
              <a:buNone/>
              <a:defRPr sz="1500"/>
            </a:lvl8pPr>
            <a:lvl9pPr marL="2742443"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2"/>
            <a:ext cx="2949178" cy="2858691"/>
          </a:xfrm>
        </p:spPr>
        <p:txBody>
          <a:bodyPr/>
          <a:lstStyle>
            <a:lvl1pPr marL="0" indent="0">
              <a:buNone/>
              <a:defRPr sz="1200"/>
            </a:lvl1pPr>
            <a:lvl2pPr marL="342803" indent="0">
              <a:buNone/>
              <a:defRPr sz="1100"/>
            </a:lvl2pPr>
            <a:lvl3pPr marL="685613" indent="0">
              <a:buNone/>
              <a:defRPr sz="900"/>
            </a:lvl3pPr>
            <a:lvl4pPr marL="1028420" indent="0">
              <a:buNone/>
              <a:defRPr sz="800"/>
            </a:lvl4pPr>
            <a:lvl5pPr marL="1371226" indent="0">
              <a:buNone/>
              <a:defRPr sz="800"/>
            </a:lvl5pPr>
            <a:lvl6pPr marL="1714037" indent="0">
              <a:buNone/>
              <a:defRPr sz="800"/>
            </a:lvl6pPr>
            <a:lvl7pPr marL="2056838" indent="0">
              <a:buNone/>
              <a:defRPr sz="800"/>
            </a:lvl7pPr>
            <a:lvl8pPr marL="2399640" indent="0">
              <a:buNone/>
              <a:defRPr sz="800"/>
            </a:lvl8pPr>
            <a:lvl9pPr marL="2742443"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05A82F8A-2B99-5FB8-E572-566F8A791D7B}"/>
              </a:ext>
            </a:extLst>
          </p:cNvPr>
          <p:cNvGrpSpPr/>
          <p:nvPr userDrawn="1"/>
        </p:nvGrpSpPr>
        <p:grpSpPr>
          <a:xfrm>
            <a:off x="5341" y="0"/>
            <a:ext cx="9138659" cy="5140496"/>
            <a:chOff x="-1332656" y="139945"/>
            <a:chExt cx="9138659" cy="5140496"/>
          </a:xfrm>
        </p:grpSpPr>
        <p:pic>
          <p:nvPicPr>
            <p:cNvPr id="10" name="Picture 9">
              <a:extLst>
                <a:ext uri="{FF2B5EF4-FFF2-40B4-BE49-F238E27FC236}">
                  <a16:creationId xmlns:a16="http://schemas.microsoft.com/office/drawing/2014/main" id="{9325E35C-DEE3-8C07-8E08-7784855866F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9DCFA914-A5A1-53A3-2746-8E06AA3551CD}"/>
                </a:ext>
              </a:extLst>
            </p:cNvPr>
            <p:cNvSpPr/>
            <p:nvPr userDrawn="1"/>
          </p:nvSpPr>
          <p:spPr>
            <a:xfrm>
              <a:off x="-1327944" y="143121"/>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A2C41FC2-8CC3-3549-B67A-B1C849148F7D}"/>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69583788"/>
      </p:ext>
    </p:extLst>
  </p:cSld>
  <p:clrMapOvr>
    <a:masterClrMapping/>
  </p:clrMapOvr>
</p:sldLayout>
</file>

<file path=ppt/slideLayouts/slideLayout23.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B1AF6FF5-4B5D-FD78-2BF9-6F1FB81CF445}"/>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799B6081-2960-7363-513D-00D97CDB494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6C4F640C-EB6A-3EF4-6461-FE2ECD527DB5}"/>
                </a:ext>
              </a:extLst>
            </p:cNvPr>
            <p:cNvSpPr/>
            <p:nvPr userDrawn="1"/>
          </p:nvSpPr>
          <p:spPr>
            <a:xfrm>
              <a:off x="-1327944" y="143121"/>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5A74D07-27DF-9491-2E41-BC4804E8A255}"/>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534159328"/>
      </p:ext>
    </p:extLst>
  </p:cSld>
  <p:clrMapOvr>
    <a:masterClrMapping/>
  </p:clrMapOvr>
</p:sldLayout>
</file>

<file path=ppt/slideLayouts/slideLayout24.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6" y="273855"/>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2" y="273855"/>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Tree>
    <p:extLst>
      <p:ext uri="{BB962C8B-B14F-4D97-AF65-F5344CB8AC3E}">
        <p14:creationId xmlns:p14="http://schemas.microsoft.com/office/powerpoint/2010/main" val="424787014"/>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03" indent="0">
              <a:buNone/>
              <a:defRPr sz="1500" b="1"/>
            </a:lvl2pPr>
            <a:lvl3pPr marL="685613" indent="0">
              <a:buNone/>
              <a:defRPr sz="1400" b="1"/>
            </a:lvl3pPr>
            <a:lvl4pPr marL="1028420" indent="0">
              <a:buNone/>
              <a:defRPr sz="1200" b="1"/>
            </a:lvl4pPr>
            <a:lvl5pPr marL="1371226" indent="0">
              <a:buNone/>
              <a:defRPr sz="1200" b="1"/>
            </a:lvl5pPr>
            <a:lvl6pPr marL="1714037" indent="0">
              <a:buNone/>
              <a:defRPr sz="1200" b="1"/>
            </a:lvl6pPr>
            <a:lvl7pPr marL="2056838" indent="0">
              <a:buNone/>
              <a:defRPr sz="1200" b="1"/>
            </a:lvl7pPr>
            <a:lvl8pPr marL="2399640" indent="0">
              <a:buNone/>
              <a:defRPr sz="1200" b="1"/>
            </a:lvl8pPr>
            <a:lvl9pPr marL="2742443"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10" name="Group 9">
            <a:extLst>
              <a:ext uri="{FF2B5EF4-FFF2-40B4-BE49-F238E27FC236}">
                <a16:creationId xmlns:a16="http://schemas.microsoft.com/office/drawing/2014/main" id="{BB56E2D4-4E45-EA6D-7A86-9BB2BA11ECF0}"/>
              </a:ext>
            </a:extLst>
          </p:cNvPr>
          <p:cNvGrpSpPr/>
          <p:nvPr userDrawn="1"/>
        </p:nvGrpSpPr>
        <p:grpSpPr>
          <a:xfrm>
            <a:off x="1926" y="-28228"/>
            <a:ext cx="9460268" cy="5321400"/>
            <a:chOff x="1926" y="-28228"/>
            <a:chExt cx="9460268" cy="5321400"/>
          </a:xfrm>
        </p:grpSpPr>
        <p:pic>
          <p:nvPicPr>
            <p:cNvPr id="12" name="Picture 11">
              <a:extLst>
                <a:ext uri="{FF2B5EF4-FFF2-40B4-BE49-F238E27FC236}">
                  <a16:creationId xmlns:a16="http://schemas.microsoft.com/office/drawing/2014/main" id="{C8FF93E1-DD86-688D-6BE2-3CD3664698F2}"/>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 y="-28228"/>
              <a:ext cx="9460268" cy="5321400"/>
            </a:xfrm>
            <a:prstGeom prst="rect">
              <a:avLst/>
            </a:prstGeom>
          </p:spPr>
        </p:pic>
        <p:sp>
          <p:nvSpPr>
            <p:cNvPr id="13" name="Rectangle 12">
              <a:extLst>
                <a:ext uri="{FF2B5EF4-FFF2-40B4-BE49-F238E27FC236}">
                  <a16:creationId xmlns:a16="http://schemas.microsoft.com/office/drawing/2014/main" id="{1D874FF5-D3F3-31E3-3397-D6117BEDF841}"/>
                </a:ext>
              </a:extLst>
            </p:cNvPr>
            <p:cNvSpPr/>
            <p:nvPr userDrawn="1"/>
          </p:nvSpPr>
          <p:spPr>
            <a:xfrm>
              <a:off x="395536" y="42319"/>
              <a:ext cx="1080120"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89103115"/>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userDrawn="1">
  <p:cSld name="1_Title Slide">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61203219-0ED5-4CAD-8F16-4E3B3502CBBA}"/>
              </a:ext>
            </a:extLst>
          </p:cNvPr>
          <p:cNvSpPr>
            <a:spLocks noGrp="1"/>
          </p:cNvSpPr>
          <p:nvPr>
            <p:ph type="dt" sz="half" idx="10"/>
          </p:nvPr>
        </p:nvSpPr>
        <p:spPr/>
        <p:txBody>
          <a:bodyPr/>
          <a:lstStyle/>
          <a:p>
            <a:fld id="{D6D27D59-6977-44DD-8E4E-5EC5FBCC1A34}" type="datetime1">
              <a:rPr lang="en-US" smtClean="0"/>
              <a:t>10/12/2023</a:t>
            </a:fld>
            <a:endParaRPr lang="en-US"/>
          </a:p>
        </p:txBody>
      </p:sp>
      <p:sp>
        <p:nvSpPr>
          <p:cNvPr id="3" name="Footer Placeholder 2">
            <a:extLst>
              <a:ext uri="{FF2B5EF4-FFF2-40B4-BE49-F238E27FC236}">
                <a16:creationId xmlns:a16="http://schemas.microsoft.com/office/drawing/2014/main" id="{D9A89BAB-B41F-4760-996E-A658ABD611E5}"/>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D385E896-6A31-4981-B626-05CE0AE3B74C}"/>
              </a:ext>
            </a:extLst>
          </p:cNvPr>
          <p:cNvSpPr>
            <a:spLocks noGrp="1"/>
          </p:cNvSpPr>
          <p:nvPr>
            <p:ph type="sldNum" sz="quarter" idx="12"/>
          </p:nvPr>
        </p:nvSpPr>
        <p:spPr/>
        <p:txBody>
          <a:bodyPr/>
          <a:lstStyle/>
          <a:p>
            <a:fld id="{F9C20B1D-C678-4C69-9E65-5611E138EDCC}" type="slidenum">
              <a:rPr lang="en-US" smtClean="0"/>
              <a:t>‹#›</a:t>
            </a:fld>
            <a:endParaRPr lang="en-US"/>
          </a:p>
        </p:txBody>
      </p:sp>
    </p:spTree>
    <p:extLst>
      <p:ext uri="{BB962C8B-B14F-4D97-AF65-F5344CB8AC3E}">
        <p14:creationId xmlns:p14="http://schemas.microsoft.com/office/powerpoint/2010/main" val="4050257607"/>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848" indent="0" algn="ctr">
              <a:buNone/>
              <a:defRPr sz="1500"/>
            </a:lvl2pPr>
            <a:lvl3pPr marL="685698" indent="0" algn="ctr">
              <a:buNone/>
              <a:defRPr sz="1400"/>
            </a:lvl3pPr>
            <a:lvl4pPr marL="1028547" indent="0" algn="ctr">
              <a:buNone/>
              <a:defRPr sz="1200"/>
            </a:lvl4pPr>
            <a:lvl5pPr marL="1371396" indent="0" algn="ctr">
              <a:buNone/>
              <a:defRPr sz="1200"/>
            </a:lvl5pPr>
            <a:lvl6pPr marL="1714247" indent="0" algn="ctr">
              <a:buNone/>
              <a:defRPr sz="1200"/>
            </a:lvl6pPr>
            <a:lvl7pPr marL="2057093" indent="0" algn="ctr">
              <a:buNone/>
              <a:defRPr sz="1200"/>
            </a:lvl7pPr>
            <a:lvl8pPr marL="2399940" indent="0" algn="ctr">
              <a:buNone/>
              <a:defRPr sz="1200"/>
            </a:lvl8pPr>
            <a:lvl9pPr marL="2742788"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sp>
        <p:nvSpPr>
          <p:cNvPr id="8" name="Oval 7">
            <a:extLst>
              <a:ext uri="{FF2B5EF4-FFF2-40B4-BE49-F238E27FC236}">
                <a16:creationId xmlns:a16="http://schemas.microsoft.com/office/drawing/2014/main" id="{E36E4766-883B-4D27-9EF0-95A9BD22266C}"/>
              </a:ext>
            </a:extLst>
          </p:cNvPr>
          <p:cNvSpPr/>
          <p:nvPr userDrawn="1"/>
        </p:nvSpPr>
        <p:spPr>
          <a:xfrm>
            <a:off x="1972027" y="1447952"/>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68571" tIns="34289" rIns="68571" bIns="34289" rtlCol="0" anchor="ctr"/>
          <a:lstStyle/>
          <a:p>
            <a:pPr algn="ctr" defTabSz="685698"/>
            <a:endParaRPr lang="en-US" sz="1400">
              <a:solidFill>
                <a:prstClr val="white"/>
              </a:solidFill>
            </a:endParaRPr>
          </a:p>
        </p:txBody>
      </p:sp>
      <p:grpSp>
        <p:nvGrpSpPr>
          <p:cNvPr id="9" name="Group 8">
            <a:extLst>
              <a:ext uri="{FF2B5EF4-FFF2-40B4-BE49-F238E27FC236}">
                <a16:creationId xmlns:a16="http://schemas.microsoft.com/office/drawing/2014/main" id="{BD2AD828-F0A5-7AD8-3FAC-A56655BDDA5E}"/>
              </a:ext>
            </a:extLst>
          </p:cNvPr>
          <p:cNvGrpSpPr/>
          <p:nvPr userDrawn="1"/>
        </p:nvGrpSpPr>
        <p:grpSpPr>
          <a:xfrm>
            <a:off x="1926" y="-28228"/>
            <a:ext cx="9460268" cy="5321400"/>
            <a:chOff x="1926" y="-28228"/>
            <a:chExt cx="9460268" cy="5321400"/>
          </a:xfrm>
        </p:grpSpPr>
        <p:pic>
          <p:nvPicPr>
            <p:cNvPr id="10" name="Picture 9">
              <a:extLst>
                <a:ext uri="{FF2B5EF4-FFF2-40B4-BE49-F238E27FC236}">
                  <a16:creationId xmlns:a16="http://schemas.microsoft.com/office/drawing/2014/main" id="{8B69F4C8-9B36-44AD-3102-37E3E20A62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926" y="-28228"/>
              <a:ext cx="9460268" cy="5321400"/>
            </a:xfrm>
            <a:prstGeom prst="rect">
              <a:avLst/>
            </a:prstGeom>
          </p:spPr>
        </p:pic>
        <p:sp>
          <p:nvSpPr>
            <p:cNvPr id="11" name="Rectangle 10">
              <a:extLst>
                <a:ext uri="{FF2B5EF4-FFF2-40B4-BE49-F238E27FC236}">
                  <a16:creationId xmlns:a16="http://schemas.microsoft.com/office/drawing/2014/main" id="{00C10C34-0191-05A9-C452-B39992933FE3}"/>
                </a:ext>
              </a:extLst>
            </p:cNvPr>
            <p:cNvSpPr/>
            <p:nvPr userDrawn="1"/>
          </p:nvSpPr>
          <p:spPr>
            <a:xfrm>
              <a:off x="395536" y="42319"/>
              <a:ext cx="1080120"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23810604"/>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FAA0126F-D1A7-8DA4-186E-C6A635E81F1C}"/>
              </a:ext>
            </a:extLst>
          </p:cNvPr>
          <p:cNvGrpSpPr/>
          <p:nvPr userDrawn="1"/>
        </p:nvGrpSpPr>
        <p:grpSpPr>
          <a:xfrm>
            <a:off x="19050" y="0"/>
            <a:ext cx="9233470" cy="5143500"/>
            <a:chOff x="2619013" y="-2143250"/>
            <a:chExt cx="9147430" cy="5308054"/>
          </a:xfrm>
        </p:grpSpPr>
        <p:grpSp>
          <p:nvGrpSpPr>
            <p:cNvPr id="9" name="Group 8">
              <a:extLst>
                <a:ext uri="{FF2B5EF4-FFF2-40B4-BE49-F238E27FC236}">
                  <a16:creationId xmlns:a16="http://schemas.microsoft.com/office/drawing/2014/main" id="{FFB92152-80B5-33E7-6C95-5569055F9460}"/>
                </a:ext>
              </a:extLst>
            </p:cNvPr>
            <p:cNvGrpSpPr/>
            <p:nvPr userDrawn="1"/>
          </p:nvGrpSpPr>
          <p:grpSpPr>
            <a:xfrm>
              <a:off x="2627784" y="-2143250"/>
              <a:ext cx="9138659" cy="5308054"/>
              <a:chOff x="-15786" y="0"/>
              <a:chExt cx="9138659" cy="5143500"/>
            </a:xfrm>
            <a:solidFill>
              <a:srgbClr val="FFFBF7"/>
            </a:solidFill>
          </p:grpSpPr>
          <p:pic>
            <p:nvPicPr>
              <p:cNvPr id="12" name="Picture 11">
                <a:extLst>
                  <a:ext uri="{FF2B5EF4-FFF2-40B4-BE49-F238E27FC236}">
                    <a16:creationId xmlns:a16="http://schemas.microsoft.com/office/drawing/2014/main" id="{17B22D25-A63D-6C1E-742B-8D5B89F5AC18}"/>
                  </a:ext>
                </a:extLst>
              </p:cNvPr>
              <p:cNvPicPr>
                <a:picLocks noChangeAspect="1"/>
              </p:cNvPicPr>
              <p:nvPr userDrawn="1"/>
            </p:nvPicPr>
            <p:blipFill>
              <a:blip r:embed="rId2"/>
              <a:stretch>
                <a:fillRect/>
              </a:stretch>
            </p:blipFill>
            <p:spPr>
              <a:xfrm>
                <a:off x="-15786" y="0"/>
                <a:ext cx="9138659" cy="5143500"/>
              </a:xfrm>
              <a:prstGeom prst="rect">
                <a:avLst/>
              </a:prstGeom>
              <a:grpFill/>
            </p:spPr>
          </p:pic>
          <p:sp>
            <p:nvSpPr>
              <p:cNvPr id="13" name="Rectangle 12">
                <a:extLst>
                  <a:ext uri="{FF2B5EF4-FFF2-40B4-BE49-F238E27FC236}">
                    <a16:creationId xmlns:a16="http://schemas.microsoft.com/office/drawing/2014/main" id="{E4A7A066-EFE4-0437-EC4C-C38E3458DBBE}"/>
                  </a:ext>
                </a:extLst>
              </p:cNvPr>
              <p:cNvSpPr/>
              <p:nvPr userDrawn="1"/>
            </p:nvSpPr>
            <p:spPr>
              <a:xfrm>
                <a:off x="0" y="102392"/>
                <a:ext cx="1187624" cy="273844"/>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42C27324-8D21-152B-2724-7BA334F99C32}"/>
                </a:ext>
              </a:extLst>
            </p:cNvPr>
            <p:cNvSpPr/>
            <p:nvPr userDrawn="1"/>
          </p:nvSpPr>
          <p:spPr>
            <a:xfrm>
              <a:off x="2619013" y="2856955"/>
              <a:ext cx="354732" cy="288032"/>
            </a:xfrm>
            <a:prstGeom prst="ellipse">
              <a:avLst/>
            </a:prstGeom>
            <a:solidFill>
              <a:srgbClr val="FFE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0C61FEEC-9BEC-4A80-8DC4-A945460F52B3}"/>
                </a:ext>
              </a:extLst>
            </p:cNvPr>
            <p:cNvSpPr/>
            <p:nvPr userDrawn="1"/>
          </p:nvSpPr>
          <p:spPr>
            <a:xfrm>
              <a:off x="2972817" y="2928963"/>
              <a:ext cx="1094199" cy="144016"/>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01319636"/>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F4F7C300-85EB-5DF4-CE4E-87273EA9980B}"/>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4BF06F4F-7EB5-9334-94D6-9D6DEDDF873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DA8CAC47-9404-1557-EF99-C5A3FA120875}"/>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5895CF17-99DF-392A-CDA6-0C1E568484AD}"/>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97125414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9B61562B-9C0E-4077-8AB6-D4FB2883FF94}"/>
              </a:ext>
            </a:extLst>
          </p:cNvPr>
          <p:cNvGrpSpPr/>
          <p:nvPr userDrawn="1"/>
        </p:nvGrpSpPr>
        <p:grpSpPr>
          <a:xfrm>
            <a:off x="0" y="0"/>
            <a:ext cx="9144000" cy="5140496"/>
            <a:chOff x="-1337997" y="139945"/>
            <a:chExt cx="9144000" cy="5140496"/>
          </a:xfrm>
        </p:grpSpPr>
        <p:pic>
          <p:nvPicPr>
            <p:cNvPr id="9" name="Picture 8">
              <a:extLst>
                <a:ext uri="{FF2B5EF4-FFF2-40B4-BE49-F238E27FC236}">
                  <a16:creationId xmlns:a16="http://schemas.microsoft.com/office/drawing/2014/main" id="{B7A11EC1-1769-C40E-8315-A4C2871A4D5D}"/>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5E46FAA8-D895-75FD-6A22-75FF5B001B7A}"/>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4CAC31A-1A4C-DE9A-6881-22195F67B1D2}"/>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08337671"/>
      </p:ext>
    </p:extLst>
  </p:cSld>
  <p:clrMapOvr>
    <a:masterClrMapping/>
  </p:clrMapOvr>
</p:sldLayout>
</file>

<file path=ppt/slideLayouts/slideLayout30.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2706182E-AE19-9EFA-10D4-BAEBAE1EB2D1}"/>
              </a:ext>
            </a:extLst>
          </p:cNvPr>
          <p:cNvGrpSpPr/>
          <p:nvPr userDrawn="1"/>
        </p:nvGrpSpPr>
        <p:grpSpPr>
          <a:xfrm>
            <a:off x="5341" y="0"/>
            <a:ext cx="9138659" cy="5140496"/>
            <a:chOff x="-1332656" y="139945"/>
            <a:chExt cx="9138659" cy="5140496"/>
          </a:xfrm>
        </p:grpSpPr>
        <p:pic>
          <p:nvPicPr>
            <p:cNvPr id="6" name="Picture 5">
              <a:extLst>
                <a:ext uri="{FF2B5EF4-FFF2-40B4-BE49-F238E27FC236}">
                  <a16:creationId xmlns:a16="http://schemas.microsoft.com/office/drawing/2014/main" id="{B93C5C59-107E-9865-FD25-BFCD0C871E4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7" name="Rectangle 6">
              <a:extLst>
                <a:ext uri="{FF2B5EF4-FFF2-40B4-BE49-F238E27FC236}">
                  <a16:creationId xmlns:a16="http://schemas.microsoft.com/office/drawing/2014/main" id="{6C53DDCB-6751-7C68-10BE-EA38F8CC2E1B}"/>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888F51C7-50D6-E2C0-E3AC-FCACB2C03DC7}"/>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480638123"/>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10"/>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848" indent="0">
              <a:buNone/>
              <a:defRPr sz="1500">
                <a:solidFill>
                  <a:schemeClr val="tx1">
                    <a:tint val="75000"/>
                  </a:schemeClr>
                </a:solidFill>
              </a:defRPr>
            </a:lvl2pPr>
            <a:lvl3pPr marL="685698" indent="0">
              <a:buNone/>
              <a:defRPr sz="1400">
                <a:solidFill>
                  <a:schemeClr val="tx1">
                    <a:tint val="75000"/>
                  </a:schemeClr>
                </a:solidFill>
              </a:defRPr>
            </a:lvl3pPr>
            <a:lvl4pPr marL="1028547" indent="0">
              <a:buNone/>
              <a:defRPr sz="1200">
                <a:solidFill>
                  <a:schemeClr val="tx1">
                    <a:tint val="75000"/>
                  </a:schemeClr>
                </a:solidFill>
              </a:defRPr>
            </a:lvl4pPr>
            <a:lvl5pPr marL="1371396" indent="0">
              <a:buNone/>
              <a:defRPr sz="1200">
                <a:solidFill>
                  <a:schemeClr val="tx1">
                    <a:tint val="75000"/>
                  </a:schemeClr>
                </a:solidFill>
              </a:defRPr>
            </a:lvl5pPr>
            <a:lvl6pPr marL="1714247" indent="0">
              <a:buNone/>
              <a:defRPr sz="1200">
                <a:solidFill>
                  <a:schemeClr val="tx1">
                    <a:tint val="75000"/>
                  </a:schemeClr>
                </a:solidFill>
              </a:defRPr>
            </a:lvl6pPr>
            <a:lvl7pPr marL="2057093" indent="0">
              <a:buNone/>
              <a:defRPr sz="1200">
                <a:solidFill>
                  <a:schemeClr val="tx1">
                    <a:tint val="75000"/>
                  </a:schemeClr>
                </a:solidFill>
              </a:defRPr>
            </a:lvl7pPr>
            <a:lvl8pPr marL="2399940" indent="0">
              <a:buNone/>
              <a:defRPr sz="1200">
                <a:solidFill>
                  <a:schemeClr val="tx1">
                    <a:tint val="75000"/>
                  </a:schemeClr>
                </a:solidFill>
              </a:defRPr>
            </a:lvl8pPr>
            <a:lvl9pPr marL="2742788"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429E131E-186B-4970-87D2-EC28234669FE}"/>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82EA309C-DD48-EC60-1F2C-61DE8E0AEB4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AF0332B0-17D6-BE60-ADCA-0C93D2EE1158}"/>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A5CC1E8-9286-A761-ACBF-B7E964937111}"/>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6768588"/>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2C54C28B-3991-89C2-3A40-769E3EBB3A41}"/>
              </a:ext>
            </a:extLst>
          </p:cNvPr>
          <p:cNvGrpSpPr/>
          <p:nvPr userDrawn="1"/>
        </p:nvGrpSpPr>
        <p:grpSpPr>
          <a:xfrm>
            <a:off x="11989" y="0"/>
            <a:ext cx="9138659" cy="5140496"/>
            <a:chOff x="-1332656" y="139945"/>
            <a:chExt cx="9138659" cy="5140496"/>
          </a:xfrm>
        </p:grpSpPr>
        <p:pic>
          <p:nvPicPr>
            <p:cNvPr id="7" name="Picture 6">
              <a:extLst>
                <a:ext uri="{FF2B5EF4-FFF2-40B4-BE49-F238E27FC236}">
                  <a16:creationId xmlns:a16="http://schemas.microsoft.com/office/drawing/2014/main" id="{000AC18F-BFA6-4AD8-B83D-A6AB883BBDA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71DB3991-4891-C2B7-7CD1-E5ECEE704EFE}"/>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DD916595-2570-FCC1-FBE9-D1E3E01CC027}"/>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084204112"/>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1FCB951E-05AC-8664-BB58-B6581DF8281D}"/>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FA7C3F29-185B-DD68-CB6B-10F719B032B4}"/>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930BB108-893F-43E6-E380-84A04406DB7D}"/>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07EB768B-32D5-39E5-EA27-BD377A6A9F43}"/>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086742925"/>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75"/>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505F57FA-4ABB-3B3F-9BA3-D9742F8DDE1C}"/>
              </a:ext>
            </a:extLst>
          </p:cNvPr>
          <p:cNvGrpSpPr/>
          <p:nvPr userDrawn="1"/>
        </p:nvGrpSpPr>
        <p:grpSpPr>
          <a:xfrm>
            <a:off x="5341" y="0"/>
            <a:ext cx="9138659" cy="5140496"/>
            <a:chOff x="-1332656" y="139945"/>
            <a:chExt cx="9138659" cy="5140496"/>
          </a:xfrm>
        </p:grpSpPr>
        <p:pic>
          <p:nvPicPr>
            <p:cNvPr id="10" name="Picture 9">
              <a:extLst>
                <a:ext uri="{FF2B5EF4-FFF2-40B4-BE49-F238E27FC236}">
                  <a16:creationId xmlns:a16="http://schemas.microsoft.com/office/drawing/2014/main" id="{16C9DA0A-9494-9120-66FA-20F8FF61AB8C}"/>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5A0299D8-9798-C176-5984-A146C66779A9}"/>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D1D2CF0-D677-9D8B-45AD-B53F9C9662BE}"/>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257582273"/>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75"/>
            <a:ext cx="4629150" cy="3655219"/>
          </a:xfrm>
        </p:spPr>
        <p:txBody>
          <a:bodyPr/>
          <a:lstStyle>
            <a:lvl1pPr marL="0" indent="0">
              <a:buNone/>
              <a:defRPr sz="2400"/>
            </a:lvl1pPr>
            <a:lvl2pPr marL="342848" indent="0">
              <a:buNone/>
              <a:defRPr sz="2100"/>
            </a:lvl2pPr>
            <a:lvl3pPr marL="685698" indent="0">
              <a:buNone/>
              <a:defRPr sz="1800"/>
            </a:lvl3pPr>
            <a:lvl4pPr marL="1028547" indent="0">
              <a:buNone/>
              <a:defRPr sz="1500"/>
            </a:lvl4pPr>
            <a:lvl5pPr marL="1371396" indent="0">
              <a:buNone/>
              <a:defRPr sz="1500"/>
            </a:lvl5pPr>
            <a:lvl6pPr marL="1714247" indent="0">
              <a:buNone/>
              <a:defRPr sz="1500"/>
            </a:lvl6pPr>
            <a:lvl7pPr marL="2057093" indent="0">
              <a:buNone/>
              <a:defRPr sz="1500"/>
            </a:lvl7pPr>
            <a:lvl8pPr marL="2399940" indent="0">
              <a:buNone/>
              <a:defRPr sz="1500"/>
            </a:lvl8pPr>
            <a:lvl9pPr marL="2742788"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2"/>
            <a:ext cx="2949178" cy="2858691"/>
          </a:xfrm>
        </p:spPr>
        <p:txBody>
          <a:bodyPr/>
          <a:lstStyle>
            <a:lvl1pPr marL="0" indent="0">
              <a:buNone/>
              <a:defRPr sz="1200"/>
            </a:lvl1pPr>
            <a:lvl2pPr marL="342848" indent="0">
              <a:buNone/>
              <a:defRPr sz="1100"/>
            </a:lvl2pPr>
            <a:lvl3pPr marL="685698" indent="0">
              <a:buNone/>
              <a:defRPr sz="900"/>
            </a:lvl3pPr>
            <a:lvl4pPr marL="1028547" indent="0">
              <a:buNone/>
              <a:defRPr sz="800"/>
            </a:lvl4pPr>
            <a:lvl5pPr marL="1371396" indent="0">
              <a:buNone/>
              <a:defRPr sz="800"/>
            </a:lvl5pPr>
            <a:lvl6pPr marL="1714247" indent="0">
              <a:buNone/>
              <a:defRPr sz="800"/>
            </a:lvl6pPr>
            <a:lvl7pPr marL="2057093" indent="0">
              <a:buNone/>
              <a:defRPr sz="800"/>
            </a:lvl7pPr>
            <a:lvl8pPr marL="2399940" indent="0">
              <a:buNone/>
              <a:defRPr sz="800"/>
            </a:lvl8pPr>
            <a:lvl9pPr marL="2742788"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FC6D7972-2E5E-6A34-4FC9-FE1DC991636C}"/>
              </a:ext>
            </a:extLst>
          </p:cNvPr>
          <p:cNvGrpSpPr/>
          <p:nvPr userDrawn="1"/>
        </p:nvGrpSpPr>
        <p:grpSpPr>
          <a:xfrm>
            <a:off x="5341" y="0"/>
            <a:ext cx="9138659" cy="5140496"/>
            <a:chOff x="-1332656" y="139945"/>
            <a:chExt cx="9138659" cy="5140496"/>
          </a:xfrm>
        </p:grpSpPr>
        <p:pic>
          <p:nvPicPr>
            <p:cNvPr id="10" name="Picture 9">
              <a:extLst>
                <a:ext uri="{FF2B5EF4-FFF2-40B4-BE49-F238E27FC236}">
                  <a16:creationId xmlns:a16="http://schemas.microsoft.com/office/drawing/2014/main" id="{E06A4ED9-B662-1F18-8855-D587634235A5}"/>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3EF2E26E-96A1-0F5F-6C94-2104E554A53A}"/>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47E1773C-7024-5393-5F66-3D8B9D8C911E}"/>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550021207"/>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34924EE7-F70C-2A40-4F6B-B23B52F0911B}"/>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4F37C026-2F44-2874-B1FC-9F293175FB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84DDD537-4137-CCC7-FCF7-89C301FB3877}"/>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8077A154-CEF5-5DD9-76BF-C32FD4DC8733}"/>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4099268666"/>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6" y="273850"/>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2" y="273850"/>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59CF3641-1981-1391-6081-B480C93A6C91}"/>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3C25913F-A550-0C92-898B-40C27D5564D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C9D54DE6-C990-5ECF-F5E7-F55D91B191E4}"/>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B8E47FE3-3595-DC48-528A-9F4A01D8EBCE}"/>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293288470"/>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2" y="1260872"/>
            <a:ext cx="3887391" cy="617934"/>
          </a:xfrm>
        </p:spPr>
        <p:txBody>
          <a:bodyPr anchor="b"/>
          <a:lstStyle>
            <a:lvl1pPr marL="0" indent="0">
              <a:buNone/>
              <a:defRPr sz="1800" b="1"/>
            </a:lvl1pPr>
            <a:lvl2pPr marL="342848" indent="0">
              <a:buNone/>
              <a:defRPr sz="1500" b="1"/>
            </a:lvl2pPr>
            <a:lvl3pPr marL="685698" indent="0">
              <a:buNone/>
              <a:defRPr sz="1400" b="1"/>
            </a:lvl3pPr>
            <a:lvl4pPr marL="1028547" indent="0">
              <a:buNone/>
              <a:defRPr sz="1200" b="1"/>
            </a:lvl4pPr>
            <a:lvl5pPr marL="1371396" indent="0">
              <a:buNone/>
              <a:defRPr sz="1200" b="1"/>
            </a:lvl5pPr>
            <a:lvl6pPr marL="1714247" indent="0">
              <a:buNone/>
              <a:defRPr sz="1200" b="1"/>
            </a:lvl6pPr>
            <a:lvl7pPr marL="2057093" indent="0">
              <a:buNone/>
              <a:defRPr sz="1200" b="1"/>
            </a:lvl7pPr>
            <a:lvl8pPr marL="2399940" indent="0">
              <a:buNone/>
              <a:defRPr sz="1200" b="1"/>
            </a:lvl8pPr>
            <a:lvl9pPr marL="2742788"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2"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solidFill>
                <a:prstClr val="black">
                  <a:tint val="75000"/>
                </a:prstClr>
              </a:solidFill>
            </a:endParaRPr>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 y="0"/>
            <a:ext cx="9143999" cy="5143500"/>
          </a:xfrm>
          <a:prstGeom prst="rect">
            <a:avLst/>
          </a:prstGeom>
        </p:spPr>
      </p:pic>
    </p:spTree>
    <p:extLst>
      <p:ext uri="{BB962C8B-B14F-4D97-AF65-F5344CB8AC3E}">
        <p14:creationId xmlns:p14="http://schemas.microsoft.com/office/powerpoint/2010/main" val="1547732909"/>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ED805BF-682A-40E7-A8E6-EFFF65BEC289}"/>
              </a:ext>
            </a:extLst>
          </p:cNvPr>
          <p:cNvSpPr>
            <a:spLocks noGrp="1"/>
          </p:cNvSpPr>
          <p:nvPr>
            <p:ph type="ctrTitle"/>
          </p:nvPr>
        </p:nvSpPr>
        <p:spPr>
          <a:xfrm>
            <a:off x="1143000" y="841772"/>
            <a:ext cx="6858000" cy="1790700"/>
          </a:xfrm>
        </p:spPr>
        <p:txBody>
          <a:bodyPr anchor="b"/>
          <a:lstStyle>
            <a:lvl1pPr algn="ctr">
              <a:defRPr sz="4500"/>
            </a:lvl1pPr>
          </a:lstStyle>
          <a:p>
            <a:r>
              <a:rPr lang="en-US" dirty="0"/>
              <a:t>Click to edit Master title style</a:t>
            </a:r>
          </a:p>
        </p:txBody>
      </p:sp>
      <p:sp>
        <p:nvSpPr>
          <p:cNvPr id="3" name="Subtitle 2">
            <a:extLst>
              <a:ext uri="{FF2B5EF4-FFF2-40B4-BE49-F238E27FC236}">
                <a16:creationId xmlns:a16="http://schemas.microsoft.com/office/drawing/2014/main" id="{55ACBDF3-D54A-4F8A-9ACC-26F0AF54210C}"/>
              </a:ext>
            </a:extLst>
          </p:cNvPr>
          <p:cNvSpPr>
            <a:spLocks noGrp="1"/>
          </p:cNvSpPr>
          <p:nvPr>
            <p:ph type="subTitle" idx="1"/>
          </p:nvPr>
        </p:nvSpPr>
        <p:spPr>
          <a:xfrm>
            <a:off x="1143000" y="2701528"/>
            <a:ext cx="6858000" cy="1241822"/>
          </a:xfrm>
        </p:spPr>
        <p:txBody>
          <a:bodyPr/>
          <a:lstStyle>
            <a:lvl1pPr marL="0" indent="0" algn="ctr">
              <a:buNone/>
              <a:defRPr sz="1800"/>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a:t>Click to edit Master subtitle style</a:t>
            </a:r>
          </a:p>
        </p:txBody>
      </p:sp>
      <p:sp>
        <p:nvSpPr>
          <p:cNvPr id="4" name="Date Placeholder 3">
            <a:extLst>
              <a:ext uri="{FF2B5EF4-FFF2-40B4-BE49-F238E27FC236}">
                <a16:creationId xmlns:a16="http://schemas.microsoft.com/office/drawing/2014/main" id="{37DE62C5-69E7-4A83-8593-1781013135A0}"/>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7624EA7C-0BEB-441A-8A40-755387E10E00}"/>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38DC6656-9747-40E9-A931-748DC0D7F7A7}"/>
              </a:ext>
            </a:extLst>
          </p:cNvPr>
          <p:cNvSpPr>
            <a:spLocks noGrp="1"/>
          </p:cNvSpPr>
          <p:nvPr>
            <p:ph type="sldNum" sz="quarter" idx="12"/>
          </p:nvPr>
        </p:nvSpPr>
        <p:spPr/>
        <p:txBody>
          <a:bodyPr/>
          <a:lstStyle/>
          <a:p>
            <a:fld id="{9306B73E-E889-4101-943F-C932486AC50A}" type="slidenum">
              <a:rPr lang="en-US" smtClean="0"/>
              <a:t>‹#›</a:t>
            </a:fld>
            <a:endParaRPr lang="en-US"/>
          </a:p>
        </p:txBody>
      </p:sp>
      <p:sp>
        <p:nvSpPr>
          <p:cNvPr id="8" name="Oval 7">
            <a:extLst>
              <a:ext uri="{FF2B5EF4-FFF2-40B4-BE49-F238E27FC236}">
                <a16:creationId xmlns:a16="http://schemas.microsoft.com/office/drawing/2014/main" id="{E36E4766-883B-4D27-9EF0-95A9BD22266C}"/>
              </a:ext>
            </a:extLst>
          </p:cNvPr>
          <p:cNvSpPr/>
          <p:nvPr userDrawn="1"/>
        </p:nvSpPr>
        <p:spPr>
          <a:xfrm>
            <a:off x="1972021" y="1447946"/>
            <a:ext cx="639017" cy="639017"/>
          </a:xfrm>
          <a:prstGeom prst="ellipse">
            <a:avLst/>
          </a:prstGeom>
          <a:solidFill>
            <a:schemeClr val="accent4">
              <a:lumMod val="40000"/>
              <a:lumOff val="6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nvGrpSpPr>
          <p:cNvPr id="10" name="Group 9">
            <a:extLst>
              <a:ext uri="{FF2B5EF4-FFF2-40B4-BE49-F238E27FC236}">
                <a16:creationId xmlns:a16="http://schemas.microsoft.com/office/drawing/2014/main" id="{4B07C022-2EF5-57DE-8DCB-0795CCE489B8}"/>
              </a:ext>
            </a:extLst>
          </p:cNvPr>
          <p:cNvGrpSpPr/>
          <p:nvPr userDrawn="1"/>
        </p:nvGrpSpPr>
        <p:grpSpPr>
          <a:xfrm>
            <a:off x="-158134" y="-13346"/>
            <a:ext cx="9460268" cy="5321400"/>
            <a:chOff x="-158134" y="-13346"/>
            <a:chExt cx="9460268" cy="5321400"/>
          </a:xfrm>
        </p:grpSpPr>
        <p:pic>
          <p:nvPicPr>
            <p:cNvPr id="7" name="Picture 6">
              <a:extLst>
                <a:ext uri="{FF2B5EF4-FFF2-40B4-BE49-F238E27FC236}">
                  <a16:creationId xmlns:a16="http://schemas.microsoft.com/office/drawing/2014/main" id="{6D1F7F18-CCB7-414F-B16B-64885FE5FED7}"/>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58134" y="-13346"/>
              <a:ext cx="9460268" cy="5321400"/>
            </a:xfrm>
            <a:prstGeom prst="rect">
              <a:avLst/>
            </a:prstGeom>
          </p:spPr>
        </p:pic>
        <p:sp>
          <p:nvSpPr>
            <p:cNvPr id="9" name="Rectangle 8">
              <a:extLst>
                <a:ext uri="{FF2B5EF4-FFF2-40B4-BE49-F238E27FC236}">
                  <a16:creationId xmlns:a16="http://schemas.microsoft.com/office/drawing/2014/main" id="{8E36A883-5082-BEB3-941C-42ABFDF2C7A2}"/>
                </a:ext>
              </a:extLst>
            </p:cNvPr>
            <p:cNvSpPr/>
            <p:nvPr userDrawn="1"/>
          </p:nvSpPr>
          <p:spPr>
            <a:xfrm>
              <a:off x="304528" y="123478"/>
              <a:ext cx="1152128" cy="273844"/>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361993823"/>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9585F62-7216-1515-02CD-3EE5F914052C}"/>
              </a:ext>
            </a:extLst>
          </p:cNvPr>
          <p:cNvGrpSpPr/>
          <p:nvPr userDrawn="1"/>
        </p:nvGrpSpPr>
        <p:grpSpPr>
          <a:xfrm>
            <a:off x="0" y="0"/>
            <a:ext cx="9144000" cy="5140496"/>
            <a:chOff x="-1337997" y="139945"/>
            <a:chExt cx="9144000" cy="5140496"/>
          </a:xfrm>
        </p:grpSpPr>
        <p:pic>
          <p:nvPicPr>
            <p:cNvPr id="6" name="Picture 5">
              <a:extLst>
                <a:ext uri="{FF2B5EF4-FFF2-40B4-BE49-F238E27FC236}">
                  <a16:creationId xmlns:a16="http://schemas.microsoft.com/office/drawing/2014/main" id="{AA854D6E-90B6-6422-A92B-55BA96C596F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7" name="Rectangle 6">
              <a:extLst>
                <a:ext uri="{FF2B5EF4-FFF2-40B4-BE49-F238E27FC236}">
                  <a16:creationId xmlns:a16="http://schemas.microsoft.com/office/drawing/2014/main" id="{DAC9A7C3-F1BC-35FA-E895-820C9139CBEE}"/>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B825AC31-3E57-7ACB-A01F-23E2AD1D24CA}"/>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375093143"/>
      </p:ext>
    </p:extLst>
  </p:cSld>
  <p:clrMapOvr>
    <a:masterClrMapping/>
  </p:clrMapOvr>
</p:sldLayout>
</file>

<file path=ppt/slideLayouts/slideLayout40.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8" name="Group 7">
            <a:extLst>
              <a:ext uri="{FF2B5EF4-FFF2-40B4-BE49-F238E27FC236}">
                <a16:creationId xmlns:a16="http://schemas.microsoft.com/office/drawing/2014/main" id="{7A16A320-DFB4-8CBB-9903-6351CE4FA249}"/>
              </a:ext>
            </a:extLst>
          </p:cNvPr>
          <p:cNvGrpSpPr/>
          <p:nvPr userDrawn="1"/>
        </p:nvGrpSpPr>
        <p:grpSpPr>
          <a:xfrm>
            <a:off x="19050" y="0"/>
            <a:ext cx="9233470" cy="5143500"/>
            <a:chOff x="2619013" y="-2143250"/>
            <a:chExt cx="9147430" cy="5308054"/>
          </a:xfrm>
        </p:grpSpPr>
        <p:grpSp>
          <p:nvGrpSpPr>
            <p:cNvPr id="9" name="Group 8">
              <a:extLst>
                <a:ext uri="{FF2B5EF4-FFF2-40B4-BE49-F238E27FC236}">
                  <a16:creationId xmlns:a16="http://schemas.microsoft.com/office/drawing/2014/main" id="{4E145F05-7932-375D-64B5-31A909FDF723}"/>
                </a:ext>
              </a:extLst>
            </p:cNvPr>
            <p:cNvGrpSpPr/>
            <p:nvPr userDrawn="1"/>
          </p:nvGrpSpPr>
          <p:grpSpPr>
            <a:xfrm>
              <a:off x="2627784" y="-2143250"/>
              <a:ext cx="9138659" cy="5308054"/>
              <a:chOff x="-15786" y="0"/>
              <a:chExt cx="9138659" cy="5143500"/>
            </a:xfrm>
            <a:solidFill>
              <a:srgbClr val="FFFBF7"/>
            </a:solidFill>
          </p:grpSpPr>
          <p:pic>
            <p:nvPicPr>
              <p:cNvPr id="12" name="Picture 11">
                <a:extLst>
                  <a:ext uri="{FF2B5EF4-FFF2-40B4-BE49-F238E27FC236}">
                    <a16:creationId xmlns:a16="http://schemas.microsoft.com/office/drawing/2014/main" id="{050F8E31-E50F-06D2-B852-824B864BFD06}"/>
                  </a:ext>
                </a:extLst>
              </p:cNvPr>
              <p:cNvPicPr>
                <a:picLocks noChangeAspect="1"/>
              </p:cNvPicPr>
              <p:nvPr userDrawn="1"/>
            </p:nvPicPr>
            <p:blipFill>
              <a:blip r:embed="rId2"/>
              <a:stretch>
                <a:fillRect/>
              </a:stretch>
            </p:blipFill>
            <p:spPr>
              <a:xfrm>
                <a:off x="-15786" y="0"/>
                <a:ext cx="9138659" cy="5143500"/>
              </a:xfrm>
              <a:prstGeom prst="rect">
                <a:avLst/>
              </a:prstGeom>
              <a:grpFill/>
            </p:spPr>
          </p:pic>
          <p:sp>
            <p:nvSpPr>
              <p:cNvPr id="13" name="Rectangle 12">
                <a:extLst>
                  <a:ext uri="{FF2B5EF4-FFF2-40B4-BE49-F238E27FC236}">
                    <a16:creationId xmlns:a16="http://schemas.microsoft.com/office/drawing/2014/main" id="{2C57D492-3C43-02C1-1FBA-8D217861EACC}"/>
                  </a:ext>
                </a:extLst>
              </p:cNvPr>
              <p:cNvSpPr/>
              <p:nvPr userDrawn="1"/>
            </p:nvSpPr>
            <p:spPr>
              <a:xfrm>
                <a:off x="0" y="102392"/>
                <a:ext cx="1187624" cy="273844"/>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
          <p:nvSpPr>
            <p:cNvPr id="10" name="Oval 9">
              <a:extLst>
                <a:ext uri="{FF2B5EF4-FFF2-40B4-BE49-F238E27FC236}">
                  <a16:creationId xmlns:a16="http://schemas.microsoft.com/office/drawing/2014/main" id="{A46369AF-90C9-E8D3-452A-7EFB9149C319}"/>
                </a:ext>
              </a:extLst>
            </p:cNvPr>
            <p:cNvSpPr/>
            <p:nvPr userDrawn="1"/>
          </p:nvSpPr>
          <p:spPr>
            <a:xfrm>
              <a:off x="2619013" y="2856955"/>
              <a:ext cx="354732" cy="288032"/>
            </a:xfrm>
            <a:prstGeom prst="ellipse">
              <a:avLst/>
            </a:prstGeom>
            <a:solidFill>
              <a:srgbClr val="FFEFA9"/>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918B496E-31D2-90F0-2E1F-9C492AB2A930}"/>
                </a:ext>
              </a:extLst>
            </p:cNvPr>
            <p:cNvSpPr/>
            <p:nvPr userDrawn="1"/>
          </p:nvSpPr>
          <p:spPr>
            <a:xfrm>
              <a:off x="2972817" y="2928963"/>
              <a:ext cx="1094199" cy="144016"/>
            </a:xfrm>
            <a:prstGeom prst="rect">
              <a:avLst/>
            </a:prstGeom>
            <a:solidFill>
              <a:srgbClr val="FFFBF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3552680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type="obj" preserve="1">
  <p:cSld name="1_Title and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35246000-100C-40C4-BEF3-5A3E38B69975}"/>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EDFDF0F9-3FE1-432B-9703-5AE876434F3A}"/>
              </a:ext>
            </a:extLst>
          </p:cNvPr>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F75A5E0-2AFF-4AB5-ACE6-7DA7CD466188}"/>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6BF69C67-F520-4179-9639-626A9980914A}"/>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C75F03E5-824A-4731-8801-F2B2084D9ACF}"/>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8" name="Group 7">
            <a:extLst>
              <a:ext uri="{FF2B5EF4-FFF2-40B4-BE49-F238E27FC236}">
                <a16:creationId xmlns:a16="http://schemas.microsoft.com/office/drawing/2014/main" id="{57FFB3F7-F0EA-82B3-52AD-5B4026751AC7}"/>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B6F12B1D-EA35-947A-B1F1-AD92871C25B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5EEAE49E-33B2-A3B5-ADF3-20B2FC4053F8}"/>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411E1809-F08B-7AB3-9F29-6586C83B62E9}"/>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2966358"/>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AAFCBFE-611A-4CAB-A894-937638D9FDD7}"/>
              </a:ext>
            </a:extLst>
          </p:cNvPr>
          <p:cNvSpPr>
            <a:spLocks noGrp="1"/>
          </p:cNvSpPr>
          <p:nvPr>
            <p:ph type="title"/>
          </p:nvPr>
        </p:nvSpPr>
        <p:spPr/>
        <p:txBody>
          <a:bodyPr/>
          <a:lstStyle/>
          <a:p>
            <a:r>
              <a:rPr lang="en-US"/>
              <a:t>Click to edit Master title style</a:t>
            </a:r>
          </a:p>
        </p:txBody>
      </p:sp>
      <p:sp>
        <p:nvSpPr>
          <p:cNvPr id="3" name="Content Placeholder 2">
            <a:extLst>
              <a:ext uri="{FF2B5EF4-FFF2-40B4-BE49-F238E27FC236}">
                <a16:creationId xmlns:a16="http://schemas.microsoft.com/office/drawing/2014/main" id="{F52E8545-01CE-4FAF-BFB4-D08B76DD53D7}"/>
              </a:ext>
            </a:extLst>
          </p:cNvPr>
          <p:cNvSpPr>
            <a:spLocks noGrp="1"/>
          </p:cNvSpPr>
          <p:nvPr>
            <p:ph sz="half" idx="1"/>
          </p:nvPr>
        </p:nvSpPr>
        <p:spPr>
          <a:xfrm>
            <a:off x="6286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Content Placeholder 3">
            <a:extLst>
              <a:ext uri="{FF2B5EF4-FFF2-40B4-BE49-F238E27FC236}">
                <a16:creationId xmlns:a16="http://schemas.microsoft.com/office/drawing/2014/main" id="{F39B6410-3F70-4DB6-82F8-946CB7F5F44D}"/>
              </a:ext>
            </a:extLst>
          </p:cNvPr>
          <p:cNvSpPr>
            <a:spLocks noGrp="1"/>
          </p:cNvSpPr>
          <p:nvPr>
            <p:ph sz="half" idx="2"/>
          </p:nvPr>
        </p:nvSpPr>
        <p:spPr>
          <a:xfrm>
            <a:off x="4629150" y="1369219"/>
            <a:ext cx="3886200" cy="3263504"/>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grpSp>
        <p:nvGrpSpPr>
          <p:cNvPr id="5" name="Group 4">
            <a:extLst>
              <a:ext uri="{FF2B5EF4-FFF2-40B4-BE49-F238E27FC236}">
                <a16:creationId xmlns:a16="http://schemas.microsoft.com/office/drawing/2014/main" id="{1C93B187-E76D-24BF-CD50-08837FBC730E}"/>
              </a:ext>
            </a:extLst>
          </p:cNvPr>
          <p:cNvGrpSpPr/>
          <p:nvPr userDrawn="1"/>
        </p:nvGrpSpPr>
        <p:grpSpPr>
          <a:xfrm>
            <a:off x="5341" y="0"/>
            <a:ext cx="9138659" cy="5140496"/>
            <a:chOff x="-1332656" y="139945"/>
            <a:chExt cx="9138659" cy="5140496"/>
          </a:xfrm>
        </p:grpSpPr>
        <p:pic>
          <p:nvPicPr>
            <p:cNvPr id="6" name="Picture 5">
              <a:extLst>
                <a:ext uri="{FF2B5EF4-FFF2-40B4-BE49-F238E27FC236}">
                  <a16:creationId xmlns:a16="http://schemas.microsoft.com/office/drawing/2014/main" id="{ED3C7639-B031-87E6-70F3-D35050694F7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7" name="Rectangle 6">
              <a:extLst>
                <a:ext uri="{FF2B5EF4-FFF2-40B4-BE49-F238E27FC236}">
                  <a16:creationId xmlns:a16="http://schemas.microsoft.com/office/drawing/2014/main" id="{8087B584-6BB9-821B-2A82-DA4129BAF9D2}"/>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a:extLst>
                <a:ext uri="{FF2B5EF4-FFF2-40B4-BE49-F238E27FC236}">
                  <a16:creationId xmlns:a16="http://schemas.microsoft.com/office/drawing/2014/main" id="{08170435-41BB-E96A-00DF-AEA2671B363D}"/>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849959744"/>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04"/>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8"/>
            <a:ext cx="7886700" cy="1125140"/>
          </a:xfrm>
        </p:spPr>
        <p:txBody>
          <a:bodyPr/>
          <a:lstStyle>
            <a:lvl1pPr marL="0" indent="0">
              <a:buNone/>
              <a:defRPr sz="1800">
                <a:solidFill>
                  <a:schemeClr val="tx1">
                    <a:tint val="75000"/>
                  </a:schemeClr>
                </a:solidFill>
              </a:defRPr>
            </a:lvl1pPr>
            <a:lvl2pPr marL="342900" indent="0">
              <a:buNone/>
              <a:defRPr sz="1500">
                <a:solidFill>
                  <a:schemeClr val="tx1">
                    <a:tint val="75000"/>
                  </a:schemeClr>
                </a:solidFill>
              </a:defRPr>
            </a:lvl2pPr>
            <a:lvl3pPr marL="685800" indent="0">
              <a:buNone/>
              <a:defRPr sz="1350">
                <a:solidFill>
                  <a:schemeClr val="tx1">
                    <a:tint val="75000"/>
                  </a:schemeClr>
                </a:solidFill>
              </a:defRPr>
            </a:lvl3pPr>
            <a:lvl4pPr marL="1028700" indent="0">
              <a:buNone/>
              <a:defRPr sz="1200">
                <a:solidFill>
                  <a:schemeClr val="tx1">
                    <a:tint val="75000"/>
                  </a:schemeClr>
                </a:solidFill>
              </a:defRPr>
            </a:lvl4pPr>
            <a:lvl5pPr marL="1371600" indent="0">
              <a:buNone/>
              <a:defRPr sz="1200">
                <a:solidFill>
                  <a:schemeClr val="tx1">
                    <a:tint val="75000"/>
                  </a:schemeClr>
                </a:solidFill>
              </a:defRPr>
            </a:lvl5pPr>
            <a:lvl6pPr marL="1714500" indent="0">
              <a:buNone/>
              <a:defRPr sz="1200">
                <a:solidFill>
                  <a:schemeClr val="tx1">
                    <a:tint val="75000"/>
                  </a:schemeClr>
                </a:solidFill>
              </a:defRPr>
            </a:lvl6pPr>
            <a:lvl7pPr marL="2057400" indent="0">
              <a:buNone/>
              <a:defRPr sz="1200">
                <a:solidFill>
                  <a:schemeClr val="tx1">
                    <a:tint val="75000"/>
                  </a:schemeClr>
                </a:solidFill>
              </a:defRPr>
            </a:lvl7pPr>
            <a:lvl8pPr marL="2400300" indent="0">
              <a:buNone/>
              <a:defRPr sz="1200">
                <a:solidFill>
                  <a:schemeClr val="tx1">
                    <a:tint val="75000"/>
                  </a:schemeClr>
                </a:solidFill>
              </a:defRPr>
            </a:lvl8pPr>
            <a:lvl9pPr marL="2743200"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8" name="Group 7">
            <a:extLst>
              <a:ext uri="{FF2B5EF4-FFF2-40B4-BE49-F238E27FC236}">
                <a16:creationId xmlns:a16="http://schemas.microsoft.com/office/drawing/2014/main" id="{81627980-07DF-3752-23D1-E93DFD3E6CC9}"/>
              </a:ext>
            </a:extLst>
          </p:cNvPr>
          <p:cNvGrpSpPr/>
          <p:nvPr userDrawn="1"/>
        </p:nvGrpSpPr>
        <p:grpSpPr>
          <a:xfrm>
            <a:off x="5341" y="0"/>
            <a:ext cx="9138659" cy="5140496"/>
            <a:chOff x="-1332656" y="139945"/>
            <a:chExt cx="9138659" cy="5140496"/>
          </a:xfrm>
        </p:grpSpPr>
        <p:pic>
          <p:nvPicPr>
            <p:cNvPr id="9" name="Picture 8">
              <a:extLst>
                <a:ext uri="{FF2B5EF4-FFF2-40B4-BE49-F238E27FC236}">
                  <a16:creationId xmlns:a16="http://schemas.microsoft.com/office/drawing/2014/main" id="{9A505CAD-21C1-EB88-1E51-F486C19EBB18}"/>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D42736AD-EF90-E074-4639-6297B116A93A}"/>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A953D822-FEC5-9176-8C4D-707608FF6BE6}"/>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754699228"/>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6" name="Group 5">
            <a:extLst>
              <a:ext uri="{FF2B5EF4-FFF2-40B4-BE49-F238E27FC236}">
                <a16:creationId xmlns:a16="http://schemas.microsoft.com/office/drawing/2014/main" id="{DC72B2C6-8FFE-9C22-579B-2E12592DCDAB}"/>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F6CCE1D4-3E30-B686-D042-3E1B2332B0C6}"/>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F3D5689E-F627-DB6C-5283-C15759F42213}"/>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87E23508-1A97-D724-D0B4-7D2CED19C1A0}"/>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80552214"/>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6" name="Group 5">
            <a:extLst>
              <a:ext uri="{FF2B5EF4-FFF2-40B4-BE49-F238E27FC236}">
                <a16:creationId xmlns:a16="http://schemas.microsoft.com/office/drawing/2014/main" id="{D8225CAE-4227-00B5-B7C3-997E70F83D27}"/>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100DAF75-607A-A0BB-CC15-44930D5B053E}"/>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7E905889-3F40-5E3C-F379-967B73AFC581}"/>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A930518A-7A1C-A928-DAF9-9C6041851D89}"/>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71992645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69"/>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t>‹#›</a:t>
            </a:fld>
            <a:endParaRPr lang="en-US"/>
          </a:p>
        </p:txBody>
      </p:sp>
      <p:grpSp>
        <p:nvGrpSpPr>
          <p:cNvPr id="9" name="Group 8">
            <a:extLst>
              <a:ext uri="{FF2B5EF4-FFF2-40B4-BE49-F238E27FC236}">
                <a16:creationId xmlns:a16="http://schemas.microsoft.com/office/drawing/2014/main" id="{78700CD5-C739-36D5-C25B-DC0BFD99DF95}"/>
              </a:ext>
            </a:extLst>
          </p:cNvPr>
          <p:cNvGrpSpPr/>
          <p:nvPr userDrawn="1"/>
        </p:nvGrpSpPr>
        <p:grpSpPr>
          <a:xfrm>
            <a:off x="5341" y="0"/>
            <a:ext cx="9138659" cy="5140496"/>
            <a:chOff x="-1332656" y="139945"/>
            <a:chExt cx="9138659" cy="5140496"/>
          </a:xfrm>
        </p:grpSpPr>
        <p:pic>
          <p:nvPicPr>
            <p:cNvPr id="10" name="Picture 9">
              <a:extLst>
                <a:ext uri="{FF2B5EF4-FFF2-40B4-BE49-F238E27FC236}">
                  <a16:creationId xmlns:a16="http://schemas.microsoft.com/office/drawing/2014/main" id="{BE56FFDE-99CB-269A-8CDE-E8C237BD0DC0}"/>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7D604A71-F809-740A-2C8C-6D1E605E1240}"/>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8A54D807-BA83-F2DC-9DA1-79B753CFAE50}"/>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40332747"/>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69"/>
            <a:ext cx="4629150" cy="3655219"/>
          </a:xfrm>
        </p:spPr>
        <p:txBody>
          <a:bodyPr/>
          <a:lstStyle>
            <a:lvl1pPr marL="0" indent="0">
              <a:buNone/>
              <a:defRPr sz="2400"/>
            </a:lvl1pPr>
            <a:lvl2pPr marL="342900" indent="0">
              <a:buNone/>
              <a:defRPr sz="2100"/>
            </a:lvl2pPr>
            <a:lvl3pPr marL="685800" indent="0">
              <a:buNone/>
              <a:defRPr sz="1800"/>
            </a:lvl3pPr>
            <a:lvl4pPr marL="1028700" indent="0">
              <a:buNone/>
              <a:defRPr sz="1500"/>
            </a:lvl4pPr>
            <a:lvl5pPr marL="1371600" indent="0">
              <a:buNone/>
              <a:defRPr sz="1500"/>
            </a:lvl5pPr>
            <a:lvl6pPr marL="1714500" indent="0">
              <a:buNone/>
              <a:defRPr sz="1500"/>
            </a:lvl6pPr>
            <a:lvl7pPr marL="2057400" indent="0">
              <a:buNone/>
              <a:defRPr sz="1500"/>
            </a:lvl7pPr>
            <a:lvl8pPr marL="2400300" indent="0">
              <a:buNone/>
              <a:defRPr sz="1500"/>
            </a:lvl8pPr>
            <a:lvl9pPr marL="2743200"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0"/>
            <a:ext cx="2949178" cy="2858691"/>
          </a:xfrm>
        </p:spPr>
        <p:txBody>
          <a:bodyPr/>
          <a:lstStyle>
            <a:lvl1pPr marL="0" indent="0">
              <a:buNone/>
              <a:defRPr sz="1200"/>
            </a:lvl1pPr>
            <a:lvl2pPr marL="342900" indent="0">
              <a:buNone/>
              <a:defRPr sz="1050"/>
            </a:lvl2pPr>
            <a:lvl3pPr marL="685800" indent="0">
              <a:buNone/>
              <a:defRPr sz="900"/>
            </a:lvl3pPr>
            <a:lvl4pPr marL="1028700" indent="0">
              <a:buNone/>
              <a:defRPr sz="750"/>
            </a:lvl4pPr>
            <a:lvl5pPr marL="1371600" indent="0">
              <a:buNone/>
              <a:defRPr sz="750"/>
            </a:lvl5pPr>
            <a:lvl6pPr marL="1714500" indent="0">
              <a:buNone/>
              <a:defRPr sz="750"/>
            </a:lvl6pPr>
            <a:lvl7pPr marL="2057400" indent="0">
              <a:buNone/>
              <a:defRPr sz="750"/>
            </a:lvl7pPr>
            <a:lvl8pPr marL="2400300" indent="0">
              <a:buNone/>
              <a:defRPr sz="750"/>
            </a:lvl8pPr>
            <a:lvl9pPr marL="2743200" indent="0">
              <a:buNone/>
              <a:defRPr sz="75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21802114"/>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8DAED18E-A2B7-4E79-BCB2-5A940B92F779}"/>
              </a:ext>
            </a:extLst>
          </p:cNvPr>
          <p:cNvSpPr>
            <a:spLocks noGrp="1"/>
          </p:cNvSpPr>
          <p:nvPr>
            <p:ph type="title"/>
          </p:nvPr>
        </p:nvSpPr>
        <p:spPr/>
        <p:txBody>
          <a:bodyPr/>
          <a:lstStyle/>
          <a:p>
            <a:r>
              <a:rPr lang="en-US"/>
              <a:t>Click to edit Master title style</a:t>
            </a:r>
          </a:p>
        </p:txBody>
      </p:sp>
      <p:sp>
        <p:nvSpPr>
          <p:cNvPr id="3" name="Vertical Text Placeholder 2">
            <a:extLst>
              <a:ext uri="{FF2B5EF4-FFF2-40B4-BE49-F238E27FC236}">
                <a16:creationId xmlns:a16="http://schemas.microsoft.com/office/drawing/2014/main" id="{0A76CAEA-67BE-4816-B1E7-41658737EAFD}"/>
              </a:ext>
            </a:extLst>
          </p:cNvPr>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E957672-735A-48CF-B4BE-6D36071204BD}"/>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8FE929CE-D546-45E7-9512-43EAA33AD84F}"/>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DCB64245-321E-4D0A-977E-D09E6120CE57}"/>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2737015344"/>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a:extLst>
              <a:ext uri="{FF2B5EF4-FFF2-40B4-BE49-F238E27FC236}">
                <a16:creationId xmlns:a16="http://schemas.microsoft.com/office/drawing/2014/main" id="{9401CF19-F0A5-4049-B00B-5887BAD1E986}"/>
              </a:ext>
            </a:extLst>
          </p:cNvPr>
          <p:cNvSpPr>
            <a:spLocks noGrp="1"/>
          </p:cNvSpPr>
          <p:nvPr>
            <p:ph type="title" orient="vert"/>
          </p:nvPr>
        </p:nvSpPr>
        <p:spPr>
          <a:xfrm>
            <a:off x="6543675" y="273844"/>
            <a:ext cx="1971675" cy="4358879"/>
          </a:xfrm>
        </p:spPr>
        <p:txBody>
          <a:bodyPr vert="eaVert"/>
          <a:lstStyle/>
          <a:p>
            <a:r>
              <a:rPr lang="en-US"/>
              <a:t>Click to edit Master title style</a:t>
            </a:r>
          </a:p>
        </p:txBody>
      </p:sp>
      <p:sp>
        <p:nvSpPr>
          <p:cNvPr id="3" name="Vertical Text Placeholder 2">
            <a:extLst>
              <a:ext uri="{FF2B5EF4-FFF2-40B4-BE49-F238E27FC236}">
                <a16:creationId xmlns:a16="http://schemas.microsoft.com/office/drawing/2014/main" id="{E6CFEB78-67CD-4D61-A945-C99A96A6C12F}"/>
              </a:ext>
            </a:extLst>
          </p:cNvPr>
          <p:cNvSpPr>
            <a:spLocks noGrp="1"/>
          </p:cNvSpPr>
          <p:nvPr>
            <p:ph type="body" orient="vert" idx="1"/>
          </p:nvPr>
        </p:nvSpPr>
        <p:spPr>
          <a:xfrm>
            <a:off x="628650" y="273844"/>
            <a:ext cx="5800725" cy="435887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03EC5EB8-55E4-40D3-9444-A75EEE310818}"/>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5C24AE4C-470C-4596-927E-BEBE02463E15}"/>
              </a:ext>
            </a:extLst>
          </p:cNvPr>
          <p:cNvSpPr>
            <a:spLocks noGrp="1"/>
          </p:cNvSpPr>
          <p:nvPr>
            <p:ph type="ftr" sz="quarter" idx="11"/>
          </p:nvPr>
        </p:nvSpPr>
        <p:spPr/>
        <p:txBody>
          <a:bodyPr/>
          <a:lstStyle/>
          <a:p>
            <a:endParaRPr lang="en-US"/>
          </a:p>
        </p:txBody>
      </p:sp>
      <p:sp>
        <p:nvSpPr>
          <p:cNvPr id="6" name="Slide Number Placeholder 5">
            <a:extLst>
              <a:ext uri="{FF2B5EF4-FFF2-40B4-BE49-F238E27FC236}">
                <a16:creationId xmlns:a16="http://schemas.microsoft.com/office/drawing/2014/main" id="{E848276C-9A0E-4BF6-88D9-D4C27235EE16}"/>
              </a:ext>
            </a:extLst>
          </p:cNvPr>
          <p:cNvSpPr>
            <a:spLocks noGrp="1"/>
          </p:cNvSpPr>
          <p:nvPr>
            <p:ph type="sldNum" sz="quarter" idx="12"/>
          </p:nvPr>
        </p:nvSpPr>
        <p:spPr/>
        <p:txBody>
          <a:bodyPr/>
          <a:lstStyle/>
          <a:p>
            <a:fld id="{9306B73E-E889-4101-943F-C932486AC50A}" type="slidenum">
              <a:rPr lang="en-US" smtClean="0"/>
              <a:t>‹#›</a:t>
            </a:fld>
            <a:endParaRPr lang="en-US"/>
          </a:p>
        </p:txBody>
      </p:sp>
    </p:spTree>
    <p:extLst>
      <p:ext uri="{BB962C8B-B14F-4D97-AF65-F5344CB8AC3E}">
        <p14:creationId xmlns:p14="http://schemas.microsoft.com/office/powerpoint/2010/main" val="7584206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23406D12-DD67-40A6-97ED-B7D5D44607AE}"/>
              </a:ext>
            </a:extLst>
          </p:cNvPr>
          <p:cNvSpPr>
            <a:spLocks noGrp="1"/>
          </p:cNvSpPr>
          <p:nvPr>
            <p:ph type="title"/>
          </p:nvPr>
        </p:nvSpPr>
        <p:spPr>
          <a:xfrm>
            <a:off x="623888" y="1282319"/>
            <a:ext cx="7886700" cy="2139553"/>
          </a:xfrm>
        </p:spPr>
        <p:txBody>
          <a:bodyPr anchor="b"/>
          <a:lstStyle>
            <a:lvl1pPr>
              <a:defRPr sz="4500"/>
            </a:lvl1pPr>
          </a:lstStyle>
          <a:p>
            <a:r>
              <a:rPr lang="en-US"/>
              <a:t>Click to edit Master title style</a:t>
            </a:r>
          </a:p>
        </p:txBody>
      </p:sp>
      <p:sp>
        <p:nvSpPr>
          <p:cNvPr id="3" name="Text Placeholder 2">
            <a:extLst>
              <a:ext uri="{FF2B5EF4-FFF2-40B4-BE49-F238E27FC236}">
                <a16:creationId xmlns:a16="http://schemas.microsoft.com/office/drawing/2014/main" id="{C0CBBF0A-4F4C-440C-AEB2-3BB590C3D7D1}"/>
              </a:ext>
            </a:extLst>
          </p:cNvPr>
          <p:cNvSpPr>
            <a:spLocks noGrp="1"/>
          </p:cNvSpPr>
          <p:nvPr>
            <p:ph type="body" idx="1"/>
          </p:nvPr>
        </p:nvSpPr>
        <p:spPr>
          <a:xfrm>
            <a:off x="623888" y="3442099"/>
            <a:ext cx="7886700" cy="1125140"/>
          </a:xfrm>
        </p:spPr>
        <p:txBody>
          <a:bodyPr/>
          <a:lstStyle>
            <a:lvl1pPr marL="0" indent="0">
              <a:buNone/>
              <a:defRPr sz="1800">
                <a:solidFill>
                  <a:schemeClr val="tx1">
                    <a:tint val="75000"/>
                  </a:schemeClr>
                </a:solidFill>
              </a:defRPr>
            </a:lvl1pPr>
            <a:lvl2pPr marL="342767" indent="0">
              <a:buNone/>
              <a:defRPr sz="1500">
                <a:solidFill>
                  <a:schemeClr val="tx1">
                    <a:tint val="75000"/>
                  </a:schemeClr>
                </a:solidFill>
              </a:defRPr>
            </a:lvl2pPr>
            <a:lvl3pPr marL="685545" indent="0">
              <a:buNone/>
              <a:defRPr sz="1400">
                <a:solidFill>
                  <a:schemeClr val="tx1">
                    <a:tint val="75000"/>
                  </a:schemeClr>
                </a:solidFill>
              </a:defRPr>
            </a:lvl3pPr>
            <a:lvl4pPr marL="1028318" indent="0">
              <a:buNone/>
              <a:defRPr sz="1200">
                <a:solidFill>
                  <a:schemeClr val="tx1">
                    <a:tint val="75000"/>
                  </a:schemeClr>
                </a:solidFill>
              </a:defRPr>
            </a:lvl4pPr>
            <a:lvl5pPr marL="1371090" indent="0">
              <a:buNone/>
              <a:defRPr sz="1200">
                <a:solidFill>
                  <a:schemeClr val="tx1">
                    <a:tint val="75000"/>
                  </a:schemeClr>
                </a:solidFill>
              </a:defRPr>
            </a:lvl5pPr>
            <a:lvl6pPr marL="1713869" indent="0">
              <a:buNone/>
              <a:defRPr sz="1200">
                <a:solidFill>
                  <a:schemeClr val="tx1">
                    <a:tint val="75000"/>
                  </a:schemeClr>
                </a:solidFill>
              </a:defRPr>
            </a:lvl6pPr>
            <a:lvl7pPr marL="2056634" indent="0">
              <a:buNone/>
              <a:defRPr sz="1200">
                <a:solidFill>
                  <a:schemeClr val="tx1">
                    <a:tint val="75000"/>
                  </a:schemeClr>
                </a:solidFill>
              </a:defRPr>
            </a:lvl7pPr>
            <a:lvl8pPr marL="2399400" indent="0">
              <a:buNone/>
              <a:defRPr sz="1200">
                <a:solidFill>
                  <a:schemeClr val="tx1">
                    <a:tint val="75000"/>
                  </a:schemeClr>
                </a:solidFill>
              </a:defRPr>
            </a:lvl8pPr>
            <a:lvl9pPr marL="2742167" indent="0">
              <a:buNone/>
              <a:defRPr sz="1200">
                <a:solidFill>
                  <a:schemeClr val="tx1">
                    <a:tint val="75000"/>
                  </a:schemeClr>
                </a:solidFill>
              </a:defRPr>
            </a:lvl9pPr>
          </a:lstStyle>
          <a:p>
            <a:pPr lvl="0"/>
            <a:r>
              <a:rPr lang="en-US"/>
              <a:t>Edit Master text styles</a:t>
            </a:r>
          </a:p>
        </p:txBody>
      </p:sp>
      <p:sp>
        <p:nvSpPr>
          <p:cNvPr id="4" name="Date Placeholder 3">
            <a:extLst>
              <a:ext uri="{FF2B5EF4-FFF2-40B4-BE49-F238E27FC236}">
                <a16:creationId xmlns:a16="http://schemas.microsoft.com/office/drawing/2014/main" id="{98FB3446-FD4B-4976-AEB2-B88314DBDB24}"/>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EBE683C8-11B5-46C6-8BB4-D1474691FD0B}"/>
              </a:ext>
            </a:extLst>
          </p:cNvPr>
          <p:cNvSpPr>
            <a:spLocks noGrp="1"/>
          </p:cNvSpPr>
          <p:nvPr>
            <p:ph type="ftr" sz="quarter" idx="11"/>
          </p:nvPr>
        </p:nvSpPr>
        <p:spPr/>
        <p:txBody>
          <a:bodyPr/>
          <a:lstStyle/>
          <a:p>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7C26DA4-DFC7-4240-8A46-02988241120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D91582F5-473C-774C-8748-1B7C333DEC76}"/>
              </a:ext>
            </a:extLst>
          </p:cNvPr>
          <p:cNvGrpSpPr/>
          <p:nvPr userDrawn="1"/>
        </p:nvGrpSpPr>
        <p:grpSpPr>
          <a:xfrm>
            <a:off x="0" y="0"/>
            <a:ext cx="9144000" cy="5140496"/>
            <a:chOff x="-1337997" y="139945"/>
            <a:chExt cx="9144000" cy="5140496"/>
          </a:xfrm>
        </p:grpSpPr>
        <p:pic>
          <p:nvPicPr>
            <p:cNvPr id="9" name="Picture 8">
              <a:extLst>
                <a:ext uri="{FF2B5EF4-FFF2-40B4-BE49-F238E27FC236}">
                  <a16:creationId xmlns:a16="http://schemas.microsoft.com/office/drawing/2014/main" id="{2FA24570-AE03-BD49-63D5-B37E2DF412B1}"/>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0" name="Rectangle 9">
              <a:extLst>
                <a:ext uri="{FF2B5EF4-FFF2-40B4-BE49-F238E27FC236}">
                  <a16:creationId xmlns:a16="http://schemas.microsoft.com/office/drawing/2014/main" id="{7040366E-91FB-E658-685E-F6A3FFE17DF5}"/>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1" name="Rectangle 10">
              <a:extLst>
                <a:ext uri="{FF2B5EF4-FFF2-40B4-BE49-F238E27FC236}">
                  <a16:creationId xmlns:a16="http://schemas.microsoft.com/office/drawing/2014/main" id="{258C55F4-29AC-5762-8A83-34C6C3BC681C}"/>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944345408"/>
      </p:ext>
    </p:extLst>
  </p:cSld>
  <p:clrMapOvr>
    <a:masterClrMapping/>
  </p:clrMapOvr>
</p:sldLayout>
</file>

<file path=ppt/slideLayouts/slideLayout5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CA149D5-D9AD-4ACB-B6FF-2DAC3709B963}"/>
              </a:ext>
            </a:extLst>
          </p:cNvPr>
          <p:cNvSpPr>
            <a:spLocks noGrp="1"/>
          </p:cNvSpPr>
          <p:nvPr>
            <p:ph type="title"/>
          </p:nvPr>
        </p:nvSpPr>
        <p:spPr>
          <a:xfrm>
            <a:off x="629841" y="273844"/>
            <a:ext cx="7886700" cy="994172"/>
          </a:xfrm>
        </p:spPr>
        <p:txBody>
          <a:bodyPr/>
          <a:lstStyle/>
          <a:p>
            <a:r>
              <a:rPr lang="en-US"/>
              <a:t>Click to edit Master title style</a:t>
            </a:r>
          </a:p>
        </p:txBody>
      </p:sp>
      <p:sp>
        <p:nvSpPr>
          <p:cNvPr id="3" name="Text Placeholder 2">
            <a:extLst>
              <a:ext uri="{FF2B5EF4-FFF2-40B4-BE49-F238E27FC236}">
                <a16:creationId xmlns:a16="http://schemas.microsoft.com/office/drawing/2014/main" id="{804FFB89-B9BD-4AE7-AEE1-E3D3BB9C45D1}"/>
              </a:ext>
            </a:extLst>
          </p:cNvPr>
          <p:cNvSpPr>
            <a:spLocks noGrp="1"/>
          </p:cNvSpPr>
          <p:nvPr>
            <p:ph type="body" idx="1"/>
          </p:nvPr>
        </p:nvSpPr>
        <p:spPr>
          <a:xfrm>
            <a:off x="629842" y="1260872"/>
            <a:ext cx="3868340"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4" name="Content Placeholder 3">
            <a:extLst>
              <a:ext uri="{FF2B5EF4-FFF2-40B4-BE49-F238E27FC236}">
                <a16:creationId xmlns:a16="http://schemas.microsoft.com/office/drawing/2014/main" id="{8655F649-BCD4-4DF4-9D3A-5A1788C1E30D}"/>
              </a:ext>
            </a:extLst>
          </p:cNvPr>
          <p:cNvSpPr>
            <a:spLocks noGrp="1"/>
          </p:cNvSpPr>
          <p:nvPr>
            <p:ph sz="half" idx="2"/>
          </p:nvPr>
        </p:nvSpPr>
        <p:spPr>
          <a:xfrm>
            <a:off x="629842" y="1878806"/>
            <a:ext cx="3868340"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5" name="Text Placeholder 4">
            <a:extLst>
              <a:ext uri="{FF2B5EF4-FFF2-40B4-BE49-F238E27FC236}">
                <a16:creationId xmlns:a16="http://schemas.microsoft.com/office/drawing/2014/main" id="{56077461-4DD8-41EB-BB6D-74D8AE1E7512}"/>
              </a:ext>
            </a:extLst>
          </p:cNvPr>
          <p:cNvSpPr>
            <a:spLocks noGrp="1"/>
          </p:cNvSpPr>
          <p:nvPr>
            <p:ph type="body" sz="quarter" idx="3"/>
          </p:nvPr>
        </p:nvSpPr>
        <p:spPr>
          <a:xfrm>
            <a:off x="4629150" y="1260872"/>
            <a:ext cx="3887391" cy="617934"/>
          </a:xfrm>
        </p:spPr>
        <p:txBody>
          <a:bodyPr anchor="b"/>
          <a:lstStyle>
            <a:lvl1pPr marL="0" indent="0">
              <a:buNone/>
              <a:defRPr sz="1800" b="1"/>
            </a:lvl1pPr>
            <a:lvl2pPr marL="342900" indent="0">
              <a:buNone/>
              <a:defRPr sz="1500" b="1"/>
            </a:lvl2pPr>
            <a:lvl3pPr marL="685800" indent="0">
              <a:buNone/>
              <a:defRPr sz="1350" b="1"/>
            </a:lvl3pPr>
            <a:lvl4pPr marL="1028700" indent="0">
              <a:buNone/>
              <a:defRPr sz="1200" b="1"/>
            </a:lvl4pPr>
            <a:lvl5pPr marL="1371600" indent="0">
              <a:buNone/>
              <a:defRPr sz="1200" b="1"/>
            </a:lvl5pPr>
            <a:lvl6pPr marL="1714500" indent="0">
              <a:buNone/>
              <a:defRPr sz="1200" b="1"/>
            </a:lvl6pPr>
            <a:lvl7pPr marL="2057400" indent="0">
              <a:buNone/>
              <a:defRPr sz="1200" b="1"/>
            </a:lvl7pPr>
            <a:lvl8pPr marL="2400300" indent="0">
              <a:buNone/>
              <a:defRPr sz="1200" b="1"/>
            </a:lvl8pPr>
            <a:lvl9pPr marL="2743200" indent="0">
              <a:buNone/>
              <a:defRPr sz="1200" b="1"/>
            </a:lvl9pPr>
          </a:lstStyle>
          <a:p>
            <a:pPr lvl="0"/>
            <a:r>
              <a:rPr lang="en-US"/>
              <a:t>Edit Master text styles</a:t>
            </a:r>
          </a:p>
        </p:txBody>
      </p:sp>
      <p:sp>
        <p:nvSpPr>
          <p:cNvPr id="6" name="Content Placeholder 5">
            <a:extLst>
              <a:ext uri="{FF2B5EF4-FFF2-40B4-BE49-F238E27FC236}">
                <a16:creationId xmlns:a16="http://schemas.microsoft.com/office/drawing/2014/main" id="{49960BD7-E350-4338-AE4E-097AA1748BE0}"/>
              </a:ext>
            </a:extLst>
          </p:cNvPr>
          <p:cNvSpPr>
            <a:spLocks noGrp="1"/>
          </p:cNvSpPr>
          <p:nvPr>
            <p:ph sz="quarter" idx="4"/>
          </p:nvPr>
        </p:nvSpPr>
        <p:spPr>
          <a:xfrm>
            <a:off x="4629150" y="1878806"/>
            <a:ext cx="3887391" cy="276344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7" name="Date Placeholder 6">
            <a:extLst>
              <a:ext uri="{FF2B5EF4-FFF2-40B4-BE49-F238E27FC236}">
                <a16:creationId xmlns:a16="http://schemas.microsoft.com/office/drawing/2014/main" id="{B9C91111-8CC6-49E8-AFF4-460D7AA5C404}"/>
              </a:ext>
            </a:extLst>
          </p:cNvPr>
          <p:cNvSpPr>
            <a:spLocks noGrp="1"/>
          </p:cNvSpPr>
          <p:nvPr>
            <p:ph type="dt" sz="half" idx="10"/>
          </p:nvPr>
        </p:nvSpPr>
        <p:spPr/>
        <p:txBody>
          <a:bodyPr/>
          <a:lstStyle/>
          <a:p>
            <a:fld id="{FE1C8935-5503-46B3-AA64-FDD06962785D}" type="datetimeFigureOut">
              <a:rPr lang="en-US" smtClean="0"/>
              <a:t>10/12/2023</a:t>
            </a:fld>
            <a:endParaRPr lang="en-US"/>
          </a:p>
        </p:txBody>
      </p:sp>
      <p:sp>
        <p:nvSpPr>
          <p:cNvPr id="8" name="Footer Placeholder 7">
            <a:extLst>
              <a:ext uri="{FF2B5EF4-FFF2-40B4-BE49-F238E27FC236}">
                <a16:creationId xmlns:a16="http://schemas.microsoft.com/office/drawing/2014/main" id="{AEB47E37-C210-4655-8E14-302E21E832C7}"/>
              </a:ext>
            </a:extLst>
          </p:cNvPr>
          <p:cNvSpPr>
            <a:spLocks noGrp="1"/>
          </p:cNvSpPr>
          <p:nvPr>
            <p:ph type="ftr" sz="quarter" idx="11"/>
          </p:nvPr>
        </p:nvSpPr>
        <p:spPr/>
        <p:txBody>
          <a:bodyPr/>
          <a:lstStyle/>
          <a:p>
            <a:endParaRPr lang="en-US"/>
          </a:p>
        </p:txBody>
      </p:sp>
      <p:sp>
        <p:nvSpPr>
          <p:cNvPr id="9" name="Slide Number Placeholder 8">
            <a:extLst>
              <a:ext uri="{FF2B5EF4-FFF2-40B4-BE49-F238E27FC236}">
                <a16:creationId xmlns:a16="http://schemas.microsoft.com/office/drawing/2014/main" id="{3E78A9EA-D7E5-4BBD-AB42-C9A78E6B6603}"/>
              </a:ext>
            </a:extLst>
          </p:cNvPr>
          <p:cNvSpPr>
            <a:spLocks noGrp="1"/>
          </p:cNvSpPr>
          <p:nvPr>
            <p:ph type="sldNum" sz="quarter" idx="12"/>
          </p:nvPr>
        </p:nvSpPr>
        <p:spPr/>
        <p:txBody>
          <a:bodyPr/>
          <a:lstStyle/>
          <a:p>
            <a:fld id="{9306B73E-E889-4101-943F-C932486AC50A}" type="slidenum">
              <a:rPr lang="en-US" smtClean="0"/>
              <a:t>‹#›</a:t>
            </a:fld>
            <a:endParaRPr lang="en-US"/>
          </a:p>
        </p:txBody>
      </p:sp>
      <p:pic>
        <p:nvPicPr>
          <p:cNvPr id="11" name="Picture 10">
            <a:extLst>
              <a:ext uri="{FF2B5EF4-FFF2-40B4-BE49-F238E27FC236}">
                <a16:creationId xmlns:a16="http://schemas.microsoft.com/office/drawing/2014/main" id="{3A878C85-2C2D-4555-91B2-7F695AA418CD}"/>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Tree>
    <p:extLst>
      <p:ext uri="{BB962C8B-B14F-4D97-AF65-F5344CB8AC3E}">
        <p14:creationId xmlns:p14="http://schemas.microsoft.com/office/powerpoint/2010/main" val="3083220868"/>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userDrawn="1">
  <p:cSld name="2_标题幻灯片">
    <p:spTree>
      <p:nvGrpSpPr>
        <p:cNvPr id="1" name=""/>
        <p:cNvGrpSpPr/>
        <p:nvPr/>
      </p:nvGrpSpPr>
      <p:grpSpPr>
        <a:xfrm>
          <a:off x="0" y="0"/>
          <a:ext cx="0" cy="0"/>
          <a:chOff x="0" y="0"/>
          <a:chExt cx="0" cy="0"/>
        </a:xfrm>
      </p:grpSpPr>
      <p:pic>
        <p:nvPicPr>
          <p:cNvPr id="14" name="图片 13"/>
          <p:cNvPicPr>
            <a:picLocks noChangeAspect="1"/>
          </p:cNvPicPr>
          <p:nvPr userDrawn="1"/>
        </p:nvPicPr>
        <p:blipFill rotWithShape="1">
          <a:blip r:embed="rId2" cstate="print">
            <a:extLst>
              <a:ext uri="{28A0092B-C50C-407E-A947-70E740481C1C}">
                <a14:useLocalDpi xmlns:a14="http://schemas.microsoft.com/office/drawing/2010/main" val="0"/>
              </a:ext>
            </a:extLst>
          </a:blip>
          <a:srcRect r="27111"/>
          <a:stretch>
            <a:fillRect/>
          </a:stretch>
        </p:blipFill>
        <p:spPr>
          <a:xfrm>
            <a:off x="-1" y="0"/>
            <a:ext cx="9144001" cy="5143500"/>
          </a:xfrm>
          <a:prstGeom prst="rect">
            <a:avLst/>
          </a:prstGeom>
        </p:spPr>
      </p:pic>
      <p:pic>
        <p:nvPicPr>
          <p:cNvPr id="19" name="图片 18"/>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 y="3458213"/>
            <a:ext cx="9144011" cy="1685306"/>
          </a:xfrm>
          <a:prstGeom prst="rect">
            <a:avLst/>
          </a:prstGeom>
        </p:spPr>
      </p:pic>
    </p:spTree>
    <p:extLst>
      <p:ext uri="{BB962C8B-B14F-4D97-AF65-F5344CB8AC3E}">
        <p14:creationId xmlns:p14="http://schemas.microsoft.com/office/powerpoint/2010/main" val="3810381975"/>
      </p:ext>
    </p:extLst>
  </p:cSld>
  <p:clrMapOvr>
    <a:masterClrMapping/>
  </p:clrMapOvr>
  <mc:AlternateContent xmlns:mc="http://schemas.openxmlformats.org/markup-compatibility/2006" xmlns:p14="http://schemas.microsoft.com/office/powerpoint/2010/main">
    <mc:Choice Requires="p14">
      <p:transition spd="slow" p14:dur="1600" advTm="1000">
        <p:blinds dir="vert"/>
      </p:transition>
    </mc:Choice>
    <mc:Fallback xmlns="">
      <p:transition spd="slow" advTm="1000">
        <p:blinds dir="vert"/>
      </p:transition>
    </mc:Fallback>
  </mc:AlternateContent>
</p:sldLayout>
</file>

<file path=ppt/slideLayouts/slideLayout52.xml><?xml version="1.0" encoding="utf-8"?>
<p:sldLayout xmlns:a="http://schemas.openxmlformats.org/drawingml/2006/main" xmlns:r="http://schemas.openxmlformats.org/officeDocument/2006/relationships" xmlns:p="http://schemas.openxmlformats.org/presentationml/2006/main" type="title">
  <p:cSld name="标题幻灯片">
    <p:spTree>
      <p:nvGrpSpPr>
        <p:cNvPr id="1" name=""/>
        <p:cNvGrpSpPr/>
        <p:nvPr/>
      </p:nvGrpSpPr>
      <p:grpSpPr>
        <a:xfrm>
          <a:off x="0" y="0"/>
          <a:ext cx="0" cy="0"/>
          <a:chOff x="0" y="0"/>
          <a:chExt cx="0" cy="0"/>
        </a:xfrm>
      </p:grpSpPr>
    </p:spTree>
    <p:extLst>
      <p:ext uri="{BB962C8B-B14F-4D97-AF65-F5344CB8AC3E}">
        <p14:creationId xmlns:p14="http://schemas.microsoft.com/office/powerpoint/2010/main" val="2275241270"/>
      </p:ext>
    </p:extLst>
  </p:cSld>
  <p:clrMapOvr>
    <a:masterClrMapping/>
  </p:clrMapOvr>
  <p:transition spd="slow" advClick="0" advTm="4000">
    <p:fade/>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bg>
      <p:bgPr>
        <a:blipFill dpi="0" rotWithShape="1">
          <a:blip r:embed="rId2">
            <a:lum/>
          </a:blip>
          <a:srcRect/>
          <a:stretch>
            <a:fillRect/>
          </a:stretch>
        </a:blipFill>
        <a:effectLst/>
      </p:bgPr>
    </p:bg>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D758C8D-0F65-41F2-8D2B-8E662F01D839}"/>
              </a:ext>
            </a:extLst>
          </p:cNvPr>
          <p:cNvSpPr>
            <a:spLocks noGrp="1"/>
          </p:cNvSpPr>
          <p:nvPr>
            <p:ph type="title"/>
          </p:nvPr>
        </p:nvSpPr>
        <p:spPr/>
        <p:txBody>
          <a:bodyPr/>
          <a:lstStyle/>
          <a:p>
            <a:r>
              <a:rPr lang="en-US"/>
              <a:t>Click to edit Master title style</a:t>
            </a:r>
          </a:p>
        </p:txBody>
      </p:sp>
      <p:sp>
        <p:nvSpPr>
          <p:cNvPr id="3" name="Date Placeholder 2">
            <a:extLst>
              <a:ext uri="{FF2B5EF4-FFF2-40B4-BE49-F238E27FC236}">
                <a16:creationId xmlns:a16="http://schemas.microsoft.com/office/drawing/2014/main" id="{1323DC4F-F04B-4EF7-855D-738F4446DC45}"/>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4" name="Footer Placeholder 3">
            <a:extLst>
              <a:ext uri="{FF2B5EF4-FFF2-40B4-BE49-F238E27FC236}">
                <a16:creationId xmlns:a16="http://schemas.microsoft.com/office/drawing/2014/main" id="{8E48651F-A381-4808-8187-C91BA00346D9}"/>
              </a:ext>
            </a:extLst>
          </p:cNvPr>
          <p:cNvSpPr>
            <a:spLocks noGrp="1"/>
          </p:cNvSpPr>
          <p:nvPr>
            <p:ph type="ftr" sz="quarter" idx="11"/>
          </p:nvPr>
        </p:nvSpPr>
        <p:spPr/>
        <p:txBody>
          <a:bodyPr/>
          <a:lstStyle/>
          <a:p>
            <a:endParaRPr lang="en-US">
              <a:solidFill>
                <a:prstClr val="black">
                  <a:tint val="75000"/>
                </a:prstClr>
              </a:solidFill>
            </a:endParaRPr>
          </a:p>
        </p:txBody>
      </p:sp>
      <p:sp>
        <p:nvSpPr>
          <p:cNvPr id="5" name="Slide Number Placeholder 4">
            <a:extLst>
              <a:ext uri="{FF2B5EF4-FFF2-40B4-BE49-F238E27FC236}">
                <a16:creationId xmlns:a16="http://schemas.microsoft.com/office/drawing/2014/main" id="{5FA18D3B-4ACD-4E73-89EB-965186A195BA}"/>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C0090591-A9D2-A179-E1E7-6428F76E6E8E}"/>
              </a:ext>
            </a:extLst>
          </p:cNvPr>
          <p:cNvGrpSpPr/>
          <p:nvPr userDrawn="1"/>
        </p:nvGrpSpPr>
        <p:grpSpPr>
          <a:xfrm>
            <a:off x="5341" y="0"/>
            <a:ext cx="9138659" cy="5140496"/>
            <a:chOff x="-1332656" y="139945"/>
            <a:chExt cx="9138659" cy="5140496"/>
          </a:xfrm>
        </p:grpSpPr>
        <p:pic>
          <p:nvPicPr>
            <p:cNvPr id="7" name="Picture 6">
              <a:extLst>
                <a:ext uri="{FF2B5EF4-FFF2-40B4-BE49-F238E27FC236}">
                  <a16:creationId xmlns:a16="http://schemas.microsoft.com/office/drawing/2014/main" id="{74F15401-FCFD-2FA4-344F-57E39A45642A}"/>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9A9CDBB9-3057-6BA4-C973-557490BBBC28}"/>
                </a:ext>
              </a:extLst>
            </p:cNvPr>
            <p:cNvSpPr/>
            <p:nvPr userDrawn="1"/>
          </p:nvSpPr>
          <p:spPr>
            <a:xfrm>
              <a:off x="-1324903" y="139945"/>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7467CD64-3AB1-D97D-2072-8842D6F4893B}"/>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75646681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a:extLst>
              <a:ext uri="{FF2B5EF4-FFF2-40B4-BE49-F238E27FC236}">
                <a16:creationId xmlns:a16="http://schemas.microsoft.com/office/drawing/2014/main" id="{9EE6104B-2458-498C-ABBA-C0DED10B7317}"/>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3" name="Footer Placeholder 2">
            <a:extLst>
              <a:ext uri="{FF2B5EF4-FFF2-40B4-BE49-F238E27FC236}">
                <a16:creationId xmlns:a16="http://schemas.microsoft.com/office/drawing/2014/main" id="{77C4E4CF-1B85-4D09-81A8-6864E71AE761}"/>
              </a:ext>
            </a:extLst>
          </p:cNvPr>
          <p:cNvSpPr>
            <a:spLocks noGrp="1"/>
          </p:cNvSpPr>
          <p:nvPr>
            <p:ph type="ftr" sz="quarter" idx="11"/>
          </p:nvPr>
        </p:nvSpPr>
        <p:spPr/>
        <p:txBody>
          <a:bodyPr/>
          <a:lstStyle/>
          <a:p>
            <a:endParaRPr lang="en-US">
              <a:solidFill>
                <a:prstClr val="black">
                  <a:tint val="75000"/>
                </a:prstClr>
              </a:solidFill>
            </a:endParaRPr>
          </a:p>
        </p:txBody>
      </p:sp>
      <p:sp>
        <p:nvSpPr>
          <p:cNvPr id="4" name="Slide Number Placeholder 3">
            <a:extLst>
              <a:ext uri="{FF2B5EF4-FFF2-40B4-BE49-F238E27FC236}">
                <a16:creationId xmlns:a16="http://schemas.microsoft.com/office/drawing/2014/main" id="{ED8E9558-AFB0-4D59-A785-A2FDA35555E4}"/>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6" name="Group 5">
            <a:extLst>
              <a:ext uri="{FF2B5EF4-FFF2-40B4-BE49-F238E27FC236}">
                <a16:creationId xmlns:a16="http://schemas.microsoft.com/office/drawing/2014/main" id="{09369CDE-50D4-ECC7-5AFC-56336936E644}"/>
              </a:ext>
            </a:extLst>
          </p:cNvPr>
          <p:cNvGrpSpPr/>
          <p:nvPr userDrawn="1"/>
        </p:nvGrpSpPr>
        <p:grpSpPr>
          <a:xfrm>
            <a:off x="0" y="0"/>
            <a:ext cx="9144000" cy="5140496"/>
            <a:chOff x="-1337997" y="139945"/>
            <a:chExt cx="9144000" cy="5140496"/>
          </a:xfrm>
        </p:grpSpPr>
        <p:pic>
          <p:nvPicPr>
            <p:cNvPr id="7" name="Picture 6">
              <a:extLst>
                <a:ext uri="{FF2B5EF4-FFF2-40B4-BE49-F238E27FC236}">
                  <a16:creationId xmlns:a16="http://schemas.microsoft.com/office/drawing/2014/main" id="{F80EFA48-A6A8-AFF4-15C8-58399BD6D499}"/>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8" name="Rectangle 7">
              <a:extLst>
                <a:ext uri="{FF2B5EF4-FFF2-40B4-BE49-F238E27FC236}">
                  <a16:creationId xmlns:a16="http://schemas.microsoft.com/office/drawing/2014/main" id="{FF3C2C59-5D64-46B7-2A3D-8B2C97C502B5}"/>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9" name="Rectangle 8">
              <a:extLst>
                <a:ext uri="{FF2B5EF4-FFF2-40B4-BE49-F238E27FC236}">
                  <a16:creationId xmlns:a16="http://schemas.microsoft.com/office/drawing/2014/main" id="{4ADF9E3F-8DD8-A18E-9167-593FB6DA684E}"/>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1118015584"/>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73A6E64-5B43-4BA6-8890-55DEB65FE33D}"/>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Content Placeholder 2">
            <a:extLst>
              <a:ext uri="{FF2B5EF4-FFF2-40B4-BE49-F238E27FC236}">
                <a16:creationId xmlns:a16="http://schemas.microsoft.com/office/drawing/2014/main" id="{19379167-2151-44FC-BF25-DFD27049F4B0}"/>
              </a:ext>
            </a:extLst>
          </p:cNvPr>
          <p:cNvSpPr>
            <a:spLocks noGrp="1"/>
          </p:cNvSpPr>
          <p:nvPr>
            <p:ph idx="1"/>
          </p:nvPr>
        </p:nvSpPr>
        <p:spPr>
          <a:xfrm>
            <a:off x="3887391" y="740584"/>
            <a:ext cx="4629150" cy="3655219"/>
          </a:xfrm>
        </p:spPr>
        <p:txBody>
          <a:bodyPr/>
          <a:lstStyle>
            <a:lvl1pPr>
              <a:defRPr sz="2400"/>
            </a:lvl1pPr>
            <a:lvl2pPr>
              <a:defRPr sz="2100"/>
            </a:lvl2pPr>
            <a:lvl3pPr>
              <a:defRPr sz="1800"/>
            </a:lvl3pPr>
            <a:lvl4pPr>
              <a:defRPr sz="1500"/>
            </a:lvl4pPr>
            <a:lvl5pPr>
              <a:defRPr sz="1500"/>
            </a:lvl5pPr>
            <a:lvl6pPr>
              <a:defRPr sz="1500"/>
            </a:lvl6pPr>
            <a:lvl7pPr>
              <a:defRPr sz="1500"/>
            </a:lvl7pPr>
            <a:lvl8pPr>
              <a:defRPr sz="1500"/>
            </a:lvl8pPr>
            <a:lvl9pPr>
              <a:defRPr sz="15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Text Placeholder 3">
            <a:extLst>
              <a:ext uri="{FF2B5EF4-FFF2-40B4-BE49-F238E27FC236}">
                <a16:creationId xmlns:a16="http://schemas.microsoft.com/office/drawing/2014/main" id="{486E8D4D-9575-44FE-80EF-A5E5D3774486}"/>
              </a:ext>
            </a:extLst>
          </p:cNvPr>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8F0DF73A-77BC-4174-B01E-823EE96F1BD2}"/>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5488BB73-AA98-40B8-86A0-7E9FF8C49F93}"/>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13D71948-3005-4AD2-A429-FBDF9FC90BB0}"/>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0F9B9A94-F433-4173-CCDD-B8A3BD37593F}"/>
              </a:ext>
            </a:extLst>
          </p:cNvPr>
          <p:cNvGrpSpPr/>
          <p:nvPr userDrawn="1"/>
        </p:nvGrpSpPr>
        <p:grpSpPr>
          <a:xfrm>
            <a:off x="0" y="0"/>
            <a:ext cx="9144000" cy="5140496"/>
            <a:chOff x="-1337997" y="139945"/>
            <a:chExt cx="9144000" cy="5140496"/>
          </a:xfrm>
        </p:grpSpPr>
        <p:pic>
          <p:nvPicPr>
            <p:cNvPr id="10" name="Picture 9">
              <a:extLst>
                <a:ext uri="{FF2B5EF4-FFF2-40B4-BE49-F238E27FC236}">
                  <a16:creationId xmlns:a16="http://schemas.microsoft.com/office/drawing/2014/main" id="{18D34A31-F8E5-BD29-16B3-33480455499F}"/>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B1B693A8-9B76-28F5-4004-178AF9A1E871}"/>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998B4555-C39D-A300-A4AA-A8CA3E145929}"/>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207659996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CEDBF4CA-4B3B-47DC-AC91-7CC00B696E9A}"/>
              </a:ext>
            </a:extLst>
          </p:cNvPr>
          <p:cNvSpPr>
            <a:spLocks noGrp="1"/>
          </p:cNvSpPr>
          <p:nvPr>
            <p:ph type="title"/>
          </p:nvPr>
        </p:nvSpPr>
        <p:spPr>
          <a:xfrm>
            <a:off x="629841" y="342900"/>
            <a:ext cx="2949178" cy="1200150"/>
          </a:xfrm>
        </p:spPr>
        <p:txBody>
          <a:bodyPr anchor="b"/>
          <a:lstStyle>
            <a:lvl1pPr>
              <a:defRPr sz="2400"/>
            </a:lvl1pPr>
          </a:lstStyle>
          <a:p>
            <a:r>
              <a:rPr lang="en-US"/>
              <a:t>Click to edit Master title style</a:t>
            </a:r>
          </a:p>
        </p:txBody>
      </p:sp>
      <p:sp>
        <p:nvSpPr>
          <p:cNvPr id="3" name="Picture Placeholder 2">
            <a:extLst>
              <a:ext uri="{FF2B5EF4-FFF2-40B4-BE49-F238E27FC236}">
                <a16:creationId xmlns:a16="http://schemas.microsoft.com/office/drawing/2014/main" id="{204900BA-A396-46B0-A22B-E6A8AD387DC8}"/>
              </a:ext>
            </a:extLst>
          </p:cNvPr>
          <p:cNvSpPr>
            <a:spLocks noGrp="1"/>
          </p:cNvSpPr>
          <p:nvPr>
            <p:ph type="pic" idx="1"/>
          </p:nvPr>
        </p:nvSpPr>
        <p:spPr>
          <a:xfrm>
            <a:off x="3887391" y="740584"/>
            <a:ext cx="4629150" cy="3655219"/>
          </a:xfrm>
        </p:spPr>
        <p:txBody>
          <a:bodyPr/>
          <a:lstStyle>
            <a:lvl1pPr marL="0" indent="0">
              <a:buNone/>
              <a:defRPr sz="2400"/>
            </a:lvl1pPr>
            <a:lvl2pPr marL="342767" indent="0">
              <a:buNone/>
              <a:defRPr sz="2100"/>
            </a:lvl2pPr>
            <a:lvl3pPr marL="685545" indent="0">
              <a:buNone/>
              <a:defRPr sz="1800"/>
            </a:lvl3pPr>
            <a:lvl4pPr marL="1028318" indent="0">
              <a:buNone/>
              <a:defRPr sz="1500"/>
            </a:lvl4pPr>
            <a:lvl5pPr marL="1371090" indent="0">
              <a:buNone/>
              <a:defRPr sz="1500"/>
            </a:lvl5pPr>
            <a:lvl6pPr marL="1713869" indent="0">
              <a:buNone/>
              <a:defRPr sz="1500"/>
            </a:lvl6pPr>
            <a:lvl7pPr marL="2056634" indent="0">
              <a:buNone/>
              <a:defRPr sz="1500"/>
            </a:lvl7pPr>
            <a:lvl8pPr marL="2399400" indent="0">
              <a:buNone/>
              <a:defRPr sz="1500"/>
            </a:lvl8pPr>
            <a:lvl9pPr marL="2742167" indent="0">
              <a:buNone/>
              <a:defRPr sz="1500"/>
            </a:lvl9pPr>
          </a:lstStyle>
          <a:p>
            <a:endParaRPr lang="en-US"/>
          </a:p>
        </p:txBody>
      </p:sp>
      <p:sp>
        <p:nvSpPr>
          <p:cNvPr id="4" name="Text Placeholder 3">
            <a:extLst>
              <a:ext uri="{FF2B5EF4-FFF2-40B4-BE49-F238E27FC236}">
                <a16:creationId xmlns:a16="http://schemas.microsoft.com/office/drawing/2014/main" id="{20F30CA7-1F4D-40C1-9A6A-040327EAE209}"/>
              </a:ext>
            </a:extLst>
          </p:cNvPr>
          <p:cNvSpPr>
            <a:spLocks noGrp="1"/>
          </p:cNvSpPr>
          <p:nvPr>
            <p:ph type="body" sz="half" idx="2"/>
          </p:nvPr>
        </p:nvSpPr>
        <p:spPr>
          <a:xfrm>
            <a:off x="629841" y="1543052"/>
            <a:ext cx="2949178" cy="2858691"/>
          </a:xfrm>
        </p:spPr>
        <p:txBody>
          <a:bodyPr/>
          <a:lstStyle>
            <a:lvl1pPr marL="0" indent="0">
              <a:buNone/>
              <a:defRPr sz="1200"/>
            </a:lvl1pPr>
            <a:lvl2pPr marL="342767" indent="0">
              <a:buNone/>
              <a:defRPr sz="1100"/>
            </a:lvl2pPr>
            <a:lvl3pPr marL="685545" indent="0">
              <a:buNone/>
              <a:defRPr sz="900"/>
            </a:lvl3pPr>
            <a:lvl4pPr marL="1028318" indent="0">
              <a:buNone/>
              <a:defRPr sz="800"/>
            </a:lvl4pPr>
            <a:lvl5pPr marL="1371090" indent="0">
              <a:buNone/>
              <a:defRPr sz="800"/>
            </a:lvl5pPr>
            <a:lvl6pPr marL="1713869" indent="0">
              <a:buNone/>
              <a:defRPr sz="800"/>
            </a:lvl6pPr>
            <a:lvl7pPr marL="2056634" indent="0">
              <a:buNone/>
              <a:defRPr sz="800"/>
            </a:lvl7pPr>
            <a:lvl8pPr marL="2399400" indent="0">
              <a:buNone/>
              <a:defRPr sz="800"/>
            </a:lvl8pPr>
            <a:lvl9pPr marL="2742167" indent="0">
              <a:buNone/>
              <a:defRPr sz="800"/>
            </a:lvl9pPr>
          </a:lstStyle>
          <a:p>
            <a:pPr lvl="0"/>
            <a:r>
              <a:rPr lang="en-US"/>
              <a:t>Edit Master text styles</a:t>
            </a:r>
          </a:p>
        </p:txBody>
      </p:sp>
      <p:sp>
        <p:nvSpPr>
          <p:cNvPr id="5" name="Date Placeholder 4">
            <a:extLst>
              <a:ext uri="{FF2B5EF4-FFF2-40B4-BE49-F238E27FC236}">
                <a16:creationId xmlns:a16="http://schemas.microsoft.com/office/drawing/2014/main" id="{311032F2-F618-4746-9BAE-D6D1CB3D4F36}"/>
              </a:ext>
            </a:extLst>
          </p:cNvPr>
          <p:cNvSpPr>
            <a:spLocks noGrp="1"/>
          </p:cNvSpPr>
          <p:nvPr>
            <p:ph type="dt" sz="half" idx="10"/>
          </p:nvPr>
        </p:nvSpPr>
        <p:spPr/>
        <p:txBody>
          <a:bodyPr/>
          <a:lstStyle/>
          <a:p>
            <a:fld id="{FE1C8935-5503-46B3-AA64-FDD06962785D}" type="datetimeFigureOut">
              <a:rPr lang="en-US" smtClean="0">
                <a:solidFill>
                  <a:prstClr val="black">
                    <a:tint val="75000"/>
                  </a:prstClr>
                </a:solidFill>
              </a:rPr>
              <a:pPr/>
              <a:t>10/12/2023</a:t>
            </a:fld>
            <a:endParaRPr lang="en-US">
              <a:solidFill>
                <a:prstClr val="black">
                  <a:tint val="75000"/>
                </a:prstClr>
              </a:solidFill>
            </a:endParaRPr>
          </a:p>
        </p:txBody>
      </p:sp>
      <p:sp>
        <p:nvSpPr>
          <p:cNvPr id="6" name="Footer Placeholder 5">
            <a:extLst>
              <a:ext uri="{FF2B5EF4-FFF2-40B4-BE49-F238E27FC236}">
                <a16:creationId xmlns:a16="http://schemas.microsoft.com/office/drawing/2014/main" id="{652D1357-92FD-4B75-BF6D-B58B3069948D}"/>
              </a:ext>
            </a:extLst>
          </p:cNvPr>
          <p:cNvSpPr>
            <a:spLocks noGrp="1"/>
          </p:cNvSpPr>
          <p:nvPr>
            <p:ph type="ftr" sz="quarter" idx="11"/>
          </p:nvPr>
        </p:nvSpPr>
        <p:spPr/>
        <p:txBody>
          <a:bodyPr/>
          <a:lstStyle/>
          <a:p>
            <a:endParaRPr lang="en-US">
              <a:solidFill>
                <a:prstClr val="black">
                  <a:tint val="75000"/>
                </a:prstClr>
              </a:solidFill>
            </a:endParaRPr>
          </a:p>
        </p:txBody>
      </p:sp>
      <p:sp>
        <p:nvSpPr>
          <p:cNvPr id="7" name="Slide Number Placeholder 6">
            <a:extLst>
              <a:ext uri="{FF2B5EF4-FFF2-40B4-BE49-F238E27FC236}">
                <a16:creationId xmlns:a16="http://schemas.microsoft.com/office/drawing/2014/main" id="{A2FC0E1B-A2C9-4098-AFC0-7ED63619D901}"/>
              </a:ext>
            </a:extLst>
          </p:cNvPr>
          <p:cNvSpPr>
            <a:spLocks noGrp="1"/>
          </p:cNvSpPr>
          <p:nvPr>
            <p:ph type="sldNum" sz="quarter" idx="12"/>
          </p:nvPr>
        </p:nvSpPr>
        <p:spPr/>
        <p:txBody>
          <a:bodyPr/>
          <a:lstStyle/>
          <a:p>
            <a:fld id="{9306B73E-E889-4101-943F-C932486AC50A}" type="slidenum">
              <a:rPr lang="en-US" smtClean="0">
                <a:solidFill>
                  <a:prstClr val="black">
                    <a:tint val="75000"/>
                  </a:prstClr>
                </a:solidFill>
              </a:rPr>
              <a:pPr/>
              <a:t>‹#›</a:t>
            </a:fld>
            <a:endParaRPr lang="en-US">
              <a:solidFill>
                <a:prstClr val="black">
                  <a:tint val="75000"/>
                </a:prstClr>
              </a:solidFill>
            </a:endParaRPr>
          </a:p>
        </p:txBody>
      </p:sp>
      <p:grpSp>
        <p:nvGrpSpPr>
          <p:cNvPr id="9" name="Group 8">
            <a:extLst>
              <a:ext uri="{FF2B5EF4-FFF2-40B4-BE49-F238E27FC236}">
                <a16:creationId xmlns:a16="http://schemas.microsoft.com/office/drawing/2014/main" id="{17459E53-A21E-177F-9783-61A53EC07B1E}"/>
              </a:ext>
            </a:extLst>
          </p:cNvPr>
          <p:cNvGrpSpPr/>
          <p:nvPr userDrawn="1"/>
        </p:nvGrpSpPr>
        <p:grpSpPr>
          <a:xfrm>
            <a:off x="0" y="0"/>
            <a:ext cx="9144000" cy="5140496"/>
            <a:chOff x="-1337997" y="139945"/>
            <a:chExt cx="9144000" cy="5140496"/>
          </a:xfrm>
        </p:grpSpPr>
        <p:pic>
          <p:nvPicPr>
            <p:cNvPr id="10" name="Picture 9">
              <a:extLst>
                <a:ext uri="{FF2B5EF4-FFF2-40B4-BE49-F238E27FC236}">
                  <a16:creationId xmlns:a16="http://schemas.microsoft.com/office/drawing/2014/main" id="{F5BA7385-5668-6514-1B5D-61E151CE3763}"/>
                </a:ext>
              </a:extLst>
            </p:cNvPr>
            <p:cNvPicPr>
              <a:picLocks noChangeAspect="1"/>
            </p:cNvPicPr>
            <p:nvPr userDrawn="1"/>
          </p:nvPicPr>
          <p:blipFill>
            <a:blip r:embed="rId2">
              <a:extLst>
                <a:ext uri="{28A0092B-C50C-407E-A947-70E740481C1C}">
                  <a14:useLocalDpi xmlns:a14="http://schemas.microsoft.com/office/drawing/2010/main" val="0"/>
                </a:ext>
              </a:extLst>
            </a:blip>
            <a:srcRect/>
            <a:stretch/>
          </p:blipFill>
          <p:spPr>
            <a:xfrm>
              <a:off x="-1332656" y="139945"/>
              <a:ext cx="9138659" cy="5140496"/>
            </a:xfrm>
            <a:prstGeom prst="rect">
              <a:avLst/>
            </a:prstGeom>
          </p:spPr>
        </p:pic>
        <p:sp>
          <p:nvSpPr>
            <p:cNvPr id="11" name="Rectangle 10">
              <a:extLst>
                <a:ext uri="{FF2B5EF4-FFF2-40B4-BE49-F238E27FC236}">
                  <a16:creationId xmlns:a16="http://schemas.microsoft.com/office/drawing/2014/main" id="{19F134D9-0B21-7848-5439-2403D017270C}"/>
                </a:ext>
              </a:extLst>
            </p:cNvPr>
            <p:cNvSpPr/>
            <p:nvPr userDrawn="1"/>
          </p:nvSpPr>
          <p:spPr>
            <a:xfrm>
              <a:off x="-1337997" y="159857"/>
              <a:ext cx="1260648"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12" name="Rectangle 11">
              <a:extLst>
                <a:ext uri="{FF2B5EF4-FFF2-40B4-BE49-F238E27FC236}">
                  <a16:creationId xmlns:a16="http://schemas.microsoft.com/office/drawing/2014/main" id="{F4C97980-C4C7-D076-3625-5F89623D87CA}"/>
                </a:ext>
              </a:extLst>
            </p:cNvPr>
            <p:cNvSpPr/>
            <p:nvPr userDrawn="1"/>
          </p:nvSpPr>
          <p:spPr>
            <a:xfrm>
              <a:off x="6402355" y="143121"/>
              <a:ext cx="1393595" cy="309118"/>
            </a:xfrm>
            <a:prstGeom prst="rect">
              <a:avLst/>
            </a:prstGeom>
            <a:solidFill>
              <a:srgbClr val="FF7707"/>
            </a:solidFill>
            <a:ln>
              <a:no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spTree>
    <p:extLst>
      <p:ext uri="{BB962C8B-B14F-4D97-AF65-F5344CB8AC3E}">
        <p14:creationId xmlns:p14="http://schemas.microsoft.com/office/powerpoint/2010/main" val="3864698362"/>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image" Target="../media/image1.png"/><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21.xml"/><Relationship Id="rId13" Type="http://schemas.openxmlformats.org/officeDocument/2006/relationships/slideLayout" Target="../slideLayouts/slideLayout26.xml"/><Relationship Id="rId3" Type="http://schemas.openxmlformats.org/officeDocument/2006/relationships/slideLayout" Target="../slideLayouts/slideLayout16.xml"/><Relationship Id="rId7" Type="http://schemas.openxmlformats.org/officeDocument/2006/relationships/slideLayout" Target="../slideLayouts/slideLayout20.xml"/><Relationship Id="rId12" Type="http://schemas.openxmlformats.org/officeDocument/2006/relationships/slideLayout" Target="../slideLayouts/slideLayout25.xml"/><Relationship Id="rId2" Type="http://schemas.openxmlformats.org/officeDocument/2006/relationships/slideLayout" Target="../slideLayouts/slideLayout15.xml"/><Relationship Id="rId1" Type="http://schemas.openxmlformats.org/officeDocument/2006/relationships/slideLayout" Target="../slideLayouts/slideLayout14.xml"/><Relationship Id="rId6" Type="http://schemas.openxmlformats.org/officeDocument/2006/relationships/slideLayout" Target="../slideLayouts/slideLayout19.xml"/><Relationship Id="rId11" Type="http://schemas.openxmlformats.org/officeDocument/2006/relationships/slideLayout" Target="../slideLayouts/slideLayout24.xml"/><Relationship Id="rId5" Type="http://schemas.openxmlformats.org/officeDocument/2006/relationships/slideLayout" Target="../slideLayouts/slideLayout18.xml"/><Relationship Id="rId15" Type="http://schemas.openxmlformats.org/officeDocument/2006/relationships/image" Target="../media/image1.png"/><Relationship Id="rId10" Type="http://schemas.openxmlformats.org/officeDocument/2006/relationships/slideLayout" Target="../slideLayouts/slideLayout23.xml"/><Relationship Id="rId4" Type="http://schemas.openxmlformats.org/officeDocument/2006/relationships/slideLayout" Target="../slideLayouts/slideLayout17.xml"/><Relationship Id="rId9" Type="http://schemas.openxmlformats.org/officeDocument/2006/relationships/slideLayout" Target="../slideLayouts/slideLayout22.xml"/><Relationship Id="rId14" Type="http://schemas.openxmlformats.org/officeDocument/2006/relationships/theme" Target="../theme/theme2.xml"/></Relationships>
</file>

<file path=ppt/slideMasters/_rels/slideMaster3.xml.rels><?xml version="1.0" encoding="UTF-8" standalone="yes"?>
<Relationships xmlns="http://schemas.openxmlformats.org/package/2006/relationships"><Relationship Id="rId8" Type="http://schemas.openxmlformats.org/officeDocument/2006/relationships/slideLayout" Target="../slideLayouts/slideLayout34.xml"/><Relationship Id="rId13" Type="http://schemas.openxmlformats.org/officeDocument/2006/relationships/theme" Target="../theme/theme3.xml"/><Relationship Id="rId3" Type="http://schemas.openxmlformats.org/officeDocument/2006/relationships/slideLayout" Target="../slideLayouts/slideLayout29.xml"/><Relationship Id="rId7" Type="http://schemas.openxmlformats.org/officeDocument/2006/relationships/slideLayout" Target="../slideLayouts/slideLayout33.xml"/><Relationship Id="rId12" Type="http://schemas.openxmlformats.org/officeDocument/2006/relationships/slideLayout" Target="../slideLayouts/slideLayout38.xml"/><Relationship Id="rId2" Type="http://schemas.openxmlformats.org/officeDocument/2006/relationships/slideLayout" Target="../slideLayouts/slideLayout28.xml"/><Relationship Id="rId1" Type="http://schemas.openxmlformats.org/officeDocument/2006/relationships/slideLayout" Target="../slideLayouts/slideLayout27.xml"/><Relationship Id="rId6" Type="http://schemas.openxmlformats.org/officeDocument/2006/relationships/slideLayout" Target="../slideLayouts/slideLayout32.xml"/><Relationship Id="rId11" Type="http://schemas.openxmlformats.org/officeDocument/2006/relationships/slideLayout" Target="../slideLayouts/slideLayout37.xml"/><Relationship Id="rId5" Type="http://schemas.openxmlformats.org/officeDocument/2006/relationships/slideLayout" Target="../slideLayouts/slideLayout31.xml"/><Relationship Id="rId10" Type="http://schemas.openxmlformats.org/officeDocument/2006/relationships/slideLayout" Target="../slideLayouts/slideLayout36.xml"/><Relationship Id="rId4" Type="http://schemas.openxmlformats.org/officeDocument/2006/relationships/slideLayout" Target="../slideLayouts/slideLayout30.xml"/><Relationship Id="rId9" Type="http://schemas.openxmlformats.org/officeDocument/2006/relationships/slideLayout" Target="../slideLayouts/slideLayout35.xml"/><Relationship Id="rId14" Type="http://schemas.openxmlformats.org/officeDocument/2006/relationships/image" Target="../media/image1.png"/></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46.xml"/><Relationship Id="rId13" Type="http://schemas.openxmlformats.org/officeDocument/2006/relationships/slideLayout" Target="../slideLayouts/slideLayout51.xml"/><Relationship Id="rId3" Type="http://schemas.openxmlformats.org/officeDocument/2006/relationships/slideLayout" Target="../slideLayouts/slideLayout41.xml"/><Relationship Id="rId7" Type="http://schemas.openxmlformats.org/officeDocument/2006/relationships/slideLayout" Target="../slideLayouts/slideLayout45.xml"/><Relationship Id="rId12" Type="http://schemas.openxmlformats.org/officeDocument/2006/relationships/slideLayout" Target="../slideLayouts/slideLayout50.xml"/><Relationship Id="rId2" Type="http://schemas.openxmlformats.org/officeDocument/2006/relationships/slideLayout" Target="../slideLayouts/slideLayout40.xml"/><Relationship Id="rId16" Type="http://schemas.openxmlformats.org/officeDocument/2006/relationships/image" Target="../media/image1.png"/><Relationship Id="rId1" Type="http://schemas.openxmlformats.org/officeDocument/2006/relationships/slideLayout" Target="../slideLayouts/slideLayout39.xml"/><Relationship Id="rId6" Type="http://schemas.openxmlformats.org/officeDocument/2006/relationships/slideLayout" Target="../slideLayouts/slideLayout44.xml"/><Relationship Id="rId11" Type="http://schemas.openxmlformats.org/officeDocument/2006/relationships/slideLayout" Target="../slideLayouts/slideLayout49.xml"/><Relationship Id="rId5" Type="http://schemas.openxmlformats.org/officeDocument/2006/relationships/slideLayout" Target="../slideLayouts/slideLayout43.xml"/><Relationship Id="rId15" Type="http://schemas.openxmlformats.org/officeDocument/2006/relationships/theme" Target="../theme/theme4.xml"/><Relationship Id="rId10" Type="http://schemas.openxmlformats.org/officeDocument/2006/relationships/slideLayout" Target="../slideLayouts/slideLayout48.xml"/><Relationship Id="rId4" Type="http://schemas.openxmlformats.org/officeDocument/2006/relationships/slideLayout" Target="../slideLayouts/slideLayout42.xml"/><Relationship Id="rId9" Type="http://schemas.openxmlformats.org/officeDocument/2006/relationships/slideLayout" Target="../slideLayouts/slideLayout47.xml"/><Relationship Id="rId14" Type="http://schemas.openxmlformats.org/officeDocument/2006/relationships/slideLayout" Target="../slideLayouts/slideLayout52.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31A61832-5EF8-78C7-B1EC-092C6CC3DE6F}"/>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68558" tIns="34289" rIns="68558"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68558" tIns="34289" rIns="68558"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4"/>
            <a:ext cx="2057400" cy="273844"/>
          </a:xfrm>
          <a:prstGeom prst="rect">
            <a:avLst/>
          </a:prstGeom>
        </p:spPr>
        <p:txBody>
          <a:bodyPr vert="horz" lIns="68558" tIns="34289" rIns="68558" bIns="34289" rtlCol="0" anchor="ctr"/>
          <a:lstStyle>
            <a:lvl1pPr algn="l">
              <a:defRPr sz="900">
                <a:solidFill>
                  <a:schemeClr val="tx1">
                    <a:tint val="75000"/>
                  </a:schemeClr>
                </a:solidFill>
              </a:defRPr>
            </a:lvl1pPr>
          </a:lstStyle>
          <a:p>
            <a:pPr defTabSz="685545"/>
            <a:fld id="{FE1C8935-5503-46B3-AA64-FDD06962785D}" type="datetimeFigureOut">
              <a:rPr lang="en-US" smtClean="0">
                <a:solidFill>
                  <a:prstClr val="black">
                    <a:tint val="75000"/>
                  </a:prstClr>
                </a:solidFill>
              </a:rPr>
              <a:pPr defTabSz="685545"/>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4"/>
            <a:ext cx="3086100" cy="273844"/>
          </a:xfrm>
          <a:prstGeom prst="rect">
            <a:avLst/>
          </a:prstGeom>
        </p:spPr>
        <p:txBody>
          <a:bodyPr vert="horz" lIns="68558" tIns="34289" rIns="68558" bIns="34289" rtlCol="0" anchor="ctr"/>
          <a:lstStyle>
            <a:lvl1pPr algn="ctr">
              <a:defRPr sz="900">
                <a:solidFill>
                  <a:schemeClr val="tx1">
                    <a:tint val="75000"/>
                  </a:schemeClr>
                </a:solidFill>
              </a:defRPr>
            </a:lvl1pPr>
          </a:lstStyle>
          <a:p>
            <a:pPr defTabSz="685545"/>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4"/>
            <a:ext cx="2057400" cy="273844"/>
          </a:xfrm>
          <a:prstGeom prst="rect">
            <a:avLst/>
          </a:prstGeom>
        </p:spPr>
        <p:txBody>
          <a:bodyPr vert="horz" lIns="68558" tIns="34289" rIns="68558" bIns="34289" rtlCol="0" anchor="ctr"/>
          <a:lstStyle>
            <a:lvl1pPr algn="r">
              <a:defRPr sz="900">
                <a:solidFill>
                  <a:schemeClr val="tx1">
                    <a:tint val="75000"/>
                  </a:schemeClr>
                </a:solidFill>
              </a:defRPr>
            </a:lvl1pPr>
          </a:lstStyle>
          <a:p>
            <a:pPr defTabSz="685545"/>
            <a:fld id="{9306B73E-E889-4101-943F-C932486AC50A}" type="slidenum">
              <a:rPr lang="en-US" smtClean="0">
                <a:solidFill>
                  <a:prstClr val="black">
                    <a:tint val="75000"/>
                  </a:prstClr>
                </a:solidFill>
              </a:rPr>
              <a:pPr defTabSz="685545"/>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44C84B12-591A-2BEE-7BFB-0F3B75ED4290}"/>
              </a:ext>
            </a:extLst>
          </p:cNvPr>
          <p:cNvGrpSpPr/>
          <p:nvPr userDrawn="1"/>
        </p:nvGrpSpPr>
        <p:grpSpPr>
          <a:xfrm>
            <a:off x="-4140968" y="0"/>
            <a:ext cx="4613345" cy="3950092"/>
            <a:chOff x="5412055" y="2001125"/>
            <a:chExt cx="3997937" cy="3950092"/>
          </a:xfrm>
        </p:grpSpPr>
        <p:sp>
          <p:nvSpPr>
            <p:cNvPr id="9" name="TextBox 8">
              <a:extLst>
                <a:ext uri="{FF2B5EF4-FFF2-40B4-BE49-F238E27FC236}">
                  <a16:creationId xmlns:a16="http://schemas.microsoft.com/office/drawing/2014/main" id="{C1C16969-3B4E-E0DB-FFA4-93805EDDBE30}"/>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10" name="Picture 9">
              <a:extLst>
                <a:ext uri="{FF2B5EF4-FFF2-40B4-BE49-F238E27FC236}">
                  <a16:creationId xmlns:a16="http://schemas.microsoft.com/office/drawing/2014/main" id="{A88D3BAD-654D-D74B-37B0-3C25612CF85A}"/>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1" name="TextBox 10">
              <a:extLst>
                <a:ext uri="{FF2B5EF4-FFF2-40B4-BE49-F238E27FC236}">
                  <a16:creationId xmlns:a16="http://schemas.microsoft.com/office/drawing/2014/main" id="{8B702F39-8EDB-B040-FE16-ACEBDD2FD035}"/>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2" name="TextBox 11">
              <a:extLst>
                <a:ext uri="{FF2B5EF4-FFF2-40B4-BE49-F238E27FC236}">
                  <a16:creationId xmlns:a16="http://schemas.microsoft.com/office/drawing/2014/main" id="{4E13C4FD-A05A-F619-9FC2-0CDAE384D77D}"/>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3" name="TextBox 12">
              <a:extLst>
                <a:ext uri="{FF2B5EF4-FFF2-40B4-BE49-F238E27FC236}">
                  <a16:creationId xmlns:a16="http://schemas.microsoft.com/office/drawing/2014/main" id="{FA3D5FC6-D6EA-5D50-0FCD-DA8BA8E132E6}"/>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75685191"/>
      </p:ext>
    </p:extLst>
  </p:cSld>
  <p:clrMap bg1="lt1" tx1="dk1" bg2="lt2" tx2="dk2" accent1="accent1" accent2="accent2" accent3="accent3" accent4="accent4" accent5="accent5" accent6="accent6" hlink="hlink" folHlink="folHlink"/>
  <p:sldLayoutIdLst>
    <p:sldLayoutId id="2147483708" r:id="rId1"/>
    <p:sldLayoutId id="2147483709" r:id="rId2"/>
    <p:sldLayoutId id="2147483710" r:id="rId3"/>
    <p:sldLayoutId id="2147483711" r:id="rId4"/>
    <p:sldLayoutId id="2147483712" r:id="rId5"/>
    <p:sldLayoutId id="2147483713" r:id="rId6"/>
    <p:sldLayoutId id="2147483714" r:id="rId7"/>
    <p:sldLayoutId id="2147483715" r:id="rId8"/>
    <p:sldLayoutId id="2147483716" r:id="rId9"/>
    <p:sldLayoutId id="2147483717" r:id="rId10"/>
    <p:sldLayoutId id="2147483718" r:id="rId11"/>
    <p:sldLayoutId id="2147483719" r:id="rId12"/>
    <p:sldLayoutId id="2147483785" r:id="rId13"/>
  </p:sldLayoutIdLst>
  <p:txStyles>
    <p:titleStyle>
      <a:lvl1pPr algn="l" defTabSz="685545"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390" indent="-171390" algn="l" defTabSz="685545"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169" indent="-171390" algn="l" defTabSz="685545"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6934" indent="-171390" algn="l" defTabSz="685545"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70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467"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245"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018"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0790"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569" indent="-171390" algn="l" defTabSz="685545"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545" rtl="0" eaLnBrk="1" latinLnBrk="0" hangingPunct="1">
        <a:defRPr sz="1400" kern="1200">
          <a:solidFill>
            <a:schemeClr val="tx1"/>
          </a:solidFill>
          <a:latin typeface="+mn-lt"/>
          <a:ea typeface="+mn-ea"/>
          <a:cs typeface="+mn-cs"/>
        </a:defRPr>
      </a:lvl1pPr>
      <a:lvl2pPr marL="342767" algn="l" defTabSz="685545" rtl="0" eaLnBrk="1" latinLnBrk="0" hangingPunct="1">
        <a:defRPr sz="1400" kern="1200">
          <a:solidFill>
            <a:schemeClr val="tx1"/>
          </a:solidFill>
          <a:latin typeface="+mn-lt"/>
          <a:ea typeface="+mn-ea"/>
          <a:cs typeface="+mn-cs"/>
        </a:defRPr>
      </a:lvl2pPr>
      <a:lvl3pPr marL="685545" algn="l" defTabSz="685545" rtl="0" eaLnBrk="1" latinLnBrk="0" hangingPunct="1">
        <a:defRPr sz="1400" kern="1200">
          <a:solidFill>
            <a:schemeClr val="tx1"/>
          </a:solidFill>
          <a:latin typeface="+mn-lt"/>
          <a:ea typeface="+mn-ea"/>
          <a:cs typeface="+mn-cs"/>
        </a:defRPr>
      </a:lvl3pPr>
      <a:lvl4pPr marL="1028318" algn="l" defTabSz="685545" rtl="0" eaLnBrk="1" latinLnBrk="0" hangingPunct="1">
        <a:defRPr sz="1400" kern="1200">
          <a:solidFill>
            <a:schemeClr val="tx1"/>
          </a:solidFill>
          <a:latin typeface="+mn-lt"/>
          <a:ea typeface="+mn-ea"/>
          <a:cs typeface="+mn-cs"/>
        </a:defRPr>
      </a:lvl4pPr>
      <a:lvl5pPr marL="1371090" algn="l" defTabSz="685545" rtl="0" eaLnBrk="1" latinLnBrk="0" hangingPunct="1">
        <a:defRPr sz="1400" kern="1200">
          <a:solidFill>
            <a:schemeClr val="tx1"/>
          </a:solidFill>
          <a:latin typeface="+mn-lt"/>
          <a:ea typeface="+mn-ea"/>
          <a:cs typeface="+mn-cs"/>
        </a:defRPr>
      </a:lvl5pPr>
      <a:lvl6pPr marL="1713869" algn="l" defTabSz="685545" rtl="0" eaLnBrk="1" latinLnBrk="0" hangingPunct="1">
        <a:defRPr sz="1400" kern="1200">
          <a:solidFill>
            <a:schemeClr val="tx1"/>
          </a:solidFill>
          <a:latin typeface="+mn-lt"/>
          <a:ea typeface="+mn-ea"/>
          <a:cs typeface="+mn-cs"/>
        </a:defRPr>
      </a:lvl6pPr>
      <a:lvl7pPr marL="2056634" algn="l" defTabSz="685545" rtl="0" eaLnBrk="1" latinLnBrk="0" hangingPunct="1">
        <a:defRPr sz="1400" kern="1200">
          <a:solidFill>
            <a:schemeClr val="tx1"/>
          </a:solidFill>
          <a:latin typeface="+mn-lt"/>
          <a:ea typeface="+mn-ea"/>
          <a:cs typeface="+mn-cs"/>
        </a:defRPr>
      </a:lvl7pPr>
      <a:lvl8pPr marL="2399400" algn="l" defTabSz="685545" rtl="0" eaLnBrk="1" latinLnBrk="0" hangingPunct="1">
        <a:defRPr sz="1400" kern="1200">
          <a:solidFill>
            <a:schemeClr val="tx1"/>
          </a:solidFill>
          <a:latin typeface="+mn-lt"/>
          <a:ea typeface="+mn-ea"/>
          <a:cs typeface="+mn-cs"/>
        </a:defRPr>
      </a:lvl8pPr>
      <a:lvl9pPr marL="2742167" algn="l" defTabSz="685545" rtl="0" eaLnBrk="1" latinLnBrk="0" hangingPunct="1">
        <a:defRPr sz="14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4B13C74B-5DC1-277F-C743-4D723535EC1E}"/>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68564" tIns="34289" rIns="68564"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68564" tIns="34289" rIns="68564"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4"/>
            <a:ext cx="2057400" cy="273844"/>
          </a:xfrm>
          <a:prstGeom prst="rect">
            <a:avLst/>
          </a:prstGeom>
        </p:spPr>
        <p:txBody>
          <a:bodyPr vert="horz" lIns="68564" tIns="34289" rIns="68564" bIns="34289" rtlCol="0" anchor="ctr"/>
          <a:lstStyle>
            <a:lvl1pPr algn="l">
              <a:defRPr sz="900">
                <a:solidFill>
                  <a:schemeClr val="tx1">
                    <a:tint val="75000"/>
                  </a:schemeClr>
                </a:solidFill>
              </a:defRPr>
            </a:lvl1pPr>
          </a:lstStyle>
          <a:p>
            <a:pPr defTabSz="685613"/>
            <a:fld id="{FE1C8935-5503-46B3-AA64-FDD06962785D}" type="datetimeFigureOut">
              <a:rPr lang="en-US" smtClean="0">
                <a:solidFill>
                  <a:prstClr val="black">
                    <a:tint val="75000"/>
                  </a:prstClr>
                </a:solidFill>
              </a:rPr>
              <a:pPr defTabSz="685613"/>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4"/>
            <a:ext cx="3086100" cy="273844"/>
          </a:xfrm>
          <a:prstGeom prst="rect">
            <a:avLst/>
          </a:prstGeom>
        </p:spPr>
        <p:txBody>
          <a:bodyPr vert="horz" lIns="68564" tIns="34289" rIns="68564" bIns="34289" rtlCol="0" anchor="ctr"/>
          <a:lstStyle>
            <a:lvl1pPr algn="ctr">
              <a:defRPr sz="900">
                <a:solidFill>
                  <a:schemeClr val="tx1">
                    <a:tint val="75000"/>
                  </a:schemeClr>
                </a:solidFill>
              </a:defRPr>
            </a:lvl1pPr>
          </a:lstStyle>
          <a:p>
            <a:pPr defTabSz="685613"/>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4"/>
            <a:ext cx="2057400" cy="273844"/>
          </a:xfrm>
          <a:prstGeom prst="rect">
            <a:avLst/>
          </a:prstGeom>
        </p:spPr>
        <p:txBody>
          <a:bodyPr vert="horz" lIns="68564" tIns="34289" rIns="68564" bIns="34289" rtlCol="0" anchor="ctr"/>
          <a:lstStyle>
            <a:lvl1pPr algn="r">
              <a:defRPr sz="900">
                <a:solidFill>
                  <a:schemeClr val="tx1">
                    <a:tint val="75000"/>
                  </a:schemeClr>
                </a:solidFill>
              </a:defRPr>
            </a:lvl1pPr>
          </a:lstStyle>
          <a:p>
            <a:pPr defTabSz="685613"/>
            <a:fld id="{9306B73E-E889-4101-943F-C932486AC50A}" type="slidenum">
              <a:rPr lang="en-US" smtClean="0">
                <a:solidFill>
                  <a:prstClr val="black">
                    <a:tint val="75000"/>
                  </a:prstClr>
                </a:solidFill>
              </a:rPr>
              <a:pPr defTabSz="685613"/>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70BD0BE0-8C7D-676B-201E-5EAA266A43FE}"/>
              </a:ext>
            </a:extLst>
          </p:cNvPr>
          <p:cNvGrpSpPr/>
          <p:nvPr userDrawn="1"/>
        </p:nvGrpSpPr>
        <p:grpSpPr>
          <a:xfrm>
            <a:off x="-4140968" y="0"/>
            <a:ext cx="4613345" cy="3950092"/>
            <a:chOff x="5412055" y="2001125"/>
            <a:chExt cx="3997937" cy="3950092"/>
          </a:xfrm>
        </p:grpSpPr>
        <p:sp>
          <p:nvSpPr>
            <p:cNvPr id="9" name="TextBox 8">
              <a:extLst>
                <a:ext uri="{FF2B5EF4-FFF2-40B4-BE49-F238E27FC236}">
                  <a16:creationId xmlns:a16="http://schemas.microsoft.com/office/drawing/2014/main" id="{8B7F7E0D-DA73-8697-78CA-60E116CF38BA}"/>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10" name="Picture 9">
              <a:extLst>
                <a:ext uri="{FF2B5EF4-FFF2-40B4-BE49-F238E27FC236}">
                  <a16:creationId xmlns:a16="http://schemas.microsoft.com/office/drawing/2014/main" id="{A01F55E9-3F4D-C1FF-926E-BCA122A624F7}"/>
                </a:ext>
              </a:extLst>
            </p:cNvPr>
            <p:cNvPicPr>
              <a:picLocks noChangeAspect="1"/>
            </p:cNvPicPr>
            <p:nvPr userDrawn="1"/>
          </p:nvPicPr>
          <p:blipFill>
            <a:blip r:embed="rId15">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1" name="TextBox 10">
              <a:extLst>
                <a:ext uri="{FF2B5EF4-FFF2-40B4-BE49-F238E27FC236}">
                  <a16:creationId xmlns:a16="http://schemas.microsoft.com/office/drawing/2014/main" id="{48B60054-3AE6-760E-8D14-19CB6703365B}"/>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2" name="TextBox 11">
              <a:extLst>
                <a:ext uri="{FF2B5EF4-FFF2-40B4-BE49-F238E27FC236}">
                  <a16:creationId xmlns:a16="http://schemas.microsoft.com/office/drawing/2014/main" id="{AC1A9049-ECB2-BAEB-21DC-65575E1A04A6}"/>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3" name="TextBox 12">
              <a:extLst>
                <a:ext uri="{FF2B5EF4-FFF2-40B4-BE49-F238E27FC236}">
                  <a16:creationId xmlns:a16="http://schemas.microsoft.com/office/drawing/2014/main" id="{DEA012DF-FEC0-0B42-06B3-59E50AC583C1}"/>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951902032"/>
      </p:ext>
    </p:extLst>
  </p:cSld>
  <p:clrMap bg1="lt1" tx1="dk1" bg2="lt2" tx2="dk2" accent1="accent1" accent2="accent2" accent3="accent3" accent4="accent4" accent5="accent5" accent6="accent6" hlink="hlink" folHlink="folHlink"/>
  <p:sldLayoutIdLst>
    <p:sldLayoutId id="2147483721" r:id="rId1"/>
    <p:sldLayoutId id="2147483722" r:id="rId2"/>
    <p:sldLayoutId id="2147483723" r:id="rId3"/>
    <p:sldLayoutId id="2147483724" r:id="rId4"/>
    <p:sldLayoutId id="2147483725" r:id="rId5"/>
    <p:sldLayoutId id="2147483726" r:id="rId6"/>
    <p:sldLayoutId id="2147483727" r:id="rId7"/>
    <p:sldLayoutId id="2147483728" r:id="rId8"/>
    <p:sldLayoutId id="2147483729" r:id="rId9"/>
    <p:sldLayoutId id="2147483730" r:id="rId10"/>
    <p:sldLayoutId id="2147483731" r:id="rId11"/>
    <p:sldLayoutId id="2147483732" r:id="rId12"/>
    <p:sldLayoutId id="2147483786" r:id="rId13"/>
  </p:sldLayoutIdLst>
  <p:txStyles>
    <p:titleStyle>
      <a:lvl1pPr algn="l" defTabSz="685613"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06" indent="-171406" algn="l" defTabSz="685613"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17" indent="-171406" algn="l" defTabSz="685613"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018" indent="-171406" algn="l" defTabSz="685613"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82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62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433"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240"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046"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3857" indent="-171406" algn="l" defTabSz="685613"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13" rtl="0" eaLnBrk="1" latinLnBrk="0" hangingPunct="1">
        <a:defRPr sz="1400" kern="1200">
          <a:solidFill>
            <a:schemeClr val="tx1"/>
          </a:solidFill>
          <a:latin typeface="+mn-lt"/>
          <a:ea typeface="+mn-ea"/>
          <a:cs typeface="+mn-cs"/>
        </a:defRPr>
      </a:lvl1pPr>
      <a:lvl2pPr marL="342803" algn="l" defTabSz="685613" rtl="0" eaLnBrk="1" latinLnBrk="0" hangingPunct="1">
        <a:defRPr sz="1400" kern="1200">
          <a:solidFill>
            <a:schemeClr val="tx1"/>
          </a:solidFill>
          <a:latin typeface="+mn-lt"/>
          <a:ea typeface="+mn-ea"/>
          <a:cs typeface="+mn-cs"/>
        </a:defRPr>
      </a:lvl2pPr>
      <a:lvl3pPr marL="685613" algn="l" defTabSz="685613" rtl="0" eaLnBrk="1" latinLnBrk="0" hangingPunct="1">
        <a:defRPr sz="1400" kern="1200">
          <a:solidFill>
            <a:schemeClr val="tx1"/>
          </a:solidFill>
          <a:latin typeface="+mn-lt"/>
          <a:ea typeface="+mn-ea"/>
          <a:cs typeface="+mn-cs"/>
        </a:defRPr>
      </a:lvl3pPr>
      <a:lvl4pPr marL="1028420" algn="l" defTabSz="685613" rtl="0" eaLnBrk="1" latinLnBrk="0" hangingPunct="1">
        <a:defRPr sz="1400" kern="1200">
          <a:solidFill>
            <a:schemeClr val="tx1"/>
          </a:solidFill>
          <a:latin typeface="+mn-lt"/>
          <a:ea typeface="+mn-ea"/>
          <a:cs typeface="+mn-cs"/>
        </a:defRPr>
      </a:lvl4pPr>
      <a:lvl5pPr marL="1371226" algn="l" defTabSz="685613" rtl="0" eaLnBrk="1" latinLnBrk="0" hangingPunct="1">
        <a:defRPr sz="1400" kern="1200">
          <a:solidFill>
            <a:schemeClr val="tx1"/>
          </a:solidFill>
          <a:latin typeface="+mn-lt"/>
          <a:ea typeface="+mn-ea"/>
          <a:cs typeface="+mn-cs"/>
        </a:defRPr>
      </a:lvl5pPr>
      <a:lvl6pPr marL="1714037" algn="l" defTabSz="685613" rtl="0" eaLnBrk="1" latinLnBrk="0" hangingPunct="1">
        <a:defRPr sz="1400" kern="1200">
          <a:solidFill>
            <a:schemeClr val="tx1"/>
          </a:solidFill>
          <a:latin typeface="+mn-lt"/>
          <a:ea typeface="+mn-ea"/>
          <a:cs typeface="+mn-cs"/>
        </a:defRPr>
      </a:lvl6pPr>
      <a:lvl7pPr marL="2056838" algn="l" defTabSz="685613" rtl="0" eaLnBrk="1" latinLnBrk="0" hangingPunct="1">
        <a:defRPr sz="1400" kern="1200">
          <a:solidFill>
            <a:schemeClr val="tx1"/>
          </a:solidFill>
          <a:latin typeface="+mn-lt"/>
          <a:ea typeface="+mn-ea"/>
          <a:cs typeface="+mn-cs"/>
        </a:defRPr>
      </a:lvl7pPr>
      <a:lvl8pPr marL="2399640" algn="l" defTabSz="685613" rtl="0" eaLnBrk="1" latinLnBrk="0" hangingPunct="1">
        <a:defRPr sz="1400" kern="1200">
          <a:solidFill>
            <a:schemeClr val="tx1"/>
          </a:solidFill>
          <a:latin typeface="+mn-lt"/>
          <a:ea typeface="+mn-ea"/>
          <a:cs typeface="+mn-cs"/>
        </a:defRPr>
      </a:lvl8pPr>
      <a:lvl9pPr marL="2742443" algn="l" defTabSz="685613" rtl="0" eaLnBrk="1" latinLnBrk="0" hangingPunct="1">
        <a:defRPr sz="14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5B8E2125-1EF2-DF20-BC8B-B360D5A0A40B}"/>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68571" tIns="34289" rIns="68571" bIns="34289"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68571" tIns="34289" rIns="68571" bIns="34289"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4"/>
            <a:ext cx="2057400" cy="273844"/>
          </a:xfrm>
          <a:prstGeom prst="rect">
            <a:avLst/>
          </a:prstGeom>
        </p:spPr>
        <p:txBody>
          <a:bodyPr vert="horz" lIns="68571" tIns="34289" rIns="68571" bIns="34289" rtlCol="0" anchor="ctr"/>
          <a:lstStyle>
            <a:lvl1pPr algn="l">
              <a:defRPr sz="900">
                <a:solidFill>
                  <a:schemeClr val="tx1">
                    <a:tint val="75000"/>
                  </a:schemeClr>
                </a:solidFill>
              </a:defRPr>
            </a:lvl1pPr>
          </a:lstStyle>
          <a:p>
            <a:pPr defTabSz="685698"/>
            <a:fld id="{FE1C8935-5503-46B3-AA64-FDD06962785D}" type="datetimeFigureOut">
              <a:rPr lang="en-US" smtClean="0">
                <a:solidFill>
                  <a:prstClr val="black">
                    <a:tint val="75000"/>
                  </a:prstClr>
                </a:solidFill>
              </a:rPr>
              <a:pPr defTabSz="685698"/>
              <a:t>10/12/2023</a:t>
            </a:fld>
            <a:endParaRPr lang="en-US">
              <a:solidFill>
                <a:prstClr val="black">
                  <a:tint val="75000"/>
                </a:prstClr>
              </a:solidFill>
            </a:endParaRPr>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4"/>
            <a:ext cx="3086100" cy="273844"/>
          </a:xfrm>
          <a:prstGeom prst="rect">
            <a:avLst/>
          </a:prstGeom>
        </p:spPr>
        <p:txBody>
          <a:bodyPr vert="horz" lIns="68571" tIns="34289" rIns="68571" bIns="34289" rtlCol="0" anchor="ctr"/>
          <a:lstStyle>
            <a:lvl1pPr algn="ctr">
              <a:defRPr sz="900">
                <a:solidFill>
                  <a:schemeClr val="tx1">
                    <a:tint val="75000"/>
                  </a:schemeClr>
                </a:solidFill>
              </a:defRPr>
            </a:lvl1pPr>
          </a:lstStyle>
          <a:p>
            <a:pPr defTabSz="685698"/>
            <a:endParaRPr lang="en-US">
              <a:solidFill>
                <a:prstClr val="black">
                  <a:tint val="75000"/>
                </a:prstClr>
              </a:solidFill>
            </a:endParaRPr>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4"/>
            <a:ext cx="2057400" cy="273844"/>
          </a:xfrm>
          <a:prstGeom prst="rect">
            <a:avLst/>
          </a:prstGeom>
        </p:spPr>
        <p:txBody>
          <a:bodyPr vert="horz" lIns="68571" tIns="34289" rIns="68571" bIns="34289" rtlCol="0" anchor="ctr"/>
          <a:lstStyle>
            <a:lvl1pPr algn="r">
              <a:defRPr sz="900">
                <a:solidFill>
                  <a:schemeClr val="tx1">
                    <a:tint val="75000"/>
                  </a:schemeClr>
                </a:solidFill>
              </a:defRPr>
            </a:lvl1pPr>
          </a:lstStyle>
          <a:p>
            <a:pPr defTabSz="685698"/>
            <a:fld id="{9306B73E-E889-4101-943F-C932486AC50A}" type="slidenum">
              <a:rPr lang="en-US" smtClean="0">
                <a:solidFill>
                  <a:prstClr val="black">
                    <a:tint val="75000"/>
                  </a:prstClr>
                </a:solidFill>
              </a:rPr>
              <a:pPr defTabSz="685698"/>
              <a:t>‹#›</a:t>
            </a:fld>
            <a:endParaRPr lang="en-US">
              <a:solidFill>
                <a:prstClr val="black">
                  <a:tint val="75000"/>
                </a:prstClr>
              </a:solidFill>
            </a:endParaRPr>
          </a:p>
        </p:txBody>
      </p:sp>
      <p:grpSp>
        <p:nvGrpSpPr>
          <p:cNvPr id="8" name="Group 7">
            <a:extLst>
              <a:ext uri="{FF2B5EF4-FFF2-40B4-BE49-F238E27FC236}">
                <a16:creationId xmlns:a16="http://schemas.microsoft.com/office/drawing/2014/main" id="{A1BAA361-1B05-E786-B156-2E4C81269C24}"/>
              </a:ext>
            </a:extLst>
          </p:cNvPr>
          <p:cNvGrpSpPr/>
          <p:nvPr userDrawn="1"/>
        </p:nvGrpSpPr>
        <p:grpSpPr>
          <a:xfrm>
            <a:off x="-4140968" y="0"/>
            <a:ext cx="4613345" cy="3950092"/>
            <a:chOff x="5412055" y="2001125"/>
            <a:chExt cx="3997937" cy="3950092"/>
          </a:xfrm>
        </p:grpSpPr>
        <p:sp>
          <p:nvSpPr>
            <p:cNvPr id="9" name="TextBox 8">
              <a:extLst>
                <a:ext uri="{FF2B5EF4-FFF2-40B4-BE49-F238E27FC236}">
                  <a16:creationId xmlns:a16="http://schemas.microsoft.com/office/drawing/2014/main" id="{D3F3F8B2-07A8-3CA5-FDF6-0FA854292EF8}"/>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10" name="Picture 9">
              <a:extLst>
                <a:ext uri="{FF2B5EF4-FFF2-40B4-BE49-F238E27FC236}">
                  <a16:creationId xmlns:a16="http://schemas.microsoft.com/office/drawing/2014/main" id="{D5B87202-E73A-EE6F-4F20-FB1719549B76}"/>
                </a:ext>
              </a:extLst>
            </p:cNvPr>
            <p:cNvPicPr>
              <a:picLocks noChangeAspect="1"/>
            </p:cNvPicPr>
            <p:nvPr userDrawn="1"/>
          </p:nvPicPr>
          <p:blipFill>
            <a:blip r:embed="rId14">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1" name="TextBox 10">
              <a:extLst>
                <a:ext uri="{FF2B5EF4-FFF2-40B4-BE49-F238E27FC236}">
                  <a16:creationId xmlns:a16="http://schemas.microsoft.com/office/drawing/2014/main" id="{20CF6EDB-379E-2899-77BC-9456DFF3FFF9}"/>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2" name="TextBox 11">
              <a:extLst>
                <a:ext uri="{FF2B5EF4-FFF2-40B4-BE49-F238E27FC236}">
                  <a16:creationId xmlns:a16="http://schemas.microsoft.com/office/drawing/2014/main" id="{C7A96EB1-DE09-200E-560B-5E2E6B0AA271}"/>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3" name="TextBox 12">
              <a:extLst>
                <a:ext uri="{FF2B5EF4-FFF2-40B4-BE49-F238E27FC236}">
                  <a16:creationId xmlns:a16="http://schemas.microsoft.com/office/drawing/2014/main" id="{8C012000-0344-DF86-C38E-A7F6E4290401}"/>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1442409639"/>
      </p:ext>
    </p:extLst>
  </p:cSld>
  <p:clrMap bg1="lt1" tx1="dk1" bg2="lt2" tx2="dk2" accent1="accent1" accent2="accent2" accent3="accent3" accent4="accent4" accent5="accent5" accent6="accent6" hlink="hlink" folHlink="folHlink"/>
  <p:sldLayoutIdLst>
    <p:sldLayoutId id="2147483734" r:id="rId1"/>
    <p:sldLayoutId id="2147483735" r:id="rId2"/>
    <p:sldLayoutId id="2147483736" r:id="rId3"/>
    <p:sldLayoutId id="2147483737" r:id="rId4"/>
    <p:sldLayoutId id="2147483738" r:id="rId5"/>
    <p:sldLayoutId id="2147483739" r:id="rId6"/>
    <p:sldLayoutId id="2147483740" r:id="rId7"/>
    <p:sldLayoutId id="2147483741" r:id="rId8"/>
    <p:sldLayoutId id="2147483742" r:id="rId9"/>
    <p:sldLayoutId id="2147483743" r:id="rId10"/>
    <p:sldLayoutId id="2147483744" r:id="rId11"/>
    <p:sldLayoutId id="2147483745" r:id="rId12"/>
  </p:sldLayoutIdLst>
  <p:txStyles>
    <p:titleStyle>
      <a:lvl1pPr algn="l" defTabSz="685698"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26" indent="-171426" algn="l" defTabSz="685698"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277" indent="-171426" algn="l" defTabSz="685698"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123" indent="-171426" algn="l" defTabSz="685698"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199970"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4pPr>
      <a:lvl5pPr marL="154281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5pPr>
      <a:lvl6pPr marL="1885668"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6pPr>
      <a:lvl7pPr marL="22285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7pPr>
      <a:lvl8pPr marL="2571366"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8pPr>
      <a:lvl9pPr marL="2914217" indent="-171426" algn="l" defTabSz="685698" rtl="0" eaLnBrk="1" latinLnBrk="0" hangingPunct="1">
        <a:lnSpc>
          <a:spcPct val="90000"/>
        </a:lnSpc>
        <a:spcBef>
          <a:spcPts val="375"/>
        </a:spcBef>
        <a:buFont typeface="Arial" panose="020B0604020202020204" pitchFamily="34" charset="0"/>
        <a:buChar char="•"/>
        <a:defRPr sz="1400" kern="1200">
          <a:solidFill>
            <a:schemeClr val="tx1"/>
          </a:solidFill>
          <a:latin typeface="+mn-lt"/>
          <a:ea typeface="+mn-ea"/>
          <a:cs typeface="+mn-cs"/>
        </a:defRPr>
      </a:lvl9pPr>
    </p:bodyStyle>
    <p:otherStyle>
      <a:defPPr>
        <a:defRPr lang="en-US"/>
      </a:defPPr>
      <a:lvl1pPr marL="0" algn="l" defTabSz="685698" rtl="0" eaLnBrk="1" latinLnBrk="0" hangingPunct="1">
        <a:defRPr sz="1400" kern="1200">
          <a:solidFill>
            <a:schemeClr val="tx1"/>
          </a:solidFill>
          <a:latin typeface="+mn-lt"/>
          <a:ea typeface="+mn-ea"/>
          <a:cs typeface="+mn-cs"/>
        </a:defRPr>
      </a:lvl1pPr>
      <a:lvl2pPr marL="342848" algn="l" defTabSz="685698" rtl="0" eaLnBrk="1" latinLnBrk="0" hangingPunct="1">
        <a:defRPr sz="1400" kern="1200">
          <a:solidFill>
            <a:schemeClr val="tx1"/>
          </a:solidFill>
          <a:latin typeface="+mn-lt"/>
          <a:ea typeface="+mn-ea"/>
          <a:cs typeface="+mn-cs"/>
        </a:defRPr>
      </a:lvl2pPr>
      <a:lvl3pPr marL="685698" algn="l" defTabSz="685698" rtl="0" eaLnBrk="1" latinLnBrk="0" hangingPunct="1">
        <a:defRPr sz="1400" kern="1200">
          <a:solidFill>
            <a:schemeClr val="tx1"/>
          </a:solidFill>
          <a:latin typeface="+mn-lt"/>
          <a:ea typeface="+mn-ea"/>
          <a:cs typeface="+mn-cs"/>
        </a:defRPr>
      </a:lvl3pPr>
      <a:lvl4pPr marL="1028547" algn="l" defTabSz="685698" rtl="0" eaLnBrk="1" latinLnBrk="0" hangingPunct="1">
        <a:defRPr sz="1400" kern="1200">
          <a:solidFill>
            <a:schemeClr val="tx1"/>
          </a:solidFill>
          <a:latin typeface="+mn-lt"/>
          <a:ea typeface="+mn-ea"/>
          <a:cs typeface="+mn-cs"/>
        </a:defRPr>
      </a:lvl4pPr>
      <a:lvl5pPr marL="1371396" algn="l" defTabSz="685698" rtl="0" eaLnBrk="1" latinLnBrk="0" hangingPunct="1">
        <a:defRPr sz="1400" kern="1200">
          <a:solidFill>
            <a:schemeClr val="tx1"/>
          </a:solidFill>
          <a:latin typeface="+mn-lt"/>
          <a:ea typeface="+mn-ea"/>
          <a:cs typeface="+mn-cs"/>
        </a:defRPr>
      </a:lvl5pPr>
      <a:lvl6pPr marL="1714247" algn="l" defTabSz="685698" rtl="0" eaLnBrk="1" latinLnBrk="0" hangingPunct="1">
        <a:defRPr sz="1400" kern="1200">
          <a:solidFill>
            <a:schemeClr val="tx1"/>
          </a:solidFill>
          <a:latin typeface="+mn-lt"/>
          <a:ea typeface="+mn-ea"/>
          <a:cs typeface="+mn-cs"/>
        </a:defRPr>
      </a:lvl6pPr>
      <a:lvl7pPr marL="2057093" algn="l" defTabSz="685698" rtl="0" eaLnBrk="1" latinLnBrk="0" hangingPunct="1">
        <a:defRPr sz="1400" kern="1200">
          <a:solidFill>
            <a:schemeClr val="tx1"/>
          </a:solidFill>
          <a:latin typeface="+mn-lt"/>
          <a:ea typeface="+mn-ea"/>
          <a:cs typeface="+mn-cs"/>
        </a:defRPr>
      </a:lvl7pPr>
      <a:lvl8pPr marL="2399940" algn="l" defTabSz="685698" rtl="0" eaLnBrk="1" latinLnBrk="0" hangingPunct="1">
        <a:defRPr sz="1400" kern="1200">
          <a:solidFill>
            <a:schemeClr val="tx1"/>
          </a:solidFill>
          <a:latin typeface="+mn-lt"/>
          <a:ea typeface="+mn-ea"/>
          <a:cs typeface="+mn-cs"/>
        </a:defRPr>
      </a:lvl8pPr>
      <a:lvl9pPr marL="2742788" algn="l" defTabSz="685698" rtl="0" eaLnBrk="1" latinLnBrk="0" hangingPunct="1">
        <a:defRPr sz="14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7" name="9Slide.vn - 2019">
            <a:extLst>
              <a:ext uri="{FF2B5EF4-FFF2-40B4-BE49-F238E27FC236}">
                <a16:creationId xmlns:a16="http://schemas.microsoft.com/office/drawing/2014/main" id="{B186487F-FD7D-69FD-41AA-341FDA421930}"/>
              </a:ext>
            </a:extLst>
          </p:cNvPr>
          <p:cNvSpPr txBox="1"/>
          <p:nvPr userDrawn="1"/>
        </p:nvSpPr>
        <p:spPr>
          <a:xfrm>
            <a:off x="0" y="-1512332"/>
            <a:ext cx="9144000" cy="369332"/>
          </a:xfrm>
          <a:prstGeom prst="rect">
            <a:avLst/>
          </a:prstGeom>
          <a:noFill/>
        </p:spPr>
        <p:txBody>
          <a:bodyPr vert="horz" rtlCol="0">
            <a:spAutoFit/>
          </a:bodyPr>
          <a:lstStyle/>
          <a:p>
            <a:pPr algn="ctr"/>
            <a:r>
              <a:rPr lang="en-US" sz="1800">
                <a:solidFill>
                  <a:srgbClr val="CFCFCF"/>
                </a:solidFill>
              </a:rPr>
              <a:t>www.9slide.vn</a:t>
            </a:r>
          </a:p>
        </p:txBody>
      </p:sp>
      <p:sp>
        <p:nvSpPr>
          <p:cNvPr id="2" name="Title Placeholder 1">
            <a:extLst>
              <a:ext uri="{FF2B5EF4-FFF2-40B4-BE49-F238E27FC236}">
                <a16:creationId xmlns:a16="http://schemas.microsoft.com/office/drawing/2014/main" id="{5CEE5A00-8F8E-42AF-90E2-066651466F4C}"/>
              </a:ext>
            </a:extLst>
          </p:cNvPr>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a:t>Click to edit Master title style</a:t>
            </a:r>
          </a:p>
        </p:txBody>
      </p:sp>
      <p:sp>
        <p:nvSpPr>
          <p:cNvPr id="3" name="Text Placeholder 2">
            <a:extLst>
              <a:ext uri="{FF2B5EF4-FFF2-40B4-BE49-F238E27FC236}">
                <a16:creationId xmlns:a16="http://schemas.microsoft.com/office/drawing/2014/main" id="{BED880EE-B25B-4758-91EB-EBD635871C9E}"/>
              </a:ext>
            </a:extLst>
          </p:cNvPr>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4" name="Date Placeholder 3">
            <a:extLst>
              <a:ext uri="{FF2B5EF4-FFF2-40B4-BE49-F238E27FC236}">
                <a16:creationId xmlns:a16="http://schemas.microsoft.com/office/drawing/2014/main" id="{5D8255D9-F2D3-47EC-8DB1-5B378E86D5ED}"/>
              </a:ext>
            </a:extLst>
          </p:cNvPr>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FE1C8935-5503-46B3-AA64-FDD06962785D}" type="datetimeFigureOut">
              <a:rPr lang="en-US" smtClean="0"/>
              <a:t>10/12/2023</a:t>
            </a:fld>
            <a:endParaRPr lang="en-US"/>
          </a:p>
        </p:txBody>
      </p:sp>
      <p:sp>
        <p:nvSpPr>
          <p:cNvPr id="5" name="Footer Placeholder 4">
            <a:extLst>
              <a:ext uri="{FF2B5EF4-FFF2-40B4-BE49-F238E27FC236}">
                <a16:creationId xmlns:a16="http://schemas.microsoft.com/office/drawing/2014/main" id="{FC92A118-F643-4454-B34F-A87946B13FE2}"/>
              </a:ext>
            </a:extLst>
          </p:cNvPr>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a:p>
        </p:txBody>
      </p:sp>
      <p:sp>
        <p:nvSpPr>
          <p:cNvPr id="6" name="Slide Number Placeholder 5">
            <a:extLst>
              <a:ext uri="{FF2B5EF4-FFF2-40B4-BE49-F238E27FC236}">
                <a16:creationId xmlns:a16="http://schemas.microsoft.com/office/drawing/2014/main" id="{53A72231-B6D0-41EB-A4EC-39B7F5689F88}"/>
              </a:ext>
            </a:extLst>
          </p:cNvPr>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9306B73E-E889-4101-943F-C932486AC50A}" type="slidenum">
              <a:rPr lang="en-US" smtClean="0"/>
              <a:t>‹#›</a:t>
            </a:fld>
            <a:endParaRPr lang="en-US"/>
          </a:p>
        </p:txBody>
      </p:sp>
      <p:grpSp>
        <p:nvGrpSpPr>
          <p:cNvPr id="8" name="Group 7">
            <a:extLst>
              <a:ext uri="{FF2B5EF4-FFF2-40B4-BE49-F238E27FC236}">
                <a16:creationId xmlns:a16="http://schemas.microsoft.com/office/drawing/2014/main" id="{CEB33FDD-C00F-F231-CA93-0AF631F77231}"/>
              </a:ext>
            </a:extLst>
          </p:cNvPr>
          <p:cNvGrpSpPr/>
          <p:nvPr userDrawn="1"/>
        </p:nvGrpSpPr>
        <p:grpSpPr>
          <a:xfrm>
            <a:off x="-4140968" y="0"/>
            <a:ext cx="4613345" cy="3950092"/>
            <a:chOff x="5412055" y="2001125"/>
            <a:chExt cx="3997937" cy="3950092"/>
          </a:xfrm>
        </p:grpSpPr>
        <p:sp>
          <p:nvSpPr>
            <p:cNvPr id="9" name="TextBox 8">
              <a:extLst>
                <a:ext uri="{FF2B5EF4-FFF2-40B4-BE49-F238E27FC236}">
                  <a16:creationId xmlns:a16="http://schemas.microsoft.com/office/drawing/2014/main" id="{1F1F6FB0-E1B6-CFCD-0A23-96880AF56A60}"/>
                </a:ext>
              </a:extLst>
            </p:cNvPr>
            <p:cNvSpPr txBox="1"/>
            <p:nvPr userDrawn="1"/>
          </p:nvSpPr>
          <p:spPr>
            <a:xfrm>
              <a:off x="6046238" y="2001125"/>
              <a:ext cx="3261815" cy="369332"/>
            </a:xfrm>
            <a:prstGeom prst="rect">
              <a:avLst/>
            </a:prstGeom>
            <a:noFill/>
          </p:spPr>
          <p:txBody>
            <a:bodyPr wrap="square" rtlCol="0">
              <a:spAutoFit/>
            </a:bodyPr>
            <a:lstStyle/>
            <a:p>
              <a:r>
                <a:rPr lang="en-US" b="1">
                  <a:solidFill>
                    <a:srgbClr val="FF0000"/>
                  </a:solidFill>
                  <a:latin typeface=".VnRevueH" panose="020B7200000000000000" pitchFamily="34" charset="0"/>
                </a:rPr>
                <a:t>- ZALO NHOM CD 4</a:t>
              </a:r>
            </a:p>
          </p:txBody>
        </p:sp>
        <p:pic>
          <p:nvPicPr>
            <p:cNvPr id="10" name="Picture 9">
              <a:extLst>
                <a:ext uri="{FF2B5EF4-FFF2-40B4-BE49-F238E27FC236}">
                  <a16:creationId xmlns:a16="http://schemas.microsoft.com/office/drawing/2014/main" id="{7B653977-080F-15BA-36A3-23985B7A7850}"/>
                </a:ext>
              </a:extLst>
            </p:cNvPr>
            <p:cNvPicPr>
              <a:picLocks noChangeAspect="1"/>
            </p:cNvPicPr>
            <p:nvPr userDrawn="1"/>
          </p:nvPicPr>
          <p:blipFill>
            <a:blip r:embed="rId16">
              <a:extLst>
                <a:ext uri="{28A0092B-C50C-407E-A947-70E740481C1C}">
                  <a14:useLocalDpi xmlns:a14="http://schemas.microsoft.com/office/drawing/2010/main" val="0"/>
                </a:ext>
              </a:extLst>
            </a:blip>
            <a:stretch>
              <a:fillRect/>
            </a:stretch>
          </p:blipFill>
          <p:spPr>
            <a:xfrm>
              <a:off x="5913862" y="2275529"/>
              <a:ext cx="3172247" cy="3023548"/>
            </a:xfrm>
            <a:prstGeom prst="rect">
              <a:avLst/>
            </a:prstGeom>
          </p:spPr>
        </p:pic>
        <p:sp>
          <p:nvSpPr>
            <p:cNvPr id="11" name="TextBox 10">
              <a:extLst>
                <a:ext uri="{FF2B5EF4-FFF2-40B4-BE49-F238E27FC236}">
                  <a16:creationId xmlns:a16="http://schemas.microsoft.com/office/drawing/2014/main" id="{EC88828F-BD7B-670E-07CD-386C264E7187}"/>
                </a:ext>
              </a:extLst>
            </p:cNvPr>
            <p:cNvSpPr txBox="1"/>
            <p:nvPr userDrawn="1"/>
          </p:nvSpPr>
          <p:spPr>
            <a:xfrm>
              <a:off x="6096000" y="5076125"/>
              <a:ext cx="3172247" cy="369332"/>
            </a:xfrm>
            <a:prstGeom prst="rect">
              <a:avLst/>
            </a:prstGeom>
            <a:noFill/>
          </p:spPr>
          <p:txBody>
            <a:bodyPr wrap="square" rtlCol="0">
              <a:spAutoFit/>
            </a:bodyPr>
            <a:lstStyle/>
            <a:p>
              <a:r>
                <a:rPr lang="en-US">
                  <a:solidFill>
                    <a:schemeClr val="accent3"/>
                  </a:solidFill>
                </a:rPr>
                <a:t>Nguồn thầy: Đông vũ</a:t>
              </a:r>
            </a:p>
          </p:txBody>
        </p:sp>
        <p:sp>
          <p:nvSpPr>
            <p:cNvPr id="12" name="TextBox 11">
              <a:extLst>
                <a:ext uri="{FF2B5EF4-FFF2-40B4-BE49-F238E27FC236}">
                  <a16:creationId xmlns:a16="http://schemas.microsoft.com/office/drawing/2014/main" id="{266BE014-DF0F-F5FE-A6C5-10592ADE46E3}"/>
                </a:ext>
              </a:extLst>
            </p:cNvPr>
            <p:cNvSpPr txBox="1"/>
            <p:nvPr userDrawn="1"/>
          </p:nvSpPr>
          <p:spPr>
            <a:xfrm>
              <a:off x="6135806" y="5343423"/>
              <a:ext cx="3172247" cy="369332"/>
            </a:xfrm>
            <a:prstGeom prst="rect">
              <a:avLst/>
            </a:prstGeom>
            <a:noFill/>
          </p:spPr>
          <p:txBody>
            <a:bodyPr wrap="square" rtlCol="0">
              <a:spAutoFit/>
            </a:bodyPr>
            <a:lstStyle/>
            <a:p>
              <a:r>
                <a:rPr lang="en-US" b="1">
                  <a:solidFill>
                    <a:schemeClr val="bg1"/>
                  </a:solidFill>
                </a:rPr>
                <a:t>Tài liệu chia sẻ bởi</a:t>
              </a:r>
            </a:p>
          </p:txBody>
        </p:sp>
        <p:sp>
          <p:nvSpPr>
            <p:cNvPr id="13" name="TextBox 12">
              <a:extLst>
                <a:ext uri="{FF2B5EF4-FFF2-40B4-BE49-F238E27FC236}">
                  <a16:creationId xmlns:a16="http://schemas.microsoft.com/office/drawing/2014/main" id="{8EF9F229-9A7E-A9C3-D4A2-EF53E62363E5}"/>
                </a:ext>
              </a:extLst>
            </p:cNvPr>
            <p:cNvSpPr txBox="1"/>
            <p:nvPr userDrawn="1"/>
          </p:nvSpPr>
          <p:spPr>
            <a:xfrm>
              <a:off x="5412055" y="5581885"/>
              <a:ext cx="3997937" cy="369332"/>
            </a:xfrm>
            <a:prstGeom prst="rect">
              <a:avLst/>
            </a:prstGeom>
            <a:noFill/>
          </p:spPr>
          <p:txBody>
            <a:bodyPr wrap="square" rtlCol="0">
              <a:spAutoFit/>
            </a:bodyPr>
            <a:lstStyle/>
            <a:p>
              <a:r>
                <a:rPr lang="en-US" b="1">
                  <a:solidFill>
                    <a:srgbClr val="FF0000"/>
                  </a:solidFill>
                </a:rPr>
                <a:t>https://www.hanhtranggiaovien.com</a:t>
              </a:r>
            </a:p>
          </p:txBody>
        </p:sp>
      </p:grpSp>
    </p:spTree>
    <p:extLst>
      <p:ext uri="{BB962C8B-B14F-4D97-AF65-F5344CB8AC3E}">
        <p14:creationId xmlns:p14="http://schemas.microsoft.com/office/powerpoint/2010/main" val="3799978553"/>
      </p:ext>
    </p:extLst>
  </p:cSld>
  <p:clrMap bg1="lt1" tx1="dk1" bg2="lt2" tx2="dk2" accent1="accent1" accent2="accent2" accent3="accent3" accent4="accent4" accent5="accent5" accent6="accent6" hlink="hlink" folHlink="folHlink"/>
  <p:sldLayoutIdLst>
    <p:sldLayoutId id="2147483747" r:id="rId1"/>
    <p:sldLayoutId id="2147483748" r:id="rId2"/>
    <p:sldLayoutId id="2147483749" r:id="rId3"/>
    <p:sldLayoutId id="2147483750" r:id="rId4"/>
    <p:sldLayoutId id="2147483751" r:id="rId5"/>
    <p:sldLayoutId id="2147483752" r:id="rId6"/>
    <p:sldLayoutId id="2147483753" r:id="rId7"/>
    <p:sldLayoutId id="2147483754" r:id="rId8"/>
    <p:sldLayoutId id="2147483755" r:id="rId9"/>
    <p:sldLayoutId id="2147483756" r:id="rId10"/>
    <p:sldLayoutId id="2147483757" r:id="rId11"/>
    <p:sldLayoutId id="2147483758" r:id="rId12"/>
    <p:sldLayoutId id="2147483771" r:id="rId13"/>
    <p:sldLayoutId id="2147483784" r:id="rId14"/>
  </p:sldLayoutIdLst>
  <p:txStyles>
    <p:titleStyle>
      <a:lvl1pPr algn="l" defTabSz="685800" rtl="0" eaLnBrk="1" latinLnBrk="0" hangingPunct="1">
        <a:lnSpc>
          <a:spcPct val="90000"/>
        </a:lnSpc>
        <a:spcBef>
          <a:spcPct val="0"/>
        </a:spcBef>
        <a:buNone/>
        <a:defRPr sz="3300" kern="1200">
          <a:solidFill>
            <a:schemeClr val="tx1"/>
          </a:solidFill>
          <a:latin typeface="+mj-lt"/>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100" kern="1200">
          <a:solidFill>
            <a:schemeClr val="tx1"/>
          </a:solidFill>
          <a:latin typeface="+mn-lt"/>
          <a:ea typeface="+mn-ea"/>
          <a:cs typeface="+mn-cs"/>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mn-lt"/>
          <a:ea typeface="+mn-ea"/>
          <a:cs typeface="+mn-cs"/>
        </a:defRPr>
      </a:lvl2pPr>
      <a:lvl3pPr marL="857250" indent="-171450" algn="l" defTabSz="685800" rtl="0" eaLnBrk="1" latinLnBrk="0" hangingPunct="1">
        <a:lnSpc>
          <a:spcPct val="90000"/>
        </a:lnSpc>
        <a:spcBef>
          <a:spcPts val="375"/>
        </a:spcBef>
        <a:buFont typeface="Arial" panose="020B0604020202020204" pitchFamily="34" charset="0"/>
        <a:buChar char="•"/>
        <a:defRPr sz="1500" kern="1200">
          <a:solidFill>
            <a:schemeClr val="tx1"/>
          </a:solidFill>
          <a:latin typeface="+mn-lt"/>
          <a:ea typeface="+mn-ea"/>
          <a:cs typeface="+mn-cs"/>
        </a:defRPr>
      </a:lvl3pPr>
      <a:lvl4pPr marL="12001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4pPr>
      <a:lvl5pPr marL="15430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9.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3" Type="http://schemas.openxmlformats.org/officeDocument/2006/relationships/image" Target="../media/image26.png"/><Relationship Id="rId2" Type="http://schemas.openxmlformats.org/officeDocument/2006/relationships/image" Target="../media/image25.png"/><Relationship Id="rId1" Type="http://schemas.openxmlformats.org/officeDocument/2006/relationships/slideLayout" Target="../slideLayouts/slideLayout7.xml"/><Relationship Id="rId6" Type="http://schemas.openxmlformats.org/officeDocument/2006/relationships/image" Target="../media/image28.png"/><Relationship Id="rId5" Type="http://schemas.openxmlformats.org/officeDocument/2006/relationships/image" Target="../media/image27.png"/><Relationship Id="rId4" Type="http://schemas.microsoft.com/office/2007/relationships/hdphoto" Target="../media/hdphoto2.wdp"/></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3" Type="http://schemas.openxmlformats.org/officeDocument/2006/relationships/image" Target="../media/image29.jpeg"/><Relationship Id="rId2" Type="http://schemas.openxmlformats.org/officeDocument/2006/relationships/notesSlide" Target="../notesSlides/notesSlide3.xml"/><Relationship Id="rId1" Type="http://schemas.openxmlformats.org/officeDocument/2006/relationships/slideLayout" Target="../slideLayouts/slideLayout7.xml"/><Relationship Id="rId6" Type="http://schemas.openxmlformats.org/officeDocument/2006/relationships/image" Target="../media/image32.svg"/><Relationship Id="rId5" Type="http://schemas.openxmlformats.org/officeDocument/2006/relationships/image" Target="../media/image31.png"/><Relationship Id="rId4" Type="http://schemas.openxmlformats.org/officeDocument/2006/relationships/image" Target="../media/image30.png"/></Relationships>
</file>

<file path=ppt/slides/_rels/slide14.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33.png"/><Relationship Id="rId1" Type="http://schemas.openxmlformats.org/officeDocument/2006/relationships/slideLayout" Target="../slideLayouts/slideLayout7.xml"/><Relationship Id="rId4" Type="http://schemas.openxmlformats.org/officeDocument/2006/relationships/image" Target="../media/image35.png"/></Relationships>
</file>

<file path=ppt/slides/_rels/slide15.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8.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38.png"/><Relationship Id="rId1" Type="http://schemas.openxmlformats.org/officeDocument/2006/relationships/slideLayout" Target="../slideLayouts/slideLayout13.xml"/><Relationship Id="rId4" Type="http://schemas.microsoft.com/office/2007/relationships/hdphoto" Target="../media/hdphoto3.wdp"/></Relationships>
</file>

<file path=ppt/slides/_rels/slide1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40.png"/><Relationship Id="rId1" Type="http://schemas.openxmlformats.org/officeDocument/2006/relationships/slideLayout" Target="../slideLayouts/slideLayout13.xml"/></Relationships>
</file>

<file path=ppt/slides/_rels/slide2.xml.rels><?xml version="1.0" encoding="UTF-8" standalone="yes"?>
<Relationships xmlns="http://schemas.openxmlformats.org/package/2006/relationships"><Relationship Id="rId3" Type="http://schemas.openxmlformats.org/officeDocument/2006/relationships/image" Target="../media/image9.png"/><Relationship Id="rId7" Type="http://schemas.openxmlformats.org/officeDocument/2006/relationships/image" Target="../media/image12.GIF"/><Relationship Id="rId2" Type="http://schemas.openxmlformats.org/officeDocument/2006/relationships/notesSlide" Target="../notesSlides/notesSlide1.xml"/><Relationship Id="rId1" Type="http://schemas.openxmlformats.org/officeDocument/2006/relationships/slideLayout" Target="../slideLayouts/slideLayout45.xml"/><Relationship Id="rId6" Type="http://schemas.openxmlformats.org/officeDocument/2006/relationships/image" Target="../media/image11.png"/><Relationship Id="rId5" Type="http://schemas.microsoft.com/office/2007/relationships/hdphoto" Target="../media/hdphoto1.wdp"/><Relationship Id="rId4" Type="http://schemas.openxmlformats.org/officeDocument/2006/relationships/image" Target="../media/image10.png"/></Relationships>
</file>

<file path=ppt/slides/_rels/slide20.xml.rels><?xml version="1.0" encoding="UTF-8" standalone="yes"?>
<Relationships xmlns="http://schemas.openxmlformats.org/package/2006/relationships"><Relationship Id="rId3" Type="http://schemas.openxmlformats.org/officeDocument/2006/relationships/image" Target="../media/image42.png"/><Relationship Id="rId2" Type="http://schemas.openxmlformats.org/officeDocument/2006/relationships/image" Target="../media/image41.jpg"/><Relationship Id="rId1" Type="http://schemas.openxmlformats.org/officeDocument/2006/relationships/slideLayout" Target="../slideLayouts/slideLayout13.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26.xml.rels><?xml version="1.0" encoding="UTF-8" standalone="yes"?>
<Relationships xmlns="http://schemas.openxmlformats.org/package/2006/relationships"><Relationship Id="rId3" Type="http://schemas.microsoft.com/office/2007/relationships/hdphoto" Target="../media/hdphoto2.wdp"/><Relationship Id="rId2" Type="http://schemas.openxmlformats.org/officeDocument/2006/relationships/image" Target="../media/image26.png"/><Relationship Id="rId1" Type="http://schemas.openxmlformats.org/officeDocument/2006/relationships/slideLayout" Target="../slideLayouts/slideLayout20.xml"/></Relationships>
</file>

<file path=ppt/slides/_rels/slide27.xml.rels><?xml version="1.0" encoding="UTF-8" standalone="yes"?>
<Relationships xmlns="http://schemas.openxmlformats.org/package/2006/relationships"><Relationship Id="rId3" Type="http://schemas.openxmlformats.org/officeDocument/2006/relationships/image" Target="../media/image43.png"/><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6.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0.xml"/></Relationships>
</file>

<file path=ppt/slides/_rels/slide3.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45.xml"/></Relationships>
</file>

<file path=ppt/slides/_rels/slide30.xml.rels><?xml version="1.0" encoding="UTF-8" standalone="yes"?>
<Relationships xmlns="http://schemas.openxmlformats.org/package/2006/relationships"><Relationship Id="rId8" Type="http://schemas.openxmlformats.org/officeDocument/2006/relationships/image" Target="../media/image45.png"/><Relationship Id="rId3" Type="http://schemas.openxmlformats.org/officeDocument/2006/relationships/image" Target="../media/image39.png"/><Relationship Id="rId7" Type="http://schemas.microsoft.com/office/2007/relationships/hdphoto" Target="../media/hdphoto4.wdp"/><Relationship Id="rId2" Type="http://schemas.openxmlformats.org/officeDocument/2006/relationships/image" Target="../media/image44.jpg"/><Relationship Id="rId1" Type="http://schemas.openxmlformats.org/officeDocument/2006/relationships/slideLayout" Target="../slideLayouts/slideLayout26.xml"/><Relationship Id="rId6" Type="http://schemas.openxmlformats.org/officeDocument/2006/relationships/image" Target="../media/image40.png"/><Relationship Id="rId5" Type="http://schemas.openxmlformats.org/officeDocument/2006/relationships/image" Target="../media/image38.png"/><Relationship Id="rId4" Type="http://schemas.microsoft.com/office/2007/relationships/hdphoto" Target="../media/hdphoto3.wdp"/></Relationships>
</file>

<file path=ppt/slides/_rels/slide31.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jpg"/><Relationship Id="rId1" Type="http://schemas.openxmlformats.org/officeDocument/2006/relationships/slideLayout" Target="../slideLayouts/slideLayout26.xml"/><Relationship Id="rId6" Type="http://schemas.openxmlformats.org/officeDocument/2006/relationships/image" Target="../media/image49.png"/><Relationship Id="rId5" Type="http://schemas.openxmlformats.org/officeDocument/2006/relationships/image" Target="../media/image48.png"/><Relationship Id="rId4" Type="http://schemas.microsoft.com/office/2007/relationships/hdphoto" Target="../media/hdphoto5.wdp"/></Relationships>
</file>

<file path=ppt/slides/_rels/slide32.xml.rels><?xml version="1.0" encoding="UTF-8" standalone="yes"?>
<Relationships xmlns="http://schemas.openxmlformats.org/package/2006/relationships"><Relationship Id="rId2" Type="http://schemas.openxmlformats.org/officeDocument/2006/relationships/image" Target="../media/image41.jpg"/><Relationship Id="rId1" Type="http://schemas.openxmlformats.org/officeDocument/2006/relationships/slideLayout" Target="../slideLayouts/slideLayout26.xml"/></Relationships>
</file>

<file path=ppt/slides/_rels/slide33.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6.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7.xml"/></Relationships>
</file>

<file path=ppt/slides/_rels/slide4.xml.rels><?xml version="1.0" encoding="UTF-8" standalone="yes"?>
<Relationships xmlns="http://schemas.openxmlformats.org/package/2006/relationships"><Relationship Id="rId2" Type="http://schemas.openxmlformats.org/officeDocument/2006/relationships/audio" Target="../media/audio1.wav"/><Relationship Id="rId1" Type="http://schemas.openxmlformats.org/officeDocument/2006/relationships/slideLayout" Target="../slideLayouts/slideLayout39.xml"/></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g"/><Relationship Id="rId1" Type="http://schemas.openxmlformats.org/officeDocument/2006/relationships/slideLayout" Target="../slideLayouts/slideLayout40.xml"/></Relationships>
</file>

<file path=ppt/slides/_rels/slide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40.xml"/></Relationships>
</file>

<file path=ppt/slides/_rels/slide7.xml.rels><?xml version="1.0" encoding="UTF-8" standalone="yes"?>
<Relationships xmlns="http://schemas.openxmlformats.org/package/2006/relationships"><Relationship Id="rId3" Type="http://schemas.openxmlformats.org/officeDocument/2006/relationships/slide" Target="slide1.xml"/><Relationship Id="rId2" Type="http://schemas.openxmlformats.org/officeDocument/2006/relationships/notesSlide" Target="../notesSlides/notesSlide2.xml"/><Relationship Id="rId1" Type="http://schemas.openxmlformats.org/officeDocument/2006/relationships/slideLayout" Target="../slideLayouts/slideLayout52.xml"/><Relationship Id="rId6" Type="http://schemas.openxmlformats.org/officeDocument/2006/relationships/image" Target="../media/image19.png"/><Relationship Id="rId5" Type="http://schemas.openxmlformats.org/officeDocument/2006/relationships/image" Target="../media/image18.png"/><Relationship Id="rId4" Type="http://schemas.openxmlformats.org/officeDocument/2006/relationships/image" Target="../media/image17.png"/></Relationships>
</file>

<file path=ppt/slides/_rels/slide8.xml.rels><?xml version="1.0" encoding="UTF-8" standalone="yes"?>
<Relationships xmlns="http://schemas.openxmlformats.org/package/2006/relationships"><Relationship Id="rId2" Type="http://schemas.openxmlformats.org/officeDocument/2006/relationships/image" Target="../media/image8.jpg"/><Relationship Id="rId1" Type="http://schemas.openxmlformats.org/officeDocument/2006/relationships/slideLayout" Target="../slideLayouts/slideLayout39.xml"/></Relationships>
</file>

<file path=ppt/slides/_rels/slide9.xml.rels><?xml version="1.0" encoding="UTF-8" standalone="yes"?>
<Relationships xmlns="http://schemas.openxmlformats.org/package/2006/relationships"><Relationship Id="rId3" Type="http://schemas.openxmlformats.org/officeDocument/2006/relationships/image" Target="../media/image21.png"/><Relationship Id="rId2" Type="http://schemas.openxmlformats.org/officeDocument/2006/relationships/image" Target="../media/image20.png"/><Relationship Id="rId1" Type="http://schemas.openxmlformats.org/officeDocument/2006/relationships/slideLayout" Target="../slideLayouts/slideLayout13.xml"/><Relationship Id="rId6" Type="http://schemas.openxmlformats.org/officeDocument/2006/relationships/image" Target="../media/image24.png"/><Relationship Id="rId5" Type="http://schemas.openxmlformats.org/officeDocument/2006/relationships/image" Target="../media/image23.png"/><Relationship Id="rId4" Type="http://schemas.openxmlformats.org/officeDocument/2006/relationships/image" Target="../media/image22.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22460"/>
            <a:ext cx="9505056" cy="5238569"/>
          </a:xfrm>
          <a:prstGeom prst="rect">
            <a:avLst/>
          </a:prstGeom>
        </p:spPr>
      </p:pic>
      <p:sp>
        <p:nvSpPr>
          <p:cNvPr id="9" name="Rectangle 8">
            <a:extLst>
              <a:ext uri="{FF2B5EF4-FFF2-40B4-BE49-F238E27FC236}">
                <a16:creationId xmlns:a16="http://schemas.microsoft.com/office/drawing/2014/main" id="{BDA144B1-BC48-4FB5-81A0-5EEE0F41D92F}"/>
              </a:ext>
            </a:extLst>
          </p:cNvPr>
          <p:cNvSpPr/>
          <p:nvPr/>
        </p:nvSpPr>
        <p:spPr>
          <a:xfrm>
            <a:off x="899592" y="1617643"/>
            <a:ext cx="7039310" cy="1323439"/>
          </a:xfrm>
          <a:prstGeom prst="rect">
            <a:avLst/>
          </a:prstGeom>
        </p:spPr>
        <p:txBody>
          <a:bodyPr wrap="square">
            <a:spAutoFit/>
          </a:bodyPr>
          <a:lstStyle/>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Tuần</a:t>
            </a:r>
            <a:r>
              <a:rPr lang="en-US" sz="4000" b="1" dirty="0">
                <a:solidFill>
                  <a:srgbClr val="002060"/>
                </a:solidFill>
                <a:latin typeface="UTM Thanh Nhac TL" panose="02040603050506020204" pitchFamily="18" charset="0"/>
                <a:cs typeface="Times New Roman" panose="02020603050405020304" pitchFamily="18" charset="0"/>
              </a:rPr>
              <a:t> 7</a:t>
            </a:r>
          </a:p>
          <a:p>
            <a:pPr algn="ctr" defTabSz="685800">
              <a:defRPr/>
            </a:pPr>
            <a:r>
              <a:rPr lang="en-US" sz="4000" b="1" dirty="0" err="1">
                <a:solidFill>
                  <a:srgbClr val="002060"/>
                </a:solidFill>
                <a:latin typeface="UTM Thanh Nhac TL" panose="02040603050506020204" pitchFamily="18" charset="0"/>
                <a:cs typeface="Times New Roman" panose="02020603050405020304" pitchFamily="18" charset="0"/>
              </a:rPr>
              <a:t>Bài</a:t>
            </a:r>
            <a:r>
              <a:rPr lang="en-US" sz="4000" b="1" dirty="0">
                <a:solidFill>
                  <a:srgbClr val="002060"/>
                </a:solidFill>
                <a:latin typeface="UTM Thanh Nhac TL" panose="02040603050506020204" pitchFamily="18" charset="0"/>
                <a:cs typeface="Times New Roman" panose="02020603050405020304" pitchFamily="18" charset="0"/>
              </a:rPr>
              <a:t> 4: Kho </a:t>
            </a:r>
            <a:r>
              <a:rPr lang="en-US" sz="4000" b="1" dirty="0" err="1">
                <a:solidFill>
                  <a:srgbClr val="002060"/>
                </a:solidFill>
                <a:latin typeface="UTM Thanh Nhac TL" panose="02040603050506020204" pitchFamily="18" charset="0"/>
                <a:cs typeface="Times New Roman" panose="02020603050405020304" pitchFamily="18" charset="0"/>
              </a:rPr>
              <a:t>báu</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của</a:t>
            </a:r>
            <a:r>
              <a:rPr lang="en-US" sz="4000" b="1" dirty="0">
                <a:solidFill>
                  <a:srgbClr val="002060"/>
                </a:solidFill>
                <a:latin typeface="UTM Thanh Nhac TL" panose="02040603050506020204" pitchFamily="18" charset="0"/>
                <a:cs typeface="Times New Roman" panose="02020603050405020304" pitchFamily="18" charset="0"/>
              </a:rPr>
              <a:t> </a:t>
            </a:r>
            <a:r>
              <a:rPr lang="en-US" sz="4000" b="1" dirty="0" err="1">
                <a:solidFill>
                  <a:srgbClr val="002060"/>
                </a:solidFill>
                <a:latin typeface="UTM Thanh Nhac TL" panose="02040603050506020204" pitchFamily="18" charset="0"/>
                <a:cs typeface="Times New Roman" panose="02020603050405020304" pitchFamily="18" charset="0"/>
              </a:rPr>
              <a:t>em</a:t>
            </a:r>
            <a:endParaRPr lang="en-US" sz="4000" b="1" dirty="0">
              <a:solidFill>
                <a:srgbClr val="00206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52700255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4E5F59-507C-40DD-9BB1-E2190178D95C}"/>
              </a:ext>
            </a:extLst>
          </p:cNvPr>
          <p:cNvSpPr txBox="1"/>
          <p:nvPr/>
        </p:nvSpPr>
        <p:spPr>
          <a:xfrm>
            <a:off x="0" y="-20538"/>
            <a:ext cx="9144000" cy="646286"/>
          </a:xfrm>
          <a:prstGeom prst="rect">
            <a:avLst/>
          </a:prstGeom>
          <a:solidFill>
            <a:schemeClr val="bg2"/>
          </a:solidFill>
        </p:spPr>
        <p:txBody>
          <a:bodyPr wrap="square" lIns="91396" tIns="45698" rIns="91396" bIns="45698" rtlCol="0">
            <a:spAutoFit/>
          </a:bodyPr>
          <a:lstStyle/>
          <a:p>
            <a:pPr algn="ctr"/>
            <a:r>
              <a:rPr lang="en-US" sz="3600" b="1" dirty="0" err="1">
                <a:solidFill>
                  <a:srgbClr val="002060"/>
                </a:solidFill>
                <a:latin typeface="UTM Thanh Nhac TL" panose="02040603050506020204" pitchFamily="18" charset="0"/>
                <a:cs typeface="Times New Roman" panose="02020603050405020304" pitchFamily="18" charset="0"/>
              </a:rPr>
              <a:t>Những</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thư</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viện</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đặc</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biệt</a:t>
            </a:r>
            <a:endParaRPr lang="vi-VN" sz="3600" b="1" dirty="0">
              <a:solidFill>
                <a:srgbClr val="00206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B609C2A7-88BA-4995-8490-B99F04FF65E3}"/>
              </a:ext>
            </a:extLst>
          </p:cNvPr>
          <p:cNvSpPr txBox="1"/>
          <p:nvPr/>
        </p:nvSpPr>
        <p:spPr>
          <a:xfrm>
            <a:off x="0" y="771550"/>
            <a:ext cx="9144000" cy="4401205"/>
          </a:xfrm>
          <a:prstGeom prst="rect">
            <a:avLst/>
          </a:prstGeom>
          <a:noFill/>
        </p:spPr>
        <p:txBody>
          <a:bodyPr wrap="square">
            <a:spAutoFit/>
          </a:bodyPr>
          <a:lstStyle/>
          <a:p>
            <a:pPr rtl="0"/>
            <a:r>
              <a:rPr lang="vi-VN" sz="2000" b="1" i="0" dirty="0">
                <a:solidFill>
                  <a:srgbClr val="000000"/>
                </a:solidFill>
                <a:effectLst/>
                <a:latin typeface="Times New Roman" panose="02020603050405020304" pitchFamily="18" charset="0"/>
                <a:cs typeface="Times New Roman" panose="02020603050405020304" pitchFamily="18" charset="0"/>
              </a:rPr>
              <a:t>1. Những thư viện cổ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Từ hơn 5000 năm trước, những mảnh xương khắc chữ đã được lưu giữ ở tu viện thành Ba-bi-lon. Kho tài liệu ấy đã đánh dấu sự ra đời của thư viện. Một trong những thư viện nổi tiếng nhất thời cổ đại là Thư viện A-lếch-xan-đri-a ở Ai Cập, xây dựng cách đây hơn 2000 năm. Năm 2002, thư viện được xây lại trên nền cũ. Bên ngoài, nó giống như một chiếc đồng hồ Mặt Trời, hướng ra biển.</a:t>
            </a:r>
            <a:br>
              <a:rPr lang="vi-VN" sz="2000" b="0" i="0" dirty="0">
                <a:solidFill>
                  <a:srgbClr val="000000"/>
                </a:solidFill>
                <a:effectLst/>
                <a:latin typeface="Times New Roman" panose="02020603050405020304" pitchFamily="18" charset="0"/>
                <a:cs typeface="Times New Roman" panose="02020603050405020304" pitchFamily="18" charset="0"/>
              </a:rPr>
            </a:br>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effectLst/>
                <a:latin typeface="Times New Roman" panose="02020603050405020304" pitchFamily="18" charset="0"/>
                <a:cs typeface="Times New Roman" panose="02020603050405020304" pitchFamily="18" charset="0"/>
              </a:rPr>
              <a:t>2. Thư viện lớn nhất </a:t>
            </a:r>
          </a:p>
          <a:p>
            <a:pPr rtl="0"/>
            <a:r>
              <a:rPr lang="vi-VN" sz="2000" b="0" i="0" dirty="0">
                <a:solidFill>
                  <a:srgbClr val="000000"/>
                </a:solidFill>
                <a:effectLst/>
                <a:latin typeface="Times New Roman" panose="02020603050405020304" pitchFamily="18" charset="0"/>
                <a:cs typeface="Times New Roman" panose="02020603050405020304" pitchFamily="18" charset="0"/>
              </a:rPr>
              <a:t>     Đó là thư viện Quốc hội Mỹ. Thư viện có hơn 18 triệu cuốn sách được viết bằng 125 thứ tiếng, hơn 54 triệu bản thảo viết tay và hàng triệu bản đồ, bản nhạc, bản vẽ, phim,….</a:t>
            </a:r>
          </a:p>
          <a:p>
            <a:pPr rtl="0"/>
            <a:r>
              <a:rPr lang="vi-VN" sz="2000" b="0" i="0" dirty="0">
                <a:solidFill>
                  <a:srgbClr val="000000"/>
                </a:solidFill>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3.</a:t>
            </a:r>
            <a:r>
              <a:rPr lang="vi-VN" sz="2000" b="1" i="0" dirty="0">
                <a:effectLst/>
                <a:latin typeface="Times New Roman" panose="02020603050405020304" pitchFamily="18" charset="0"/>
                <a:cs typeface="Times New Roman" panose="02020603050405020304" pitchFamily="18" charset="0"/>
              </a:rPr>
              <a:t>  Thư viện thiếu nhi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Đây là nơi trẻ em có thể đọc sách, xem phim, nghe nhạc, trải nghiệm các loại nhạc cụ, sử dụng máy tính để học ngoại ngữ và làm toán,… </a:t>
            </a:r>
          </a:p>
        </p:txBody>
      </p:sp>
    </p:spTree>
    <p:extLst>
      <p:ext uri="{BB962C8B-B14F-4D97-AF65-F5344CB8AC3E}">
        <p14:creationId xmlns:p14="http://schemas.microsoft.com/office/powerpoint/2010/main" val="511296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cstate="print">
            <a:extLst>
              <a:ext uri="{28A0092B-C50C-407E-A947-70E740481C1C}">
                <a14:useLocalDpi xmlns:a14="http://schemas.microsoft.com/office/drawing/2010/main" val="0"/>
              </a:ext>
            </a:extLst>
          </a:blip>
          <a:srcRect l="25385" r="15400" b="6796"/>
          <a:stretch/>
        </p:blipFill>
        <p:spPr>
          <a:xfrm>
            <a:off x="-138824" y="411510"/>
            <a:ext cx="2334560" cy="4392488"/>
          </a:xfrm>
          <a:prstGeom prst="rect">
            <a:avLst/>
          </a:prstGeom>
        </p:spPr>
      </p:pic>
      <p:pic>
        <p:nvPicPr>
          <p:cNvPr id="3" name="Picture 2"/>
          <p:cNvPicPr>
            <a:picLocks noChangeAspect="1"/>
          </p:cNvPicPr>
          <p:nvPr/>
        </p:nvPicPr>
        <p:blipFill>
          <a:blip r:embed="rId3" cstate="print">
            <a:extLst>
              <a:ext uri="{BEBA8EAE-BF5A-486C-A8C5-ECC9F3942E4B}">
                <a14:imgProps xmlns:a14="http://schemas.microsoft.com/office/drawing/2010/main">
                  <a14:imgLayer r:embed="rId4">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1744369" y="339502"/>
            <a:ext cx="6015303" cy="4032448"/>
          </a:xfrm>
          <a:prstGeom prst="rect">
            <a:avLst/>
          </a:prstGeom>
        </p:spPr>
      </p:pic>
      <p:pic>
        <p:nvPicPr>
          <p:cNvPr id="7" name="Picture 6">
            <a:extLst>
              <a:ext uri="{FF2B5EF4-FFF2-40B4-BE49-F238E27FC236}">
                <a16:creationId xmlns:a16="http://schemas.microsoft.com/office/drawing/2014/main" id="{3214458C-4A31-43CD-ACD5-B4E1612362D3}"/>
              </a:ext>
            </a:extLst>
          </p:cNvPr>
          <p:cNvPicPr>
            <a:picLocks noChangeAspect="1"/>
          </p:cNvPicPr>
          <p:nvPr/>
        </p:nvPicPr>
        <p:blipFill rotWithShape="1">
          <a:blip r:embed="rId5" cstate="print">
            <a:extLst>
              <a:ext uri="{28A0092B-C50C-407E-A947-70E740481C1C}">
                <a14:useLocalDpi xmlns:a14="http://schemas.microsoft.com/office/drawing/2010/main" val="0"/>
              </a:ext>
            </a:extLst>
          </a:blip>
          <a:srcRect t="19703" b="11698"/>
          <a:stretch/>
        </p:blipFill>
        <p:spPr>
          <a:xfrm>
            <a:off x="6228184" y="3386789"/>
            <a:ext cx="2610189" cy="1790565"/>
          </a:xfrm>
          <a:prstGeom prst="rect">
            <a:avLst/>
          </a:prstGeom>
        </p:spPr>
      </p:pic>
      <p:pic>
        <p:nvPicPr>
          <p:cNvPr id="6" name="Picture 5">
            <a:extLst>
              <a:ext uri="{FF2B5EF4-FFF2-40B4-BE49-F238E27FC236}">
                <a16:creationId xmlns:a16="http://schemas.microsoft.com/office/drawing/2014/main" id="{EFEF8286-ED88-4C5C-85BA-59C52C1EF880}"/>
              </a:ext>
            </a:extLst>
          </p:cNvPr>
          <p:cNvPicPr>
            <a:picLocks noChangeAspect="1"/>
          </p:cNvPicPr>
          <p:nvPr/>
        </p:nvPicPr>
        <p:blipFill>
          <a:blip r:embed="rId6"/>
          <a:stretch>
            <a:fillRect/>
          </a:stretch>
        </p:blipFill>
        <p:spPr>
          <a:xfrm>
            <a:off x="2627784" y="1975957"/>
            <a:ext cx="4383751" cy="1865797"/>
          </a:xfrm>
          <a:prstGeom prst="rect">
            <a:avLst/>
          </a:prstGeom>
        </p:spPr>
      </p:pic>
    </p:spTree>
    <p:extLst>
      <p:ext uri="{BB962C8B-B14F-4D97-AF65-F5344CB8AC3E}">
        <p14:creationId xmlns:p14="http://schemas.microsoft.com/office/powerpoint/2010/main" val="2955028707"/>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6" presetClass="entr" presetSubtype="21" fill="hold" nodeType="withEffect">
                                  <p:stCondLst>
                                    <p:cond delay="0"/>
                                  </p:stCondLst>
                                  <p:childTnLst>
                                    <p:set>
                                      <p:cBhvr>
                                        <p:cTn id="6" dur="1" fill="hold">
                                          <p:stCondLst>
                                            <p:cond delay="0"/>
                                          </p:stCondLst>
                                        </p:cTn>
                                        <p:tgtEl>
                                          <p:spTgt spid="6"/>
                                        </p:tgtEl>
                                        <p:attrNameLst>
                                          <p:attrName>style.visibility</p:attrName>
                                        </p:attrNameLst>
                                      </p:cBhvr>
                                      <p:to>
                                        <p:strVal val="visible"/>
                                      </p:to>
                                    </p:set>
                                    <p:animEffect transition="in" filter="barn(inVertical)">
                                      <p:cBhvr>
                                        <p:cTn id="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4E5F59-507C-40DD-9BB1-E2190178D95C}"/>
              </a:ext>
            </a:extLst>
          </p:cNvPr>
          <p:cNvSpPr txBox="1"/>
          <p:nvPr/>
        </p:nvSpPr>
        <p:spPr>
          <a:xfrm>
            <a:off x="0" y="-20538"/>
            <a:ext cx="9144000" cy="646286"/>
          </a:xfrm>
          <a:prstGeom prst="rect">
            <a:avLst/>
          </a:prstGeom>
          <a:solidFill>
            <a:schemeClr val="bg2"/>
          </a:solidFill>
        </p:spPr>
        <p:txBody>
          <a:bodyPr wrap="square" lIns="91396" tIns="45698" rIns="91396" bIns="45698" rtlCol="0">
            <a:spAutoFit/>
          </a:bodyPr>
          <a:lstStyle/>
          <a:p>
            <a:pPr algn="ctr"/>
            <a:r>
              <a:rPr lang="en-US" sz="3600" b="1" dirty="0" err="1">
                <a:solidFill>
                  <a:srgbClr val="002060"/>
                </a:solidFill>
                <a:latin typeface="UTM Thanh Nhac TL" panose="02040603050506020204" pitchFamily="18" charset="0"/>
                <a:cs typeface="Times New Roman" panose="02020603050405020304" pitchFamily="18" charset="0"/>
              </a:rPr>
              <a:t>Những</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thư</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viện</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đặc</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biệt</a:t>
            </a:r>
            <a:endParaRPr lang="vi-VN" sz="3600" b="1" dirty="0">
              <a:solidFill>
                <a:srgbClr val="00206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B609C2A7-88BA-4995-8490-B99F04FF65E3}"/>
              </a:ext>
            </a:extLst>
          </p:cNvPr>
          <p:cNvSpPr txBox="1"/>
          <p:nvPr/>
        </p:nvSpPr>
        <p:spPr>
          <a:xfrm>
            <a:off x="0" y="771550"/>
            <a:ext cx="9144000" cy="4401205"/>
          </a:xfrm>
          <a:prstGeom prst="rect">
            <a:avLst/>
          </a:prstGeom>
          <a:noFill/>
        </p:spPr>
        <p:txBody>
          <a:bodyPr wrap="square">
            <a:spAutoFit/>
          </a:bodyPr>
          <a:lstStyle/>
          <a:p>
            <a:pPr rtl="0"/>
            <a:r>
              <a:rPr lang="vi-VN" sz="2000" b="1" i="0" dirty="0">
                <a:solidFill>
                  <a:srgbClr val="000000"/>
                </a:solidFill>
                <a:effectLst/>
                <a:latin typeface="Times New Roman" panose="02020603050405020304" pitchFamily="18" charset="0"/>
                <a:cs typeface="Times New Roman" panose="02020603050405020304" pitchFamily="18" charset="0"/>
              </a:rPr>
              <a:t>1. Những thư viện cổ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Từ hơn 5000 năm trước, những mảnh xương khắc chữ đã được lưu giữ ở tu viện thành Ba-bi-lon. Kho tài liệu ấy đã đánh dấu sự ra đời của thư viện. Một trong những thư viện nổi tiếng nhất thời cổ đại là Thư viện A-lếch-xan-đri-a ở Ai Cập, xây dựng cách đây hơn 2000 năm. Năm 2002, thư viện được xây lại trên nền cũ. Bên ngoài, nó giống như một chiếc đồng hồ Mặt Trời, hướng ra biển.</a:t>
            </a:r>
            <a:br>
              <a:rPr lang="vi-VN" sz="2000" b="0" i="0" dirty="0">
                <a:solidFill>
                  <a:srgbClr val="000000"/>
                </a:solidFill>
                <a:effectLst/>
                <a:latin typeface="Times New Roman" panose="02020603050405020304" pitchFamily="18" charset="0"/>
                <a:cs typeface="Times New Roman" panose="02020603050405020304" pitchFamily="18" charset="0"/>
              </a:rPr>
            </a:br>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effectLst/>
                <a:latin typeface="Times New Roman" panose="02020603050405020304" pitchFamily="18" charset="0"/>
                <a:cs typeface="Times New Roman" panose="02020603050405020304" pitchFamily="18" charset="0"/>
              </a:rPr>
              <a:t>2. Thư viện lớn nhất </a:t>
            </a:r>
          </a:p>
          <a:p>
            <a:pPr rtl="0"/>
            <a:r>
              <a:rPr lang="vi-VN" sz="2000" b="0" i="0" dirty="0">
                <a:solidFill>
                  <a:srgbClr val="000000"/>
                </a:solidFill>
                <a:effectLst/>
                <a:latin typeface="Times New Roman" panose="02020603050405020304" pitchFamily="18" charset="0"/>
                <a:cs typeface="Times New Roman" panose="02020603050405020304" pitchFamily="18" charset="0"/>
              </a:rPr>
              <a:t>     Đó là thư viện Quốc hội Mỹ. Thư viện có hơn 18 triệu cuốn sách được viết bằng 125 thứ tiếng, hơn 54 triệu bản thảo viết tay và hàng triệu bản đồ, bản nhạc, bản vẽ, phim,….</a:t>
            </a:r>
          </a:p>
          <a:p>
            <a:pPr rtl="0"/>
            <a:r>
              <a:rPr lang="vi-VN" sz="2000" b="0" i="0" dirty="0">
                <a:solidFill>
                  <a:srgbClr val="000000"/>
                </a:solidFill>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3.</a:t>
            </a:r>
            <a:r>
              <a:rPr lang="vi-VN" sz="2000" b="1" i="0" dirty="0">
                <a:effectLst/>
                <a:latin typeface="Times New Roman" panose="02020603050405020304" pitchFamily="18" charset="0"/>
                <a:cs typeface="Times New Roman" panose="02020603050405020304" pitchFamily="18" charset="0"/>
              </a:rPr>
              <a:t>  Thư viện thiếu nhi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Đây là nơi trẻ em có thể đọc sách, xem phim, nghe nhạc, trải nghiệm các loại nhạc cụ, sử dụng máy tính để học ngoại ngữ và làm toán,… </a:t>
            </a:r>
          </a:p>
        </p:txBody>
      </p:sp>
    </p:spTree>
    <p:extLst>
      <p:ext uri="{BB962C8B-B14F-4D97-AF65-F5344CB8AC3E}">
        <p14:creationId xmlns:p14="http://schemas.microsoft.com/office/powerpoint/2010/main" val="973426026"/>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Picture 7" descr="ảnh"/>
          <p:cNvPicPr>
            <a:picLocks noChangeAspect="1"/>
          </p:cNvPicPr>
          <p:nvPr/>
        </p:nvPicPr>
        <p:blipFill>
          <a:blip r:embed="rId3"/>
          <a:stretch>
            <a:fillRect/>
          </a:stretch>
        </p:blipFill>
        <p:spPr>
          <a:xfrm>
            <a:off x="-65246" y="0"/>
            <a:ext cx="9209246" cy="5143500"/>
          </a:xfrm>
          <a:prstGeom prst="rect">
            <a:avLst/>
          </a:prstGeom>
        </p:spPr>
      </p:pic>
      <p:sp>
        <p:nvSpPr>
          <p:cNvPr id="9" name="Rectangle: Rounded Corners 8"/>
          <p:cNvSpPr/>
          <p:nvPr/>
        </p:nvSpPr>
        <p:spPr>
          <a:xfrm>
            <a:off x="4427984" y="787471"/>
            <a:ext cx="2447062" cy="771525"/>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altLang="vi-VN" sz="3600" dirty="0">
                <a:solidFill>
                  <a:srgbClr val="0070C0"/>
                </a:solidFill>
                <a:latin typeface="UTM Avo" panose="02040603050506020204" pitchFamily="18" charset="0"/>
              </a:rPr>
              <a:t>Ba-bi-</a:t>
            </a:r>
            <a:r>
              <a:rPr lang="en-US" altLang="vi-VN" sz="3600" dirty="0" err="1">
                <a:solidFill>
                  <a:srgbClr val="0070C0"/>
                </a:solidFill>
                <a:latin typeface="UTM Avo" panose="02040603050506020204" pitchFamily="18" charset="0"/>
              </a:rPr>
              <a:t>lon</a:t>
            </a:r>
            <a:endParaRPr lang="en-US" altLang="vi-VN" sz="3600" dirty="0">
              <a:solidFill>
                <a:srgbClr val="0070C0"/>
              </a:solidFill>
              <a:latin typeface="UTM Avo" panose="02040603050506020204" pitchFamily="18" charset="0"/>
            </a:endParaRPr>
          </a:p>
        </p:txBody>
      </p:sp>
      <p:pic>
        <p:nvPicPr>
          <p:cNvPr id="3" name="Picture 2"/>
          <p:cNvPicPr>
            <a:picLocks noChangeAspect="1"/>
          </p:cNvPicPr>
          <p:nvPr/>
        </p:nvPicPr>
        <p:blipFill>
          <a:blip r:embed="rId4"/>
          <a:stretch>
            <a:fillRect/>
          </a:stretch>
        </p:blipFill>
        <p:spPr>
          <a:xfrm>
            <a:off x="2029396" y="-41357"/>
            <a:ext cx="5678916" cy="763590"/>
          </a:xfrm>
          <a:prstGeom prst="rect">
            <a:avLst/>
          </a:prstGeom>
        </p:spPr>
      </p:pic>
      <p:pic>
        <p:nvPicPr>
          <p:cNvPr id="10" name="Graphic 1"/>
          <p:cNvPicPr>
            <a:picLocks noChangeAspect="1"/>
          </p:cNvPicPr>
          <p:nvPr/>
        </p:nvPicPr>
        <p:blipFill>
          <a:blip r:embed="rId5">
            <a:extLst>
              <a:ext uri="{96DAC541-7B7A-43D3-8B79-37D633B846F1}">
                <asvg:svgBlip xmlns:asvg="http://schemas.microsoft.com/office/drawing/2016/SVG/main" r:embed="rId6"/>
              </a:ext>
            </a:extLst>
          </a:blip>
          <a:stretch>
            <a:fillRect/>
          </a:stretch>
        </p:blipFill>
        <p:spPr>
          <a:xfrm flipH="1">
            <a:off x="638652" y="1444467"/>
            <a:ext cx="3436144" cy="2827496"/>
          </a:xfrm>
          <a:prstGeom prst="rect">
            <a:avLst/>
          </a:prstGeom>
        </p:spPr>
      </p:pic>
      <p:sp>
        <p:nvSpPr>
          <p:cNvPr id="2" name="Rectangle: Rounded Corners 8">
            <a:extLst>
              <a:ext uri="{FF2B5EF4-FFF2-40B4-BE49-F238E27FC236}">
                <a16:creationId xmlns:a16="http://schemas.microsoft.com/office/drawing/2014/main" id="{98B8AC5B-297D-606A-1592-7AB2DA50CA57}"/>
              </a:ext>
            </a:extLst>
          </p:cNvPr>
          <p:cNvSpPr/>
          <p:nvPr/>
        </p:nvSpPr>
        <p:spPr>
          <a:xfrm>
            <a:off x="5069206" y="1926925"/>
            <a:ext cx="4074794" cy="771525"/>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altLang="vi-VN" sz="3600" dirty="0">
                <a:solidFill>
                  <a:srgbClr val="0070C0"/>
                </a:solidFill>
                <a:latin typeface="UTM Avo" panose="02040603050506020204" pitchFamily="18" charset="0"/>
              </a:rPr>
              <a:t> A-</a:t>
            </a:r>
            <a:r>
              <a:rPr lang="en-US" altLang="vi-VN" sz="3600" dirty="0" err="1">
                <a:solidFill>
                  <a:srgbClr val="0070C0"/>
                </a:solidFill>
                <a:latin typeface="UTM Avo" panose="02040603050506020204" pitchFamily="18" charset="0"/>
              </a:rPr>
              <a:t>lếch</a:t>
            </a:r>
            <a:r>
              <a:rPr lang="en-US" altLang="vi-VN" sz="3600" dirty="0">
                <a:solidFill>
                  <a:srgbClr val="0070C0"/>
                </a:solidFill>
                <a:latin typeface="UTM Avo" panose="02040603050506020204" pitchFamily="18" charset="0"/>
              </a:rPr>
              <a:t>-</a:t>
            </a:r>
            <a:r>
              <a:rPr lang="en-US" altLang="vi-VN" sz="3600" dirty="0" err="1">
                <a:solidFill>
                  <a:srgbClr val="0070C0"/>
                </a:solidFill>
                <a:latin typeface="UTM Avo" panose="02040603050506020204" pitchFamily="18" charset="0"/>
              </a:rPr>
              <a:t>xan</a:t>
            </a:r>
            <a:r>
              <a:rPr lang="en-US" altLang="vi-VN" sz="3600" dirty="0">
                <a:solidFill>
                  <a:srgbClr val="0070C0"/>
                </a:solidFill>
                <a:latin typeface="UTM Avo" panose="02040603050506020204" pitchFamily="18" charset="0"/>
              </a:rPr>
              <a:t>-</a:t>
            </a:r>
            <a:r>
              <a:rPr lang="en-US" altLang="vi-VN" sz="3600" dirty="0" err="1">
                <a:solidFill>
                  <a:srgbClr val="0070C0"/>
                </a:solidFill>
                <a:latin typeface="UTM Avo" panose="02040603050506020204" pitchFamily="18" charset="0"/>
              </a:rPr>
              <a:t>đri</a:t>
            </a:r>
            <a:r>
              <a:rPr lang="en-US" altLang="vi-VN" sz="3600" dirty="0">
                <a:solidFill>
                  <a:srgbClr val="0070C0"/>
                </a:solidFill>
                <a:latin typeface="UTM Avo" panose="02040603050506020204" pitchFamily="18" charset="0"/>
              </a:rPr>
              <a:t>-a</a:t>
            </a:r>
          </a:p>
        </p:txBody>
      </p:sp>
      <p:sp>
        <p:nvSpPr>
          <p:cNvPr id="4" name="Rectangle: Rounded Corners 8">
            <a:extLst>
              <a:ext uri="{FF2B5EF4-FFF2-40B4-BE49-F238E27FC236}">
                <a16:creationId xmlns:a16="http://schemas.microsoft.com/office/drawing/2014/main" id="{60FC0FCA-E744-8BCE-E266-82ABBCB0F8F7}"/>
              </a:ext>
            </a:extLst>
          </p:cNvPr>
          <p:cNvSpPr/>
          <p:nvPr/>
        </p:nvSpPr>
        <p:spPr>
          <a:xfrm>
            <a:off x="6374979" y="3216575"/>
            <a:ext cx="2447062" cy="771525"/>
          </a:xfrm>
          <a:custGeom>
            <a:avLst/>
            <a:gdLst>
              <a:gd name="connsiteX0" fmla="*/ 0 w 3262749"/>
              <a:gd name="connsiteY0" fmla="*/ 389661 h 1028700"/>
              <a:gd name="connsiteX1" fmla="*/ 389661 w 3262749"/>
              <a:gd name="connsiteY1" fmla="*/ 0 h 1028700"/>
              <a:gd name="connsiteX2" fmla="*/ 1010518 w 3262749"/>
              <a:gd name="connsiteY2" fmla="*/ 0 h 1028700"/>
              <a:gd name="connsiteX3" fmla="*/ 1656209 w 3262749"/>
              <a:gd name="connsiteY3" fmla="*/ 0 h 1028700"/>
              <a:gd name="connsiteX4" fmla="*/ 2326734 w 3262749"/>
              <a:gd name="connsiteY4" fmla="*/ 0 h 1028700"/>
              <a:gd name="connsiteX5" fmla="*/ 2873088 w 3262749"/>
              <a:gd name="connsiteY5" fmla="*/ 0 h 1028700"/>
              <a:gd name="connsiteX6" fmla="*/ 3262749 w 3262749"/>
              <a:gd name="connsiteY6" fmla="*/ 389661 h 1028700"/>
              <a:gd name="connsiteX7" fmla="*/ 3262749 w 3262749"/>
              <a:gd name="connsiteY7" fmla="*/ 639039 h 1028700"/>
              <a:gd name="connsiteX8" fmla="*/ 2873088 w 3262749"/>
              <a:gd name="connsiteY8" fmla="*/ 1028700 h 1028700"/>
              <a:gd name="connsiteX9" fmla="*/ 2202563 w 3262749"/>
              <a:gd name="connsiteY9" fmla="*/ 1028700 h 1028700"/>
              <a:gd name="connsiteX10" fmla="*/ 1606540 w 3262749"/>
              <a:gd name="connsiteY10" fmla="*/ 1028700 h 1028700"/>
              <a:gd name="connsiteX11" fmla="*/ 985683 w 3262749"/>
              <a:gd name="connsiteY11" fmla="*/ 1028700 h 1028700"/>
              <a:gd name="connsiteX12" fmla="*/ 389661 w 3262749"/>
              <a:gd name="connsiteY12" fmla="*/ 1028700 h 1028700"/>
              <a:gd name="connsiteX13" fmla="*/ 0 w 3262749"/>
              <a:gd name="connsiteY13" fmla="*/ 639039 h 1028700"/>
              <a:gd name="connsiteX14" fmla="*/ 0 w 3262749"/>
              <a:gd name="connsiteY14" fmla="*/ 389661 h 102870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3262749" h="1028700" fill="none" extrusionOk="0">
                <a:moveTo>
                  <a:pt x="0" y="389661"/>
                </a:moveTo>
                <a:cubicBezTo>
                  <a:pt x="4997" y="162308"/>
                  <a:pt x="155526" y="-2119"/>
                  <a:pt x="389661" y="0"/>
                </a:cubicBezTo>
                <a:cubicBezTo>
                  <a:pt x="673970" y="11893"/>
                  <a:pt x="824760" y="1593"/>
                  <a:pt x="1010518" y="0"/>
                </a:cubicBezTo>
                <a:cubicBezTo>
                  <a:pt x="1196276" y="-1593"/>
                  <a:pt x="1453976" y="22116"/>
                  <a:pt x="1656209" y="0"/>
                </a:cubicBezTo>
                <a:cubicBezTo>
                  <a:pt x="1858442" y="-22116"/>
                  <a:pt x="2041296" y="-25530"/>
                  <a:pt x="2326734" y="0"/>
                </a:cubicBezTo>
                <a:cubicBezTo>
                  <a:pt x="2612172" y="25530"/>
                  <a:pt x="2600533" y="15461"/>
                  <a:pt x="2873088" y="0"/>
                </a:cubicBezTo>
                <a:cubicBezTo>
                  <a:pt x="3103522" y="665"/>
                  <a:pt x="3275474" y="175666"/>
                  <a:pt x="3262749" y="389661"/>
                </a:cubicBezTo>
                <a:cubicBezTo>
                  <a:pt x="3257946" y="485150"/>
                  <a:pt x="3262056" y="585879"/>
                  <a:pt x="3262749" y="639039"/>
                </a:cubicBezTo>
                <a:cubicBezTo>
                  <a:pt x="3251224" y="846575"/>
                  <a:pt x="3111328" y="985895"/>
                  <a:pt x="2873088" y="1028700"/>
                </a:cubicBezTo>
                <a:cubicBezTo>
                  <a:pt x="2546173" y="1002156"/>
                  <a:pt x="2387861" y="1033654"/>
                  <a:pt x="2202563" y="1028700"/>
                </a:cubicBezTo>
                <a:cubicBezTo>
                  <a:pt x="2017265" y="1023746"/>
                  <a:pt x="1891703" y="1028169"/>
                  <a:pt x="1606540" y="1028700"/>
                </a:cubicBezTo>
                <a:cubicBezTo>
                  <a:pt x="1321377" y="1029231"/>
                  <a:pt x="1183991" y="1034311"/>
                  <a:pt x="985683" y="1028700"/>
                </a:cubicBezTo>
                <a:cubicBezTo>
                  <a:pt x="787375" y="1023089"/>
                  <a:pt x="520990" y="1032296"/>
                  <a:pt x="389661" y="1028700"/>
                </a:cubicBezTo>
                <a:cubicBezTo>
                  <a:pt x="195932" y="1027221"/>
                  <a:pt x="-33157" y="847387"/>
                  <a:pt x="0" y="639039"/>
                </a:cubicBezTo>
                <a:cubicBezTo>
                  <a:pt x="-8358" y="540757"/>
                  <a:pt x="8384" y="461820"/>
                  <a:pt x="0" y="389661"/>
                </a:cubicBezTo>
                <a:close/>
              </a:path>
              <a:path w="3262749" h="1028700" stroke="0" extrusionOk="0">
                <a:moveTo>
                  <a:pt x="0" y="389661"/>
                </a:moveTo>
                <a:cubicBezTo>
                  <a:pt x="-1022" y="152582"/>
                  <a:pt x="215636" y="22644"/>
                  <a:pt x="389661" y="0"/>
                </a:cubicBezTo>
                <a:cubicBezTo>
                  <a:pt x="590132" y="-17238"/>
                  <a:pt x="761915" y="32977"/>
                  <a:pt x="1060186" y="0"/>
                </a:cubicBezTo>
                <a:cubicBezTo>
                  <a:pt x="1358457" y="-32977"/>
                  <a:pt x="1383693" y="-23424"/>
                  <a:pt x="1606540" y="0"/>
                </a:cubicBezTo>
                <a:cubicBezTo>
                  <a:pt x="1829387" y="23424"/>
                  <a:pt x="2076288" y="5879"/>
                  <a:pt x="2202563" y="0"/>
                </a:cubicBezTo>
                <a:cubicBezTo>
                  <a:pt x="2328838" y="-5879"/>
                  <a:pt x="2709137" y="17646"/>
                  <a:pt x="2873088" y="0"/>
                </a:cubicBezTo>
                <a:cubicBezTo>
                  <a:pt x="3117727" y="28068"/>
                  <a:pt x="3221831" y="165697"/>
                  <a:pt x="3262749" y="389661"/>
                </a:cubicBezTo>
                <a:cubicBezTo>
                  <a:pt x="3251915" y="472437"/>
                  <a:pt x="3268913" y="524487"/>
                  <a:pt x="3262749" y="639039"/>
                </a:cubicBezTo>
                <a:cubicBezTo>
                  <a:pt x="3298285" y="830036"/>
                  <a:pt x="3108432" y="1001461"/>
                  <a:pt x="2873088" y="1028700"/>
                </a:cubicBezTo>
                <a:cubicBezTo>
                  <a:pt x="2646249" y="1049427"/>
                  <a:pt x="2444106" y="1057061"/>
                  <a:pt x="2301900" y="1028700"/>
                </a:cubicBezTo>
                <a:cubicBezTo>
                  <a:pt x="2159694" y="1000339"/>
                  <a:pt x="1836889" y="1006356"/>
                  <a:pt x="1631375" y="1028700"/>
                </a:cubicBezTo>
                <a:cubicBezTo>
                  <a:pt x="1425861" y="1051044"/>
                  <a:pt x="1293818" y="1010457"/>
                  <a:pt x="1010518" y="1028700"/>
                </a:cubicBezTo>
                <a:cubicBezTo>
                  <a:pt x="727218" y="1046943"/>
                  <a:pt x="517117" y="1020808"/>
                  <a:pt x="389661" y="1028700"/>
                </a:cubicBezTo>
                <a:cubicBezTo>
                  <a:pt x="193862" y="1022098"/>
                  <a:pt x="35412" y="864103"/>
                  <a:pt x="0" y="639039"/>
                </a:cubicBezTo>
                <a:cubicBezTo>
                  <a:pt x="-6951" y="521816"/>
                  <a:pt x="-3437" y="510907"/>
                  <a:pt x="0" y="389661"/>
                </a:cubicBezTo>
                <a:close/>
              </a:path>
            </a:pathLst>
          </a:custGeom>
          <a:ln w="38100">
            <a:solidFill>
              <a:srgbClr val="FF6600"/>
            </a:solidFill>
            <a:prstDash val="lgDashDot"/>
          </a:ln>
        </p:spPr>
        <p:style>
          <a:lnRef idx="2">
            <a:schemeClr val="accent6"/>
          </a:lnRef>
          <a:fillRef idx="1">
            <a:schemeClr val="lt1"/>
          </a:fillRef>
          <a:effectRef idx="0">
            <a:schemeClr val="accent6"/>
          </a:effectRef>
          <a:fontRef idx="minor">
            <a:schemeClr val="dk1"/>
          </a:fontRef>
        </p:style>
        <p:txBody>
          <a:bodyPr rtlCol="0" anchor="ctr"/>
          <a:lstStyle/>
          <a:p>
            <a:pPr algn="ctr" defTabSz="685800"/>
            <a:r>
              <a:rPr lang="en-US" altLang="vi-VN" sz="3600" dirty="0" err="1">
                <a:solidFill>
                  <a:srgbClr val="0070C0"/>
                </a:solidFill>
                <a:latin typeface="UTM Avo" panose="02040603050506020204" pitchFamily="18" charset="0"/>
              </a:rPr>
              <a:t>lưu</a:t>
            </a:r>
            <a:r>
              <a:rPr lang="en-US" altLang="vi-VN" sz="3600" dirty="0">
                <a:solidFill>
                  <a:srgbClr val="0070C0"/>
                </a:solidFill>
                <a:latin typeface="UTM Avo" panose="02040603050506020204" pitchFamily="18" charset="0"/>
              </a:rPr>
              <a:t> </a:t>
            </a:r>
            <a:r>
              <a:rPr lang="en-US" altLang="vi-VN" sz="3600" dirty="0" err="1">
                <a:solidFill>
                  <a:srgbClr val="0070C0"/>
                </a:solidFill>
                <a:latin typeface="UTM Avo" panose="02040603050506020204" pitchFamily="18" charset="0"/>
              </a:rPr>
              <a:t>giữ</a:t>
            </a:r>
            <a:endParaRPr lang="en-US" altLang="vi-VN" sz="3600" dirty="0">
              <a:solidFill>
                <a:srgbClr val="0070C0"/>
              </a:solidFill>
              <a:latin typeface="UTM Avo" panose="02040603050506020204" pitchFamily="18" charset="0"/>
            </a:endParaRPr>
          </a:p>
        </p:txBody>
      </p:sp>
    </p:spTree>
  </p:cSld>
  <p:clrMapOvr>
    <a:masterClrMapping/>
  </p:clrMapOvr>
  <mc:AlternateContent xmlns:mc="http://schemas.openxmlformats.org/markup-compatibility/2006" xmlns:p14="http://schemas.microsoft.com/office/powerpoint/2010/main">
    <mc:Choice Requires="p14">
      <p:transition spd="slow" p14:dur="2500">
        <p:checker/>
      </p:transition>
    </mc:Choice>
    <mc:Fallback xmlns="">
      <p:transition spd="slow">
        <p:checker/>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100" fill="hold">
                                          <p:stCondLst>
                                            <p:cond delay="0"/>
                                          </p:stCondLst>
                                        </p:cTn>
                                        <p:tgtEl>
                                          <p:spTgt spid="10"/>
                                        </p:tgtEl>
                                        <p:attrNameLst>
                                          <p:attrName>r</p:attrName>
                                        </p:attrNameLst>
                                      </p:cBhvr>
                                    </p:animRot>
                                    <p:animRot by="-240000">
                                      <p:cBhvr>
                                        <p:cTn id="7" dur="200" fill="hold">
                                          <p:stCondLst>
                                            <p:cond delay="200"/>
                                          </p:stCondLst>
                                        </p:cTn>
                                        <p:tgtEl>
                                          <p:spTgt spid="10"/>
                                        </p:tgtEl>
                                        <p:attrNameLst>
                                          <p:attrName>r</p:attrName>
                                        </p:attrNameLst>
                                      </p:cBhvr>
                                    </p:animRot>
                                    <p:animRot by="240000">
                                      <p:cBhvr>
                                        <p:cTn id="8" dur="200" fill="hold">
                                          <p:stCondLst>
                                            <p:cond delay="400"/>
                                          </p:stCondLst>
                                        </p:cTn>
                                        <p:tgtEl>
                                          <p:spTgt spid="10"/>
                                        </p:tgtEl>
                                        <p:attrNameLst>
                                          <p:attrName>r</p:attrName>
                                        </p:attrNameLst>
                                      </p:cBhvr>
                                    </p:animRot>
                                    <p:animRot by="-240000">
                                      <p:cBhvr>
                                        <p:cTn id="9" dur="200" fill="hold">
                                          <p:stCondLst>
                                            <p:cond delay="600"/>
                                          </p:stCondLst>
                                        </p:cTn>
                                        <p:tgtEl>
                                          <p:spTgt spid="10"/>
                                        </p:tgtEl>
                                        <p:attrNameLst>
                                          <p:attrName>r</p:attrName>
                                        </p:attrNameLst>
                                      </p:cBhvr>
                                    </p:animRot>
                                    <p:animRot by="120000">
                                      <p:cBhvr>
                                        <p:cTn id="10" dur="200" fill="hold">
                                          <p:stCondLst>
                                            <p:cond delay="800"/>
                                          </p:stCondLst>
                                        </p:cTn>
                                        <p:tgtEl>
                                          <p:spTgt spid="10"/>
                                        </p:tgtEl>
                                        <p:attrNameLst>
                                          <p:attrName>r</p:attrName>
                                        </p:attrNameLst>
                                      </p:cBhvr>
                                    </p:animRot>
                                  </p:childTnLst>
                                </p:cTn>
                              </p:par>
                            </p:childTnLst>
                          </p:cTn>
                        </p:par>
                      </p:childTnLst>
                    </p:cTn>
                  </p:par>
                  <p:par>
                    <p:cTn id="11" fill="hold">
                      <p:stCondLst>
                        <p:cond delay="indefinite"/>
                      </p:stCondLst>
                      <p:childTnLst>
                        <p:par>
                          <p:cTn id="12" fill="hold">
                            <p:stCondLst>
                              <p:cond delay="0"/>
                            </p:stCondLst>
                            <p:childTnLst>
                              <p:par>
                                <p:cTn id="13" presetID="47" presetClass="entr" presetSubtype="0" fill="hold" grpId="0" nodeType="clickEffect">
                                  <p:stCondLst>
                                    <p:cond delay="0"/>
                                  </p:stCondLst>
                                  <p:childTnLst>
                                    <p:set>
                                      <p:cBhvr>
                                        <p:cTn id="14" dur="1" fill="hold">
                                          <p:stCondLst>
                                            <p:cond delay="0"/>
                                          </p:stCondLst>
                                        </p:cTn>
                                        <p:tgtEl>
                                          <p:spTgt spid="9"/>
                                        </p:tgtEl>
                                        <p:attrNameLst>
                                          <p:attrName>style.visibility</p:attrName>
                                        </p:attrNameLst>
                                      </p:cBhvr>
                                      <p:to>
                                        <p:strVal val="visible"/>
                                      </p:to>
                                    </p:set>
                                    <p:animEffect transition="in" filter="fade">
                                      <p:cBhvr>
                                        <p:cTn id="15" dur="1000"/>
                                        <p:tgtEl>
                                          <p:spTgt spid="9"/>
                                        </p:tgtEl>
                                      </p:cBhvr>
                                    </p:animEffect>
                                    <p:anim calcmode="lin" valueType="num">
                                      <p:cBhvr>
                                        <p:cTn id="16" dur="1000" fill="hold"/>
                                        <p:tgtEl>
                                          <p:spTgt spid="9"/>
                                        </p:tgtEl>
                                        <p:attrNameLst>
                                          <p:attrName>ppt_x</p:attrName>
                                        </p:attrNameLst>
                                      </p:cBhvr>
                                      <p:tavLst>
                                        <p:tav tm="0">
                                          <p:val>
                                            <p:strVal val="#ppt_x"/>
                                          </p:val>
                                        </p:tav>
                                        <p:tav tm="100000">
                                          <p:val>
                                            <p:strVal val="#ppt_x"/>
                                          </p:val>
                                        </p:tav>
                                      </p:tavLst>
                                    </p:anim>
                                    <p:anim calcmode="lin" valueType="num">
                                      <p:cBhvr>
                                        <p:cTn id="17" dur="1000" fill="hold"/>
                                        <p:tgtEl>
                                          <p:spTgt spid="9"/>
                                        </p:tgtEl>
                                        <p:attrNameLst>
                                          <p:attrName>ppt_y</p:attrName>
                                        </p:attrNameLst>
                                      </p:cBhvr>
                                      <p:tavLst>
                                        <p:tav tm="0">
                                          <p:val>
                                            <p:strVal val="#ppt_y-.1"/>
                                          </p:val>
                                        </p:tav>
                                        <p:tav tm="100000">
                                          <p:val>
                                            <p:strVal val="#ppt_y"/>
                                          </p:val>
                                        </p:tav>
                                      </p:tavLst>
                                    </p:anim>
                                  </p:childTnLst>
                                </p:cTn>
                              </p:par>
                            </p:childTnLst>
                          </p:cTn>
                        </p:par>
                      </p:childTnLst>
                    </p:cTn>
                  </p:par>
                  <p:par>
                    <p:cTn id="18" fill="hold">
                      <p:stCondLst>
                        <p:cond delay="indefinite"/>
                      </p:stCondLst>
                      <p:childTnLst>
                        <p:par>
                          <p:cTn id="19" fill="hold">
                            <p:stCondLst>
                              <p:cond delay="0"/>
                            </p:stCondLst>
                            <p:childTnLst>
                              <p:par>
                                <p:cTn id="20" presetID="47" presetClass="entr" presetSubtype="0" fill="hold" grpId="0" nodeType="clickEffect">
                                  <p:stCondLst>
                                    <p:cond delay="0"/>
                                  </p:stCondLst>
                                  <p:childTnLst>
                                    <p:set>
                                      <p:cBhvr>
                                        <p:cTn id="21" dur="1" fill="hold">
                                          <p:stCondLst>
                                            <p:cond delay="0"/>
                                          </p:stCondLst>
                                        </p:cTn>
                                        <p:tgtEl>
                                          <p:spTgt spid="2"/>
                                        </p:tgtEl>
                                        <p:attrNameLst>
                                          <p:attrName>style.visibility</p:attrName>
                                        </p:attrNameLst>
                                      </p:cBhvr>
                                      <p:to>
                                        <p:strVal val="visible"/>
                                      </p:to>
                                    </p:set>
                                    <p:animEffect transition="in" filter="fade">
                                      <p:cBhvr>
                                        <p:cTn id="22" dur="1000"/>
                                        <p:tgtEl>
                                          <p:spTgt spid="2"/>
                                        </p:tgtEl>
                                      </p:cBhvr>
                                    </p:animEffect>
                                    <p:anim calcmode="lin" valueType="num">
                                      <p:cBhvr>
                                        <p:cTn id="23" dur="1000" fill="hold"/>
                                        <p:tgtEl>
                                          <p:spTgt spid="2"/>
                                        </p:tgtEl>
                                        <p:attrNameLst>
                                          <p:attrName>ppt_x</p:attrName>
                                        </p:attrNameLst>
                                      </p:cBhvr>
                                      <p:tavLst>
                                        <p:tav tm="0">
                                          <p:val>
                                            <p:strVal val="#ppt_x"/>
                                          </p:val>
                                        </p:tav>
                                        <p:tav tm="100000">
                                          <p:val>
                                            <p:strVal val="#ppt_x"/>
                                          </p:val>
                                        </p:tav>
                                      </p:tavLst>
                                    </p:anim>
                                    <p:anim calcmode="lin" valueType="num">
                                      <p:cBhvr>
                                        <p:cTn id="24" dur="1000" fill="hold"/>
                                        <p:tgtEl>
                                          <p:spTgt spid="2"/>
                                        </p:tgtEl>
                                        <p:attrNameLst>
                                          <p:attrName>ppt_y</p:attrName>
                                        </p:attrNameLst>
                                      </p:cBhvr>
                                      <p:tavLst>
                                        <p:tav tm="0">
                                          <p:val>
                                            <p:strVal val="#ppt_y-.1"/>
                                          </p:val>
                                        </p:tav>
                                        <p:tav tm="100000">
                                          <p:val>
                                            <p:strVal val="#ppt_y"/>
                                          </p:val>
                                        </p:tav>
                                      </p:tavLst>
                                    </p:anim>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4"/>
                                        </p:tgtEl>
                                        <p:attrNameLst>
                                          <p:attrName>style.visibility</p:attrName>
                                        </p:attrNameLst>
                                      </p:cBhvr>
                                      <p:to>
                                        <p:strVal val="visible"/>
                                      </p:to>
                                    </p:set>
                                    <p:animEffect transition="in" filter="fade">
                                      <p:cBhvr>
                                        <p:cTn id="29" dur="1000"/>
                                        <p:tgtEl>
                                          <p:spTgt spid="4"/>
                                        </p:tgtEl>
                                      </p:cBhvr>
                                    </p:animEffect>
                                    <p:anim calcmode="lin" valueType="num">
                                      <p:cBhvr>
                                        <p:cTn id="30" dur="1000" fill="hold"/>
                                        <p:tgtEl>
                                          <p:spTgt spid="4"/>
                                        </p:tgtEl>
                                        <p:attrNameLst>
                                          <p:attrName>ppt_x</p:attrName>
                                        </p:attrNameLst>
                                      </p:cBhvr>
                                      <p:tavLst>
                                        <p:tav tm="0">
                                          <p:val>
                                            <p:strVal val="#ppt_x"/>
                                          </p:val>
                                        </p:tav>
                                        <p:tav tm="100000">
                                          <p:val>
                                            <p:strVal val="#ppt_x"/>
                                          </p:val>
                                        </p:tav>
                                      </p:tavLst>
                                    </p:anim>
                                    <p:anim calcmode="lin" valueType="num">
                                      <p:cBhvr>
                                        <p:cTn id="31" dur="1000" fill="hold"/>
                                        <p:tgtEl>
                                          <p:spTgt spid="4"/>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bldLvl="0" animBg="1"/>
      <p:bldP spid="2" grpId="0" bldLvl="0" animBg="1"/>
      <p:bldP spid="4" grpId="0" bldLvl="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图片 2">
            <a:extLst>
              <a:ext uri="{FF2B5EF4-FFF2-40B4-BE49-F238E27FC236}">
                <a16:creationId xmlns:a16="http://schemas.microsoft.com/office/drawing/2014/main" id="{250F0613-D45B-D73C-6E5E-66CD28D9582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107504" y="519990"/>
            <a:ext cx="9036495" cy="4860071"/>
          </a:xfrm>
          <a:prstGeom prst="rect">
            <a:avLst/>
          </a:prstGeom>
          <a:noFill/>
        </p:spPr>
      </p:pic>
      <p:pic>
        <p:nvPicPr>
          <p:cNvPr id="3" name="图片 9">
            <a:extLst>
              <a:ext uri="{FF2B5EF4-FFF2-40B4-BE49-F238E27FC236}">
                <a16:creationId xmlns:a16="http://schemas.microsoft.com/office/drawing/2014/main" id="{F86EAC27-7984-6D65-3507-4E62E3644159}"/>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727862" y="-186635"/>
            <a:ext cx="1352729" cy="1352729"/>
          </a:xfrm>
          <a:prstGeom prst="rect">
            <a:avLst/>
          </a:prstGeom>
        </p:spPr>
      </p:pic>
      <p:pic>
        <p:nvPicPr>
          <p:cNvPr id="4" name="图片 1">
            <a:extLst>
              <a:ext uri="{FF2B5EF4-FFF2-40B4-BE49-F238E27FC236}">
                <a16:creationId xmlns:a16="http://schemas.microsoft.com/office/drawing/2014/main" id="{0351979C-CB02-59F5-BF5B-EBBA43D3C1C9}"/>
              </a:ext>
            </a:extLst>
          </p:cNvPr>
          <p:cNvPicPr>
            <a:picLocks noChangeAspect="1"/>
          </p:cNvPicPr>
          <p:nvPr/>
        </p:nvPicPr>
        <p:blipFill rotWithShape="1">
          <a:blip r:embed="rId4" cstate="print">
            <a:extLst>
              <a:ext uri="{28A0092B-C50C-407E-A947-70E740481C1C}">
                <a14:useLocalDpi xmlns:a14="http://schemas.microsoft.com/office/drawing/2010/main" val="0"/>
              </a:ext>
            </a:extLst>
          </a:blip>
          <a:srcRect l="22962" r="14112"/>
          <a:stretch/>
        </p:blipFill>
        <p:spPr>
          <a:xfrm>
            <a:off x="1" y="-186636"/>
            <a:ext cx="1685426" cy="1156397"/>
          </a:xfrm>
          <a:prstGeom prst="rect">
            <a:avLst/>
          </a:prstGeom>
        </p:spPr>
      </p:pic>
      <p:sp>
        <p:nvSpPr>
          <p:cNvPr id="8" name="文本框 4">
            <a:extLst>
              <a:ext uri="{FF2B5EF4-FFF2-40B4-BE49-F238E27FC236}">
                <a16:creationId xmlns:a16="http://schemas.microsoft.com/office/drawing/2014/main" id="{AE011527-5139-1649-B1EE-87717122C37D}"/>
              </a:ext>
            </a:extLst>
          </p:cNvPr>
          <p:cNvSpPr txBox="1"/>
          <p:nvPr/>
        </p:nvSpPr>
        <p:spPr>
          <a:xfrm rot="21049605">
            <a:off x="31950" y="141790"/>
            <a:ext cx="1621524" cy="1015663"/>
          </a:xfrm>
          <a:prstGeom prst="rect">
            <a:avLst/>
          </a:prstGeom>
          <a:noFill/>
        </p:spPr>
        <p:txBody>
          <a:bodyPr wrap="square" rtlCol="0">
            <a:spAutoFit/>
          </a:bodyPr>
          <a:lstStyle/>
          <a:p>
            <a:pPr defTabSz="621710">
              <a:defRPr/>
            </a:pPr>
            <a:r>
              <a:rPr lang="en-US" altLang="zh-CN" sz="3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rPr>
              <a:t>TỪ KHÓ</a:t>
            </a:r>
            <a:endParaRPr lang="zh-CN" altLang="en-US" sz="3000" b="1" dirty="0">
              <a:solidFill>
                <a:srgbClr val="FFFF00"/>
              </a:solidFill>
              <a:effectLst>
                <a:outerShdw blurRad="38100" dist="38100" dir="2700000" algn="tl">
                  <a:srgbClr val="000000">
                    <a:alpha val="43137"/>
                  </a:srgbClr>
                </a:outerShdw>
              </a:effectLst>
              <a:ea typeface="Arial-Rounded" panose="020B0500000000000000" pitchFamily="34" charset="0"/>
              <a:cs typeface="Arial-Rounded" panose="020B0500000000000000" pitchFamily="34" charset="0"/>
            </a:endParaRPr>
          </a:p>
        </p:txBody>
      </p:sp>
      <p:sp>
        <p:nvSpPr>
          <p:cNvPr id="9" name="TextBox 8">
            <a:extLst>
              <a:ext uri="{FF2B5EF4-FFF2-40B4-BE49-F238E27FC236}">
                <a16:creationId xmlns:a16="http://schemas.microsoft.com/office/drawing/2014/main" id="{28529B7B-CD8F-D036-54D1-F0A8FE4F253B}"/>
              </a:ext>
            </a:extLst>
          </p:cNvPr>
          <p:cNvSpPr txBox="1"/>
          <p:nvPr/>
        </p:nvSpPr>
        <p:spPr>
          <a:xfrm>
            <a:off x="899592" y="969762"/>
            <a:ext cx="7560840" cy="3153171"/>
          </a:xfrm>
          <a:prstGeom prst="rect">
            <a:avLst/>
          </a:prstGeom>
          <a:noFill/>
        </p:spPr>
        <p:txBody>
          <a:bodyPr wrap="square" rtlCol="0">
            <a:spAutoFit/>
          </a:bodyPr>
          <a:lstStyle/>
          <a:p>
            <a:pPr algn="just"/>
            <a:r>
              <a:rPr lang="en-US" altLang="en-US" sz="2400" dirty="0">
                <a:solidFill>
                  <a:srgbClr val="FFFF00"/>
                </a:solidFill>
                <a:latin typeface="UTM Avo" panose="02040603050506020204" pitchFamily="18" charset="0"/>
              </a:rPr>
              <a:t>- Ba-bi-</a:t>
            </a:r>
            <a:r>
              <a:rPr lang="en-US" altLang="en-US" sz="2400" dirty="0" err="1">
                <a:solidFill>
                  <a:srgbClr val="FFFF00"/>
                </a:solidFill>
                <a:latin typeface="UTM Avo" panose="02040603050506020204" pitchFamily="18" charset="0"/>
              </a:rPr>
              <a:t>lon</a:t>
            </a:r>
            <a:r>
              <a:rPr lang="en-US" altLang="en-US" sz="2400" dirty="0">
                <a:solidFill>
                  <a:srgbClr val="FFFF00"/>
                </a:solidFill>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thành</a:t>
            </a:r>
            <a:r>
              <a:rPr lang="en-US" sz="2400" dirty="0">
                <a:latin typeface="UTM Avo" panose="02040603050506020204" pitchFamily="18" charset="0"/>
              </a:rPr>
              <a:t> </a:t>
            </a:r>
            <a:r>
              <a:rPr lang="en-US" sz="2400" dirty="0" err="1">
                <a:latin typeface="UTM Avo" panose="02040603050506020204" pitchFamily="18" charset="0"/>
              </a:rPr>
              <a:t>phố</a:t>
            </a:r>
            <a:r>
              <a:rPr lang="en-US" sz="2400" dirty="0">
                <a:latin typeface="UTM Avo" panose="02040603050506020204" pitchFamily="18" charset="0"/>
              </a:rPr>
              <a:t> </a:t>
            </a:r>
            <a:r>
              <a:rPr lang="en-US" sz="2400" dirty="0" err="1">
                <a:latin typeface="UTM Avo" panose="02040603050506020204" pitchFamily="18" charset="0"/>
              </a:rPr>
              <a:t>cổ</a:t>
            </a:r>
            <a:r>
              <a:rPr lang="en-US" sz="2400" dirty="0">
                <a:latin typeface="UTM Avo" panose="02040603050506020204" pitchFamily="18" charset="0"/>
              </a:rPr>
              <a:t> ở </a:t>
            </a:r>
            <a:r>
              <a:rPr lang="en-US" sz="2400" dirty="0" err="1">
                <a:latin typeface="UTM Avo" panose="02040603050506020204" pitchFamily="18" charset="0"/>
              </a:rPr>
              <a:t>Trung</a:t>
            </a:r>
            <a:r>
              <a:rPr lang="en-US" sz="2400" dirty="0">
                <a:latin typeface="UTM Avo" panose="02040603050506020204" pitchFamily="18" charset="0"/>
              </a:rPr>
              <a:t> </a:t>
            </a:r>
            <a:r>
              <a:rPr lang="en-US" sz="2400" dirty="0" err="1">
                <a:latin typeface="UTM Avo" panose="02040603050506020204" pitchFamily="18" charset="0"/>
              </a:rPr>
              <a:t>Đông</a:t>
            </a:r>
            <a:endParaRPr lang="en-US" altLang="vi-VN" sz="2400" dirty="0">
              <a:latin typeface="UTM Avo" panose="02040603050506020204" pitchFamily="18" charset="0"/>
            </a:endParaRPr>
          </a:p>
          <a:p>
            <a:pPr algn="just">
              <a:lnSpc>
                <a:spcPct val="150000"/>
              </a:lnSpc>
            </a:pPr>
            <a:r>
              <a:rPr lang="en-US" sz="2400" dirty="0">
                <a:solidFill>
                  <a:srgbClr val="FFFF00"/>
                </a:solidFill>
                <a:latin typeface="UTM Avo" panose="02040603050506020204" pitchFamily="18" charset="0"/>
              </a:rPr>
              <a:t>- Ai </a:t>
            </a:r>
            <a:r>
              <a:rPr lang="en-US" sz="2400" dirty="0" err="1">
                <a:solidFill>
                  <a:srgbClr val="FFFF00"/>
                </a:solidFill>
                <a:latin typeface="UTM Avo" panose="02040603050506020204" pitchFamily="18" charset="0"/>
              </a:rPr>
              <a:t>Cập</a:t>
            </a:r>
            <a:r>
              <a:rPr lang="en-US" sz="2400" dirty="0">
                <a:solidFill>
                  <a:srgbClr val="FFFF00"/>
                </a:solidFill>
                <a:latin typeface="UTM Avo" panose="02040603050506020204" pitchFamily="18" charset="0"/>
              </a:rPr>
              <a:t>: </a:t>
            </a:r>
            <a:r>
              <a:rPr lang="en-US" sz="2400" dirty="0" err="1">
                <a:latin typeface="UTM Avo" panose="02040603050506020204" pitchFamily="18" charset="0"/>
              </a:rPr>
              <a:t>một</a:t>
            </a:r>
            <a:r>
              <a:rPr lang="en-US" sz="2400" dirty="0">
                <a:latin typeface="UTM Avo" panose="02040603050506020204" pitchFamily="18" charset="0"/>
              </a:rPr>
              <a:t> </a:t>
            </a:r>
            <a:r>
              <a:rPr lang="en-US" sz="2400" dirty="0" err="1">
                <a:latin typeface="UTM Avo" panose="02040603050506020204" pitchFamily="18" charset="0"/>
              </a:rPr>
              <a:t>nước</a:t>
            </a:r>
            <a:r>
              <a:rPr lang="en-US" sz="2400" dirty="0">
                <a:latin typeface="UTM Avo" panose="02040603050506020204" pitchFamily="18" charset="0"/>
              </a:rPr>
              <a:t> ở </a:t>
            </a:r>
            <a:r>
              <a:rPr lang="en-US" sz="2400" dirty="0" err="1">
                <a:latin typeface="UTM Avo" panose="02040603050506020204" pitchFamily="18" charset="0"/>
              </a:rPr>
              <a:t>Trung</a:t>
            </a:r>
            <a:r>
              <a:rPr lang="en-US" sz="2400" dirty="0">
                <a:latin typeface="UTM Avo" panose="02040603050506020204" pitchFamily="18" charset="0"/>
              </a:rPr>
              <a:t> </a:t>
            </a:r>
            <a:r>
              <a:rPr lang="en-US" sz="2400" dirty="0" err="1">
                <a:latin typeface="UTM Avo" panose="02040603050506020204" pitchFamily="18" charset="0"/>
              </a:rPr>
              <a:t>Đông</a:t>
            </a:r>
            <a:r>
              <a:rPr lang="en-US" sz="2400" dirty="0">
                <a:latin typeface="UTM Avo" panose="02040603050506020204" pitchFamily="18" charset="0"/>
              </a:rPr>
              <a:t>, </a:t>
            </a:r>
            <a:r>
              <a:rPr lang="en-US" sz="2400" dirty="0" err="1">
                <a:latin typeface="UTM Avo" panose="02040603050506020204" pitchFamily="18" charset="0"/>
              </a:rPr>
              <a:t>có</a:t>
            </a:r>
            <a:r>
              <a:rPr lang="en-US" sz="2400" dirty="0">
                <a:latin typeface="UTM Avo" panose="02040603050506020204" pitchFamily="18" charset="0"/>
              </a:rPr>
              <a:t> </a:t>
            </a:r>
            <a:r>
              <a:rPr lang="en-US" sz="2400" dirty="0" err="1">
                <a:latin typeface="UTM Avo" panose="02040603050506020204" pitchFamily="18" charset="0"/>
              </a:rPr>
              <a:t>thủ</a:t>
            </a:r>
            <a:r>
              <a:rPr lang="en-US" sz="2400" dirty="0">
                <a:latin typeface="UTM Avo" panose="02040603050506020204" pitchFamily="18" charset="0"/>
              </a:rPr>
              <a:t> </a:t>
            </a:r>
            <a:r>
              <a:rPr lang="en-US" sz="2400" dirty="0" err="1">
                <a:latin typeface="UTM Avo" panose="02040603050506020204" pitchFamily="18" charset="0"/>
              </a:rPr>
              <a:t>đô</a:t>
            </a:r>
            <a:r>
              <a:rPr lang="en-US" sz="2400" dirty="0">
                <a:latin typeface="UTM Avo" panose="02040603050506020204" pitchFamily="18" charset="0"/>
              </a:rPr>
              <a:t> </a:t>
            </a:r>
            <a:r>
              <a:rPr lang="en-US" sz="2400" dirty="0" err="1">
                <a:latin typeface="UTM Avo" panose="02040603050506020204" pitchFamily="18" charset="0"/>
              </a:rPr>
              <a:t>là</a:t>
            </a:r>
            <a:r>
              <a:rPr lang="en-US" sz="2400" dirty="0">
                <a:latin typeface="UTM Avo" panose="02040603050506020204" pitchFamily="18" charset="0"/>
              </a:rPr>
              <a:t> Cai-</a:t>
            </a:r>
            <a:r>
              <a:rPr lang="en-US" sz="2400" dirty="0" err="1">
                <a:latin typeface="UTM Avo" panose="02040603050506020204" pitchFamily="18" charset="0"/>
              </a:rPr>
              <a:t>rô</a:t>
            </a:r>
            <a:r>
              <a:rPr lang="en-US" sz="2400" dirty="0">
                <a:latin typeface="UTM Avo" panose="02040603050506020204" pitchFamily="18" charset="0"/>
              </a:rPr>
              <a:t>.</a:t>
            </a:r>
          </a:p>
          <a:p>
            <a:pPr algn="just">
              <a:lnSpc>
                <a:spcPct val="150000"/>
              </a:lnSpc>
            </a:pPr>
            <a:r>
              <a:rPr lang="en-US" sz="2400" dirty="0">
                <a:solidFill>
                  <a:srgbClr val="FFFF00"/>
                </a:solidFill>
                <a:latin typeface="UTM Avo" panose="02040603050506020204" pitchFamily="18" charset="0"/>
              </a:rPr>
              <a:t>- </a:t>
            </a:r>
            <a:r>
              <a:rPr lang="en-US" sz="2400" dirty="0" err="1">
                <a:solidFill>
                  <a:srgbClr val="FFFF00"/>
                </a:solidFill>
                <a:latin typeface="UTM Avo" panose="02040603050506020204" pitchFamily="18" charset="0"/>
              </a:rPr>
              <a:t>tu</a:t>
            </a:r>
            <a:r>
              <a:rPr lang="en-US" sz="2400" dirty="0">
                <a:solidFill>
                  <a:srgbClr val="FFFF00"/>
                </a:solidFill>
                <a:latin typeface="UTM Avo" panose="02040603050506020204" pitchFamily="18" charset="0"/>
              </a:rPr>
              <a:t> </a:t>
            </a:r>
            <a:r>
              <a:rPr lang="en-US" sz="2400" dirty="0" err="1">
                <a:solidFill>
                  <a:srgbClr val="FFFF00"/>
                </a:solidFill>
                <a:latin typeface="UTM Avo" panose="02040603050506020204" pitchFamily="18" charset="0"/>
              </a:rPr>
              <a:t>viện</a:t>
            </a:r>
            <a:r>
              <a:rPr lang="en-US" sz="2400" dirty="0">
                <a:solidFill>
                  <a:srgbClr val="FFFF00"/>
                </a:solidFill>
                <a:latin typeface="UTM Avo" panose="02040603050506020204" pitchFamily="18" charset="0"/>
              </a:rPr>
              <a:t>:</a:t>
            </a:r>
            <a:r>
              <a:rPr lang="en-US" sz="2400" dirty="0">
                <a:solidFill>
                  <a:srgbClr val="002060"/>
                </a:solidFill>
                <a:latin typeface="UTM Avo" panose="02040603050506020204" pitchFamily="18" charset="0"/>
              </a:rPr>
              <a:t> </a:t>
            </a:r>
            <a:r>
              <a:rPr lang="vi-VN" sz="2400" dirty="0">
                <a:latin typeface="UTM Avo" panose="02040603050506020204" pitchFamily="18" charset="0"/>
              </a:rPr>
              <a:t>là những công trình xây dựng dành cho các nhà tu hành (tu sĩ, nữ tu...) ở, nghỉ ngơi, sinh hoạt, hành lễ và tu đạo. </a:t>
            </a:r>
          </a:p>
        </p:txBody>
      </p:sp>
    </p:spTree>
    <p:extLst>
      <p:ext uri="{BB962C8B-B14F-4D97-AF65-F5344CB8AC3E}">
        <p14:creationId xmlns:p14="http://schemas.microsoft.com/office/powerpoint/2010/main" val="237860887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7"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17" presetClass="entr" presetSubtype="10" fill="hold" grpId="0" nodeType="afterEffect">
                                  <p:stCondLst>
                                    <p:cond delay="0"/>
                                  </p:stCondLst>
                                  <p:childTnLst>
                                    <p:set>
                                      <p:cBhvr>
                                        <p:cTn id="12" dur="1" fill="hold">
                                          <p:stCondLst>
                                            <p:cond delay="0"/>
                                          </p:stCondLst>
                                        </p:cTn>
                                        <p:tgtEl>
                                          <p:spTgt spid="8"/>
                                        </p:tgtEl>
                                        <p:attrNameLst>
                                          <p:attrName>style.visibility</p:attrName>
                                        </p:attrNameLst>
                                      </p:cBhvr>
                                      <p:to>
                                        <p:strVal val="visible"/>
                                      </p:to>
                                    </p:set>
                                    <p:anim calcmode="lin" valueType="num">
                                      <p:cBhvr>
                                        <p:cTn id="13" dur="500" fill="hold"/>
                                        <p:tgtEl>
                                          <p:spTgt spid="8"/>
                                        </p:tgtEl>
                                        <p:attrNameLst>
                                          <p:attrName>ppt_w</p:attrName>
                                        </p:attrNameLst>
                                      </p:cBhvr>
                                      <p:tavLst>
                                        <p:tav tm="0">
                                          <p:val>
                                            <p:fltVal val="0"/>
                                          </p:val>
                                        </p:tav>
                                        <p:tav tm="100000">
                                          <p:val>
                                            <p:strVal val="#ppt_w"/>
                                          </p:val>
                                        </p:tav>
                                      </p:tavLst>
                                    </p:anim>
                                    <p:anim calcmode="lin" valueType="num">
                                      <p:cBhvr>
                                        <p:cTn id="14" dur="500" fill="hold"/>
                                        <p:tgtEl>
                                          <p:spTgt spid="8"/>
                                        </p:tgtEl>
                                        <p:attrNameLst>
                                          <p:attrName>ppt_h</p:attrName>
                                        </p:attrNameLst>
                                      </p:cBhvr>
                                      <p:tavLst>
                                        <p:tav tm="0">
                                          <p:val>
                                            <p:strVal val="#ppt_h"/>
                                          </p:val>
                                        </p:tav>
                                        <p:tav tm="100000">
                                          <p:val>
                                            <p:strVal val="#ppt_h"/>
                                          </p:val>
                                        </p:tav>
                                      </p:tavLst>
                                    </p:anim>
                                  </p:childTnLst>
                                </p:cTn>
                              </p:par>
                            </p:childTnLst>
                          </p:cTn>
                        </p:par>
                        <p:par>
                          <p:cTn id="15" fill="hold">
                            <p:stCondLst>
                              <p:cond delay="1500"/>
                            </p:stCondLst>
                            <p:childTnLst>
                              <p:par>
                                <p:cTn id="16" presetID="32" presetClass="emph" presetSubtype="0" fill="hold" nodeType="afterEffect">
                                  <p:stCondLst>
                                    <p:cond delay="0"/>
                                  </p:stCondLst>
                                  <p:childTnLst>
                                    <p:animRot by="120000">
                                      <p:cBhvr>
                                        <p:cTn id="17" dur="100" fill="hold">
                                          <p:stCondLst>
                                            <p:cond delay="0"/>
                                          </p:stCondLst>
                                        </p:cTn>
                                        <p:tgtEl>
                                          <p:spTgt spid="4"/>
                                        </p:tgtEl>
                                        <p:attrNameLst>
                                          <p:attrName>r</p:attrName>
                                        </p:attrNameLst>
                                      </p:cBhvr>
                                    </p:animRot>
                                    <p:animRot by="-240000">
                                      <p:cBhvr>
                                        <p:cTn id="18" dur="200" fill="hold">
                                          <p:stCondLst>
                                            <p:cond delay="200"/>
                                          </p:stCondLst>
                                        </p:cTn>
                                        <p:tgtEl>
                                          <p:spTgt spid="4"/>
                                        </p:tgtEl>
                                        <p:attrNameLst>
                                          <p:attrName>r</p:attrName>
                                        </p:attrNameLst>
                                      </p:cBhvr>
                                    </p:animRot>
                                    <p:animRot by="240000">
                                      <p:cBhvr>
                                        <p:cTn id="19" dur="200" fill="hold">
                                          <p:stCondLst>
                                            <p:cond delay="400"/>
                                          </p:stCondLst>
                                        </p:cTn>
                                        <p:tgtEl>
                                          <p:spTgt spid="4"/>
                                        </p:tgtEl>
                                        <p:attrNameLst>
                                          <p:attrName>r</p:attrName>
                                        </p:attrNameLst>
                                      </p:cBhvr>
                                    </p:animRot>
                                    <p:animRot by="-240000">
                                      <p:cBhvr>
                                        <p:cTn id="20" dur="200" fill="hold">
                                          <p:stCondLst>
                                            <p:cond delay="600"/>
                                          </p:stCondLst>
                                        </p:cTn>
                                        <p:tgtEl>
                                          <p:spTgt spid="4"/>
                                        </p:tgtEl>
                                        <p:attrNameLst>
                                          <p:attrName>r</p:attrName>
                                        </p:attrNameLst>
                                      </p:cBhvr>
                                    </p:animRot>
                                    <p:animRot by="120000">
                                      <p:cBhvr>
                                        <p:cTn id="21" dur="200" fill="hold">
                                          <p:stCondLst>
                                            <p:cond delay="800"/>
                                          </p:stCondLst>
                                        </p:cTn>
                                        <p:tgtEl>
                                          <p:spTgt spid="4"/>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8"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10" name="Group 9">
            <a:extLst>
              <a:ext uri="{FF2B5EF4-FFF2-40B4-BE49-F238E27FC236}">
                <a16:creationId xmlns:a16="http://schemas.microsoft.com/office/drawing/2014/main" id="{AB4BEE72-80BC-7314-9389-7D6FFDDA7684}"/>
              </a:ext>
            </a:extLst>
          </p:cNvPr>
          <p:cNvGrpSpPr/>
          <p:nvPr/>
        </p:nvGrpSpPr>
        <p:grpSpPr>
          <a:xfrm>
            <a:off x="3262239" y="2270702"/>
            <a:ext cx="301649" cy="517890"/>
            <a:chOff x="2267744" y="1892686"/>
            <a:chExt cx="94587" cy="213816"/>
          </a:xfrm>
        </p:grpSpPr>
        <p:cxnSp>
          <p:nvCxnSpPr>
            <p:cNvPr id="11" name="Straight Connector 10">
              <a:extLst>
                <a:ext uri="{FF2B5EF4-FFF2-40B4-BE49-F238E27FC236}">
                  <a16:creationId xmlns:a16="http://schemas.microsoft.com/office/drawing/2014/main" id="{B39A5AF1-477D-715F-2282-95E95AAE2B4D}"/>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AE024049-6EA5-3857-333D-02129D445278}"/>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16" name="Straight Connector 15">
            <a:extLst>
              <a:ext uri="{FF2B5EF4-FFF2-40B4-BE49-F238E27FC236}">
                <a16:creationId xmlns:a16="http://schemas.microsoft.com/office/drawing/2014/main" id="{65C2D62B-3938-F71F-F38F-A628281AE4FD}"/>
              </a:ext>
            </a:extLst>
          </p:cNvPr>
          <p:cNvCxnSpPr>
            <a:cxnSpLocks/>
          </p:cNvCxnSpPr>
          <p:nvPr/>
        </p:nvCxnSpPr>
        <p:spPr>
          <a:xfrm flipH="1">
            <a:off x="8820473" y="1278761"/>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
        <p:nvSpPr>
          <p:cNvPr id="23" name="TextBox 22">
            <a:extLst>
              <a:ext uri="{FF2B5EF4-FFF2-40B4-BE49-F238E27FC236}">
                <a16:creationId xmlns:a16="http://schemas.microsoft.com/office/drawing/2014/main" id="{1DB6F5AA-B87B-143A-DF39-37D0E725683F}"/>
              </a:ext>
            </a:extLst>
          </p:cNvPr>
          <p:cNvSpPr txBox="1"/>
          <p:nvPr/>
        </p:nvSpPr>
        <p:spPr>
          <a:xfrm>
            <a:off x="84008" y="3135610"/>
            <a:ext cx="8640960" cy="1222642"/>
          </a:xfrm>
          <a:prstGeom prst="rect">
            <a:avLst/>
          </a:prstGeom>
          <a:noFill/>
        </p:spPr>
        <p:txBody>
          <a:bodyPr wrap="square">
            <a:spAutoFit/>
          </a:bodyPr>
          <a:lstStyle/>
          <a:p>
            <a:pPr algn="just">
              <a:lnSpc>
                <a:spcPct val="120000"/>
              </a:lnSpc>
            </a:pPr>
            <a:r>
              <a:rPr lang="vi-VN" sz="32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a:t>
            </a:r>
            <a:endParaRPr lang="en-SG" sz="2800" dirty="0">
              <a:effectLst/>
              <a:latin typeface="Times New Roman" panose="02020603050405020304" pitchFamily="18" charset="0"/>
              <a:ea typeface="Times New Roman" panose="02020603050405020304" pitchFamily="18" charset="0"/>
            </a:endParaRPr>
          </a:p>
        </p:txBody>
      </p:sp>
      <p:sp>
        <p:nvSpPr>
          <p:cNvPr id="13" name="TextBox 12">
            <a:extLst>
              <a:ext uri="{FF2B5EF4-FFF2-40B4-BE49-F238E27FC236}">
                <a16:creationId xmlns:a16="http://schemas.microsoft.com/office/drawing/2014/main" id="{98DC69C0-FC19-4993-AE6B-E19076FB4515}"/>
              </a:ext>
            </a:extLst>
          </p:cNvPr>
          <p:cNvSpPr txBox="1"/>
          <p:nvPr/>
        </p:nvSpPr>
        <p:spPr>
          <a:xfrm>
            <a:off x="36513" y="1290122"/>
            <a:ext cx="9143999" cy="1569660"/>
          </a:xfrm>
          <a:prstGeom prst="rect">
            <a:avLst/>
          </a:prstGeom>
          <a:noFill/>
        </p:spPr>
        <p:txBody>
          <a:bodyPr wrap="square">
            <a:spAutoFit/>
          </a:bodyPr>
          <a:lstStyle/>
          <a:p>
            <a:r>
              <a:rPr lang="en-US" sz="3200" b="0" i="0" dirty="0">
                <a:solidFill>
                  <a:srgbClr val="000000"/>
                </a:solidFill>
                <a:effectLst/>
                <a:latin typeface="Times New Roman" panose="02020603050405020304" pitchFamily="18" charset="0"/>
                <a:cs typeface="Times New Roman" panose="02020603050405020304" pitchFamily="18" charset="0"/>
              </a:rPr>
              <a:t>   </a:t>
            </a:r>
            <a:r>
              <a:rPr lang="vi-VN" sz="3200" b="0" i="0" dirty="0">
                <a:solidFill>
                  <a:srgbClr val="000000"/>
                </a:solidFill>
                <a:effectLst/>
                <a:latin typeface="Times New Roman" panose="02020603050405020304" pitchFamily="18" charset="0"/>
                <a:cs typeface="Times New Roman" panose="02020603050405020304" pitchFamily="18" charset="0"/>
              </a:rPr>
              <a:t>Một trong những thư viện nổi tiếng nhất thời cổ đại là Thư viện A-lếch-xan-đri-a ở Ai Cập, xây dựng cách đây hơn 2000 năm.</a:t>
            </a:r>
            <a:r>
              <a:rPr lang="en-US" sz="3200" b="0" i="0" dirty="0">
                <a:solidFill>
                  <a:srgbClr val="000000"/>
                </a:solidFill>
                <a:effectLst/>
                <a:latin typeface="Times New Roman" panose="02020603050405020304" pitchFamily="18" charset="0"/>
                <a:cs typeface="Times New Roman" panose="02020603050405020304" pitchFamily="18" charset="0"/>
              </a:rPr>
              <a:t> </a:t>
            </a:r>
            <a:endParaRPr lang="en-US" sz="3200" dirty="0"/>
          </a:p>
        </p:txBody>
      </p:sp>
      <p:cxnSp>
        <p:nvCxnSpPr>
          <p:cNvPr id="14" name="Straight Connector 13">
            <a:extLst>
              <a:ext uri="{FF2B5EF4-FFF2-40B4-BE49-F238E27FC236}">
                <a16:creationId xmlns:a16="http://schemas.microsoft.com/office/drawing/2014/main" id="{1B16A23D-4E73-4772-92D4-090197FE0FFA}"/>
              </a:ext>
            </a:extLst>
          </p:cNvPr>
          <p:cNvCxnSpPr>
            <a:cxnSpLocks/>
          </p:cNvCxnSpPr>
          <p:nvPr/>
        </p:nvCxnSpPr>
        <p:spPr>
          <a:xfrm flipH="1">
            <a:off x="6012160" y="3213870"/>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nvGrpSpPr>
          <p:cNvPr id="15" name="Group 14">
            <a:extLst>
              <a:ext uri="{FF2B5EF4-FFF2-40B4-BE49-F238E27FC236}">
                <a16:creationId xmlns:a16="http://schemas.microsoft.com/office/drawing/2014/main" id="{7CCBE6A6-5F2B-4BA4-979E-E526D90D2B89}"/>
              </a:ext>
            </a:extLst>
          </p:cNvPr>
          <p:cNvGrpSpPr/>
          <p:nvPr/>
        </p:nvGrpSpPr>
        <p:grpSpPr>
          <a:xfrm>
            <a:off x="3995936" y="3795886"/>
            <a:ext cx="301649" cy="517890"/>
            <a:chOff x="2267744" y="1892686"/>
            <a:chExt cx="94587" cy="213816"/>
          </a:xfrm>
        </p:grpSpPr>
        <p:cxnSp>
          <p:nvCxnSpPr>
            <p:cNvPr id="17" name="Straight Connector 16">
              <a:extLst>
                <a:ext uri="{FF2B5EF4-FFF2-40B4-BE49-F238E27FC236}">
                  <a16:creationId xmlns:a16="http://schemas.microsoft.com/office/drawing/2014/main" id="{7C3FE60F-901D-4479-A4B9-65B1B9D7D69E}"/>
                </a:ext>
              </a:extLst>
            </p:cNvPr>
            <p:cNvCxnSpPr>
              <a:cxnSpLocks/>
            </p:cNvCxnSpPr>
            <p:nvPr/>
          </p:nvCxnSpPr>
          <p:spPr>
            <a:xfrm flipH="1">
              <a:off x="2267744"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ADDCD87-602A-4CF5-8D5B-BDFA5B2486A3}"/>
                </a:ext>
              </a:extLst>
            </p:cNvPr>
            <p:cNvCxnSpPr>
              <a:cxnSpLocks/>
            </p:cNvCxnSpPr>
            <p:nvPr/>
          </p:nvCxnSpPr>
          <p:spPr>
            <a:xfrm flipH="1">
              <a:off x="2290323" y="1892686"/>
              <a:ext cx="72008" cy="213816"/>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grpSp>
      <p:cxnSp>
        <p:nvCxnSpPr>
          <p:cNvPr id="22" name="Straight Connector 21">
            <a:extLst>
              <a:ext uri="{FF2B5EF4-FFF2-40B4-BE49-F238E27FC236}">
                <a16:creationId xmlns:a16="http://schemas.microsoft.com/office/drawing/2014/main" id="{361A65B8-DCED-4F16-AA3E-92518CC94F96}"/>
              </a:ext>
            </a:extLst>
          </p:cNvPr>
          <p:cNvCxnSpPr>
            <a:cxnSpLocks/>
          </p:cNvCxnSpPr>
          <p:nvPr/>
        </p:nvCxnSpPr>
        <p:spPr>
          <a:xfrm flipH="1">
            <a:off x="755576" y="3840362"/>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pic>
        <p:nvPicPr>
          <p:cNvPr id="19" name="Picture 18">
            <a:extLst>
              <a:ext uri="{FF2B5EF4-FFF2-40B4-BE49-F238E27FC236}">
                <a16:creationId xmlns:a16="http://schemas.microsoft.com/office/drawing/2014/main" id="{B881B16B-CD30-4A2D-83B6-78216B2BE6E7}"/>
              </a:ext>
            </a:extLst>
          </p:cNvPr>
          <p:cNvPicPr>
            <a:picLocks noChangeAspect="1"/>
          </p:cNvPicPr>
          <p:nvPr/>
        </p:nvPicPr>
        <p:blipFill>
          <a:blip r:embed="rId2"/>
          <a:stretch>
            <a:fillRect/>
          </a:stretch>
        </p:blipFill>
        <p:spPr>
          <a:xfrm>
            <a:off x="-1" y="4112"/>
            <a:ext cx="9143999" cy="1148096"/>
          </a:xfrm>
          <a:prstGeom prst="rect">
            <a:avLst/>
          </a:prstGeom>
          <a:solidFill>
            <a:schemeClr val="accent1">
              <a:lumMod val="75000"/>
            </a:schemeClr>
          </a:solidFill>
        </p:spPr>
      </p:pic>
      <p:cxnSp>
        <p:nvCxnSpPr>
          <p:cNvPr id="20" name="Straight Connector 19">
            <a:extLst>
              <a:ext uri="{FF2B5EF4-FFF2-40B4-BE49-F238E27FC236}">
                <a16:creationId xmlns:a16="http://schemas.microsoft.com/office/drawing/2014/main" id="{9BBF12BD-48FA-4761-A544-E8575E2A1513}"/>
              </a:ext>
            </a:extLst>
          </p:cNvPr>
          <p:cNvCxnSpPr>
            <a:cxnSpLocks/>
          </p:cNvCxnSpPr>
          <p:nvPr/>
        </p:nvCxnSpPr>
        <p:spPr>
          <a:xfrm flipH="1">
            <a:off x="6516216" y="1818688"/>
            <a:ext cx="91318" cy="512527"/>
          </a:xfrm>
          <a:prstGeom prst="line">
            <a:avLst/>
          </a:prstGeom>
          <a:ln w="1905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766484419"/>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7" presetClass="entr" presetSubtype="0" fill="hold" grpId="0" nodeType="clickEffect">
                                  <p:stCondLst>
                                    <p:cond delay="0"/>
                                  </p:stCondLst>
                                  <p:childTnLst>
                                    <p:set>
                                      <p:cBhvr>
                                        <p:cTn id="6" dur="1" fill="hold">
                                          <p:stCondLst>
                                            <p:cond delay="0"/>
                                          </p:stCondLst>
                                        </p:cTn>
                                        <p:tgtEl>
                                          <p:spTgt spid="13"/>
                                        </p:tgtEl>
                                        <p:attrNameLst>
                                          <p:attrName>style.visibility</p:attrName>
                                        </p:attrNameLst>
                                      </p:cBhvr>
                                      <p:to>
                                        <p:strVal val="visible"/>
                                      </p:to>
                                    </p:set>
                                    <p:animEffect transition="in" filter="fade">
                                      <p:cBhvr>
                                        <p:cTn id="7" dur="1000"/>
                                        <p:tgtEl>
                                          <p:spTgt spid="13"/>
                                        </p:tgtEl>
                                      </p:cBhvr>
                                    </p:animEffect>
                                    <p:anim calcmode="lin" valueType="num">
                                      <p:cBhvr>
                                        <p:cTn id="8" dur="1000" fill="hold"/>
                                        <p:tgtEl>
                                          <p:spTgt spid="13"/>
                                        </p:tgtEl>
                                        <p:attrNameLst>
                                          <p:attrName>ppt_x</p:attrName>
                                        </p:attrNameLst>
                                      </p:cBhvr>
                                      <p:tavLst>
                                        <p:tav tm="0">
                                          <p:val>
                                            <p:strVal val="#ppt_x"/>
                                          </p:val>
                                        </p:tav>
                                        <p:tav tm="100000">
                                          <p:val>
                                            <p:strVal val="#ppt_x"/>
                                          </p:val>
                                        </p:tav>
                                      </p:tavLst>
                                    </p:anim>
                                    <p:anim calcmode="lin" valueType="num">
                                      <p:cBhvr>
                                        <p:cTn id="9" dur="1000" fill="hold"/>
                                        <p:tgtEl>
                                          <p:spTgt spid="13"/>
                                        </p:tgtEl>
                                        <p:attrNameLst>
                                          <p:attrName>ppt_y</p:attrName>
                                        </p:attrNameLst>
                                      </p:cBhvr>
                                      <p:tavLst>
                                        <p:tav tm="0">
                                          <p:val>
                                            <p:strVal val="#ppt_y-.1"/>
                                          </p:val>
                                        </p:tav>
                                        <p:tav tm="100000">
                                          <p:val>
                                            <p:strVal val="#ppt_y"/>
                                          </p:val>
                                        </p:tav>
                                      </p:tavLst>
                                    </p:anim>
                                  </p:childTnLst>
                                </p:cTn>
                              </p:par>
                            </p:childTnLst>
                          </p:cTn>
                        </p:par>
                      </p:childTnLst>
                    </p:cTn>
                  </p:par>
                  <p:par>
                    <p:cTn id="10" fill="hold">
                      <p:stCondLst>
                        <p:cond delay="indefinite"/>
                      </p:stCondLst>
                      <p:childTnLst>
                        <p:par>
                          <p:cTn id="11" fill="hold">
                            <p:stCondLst>
                              <p:cond delay="0"/>
                            </p:stCondLst>
                            <p:childTnLst>
                              <p:par>
                                <p:cTn id="12" presetID="22" presetClass="entr" presetSubtype="1" fill="hold" nodeType="clickEffect">
                                  <p:stCondLst>
                                    <p:cond delay="0"/>
                                  </p:stCondLst>
                                  <p:childTnLst>
                                    <p:set>
                                      <p:cBhvr>
                                        <p:cTn id="13" dur="1" fill="hold">
                                          <p:stCondLst>
                                            <p:cond delay="0"/>
                                          </p:stCondLst>
                                        </p:cTn>
                                        <p:tgtEl>
                                          <p:spTgt spid="16"/>
                                        </p:tgtEl>
                                        <p:attrNameLst>
                                          <p:attrName>style.visibility</p:attrName>
                                        </p:attrNameLst>
                                      </p:cBhvr>
                                      <p:to>
                                        <p:strVal val="visible"/>
                                      </p:to>
                                    </p:set>
                                    <p:animEffect transition="in" filter="wipe(up)">
                                      <p:cBhvr>
                                        <p:cTn id="14" dur="500"/>
                                        <p:tgtEl>
                                          <p:spTgt spid="16"/>
                                        </p:tgtEl>
                                      </p:cBhvr>
                                    </p:animEffect>
                                  </p:childTnLst>
                                </p:cTn>
                              </p:par>
                            </p:childTnLst>
                          </p:cTn>
                        </p:par>
                      </p:childTnLst>
                    </p:cTn>
                  </p:par>
                  <p:par>
                    <p:cTn id="15" fill="hold">
                      <p:stCondLst>
                        <p:cond delay="indefinite"/>
                      </p:stCondLst>
                      <p:childTnLst>
                        <p:par>
                          <p:cTn id="16" fill="hold">
                            <p:stCondLst>
                              <p:cond delay="0"/>
                            </p:stCondLst>
                            <p:childTnLst>
                              <p:par>
                                <p:cTn id="17" presetID="22" presetClass="entr" presetSubtype="1" fill="hold" nodeType="clickEffect">
                                  <p:stCondLst>
                                    <p:cond delay="0"/>
                                  </p:stCondLst>
                                  <p:childTnLst>
                                    <p:set>
                                      <p:cBhvr>
                                        <p:cTn id="18" dur="1" fill="hold">
                                          <p:stCondLst>
                                            <p:cond delay="0"/>
                                          </p:stCondLst>
                                        </p:cTn>
                                        <p:tgtEl>
                                          <p:spTgt spid="20"/>
                                        </p:tgtEl>
                                        <p:attrNameLst>
                                          <p:attrName>style.visibility</p:attrName>
                                        </p:attrNameLst>
                                      </p:cBhvr>
                                      <p:to>
                                        <p:strVal val="visible"/>
                                      </p:to>
                                    </p:set>
                                    <p:animEffect transition="in" filter="wipe(up)">
                                      <p:cBhvr>
                                        <p:cTn id="19" dur="500"/>
                                        <p:tgtEl>
                                          <p:spTgt spid="20"/>
                                        </p:tgtEl>
                                      </p:cBhvr>
                                    </p:animEffect>
                                  </p:childTnLst>
                                </p:cTn>
                              </p:par>
                            </p:childTnLst>
                          </p:cTn>
                        </p:par>
                      </p:childTnLst>
                    </p:cTn>
                  </p:par>
                  <p:par>
                    <p:cTn id="20" fill="hold">
                      <p:stCondLst>
                        <p:cond delay="indefinite"/>
                      </p:stCondLst>
                      <p:childTnLst>
                        <p:par>
                          <p:cTn id="21" fill="hold">
                            <p:stCondLst>
                              <p:cond delay="0"/>
                            </p:stCondLst>
                            <p:childTnLst>
                              <p:par>
                                <p:cTn id="22" presetID="22" presetClass="entr" presetSubtype="1" fill="hold" nodeType="clickEffect">
                                  <p:stCondLst>
                                    <p:cond delay="0"/>
                                  </p:stCondLst>
                                  <p:childTnLst>
                                    <p:set>
                                      <p:cBhvr>
                                        <p:cTn id="23" dur="1" fill="hold">
                                          <p:stCondLst>
                                            <p:cond delay="0"/>
                                          </p:stCondLst>
                                        </p:cTn>
                                        <p:tgtEl>
                                          <p:spTgt spid="10"/>
                                        </p:tgtEl>
                                        <p:attrNameLst>
                                          <p:attrName>style.visibility</p:attrName>
                                        </p:attrNameLst>
                                      </p:cBhvr>
                                      <p:to>
                                        <p:strVal val="visible"/>
                                      </p:to>
                                    </p:set>
                                    <p:animEffect transition="in" filter="wipe(up)">
                                      <p:cBhvr>
                                        <p:cTn id="24" dur="500"/>
                                        <p:tgtEl>
                                          <p:spTgt spid="10"/>
                                        </p:tgtEl>
                                      </p:cBhvr>
                                    </p:animEffect>
                                  </p:childTnLst>
                                </p:cTn>
                              </p:par>
                            </p:childTnLst>
                          </p:cTn>
                        </p:par>
                      </p:childTnLst>
                    </p:cTn>
                  </p:par>
                  <p:par>
                    <p:cTn id="25" fill="hold">
                      <p:stCondLst>
                        <p:cond delay="indefinite"/>
                      </p:stCondLst>
                      <p:childTnLst>
                        <p:par>
                          <p:cTn id="26" fill="hold">
                            <p:stCondLst>
                              <p:cond delay="0"/>
                            </p:stCondLst>
                            <p:childTnLst>
                              <p:par>
                                <p:cTn id="27" presetID="47" presetClass="entr" presetSubtype="0" fill="hold" grpId="0" nodeType="clickEffect">
                                  <p:stCondLst>
                                    <p:cond delay="0"/>
                                  </p:stCondLst>
                                  <p:childTnLst>
                                    <p:set>
                                      <p:cBhvr>
                                        <p:cTn id="28" dur="1" fill="hold">
                                          <p:stCondLst>
                                            <p:cond delay="0"/>
                                          </p:stCondLst>
                                        </p:cTn>
                                        <p:tgtEl>
                                          <p:spTgt spid="23"/>
                                        </p:tgtEl>
                                        <p:attrNameLst>
                                          <p:attrName>style.visibility</p:attrName>
                                        </p:attrNameLst>
                                      </p:cBhvr>
                                      <p:to>
                                        <p:strVal val="visible"/>
                                      </p:to>
                                    </p:set>
                                    <p:animEffect transition="in" filter="fade">
                                      <p:cBhvr>
                                        <p:cTn id="29" dur="1000"/>
                                        <p:tgtEl>
                                          <p:spTgt spid="23"/>
                                        </p:tgtEl>
                                      </p:cBhvr>
                                    </p:animEffect>
                                    <p:anim calcmode="lin" valueType="num">
                                      <p:cBhvr>
                                        <p:cTn id="30" dur="1000" fill="hold"/>
                                        <p:tgtEl>
                                          <p:spTgt spid="23"/>
                                        </p:tgtEl>
                                        <p:attrNameLst>
                                          <p:attrName>ppt_x</p:attrName>
                                        </p:attrNameLst>
                                      </p:cBhvr>
                                      <p:tavLst>
                                        <p:tav tm="0">
                                          <p:val>
                                            <p:strVal val="#ppt_x"/>
                                          </p:val>
                                        </p:tav>
                                        <p:tav tm="100000">
                                          <p:val>
                                            <p:strVal val="#ppt_x"/>
                                          </p:val>
                                        </p:tav>
                                      </p:tavLst>
                                    </p:anim>
                                    <p:anim calcmode="lin" valueType="num">
                                      <p:cBhvr>
                                        <p:cTn id="31" dur="1000" fill="hold"/>
                                        <p:tgtEl>
                                          <p:spTgt spid="23"/>
                                        </p:tgtEl>
                                        <p:attrNameLst>
                                          <p:attrName>ppt_y</p:attrName>
                                        </p:attrNameLst>
                                      </p:cBhvr>
                                      <p:tavLst>
                                        <p:tav tm="0">
                                          <p:val>
                                            <p:strVal val="#ppt_y-.1"/>
                                          </p:val>
                                        </p:tav>
                                        <p:tav tm="100000">
                                          <p:val>
                                            <p:strVal val="#ppt_y"/>
                                          </p:val>
                                        </p:tav>
                                      </p:tavLst>
                                    </p:anim>
                                  </p:childTnLst>
                                </p:cTn>
                              </p:par>
                            </p:childTnLst>
                          </p:cTn>
                        </p:par>
                      </p:childTnLst>
                    </p:cTn>
                  </p:par>
                  <p:par>
                    <p:cTn id="32" fill="hold">
                      <p:stCondLst>
                        <p:cond delay="indefinite"/>
                      </p:stCondLst>
                      <p:childTnLst>
                        <p:par>
                          <p:cTn id="33" fill="hold">
                            <p:stCondLst>
                              <p:cond delay="0"/>
                            </p:stCondLst>
                            <p:childTnLst>
                              <p:par>
                                <p:cTn id="34" presetID="22" presetClass="entr" presetSubtype="1" fill="hold" nodeType="clickEffect">
                                  <p:stCondLst>
                                    <p:cond delay="0"/>
                                  </p:stCondLst>
                                  <p:childTnLst>
                                    <p:set>
                                      <p:cBhvr>
                                        <p:cTn id="35" dur="1" fill="hold">
                                          <p:stCondLst>
                                            <p:cond delay="0"/>
                                          </p:stCondLst>
                                        </p:cTn>
                                        <p:tgtEl>
                                          <p:spTgt spid="14"/>
                                        </p:tgtEl>
                                        <p:attrNameLst>
                                          <p:attrName>style.visibility</p:attrName>
                                        </p:attrNameLst>
                                      </p:cBhvr>
                                      <p:to>
                                        <p:strVal val="visible"/>
                                      </p:to>
                                    </p:set>
                                    <p:animEffect transition="in" filter="wipe(up)">
                                      <p:cBhvr>
                                        <p:cTn id="36" dur="500"/>
                                        <p:tgtEl>
                                          <p:spTgt spid="14"/>
                                        </p:tgtEl>
                                      </p:cBhvr>
                                    </p:animEffect>
                                  </p:childTnLst>
                                </p:cTn>
                              </p:par>
                            </p:childTnLst>
                          </p:cTn>
                        </p:par>
                      </p:childTnLst>
                    </p:cTn>
                  </p:par>
                  <p:par>
                    <p:cTn id="37" fill="hold">
                      <p:stCondLst>
                        <p:cond delay="indefinite"/>
                      </p:stCondLst>
                      <p:childTnLst>
                        <p:par>
                          <p:cTn id="38" fill="hold">
                            <p:stCondLst>
                              <p:cond delay="0"/>
                            </p:stCondLst>
                            <p:childTnLst>
                              <p:par>
                                <p:cTn id="39" presetID="22" presetClass="entr" presetSubtype="1" fill="hold" nodeType="clickEffect">
                                  <p:stCondLst>
                                    <p:cond delay="0"/>
                                  </p:stCondLst>
                                  <p:childTnLst>
                                    <p:set>
                                      <p:cBhvr>
                                        <p:cTn id="40" dur="1" fill="hold">
                                          <p:stCondLst>
                                            <p:cond delay="0"/>
                                          </p:stCondLst>
                                        </p:cTn>
                                        <p:tgtEl>
                                          <p:spTgt spid="22"/>
                                        </p:tgtEl>
                                        <p:attrNameLst>
                                          <p:attrName>style.visibility</p:attrName>
                                        </p:attrNameLst>
                                      </p:cBhvr>
                                      <p:to>
                                        <p:strVal val="visible"/>
                                      </p:to>
                                    </p:set>
                                    <p:animEffect transition="in" filter="wipe(up)">
                                      <p:cBhvr>
                                        <p:cTn id="41" dur="500"/>
                                        <p:tgtEl>
                                          <p:spTgt spid="22"/>
                                        </p:tgtEl>
                                      </p:cBhvr>
                                    </p:animEffect>
                                  </p:childTnLst>
                                </p:cTn>
                              </p:par>
                            </p:childTnLst>
                          </p:cTn>
                        </p:par>
                      </p:childTnLst>
                    </p:cTn>
                  </p:par>
                  <p:par>
                    <p:cTn id="42" fill="hold">
                      <p:stCondLst>
                        <p:cond delay="indefinite"/>
                      </p:stCondLst>
                      <p:childTnLst>
                        <p:par>
                          <p:cTn id="43" fill="hold">
                            <p:stCondLst>
                              <p:cond delay="0"/>
                            </p:stCondLst>
                            <p:childTnLst>
                              <p:par>
                                <p:cTn id="44" presetID="22" presetClass="entr" presetSubtype="1" fill="hold" nodeType="clickEffect">
                                  <p:stCondLst>
                                    <p:cond delay="0"/>
                                  </p:stCondLst>
                                  <p:childTnLst>
                                    <p:set>
                                      <p:cBhvr>
                                        <p:cTn id="45" dur="1" fill="hold">
                                          <p:stCondLst>
                                            <p:cond delay="0"/>
                                          </p:stCondLst>
                                        </p:cTn>
                                        <p:tgtEl>
                                          <p:spTgt spid="15"/>
                                        </p:tgtEl>
                                        <p:attrNameLst>
                                          <p:attrName>style.visibility</p:attrName>
                                        </p:attrNameLst>
                                      </p:cBhvr>
                                      <p:to>
                                        <p:strVal val="visible"/>
                                      </p:to>
                                    </p:set>
                                    <p:animEffect transition="in" filter="wipe(up)">
                                      <p:cBhvr>
                                        <p:cTn id="4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3" grpId="0"/>
      <p:bldP spid="13"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CCBF54A8-C508-4308-8B9E-46D07DB0990C}"/>
              </a:ext>
            </a:extLst>
          </p:cNvPr>
          <p:cNvPicPr>
            <a:picLocks noChangeAspect="1"/>
          </p:cNvPicPr>
          <p:nvPr/>
        </p:nvPicPr>
        <p:blipFill>
          <a:blip r:embed="rId2"/>
          <a:stretch>
            <a:fillRect/>
          </a:stretch>
        </p:blipFill>
        <p:spPr>
          <a:xfrm>
            <a:off x="3971" y="-236562"/>
            <a:ext cx="9104533" cy="1080121"/>
          </a:xfrm>
          <a:prstGeom prst="rect">
            <a:avLst/>
          </a:prstGeom>
          <a:solidFill>
            <a:schemeClr val="accent1"/>
          </a:solidFill>
        </p:spPr>
      </p:pic>
      <p:sp>
        <p:nvSpPr>
          <p:cNvPr id="3" name="TextBox 2">
            <a:extLst>
              <a:ext uri="{FF2B5EF4-FFF2-40B4-BE49-F238E27FC236}">
                <a16:creationId xmlns:a16="http://schemas.microsoft.com/office/drawing/2014/main" id="{9749829D-95E0-4A82-B33C-18DE9934F437}"/>
              </a:ext>
            </a:extLst>
          </p:cNvPr>
          <p:cNvSpPr txBox="1"/>
          <p:nvPr/>
        </p:nvSpPr>
        <p:spPr>
          <a:xfrm>
            <a:off x="0" y="771550"/>
            <a:ext cx="9144000" cy="4401205"/>
          </a:xfrm>
          <a:prstGeom prst="rect">
            <a:avLst/>
          </a:prstGeom>
          <a:noFill/>
        </p:spPr>
        <p:txBody>
          <a:bodyPr wrap="square">
            <a:spAutoFit/>
          </a:bodyPr>
          <a:lstStyle/>
          <a:p>
            <a:pPr rtl="0"/>
            <a:r>
              <a:rPr lang="vi-VN" sz="2000" b="1" i="0" dirty="0">
                <a:solidFill>
                  <a:srgbClr val="000000"/>
                </a:solidFill>
                <a:effectLst/>
                <a:latin typeface="Times New Roman" panose="02020603050405020304" pitchFamily="18" charset="0"/>
                <a:cs typeface="Times New Roman" panose="02020603050405020304" pitchFamily="18" charset="0"/>
              </a:rPr>
              <a:t>1. Những thư viện cổ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Từ hơn 5000 năm trước, những mảnh xương khắc chữ đã được lưu giữ ở tu viện thành Ba-bi-lon. Kho tài liệu ấy đã đánh dấu sự ra đời của thư viện. Một trong những thư viện nổi tiếng nhất thời cổ đại là Thư viện A-lếch-xan-đri-a ở Ai Cập, xây dựng cách đây hơn 2000 năm. Năm 2002, thư viện được xây lại trên nền cũ. Bên ngoài, nó giống như một chiếc đồng hồ Mặt Trời, hướng ra biển.</a:t>
            </a:r>
            <a:br>
              <a:rPr lang="vi-VN" sz="2000" b="0" i="0" dirty="0">
                <a:solidFill>
                  <a:srgbClr val="000000"/>
                </a:solidFill>
                <a:effectLst/>
                <a:latin typeface="Times New Roman" panose="02020603050405020304" pitchFamily="18" charset="0"/>
                <a:cs typeface="Times New Roman" panose="02020603050405020304" pitchFamily="18" charset="0"/>
              </a:rPr>
            </a:br>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effectLst/>
                <a:latin typeface="Times New Roman" panose="02020603050405020304" pitchFamily="18" charset="0"/>
                <a:cs typeface="Times New Roman" panose="02020603050405020304" pitchFamily="18" charset="0"/>
              </a:rPr>
              <a:t>2. Thư viện lớn nhất </a:t>
            </a:r>
          </a:p>
          <a:p>
            <a:pPr rtl="0"/>
            <a:r>
              <a:rPr lang="vi-VN" sz="2000" b="0" i="0" dirty="0">
                <a:solidFill>
                  <a:srgbClr val="000000"/>
                </a:solidFill>
                <a:effectLst/>
                <a:latin typeface="Times New Roman" panose="02020603050405020304" pitchFamily="18" charset="0"/>
                <a:cs typeface="Times New Roman" panose="02020603050405020304" pitchFamily="18" charset="0"/>
              </a:rPr>
              <a:t>     Đó là thư viện Quốc hội Mỹ. Thư viện có hơn 18 triệu cuốn sách được viết bằng 125 thứ tiếng, hơn 54 triệu bản thảo viết tay và hàng triệu bản đồ, bản nhạc, bản vẽ, phim,….</a:t>
            </a:r>
          </a:p>
          <a:p>
            <a:pPr rtl="0"/>
            <a:r>
              <a:rPr lang="vi-VN" sz="2000" b="0" i="0" dirty="0">
                <a:solidFill>
                  <a:srgbClr val="000000"/>
                </a:solidFill>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3.</a:t>
            </a:r>
            <a:r>
              <a:rPr lang="vi-VN" sz="2000" b="1" i="0" dirty="0">
                <a:effectLst/>
                <a:latin typeface="Times New Roman" panose="02020603050405020304" pitchFamily="18" charset="0"/>
                <a:cs typeface="Times New Roman" panose="02020603050405020304" pitchFamily="18" charset="0"/>
              </a:rPr>
              <a:t>  Thư viện thiếu nhi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Đây là nơi trẻ em có thể đọc sách, xem phim, nghe nhạc, trải nghiệm các loại nhạc cụ, sử dụng máy tính để học ngoại ngữ và làm toán,… </a:t>
            </a:r>
          </a:p>
        </p:txBody>
      </p:sp>
    </p:spTree>
    <p:extLst>
      <p:ext uri="{BB962C8B-B14F-4D97-AF65-F5344CB8AC3E}">
        <p14:creationId xmlns:p14="http://schemas.microsoft.com/office/powerpoint/2010/main" val="25287622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4E5F59-507C-40DD-9BB1-E2190178D95C}"/>
              </a:ext>
            </a:extLst>
          </p:cNvPr>
          <p:cNvSpPr txBox="1"/>
          <p:nvPr/>
        </p:nvSpPr>
        <p:spPr>
          <a:xfrm>
            <a:off x="0" y="-20538"/>
            <a:ext cx="9144000" cy="646286"/>
          </a:xfrm>
          <a:prstGeom prst="rect">
            <a:avLst/>
          </a:prstGeom>
          <a:solidFill>
            <a:schemeClr val="bg2"/>
          </a:solidFill>
        </p:spPr>
        <p:txBody>
          <a:bodyPr wrap="square" lIns="91396" tIns="45698" rIns="91396" bIns="45698" rtlCol="0">
            <a:spAutoFit/>
          </a:bodyPr>
          <a:lstStyle/>
          <a:p>
            <a:pPr algn="ctr"/>
            <a:r>
              <a:rPr lang="en-US" sz="3600" b="1" dirty="0" err="1">
                <a:solidFill>
                  <a:srgbClr val="002060"/>
                </a:solidFill>
                <a:latin typeface="UTM Thanh Nhac TL" panose="02040603050506020204" pitchFamily="18" charset="0"/>
                <a:cs typeface="Times New Roman" panose="02020603050405020304" pitchFamily="18" charset="0"/>
              </a:rPr>
              <a:t>Những</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thư</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viện</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đặc</a:t>
            </a:r>
            <a:r>
              <a:rPr lang="en-US" sz="3600" b="1" dirty="0">
                <a:solidFill>
                  <a:srgbClr val="002060"/>
                </a:solidFill>
                <a:latin typeface="UTM Thanh Nhac TL" panose="02040603050506020204" pitchFamily="18" charset="0"/>
                <a:cs typeface="Times New Roman" panose="02020603050405020304" pitchFamily="18" charset="0"/>
              </a:rPr>
              <a:t> </a:t>
            </a:r>
            <a:r>
              <a:rPr lang="en-US" sz="3600" b="1" dirty="0" err="1">
                <a:solidFill>
                  <a:srgbClr val="002060"/>
                </a:solidFill>
                <a:latin typeface="UTM Thanh Nhac TL" panose="02040603050506020204" pitchFamily="18" charset="0"/>
                <a:cs typeface="Times New Roman" panose="02020603050405020304" pitchFamily="18" charset="0"/>
              </a:rPr>
              <a:t>biệt</a:t>
            </a:r>
            <a:endParaRPr lang="vi-VN" sz="3600" b="1" dirty="0">
              <a:solidFill>
                <a:srgbClr val="00206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B609C2A7-88BA-4995-8490-B99F04FF65E3}"/>
              </a:ext>
            </a:extLst>
          </p:cNvPr>
          <p:cNvSpPr txBox="1"/>
          <p:nvPr/>
        </p:nvSpPr>
        <p:spPr>
          <a:xfrm>
            <a:off x="0" y="771550"/>
            <a:ext cx="9144000" cy="4401205"/>
          </a:xfrm>
          <a:prstGeom prst="rect">
            <a:avLst/>
          </a:prstGeom>
          <a:noFill/>
        </p:spPr>
        <p:txBody>
          <a:bodyPr wrap="square">
            <a:spAutoFit/>
          </a:bodyPr>
          <a:lstStyle/>
          <a:p>
            <a:pPr rtl="0"/>
            <a:r>
              <a:rPr lang="vi-VN" sz="2000" b="1" i="0" dirty="0">
                <a:solidFill>
                  <a:srgbClr val="000000"/>
                </a:solidFill>
                <a:effectLst/>
                <a:latin typeface="Times New Roman" panose="02020603050405020304" pitchFamily="18" charset="0"/>
                <a:cs typeface="Times New Roman" panose="02020603050405020304" pitchFamily="18" charset="0"/>
              </a:rPr>
              <a:t>1. Những thư viện cổ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Từ hơn 5000 năm trước, những mảnh xương khắc chữ đã được lưu giữ ở tu viện thành Ba-bi-lon. Kho tài liệu ấy đã đánh dấu sự ra đời của thư viện. Một trong những thư viện nổi tiếng nhất thời cổ đại là Thư viện A-lếch-xan-đri-a ở Ai Cập, xây dựng cách đây hơn 2000 năm. Năm 2002, thư viện được xây lại trên nền cũ. Bên ngoài, nó giống như một chiếc đồng hồ Mặt Trời, hướng ra biển.</a:t>
            </a:r>
            <a:br>
              <a:rPr lang="vi-VN" sz="2000" b="0" i="0" dirty="0">
                <a:solidFill>
                  <a:srgbClr val="000000"/>
                </a:solidFill>
                <a:effectLst/>
                <a:latin typeface="Times New Roman" panose="02020603050405020304" pitchFamily="18" charset="0"/>
                <a:cs typeface="Times New Roman" panose="02020603050405020304" pitchFamily="18" charset="0"/>
              </a:rPr>
            </a:br>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effectLst/>
                <a:latin typeface="Times New Roman" panose="02020603050405020304" pitchFamily="18" charset="0"/>
                <a:cs typeface="Times New Roman" panose="02020603050405020304" pitchFamily="18" charset="0"/>
              </a:rPr>
              <a:t>2. Thư viện lớn nhất </a:t>
            </a:r>
          </a:p>
          <a:p>
            <a:pPr rtl="0"/>
            <a:r>
              <a:rPr lang="vi-VN" sz="2000" b="0" i="0" dirty="0">
                <a:solidFill>
                  <a:srgbClr val="000000"/>
                </a:solidFill>
                <a:effectLst/>
                <a:latin typeface="Times New Roman" panose="02020603050405020304" pitchFamily="18" charset="0"/>
                <a:cs typeface="Times New Roman" panose="02020603050405020304" pitchFamily="18" charset="0"/>
              </a:rPr>
              <a:t>     Đó là thư viện Quốc hội Mỹ. Thư viện có hơn 18 triệu cuốn sách được viết bằng 125 thứ tiếng, hơn 54 triệu bản thảo viết tay và hàng triệu bản đồ, bản nhạc, bản vẽ, phim,….</a:t>
            </a:r>
          </a:p>
          <a:p>
            <a:pPr rtl="0"/>
            <a:r>
              <a:rPr lang="vi-VN" sz="2000" b="0" i="0" dirty="0">
                <a:solidFill>
                  <a:srgbClr val="000000"/>
                </a:solidFill>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3.</a:t>
            </a:r>
            <a:r>
              <a:rPr lang="vi-VN" sz="2000" b="1" i="0" dirty="0">
                <a:effectLst/>
                <a:latin typeface="Times New Roman" panose="02020603050405020304" pitchFamily="18" charset="0"/>
                <a:cs typeface="Times New Roman" panose="02020603050405020304" pitchFamily="18" charset="0"/>
              </a:rPr>
              <a:t>  Thư viện thiếu nhi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Đây là nơi trẻ em có thể đọc sách, xem phim, nghe nhạc, trải nghiệm các loại nhạc cụ, sử dụng máy tính để học ngoại ngữ và làm toán,… </a:t>
            </a:r>
          </a:p>
        </p:txBody>
      </p:sp>
    </p:spTree>
    <p:extLst>
      <p:ext uri="{BB962C8B-B14F-4D97-AF65-F5344CB8AC3E}">
        <p14:creationId xmlns:p14="http://schemas.microsoft.com/office/powerpoint/2010/main" val="3946183475"/>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3978EC7A-B9FE-459C-8DB9-A6F1EB3352B1}"/>
              </a:ext>
            </a:extLst>
          </p:cNvPr>
          <p:cNvGrpSpPr/>
          <p:nvPr/>
        </p:nvGrpSpPr>
        <p:grpSpPr>
          <a:xfrm>
            <a:off x="4001029" y="1058700"/>
            <a:ext cx="4976034" cy="2377444"/>
            <a:chOff x="2975205" y="1255651"/>
            <a:chExt cx="5432196" cy="3036949"/>
          </a:xfrm>
        </p:grpSpPr>
        <p:sp>
          <p:nvSpPr>
            <p:cNvPr id="3" name="Rectangle: Rounded Corners 34">
              <a:extLst>
                <a:ext uri="{FF2B5EF4-FFF2-40B4-BE49-F238E27FC236}">
                  <a16:creationId xmlns:a16="http://schemas.microsoft.com/office/drawing/2014/main" id="{D9F92E91-097A-428E-A260-B8435552EA45}"/>
                </a:ext>
              </a:extLst>
            </p:cNvPr>
            <p:cNvSpPr/>
            <p:nvPr/>
          </p:nvSpPr>
          <p:spPr>
            <a:xfrm>
              <a:off x="2975205" y="1724298"/>
              <a:ext cx="5432196" cy="2568302"/>
            </a:xfrm>
            <a:custGeom>
              <a:avLst/>
              <a:gdLst>
                <a:gd name="connsiteX0" fmla="*/ 0 w 5432196"/>
                <a:gd name="connsiteY0" fmla="*/ 518078 h 2568302"/>
                <a:gd name="connsiteX1" fmla="*/ 518078 w 5432196"/>
                <a:gd name="connsiteY1" fmla="*/ 0 h 2568302"/>
                <a:gd name="connsiteX2" fmla="*/ 1146084 w 5432196"/>
                <a:gd name="connsiteY2" fmla="*/ 0 h 2568302"/>
                <a:gd name="connsiteX3" fmla="*/ 1686169 w 5432196"/>
                <a:gd name="connsiteY3" fmla="*/ 0 h 2568302"/>
                <a:gd name="connsiteX4" fmla="*/ 2226254 w 5432196"/>
                <a:gd name="connsiteY4" fmla="*/ 0 h 2568302"/>
                <a:gd name="connsiteX5" fmla="*/ 2898220 w 5432196"/>
                <a:gd name="connsiteY5" fmla="*/ 0 h 2568302"/>
                <a:gd name="connsiteX6" fmla="*/ 3394344 w 5432196"/>
                <a:gd name="connsiteY6" fmla="*/ 0 h 2568302"/>
                <a:gd name="connsiteX7" fmla="*/ 3934429 w 5432196"/>
                <a:gd name="connsiteY7" fmla="*/ 0 h 2568302"/>
                <a:gd name="connsiteX8" fmla="*/ 4914118 w 5432196"/>
                <a:gd name="connsiteY8" fmla="*/ 0 h 2568302"/>
                <a:gd name="connsiteX9" fmla="*/ 5432196 w 5432196"/>
                <a:gd name="connsiteY9" fmla="*/ 518078 h 2568302"/>
                <a:gd name="connsiteX10" fmla="*/ 5432196 w 5432196"/>
                <a:gd name="connsiteY10" fmla="*/ 1044115 h 2568302"/>
                <a:gd name="connsiteX11" fmla="*/ 5432196 w 5432196"/>
                <a:gd name="connsiteY11" fmla="*/ 1554830 h 2568302"/>
                <a:gd name="connsiteX12" fmla="*/ 5432196 w 5432196"/>
                <a:gd name="connsiteY12" fmla="*/ 2050224 h 2568302"/>
                <a:gd name="connsiteX13" fmla="*/ 4914118 w 5432196"/>
                <a:gd name="connsiteY13" fmla="*/ 2568302 h 2568302"/>
                <a:gd name="connsiteX14" fmla="*/ 4286112 w 5432196"/>
                <a:gd name="connsiteY14" fmla="*/ 2568302 h 2568302"/>
                <a:gd name="connsiteX15" fmla="*/ 3658107 w 5432196"/>
                <a:gd name="connsiteY15" fmla="*/ 2568302 h 2568302"/>
                <a:gd name="connsiteX16" fmla="*/ 2986140 w 5432196"/>
                <a:gd name="connsiteY16" fmla="*/ 2568302 h 2568302"/>
                <a:gd name="connsiteX17" fmla="*/ 2358135 w 5432196"/>
                <a:gd name="connsiteY17" fmla="*/ 2568302 h 2568302"/>
                <a:gd name="connsiteX18" fmla="*/ 1774089 w 5432196"/>
                <a:gd name="connsiteY18" fmla="*/ 2568302 h 2568302"/>
                <a:gd name="connsiteX19" fmla="*/ 1190044 w 5432196"/>
                <a:gd name="connsiteY19" fmla="*/ 2568302 h 2568302"/>
                <a:gd name="connsiteX20" fmla="*/ 518078 w 5432196"/>
                <a:gd name="connsiteY20" fmla="*/ 2568302 h 2568302"/>
                <a:gd name="connsiteX21" fmla="*/ 0 w 5432196"/>
                <a:gd name="connsiteY21" fmla="*/ 2050224 h 2568302"/>
                <a:gd name="connsiteX22" fmla="*/ 0 w 5432196"/>
                <a:gd name="connsiteY22" fmla="*/ 1539509 h 2568302"/>
                <a:gd name="connsiteX23" fmla="*/ 0 w 5432196"/>
                <a:gd name="connsiteY23" fmla="*/ 998150 h 2568302"/>
                <a:gd name="connsiteX24" fmla="*/ 0 w 5432196"/>
                <a:gd name="connsiteY24" fmla="*/ 518078 h 256830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5432196" h="2568302" fill="none" extrusionOk="0">
                  <a:moveTo>
                    <a:pt x="0" y="518078"/>
                  </a:moveTo>
                  <a:cubicBezTo>
                    <a:pt x="-11387" y="197991"/>
                    <a:pt x="269436" y="54876"/>
                    <a:pt x="518078" y="0"/>
                  </a:cubicBezTo>
                  <a:cubicBezTo>
                    <a:pt x="659701" y="14275"/>
                    <a:pt x="912122" y="-30254"/>
                    <a:pt x="1146084" y="0"/>
                  </a:cubicBezTo>
                  <a:cubicBezTo>
                    <a:pt x="1380046" y="30254"/>
                    <a:pt x="1426534" y="17585"/>
                    <a:pt x="1686169" y="0"/>
                  </a:cubicBezTo>
                  <a:cubicBezTo>
                    <a:pt x="1945805" y="-17585"/>
                    <a:pt x="2042360" y="14011"/>
                    <a:pt x="2226254" y="0"/>
                  </a:cubicBezTo>
                  <a:cubicBezTo>
                    <a:pt x="2410148" y="-14011"/>
                    <a:pt x="2748289" y="16526"/>
                    <a:pt x="2898220" y="0"/>
                  </a:cubicBezTo>
                  <a:cubicBezTo>
                    <a:pt x="3048151" y="-16526"/>
                    <a:pt x="3252340" y="-19015"/>
                    <a:pt x="3394344" y="0"/>
                  </a:cubicBezTo>
                  <a:cubicBezTo>
                    <a:pt x="3536348" y="19015"/>
                    <a:pt x="3708195" y="12403"/>
                    <a:pt x="3934429" y="0"/>
                  </a:cubicBezTo>
                  <a:cubicBezTo>
                    <a:pt x="4160663" y="-12403"/>
                    <a:pt x="4623081" y="25647"/>
                    <a:pt x="4914118" y="0"/>
                  </a:cubicBezTo>
                  <a:cubicBezTo>
                    <a:pt x="5204129" y="-60694"/>
                    <a:pt x="5418482" y="180293"/>
                    <a:pt x="5432196" y="518078"/>
                  </a:cubicBezTo>
                  <a:cubicBezTo>
                    <a:pt x="5451096" y="766346"/>
                    <a:pt x="5447505" y="855452"/>
                    <a:pt x="5432196" y="1044115"/>
                  </a:cubicBezTo>
                  <a:cubicBezTo>
                    <a:pt x="5416887" y="1232778"/>
                    <a:pt x="5439258" y="1346447"/>
                    <a:pt x="5432196" y="1554830"/>
                  </a:cubicBezTo>
                  <a:cubicBezTo>
                    <a:pt x="5425134" y="1763214"/>
                    <a:pt x="5431820" y="1877753"/>
                    <a:pt x="5432196" y="2050224"/>
                  </a:cubicBezTo>
                  <a:cubicBezTo>
                    <a:pt x="5464332" y="2330653"/>
                    <a:pt x="5173894" y="2540642"/>
                    <a:pt x="4914118" y="2568302"/>
                  </a:cubicBezTo>
                  <a:cubicBezTo>
                    <a:pt x="4641375" y="2546006"/>
                    <a:pt x="4518488" y="2594932"/>
                    <a:pt x="4286112" y="2568302"/>
                  </a:cubicBezTo>
                  <a:cubicBezTo>
                    <a:pt x="4053736" y="2541672"/>
                    <a:pt x="3880308" y="2593613"/>
                    <a:pt x="3658107" y="2568302"/>
                  </a:cubicBezTo>
                  <a:cubicBezTo>
                    <a:pt x="3435906" y="2542991"/>
                    <a:pt x="3304211" y="2581026"/>
                    <a:pt x="2986140" y="2568302"/>
                  </a:cubicBezTo>
                  <a:cubicBezTo>
                    <a:pt x="2668069" y="2555578"/>
                    <a:pt x="2510383" y="2553157"/>
                    <a:pt x="2358135" y="2568302"/>
                  </a:cubicBezTo>
                  <a:cubicBezTo>
                    <a:pt x="2205888" y="2583447"/>
                    <a:pt x="1902480" y="2573740"/>
                    <a:pt x="1774089" y="2568302"/>
                  </a:cubicBezTo>
                  <a:cubicBezTo>
                    <a:pt x="1645698" y="2562864"/>
                    <a:pt x="1331445" y="2589614"/>
                    <a:pt x="1190044" y="2568302"/>
                  </a:cubicBezTo>
                  <a:cubicBezTo>
                    <a:pt x="1048644" y="2546990"/>
                    <a:pt x="845553" y="2555609"/>
                    <a:pt x="518078" y="2568302"/>
                  </a:cubicBezTo>
                  <a:cubicBezTo>
                    <a:pt x="247416" y="2585155"/>
                    <a:pt x="53384" y="2348248"/>
                    <a:pt x="0" y="2050224"/>
                  </a:cubicBezTo>
                  <a:cubicBezTo>
                    <a:pt x="21867" y="1849868"/>
                    <a:pt x="-6218" y="1676397"/>
                    <a:pt x="0" y="1539509"/>
                  </a:cubicBezTo>
                  <a:cubicBezTo>
                    <a:pt x="6218" y="1402622"/>
                    <a:pt x="16705" y="1199114"/>
                    <a:pt x="0" y="998150"/>
                  </a:cubicBezTo>
                  <a:cubicBezTo>
                    <a:pt x="-16705" y="797186"/>
                    <a:pt x="-23664" y="641939"/>
                    <a:pt x="0" y="518078"/>
                  </a:cubicBezTo>
                  <a:close/>
                </a:path>
                <a:path w="5432196" h="2568302" stroke="0" extrusionOk="0">
                  <a:moveTo>
                    <a:pt x="0" y="518078"/>
                  </a:moveTo>
                  <a:cubicBezTo>
                    <a:pt x="1362" y="273604"/>
                    <a:pt x="246295" y="25631"/>
                    <a:pt x="518078" y="0"/>
                  </a:cubicBezTo>
                  <a:cubicBezTo>
                    <a:pt x="689230" y="3860"/>
                    <a:pt x="1041464" y="-25685"/>
                    <a:pt x="1190044" y="0"/>
                  </a:cubicBezTo>
                  <a:cubicBezTo>
                    <a:pt x="1338624" y="25685"/>
                    <a:pt x="1537326" y="-11304"/>
                    <a:pt x="1730129" y="0"/>
                  </a:cubicBezTo>
                  <a:cubicBezTo>
                    <a:pt x="1922933" y="11304"/>
                    <a:pt x="2127335" y="-7751"/>
                    <a:pt x="2270214" y="0"/>
                  </a:cubicBezTo>
                  <a:cubicBezTo>
                    <a:pt x="2413094" y="7751"/>
                    <a:pt x="2729505" y="27468"/>
                    <a:pt x="2942180" y="0"/>
                  </a:cubicBezTo>
                  <a:cubicBezTo>
                    <a:pt x="3154855" y="-27468"/>
                    <a:pt x="3368738" y="-4307"/>
                    <a:pt x="3526225" y="0"/>
                  </a:cubicBezTo>
                  <a:cubicBezTo>
                    <a:pt x="3683712" y="4307"/>
                    <a:pt x="4061522" y="-2753"/>
                    <a:pt x="4242152" y="0"/>
                  </a:cubicBezTo>
                  <a:cubicBezTo>
                    <a:pt x="4422782" y="2753"/>
                    <a:pt x="4689208" y="-23213"/>
                    <a:pt x="4914118" y="0"/>
                  </a:cubicBezTo>
                  <a:cubicBezTo>
                    <a:pt x="5158405" y="22023"/>
                    <a:pt x="5476422" y="182994"/>
                    <a:pt x="5432196" y="518078"/>
                  </a:cubicBezTo>
                  <a:cubicBezTo>
                    <a:pt x="5444994" y="644890"/>
                    <a:pt x="5409249" y="881699"/>
                    <a:pt x="5432196" y="998150"/>
                  </a:cubicBezTo>
                  <a:cubicBezTo>
                    <a:pt x="5455143" y="1114601"/>
                    <a:pt x="5418007" y="1336090"/>
                    <a:pt x="5432196" y="1539509"/>
                  </a:cubicBezTo>
                  <a:cubicBezTo>
                    <a:pt x="5446385" y="1742928"/>
                    <a:pt x="5433068" y="1827586"/>
                    <a:pt x="5432196" y="2050224"/>
                  </a:cubicBezTo>
                  <a:cubicBezTo>
                    <a:pt x="5436897" y="2275397"/>
                    <a:pt x="5168616" y="2508268"/>
                    <a:pt x="4914118" y="2568302"/>
                  </a:cubicBezTo>
                  <a:cubicBezTo>
                    <a:pt x="4814720" y="2548941"/>
                    <a:pt x="4549574" y="2574685"/>
                    <a:pt x="4417993" y="2568302"/>
                  </a:cubicBezTo>
                  <a:cubicBezTo>
                    <a:pt x="4286412" y="2561919"/>
                    <a:pt x="3970024" y="2572759"/>
                    <a:pt x="3702067" y="2568302"/>
                  </a:cubicBezTo>
                  <a:cubicBezTo>
                    <a:pt x="3434110" y="2563845"/>
                    <a:pt x="3325896" y="2554395"/>
                    <a:pt x="3118022" y="2568302"/>
                  </a:cubicBezTo>
                  <a:cubicBezTo>
                    <a:pt x="2910148" y="2582209"/>
                    <a:pt x="2699970" y="2589983"/>
                    <a:pt x="2533976" y="2568302"/>
                  </a:cubicBezTo>
                  <a:cubicBezTo>
                    <a:pt x="2367982" y="2546621"/>
                    <a:pt x="2169928" y="2568216"/>
                    <a:pt x="1818050" y="2568302"/>
                  </a:cubicBezTo>
                  <a:cubicBezTo>
                    <a:pt x="1466172" y="2568388"/>
                    <a:pt x="1480025" y="2592225"/>
                    <a:pt x="1146084" y="2568302"/>
                  </a:cubicBezTo>
                  <a:cubicBezTo>
                    <a:pt x="812143" y="2544379"/>
                    <a:pt x="649034" y="2597098"/>
                    <a:pt x="518078" y="2568302"/>
                  </a:cubicBezTo>
                  <a:cubicBezTo>
                    <a:pt x="219052" y="2543976"/>
                    <a:pt x="11028" y="2367066"/>
                    <a:pt x="0" y="2050224"/>
                  </a:cubicBezTo>
                  <a:cubicBezTo>
                    <a:pt x="9826" y="1898912"/>
                    <a:pt x="-13276" y="1790722"/>
                    <a:pt x="0" y="1539509"/>
                  </a:cubicBezTo>
                  <a:cubicBezTo>
                    <a:pt x="13276" y="1288296"/>
                    <a:pt x="4863" y="1291137"/>
                    <a:pt x="0" y="1044115"/>
                  </a:cubicBezTo>
                  <a:cubicBezTo>
                    <a:pt x="-4863" y="797093"/>
                    <a:pt x="-3027" y="647084"/>
                    <a:pt x="0" y="518078"/>
                  </a:cubicBezTo>
                  <a:close/>
                </a:path>
              </a:pathLst>
            </a:custGeom>
            <a:solidFill>
              <a:schemeClr val="accent1">
                <a:alpha val="94902"/>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8">
                <a:lnSpc>
                  <a:spcPct val="120000"/>
                </a:lnSpc>
                <a:buClr>
                  <a:srgbClr val="000000"/>
                </a:buClr>
              </a:pPr>
              <a:r>
                <a:rPr lang="en-US" sz="2700" kern="0" dirty="0" err="1">
                  <a:solidFill>
                    <a:srgbClr val="000000"/>
                  </a:solidFill>
                  <a:latin typeface="Calibri" panose="020F0502020204030204" pitchFamily="34" charset="0"/>
                  <a:cs typeface="Calibri" panose="020F0502020204030204" pitchFamily="34" charset="0"/>
                  <a:sym typeface="Arial"/>
                </a:rPr>
                <a:t>Phân</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công</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đọc</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theo</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đoạn</a:t>
              </a:r>
              <a:r>
                <a:rPr lang="en-US" sz="2700" kern="0" dirty="0">
                  <a:solidFill>
                    <a:srgbClr val="000000"/>
                  </a:solidFill>
                  <a:latin typeface="Calibri" panose="020F0502020204030204" pitchFamily="34" charset="0"/>
                  <a:cs typeface="Calibri" panose="020F0502020204030204" pitchFamily="34" charset="0"/>
                  <a:sym typeface="Arial"/>
                </a:rPr>
                <a:t>.</a:t>
              </a:r>
            </a:p>
            <a:p>
              <a:pPr marL="568311" algn="just" defTabSz="914378">
                <a:lnSpc>
                  <a:spcPct val="120000"/>
                </a:lnSpc>
                <a:buClr>
                  <a:srgbClr val="000000"/>
                </a:buClr>
              </a:pPr>
              <a:r>
                <a:rPr lang="en-US" sz="2700" kern="0" dirty="0" err="1">
                  <a:solidFill>
                    <a:srgbClr val="000000"/>
                  </a:solidFill>
                  <a:latin typeface="Calibri" panose="020F0502020204030204" pitchFamily="34" charset="0"/>
                  <a:cs typeface="Calibri" panose="020F0502020204030204" pitchFamily="34" charset="0"/>
                  <a:sym typeface="Arial"/>
                </a:rPr>
                <a:t>Tất</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cả</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thành</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viên</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đều</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đọc</a:t>
              </a:r>
              <a:r>
                <a:rPr lang="en-US" sz="2700" kern="0" dirty="0">
                  <a:solidFill>
                    <a:srgbClr val="000000"/>
                  </a:solidFill>
                  <a:latin typeface="Calibri" panose="020F0502020204030204" pitchFamily="34" charset="0"/>
                  <a:cs typeface="Calibri" panose="020F0502020204030204" pitchFamily="34" charset="0"/>
                  <a:sym typeface="Arial"/>
                </a:rPr>
                <a:t>.</a:t>
              </a:r>
            </a:p>
            <a:p>
              <a:pPr marL="568311" algn="just" defTabSz="914378">
                <a:lnSpc>
                  <a:spcPct val="120000"/>
                </a:lnSpc>
                <a:buClr>
                  <a:srgbClr val="000000"/>
                </a:buClr>
              </a:pPr>
              <a:r>
                <a:rPr lang="en-US" sz="2700" kern="0" dirty="0" err="1">
                  <a:solidFill>
                    <a:srgbClr val="000000"/>
                  </a:solidFill>
                  <a:latin typeface="Calibri" panose="020F0502020204030204" pitchFamily="34" charset="0"/>
                  <a:cs typeface="Calibri" panose="020F0502020204030204" pitchFamily="34" charset="0"/>
                  <a:sym typeface="Arial"/>
                </a:rPr>
                <a:t>Giải</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nghĩa</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từ</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cùng</a:t>
              </a:r>
              <a:r>
                <a:rPr lang="en-US" sz="2700" kern="0" dirty="0">
                  <a:solidFill>
                    <a:srgbClr val="000000"/>
                  </a:solidFill>
                  <a:latin typeface="Calibri" panose="020F0502020204030204" pitchFamily="34" charset="0"/>
                  <a:cs typeface="Calibri" panose="020F0502020204030204" pitchFamily="34" charset="0"/>
                  <a:sym typeface="Arial"/>
                </a:rPr>
                <a:t> </a:t>
              </a:r>
              <a:r>
                <a:rPr lang="en-US" sz="2700" kern="0" dirty="0" err="1">
                  <a:solidFill>
                    <a:srgbClr val="000000"/>
                  </a:solidFill>
                  <a:latin typeface="Calibri" panose="020F0502020204030204" pitchFamily="34" charset="0"/>
                  <a:cs typeface="Calibri" panose="020F0502020204030204" pitchFamily="34" charset="0"/>
                  <a:sym typeface="Arial"/>
                </a:rPr>
                <a:t>nhau</a:t>
              </a:r>
              <a:r>
                <a:rPr lang="en-US" sz="2700" kern="0" dirty="0">
                  <a:solidFill>
                    <a:srgbClr val="000000"/>
                  </a:solidFill>
                  <a:latin typeface="Calibri" panose="020F0502020204030204" pitchFamily="34" charset="0"/>
                  <a:cs typeface="Calibri" panose="020F0502020204030204" pitchFamily="34" charset="0"/>
                  <a:sym typeface="Arial"/>
                </a:rPr>
                <a:t>. </a:t>
              </a:r>
              <a:endParaRPr lang="vi-VN" sz="2700" kern="0" dirty="0">
                <a:solidFill>
                  <a:srgbClr val="000000"/>
                </a:solidFill>
                <a:latin typeface="Calibri" panose="020F0502020204030204" pitchFamily="34" charset="0"/>
                <a:cs typeface="Calibri" panose="020F0502020204030204" pitchFamily="34" charset="0"/>
                <a:sym typeface="Arial"/>
              </a:endParaRPr>
            </a:p>
          </p:txBody>
        </p:sp>
        <p:sp>
          <p:nvSpPr>
            <p:cNvPr id="4" name="Rectangle: Rounded Corners 35">
              <a:extLst>
                <a:ext uri="{FF2B5EF4-FFF2-40B4-BE49-F238E27FC236}">
                  <a16:creationId xmlns:a16="http://schemas.microsoft.com/office/drawing/2014/main" id="{4766CB71-5DC0-4151-89EC-5BDB86693F1F}"/>
                </a:ext>
              </a:extLst>
            </p:cNvPr>
            <p:cNvSpPr/>
            <p:nvPr/>
          </p:nvSpPr>
          <p:spPr>
            <a:xfrm>
              <a:off x="4589851" y="1255651"/>
              <a:ext cx="2453009" cy="7968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3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3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30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30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5" name="Picture 4">
              <a:extLst>
                <a:ext uri="{FF2B5EF4-FFF2-40B4-BE49-F238E27FC236}">
                  <a16:creationId xmlns:a16="http://schemas.microsoft.com/office/drawing/2014/main" id="{6BC8015B-01FF-4E8F-A52E-755A762D2E37}"/>
                </a:ext>
              </a:extLst>
            </p:cNvPr>
            <p:cNvPicPr>
              <a:picLocks noChangeAspect="1"/>
            </p:cNvPicPr>
            <p:nvPr/>
          </p:nvPicPr>
          <p:blipFill>
            <a:blip r:embed="rId2"/>
            <a:stretch>
              <a:fillRect/>
            </a:stretch>
          </p:blipFill>
          <p:spPr>
            <a:xfrm flipH="1">
              <a:off x="3156233" y="2248596"/>
              <a:ext cx="539794" cy="539794"/>
            </a:xfrm>
            <a:prstGeom prst="rect">
              <a:avLst/>
            </a:prstGeom>
          </p:spPr>
        </p:pic>
        <p:pic>
          <p:nvPicPr>
            <p:cNvPr id="6" name="Picture 5">
              <a:extLst>
                <a:ext uri="{FF2B5EF4-FFF2-40B4-BE49-F238E27FC236}">
                  <a16:creationId xmlns:a16="http://schemas.microsoft.com/office/drawing/2014/main" id="{21F579BF-5A07-4AEF-8B54-1C501EF52542}"/>
                </a:ext>
              </a:extLst>
            </p:cNvPr>
            <p:cNvPicPr>
              <a:picLocks noChangeAspect="1"/>
            </p:cNvPicPr>
            <p:nvPr/>
          </p:nvPicPr>
          <p:blipFill>
            <a:blip r:embed="rId2"/>
            <a:stretch>
              <a:fillRect/>
            </a:stretch>
          </p:blipFill>
          <p:spPr>
            <a:xfrm flipH="1">
              <a:off x="3125205" y="2853858"/>
              <a:ext cx="539793" cy="539793"/>
            </a:xfrm>
            <a:prstGeom prst="rect">
              <a:avLst/>
            </a:prstGeom>
          </p:spPr>
        </p:pic>
        <p:pic>
          <p:nvPicPr>
            <p:cNvPr id="7" name="Picture 6">
              <a:extLst>
                <a:ext uri="{FF2B5EF4-FFF2-40B4-BE49-F238E27FC236}">
                  <a16:creationId xmlns:a16="http://schemas.microsoft.com/office/drawing/2014/main" id="{2E1084F7-9AF7-4CD6-972F-C1AB09CD5709}"/>
                </a:ext>
              </a:extLst>
            </p:cNvPr>
            <p:cNvPicPr>
              <a:picLocks noChangeAspect="1"/>
            </p:cNvPicPr>
            <p:nvPr/>
          </p:nvPicPr>
          <p:blipFill>
            <a:blip r:embed="rId2"/>
            <a:stretch>
              <a:fillRect/>
            </a:stretch>
          </p:blipFill>
          <p:spPr>
            <a:xfrm flipH="1">
              <a:off x="3150160" y="3571452"/>
              <a:ext cx="545867" cy="545867"/>
            </a:xfrm>
            <a:prstGeom prst="rect">
              <a:avLst/>
            </a:prstGeom>
          </p:spPr>
        </p:pic>
      </p:grpSp>
      <p:pic>
        <p:nvPicPr>
          <p:cNvPr id="8" name="Picture 7" descr="A group of dolls&#10;&#10;Description automatically generated with low confidence">
            <a:extLst>
              <a:ext uri="{FF2B5EF4-FFF2-40B4-BE49-F238E27FC236}">
                <a16:creationId xmlns:a16="http://schemas.microsoft.com/office/drawing/2014/main" id="{DE49A140-EF86-4C2A-9521-BB433986B3A4}"/>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60093" y="1428750"/>
            <a:ext cx="3674674" cy="3284474"/>
          </a:xfrm>
          <a:prstGeom prst="rect">
            <a:avLst/>
          </a:prstGeom>
          <a:effectLst>
            <a:outerShdw blurRad="76200" dir="13500000" sy="23000" kx="1200000" algn="br" rotWithShape="0">
              <a:prstClr val="black">
                <a:alpha val="20000"/>
              </a:prstClr>
            </a:outerShdw>
          </a:effectLst>
        </p:spPr>
      </p:pic>
      <p:sp>
        <p:nvSpPr>
          <p:cNvPr id="9" name="Google Shape;2351;p42">
            <a:extLst>
              <a:ext uri="{FF2B5EF4-FFF2-40B4-BE49-F238E27FC236}">
                <a16:creationId xmlns:a16="http://schemas.microsoft.com/office/drawing/2014/main" id="{0F0AAE77-CACB-4A4A-890A-341DC04FA98E}"/>
              </a:ext>
            </a:extLst>
          </p:cNvPr>
          <p:cNvSpPr txBox="1">
            <a:spLocks/>
          </p:cNvSpPr>
          <p:nvPr/>
        </p:nvSpPr>
        <p:spPr>
          <a:xfrm>
            <a:off x="1078707" y="0"/>
            <a:ext cx="6722637" cy="10587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914378">
              <a:buClr>
                <a:srgbClr val="E6FFFD"/>
              </a:buClr>
            </a:pPr>
            <a:r>
              <a:rPr lang="en-US" sz="45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LUYỆN</a:t>
            </a:r>
            <a:r>
              <a:rPr lang="en-US" sz="45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45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ĐỌC</a:t>
            </a:r>
            <a:r>
              <a:rPr lang="en-US" sz="45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45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TRONG</a:t>
            </a:r>
            <a:r>
              <a:rPr lang="en-US" sz="45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 </a:t>
            </a:r>
            <a:r>
              <a:rPr lang="en-US" sz="4500" b="1" kern="0" dirty="0" err="1">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rPr>
              <a:t>NHÓM</a:t>
            </a:r>
            <a:endParaRPr lang="en-US" sz="4500" b="1" kern="0" dirty="0">
              <a:ln w="12700">
                <a:solidFill>
                  <a:srgbClr val="FFFFFF"/>
                </a:solidFill>
                <a:prstDash val="solid"/>
              </a:ln>
              <a:solidFill>
                <a:srgbClr val="FFFF00"/>
              </a:solidFill>
              <a:effectLst>
                <a:outerShdw blurRad="60007" dist="310007" dir="7680000" sy="30000" kx="1300200" algn="ctr" rotWithShape="0">
                  <a:prstClr val="black">
                    <a:alpha val="32000"/>
                  </a:prstClr>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298983753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66000">
                                          <p:cBhvr additive="base">
                                            <p:cTn id="7"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1000" fill="hold"/>
                                            <p:tgtEl>
                                              <p:spTgt spid="2"/>
                                            </p:tgtEl>
                                            <p:attrNameLst>
                                              <p:attrName>ppt_x</p:attrName>
                                            </p:attrNameLst>
                                          </p:cBhvr>
                                          <p:tavLst>
                                            <p:tav tm="0">
                                              <p:val>
                                                <p:strVal val="#ppt_x"/>
                                              </p:val>
                                            </p:tav>
                                            <p:tav tm="100000">
                                              <p:val>
                                                <p:strVal val="#ppt_x"/>
                                              </p:val>
                                            </p:tav>
                                          </p:tavLst>
                                        </p:anim>
                                        <p:anim calcmode="lin" valueType="num">
                                          <p:cBhvr additive="base">
                                            <p:cTn id="8" dur="10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1877CD4A-7CD0-4DC8-AC39-2642F823A77B}"/>
              </a:ext>
            </a:extLst>
          </p:cNvPr>
          <p:cNvGrpSpPr/>
          <p:nvPr/>
        </p:nvGrpSpPr>
        <p:grpSpPr>
          <a:xfrm>
            <a:off x="484583" y="1591925"/>
            <a:ext cx="6021896" cy="2834248"/>
            <a:chOff x="525106" y="1443489"/>
            <a:chExt cx="6317636" cy="2834247"/>
          </a:xfrm>
        </p:grpSpPr>
        <p:grpSp>
          <p:nvGrpSpPr>
            <p:cNvPr id="3" name="Group 2">
              <a:extLst>
                <a:ext uri="{FF2B5EF4-FFF2-40B4-BE49-F238E27FC236}">
                  <a16:creationId xmlns:a16="http://schemas.microsoft.com/office/drawing/2014/main" id="{1A04A2E6-3D04-4F97-94D8-E20F2EEABFCB}"/>
                </a:ext>
              </a:extLst>
            </p:cNvPr>
            <p:cNvGrpSpPr/>
            <p:nvPr/>
          </p:nvGrpSpPr>
          <p:grpSpPr>
            <a:xfrm>
              <a:off x="525106" y="1443489"/>
              <a:ext cx="6317636" cy="2834247"/>
              <a:chOff x="3168252" y="1281370"/>
              <a:chExt cx="7100460" cy="2817427"/>
            </a:xfrm>
          </p:grpSpPr>
          <p:sp>
            <p:nvSpPr>
              <p:cNvPr id="16" name="Rectangle: Rounded Corners 49">
                <a:extLst>
                  <a:ext uri="{FF2B5EF4-FFF2-40B4-BE49-F238E27FC236}">
                    <a16:creationId xmlns:a16="http://schemas.microsoft.com/office/drawing/2014/main" id="{CF332464-129A-4FA6-BE10-AC46C23CE7D8}"/>
                  </a:ext>
                </a:extLst>
              </p:cNvPr>
              <p:cNvSpPr/>
              <p:nvPr/>
            </p:nvSpPr>
            <p:spPr>
              <a:xfrm>
                <a:off x="3168252" y="1724752"/>
                <a:ext cx="7100460" cy="2374045"/>
              </a:xfrm>
              <a:custGeom>
                <a:avLst/>
                <a:gdLst>
                  <a:gd name="connsiteX0" fmla="*/ 0 w 7100460"/>
                  <a:gd name="connsiteY0" fmla="*/ 478892 h 2374045"/>
                  <a:gd name="connsiteX1" fmla="*/ 478892 w 7100460"/>
                  <a:gd name="connsiteY1" fmla="*/ 0 h 2374045"/>
                  <a:gd name="connsiteX2" fmla="*/ 1099985 w 7100460"/>
                  <a:gd name="connsiteY2" fmla="*/ 0 h 2374045"/>
                  <a:gd name="connsiteX3" fmla="*/ 1598224 w 7100460"/>
                  <a:gd name="connsiteY3" fmla="*/ 0 h 2374045"/>
                  <a:gd name="connsiteX4" fmla="*/ 2157890 w 7100460"/>
                  <a:gd name="connsiteY4" fmla="*/ 0 h 2374045"/>
                  <a:gd name="connsiteX5" fmla="*/ 2963263 w 7100460"/>
                  <a:gd name="connsiteY5" fmla="*/ 0 h 2374045"/>
                  <a:gd name="connsiteX6" fmla="*/ 3461502 w 7100460"/>
                  <a:gd name="connsiteY6" fmla="*/ 0 h 2374045"/>
                  <a:gd name="connsiteX7" fmla="*/ 3959742 w 7100460"/>
                  <a:gd name="connsiteY7" fmla="*/ 0 h 2374045"/>
                  <a:gd name="connsiteX8" fmla="*/ 4457981 w 7100460"/>
                  <a:gd name="connsiteY8" fmla="*/ 0 h 2374045"/>
                  <a:gd name="connsiteX9" fmla="*/ 5140501 w 7100460"/>
                  <a:gd name="connsiteY9" fmla="*/ 0 h 2374045"/>
                  <a:gd name="connsiteX10" fmla="*/ 5823020 w 7100460"/>
                  <a:gd name="connsiteY10" fmla="*/ 0 h 2374045"/>
                  <a:gd name="connsiteX11" fmla="*/ 6621568 w 7100460"/>
                  <a:gd name="connsiteY11" fmla="*/ 0 h 2374045"/>
                  <a:gd name="connsiteX12" fmla="*/ 7100460 w 7100460"/>
                  <a:gd name="connsiteY12" fmla="*/ 478892 h 2374045"/>
                  <a:gd name="connsiteX13" fmla="*/ 7100460 w 7100460"/>
                  <a:gd name="connsiteY13" fmla="*/ 922654 h 2374045"/>
                  <a:gd name="connsiteX14" fmla="*/ 7100460 w 7100460"/>
                  <a:gd name="connsiteY14" fmla="*/ 1408903 h 2374045"/>
                  <a:gd name="connsiteX15" fmla="*/ 7100460 w 7100460"/>
                  <a:gd name="connsiteY15" fmla="*/ 1895153 h 2374045"/>
                  <a:gd name="connsiteX16" fmla="*/ 6621568 w 7100460"/>
                  <a:gd name="connsiteY16" fmla="*/ 2374045 h 2374045"/>
                  <a:gd name="connsiteX17" fmla="*/ 5877622 w 7100460"/>
                  <a:gd name="connsiteY17" fmla="*/ 2374045 h 2374045"/>
                  <a:gd name="connsiteX18" fmla="*/ 5256529 w 7100460"/>
                  <a:gd name="connsiteY18" fmla="*/ 2374045 h 2374045"/>
                  <a:gd name="connsiteX19" fmla="*/ 4696863 w 7100460"/>
                  <a:gd name="connsiteY19" fmla="*/ 2374045 h 2374045"/>
                  <a:gd name="connsiteX20" fmla="*/ 4198624 w 7100460"/>
                  <a:gd name="connsiteY20" fmla="*/ 2374045 h 2374045"/>
                  <a:gd name="connsiteX21" fmla="*/ 3393251 w 7100460"/>
                  <a:gd name="connsiteY21" fmla="*/ 2374045 h 2374045"/>
                  <a:gd name="connsiteX22" fmla="*/ 2710731 w 7100460"/>
                  <a:gd name="connsiteY22" fmla="*/ 2374045 h 2374045"/>
                  <a:gd name="connsiteX23" fmla="*/ 2089638 w 7100460"/>
                  <a:gd name="connsiteY23" fmla="*/ 2374045 h 2374045"/>
                  <a:gd name="connsiteX24" fmla="*/ 1345692 w 7100460"/>
                  <a:gd name="connsiteY24" fmla="*/ 2374045 h 2374045"/>
                  <a:gd name="connsiteX25" fmla="*/ 478892 w 7100460"/>
                  <a:gd name="connsiteY25" fmla="*/ 2374045 h 2374045"/>
                  <a:gd name="connsiteX26" fmla="*/ 0 w 7100460"/>
                  <a:gd name="connsiteY26" fmla="*/ 1895153 h 2374045"/>
                  <a:gd name="connsiteX27" fmla="*/ 0 w 7100460"/>
                  <a:gd name="connsiteY27" fmla="*/ 1451391 h 2374045"/>
                  <a:gd name="connsiteX28" fmla="*/ 0 w 7100460"/>
                  <a:gd name="connsiteY28" fmla="*/ 993467 h 2374045"/>
                  <a:gd name="connsiteX29" fmla="*/ 0 w 7100460"/>
                  <a:gd name="connsiteY29" fmla="*/ 478892 h 237404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Lst>
                <a:rect l="l" t="t" r="r" b="b"/>
                <a:pathLst>
                  <a:path w="7100460" h="2374045" fill="none" extrusionOk="0">
                    <a:moveTo>
                      <a:pt x="0" y="478892"/>
                    </a:moveTo>
                    <a:cubicBezTo>
                      <a:pt x="-33932" y="205008"/>
                      <a:pt x="166216" y="53"/>
                      <a:pt x="478892" y="0"/>
                    </a:cubicBezTo>
                    <a:cubicBezTo>
                      <a:pt x="713084" y="13131"/>
                      <a:pt x="947880" y="20085"/>
                      <a:pt x="1099985" y="0"/>
                    </a:cubicBezTo>
                    <a:cubicBezTo>
                      <a:pt x="1252090" y="-20085"/>
                      <a:pt x="1421301" y="19132"/>
                      <a:pt x="1598224" y="0"/>
                    </a:cubicBezTo>
                    <a:cubicBezTo>
                      <a:pt x="1775147" y="-19132"/>
                      <a:pt x="1897942" y="-24695"/>
                      <a:pt x="2157890" y="0"/>
                    </a:cubicBezTo>
                    <a:cubicBezTo>
                      <a:pt x="2417838" y="24695"/>
                      <a:pt x="2689611" y="6244"/>
                      <a:pt x="2963263" y="0"/>
                    </a:cubicBezTo>
                    <a:cubicBezTo>
                      <a:pt x="3236915" y="-6244"/>
                      <a:pt x="3330002" y="1473"/>
                      <a:pt x="3461502" y="0"/>
                    </a:cubicBezTo>
                    <a:cubicBezTo>
                      <a:pt x="3593002" y="-1473"/>
                      <a:pt x="3827582" y="8562"/>
                      <a:pt x="3959742" y="0"/>
                    </a:cubicBezTo>
                    <a:cubicBezTo>
                      <a:pt x="4091902" y="-8562"/>
                      <a:pt x="4346934" y="18145"/>
                      <a:pt x="4457981" y="0"/>
                    </a:cubicBezTo>
                    <a:cubicBezTo>
                      <a:pt x="4569028" y="-18145"/>
                      <a:pt x="4829282" y="-15004"/>
                      <a:pt x="5140501" y="0"/>
                    </a:cubicBezTo>
                    <a:cubicBezTo>
                      <a:pt x="5451720" y="15004"/>
                      <a:pt x="5506961" y="30380"/>
                      <a:pt x="5823020" y="0"/>
                    </a:cubicBezTo>
                    <a:cubicBezTo>
                      <a:pt x="6139079" y="-30380"/>
                      <a:pt x="6223569" y="-16238"/>
                      <a:pt x="6621568" y="0"/>
                    </a:cubicBezTo>
                    <a:cubicBezTo>
                      <a:pt x="6893081" y="-15120"/>
                      <a:pt x="7109321" y="150941"/>
                      <a:pt x="7100460" y="478892"/>
                    </a:cubicBezTo>
                    <a:cubicBezTo>
                      <a:pt x="7088652" y="632193"/>
                      <a:pt x="7109567" y="745727"/>
                      <a:pt x="7100460" y="922654"/>
                    </a:cubicBezTo>
                    <a:cubicBezTo>
                      <a:pt x="7091353" y="1099581"/>
                      <a:pt x="7094420" y="1304638"/>
                      <a:pt x="7100460" y="1408903"/>
                    </a:cubicBezTo>
                    <a:cubicBezTo>
                      <a:pt x="7106500" y="1513168"/>
                      <a:pt x="7104435" y="1738021"/>
                      <a:pt x="7100460" y="1895153"/>
                    </a:cubicBezTo>
                    <a:cubicBezTo>
                      <a:pt x="7054473" y="2167025"/>
                      <a:pt x="6915379" y="2372166"/>
                      <a:pt x="6621568" y="2374045"/>
                    </a:cubicBezTo>
                    <a:cubicBezTo>
                      <a:pt x="6311969" y="2374663"/>
                      <a:pt x="6172234" y="2373445"/>
                      <a:pt x="5877622" y="2374045"/>
                    </a:cubicBezTo>
                    <a:cubicBezTo>
                      <a:pt x="5583010" y="2374645"/>
                      <a:pt x="5397377" y="2366486"/>
                      <a:pt x="5256529" y="2374045"/>
                    </a:cubicBezTo>
                    <a:cubicBezTo>
                      <a:pt x="5115681" y="2381604"/>
                      <a:pt x="4867578" y="2370832"/>
                      <a:pt x="4696863" y="2374045"/>
                    </a:cubicBezTo>
                    <a:cubicBezTo>
                      <a:pt x="4526148" y="2377258"/>
                      <a:pt x="4421957" y="2370987"/>
                      <a:pt x="4198624" y="2374045"/>
                    </a:cubicBezTo>
                    <a:cubicBezTo>
                      <a:pt x="3975291" y="2377103"/>
                      <a:pt x="3586369" y="2350755"/>
                      <a:pt x="3393251" y="2374045"/>
                    </a:cubicBezTo>
                    <a:cubicBezTo>
                      <a:pt x="3200133" y="2397335"/>
                      <a:pt x="2967674" y="2353275"/>
                      <a:pt x="2710731" y="2374045"/>
                    </a:cubicBezTo>
                    <a:cubicBezTo>
                      <a:pt x="2453788" y="2394815"/>
                      <a:pt x="2300258" y="2363409"/>
                      <a:pt x="2089638" y="2374045"/>
                    </a:cubicBezTo>
                    <a:cubicBezTo>
                      <a:pt x="1879018" y="2384681"/>
                      <a:pt x="1503913" y="2339891"/>
                      <a:pt x="1345692" y="2374045"/>
                    </a:cubicBezTo>
                    <a:cubicBezTo>
                      <a:pt x="1187471" y="2408199"/>
                      <a:pt x="863566" y="2357340"/>
                      <a:pt x="478892" y="2374045"/>
                    </a:cubicBezTo>
                    <a:cubicBezTo>
                      <a:pt x="205953" y="2438256"/>
                      <a:pt x="35798" y="2167204"/>
                      <a:pt x="0" y="1895153"/>
                    </a:cubicBezTo>
                    <a:cubicBezTo>
                      <a:pt x="-12492" y="1687798"/>
                      <a:pt x="19105" y="1626039"/>
                      <a:pt x="0" y="1451391"/>
                    </a:cubicBezTo>
                    <a:cubicBezTo>
                      <a:pt x="-19105" y="1276743"/>
                      <a:pt x="-1966" y="1218902"/>
                      <a:pt x="0" y="993467"/>
                    </a:cubicBezTo>
                    <a:cubicBezTo>
                      <a:pt x="1966" y="768032"/>
                      <a:pt x="2780" y="690888"/>
                      <a:pt x="0" y="478892"/>
                    </a:cubicBezTo>
                    <a:close/>
                  </a:path>
                  <a:path w="7100460" h="2374045" stroke="0" extrusionOk="0">
                    <a:moveTo>
                      <a:pt x="0" y="478892"/>
                    </a:moveTo>
                    <a:cubicBezTo>
                      <a:pt x="1648" y="264812"/>
                      <a:pt x="242370" y="49968"/>
                      <a:pt x="478892" y="0"/>
                    </a:cubicBezTo>
                    <a:cubicBezTo>
                      <a:pt x="746463" y="-4441"/>
                      <a:pt x="935267" y="3071"/>
                      <a:pt x="1222838" y="0"/>
                    </a:cubicBezTo>
                    <a:cubicBezTo>
                      <a:pt x="1510409" y="-3071"/>
                      <a:pt x="1579151" y="-14044"/>
                      <a:pt x="1782504" y="0"/>
                    </a:cubicBezTo>
                    <a:cubicBezTo>
                      <a:pt x="1985857" y="14044"/>
                      <a:pt x="2099967" y="11208"/>
                      <a:pt x="2342170" y="0"/>
                    </a:cubicBezTo>
                    <a:cubicBezTo>
                      <a:pt x="2584373" y="-11208"/>
                      <a:pt x="2866089" y="481"/>
                      <a:pt x="3086117" y="0"/>
                    </a:cubicBezTo>
                    <a:cubicBezTo>
                      <a:pt x="3306145" y="-481"/>
                      <a:pt x="3506418" y="629"/>
                      <a:pt x="3707209" y="0"/>
                    </a:cubicBezTo>
                    <a:cubicBezTo>
                      <a:pt x="3908000" y="-629"/>
                      <a:pt x="4252297" y="-24249"/>
                      <a:pt x="4512583" y="0"/>
                    </a:cubicBezTo>
                    <a:cubicBezTo>
                      <a:pt x="4772869" y="24249"/>
                      <a:pt x="4954145" y="-18016"/>
                      <a:pt x="5317956" y="0"/>
                    </a:cubicBezTo>
                    <a:cubicBezTo>
                      <a:pt x="5681767" y="18016"/>
                      <a:pt x="6113172" y="-23804"/>
                      <a:pt x="6621568" y="0"/>
                    </a:cubicBezTo>
                    <a:cubicBezTo>
                      <a:pt x="6878418" y="-3430"/>
                      <a:pt x="7049960" y="213963"/>
                      <a:pt x="7100460" y="478892"/>
                    </a:cubicBezTo>
                    <a:cubicBezTo>
                      <a:pt x="7085714" y="687907"/>
                      <a:pt x="7100007" y="759322"/>
                      <a:pt x="7100460" y="950979"/>
                    </a:cubicBezTo>
                    <a:cubicBezTo>
                      <a:pt x="7100913" y="1142636"/>
                      <a:pt x="7107611" y="1295443"/>
                      <a:pt x="7100460" y="1423066"/>
                    </a:cubicBezTo>
                    <a:cubicBezTo>
                      <a:pt x="7093309" y="1550689"/>
                      <a:pt x="7102128" y="1672103"/>
                      <a:pt x="7100460" y="1895153"/>
                    </a:cubicBezTo>
                    <a:cubicBezTo>
                      <a:pt x="7130025" y="2163292"/>
                      <a:pt x="6888987" y="2388985"/>
                      <a:pt x="6621568" y="2374045"/>
                    </a:cubicBezTo>
                    <a:cubicBezTo>
                      <a:pt x="6423443" y="2340776"/>
                      <a:pt x="6243250" y="2393102"/>
                      <a:pt x="5877622" y="2374045"/>
                    </a:cubicBezTo>
                    <a:cubicBezTo>
                      <a:pt x="5511994" y="2354988"/>
                      <a:pt x="5527702" y="2351809"/>
                      <a:pt x="5256529" y="2374045"/>
                    </a:cubicBezTo>
                    <a:cubicBezTo>
                      <a:pt x="4985356" y="2396281"/>
                      <a:pt x="4801839" y="2381310"/>
                      <a:pt x="4635436" y="2374045"/>
                    </a:cubicBezTo>
                    <a:cubicBezTo>
                      <a:pt x="4469033" y="2366780"/>
                      <a:pt x="4028884" y="2342420"/>
                      <a:pt x="3830063" y="2374045"/>
                    </a:cubicBezTo>
                    <a:cubicBezTo>
                      <a:pt x="3631242" y="2405670"/>
                      <a:pt x="3457284" y="2408077"/>
                      <a:pt x="3086117" y="2374045"/>
                    </a:cubicBezTo>
                    <a:cubicBezTo>
                      <a:pt x="2714950" y="2340013"/>
                      <a:pt x="2634438" y="2362619"/>
                      <a:pt x="2465024" y="2374045"/>
                    </a:cubicBezTo>
                    <a:cubicBezTo>
                      <a:pt x="2295610" y="2385471"/>
                      <a:pt x="2020991" y="2400911"/>
                      <a:pt x="1905358" y="2374045"/>
                    </a:cubicBezTo>
                    <a:cubicBezTo>
                      <a:pt x="1789725" y="2347179"/>
                      <a:pt x="1516623" y="2390509"/>
                      <a:pt x="1345692" y="2374045"/>
                    </a:cubicBezTo>
                    <a:cubicBezTo>
                      <a:pt x="1174761" y="2357581"/>
                      <a:pt x="793678" y="2389187"/>
                      <a:pt x="478892" y="2374045"/>
                    </a:cubicBezTo>
                    <a:cubicBezTo>
                      <a:pt x="222251" y="2385156"/>
                      <a:pt x="-31856" y="2188796"/>
                      <a:pt x="0" y="1895153"/>
                    </a:cubicBezTo>
                    <a:cubicBezTo>
                      <a:pt x="-11774" y="1701122"/>
                      <a:pt x="17703" y="1559084"/>
                      <a:pt x="0" y="1437229"/>
                    </a:cubicBezTo>
                    <a:cubicBezTo>
                      <a:pt x="-17703" y="1315374"/>
                      <a:pt x="20067" y="1138095"/>
                      <a:pt x="0" y="979304"/>
                    </a:cubicBezTo>
                    <a:cubicBezTo>
                      <a:pt x="-20067" y="820514"/>
                      <a:pt x="19118" y="614517"/>
                      <a:pt x="0" y="478892"/>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8">
                  <a:lnSpc>
                    <a:spcPct val="110000"/>
                  </a:lnSpc>
                  <a:buClr>
                    <a:srgbClr val="000000"/>
                  </a:buClr>
                </a:pPr>
                <a:r>
                  <a:rPr lang="en-US" sz="3200" kern="0" dirty="0">
                    <a:solidFill>
                      <a:schemeClr val="tx1"/>
                    </a:solidFill>
                    <a:latin typeface="Calibri" panose="020F0502020204030204" pitchFamily="34" charset="0"/>
                    <a:cs typeface="Calibri" panose="020F0502020204030204" pitchFamily="34" charset="0"/>
                    <a:sym typeface="Arial"/>
                  </a:rPr>
                  <a:t>1. </a:t>
                </a:r>
                <a:r>
                  <a:rPr lang="en-US" sz="3200" kern="0" dirty="0" err="1">
                    <a:solidFill>
                      <a:schemeClr val="tx1"/>
                    </a:solidFill>
                    <a:latin typeface="Calibri" panose="020F0502020204030204" pitchFamily="34" charset="0"/>
                    <a:cs typeface="Calibri" panose="020F0502020204030204" pitchFamily="34" charset="0"/>
                    <a:sym typeface="Arial"/>
                  </a:rPr>
                  <a:t>Đọc</a:t>
                </a:r>
                <a:r>
                  <a:rPr lang="en-US" sz="3200" kern="0" dirty="0">
                    <a:solidFill>
                      <a:schemeClr val="tx1"/>
                    </a:solidFill>
                    <a:latin typeface="Calibri" panose="020F0502020204030204" pitchFamily="34" charset="0"/>
                    <a:cs typeface="Calibri" panose="020F0502020204030204" pitchFamily="34" charset="0"/>
                    <a:sym typeface="Arial"/>
                  </a:rPr>
                  <a:t> </a:t>
                </a:r>
                <a:r>
                  <a:rPr lang="en-US" sz="3200" kern="0" dirty="0" err="1">
                    <a:solidFill>
                      <a:schemeClr val="tx1"/>
                    </a:solidFill>
                    <a:latin typeface="Calibri" panose="020F0502020204030204" pitchFamily="34" charset="0"/>
                    <a:cs typeface="Calibri" panose="020F0502020204030204" pitchFamily="34" charset="0"/>
                    <a:sym typeface="Arial"/>
                  </a:rPr>
                  <a:t>đúng</a:t>
                </a:r>
                <a:r>
                  <a:rPr lang="en-US" sz="3200" kern="0" dirty="0">
                    <a:solidFill>
                      <a:schemeClr val="tx1"/>
                    </a:solidFill>
                    <a:latin typeface="Calibri" panose="020F0502020204030204" pitchFamily="34" charset="0"/>
                    <a:cs typeface="Calibri" panose="020F0502020204030204" pitchFamily="34" charset="0"/>
                    <a:sym typeface="Arial"/>
                  </a:rPr>
                  <a:t>.</a:t>
                </a:r>
              </a:p>
              <a:p>
                <a:pPr algn="just" defTabSz="914378">
                  <a:lnSpc>
                    <a:spcPct val="110000"/>
                  </a:lnSpc>
                  <a:buClr>
                    <a:srgbClr val="000000"/>
                  </a:buClr>
                </a:pPr>
                <a:r>
                  <a:rPr lang="en-US" sz="3200" kern="0" dirty="0">
                    <a:solidFill>
                      <a:schemeClr val="tx1"/>
                    </a:solidFill>
                    <a:latin typeface="Calibri" panose="020F0502020204030204" pitchFamily="34" charset="0"/>
                    <a:cs typeface="Calibri" panose="020F0502020204030204" pitchFamily="34" charset="0"/>
                    <a:sym typeface="Arial"/>
                  </a:rPr>
                  <a:t>2. </a:t>
                </a:r>
                <a:r>
                  <a:rPr lang="en-US" sz="3200" kern="0" dirty="0" err="1">
                    <a:solidFill>
                      <a:schemeClr val="tx1"/>
                    </a:solidFill>
                    <a:latin typeface="Calibri" panose="020F0502020204030204" pitchFamily="34" charset="0"/>
                    <a:cs typeface="Calibri" panose="020F0502020204030204" pitchFamily="34" charset="0"/>
                    <a:sym typeface="Arial"/>
                  </a:rPr>
                  <a:t>Đọc</a:t>
                </a:r>
                <a:r>
                  <a:rPr lang="en-US" sz="3200" kern="0" dirty="0">
                    <a:solidFill>
                      <a:schemeClr val="tx1"/>
                    </a:solidFill>
                    <a:latin typeface="Calibri" panose="020F0502020204030204" pitchFamily="34" charset="0"/>
                    <a:cs typeface="Calibri" panose="020F0502020204030204" pitchFamily="34" charset="0"/>
                    <a:sym typeface="Arial"/>
                  </a:rPr>
                  <a:t> to, </a:t>
                </a:r>
                <a:r>
                  <a:rPr lang="en-US" sz="3200" kern="0" dirty="0" err="1">
                    <a:solidFill>
                      <a:schemeClr val="tx1"/>
                    </a:solidFill>
                    <a:latin typeface="Calibri" panose="020F0502020204030204" pitchFamily="34" charset="0"/>
                    <a:cs typeface="Calibri" panose="020F0502020204030204" pitchFamily="34" charset="0"/>
                    <a:sym typeface="Arial"/>
                  </a:rPr>
                  <a:t>rõ</a:t>
                </a:r>
                <a:r>
                  <a:rPr lang="en-US" sz="3200" kern="0" dirty="0">
                    <a:solidFill>
                      <a:schemeClr val="tx1"/>
                    </a:solidFill>
                    <a:latin typeface="Calibri" panose="020F0502020204030204" pitchFamily="34" charset="0"/>
                    <a:cs typeface="Calibri" panose="020F0502020204030204" pitchFamily="34" charset="0"/>
                    <a:sym typeface="Arial"/>
                  </a:rPr>
                  <a:t>.</a:t>
                </a:r>
              </a:p>
              <a:p>
                <a:pPr algn="just" defTabSz="914378">
                  <a:lnSpc>
                    <a:spcPct val="110000"/>
                  </a:lnSpc>
                  <a:buClr>
                    <a:srgbClr val="000000"/>
                  </a:buClr>
                </a:pPr>
                <a:r>
                  <a:rPr lang="en-US" sz="3200" kern="0" dirty="0">
                    <a:solidFill>
                      <a:schemeClr val="tx1"/>
                    </a:solidFill>
                    <a:latin typeface="Calibri" panose="020F0502020204030204" pitchFamily="34" charset="0"/>
                    <a:cs typeface="Calibri" panose="020F0502020204030204" pitchFamily="34" charset="0"/>
                    <a:sym typeface="Arial"/>
                  </a:rPr>
                  <a:t>3. </a:t>
                </a:r>
                <a:r>
                  <a:rPr lang="en-US" sz="3200" kern="0" dirty="0" err="1">
                    <a:solidFill>
                      <a:schemeClr val="tx1"/>
                    </a:solidFill>
                    <a:latin typeface="Calibri" panose="020F0502020204030204" pitchFamily="34" charset="0"/>
                    <a:cs typeface="Calibri" panose="020F0502020204030204" pitchFamily="34" charset="0"/>
                    <a:sym typeface="Arial"/>
                  </a:rPr>
                  <a:t>Đọc</a:t>
                </a:r>
                <a:r>
                  <a:rPr lang="en-US" sz="3200" kern="0" dirty="0">
                    <a:solidFill>
                      <a:schemeClr val="tx1"/>
                    </a:solidFill>
                    <a:latin typeface="Calibri" panose="020F0502020204030204" pitchFamily="34" charset="0"/>
                    <a:cs typeface="Calibri" panose="020F0502020204030204" pitchFamily="34" charset="0"/>
                    <a:sym typeface="Arial"/>
                  </a:rPr>
                  <a:t> </a:t>
                </a:r>
                <a:r>
                  <a:rPr lang="en-US" sz="3200" kern="0" dirty="0" err="1">
                    <a:solidFill>
                      <a:schemeClr val="tx1"/>
                    </a:solidFill>
                    <a:latin typeface="Calibri" panose="020F0502020204030204" pitchFamily="34" charset="0"/>
                    <a:cs typeface="Calibri" panose="020F0502020204030204" pitchFamily="34" charset="0"/>
                    <a:sym typeface="Arial"/>
                  </a:rPr>
                  <a:t>ngắt</a:t>
                </a:r>
                <a:r>
                  <a:rPr lang="en-US" sz="3200" kern="0" dirty="0">
                    <a:solidFill>
                      <a:schemeClr val="tx1"/>
                    </a:solidFill>
                    <a:latin typeface="Calibri" panose="020F0502020204030204" pitchFamily="34" charset="0"/>
                    <a:cs typeface="Calibri" panose="020F0502020204030204" pitchFamily="34" charset="0"/>
                    <a:sym typeface="Arial"/>
                  </a:rPr>
                  <a:t>, </a:t>
                </a:r>
                <a:r>
                  <a:rPr lang="en-US" sz="3200" kern="0" dirty="0" err="1">
                    <a:solidFill>
                      <a:schemeClr val="tx1"/>
                    </a:solidFill>
                    <a:latin typeface="Calibri" panose="020F0502020204030204" pitchFamily="34" charset="0"/>
                    <a:cs typeface="Calibri" panose="020F0502020204030204" pitchFamily="34" charset="0"/>
                    <a:sym typeface="Arial"/>
                  </a:rPr>
                  <a:t>nghỉ</a:t>
                </a:r>
                <a:r>
                  <a:rPr lang="en-US" sz="3200" kern="0" dirty="0">
                    <a:solidFill>
                      <a:schemeClr val="tx1"/>
                    </a:solidFill>
                    <a:latin typeface="Calibri" panose="020F0502020204030204" pitchFamily="34" charset="0"/>
                    <a:cs typeface="Calibri" panose="020F0502020204030204" pitchFamily="34" charset="0"/>
                    <a:sym typeface="Arial"/>
                  </a:rPr>
                  <a:t> </a:t>
                </a:r>
                <a:r>
                  <a:rPr lang="en-US" sz="3200" kern="0" dirty="0" err="1">
                    <a:solidFill>
                      <a:schemeClr val="tx1"/>
                    </a:solidFill>
                    <a:latin typeface="Calibri" panose="020F0502020204030204" pitchFamily="34" charset="0"/>
                    <a:cs typeface="Calibri" panose="020F0502020204030204" pitchFamily="34" charset="0"/>
                    <a:sym typeface="Arial"/>
                  </a:rPr>
                  <a:t>đúng</a:t>
                </a:r>
                <a:r>
                  <a:rPr lang="en-US" sz="3200" kern="0" dirty="0">
                    <a:solidFill>
                      <a:schemeClr val="tx1"/>
                    </a:solidFill>
                    <a:latin typeface="Calibri" panose="020F0502020204030204" pitchFamily="34" charset="0"/>
                    <a:cs typeface="Calibri" panose="020F0502020204030204" pitchFamily="34" charset="0"/>
                    <a:sym typeface="Arial"/>
                  </a:rPr>
                  <a:t> </a:t>
                </a:r>
                <a:r>
                  <a:rPr lang="en-US" sz="3200" kern="0" dirty="0" err="1">
                    <a:solidFill>
                      <a:schemeClr val="tx1"/>
                    </a:solidFill>
                    <a:latin typeface="Calibri" panose="020F0502020204030204" pitchFamily="34" charset="0"/>
                    <a:cs typeface="Calibri" panose="020F0502020204030204" pitchFamily="34" charset="0"/>
                    <a:sym typeface="Arial"/>
                  </a:rPr>
                  <a:t>chỗ</a:t>
                </a:r>
                <a:r>
                  <a:rPr lang="en-US" sz="3600" kern="0" dirty="0">
                    <a:solidFill>
                      <a:schemeClr val="tx1"/>
                    </a:solidFill>
                    <a:latin typeface="Calibri" panose="020F0502020204030204" pitchFamily="34" charset="0"/>
                    <a:cs typeface="Calibri" panose="020F0502020204030204" pitchFamily="34" charset="0"/>
                    <a:sym typeface="Arial"/>
                  </a:rPr>
                  <a:t>.</a:t>
                </a:r>
              </a:p>
            </p:txBody>
          </p:sp>
          <p:sp>
            <p:nvSpPr>
              <p:cNvPr id="17" name="Rectangle: Rounded Corners 50">
                <a:extLst>
                  <a:ext uri="{FF2B5EF4-FFF2-40B4-BE49-F238E27FC236}">
                    <a16:creationId xmlns:a16="http://schemas.microsoft.com/office/drawing/2014/main" id="{42FEBD70-8541-4B8A-8DB6-7E323EC01A39}"/>
                  </a:ext>
                </a:extLst>
              </p:cNvPr>
              <p:cNvSpPr/>
              <p:nvPr/>
            </p:nvSpPr>
            <p:spPr>
              <a:xfrm>
                <a:off x="3918934" y="1281370"/>
                <a:ext cx="5284933" cy="749648"/>
              </a:xfrm>
              <a:prstGeom prst="roundRect">
                <a:avLst>
                  <a:gd name="adj" fmla="val 50000"/>
                </a:avLst>
              </a:prstGeom>
              <a:solidFill>
                <a:schemeClr val="tx1">
                  <a:lumMod val="10000"/>
                  <a:lumOff val="90000"/>
                </a:schemeClr>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4000" b="1" kern="0" dirty="0" err="1">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4000" b="1" kern="0" dirty="0">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4000" b="1" kern="0" dirty="0">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4000" b="1" kern="0" dirty="0">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4000" b="1" kern="0" dirty="0" err="1">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4000" b="1" kern="0" dirty="0">
                  <a:ln w="9525">
                    <a:solidFill>
                      <a:srgbClr val="FFFFFF"/>
                    </a:solidFill>
                    <a:prstDash val="solid"/>
                  </a:ln>
                  <a:solidFill>
                    <a:srgbClr val="C0000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4" name="Group 3">
              <a:extLst>
                <a:ext uri="{FF2B5EF4-FFF2-40B4-BE49-F238E27FC236}">
                  <a16:creationId xmlns:a16="http://schemas.microsoft.com/office/drawing/2014/main" id="{3AD7E119-EB20-4DA2-9123-5129A940C086}"/>
                </a:ext>
              </a:extLst>
            </p:cNvPr>
            <p:cNvGrpSpPr/>
            <p:nvPr/>
          </p:nvGrpSpPr>
          <p:grpSpPr>
            <a:xfrm>
              <a:off x="2702638" y="2480959"/>
              <a:ext cx="1558526" cy="498928"/>
              <a:chOff x="2701706" y="2485915"/>
              <a:chExt cx="1558526" cy="498928"/>
            </a:xfrm>
          </p:grpSpPr>
          <p:pic>
            <p:nvPicPr>
              <p:cNvPr id="13" name="Picture 12" descr="Shape, circle&#10;&#10;Description automatically generated">
                <a:extLst>
                  <a:ext uri="{FF2B5EF4-FFF2-40B4-BE49-F238E27FC236}">
                    <a16:creationId xmlns:a16="http://schemas.microsoft.com/office/drawing/2014/main" id="{E66B69F8-228B-493A-A661-49034F6ED816}"/>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3"/>
                <a:ext cx="456217" cy="493960"/>
              </a:xfrm>
              <a:prstGeom prst="rect">
                <a:avLst/>
              </a:prstGeom>
            </p:spPr>
          </p:pic>
          <p:pic>
            <p:nvPicPr>
              <p:cNvPr id="14" name="Picture 13" descr="Shape, circle&#10;&#10;Description automatically generated">
                <a:extLst>
                  <a:ext uri="{FF2B5EF4-FFF2-40B4-BE49-F238E27FC236}">
                    <a16:creationId xmlns:a16="http://schemas.microsoft.com/office/drawing/2014/main" id="{F008663D-B430-4D35-B5FC-B19D9904FCAC}"/>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33933" y="2485915"/>
                <a:ext cx="526299" cy="477713"/>
              </a:xfrm>
              <a:prstGeom prst="rect">
                <a:avLst/>
              </a:prstGeom>
            </p:spPr>
          </p:pic>
          <p:pic>
            <p:nvPicPr>
              <p:cNvPr id="15" name="Picture 14" descr="Shape, circle&#10;&#10;Description automatically generated">
                <a:extLst>
                  <a:ext uri="{FF2B5EF4-FFF2-40B4-BE49-F238E27FC236}">
                    <a16:creationId xmlns:a16="http://schemas.microsoft.com/office/drawing/2014/main" id="{F6883581-B9D9-4BFF-868B-DAAB6EE0DD93}"/>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4" y="2512099"/>
                <a:ext cx="604846" cy="451529"/>
              </a:xfrm>
              <a:prstGeom prst="rect">
                <a:avLst/>
              </a:prstGeom>
            </p:spPr>
          </p:pic>
        </p:grpSp>
        <p:grpSp>
          <p:nvGrpSpPr>
            <p:cNvPr id="5" name="Group 4">
              <a:extLst>
                <a:ext uri="{FF2B5EF4-FFF2-40B4-BE49-F238E27FC236}">
                  <a16:creationId xmlns:a16="http://schemas.microsoft.com/office/drawing/2014/main" id="{1D468669-279F-4615-B59F-3BB8A862976F}"/>
                </a:ext>
              </a:extLst>
            </p:cNvPr>
            <p:cNvGrpSpPr/>
            <p:nvPr/>
          </p:nvGrpSpPr>
          <p:grpSpPr>
            <a:xfrm>
              <a:off x="2948616" y="3022602"/>
              <a:ext cx="1538406" cy="493960"/>
              <a:chOff x="2701706" y="2490884"/>
              <a:chExt cx="1538406" cy="493960"/>
            </a:xfrm>
          </p:grpSpPr>
          <p:pic>
            <p:nvPicPr>
              <p:cNvPr id="10" name="Picture 9" descr="Shape, circle&#10;&#10;Description automatically generated">
                <a:extLst>
                  <a:ext uri="{FF2B5EF4-FFF2-40B4-BE49-F238E27FC236}">
                    <a16:creationId xmlns:a16="http://schemas.microsoft.com/office/drawing/2014/main" id="{0FCF07A3-C510-4387-A7F5-1DA193029B81}"/>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701706" y="2490884"/>
                <a:ext cx="456217" cy="493960"/>
              </a:xfrm>
              <a:prstGeom prst="rect">
                <a:avLst/>
              </a:prstGeom>
            </p:spPr>
          </p:pic>
          <p:pic>
            <p:nvPicPr>
              <p:cNvPr id="11" name="Picture 10" descr="Shape, circle&#10;&#10;Description automatically generated">
                <a:extLst>
                  <a:ext uri="{FF2B5EF4-FFF2-40B4-BE49-F238E27FC236}">
                    <a16:creationId xmlns:a16="http://schemas.microsoft.com/office/drawing/2014/main" id="{F8E8435D-2E91-4F27-8944-9F4D179A97BA}"/>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713813" y="2495060"/>
                <a:ext cx="526299" cy="477713"/>
              </a:xfrm>
              <a:prstGeom prst="rect">
                <a:avLst/>
              </a:prstGeom>
            </p:spPr>
          </p:pic>
          <p:pic>
            <p:nvPicPr>
              <p:cNvPr id="12" name="Picture 11" descr="Shape, circle&#10;&#10;Description automatically generated">
                <a:extLst>
                  <a:ext uri="{FF2B5EF4-FFF2-40B4-BE49-F238E27FC236}">
                    <a16:creationId xmlns:a16="http://schemas.microsoft.com/office/drawing/2014/main" id="{8631F3D6-7361-48A6-9F82-400D5E00512D}"/>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161763" y="2512099"/>
                <a:ext cx="604846" cy="451529"/>
              </a:xfrm>
              <a:prstGeom prst="rect">
                <a:avLst/>
              </a:prstGeom>
            </p:spPr>
          </p:pic>
        </p:grpSp>
        <p:grpSp>
          <p:nvGrpSpPr>
            <p:cNvPr id="6" name="Group 5">
              <a:extLst>
                <a:ext uri="{FF2B5EF4-FFF2-40B4-BE49-F238E27FC236}">
                  <a16:creationId xmlns:a16="http://schemas.microsoft.com/office/drawing/2014/main" id="{C2219AC9-B7F0-45D1-B69E-A9C47040DD2F}"/>
                </a:ext>
              </a:extLst>
            </p:cNvPr>
            <p:cNvGrpSpPr/>
            <p:nvPr/>
          </p:nvGrpSpPr>
          <p:grpSpPr>
            <a:xfrm>
              <a:off x="4955611" y="3606874"/>
              <a:ext cx="1465985" cy="498928"/>
              <a:chOff x="2647569" y="2485915"/>
              <a:chExt cx="1465985" cy="498928"/>
            </a:xfrm>
          </p:grpSpPr>
          <p:pic>
            <p:nvPicPr>
              <p:cNvPr id="7" name="Picture 6" descr="Shape, circle&#10;&#10;Description automatically generated">
                <a:extLst>
                  <a:ext uri="{FF2B5EF4-FFF2-40B4-BE49-F238E27FC236}">
                    <a16:creationId xmlns:a16="http://schemas.microsoft.com/office/drawing/2014/main" id="{03D8BBA0-8676-47AE-AFFB-C06B09BBB934}"/>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647569" y="2490883"/>
                <a:ext cx="456217" cy="493960"/>
              </a:xfrm>
              <a:prstGeom prst="rect">
                <a:avLst/>
              </a:prstGeom>
            </p:spPr>
          </p:pic>
          <p:pic>
            <p:nvPicPr>
              <p:cNvPr id="8" name="Picture 7" descr="Shape, circle&#10;&#10;Description automatically generated">
                <a:extLst>
                  <a:ext uri="{FF2B5EF4-FFF2-40B4-BE49-F238E27FC236}">
                    <a16:creationId xmlns:a16="http://schemas.microsoft.com/office/drawing/2014/main" id="{9146219C-98C1-4FB0-82E8-36D342B91E2E}"/>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587255" y="2485915"/>
                <a:ext cx="526299" cy="477713"/>
              </a:xfrm>
              <a:prstGeom prst="rect">
                <a:avLst/>
              </a:prstGeom>
            </p:spPr>
          </p:pic>
          <p:pic>
            <p:nvPicPr>
              <p:cNvPr id="9" name="Picture 8" descr="Shape, circle&#10;&#10;Description automatically generated">
                <a:extLst>
                  <a:ext uri="{FF2B5EF4-FFF2-40B4-BE49-F238E27FC236}">
                    <a16:creationId xmlns:a16="http://schemas.microsoft.com/office/drawing/2014/main" id="{ABC3E658-6108-4650-A833-9F6AD0535E4F}"/>
                  </a:ext>
                </a:extLst>
              </p:cNvPr>
              <p:cNvPicPr>
                <a:picLocks noChangeAspect="1"/>
              </p:cNvPicPr>
              <p:nvPr/>
            </p:nvPicPr>
            <p:blipFill rotWithShape="1">
              <a:blip r:embed="rId2">
                <a:extLst>
                  <a:ext uri="{BEBA8EAE-BF5A-486C-A8C5-ECC9F3942E4B}">
                    <a14:imgProps xmlns:a14="http://schemas.microsoft.com/office/drawing/2010/main">
                      <a14:imgLayer r:embed="rId3">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3087004" y="2512099"/>
                <a:ext cx="604846" cy="451529"/>
              </a:xfrm>
              <a:prstGeom prst="rect">
                <a:avLst/>
              </a:prstGeom>
            </p:spPr>
          </p:pic>
        </p:grpSp>
      </p:grpSp>
      <p:sp>
        <p:nvSpPr>
          <p:cNvPr id="18" name="Google Shape;2351;p42">
            <a:extLst>
              <a:ext uri="{FF2B5EF4-FFF2-40B4-BE49-F238E27FC236}">
                <a16:creationId xmlns:a16="http://schemas.microsoft.com/office/drawing/2014/main" id="{61F90128-AB70-4A1D-B5AE-CAC999ECE75C}"/>
              </a:ext>
            </a:extLst>
          </p:cNvPr>
          <p:cNvSpPr txBox="1">
            <a:spLocks/>
          </p:cNvSpPr>
          <p:nvPr/>
        </p:nvSpPr>
        <p:spPr>
          <a:xfrm>
            <a:off x="1170888" y="-51714"/>
            <a:ext cx="6462359" cy="1058700"/>
          </a:xfrm>
          <a:prstGeom prst="rect">
            <a:avLst/>
          </a:prstGeom>
          <a:solidFill>
            <a:schemeClr val="accent2"/>
          </a:solidFill>
          <a:ln>
            <a:noFill/>
          </a:ln>
        </p:spPr>
        <p:txBody>
          <a:bodyPr spcFirstLastPara="1" wrap="square" lIns="91425" tIns="91425" rIns="91425" bIns="91425" anchor="ctr" anchorCtr="0">
            <a:noAutofit/>
          </a:bodyPr>
          <a:lstStyle>
            <a:defPPr marR="0" lvl="0" algn="l" rtl="0">
              <a:lnSpc>
                <a:spcPct val="100000"/>
              </a:lnSpc>
              <a:spcBef>
                <a:spcPts val="0"/>
              </a:spcBef>
              <a:spcAft>
                <a:spcPts val="0"/>
              </a:spcAft>
            </a:defPPr>
            <a:lvl1pPr marR="0" lvl="0" algn="ctr" rtl="0">
              <a:lnSpc>
                <a:spcPct val="100000"/>
              </a:lnSpc>
              <a:spcBef>
                <a:spcPts val="0"/>
              </a:spcBef>
              <a:spcAft>
                <a:spcPts val="0"/>
              </a:spcAft>
              <a:buClr>
                <a:schemeClr val="lt2"/>
              </a:buClr>
              <a:buSzPts val="3500"/>
              <a:buFont typeface="Pacifico"/>
              <a:buNone/>
              <a:defRPr sz="2800" b="0" i="0" u="none" strike="noStrike" cap="none">
                <a:solidFill>
                  <a:schemeClr val="lt2"/>
                </a:solidFill>
                <a:latin typeface="Pacifico"/>
                <a:ea typeface="Pacifico"/>
                <a:cs typeface="Pacifico"/>
                <a:sym typeface="Pacifico"/>
              </a:defRPr>
            </a:lvl1pPr>
            <a:lvl2pPr marR="0" lvl="1"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2pPr>
            <a:lvl3pPr marR="0" lvl="2"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3pPr>
            <a:lvl4pPr marR="0" lvl="3"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4pPr>
            <a:lvl5pPr marR="0" lvl="4"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5pPr>
            <a:lvl6pPr marR="0" lvl="5"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6pPr>
            <a:lvl7pPr marR="0" lvl="6"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7pPr>
            <a:lvl8pPr marR="0" lvl="7"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8pPr>
            <a:lvl9pPr marR="0" lvl="8" algn="l" rtl="0">
              <a:lnSpc>
                <a:spcPct val="100000"/>
              </a:lnSpc>
              <a:spcBef>
                <a:spcPts val="0"/>
              </a:spcBef>
              <a:spcAft>
                <a:spcPts val="0"/>
              </a:spcAft>
              <a:buClr>
                <a:schemeClr val="dk1"/>
              </a:buClr>
              <a:buSzPts val="3500"/>
              <a:buFont typeface="Bebas Neue"/>
              <a:buNone/>
              <a:defRPr sz="3500" b="0" i="0" u="none" strike="noStrike" cap="none">
                <a:solidFill>
                  <a:schemeClr val="dk1"/>
                </a:solidFill>
                <a:latin typeface="Bebas Neue"/>
                <a:ea typeface="Bebas Neue"/>
                <a:cs typeface="Bebas Neue"/>
                <a:sym typeface="Bebas Neue"/>
              </a:defRPr>
            </a:lvl9pPr>
          </a:lstStyle>
          <a:p>
            <a:pPr defTabSz="914378">
              <a:buClr>
                <a:srgbClr val="E6FFFD"/>
              </a:buClr>
            </a:pPr>
            <a:r>
              <a:rPr lang="en-US" sz="4400" b="1" kern="0" dirty="0" err="1">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LUYỆN</a:t>
            </a:r>
            <a:r>
              <a:rPr lang="en-US" sz="4400" b="1" kern="0" dirty="0">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4400" b="1" kern="0" dirty="0" err="1">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ĐỌC</a:t>
            </a:r>
            <a:r>
              <a:rPr lang="en-US" sz="4400" b="1" kern="0" dirty="0">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4400" b="1" kern="0" dirty="0" err="1">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TRƯỚC</a:t>
            </a:r>
            <a:r>
              <a:rPr lang="en-US" sz="4400" b="1" kern="0" dirty="0">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 </a:t>
            </a:r>
            <a:r>
              <a:rPr lang="en-US" sz="4400" b="1" kern="0" dirty="0" err="1">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rPr>
              <a:t>LỚP</a:t>
            </a:r>
            <a:endParaRPr lang="en-US" sz="4400" b="1" kern="0" dirty="0">
              <a:ln w="13462">
                <a:solidFill>
                  <a:srgbClr val="FFFFFF"/>
                </a:solidFill>
                <a:prstDash val="solid"/>
              </a:ln>
              <a:solidFill>
                <a:schemeClr val="accent1">
                  <a:lumMod val="50000"/>
                </a:schemeClr>
              </a:solidFill>
              <a:effectLst>
                <a:outerShdw dist="38100" dir="2700000" algn="bl" rotWithShape="0">
                  <a:srgbClr val="7CDDD6"/>
                </a:outerShdw>
              </a:effectLst>
              <a:latin typeface="Calibri" panose="020F0502020204030204" pitchFamily="34" charset="0"/>
              <a:cs typeface="Calibri" panose="020F0502020204030204" pitchFamily="34" charset="0"/>
            </a:endParaRPr>
          </a:p>
        </p:txBody>
      </p:sp>
    </p:spTree>
    <p:extLst>
      <p:ext uri="{BB962C8B-B14F-4D97-AF65-F5344CB8AC3E}">
        <p14:creationId xmlns:p14="http://schemas.microsoft.com/office/powerpoint/2010/main" val="1794118568"/>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85333">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14:bounceEnd="85333">
                                          <p:cBhvr additive="base">
                                            <p:cTn id="7" dur="750" fill="hold"/>
                                            <p:tgtEl>
                                              <p:spTgt spid="2"/>
                                            </p:tgtEl>
                                            <p:attrNameLst>
                                              <p:attrName>ppt_x</p:attrName>
                                            </p:attrNameLst>
                                          </p:cBhvr>
                                          <p:tavLst>
                                            <p:tav tm="0">
                                              <p:val>
                                                <p:strVal val="#ppt_x"/>
                                              </p:val>
                                            </p:tav>
                                            <p:tav tm="100000">
                                              <p:val>
                                                <p:strVal val="#ppt_x"/>
                                              </p:val>
                                            </p:tav>
                                          </p:tavLst>
                                        </p:anim>
                                        <p:anim calcmode="lin" valueType="num" p14:bounceEnd="85333">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750" fill="hold"/>
                                            <p:tgtEl>
                                              <p:spTgt spid="2"/>
                                            </p:tgtEl>
                                            <p:attrNameLst>
                                              <p:attrName>ppt_x</p:attrName>
                                            </p:attrNameLst>
                                          </p:cBhvr>
                                          <p:tavLst>
                                            <p:tav tm="0">
                                              <p:val>
                                                <p:strVal val="#ppt_x"/>
                                              </p:val>
                                            </p:tav>
                                            <p:tav tm="100000">
                                              <p:val>
                                                <p:strVal val="#ppt_x"/>
                                              </p:val>
                                            </p:tav>
                                          </p:tavLst>
                                        </p:anim>
                                        <p:anim calcmode="lin" valueType="num">
                                          <p:cBhvr additive="base">
                                            <p:cTn id="8" dur="75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椭圆 3"/>
          <p:cNvSpPr/>
          <p:nvPr/>
        </p:nvSpPr>
        <p:spPr>
          <a:xfrm>
            <a:off x="2997981" y="2965380"/>
            <a:ext cx="1287031" cy="1287031"/>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5" name="椭圆 4"/>
          <p:cNvSpPr/>
          <p:nvPr/>
        </p:nvSpPr>
        <p:spPr>
          <a:xfrm>
            <a:off x="1180560" y="3068569"/>
            <a:ext cx="1183843" cy="1183843"/>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6" name="椭圆 5"/>
          <p:cNvSpPr/>
          <p:nvPr/>
        </p:nvSpPr>
        <p:spPr>
          <a:xfrm>
            <a:off x="7016340" y="2159832"/>
            <a:ext cx="908705" cy="908705"/>
          </a:xfrm>
          <a:prstGeom prst="ellipse">
            <a:avLst/>
          </a:prstGeom>
          <a:solidFill>
            <a:schemeClr val="accent4">
              <a:lumMod val="40000"/>
              <a:lumOff val="60000"/>
              <a:alpha val="48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grpSp>
        <p:nvGrpSpPr>
          <p:cNvPr id="24" name="组合 23"/>
          <p:cNvGrpSpPr/>
          <p:nvPr/>
        </p:nvGrpSpPr>
        <p:grpSpPr>
          <a:xfrm>
            <a:off x="2697240" y="368864"/>
            <a:ext cx="3866501" cy="3672697"/>
            <a:chOff x="3084810" y="-335112"/>
            <a:chExt cx="5809496" cy="5760000"/>
          </a:xfrm>
        </p:grpSpPr>
        <p:grpSp>
          <p:nvGrpSpPr>
            <p:cNvPr id="17" name="组合 16"/>
            <p:cNvGrpSpPr/>
            <p:nvPr/>
          </p:nvGrpSpPr>
          <p:grpSpPr>
            <a:xfrm>
              <a:off x="3297693" y="-335112"/>
              <a:ext cx="5596613" cy="5760000"/>
              <a:chOff x="3297693" y="-335112"/>
              <a:chExt cx="5596613" cy="5760000"/>
            </a:xfrm>
          </p:grpSpPr>
          <p:cxnSp>
            <p:nvCxnSpPr>
              <p:cNvPr id="16" name="直接连接符 15"/>
              <p:cNvCxnSpPr/>
              <p:nvPr/>
            </p:nvCxnSpPr>
            <p:spPr>
              <a:xfrm>
                <a:off x="6154058" y="-335112"/>
                <a:ext cx="0" cy="5760000"/>
              </a:xfrm>
              <a:prstGeom prst="line">
                <a:avLst/>
              </a:prstGeom>
              <a:ln w="76200" cap="rnd">
                <a:solidFill>
                  <a:srgbClr val="F7E3AD"/>
                </a:solidFill>
              </a:ln>
            </p:spPr>
            <p:style>
              <a:lnRef idx="1">
                <a:schemeClr val="accent1"/>
              </a:lnRef>
              <a:fillRef idx="0">
                <a:schemeClr val="accent1"/>
              </a:fillRef>
              <a:effectRef idx="0">
                <a:schemeClr val="accent1"/>
              </a:effectRef>
              <a:fontRef idx="minor">
                <a:schemeClr val="tx1"/>
              </a:fontRef>
            </p:style>
          </p:cxnSp>
          <p:pic>
            <p:nvPicPr>
              <p:cNvPr id="13" name="图片 12"/>
              <p:cNvPicPr>
                <a:picLocks noChangeAspect="1"/>
              </p:cNvPicPr>
              <p:nvPr/>
            </p:nvPicPr>
            <p:blipFill rotWithShape="1">
              <a:blip r:embed="rId3"/>
              <a:srcRect t="48492"/>
              <a:stretch>
                <a:fillRect/>
              </a:stretch>
            </p:blipFill>
            <p:spPr>
              <a:xfrm>
                <a:off x="3297693" y="2256270"/>
                <a:ext cx="5596613" cy="2885850"/>
              </a:xfrm>
              <a:prstGeom prst="rect">
                <a:avLst/>
              </a:prstGeom>
            </p:spPr>
          </p:pic>
        </p:grpSp>
        <p:pic>
          <p:nvPicPr>
            <p:cNvPr id="7" name="图片 6"/>
            <p:cNvPicPr>
              <a:picLocks noChangeAspect="1"/>
            </p:cNvPicPr>
            <p:nvPr/>
          </p:nvPicPr>
          <p:blipFill>
            <a:blip r:embed="rId4" cstate="print">
              <a:extLst>
                <a:ext uri="{BEBA8EAE-BF5A-486C-A8C5-ECC9F3942E4B}">
                  <a14:imgProps xmlns:a14="http://schemas.microsoft.com/office/drawing/2010/main">
                    <a14:imgLayer r:embed="rId5">
                      <a14:imgEffect>
                        <a14:backgroundRemoval t="7243" b="95561" l="226" r="99266">
                          <a14:foregroundMark x1="16431" y1="13785" x2="20327" y2="37150"/>
                          <a14:foregroundMark x1="39921" y1="33178" x2="43422" y2="49065"/>
                          <a14:foregroundMark x1="55901" y1="12617" x2="55901" y2="27336"/>
                          <a14:foregroundMark x1="85545" y1="32710" x2="90683" y2="77804"/>
                          <a14:foregroundMark x1="93958" y1="35514" x2="97233" y2="58178"/>
                          <a14:foregroundMark x1="74534" y1="26636" x2="79616" y2="28271"/>
                          <a14:foregroundMark x1="76228" y1="80374" x2="79390" y2="63551"/>
                          <a14:foregroundMark x1="90006" y1="92523" x2="82778" y2="45794"/>
                          <a14:foregroundMark x1="93958" y1="84813" x2="89723" y2="80374"/>
                          <a14:foregroundMark x1="95652" y1="27336" x2="282" y2="15888"/>
                          <a14:foregroundMark x1="14568" y1="7710" x2="21287" y2="10514"/>
                          <a14:foregroundMark x1="46979" y1="10514" x2="48278" y2="17523"/>
                          <a14:foregroundMark x1="45398" y1="13084" x2="53473" y2="3505"/>
                          <a14:foregroundMark x1="53473" y1="3505" x2="62055" y2="14720"/>
                          <a14:foregroundMark x1="62055" y1="14720" x2="44156" y2="29907"/>
                          <a14:foregroundMark x1="44156" y1="29907" x2="45680" y2="7243"/>
                          <a14:foregroundMark x1="99209" y1="50000" x2="565" y2="68692"/>
                          <a14:foregroundMark x1="565" y1="68692" x2="734" y2="27336"/>
                          <a14:foregroundMark x1="734" y1="27336" x2="9034" y2="5140"/>
                          <a14:foregroundMark x1="9034" y1="5140" x2="28176" y2="234"/>
                          <a14:foregroundMark x1="28176" y1="234" x2="99774" y2="1168"/>
                          <a14:foregroundMark x1="99774" y1="1168" x2="99322" y2="48131"/>
                          <a14:foregroundMark x1="99322" y1="48131" x2="90175" y2="56776"/>
                          <a14:foregroundMark x1="90175" y1="56776" x2="86957" y2="50701"/>
                          <a14:foregroundMark x1="30322" y1="26168" x2="29136" y2="37150"/>
                          <a14:foregroundMark x1="2146" y1="13785" x2="3670" y2="47196"/>
                          <a14:foregroundMark x1="3670" y1="47196" x2="10446" y2="71028"/>
                          <a14:foregroundMark x1="10446" y1="71028" x2="12366" y2="73364"/>
                          <a14:foregroundMark x1="10277" y1="52804" x2="10277" y2="45794"/>
                          <a14:foregroundMark x1="31508" y1="27336" x2="39582" y2="13084"/>
                          <a14:foregroundMark x1="39582" y1="13084" x2="43704" y2="13084"/>
                          <a14:foregroundMark x1="51158" y1="26168" x2="42801" y2="28037"/>
                          <a14:foregroundMark x1="42801" y1="28037" x2="27612" y2="62617"/>
                          <a14:foregroundMark x1="27612" y1="62617" x2="33879" y2="85981"/>
                          <a14:foregroundMark x1="33879" y1="85981" x2="42518" y2="86449"/>
                          <a14:foregroundMark x1="42518" y1="86449" x2="67024" y2="84346"/>
                          <a14:foregroundMark x1="67024" y1="84346" x2="79503" y2="84346"/>
                          <a14:foregroundMark x1="79503" y1="84346" x2="97233" y2="81075"/>
                          <a14:foregroundMark x1="97233" y1="81075" x2="95088" y2="43458"/>
                          <a14:foregroundMark x1="95088" y1="43458" x2="85432" y2="37150"/>
                          <a14:foregroundMark x1="64427" y1="26636" x2="58667" y2="53972"/>
                          <a14:foregroundMark x1="58667" y1="53972" x2="58667" y2="54907"/>
                          <a14:foregroundMark x1="94579" y1="84813" x2="91417" y2="95561"/>
                          <a14:foregroundMark x1="51553" y1="37150" x2="53924" y2="45093"/>
                          <a14:foregroundMark x1="56973" y1="42991" x2="59063" y2="49065"/>
                          <a14:foregroundMark x1="48278" y1="59346" x2="51835" y2="45794"/>
                          <a14:foregroundMark x1="47883" y1="32243" x2="46979" y2="56075"/>
                          <a14:foregroundMark x1="50367" y1="47430" x2="48842" y2="54907"/>
                          <a14:foregroundMark x1="18102" y1="77255" x2="19198" y2="71262"/>
                          <a14:foregroundMark x1="12366" y1="81542" x2="12971" y2="82201"/>
                          <a14:foregroundMark x1="16750" y1="77255" x2="14003" y2="67991"/>
                          <a14:foregroundMark x1="14003" y1="67991" x2="11971" y2="80374"/>
                          <a14:foregroundMark x1="9091" y1="22430" x2="10107" y2="46262"/>
                          <a14:foregroundMark x1="1863" y1="13084" x2="791" y2="22430"/>
                          <a14:foregroundMark x1="8413" y1="24065" x2="10898" y2="51168"/>
                          <a14:foregroundMark x1="8809" y1="21262" x2="9317" y2="45794"/>
                          <a14:foregroundMark x1="29305" y1="76168" x2="28684" y2="87850"/>
                          <a14:foregroundMark x1="22078" y1="78037" x2="23433" y2="85280"/>
                          <a14:foregroundMark x1="83286" y1="86449" x2="85601" y2="88785"/>
                          <a14:foregroundMark x1="94918" y1="87850" x2="93902" y2="92056"/>
                          <a14:foregroundMark x1="59458" y1="86916" x2="59797" y2="93224"/>
                          <a14:foregroundMark x1="14899" y1="78987" x2="18402" y2="79487"/>
                          <a14:foregroundMark x1="13156" y1="78738" x2="14106" y2="78874"/>
                          <a14:foregroundMark x1="19819" y1="73832" x2="19029" y2="77570"/>
                          <a14:foregroundMark x1="18690" y1="80140" x2="19819" y2="80140"/>
                          <a14:foregroundMark x1="21005" y1="77103" x2="19706" y2="74299"/>
                          <a14:backgroundMark x1="12503" y1="86288" x2="20440" y2="96028"/>
                          <a14:backgroundMark x1="12253" y1="85981" x2="12421" y2="86187"/>
                          <a14:backgroundMark x1="20440" y1="96028" x2="20553" y2="99766"/>
                          <a14:backgroundMark x1="15156" y1="86673" x2="19029" y2="89252"/>
                          <a14:backgroundMark x1="12931" y1="82477" x2="14455" y2="82009"/>
                          <a14:backgroundMark x1="17843" y1="82944" x2="18240" y2="83065"/>
                          <a14:backgroundMark x1="19255" y1="87383" x2="19819" y2="92056"/>
                          <a14:backgroundMark x1="19368" y1="85981" x2="13890" y2="83879"/>
                        </a14:backgroundRemoval>
                      </a14:imgEffect>
                    </a14:imgLayer>
                  </a14:imgProps>
                </a:ext>
                <a:ext uri="{28A0092B-C50C-407E-A947-70E740481C1C}">
                  <a14:useLocalDpi xmlns:a14="http://schemas.microsoft.com/office/drawing/2010/main" val="0"/>
                </a:ext>
              </a:extLst>
            </a:blip>
            <a:stretch>
              <a:fillRect/>
            </a:stretch>
          </p:blipFill>
          <p:spPr>
            <a:xfrm>
              <a:off x="3084810" y="1126386"/>
              <a:ext cx="5809496" cy="1403988"/>
            </a:xfrm>
            <a:prstGeom prst="rect">
              <a:avLst/>
            </a:prstGeom>
          </p:spPr>
        </p:pic>
      </p:grpSp>
      <p:sp>
        <p:nvSpPr>
          <p:cNvPr id="10" name="椭圆 9"/>
          <p:cNvSpPr/>
          <p:nvPr/>
        </p:nvSpPr>
        <p:spPr>
          <a:xfrm>
            <a:off x="6779637" y="2444486"/>
            <a:ext cx="929518" cy="929518"/>
          </a:xfrm>
          <a:prstGeom prst="ellipse">
            <a:avLst/>
          </a:prstGeom>
          <a:noFill/>
          <a:ln w="38100">
            <a:solidFill>
              <a:srgbClr val="F7E3AD"/>
            </a:solid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pic>
        <p:nvPicPr>
          <p:cNvPr id="19" name="图片 18"/>
          <p:cNvPicPr>
            <a:picLocks noChangeAspect="1"/>
          </p:cNvPicPr>
          <p:nvPr/>
        </p:nvPicPr>
        <p:blipFill rotWithShape="1">
          <a:blip r:embed="rId6" cstate="print">
            <a:extLst>
              <a:ext uri="{28A0092B-C50C-407E-A947-70E740481C1C}">
                <a14:useLocalDpi xmlns:a14="http://schemas.microsoft.com/office/drawing/2010/main" val="0"/>
              </a:ext>
            </a:extLst>
          </a:blip>
          <a:srcRect l="53606" t="-1143" r="26891" b="81649"/>
          <a:stretch>
            <a:fillRect/>
          </a:stretch>
        </p:blipFill>
        <p:spPr>
          <a:xfrm>
            <a:off x="6440733" y="608137"/>
            <a:ext cx="1319997" cy="550821"/>
          </a:xfrm>
          <a:prstGeom prst="rect">
            <a:avLst/>
          </a:prstGeom>
        </p:spPr>
      </p:pic>
      <p:sp>
        <p:nvSpPr>
          <p:cNvPr id="22" name="椭圆 21"/>
          <p:cNvSpPr/>
          <p:nvPr/>
        </p:nvSpPr>
        <p:spPr>
          <a:xfrm>
            <a:off x="912463" y="448581"/>
            <a:ext cx="665736" cy="665736"/>
          </a:xfrm>
          <a:prstGeom prst="ellipse">
            <a:avLst/>
          </a:prstGeom>
          <a:solidFill>
            <a:srgbClr val="A5C0A4">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3" name="椭圆 22"/>
          <p:cNvSpPr/>
          <p:nvPr/>
        </p:nvSpPr>
        <p:spPr>
          <a:xfrm>
            <a:off x="1245331" y="912515"/>
            <a:ext cx="403607" cy="403607"/>
          </a:xfrm>
          <a:prstGeom prst="ellipse">
            <a:avLst/>
          </a:prstGeom>
          <a:solidFill>
            <a:srgbClr val="F7E3AD">
              <a:alpha val="48000"/>
            </a:srgbClr>
          </a:solidFill>
          <a:ln>
            <a:noFill/>
          </a:ln>
        </p:spPr>
        <p:style>
          <a:lnRef idx="2">
            <a:schemeClr val="accent1">
              <a:shade val="50000"/>
            </a:schemeClr>
          </a:lnRef>
          <a:fillRef idx="1">
            <a:schemeClr val="accent1"/>
          </a:fillRef>
          <a:effectRef idx="0">
            <a:schemeClr val="accent1"/>
          </a:effectRef>
          <a:fontRef idx="minor">
            <a:schemeClr val="lt1"/>
          </a:fontRef>
        </p:style>
        <p:txBody>
          <a:bodyPr lIns="51372" tIns="25700" rIns="51372" bIns="25700" rtlCol="0" anchor="ctr"/>
          <a:lstStyle/>
          <a:p>
            <a:pPr algn="ctr" defTabSz="684848">
              <a:defRPr/>
            </a:pPr>
            <a:endParaRPr lang="zh-CN" altLang="en-US" sz="1069">
              <a:solidFill>
                <a:srgbClr val="FFFFFF"/>
              </a:solidFill>
              <a:latin typeface="Arial-Rounded" panose="020B0604020202020204" pitchFamily="34" charset="0"/>
              <a:ea typeface="Arial-Rounded" panose="020B0604020202020204" pitchFamily="34" charset="0"/>
              <a:cs typeface="Arial-Rounded" panose="020B0604020202020204" pitchFamily="34" charset="0"/>
            </a:endParaRPr>
          </a:p>
        </p:txBody>
      </p:sp>
      <p:sp>
        <p:nvSpPr>
          <p:cNvPr id="20" name="Rectangle 19"/>
          <p:cNvSpPr/>
          <p:nvPr/>
        </p:nvSpPr>
        <p:spPr>
          <a:xfrm>
            <a:off x="1931752" y="2254846"/>
            <a:ext cx="5611666" cy="813649"/>
          </a:xfrm>
          <a:prstGeom prst="rect">
            <a:avLst/>
          </a:prstGeom>
          <a:noFill/>
        </p:spPr>
        <p:txBody>
          <a:bodyPr wrap="none" lIns="51372" tIns="25700" rIns="51372" bIns="25700">
            <a:spAutoFit/>
            <a:scene3d>
              <a:camera prst="orthographicFront"/>
              <a:lightRig rig="soft" dir="t">
                <a:rot lat="0" lon="0" rev="15600000"/>
              </a:lightRig>
            </a:scene3d>
            <a:sp3d extrusionH="57150" prstMaterial="softEdge">
              <a:bevelT w="25400" h="38100"/>
            </a:sp3d>
          </a:bodyPr>
          <a:lstStyle/>
          <a:p>
            <a:pPr algn="ctr" defTabSz="684848">
              <a:defRPr/>
            </a:pPr>
            <a:r>
              <a:rPr lang="en-US" sz="4950" b="1" dirty="0" err="1">
                <a:solidFill>
                  <a:srgbClr val="FF0000"/>
                </a:solidFill>
                <a:latin typeface="UTM Micra" panose="02040603050506020204" pitchFamily="18" charset="0"/>
                <a:ea typeface="Arial-Rounded" panose="020B0604020202020204" pitchFamily="34" charset="0"/>
                <a:cs typeface="Arial-Rounded" panose="020B0604020202020204" pitchFamily="34" charset="0"/>
              </a:rPr>
              <a:t>Khởi</a:t>
            </a:r>
            <a:r>
              <a:rPr lang="en-US" sz="4950" b="1" dirty="0">
                <a:solidFill>
                  <a:srgbClr val="FF0000"/>
                </a:solidFill>
                <a:latin typeface="UTM Micra" panose="02040603050506020204" pitchFamily="18" charset="0"/>
                <a:ea typeface="Arial-Rounded" panose="020B0604020202020204" pitchFamily="34" charset="0"/>
                <a:cs typeface="Arial-Rounded" panose="020B0604020202020204" pitchFamily="34" charset="0"/>
              </a:rPr>
              <a:t> </a:t>
            </a:r>
            <a:r>
              <a:rPr lang="en-US" sz="4950" b="1" dirty="0" err="1">
                <a:solidFill>
                  <a:srgbClr val="FF0000"/>
                </a:solidFill>
                <a:latin typeface="UTM Micra" panose="02040603050506020204" pitchFamily="18" charset="0"/>
                <a:ea typeface="Arial-Rounded" panose="020B0604020202020204" pitchFamily="34" charset="0"/>
                <a:cs typeface="Arial-Rounded" panose="020B0604020202020204" pitchFamily="34" charset="0"/>
              </a:rPr>
              <a:t>động</a:t>
            </a:r>
            <a:endParaRPr lang="en-US" sz="4950" b="1" dirty="0">
              <a:solidFill>
                <a:srgbClr val="FF0000"/>
              </a:solidFill>
              <a:latin typeface="UTM Micra" panose="02040603050506020204" pitchFamily="18" charset="0"/>
              <a:ea typeface="Arial-Rounded" panose="020B0604020202020204" pitchFamily="34" charset="0"/>
              <a:cs typeface="Arial-Rounded" panose="020B0604020202020204" pitchFamily="34" charset="0"/>
            </a:endParaRPr>
          </a:p>
        </p:txBody>
      </p:sp>
      <p:pic>
        <p:nvPicPr>
          <p:cNvPr id="2050" name="Picture 2" descr="在走动的火车 852x480 | Pics, Animation, Travel"/>
          <p:cNvPicPr>
            <a:picLocks noChangeAspect="1" noChangeArrowheads="1" noCrop="1"/>
          </p:cNvPicPr>
          <p:nvPr/>
        </p:nvPicPr>
        <p:blipFill>
          <a:blip r:embed="rId7">
            <a:extLst>
              <a:ext uri="{28A0092B-C50C-407E-A947-70E740481C1C}">
                <a14:useLocalDpi xmlns:a14="http://schemas.microsoft.com/office/drawing/2010/main" val="0"/>
              </a:ext>
            </a:extLst>
          </a:blip>
          <a:srcRect/>
          <a:stretch>
            <a:fillRect/>
          </a:stretch>
        </p:blipFill>
        <p:spPr bwMode="auto">
          <a:xfrm>
            <a:off x="1352614" y="2156098"/>
            <a:ext cx="5863916" cy="3303614"/>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68795217"/>
      </p:ext>
    </p:extLst>
  </p:cSld>
  <p:clrMapOvr>
    <a:masterClrMapping/>
  </p:clrMapOvr>
  <mc:AlternateContent xmlns:mc="http://schemas.openxmlformats.org/markup-compatibility/2006" xmlns:p14="http://schemas.microsoft.com/office/powerpoint/2010/main">
    <mc:Choice Requires="p14">
      <p:transition spd="slow" p14:dur="1600">
        <p:blinds dir="vert"/>
      </p:transition>
    </mc:Choice>
    <mc:Fallback xmlns="">
      <p:transition spd="slow">
        <p:blinds dir="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 fill="hold" nodeType="withEffect">
                                  <p:stCondLst>
                                    <p:cond delay="0"/>
                                  </p:stCondLst>
                                  <p:childTnLst>
                                    <p:set>
                                      <p:cBhvr>
                                        <p:cTn id="6" dur="1" fill="hold">
                                          <p:stCondLst>
                                            <p:cond delay="0"/>
                                          </p:stCondLst>
                                        </p:cTn>
                                        <p:tgtEl>
                                          <p:spTgt spid="24"/>
                                        </p:tgtEl>
                                        <p:attrNameLst>
                                          <p:attrName>style.visibility</p:attrName>
                                        </p:attrNameLst>
                                      </p:cBhvr>
                                      <p:to>
                                        <p:strVal val="visible"/>
                                      </p:to>
                                    </p:set>
                                    <p:anim calcmode="lin" valueType="num">
                                      <p:cBhvr additive="base">
                                        <p:cTn id="7" dur="1000" fill="hold"/>
                                        <p:tgtEl>
                                          <p:spTgt spid="24"/>
                                        </p:tgtEl>
                                        <p:attrNameLst>
                                          <p:attrName>ppt_x</p:attrName>
                                        </p:attrNameLst>
                                      </p:cBhvr>
                                      <p:tavLst>
                                        <p:tav tm="0">
                                          <p:val>
                                            <p:strVal val="#ppt_x"/>
                                          </p:val>
                                        </p:tav>
                                        <p:tav tm="100000">
                                          <p:val>
                                            <p:strVal val="#ppt_x"/>
                                          </p:val>
                                        </p:tav>
                                      </p:tavLst>
                                    </p:anim>
                                    <p:anim calcmode="lin" valueType="num">
                                      <p:cBhvr additive="base">
                                        <p:cTn id="8" dur="1000" fill="hold"/>
                                        <p:tgtEl>
                                          <p:spTgt spid="24"/>
                                        </p:tgtEl>
                                        <p:attrNameLst>
                                          <p:attrName>ppt_y</p:attrName>
                                        </p:attrNameLst>
                                      </p:cBhvr>
                                      <p:tavLst>
                                        <p:tav tm="0">
                                          <p:val>
                                            <p:strVal val="0-#ppt_h/2"/>
                                          </p:val>
                                        </p:tav>
                                        <p:tav tm="100000">
                                          <p:val>
                                            <p:strVal val="#ppt_y"/>
                                          </p:val>
                                        </p:tav>
                                      </p:tavLst>
                                    </p:anim>
                                  </p:childTnLst>
                                </p:cTn>
                              </p:par>
                              <p:par>
                                <p:cTn id="9" presetID="42" presetClass="entr" presetSubtype="0" fill="hold" grpId="0" nodeType="withEffect">
                                  <p:stCondLst>
                                    <p:cond delay="0"/>
                                  </p:stCondLst>
                                  <p:childTnLst>
                                    <p:set>
                                      <p:cBhvr>
                                        <p:cTn id="10" dur="1" fill="hold">
                                          <p:stCondLst>
                                            <p:cond delay="0"/>
                                          </p:stCondLst>
                                        </p:cTn>
                                        <p:tgtEl>
                                          <p:spTgt spid="22"/>
                                        </p:tgtEl>
                                        <p:attrNameLst>
                                          <p:attrName>style.visibility</p:attrName>
                                        </p:attrNameLst>
                                      </p:cBhvr>
                                      <p:to>
                                        <p:strVal val="visible"/>
                                      </p:to>
                                    </p:set>
                                    <p:animEffect transition="in" filter="fade">
                                      <p:cBhvr>
                                        <p:cTn id="11" dur="1000"/>
                                        <p:tgtEl>
                                          <p:spTgt spid="22"/>
                                        </p:tgtEl>
                                      </p:cBhvr>
                                    </p:animEffect>
                                    <p:anim calcmode="lin" valueType="num">
                                      <p:cBhvr>
                                        <p:cTn id="12" dur="1000" fill="hold"/>
                                        <p:tgtEl>
                                          <p:spTgt spid="22"/>
                                        </p:tgtEl>
                                        <p:attrNameLst>
                                          <p:attrName>ppt_x</p:attrName>
                                        </p:attrNameLst>
                                      </p:cBhvr>
                                      <p:tavLst>
                                        <p:tav tm="0">
                                          <p:val>
                                            <p:strVal val="#ppt_x"/>
                                          </p:val>
                                        </p:tav>
                                        <p:tav tm="100000">
                                          <p:val>
                                            <p:strVal val="#ppt_x"/>
                                          </p:val>
                                        </p:tav>
                                      </p:tavLst>
                                    </p:anim>
                                    <p:anim calcmode="lin" valueType="num">
                                      <p:cBhvr>
                                        <p:cTn id="13" dur="1000" fill="hold"/>
                                        <p:tgtEl>
                                          <p:spTgt spid="22"/>
                                        </p:tgtEl>
                                        <p:attrNameLst>
                                          <p:attrName>ppt_y</p:attrName>
                                        </p:attrNameLst>
                                      </p:cBhvr>
                                      <p:tavLst>
                                        <p:tav tm="0">
                                          <p:val>
                                            <p:strVal val="#ppt_y+.1"/>
                                          </p:val>
                                        </p:tav>
                                        <p:tav tm="100000">
                                          <p:val>
                                            <p:strVal val="#ppt_y"/>
                                          </p:val>
                                        </p:tav>
                                      </p:tavLst>
                                    </p:anim>
                                  </p:childTnLst>
                                </p:cTn>
                              </p:par>
                              <p:par>
                                <p:cTn id="14" presetID="42" presetClass="entr" presetSubtype="0" fill="hold" grpId="0" nodeType="withEffect">
                                  <p:stCondLst>
                                    <p:cond delay="0"/>
                                  </p:stCondLst>
                                  <p:childTnLst>
                                    <p:set>
                                      <p:cBhvr>
                                        <p:cTn id="15" dur="1" fill="hold">
                                          <p:stCondLst>
                                            <p:cond delay="0"/>
                                          </p:stCondLst>
                                        </p:cTn>
                                        <p:tgtEl>
                                          <p:spTgt spid="23"/>
                                        </p:tgtEl>
                                        <p:attrNameLst>
                                          <p:attrName>style.visibility</p:attrName>
                                        </p:attrNameLst>
                                      </p:cBhvr>
                                      <p:to>
                                        <p:strVal val="visible"/>
                                      </p:to>
                                    </p:set>
                                    <p:animEffect transition="in" filter="fade">
                                      <p:cBhvr>
                                        <p:cTn id="16" dur="1000"/>
                                        <p:tgtEl>
                                          <p:spTgt spid="23"/>
                                        </p:tgtEl>
                                      </p:cBhvr>
                                    </p:animEffect>
                                    <p:anim calcmode="lin" valueType="num">
                                      <p:cBhvr>
                                        <p:cTn id="17" dur="1000" fill="hold"/>
                                        <p:tgtEl>
                                          <p:spTgt spid="23"/>
                                        </p:tgtEl>
                                        <p:attrNameLst>
                                          <p:attrName>ppt_x</p:attrName>
                                        </p:attrNameLst>
                                      </p:cBhvr>
                                      <p:tavLst>
                                        <p:tav tm="0">
                                          <p:val>
                                            <p:strVal val="#ppt_x"/>
                                          </p:val>
                                        </p:tav>
                                        <p:tav tm="100000">
                                          <p:val>
                                            <p:strVal val="#ppt_x"/>
                                          </p:val>
                                        </p:tav>
                                      </p:tavLst>
                                    </p:anim>
                                    <p:anim calcmode="lin" valueType="num">
                                      <p:cBhvr>
                                        <p:cTn id="18" dur="1000" fill="hold"/>
                                        <p:tgtEl>
                                          <p:spTgt spid="23"/>
                                        </p:tgtEl>
                                        <p:attrNameLst>
                                          <p:attrName>ppt_y</p:attrName>
                                        </p:attrNameLst>
                                      </p:cBhvr>
                                      <p:tavLst>
                                        <p:tav tm="0">
                                          <p:val>
                                            <p:strVal val="#ppt_y+.1"/>
                                          </p:val>
                                        </p:tav>
                                        <p:tav tm="100000">
                                          <p:val>
                                            <p:strVal val="#ppt_y"/>
                                          </p:val>
                                        </p:tav>
                                      </p:tavLst>
                                    </p:anim>
                                  </p:childTnLst>
                                </p:cTn>
                              </p:par>
                              <p:par>
                                <p:cTn id="19" presetID="47" presetClass="entr" presetSubtype="0" fill="hold" nodeType="withEffect">
                                  <p:stCondLst>
                                    <p:cond delay="0"/>
                                  </p:stCondLst>
                                  <p:childTnLst>
                                    <p:set>
                                      <p:cBhvr>
                                        <p:cTn id="20" dur="1" fill="hold">
                                          <p:stCondLst>
                                            <p:cond delay="0"/>
                                          </p:stCondLst>
                                        </p:cTn>
                                        <p:tgtEl>
                                          <p:spTgt spid="19"/>
                                        </p:tgtEl>
                                        <p:attrNameLst>
                                          <p:attrName>style.visibility</p:attrName>
                                        </p:attrNameLst>
                                      </p:cBhvr>
                                      <p:to>
                                        <p:strVal val="visible"/>
                                      </p:to>
                                    </p:set>
                                    <p:animEffect transition="in" filter="fade">
                                      <p:cBhvr>
                                        <p:cTn id="21" dur="1000"/>
                                        <p:tgtEl>
                                          <p:spTgt spid="19"/>
                                        </p:tgtEl>
                                      </p:cBhvr>
                                    </p:animEffect>
                                    <p:anim calcmode="lin" valueType="num">
                                      <p:cBhvr>
                                        <p:cTn id="22" dur="1000" fill="hold"/>
                                        <p:tgtEl>
                                          <p:spTgt spid="19"/>
                                        </p:tgtEl>
                                        <p:attrNameLst>
                                          <p:attrName>ppt_x</p:attrName>
                                        </p:attrNameLst>
                                      </p:cBhvr>
                                      <p:tavLst>
                                        <p:tav tm="0">
                                          <p:val>
                                            <p:strVal val="#ppt_x"/>
                                          </p:val>
                                        </p:tav>
                                        <p:tav tm="100000">
                                          <p:val>
                                            <p:strVal val="#ppt_x"/>
                                          </p:val>
                                        </p:tav>
                                      </p:tavLst>
                                    </p:anim>
                                    <p:anim calcmode="lin" valueType="num">
                                      <p:cBhvr>
                                        <p:cTn id="23" dur="1000" fill="hold"/>
                                        <p:tgtEl>
                                          <p:spTgt spid="19"/>
                                        </p:tgtEl>
                                        <p:attrNameLst>
                                          <p:attrName>ppt_y</p:attrName>
                                        </p:attrNameLst>
                                      </p:cBhvr>
                                      <p:tavLst>
                                        <p:tav tm="0">
                                          <p:val>
                                            <p:strVal val="#ppt_y-.1"/>
                                          </p:val>
                                        </p:tav>
                                        <p:tav tm="100000">
                                          <p:val>
                                            <p:strVal val="#ppt_y"/>
                                          </p:val>
                                        </p:tav>
                                      </p:tavLst>
                                    </p:anim>
                                  </p:childTnLst>
                                </p:cTn>
                              </p:par>
                              <p:par>
                                <p:cTn id="24" presetID="42" presetClass="entr" presetSubtype="0" fill="hold" grpId="0" nodeType="withEffect">
                                  <p:stCondLst>
                                    <p:cond delay="0"/>
                                  </p:stCondLst>
                                  <p:childTnLst>
                                    <p:set>
                                      <p:cBhvr>
                                        <p:cTn id="25" dur="1" fill="hold">
                                          <p:stCondLst>
                                            <p:cond delay="0"/>
                                          </p:stCondLst>
                                        </p:cTn>
                                        <p:tgtEl>
                                          <p:spTgt spid="6"/>
                                        </p:tgtEl>
                                        <p:attrNameLst>
                                          <p:attrName>style.visibility</p:attrName>
                                        </p:attrNameLst>
                                      </p:cBhvr>
                                      <p:to>
                                        <p:strVal val="visible"/>
                                      </p:to>
                                    </p:set>
                                    <p:animEffect transition="in" filter="fade">
                                      <p:cBhvr>
                                        <p:cTn id="26" dur="1000"/>
                                        <p:tgtEl>
                                          <p:spTgt spid="6"/>
                                        </p:tgtEl>
                                      </p:cBhvr>
                                    </p:animEffect>
                                    <p:anim calcmode="lin" valueType="num">
                                      <p:cBhvr>
                                        <p:cTn id="27" dur="1000" fill="hold"/>
                                        <p:tgtEl>
                                          <p:spTgt spid="6"/>
                                        </p:tgtEl>
                                        <p:attrNameLst>
                                          <p:attrName>ppt_x</p:attrName>
                                        </p:attrNameLst>
                                      </p:cBhvr>
                                      <p:tavLst>
                                        <p:tav tm="0">
                                          <p:val>
                                            <p:strVal val="#ppt_x"/>
                                          </p:val>
                                        </p:tav>
                                        <p:tav tm="100000">
                                          <p:val>
                                            <p:strVal val="#ppt_x"/>
                                          </p:val>
                                        </p:tav>
                                      </p:tavLst>
                                    </p:anim>
                                    <p:anim calcmode="lin" valueType="num">
                                      <p:cBhvr>
                                        <p:cTn id="28" dur="1000" fill="hold"/>
                                        <p:tgtEl>
                                          <p:spTgt spid="6"/>
                                        </p:tgtEl>
                                        <p:attrNameLst>
                                          <p:attrName>ppt_y</p:attrName>
                                        </p:attrNameLst>
                                      </p:cBhvr>
                                      <p:tavLst>
                                        <p:tav tm="0">
                                          <p:val>
                                            <p:strVal val="#ppt_y+.1"/>
                                          </p:val>
                                        </p:tav>
                                        <p:tav tm="100000">
                                          <p:val>
                                            <p:strVal val="#ppt_y"/>
                                          </p:val>
                                        </p:tav>
                                      </p:tavLst>
                                    </p:anim>
                                  </p:childTnLst>
                                </p:cTn>
                              </p:par>
                              <p:par>
                                <p:cTn id="29" presetID="42" presetClass="entr" presetSubtype="0" fill="hold" grpId="0" nodeType="withEffect">
                                  <p:stCondLst>
                                    <p:cond delay="0"/>
                                  </p:stCondLst>
                                  <p:childTnLst>
                                    <p:set>
                                      <p:cBhvr>
                                        <p:cTn id="30" dur="1" fill="hold">
                                          <p:stCondLst>
                                            <p:cond delay="0"/>
                                          </p:stCondLst>
                                        </p:cTn>
                                        <p:tgtEl>
                                          <p:spTgt spid="10"/>
                                        </p:tgtEl>
                                        <p:attrNameLst>
                                          <p:attrName>style.visibility</p:attrName>
                                        </p:attrNameLst>
                                      </p:cBhvr>
                                      <p:to>
                                        <p:strVal val="visible"/>
                                      </p:to>
                                    </p:set>
                                    <p:animEffect transition="in" filter="fade">
                                      <p:cBhvr>
                                        <p:cTn id="31" dur="1000"/>
                                        <p:tgtEl>
                                          <p:spTgt spid="10"/>
                                        </p:tgtEl>
                                      </p:cBhvr>
                                    </p:animEffect>
                                    <p:anim calcmode="lin" valueType="num">
                                      <p:cBhvr>
                                        <p:cTn id="32" dur="1000" fill="hold"/>
                                        <p:tgtEl>
                                          <p:spTgt spid="10"/>
                                        </p:tgtEl>
                                        <p:attrNameLst>
                                          <p:attrName>ppt_x</p:attrName>
                                        </p:attrNameLst>
                                      </p:cBhvr>
                                      <p:tavLst>
                                        <p:tav tm="0">
                                          <p:val>
                                            <p:strVal val="#ppt_x"/>
                                          </p:val>
                                        </p:tav>
                                        <p:tav tm="100000">
                                          <p:val>
                                            <p:strVal val="#ppt_x"/>
                                          </p:val>
                                        </p:tav>
                                      </p:tavLst>
                                    </p:anim>
                                    <p:anim calcmode="lin" valueType="num">
                                      <p:cBhvr>
                                        <p:cTn id="33" dur="1000" fill="hold"/>
                                        <p:tgtEl>
                                          <p:spTgt spid="10"/>
                                        </p:tgtEl>
                                        <p:attrNameLst>
                                          <p:attrName>ppt_y</p:attrName>
                                        </p:attrNameLst>
                                      </p:cBhvr>
                                      <p:tavLst>
                                        <p:tav tm="0">
                                          <p:val>
                                            <p:strVal val="#ppt_y+.1"/>
                                          </p:val>
                                        </p:tav>
                                        <p:tav tm="100000">
                                          <p:val>
                                            <p:strVal val="#ppt_y"/>
                                          </p:val>
                                        </p:tav>
                                      </p:tavLst>
                                    </p:anim>
                                  </p:childTnLst>
                                </p:cTn>
                              </p:par>
                              <p:par>
                                <p:cTn id="34" presetID="42" presetClass="entr" presetSubtype="0" fill="hold" grpId="0" nodeType="withEffect">
                                  <p:stCondLst>
                                    <p:cond delay="0"/>
                                  </p:stCondLst>
                                  <p:childTnLst>
                                    <p:set>
                                      <p:cBhvr>
                                        <p:cTn id="35" dur="1" fill="hold">
                                          <p:stCondLst>
                                            <p:cond delay="0"/>
                                          </p:stCondLst>
                                        </p:cTn>
                                        <p:tgtEl>
                                          <p:spTgt spid="4"/>
                                        </p:tgtEl>
                                        <p:attrNameLst>
                                          <p:attrName>style.visibility</p:attrName>
                                        </p:attrNameLst>
                                      </p:cBhvr>
                                      <p:to>
                                        <p:strVal val="visible"/>
                                      </p:to>
                                    </p:set>
                                    <p:animEffect transition="in" filter="fade">
                                      <p:cBhvr>
                                        <p:cTn id="36" dur="1000"/>
                                        <p:tgtEl>
                                          <p:spTgt spid="4"/>
                                        </p:tgtEl>
                                      </p:cBhvr>
                                    </p:animEffect>
                                    <p:anim calcmode="lin" valueType="num">
                                      <p:cBhvr>
                                        <p:cTn id="37" dur="1000" fill="hold"/>
                                        <p:tgtEl>
                                          <p:spTgt spid="4"/>
                                        </p:tgtEl>
                                        <p:attrNameLst>
                                          <p:attrName>ppt_x</p:attrName>
                                        </p:attrNameLst>
                                      </p:cBhvr>
                                      <p:tavLst>
                                        <p:tav tm="0">
                                          <p:val>
                                            <p:strVal val="#ppt_x"/>
                                          </p:val>
                                        </p:tav>
                                        <p:tav tm="100000">
                                          <p:val>
                                            <p:strVal val="#ppt_x"/>
                                          </p:val>
                                        </p:tav>
                                      </p:tavLst>
                                    </p:anim>
                                    <p:anim calcmode="lin" valueType="num">
                                      <p:cBhvr>
                                        <p:cTn id="38" dur="1000" fill="hold"/>
                                        <p:tgtEl>
                                          <p:spTgt spid="4"/>
                                        </p:tgtEl>
                                        <p:attrNameLst>
                                          <p:attrName>ppt_y</p:attrName>
                                        </p:attrNameLst>
                                      </p:cBhvr>
                                      <p:tavLst>
                                        <p:tav tm="0">
                                          <p:val>
                                            <p:strVal val="#ppt_y+.1"/>
                                          </p:val>
                                        </p:tav>
                                        <p:tav tm="100000">
                                          <p:val>
                                            <p:strVal val="#ppt_y"/>
                                          </p:val>
                                        </p:tav>
                                      </p:tavLst>
                                    </p:anim>
                                  </p:childTnLst>
                                </p:cTn>
                              </p:par>
                              <p:par>
                                <p:cTn id="39" presetID="42" presetClass="entr" presetSubtype="0" fill="hold" grpId="0" nodeType="withEffect">
                                  <p:stCondLst>
                                    <p:cond delay="0"/>
                                  </p:stCondLst>
                                  <p:childTnLst>
                                    <p:set>
                                      <p:cBhvr>
                                        <p:cTn id="40" dur="1" fill="hold">
                                          <p:stCondLst>
                                            <p:cond delay="0"/>
                                          </p:stCondLst>
                                        </p:cTn>
                                        <p:tgtEl>
                                          <p:spTgt spid="5"/>
                                        </p:tgtEl>
                                        <p:attrNameLst>
                                          <p:attrName>style.visibility</p:attrName>
                                        </p:attrNameLst>
                                      </p:cBhvr>
                                      <p:to>
                                        <p:strVal val="visible"/>
                                      </p:to>
                                    </p:set>
                                    <p:animEffect transition="in" filter="fade">
                                      <p:cBhvr>
                                        <p:cTn id="41" dur="1000"/>
                                        <p:tgtEl>
                                          <p:spTgt spid="5"/>
                                        </p:tgtEl>
                                      </p:cBhvr>
                                    </p:animEffect>
                                    <p:anim calcmode="lin" valueType="num">
                                      <p:cBhvr>
                                        <p:cTn id="42" dur="1000" fill="hold"/>
                                        <p:tgtEl>
                                          <p:spTgt spid="5"/>
                                        </p:tgtEl>
                                        <p:attrNameLst>
                                          <p:attrName>ppt_x</p:attrName>
                                        </p:attrNameLst>
                                      </p:cBhvr>
                                      <p:tavLst>
                                        <p:tav tm="0">
                                          <p:val>
                                            <p:strVal val="#ppt_x"/>
                                          </p:val>
                                        </p:tav>
                                        <p:tav tm="100000">
                                          <p:val>
                                            <p:strVal val="#ppt_x"/>
                                          </p:val>
                                        </p:tav>
                                      </p:tavLst>
                                    </p:anim>
                                    <p:anim calcmode="lin" valueType="num">
                                      <p:cBhvr>
                                        <p:cTn id="43" dur="1000" fill="hold"/>
                                        <p:tgtEl>
                                          <p:spTgt spid="5"/>
                                        </p:tgtEl>
                                        <p:attrNameLst>
                                          <p:attrName>ppt_y</p:attrName>
                                        </p:attrNameLst>
                                      </p:cBhvr>
                                      <p:tavLst>
                                        <p:tav tm="0">
                                          <p:val>
                                            <p:strVal val="#ppt_y+.1"/>
                                          </p:val>
                                        </p:tav>
                                        <p:tav tm="100000">
                                          <p:val>
                                            <p:strVal val="#ppt_y"/>
                                          </p:val>
                                        </p:tav>
                                      </p:tavLst>
                                    </p:anim>
                                  </p:childTnLst>
                                </p:cTn>
                              </p:par>
                              <p:par>
                                <p:cTn id="44" presetID="26" presetClass="emph" presetSubtype="0" repeatCount="indefinite" fill="hold" grpId="1" nodeType="withEffect">
                                  <p:stCondLst>
                                    <p:cond delay="0"/>
                                  </p:stCondLst>
                                  <p:endCondLst>
                                    <p:cond evt="onNext" delay="0">
                                      <p:tgtEl>
                                        <p:sldTgt/>
                                      </p:tgtEl>
                                    </p:cond>
                                  </p:endCondLst>
                                  <p:childTnLst>
                                    <p:animEffect transition="out" filter="fade">
                                      <p:cBhvr>
                                        <p:cTn id="45" dur="1000" tmFilter="0, 0; .2, .5; .8, .5; 1, 0"/>
                                        <p:tgtEl>
                                          <p:spTgt spid="22"/>
                                        </p:tgtEl>
                                      </p:cBhvr>
                                    </p:animEffect>
                                    <p:animScale>
                                      <p:cBhvr>
                                        <p:cTn id="46" dur="500" autoRev="1" fill="hold"/>
                                        <p:tgtEl>
                                          <p:spTgt spid="22"/>
                                        </p:tgtEl>
                                      </p:cBhvr>
                                      <p:by x="105000" y="105000"/>
                                    </p:animScale>
                                  </p:childTnLst>
                                </p:cTn>
                              </p:par>
                              <p:par>
                                <p:cTn id="47" presetID="26" presetClass="emph" presetSubtype="0" repeatCount="indefinite" fill="hold" grpId="1" nodeType="withEffect">
                                  <p:stCondLst>
                                    <p:cond delay="0"/>
                                  </p:stCondLst>
                                  <p:endCondLst>
                                    <p:cond evt="onNext" delay="0">
                                      <p:tgtEl>
                                        <p:sldTgt/>
                                      </p:tgtEl>
                                    </p:cond>
                                  </p:endCondLst>
                                  <p:childTnLst>
                                    <p:animEffect transition="out" filter="fade">
                                      <p:cBhvr>
                                        <p:cTn id="48" dur="1000" tmFilter="0, 0; .2, .5; .8, .5; 1, 0"/>
                                        <p:tgtEl>
                                          <p:spTgt spid="23"/>
                                        </p:tgtEl>
                                      </p:cBhvr>
                                    </p:animEffect>
                                    <p:animScale>
                                      <p:cBhvr>
                                        <p:cTn id="49" dur="500" autoRev="1" fill="hold"/>
                                        <p:tgtEl>
                                          <p:spTgt spid="23"/>
                                        </p:tgtEl>
                                      </p:cBhvr>
                                      <p:by x="105000" y="105000"/>
                                    </p:animScale>
                                  </p:childTnLst>
                                </p:cTn>
                              </p:par>
                              <p:par>
                                <p:cTn id="50" presetID="26" presetClass="emph" presetSubtype="0" repeatCount="indefinite" fill="hold" grpId="1" nodeType="withEffect">
                                  <p:stCondLst>
                                    <p:cond delay="0"/>
                                  </p:stCondLst>
                                  <p:endCondLst>
                                    <p:cond evt="onNext" delay="0">
                                      <p:tgtEl>
                                        <p:sldTgt/>
                                      </p:tgtEl>
                                    </p:cond>
                                  </p:endCondLst>
                                  <p:childTnLst>
                                    <p:animEffect transition="out" filter="fade">
                                      <p:cBhvr>
                                        <p:cTn id="51" dur="1000" tmFilter="0, 0; .2, .5; .8, .5; 1, 0"/>
                                        <p:tgtEl>
                                          <p:spTgt spid="6"/>
                                        </p:tgtEl>
                                      </p:cBhvr>
                                    </p:animEffect>
                                    <p:animScale>
                                      <p:cBhvr>
                                        <p:cTn id="52" dur="500" autoRev="1" fill="hold"/>
                                        <p:tgtEl>
                                          <p:spTgt spid="6"/>
                                        </p:tgtEl>
                                      </p:cBhvr>
                                      <p:by x="105000" y="105000"/>
                                    </p:animScale>
                                  </p:childTnLst>
                                </p:cTn>
                              </p:par>
                              <p:par>
                                <p:cTn id="53" presetID="26" presetClass="emph" presetSubtype="0" repeatCount="indefinite" fill="hold" grpId="1" nodeType="withEffect">
                                  <p:stCondLst>
                                    <p:cond delay="0"/>
                                  </p:stCondLst>
                                  <p:endCondLst>
                                    <p:cond evt="onNext" delay="0">
                                      <p:tgtEl>
                                        <p:sldTgt/>
                                      </p:tgtEl>
                                    </p:cond>
                                  </p:endCondLst>
                                  <p:childTnLst>
                                    <p:animEffect transition="out" filter="fade">
                                      <p:cBhvr>
                                        <p:cTn id="54" dur="1000" tmFilter="0, 0; .2, .5; .8, .5; 1, 0"/>
                                        <p:tgtEl>
                                          <p:spTgt spid="10"/>
                                        </p:tgtEl>
                                      </p:cBhvr>
                                    </p:animEffect>
                                    <p:animScale>
                                      <p:cBhvr>
                                        <p:cTn id="55" dur="500" autoRev="1" fill="hold"/>
                                        <p:tgtEl>
                                          <p:spTgt spid="10"/>
                                        </p:tgtEl>
                                      </p:cBhvr>
                                      <p:by x="105000" y="105000"/>
                                    </p:animScale>
                                  </p:childTnLst>
                                </p:cTn>
                              </p:par>
                              <p:par>
                                <p:cTn id="56" presetID="26" presetClass="emph" presetSubtype="0" repeatCount="indefinite" fill="hold" grpId="1" nodeType="withEffect">
                                  <p:stCondLst>
                                    <p:cond delay="0"/>
                                  </p:stCondLst>
                                  <p:endCondLst>
                                    <p:cond evt="onNext" delay="0">
                                      <p:tgtEl>
                                        <p:sldTgt/>
                                      </p:tgtEl>
                                    </p:cond>
                                  </p:endCondLst>
                                  <p:childTnLst>
                                    <p:animEffect transition="out" filter="fade">
                                      <p:cBhvr>
                                        <p:cTn id="57" dur="1000" tmFilter="0, 0; .2, .5; .8, .5; 1, 0"/>
                                        <p:tgtEl>
                                          <p:spTgt spid="4"/>
                                        </p:tgtEl>
                                      </p:cBhvr>
                                    </p:animEffect>
                                    <p:animScale>
                                      <p:cBhvr>
                                        <p:cTn id="58" dur="500" autoRev="1" fill="hold"/>
                                        <p:tgtEl>
                                          <p:spTgt spid="4"/>
                                        </p:tgtEl>
                                      </p:cBhvr>
                                      <p:by x="105000" y="105000"/>
                                    </p:animScale>
                                  </p:childTnLst>
                                </p:cTn>
                              </p:par>
                              <p:par>
                                <p:cTn id="59" presetID="26" presetClass="emph" presetSubtype="0" repeatCount="indefinite" fill="hold" grpId="1" nodeType="withEffect">
                                  <p:stCondLst>
                                    <p:cond delay="0"/>
                                  </p:stCondLst>
                                  <p:endCondLst>
                                    <p:cond evt="onNext" delay="0">
                                      <p:tgtEl>
                                        <p:sldTgt/>
                                      </p:tgtEl>
                                    </p:cond>
                                  </p:endCondLst>
                                  <p:childTnLst>
                                    <p:animEffect transition="out" filter="fade">
                                      <p:cBhvr>
                                        <p:cTn id="60" dur="1000" tmFilter="0, 0; .2, .5; .8, .5; 1, 0"/>
                                        <p:tgtEl>
                                          <p:spTgt spid="5"/>
                                        </p:tgtEl>
                                      </p:cBhvr>
                                    </p:animEffect>
                                    <p:animScale>
                                      <p:cBhvr>
                                        <p:cTn id="61" dur="500" autoRev="1" fill="hold"/>
                                        <p:tgtEl>
                                          <p:spTgt spid="5"/>
                                        </p:tgtEl>
                                      </p:cBhvr>
                                      <p:by x="105000" y="105000"/>
                                    </p:animScale>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bldLvl="0" animBg="1"/>
      <p:bldP spid="4" grpId="1" bldLvl="0" animBg="1"/>
      <p:bldP spid="5" grpId="0" bldLvl="0" animBg="1"/>
      <p:bldP spid="5" grpId="1" bldLvl="0" animBg="1"/>
      <p:bldP spid="6" grpId="0" bldLvl="0" animBg="1"/>
      <p:bldP spid="6" grpId="1" bldLvl="0" animBg="1"/>
      <p:bldP spid="10" grpId="0" bldLvl="0" animBg="1"/>
      <p:bldP spid="10" grpId="1" bldLvl="0" animBg="1"/>
      <p:bldP spid="22" grpId="0" bldLvl="0" animBg="1"/>
      <p:bldP spid="22" grpId="1" bldLvl="0" animBg="1"/>
      <p:bldP spid="23" grpId="0" bldLvl="0" animBg="1"/>
      <p:bldP spid="23" grpId="1" bldLvl="0" animBg="1"/>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9" name="Picture 18" descr="Diagram&#10;&#10;Description automatically generated">
            <a:extLst>
              <a:ext uri="{FF2B5EF4-FFF2-40B4-BE49-F238E27FC236}">
                <a16:creationId xmlns:a16="http://schemas.microsoft.com/office/drawing/2014/main" id="{F1C4A58F-C09C-408F-A333-4D4C362A699F}"/>
              </a:ext>
            </a:extLst>
          </p:cNvPr>
          <p:cNvPicPr>
            <a:picLocks noChangeAspect="1"/>
          </p:cNvPicPr>
          <p:nvPr/>
        </p:nvPicPr>
        <p:blipFill rotWithShape="1">
          <a:blip r:embed="rId2"/>
          <a:srcRect t="10040" b="7020"/>
          <a:stretch/>
        </p:blipFill>
        <p:spPr>
          <a:xfrm>
            <a:off x="0" y="0"/>
            <a:ext cx="9230080" cy="5143500"/>
          </a:xfrm>
          <a:prstGeom prst="rect">
            <a:avLst/>
          </a:prstGeom>
        </p:spPr>
      </p:pic>
      <p:pic>
        <p:nvPicPr>
          <p:cNvPr id="20" name="Picture 19">
            <a:extLst>
              <a:ext uri="{FF2B5EF4-FFF2-40B4-BE49-F238E27FC236}">
                <a16:creationId xmlns:a16="http://schemas.microsoft.com/office/drawing/2014/main" id="{F245E8A8-641A-473F-8438-4F932B065A5D}"/>
              </a:ext>
            </a:extLst>
          </p:cNvPr>
          <p:cNvPicPr>
            <a:picLocks noChangeAspect="1"/>
          </p:cNvPicPr>
          <p:nvPr/>
        </p:nvPicPr>
        <p:blipFill>
          <a:blip r:embed="rId3"/>
          <a:stretch>
            <a:fillRect/>
          </a:stretch>
        </p:blipFill>
        <p:spPr>
          <a:xfrm>
            <a:off x="791105" y="1427460"/>
            <a:ext cx="5742930" cy="2258764"/>
          </a:xfrm>
          <a:prstGeom prst="rect">
            <a:avLst/>
          </a:prstGeom>
        </p:spPr>
      </p:pic>
    </p:spTree>
    <p:extLst>
      <p:ext uri="{BB962C8B-B14F-4D97-AF65-F5344CB8AC3E}">
        <p14:creationId xmlns:p14="http://schemas.microsoft.com/office/powerpoint/2010/main" val="26360975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0"/>
                                        </p:tgtEl>
                                        <p:attrNameLst>
                                          <p:attrName>style.visibility</p:attrName>
                                        </p:attrNameLst>
                                      </p:cBhvr>
                                      <p:to>
                                        <p:strVal val="visible"/>
                                      </p:to>
                                    </p:set>
                                    <p:animEffect transition="in" filter="barn(inVertical)">
                                      <p:cBhvr>
                                        <p:cTn id="7" dur="5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peech Bubble: Oval 148">
            <a:extLst>
              <a:ext uri="{FF2B5EF4-FFF2-40B4-BE49-F238E27FC236}">
                <a16:creationId xmlns:a16="http://schemas.microsoft.com/office/drawing/2014/main" id="{C3CA95BA-911A-488A-847D-2914F6D5B910}"/>
              </a:ext>
            </a:extLst>
          </p:cNvPr>
          <p:cNvSpPr/>
          <p:nvPr/>
        </p:nvSpPr>
        <p:spPr>
          <a:xfrm>
            <a:off x="2880046" y="2579314"/>
            <a:ext cx="3819662" cy="2034013"/>
          </a:xfrm>
          <a:prstGeom prst="wedgeEllipseCallout">
            <a:avLst>
              <a:gd name="adj1" fmla="val 57105"/>
              <a:gd name="adj2" fmla="val -18277"/>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Speech Bubble: Oval 55">
            <a:extLst>
              <a:ext uri="{FF2B5EF4-FFF2-40B4-BE49-F238E27FC236}">
                <a16:creationId xmlns:a16="http://schemas.microsoft.com/office/drawing/2014/main" id="{6C6B06BD-C153-1F42-052F-AA17B8DDB675}"/>
              </a:ext>
            </a:extLst>
          </p:cNvPr>
          <p:cNvSpPr/>
          <p:nvPr/>
        </p:nvSpPr>
        <p:spPr>
          <a:xfrm>
            <a:off x="1630566" y="421828"/>
            <a:ext cx="3732917" cy="1832898"/>
          </a:xfrm>
          <a:prstGeom prst="wedgeEllipseCallout">
            <a:avLst>
              <a:gd name="adj1" fmla="val -60506"/>
              <a:gd name="adj2" fmla="val -7659"/>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Rectangle 3"/>
          <p:cNvSpPr/>
          <p:nvPr/>
        </p:nvSpPr>
        <p:spPr>
          <a:xfrm>
            <a:off x="1941048" y="829969"/>
            <a:ext cx="3422435" cy="1200284"/>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Những thư viện cổ nói lên điều gì về nền văn minh của loài người?</a:t>
            </a:r>
            <a:endParaRPr lang="vi-VN" sz="3200" dirty="0">
              <a:latin typeface="Times New Roman" panose="02020603050405020304" pitchFamily="18" charset="0"/>
              <a:cs typeface="Times New Roman" panose="02020603050405020304" pitchFamily="18" charset="0"/>
            </a:endParaRPr>
          </a:p>
        </p:txBody>
      </p:sp>
      <p:sp>
        <p:nvSpPr>
          <p:cNvPr id="5" name="Rectangle 4"/>
          <p:cNvSpPr/>
          <p:nvPr/>
        </p:nvSpPr>
        <p:spPr>
          <a:xfrm>
            <a:off x="3398698" y="2845928"/>
            <a:ext cx="3193183" cy="1569616"/>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Những thư viện cổ nói lên nền văn minh của loài người đã xuất hiện từ rất lâu. </a:t>
            </a:r>
            <a:endParaRPr lang="en-SG" sz="2400" dirty="0">
              <a:latin typeface="Times New Roman" panose="02020603050405020304" pitchFamily="18" charset="0"/>
              <a:cs typeface="Times New Roman" panose="02020603050405020304" pitchFamily="18" charset="0"/>
            </a:endParaRPr>
          </a:p>
        </p:txBody>
      </p:sp>
      <p:grpSp>
        <p:nvGrpSpPr>
          <p:cNvPr id="17" name="Google Shape;1184;p63">
            <a:extLst>
              <a:ext uri="{FF2B5EF4-FFF2-40B4-BE49-F238E27FC236}">
                <a16:creationId xmlns:a16="http://schemas.microsoft.com/office/drawing/2014/main" id="{95FA68C9-9372-E452-44C1-144686F3BEDA}"/>
              </a:ext>
            </a:extLst>
          </p:cNvPr>
          <p:cNvGrpSpPr/>
          <p:nvPr/>
        </p:nvGrpSpPr>
        <p:grpSpPr>
          <a:xfrm rot="21193171">
            <a:off x="-84184" y="564003"/>
            <a:ext cx="1400928" cy="1715019"/>
            <a:chOff x="2039108" y="678179"/>
            <a:chExt cx="1846062" cy="2319889"/>
          </a:xfrm>
        </p:grpSpPr>
        <p:grpSp>
          <p:nvGrpSpPr>
            <p:cNvPr id="1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2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1608;p70">
            <a:extLst>
              <a:ext uri="{FF2B5EF4-FFF2-40B4-BE49-F238E27FC236}">
                <a16:creationId xmlns:a16="http://schemas.microsoft.com/office/drawing/2014/main" id="{8CECC9E8-7532-4CF8-ED78-AEBC506E6DFC}"/>
              </a:ext>
            </a:extLst>
          </p:cNvPr>
          <p:cNvGrpSpPr/>
          <p:nvPr/>
        </p:nvGrpSpPr>
        <p:grpSpPr>
          <a:xfrm flipH="1">
            <a:off x="6807905" y="2570105"/>
            <a:ext cx="2156583" cy="2593933"/>
            <a:chOff x="1862899" y="1669750"/>
            <a:chExt cx="2709114" cy="4593105"/>
          </a:xfrm>
        </p:grpSpPr>
        <p:sp>
          <p:nvSpPr>
            <p:cNvPr id="5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431379238"/>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80">
                                          <p:stCondLst>
                                            <p:cond delay="0"/>
                                          </p:stCondLst>
                                        </p:cTn>
                                        <p:tgtEl>
                                          <p:spTgt spid="56"/>
                                        </p:tgtEl>
                                      </p:cBhvr>
                                    </p:animEffect>
                                    <p:anim calcmode="lin" valueType="num">
                                      <p:cBhvr>
                                        <p:cTn id="2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9" dur="26">
                                          <p:stCondLst>
                                            <p:cond delay="650"/>
                                          </p:stCondLst>
                                        </p:cTn>
                                        <p:tgtEl>
                                          <p:spTgt spid="56"/>
                                        </p:tgtEl>
                                      </p:cBhvr>
                                      <p:to x="100000" y="60000"/>
                                    </p:animScale>
                                    <p:animScale>
                                      <p:cBhvr>
                                        <p:cTn id="30" dur="166" decel="50000">
                                          <p:stCondLst>
                                            <p:cond delay="676"/>
                                          </p:stCondLst>
                                        </p:cTn>
                                        <p:tgtEl>
                                          <p:spTgt spid="56"/>
                                        </p:tgtEl>
                                      </p:cBhvr>
                                      <p:to x="100000" y="100000"/>
                                    </p:animScale>
                                    <p:animScale>
                                      <p:cBhvr>
                                        <p:cTn id="31" dur="26">
                                          <p:stCondLst>
                                            <p:cond delay="1312"/>
                                          </p:stCondLst>
                                        </p:cTn>
                                        <p:tgtEl>
                                          <p:spTgt spid="56"/>
                                        </p:tgtEl>
                                      </p:cBhvr>
                                      <p:to x="100000" y="80000"/>
                                    </p:animScale>
                                    <p:animScale>
                                      <p:cBhvr>
                                        <p:cTn id="32" dur="166" decel="50000">
                                          <p:stCondLst>
                                            <p:cond delay="1338"/>
                                          </p:stCondLst>
                                        </p:cTn>
                                        <p:tgtEl>
                                          <p:spTgt spid="56"/>
                                        </p:tgtEl>
                                      </p:cBhvr>
                                      <p:to x="100000" y="100000"/>
                                    </p:animScale>
                                    <p:animScale>
                                      <p:cBhvr>
                                        <p:cTn id="33" dur="26">
                                          <p:stCondLst>
                                            <p:cond delay="1642"/>
                                          </p:stCondLst>
                                        </p:cTn>
                                        <p:tgtEl>
                                          <p:spTgt spid="56"/>
                                        </p:tgtEl>
                                      </p:cBhvr>
                                      <p:to x="100000" y="90000"/>
                                    </p:animScale>
                                    <p:animScale>
                                      <p:cBhvr>
                                        <p:cTn id="34" dur="166" decel="50000">
                                          <p:stCondLst>
                                            <p:cond delay="1668"/>
                                          </p:stCondLst>
                                        </p:cTn>
                                        <p:tgtEl>
                                          <p:spTgt spid="56"/>
                                        </p:tgtEl>
                                      </p:cBhvr>
                                      <p:to x="100000" y="100000"/>
                                    </p:animScale>
                                    <p:animScale>
                                      <p:cBhvr>
                                        <p:cTn id="35" dur="26">
                                          <p:stCondLst>
                                            <p:cond delay="1808"/>
                                          </p:stCondLst>
                                        </p:cTn>
                                        <p:tgtEl>
                                          <p:spTgt spid="56"/>
                                        </p:tgtEl>
                                      </p:cBhvr>
                                      <p:to x="100000" y="95000"/>
                                    </p:animScale>
                                    <p:animScale>
                                      <p:cBhvr>
                                        <p:cTn id="36" dur="166" decel="50000">
                                          <p:stCondLst>
                                            <p:cond delay="1834"/>
                                          </p:stCondLst>
                                        </p:cTn>
                                        <p:tgtEl>
                                          <p:spTgt spid="5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000" fill="hold"/>
                                        <p:tgtEl>
                                          <p:spTgt spid="57"/>
                                        </p:tgtEl>
                                        <p:attrNameLst>
                                          <p:attrName>ppt_x</p:attrName>
                                        </p:attrNameLst>
                                      </p:cBhvr>
                                      <p:tavLst>
                                        <p:tav tm="0">
                                          <p:val>
                                            <p:strVal val="#ppt_x"/>
                                          </p:val>
                                        </p:tav>
                                        <p:tav tm="100000">
                                          <p:val>
                                            <p:strVal val="#ppt_x"/>
                                          </p:val>
                                        </p:tav>
                                      </p:tavLst>
                                    </p:anim>
                                    <p:anim calcmode="lin" valueType="num">
                                      <p:cBhvr additive="base">
                                        <p:cTn id="58" dur="10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1000" fill="hold"/>
                                        <p:tgtEl>
                                          <p:spTgt spid="149"/>
                                        </p:tgtEl>
                                        <p:attrNameLst>
                                          <p:attrName>ppt_x</p:attrName>
                                        </p:attrNameLst>
                                      </p:cBhvr>
                                      <p:tavLst>
                                        <p:tav tm="0">
                                          <p:val>
                                            <p:strVal val="#ppt_x"/>
                                          </p:val>
                                        </p:tav>
                                        <p:tav tm="100000">
                                          <p:val>
                                            <p:strVal val="#ppt_x"/>
                                          </p:val>
                                        </p:tav>
                                      </p:tavLst>
                                    </p:anim>
                                    <p:anim calcmode="lin" valueType="num">
                                      <p:cBhvr additive="base">
                                        <p:cTn id="62" dur="1000" fill="hold"/>
                                        <p:tgtEl>
                                          <p:spTgt spid="1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1000" fill="hold"/>
                                        <p:tgtEl>
                                          <p:spTgt spid="5"/>
                                        </p:tgtEl>
                                        <p:attrNameLst>
                                          <p:attrName>ppt_x</p:attrName>
                                        </p:attrNameLst>
                                      </p:cBhvr>
                                      <p:tavLst>
                                        <p:tav tm="0">
                                          <p:val>
                                            <p:strVal val="#ppt_x"/>
                                          </p:val>
                                        </p:tav>
                                        <p:tav tm="100000">
                                          <p:val>
                                            <p:strVal val="#ppt_x"/>
                                          </p:val>
                                        </p:tav>
                                      </p:tavLst>
                                    </p:anim>
                                    <p:anim calcmode="lin" valueType="num">
                                      <p:cBhvr additive="base">
                                        <p:cTn id="6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56" grpId="0" animBg="1"/>
      <p:bldP spid="4" grpId="0"/>
      <p:bldP spid="5"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peech Bubble: Oval 148">
            <a:extLst>
              <a:ext uri="{FF2B5EF4-FFF2-40B4-BE49-F238E27FC236}">
                <a16:creationId xmlns:a16="http://schemas.microsoft.com/office/drawing/2014/main" id="{C3CA95BA-911A-488A-847D-2914F6D5B910}"/>
              </a:ext>
            </a:extLst>
          </p:cNvPr>
          <p:cNvSpPr/>
          <p:nvPr/>
        </p:nvSpPr>
        <p:spPr>
          <a:xfrm>
            <a:off x="2482107" y="2438394"/>
            <a:ext cx="4362789" cy="2174933"/>
          </a:xfrm>
          <a:prstGeom prst="wedgeEllipseCallout">
            <a:avLst>
              <a:gd name="adj1" fmla="val 57105"/>
              <a:gd name="adj2" fmla="val -18277"/>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Speech Bubble: Oval 55">
            <a:extLst>
              <a:ext uri="{FF2B5EF4-FFF2-40B4-BE49-F238E27FC236}">
                <a16:creationId xmlns:a16="http://schemas.microsoft.com/office/drawing/2014/main" id="{6C6B06BD-C153-1F42-052F-AA17B8DDB675}"/>
              </a:ext>
            </a:extLst>
          </p:cNvPr>
          <p:cNvSpPr/>
          <p:nvPr/>
        </p:nvSpPr>
        <p:spPr>
          <a:xfrm>
            <a:off x="1630566" y="421828"/>
            <a:ext cx="3732917" cy="1832898"/>
          </a:xfrm>
          <a:prstGeom prst="wedgeEllipseCallout">
            <a:avLst>
              <a:gd name="adj1" fmla="val -60506"/>
              <a:gd name="adj2" fmla="val -7659"/>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Rectangle 3"/>
          <p:cNvSpPr/>
          <p:nvPr/>
        </p:nvSpPr>
        <p:spPr>
          <a:xfrm>
            <a:off x="1941048" y="829969"/>
            <a:ext cx="3422435" cy="1200284"/>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Người ta có thể đọc và xem những gì ở Thư viện Quốc hội Mỹ?</a:t>
            </a:r>
          </a:p>
        </p:txBody>
      </p:sp>
      <p:sp>
        <p:nvSpPr>
          <p:cNvPr id="5" name="Rectangle 4"/>
          <p:cNvSpPr/>
          <p:nvPr/>
        </p:nvSpPr>
        <p:spPr>
          <a:xfrm>
            <a:off x="3131840" y="2845928"/>
            <a:ext cx="3647743" cy="1569616"/>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Người ta có thể đọc và xem bản thảo viết tay, bản đồ, bản nhạc, bản vẽ, phim ở Thư viện Quốc hội Mỹ.</a:t>
            </a:r>
          </a:p>
        </p:txBody>
      </p:sp>
      <p:grpSp>
        <p:nvGrpSpPr>
          <p:cNvPr id="17" name="Google Shape;1184;p63">
            <a:extLst>
              <a:ext uri="{FF2B5EF4-FFF2-40B4-BE49-F238E27FC236}">
                <a16:creationId xmlns:a16="http://schemas.microsoft.com/office/drawing/2014/main" id="{95FA68C9-9372-E452-44C1-144686F3BEDA}"/>
              </a:ext>
            </a:extLst>
          </p:cNvPr>
          <p:cNvGrpSpPr/>
          <p:nvPr/>
        </p:nvGrpSpPr>
        <p:grpSpPr>
          <a:xfrm rot="21193171">
            <a:off x="-84184" y="564003"/>
            <a:ext cx="1400928" cy="1715019"/>
            <a:chOff x="2039108" y="678179"/>
            <a:chExt cx="1846062" cy="2319889"/>
          </a:xfrm>
        </p:grpSpPr>
        <p:grpSp>
          <p:nvGrpSpPr>
            <p:cNvPr id="1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2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1608;p70">
            <a:extLst>
              <a:ext uri="{FF2B5EF4-FFF2-40B4-BE49-F238E27FC236}">
                <a16:creationId xmlns:a16="http://schemas.microsoft.com/office/drawing/2014/main" id="{8CECC9E8-7532-4CF8-ED78-AEBC506E6DFC}"/>
              </a:ext>
            </a:extLst>
          </p:cNvPr>
          <p:cNvGrpSpPr/>
          <p:nvPr/>
        </p:nvGrpSpPr>
        <p:grpSpPr>
          <a:xfrm flipH="1">
            <a:off x="6807905" y="2570105"/>
            <a:ext cx="2156583" cy="2593933"/>
            <a:chOff x="1862899" y="1669750"/>
            <a:chExt cx="2709114" cy="4593105"/>
          </a:xfrm>
        </p:grpSpPr>
        <p:sp>
          <p:nvSpPr>
            <p:cNvPr id="5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908094406"/>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80">
                                          <p:stCondLst>
                                            <p:cond delay="0"/>
                                          </p:stCondLst>
                                        </p:cTn>
                                        <p:tgtEl>
                                          <p:spTgt spid="56"/>
                                        </p:tgtEl>
                                      </p:cBhvr>
                                    </p:animEffect>
                                    <p:anim calcmode="lin" valueType="num">
                                      <p:cBhvr>
                                        <p:cTn id="2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9" dur="26">
                                          <p:stCondLst>
                                            <p:cond delay="650"/>
                                          </p:stCondLst>
                                        </p:cTn>
                                        <p:tgtEl>
                                          <p:spTgt spid="56"/>
                                        </p:tgtEl>
                                      </p:cBhvr>
                                      <p:to x="100000" y="60000"/>
                                    </p:animScale>
                                    <p:animScale>
                                      <p:cBhvr>
                                        <p:cTn id="30" dur="166" decel="50000">
                                          <p:stCondLst>
                                            <p:cond delay="676"/>
                                          </p:stCondLst>
                                        </p:cTn>
                                        <p:tgtEl>
                                          <p:spTgt spid="56"/>
                                        </p:tgtEl>
                                      </p:cBhvr>
                                      <p:to x="100000" y="100000"/>
                                    </p:animScale>
                                    <p:animScale>
                                      <p:cBhvr>
                                        <p:cTn id="31" dur="26">
                                          <p:stCondLst>
                                            <p:cond delay="1312"/>
                                          </p:stCondLst>
                                        </p:cTn>
                                        <p:tgtEl>
                                          <p:spTgt spid="56"/>
                                        </p:tgtEl>
                                      </p:cBhvr>
                                      <p:to x="100000" y="80000"/>
                                    </p:animScale>
                                    <p:animScale>
                                      <p:cBhvr>
                                        <p:cTn id="32" dur="166" decel="50000">
                                          <p:stCondLst>
                                            <p:cond delay="1338"/>
                                          </p:stCondLst>
                                        </p:cTn>
                                        <p:tgtEl>
                                          <p:spTgt spid="56"/>
                                        </p:tgtEl>
                                      </p:cBhvr>
                                      <p:to x="100000" y="100000"/>
                                    </p:animScale>
                                    <p:animScale>
                                      <p:cBhvr>
                                        <p:cTn id="33" dur="26">
                                          <p:stCondLst>
                                            <p:cond delay="1642"/>
                                          </p:stCondLst>
                                        </p:cTn>
                                        <p:tgtEl>
                                          <p:spTgt spid="56"/>
                                        </p:tgtEl>
                                      </p:cBhvr>
                                      <p:to x="100000" y="90000"/>
                                    </p:animScale>
                                    <p:animScale>
                                      <p:cBhvr>
                                        <p:cTn id="34" dur="166" decel="50000">
                                          <p:stCondLst>
                                            <p:cond delay="1668"/>
                                          </p:stCondLst>
                                        </p:cTn>
                                        <p:tgtEl>
                                          <p:spTgt spid="56"/>
                                        </p:tgtEl>
                                      </p:cBhvr>
                                      <p:to x="100000" y="100000"/>
                                    </p:animScale>
                                    <p:animScale>
                                      <p:cBhvr>
                                        <p:cTn id="35" dur="26">
                                          <p:stCondLst>
                                            <p:cond delay="1808"/>
                                          </p:stCondLst>
                                        </p:cTn>
                                        <p:tgtEl>
                                          <p:spTgt spid="56"/>
                                        </p:tgtEl>
                                      </p:cBhvr>
                                      <p:to x="100000" y="95000"/>
                                    </p:animScale>
                                    <p:animScale>
                                      <p:cBhvr>
                                        <p:cTn id="36" dur="166" decel="50000">
                                          <p:stCondLst>
                                            <p:cond delay="1834"/>
                                          </p:stCondLst>
                                        </p:cTn>
                                        <p:tgtEl>
                                          <p:spTgt spid="5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000" fill="hold"/>
                                        <p:tgtEl>
                                          <p:spTgt spid="57"/>
                                        </p:tgtEl>
                                        <p:attrNameLst>
                                          <p:attrName>ppt_x</p:attrName>
                                        </p:attrNameLst>
                                      </p:cBhvr>
                                      <p:tavLst>
                                        <p:tav tm="0">
                                          <p:val>
                                            <p:strVal val="#ppt_x"/>
                                          </p:val>
                                        </p:tav>
                                        <p:tav tm="100000">
                                          <p:val>
                                            <p:strVal val="#ppt_x"/>
                                          </p:val>
                                        </p:tav>
                                      </p:tavLst>
                                    </p:anim>
                                    <p:anim calcmode="lin" valueType="num">
                                      <p:cBhvr additive="base">
                                        <p:cTn id="58" dur="10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1000" fill="hold"/>
                                        <p:tgtEl>
                                          <p:spTgt spid="149"/>
                                        </p:tgtEl>
                                        <p:attrNameLst>
                                          <p:attrName>ppt_x</p:attrName>
                                        </p:attrNameLst>
                                      </p:cBhvr>
                                      <p:tavLst>
                                        <p:tav tm="0">
                                          <p:val>
                                            <p:strVal val="#ppt_x"/>
                                          </p:val>
                                        </p:tav>
                                        <p:tav tm="100000">
                                          <p:val>
                                            <p:strVal val="#ppt_x"/>
                                          </p:val>
                                        </p:tav>
                                      </p:tavLst>
                                    </p:anim>
                                    <p:anim calcmode="lin" valueType="num">
                                      <p:cBhvr additive="base">
                                        <p:cTn id="62" dur="1000" fill="hold"/>
                                        <p:tgtEl>
                                          <p:spTgt spid="1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1000" fill="hold"/>
                                        <p:tgtEl>
                                          <p:spTgt spid="5"/>
                                        </p:tgtEl>
                                        <p:attrNameLst>
                                          <p:attrName>ppt_x</p:attrName>
                                        </p:attrNameLst>
                                      </p:cBhvr>
                                      <p:tavLst>
                                        <p:tav tm="0">
                                          <p:val>
                                            <p:strVal val="#ppt_x"/>
                                          </p:val>
                                        </p:tav>
                                        <p:tav tm="100000">
                                          <p:val>
                                            <p:strVal val="#ppt_x"/>
                                          </p:val>
                                        </p:tav>
                                      </p:tavLst>
                                    </p:anim>
                                    <p:anim calcmode="lin" valueType="num">
                                      <p:cBhvr additive="base">
                                        <p:cTn id="6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56" grpId="0" animBg="1"/>
      <p:bldP spid="4" grpId="0"/>
      <p:bldP spid="5"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Flowchart: Alternate Process 1">
            <a:extLst>
              <a:ext uri="{FF2B5EF4-FFF2-40B4-BE49-F238E27FC236}">
                <a16:creationId xmlns:a16="http://schemas.microsoft.com/office/drawing/2014/main" id="{567B3203-341C-4538-A511-3716687F7084}"/>
              </a:ext>
            </a:extLst>
          </p:cNvPr>
          <p:cNvSpPr/>
          <p:nvPr/>
        </p:nvSpPr>
        <p:spPr>
          <a:xfrm>
            <a:off x="251520" y="3078292"/>
            <a:ext cx="6245831" cy="2085746"/>
          </a:xfrm>
          <a:prstGeom prst="flowChartAlternateProcess">
            <a:avLst/>
          </a:prstGeom>
          <a:solidFill>
            <a:srgbClr val="99CCFF"/>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6" name="Speech Bubble: Oval 55">
            <a:extLst>
              <a:ext uri="{FF2B5EF4-FFF2-40B4-BE49-F238E27FC236}">
                <a16:creationId xmlns:a16="http://schemas.microsoft.com/office/drawing/2014/main" id="{6C6B06BD-C153-1F42-052F-AA17B8DDB675}"/>
              </a:ext>
            </a:extLst>
          </p:cNvPr>
          <p:cNvSpPr/>
          <p:nvPr/>
        </p:nvSpPr>
        <p:spPr>
          <a:xfrm>
            <a:off x="1630566" y="421827"/>
            <a:ext cx="4237578" cy="2085745"/>
          </a:xfrm>
          <a:prstGeom prst="wedgeEllipseCallout">
            <a:avLst>
              <a:gd name="adj1" fmla="val -60506"/>
              <a:gd name="adj2" fmla="val -7659"/>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Rectangle 3"/>
          <p:cNvSpPr/>
          <p:nvPr/>
        </p:nvSpPr>
        <p:spPr>
          <a:xfrm>
            <a:off x="2301693" y="829969"/>
            <a:ext cx="3422435" cy="1569616"/>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Thông tin và hình ảnh về thư viện thiếu nhi ở Thư viện Quốc gia Việt Nam nói lên điều gì? </a:t>
            </a:r>
          </a:p>
        </p:txBody>
      </p:sp>
      <p:sp>
        <p:nvSpPr>
          <p:cNvPr id="5" name="Rectangle 4"/>
          <p:cNvSpPr/>
          <p:nvPr/>
        </p:nvSpPr>
        <p:spPr>
          <a:xfrm>
            <a:off x="443164" y="3117788"/>
            <a:ext cx="6147218" cy="1938948"/>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Thông tin và hình ảnh về thư viện thiếu nhi ở Thư viện Quốc gia Việt Nam nói lên sự quan tâm và chú trọng đến sự phát triển của thiếu nhi. Ở đây thiếu nhi có thể đọc sách, xem phim, nghe nhạc, trải nghiệm nhạc cụ.... </a:t>
            </a:r>
          </a:p>
        </p:txBody>
      </p:sp>
      <p:grpSp>
        <p:nvGrpSpPr>
          <p:cNvPr id="17" name="Google Shape;1184;p63">
            <a:extLst>
              <a:ext uri="{FF2B5EF4-FFF2-40B4-BE49-F238E27FC236}">
                <a16:creationId xmlns:a16="http://schemas.microsoft.com/office/drawing/2014/main" id="{95FA68C9-9372-E452-44C1-144686F3BEDA}"/>
              </a:ext>
            </a:extLst>
          </p:cNvPr>
          <p:cNvGrpSpPr/>
          <p:nvPr/>
        </p:nvGrpSpPr>
        <p:grpSpPr>
          <a:xfrm rot="21193171">
            <a:off x="-84184" y="564003"/>
            <a:ext cx="1400928" cy="1715019"/>
            <a:chOff x="2039108" y="678179"/>
            <a:chExt cx="1846062" cy="2319889"/>
          </a:xfrm>
        </p:grpSpPr>
        <p:grpSp>
          <p:nvGrpSpPr>
            <p:cNvPr id="1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2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1608;p70">
            <a:extLst>
              <a:ext uri="{FF2B5EF4-FFF2-40B4-BE49-F238E27FC236}">
                <a16:creationId xmlns:a16="http://schemas.microsoft.com/office/drawing/2014/main" id="{8CECC9E8-7532-4CF8-ED78-AEBC506E6DFC}"/>
              </a:ext>
            </a:extLst>
          </p:cNvPr>
          <p:cNvGrpSpPr/>
          <p:nvPr/>
        </p:nvGrpSpPr>
        <p:grpSpPr>
          <a:xfrm flipH="1">
            <a:off x="7081729" y="2573967"/>
            <a:ext cx="2156583" cy="2593933"/>
            <a:chOff x="1862899" y="1669750"/>
            <a:chExt cx="2709114" cy="4593105"/>
          </a:xfrm>
        </p:grpSpPr>
        <p:sp>
          <p:nvSpPr>
            <p:cNvPr id="5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22494274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80">
                                          <p:stCondLst>
                                            <p:cond delay="0"/>
                                          </p:stCondLst>
                                        </p:cTn>
                                        <p:tgtEl>
                                          <p:spTgt spid="56"/>
                                        </p:tgtEl>
                                      </p:cBhvr>
                                    </p:animEffect>
                                    <p:anim calcmode="lin" valueType="num">
                                      <p:cBhvr>
                                        <p:cTn id="2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9" dur="26">
                                          <p:stCondLst>
                                            <p:cond delay="650"/>
                                          </p:stCondLst>
                                        </p:cTn>
                                        <p:tgtEl>
                                          <p:spTgt spid="56"/>
                                        </p:tgtEl>
                                      </p:cBhvr>
                                      <p:to x="100000" y="60000"/>
                                    </p:animScale>
                                    <p:animScale>
                                      <p:cBhvr>
                                        <p:cTn id="30" dur="166" decel="50000">
                                          <p:stCondLst>
                                            <p:cond delay="676"/>
                                          </p:stCondLst>
                                        </p:cTn>
                                        <p:tgtEl>
                                          <p:spTgt spid="56"/>
                                        </p:tgtEl>
                                      </p:cBhvr>
                                      <p:to x="100000" y="100000"/>
                                    </p:animScale>
                                    <p:animScale>
                                      <p:cBhvr>
                                        <p:cTn id="31" dur="26">
                                          <p:stCondLst>
                                            <p:cond delay="1312"/>
                                          </p:stCondLst>
                                        </p:cTn>
                                        <p:tgtEl>
                                          <p:spTgt spid="56"/>
                                        </p:tgtEl>
                                      </p:cBhvr>
                                      <p:to x="100000" y="80000"/>
                                    </p:animScale>
                                    <p:animScale>
                                      <p:cBhvr>
                                        <p:cTn id="32" dur="166" decel="50000">
                                          <p:stCondLst>
                                            <p:cond delay="1338"/>
                                          </p:stCondLst>
                                        </p:cTn>
                                        <p:tgtEl>
                                          <p:spTgt spid="56"/>
                                        </p:tgtEl>
                                      </p:cBhvr>
                                      <p:to x="100000" y="100000"/>
                                    </p:animScale>
                                    <p:animScale>
                                      <p:cBhvr>
                                        <p:cTn id="33" dur="26">
                                          <p:stCondLst>
                                            <p:cond delay="1642"/>
                                          </p:stCondLst>
                                        </p:cTn>
                                        <p:tgtEl>
                                          <p:spTgt spid="56"/>
                                        </p:tgtEl>
                                      </p:cBhvr>
                                      <p:to x="100000" y="90000"/>
                                    </p:animScale>
                                    <p:animScale>
                                      <p:cBhvr>
                                        <p:cTn id="34" dur="166" decel="50000">
                                          <p:stCondLst>
                                            <p:cond delay="1668"/>
                                          </p:stCondLst>
                                        </p:cTn>
                                        <p:tgtEl>
                                          <p:spTgt spid="56"/>
                                        </p:tgtEl>
                                      </p:cBhvr>
                                      <p:to x="100000" y="100000"/>
                                    </p:animScale>
                                    <p:animScale>
                                      <p:cBhvr>
                                        <p:cTn id="35" dur="26">
                                          <p:stCondLst>
                                            <p:cond delay="1808"/>
                                          </p:stCondLst>
                                        </p:cTn>
                                        <p:tgtEl>
                                          <p:spTgt spid="56"/>
                                        </p:tgtEl>
                                      </p:cBhvr>
                                      <p:to x="100000" y="95000"/>
                                    </p:animScale>
                                    <p:animScale>
                                      <p:cBhvr>
                                        <p:cTn id="36" dur="166" decel="50000">
                                          <p:stCondLst>
                                            <p:cond delay="1834"/>
                                          </p:stCondLst>
                                        </p:cTn>
                                        <p:tgtEl>
                                          <p:spTgt spid="5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10" presetClass="entr" presetSubtype="0" fill="hold" grpId="0" nodeType="clickEffect">
                                  <p:stCondLst>
                                    <p:cond delay="0"/>
                                  </p:stCondLst>
                                  <p:childTnLst>
                                    <p:set>
                                      <p:cBhvr>
                                        <p:cTn id="56" dur="1" fill="hold">
                                          <p:stCondLst>
                                            <p:cond delay="0"/>
                                          </p:stCondLst>
                                        </p:cTn>
                                        <p:tgtEl>
                                          <p:spTgt spid="2"/>
                                        </p:tgtEl>
                                        <p:attrNameLst>
                                          <p:attrName>style.visibility</p:attrName>
                                        </p:attrNameLst>
                                      </p:cBhvr>
                                      <p:to>
                                        <p:strVal val="visible"/>
                                      </p:to>
                                    </p:set>
                                    <p:animEffect transition="in" filter="fade">
                                      <p:cBhvr>
                                        <p:cTn id="57" dur="500"/>
                                        <p:tgtEl>
                                          <p:spTgt spid="2"/>
                                        </p:tgtEl>
                                      </p:cBhvr>
                                    </p:animEffect>
                                  </p:childTnLst>
                                </p:cTn>
                              </p:par>
                              <p:par>
                                <p:cTn id="58" presetID="2" presetClass="entr" presetSubtype="4" fill="hold" nodeType="withEffect">
                                  <p:stCondLst>
                                    <p:cond delay="0"/>
                                  </p:stCondLst>
                                  <p:childTnLst>
                                    <p:set>
                                      <p:cBhvr>
                                        <p:cTn id="59" dur="1" fill="hold">
                                          <p:stCondLst>
                                            <p:cond delay="0"/>
                                          </p:stCondLst>
                                        </p:cTn>
                                        <p:tgtEl>
                                          <p:spTgt spid="57"/>
                                        </p:tgtEl>
                                        <p:attrNameLst>
                                          <p:attrName>style.visibility</p:attrName>
                                        </p:attrNameLst>
                                      </p:cBhvr>
                                      <p:to>
                                        <p:strVal val="visible"/>
                                      </p:to>
                                    </p:set>
                                    <p:anim calcmode="lin" valueType="num">
                                      <p:cBhvr additive="base">
                                        <p:cTn id="60" dur="1000" fill="hold"/>
                                        <p:tgtEl>
                                          <p:spTgt spid="57"/>
                                        </p:tgtEl>
                                        <p:attrNameLst>
                                          <p:attrName>ppt_x</p:attrName>
                                        </p:attrNameLst>
                                      </p:cBhvr>
                                      <p:tavLst>
                                        <p:tav tm="0">
                                          <p:val>
                                            <p:strVal val="#ppt_x"/>
                                          </p:val>
                                        </p:tav>
                                        <p:tav tm="100000">
                                          <p:val>
                                            <p:strVal val="#ppt_x"/>
                                          </p:val>
                                        </p:tav>
                                      </p:tavLst>
                                    </p:anim>
                                    <p:anim calcmode="lin" valueType="num">
                                      <p:cBhvr additive="base">
                                        <p:cTn id="61" dur="1000" fill="hold"/>
                                        <p:tgtEl>
                                          <p:spTgt spid="57"/>
                                        </p:tgtEl>
                                        <p:attrNameLst>
                                          <p:attrName>ppt_y</p:attrName>
                                        </p:attrNameLst>
                                      </p:cBhvr>
                                      <p:tavLst>
                                        <p:tav tm="0">
                                          <p:val>
                                            <p:strVal val="1+#ppt_h/2"/>
                                          </p:val>
                                        </p:tav>
                                        <p:tav tm="100000">
                                          <p:val>
                                            <p:strVal val="#ppt_y"/>
                                          </p:val>
                                        </p:tav>
                                      </p:tavLst>
                                    </p:anim>
                                  </p:childTnLst>
                                </p:cTn>
                              </p:par>
                              <p:par>
                                <p:cTn id="62" presetID="2" presetClass="entr" presetSubtype="4" fill="hold" grpId="0" nodeType="withEffect">
                                  <p:stCondLst>
                                    <p:cond delay="0"/>
                                  </p:stCondLst>
                                  <p:childTnLst>
                                    <p:set>
                                      <p:cBhvr>
                                        <p:cTn id="63" dur="1" fill="hold">
                                          <p:stCondLst>
                                            <p:cond delay="0"/>
                                          </p:stCondLst>
                                        </p:cTn>
                                        <p:tgtEl>
                                          <p:spTgt spid="5"/>
                                        </p:tgtEl>
                                        <p:attrNameLst>
                                          <p:attrName>style.visibility</p:attrName>
                                        </p:attrNameLst>
                                      </p:cBhvr>
                                      <p:to>
                                        <p:strVal val="visible"/>
                                      </p:to>
                                    </p:set>
                                    <p:anim calcmode="lin" valueType="num">
                                      <p:cBhvr additive="base">
                                        <p:cTn id="64" dur="1000" fill="hold"/>
                                        <p:tgtEl>
                                          <p:spTgt spid="5"/>
                                        </p:tgtEl>
                                        <p:attrNameLst>
                                          <p:attrName>ppt_x</p:attrName>
                                        </p:attrNameLst>
                                      </p:cBhvr>
                                      <p:tavLst>
                                        <p:tav tm="0">
                                          <p:val>
                                            <p:strVal val="#ppt_x"/>
                                          </p:val>
                                        </p:tav>
                                        <p:tav tm="100000">
                                          <p:val>
                                            <p:strVal val="#ppt_x"/>
                                          </p:val>
                                        </p:tav>
                                      </p:tavLst>
                                    </p:anim>
                                    <p:anim calcmode="lin" valueType="num">
                                      <p:cBhvr additive="base">
                                        <p:cTn id="65"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56" grpId="0" animBg="1"/>
      <p:bldP spid="4" grpId="0"/>
      <p:bldP spid="5"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peech Bubble: Oval 148">
            <a:extLst>
              <a:ext uri="{FF2B5EF4-FFF2-40B4-BE49-F238E27FC236}">
                <a16:creationId xmlns:a16="http://schemas.microsoft.com/office/drawing/2014/main" id="{C3CA95BA-911A-488A-847D-2914F6D5B910}"/>
              </a:ext>
            </a:extLst>
          </p:cNvPr>
          <p:cNvSpPr/>
          <p:nvPr/>
        </p:nvSpPr>
        <p:spPr>
          <a:xfrm>
            <a:off x="1872263" y="2579314"/>
            <a:ext cx="4931985" cy="2405380"/>
          </a:xfrm>
          <a:prstGeom prst="wedgeEllipseCallout">
            <a:avLst>
              <a:gd name="adj1" fmla="val 57105"/>
              <a:gd name="adj2" fmla="val -18277"/>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Speech Bubble: Oval 55">
            <a:extLst>
              <a:ext uri="{FF2B5EF4-FFF2-40B4-BE49-F238E27FC236}">
                <a16:creationId xmlns:a16="http://schemas.microsoft.com/office/drawing/2014/main" id="{6C6B06BD-C153-1F42-052F-AA17B8DDB675}"/>
              </a:ext>
            </a:extLst>
          </p:cNvPr>
          <p:cNvSpPr/>
          <p:nvPr/>
        </p:nvSpPr>
        <p:spPr>
          <a:xfrm>
            <a:off x="1630566" y="267494"/>
            <a:ext cx="4165570" cy="2226980"/>
          </a:xfrm>
          <a:prstGeom prst="wedgeEllipseCallout">
            <a:avLst>
              <a:gd name="adj1" fmla="val -60506"/>
              <a:gd name="adj2" fmla="val -7659"/>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Rectangle 3"/>
          <p:cNvSpPr/>
          <p:nvPr/>
        </p:nvSpPr>
        <p:spPr>
          <a:xfrm>
            <a:off x="2229685" y="483518"/>
            <a:ext cx="3422435" cy="1938948"/>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Qua bài đọc, em thấy các tài liệu và hoạt động thư viện hiện nay đã phát triển như thế nào so với thư viện đầu tiên? </a:t>
            </a:r>
          </a:p>
        </p:txBody>
      </p:sp>
      <p:sp>
        <p:nvSpPr>
          <p:cNvPr id="5" name="Rectangle 4"/>
          <p:cNvSpPr/>
          <p:nvPr/>
        </p:nvSpPr>
        <p:spPr>
          <a:xfrm>
            <a:off x="2483768" y="3090366"/>
            <a:ext cx="4365614" cy="1569616"/>
          </a:xfrm>
          <a:prstGeom prst="rect">
            <a:avLst/>
          </a:prstGeom>
        </p:spPr>
        <p:txBody>
          <a:bodyPr wrap="square" lIns="91396" tIns="45698" rIns="91396" bIns="45698">
            <a:spAutoFit/>
          </a:bodyPr>
          <a:lstStyle/>
          <a:p>
            <a:r>
              <a:rPr lang="en-US" sz="2400" dirty="0">
                <a:latin typeface="Times New Roman" panose="02020603050405020304" pitchFamily="18" charset="0"/>
                <a:cs typeface="Times New Roman" panose="02020603050405020304" pitchFamily="18" charset="0"/>
              </a:rPr>
              <a:t>E</a:t>
            </a:r>
            <a:r>
              <a:rPr lang="vi-VN" sz="2400" dirty="0">
                <a:latin typeface="Times New Roman" panose="02020603050405020304" pitchFamily="18" charset="0"/>
                <a:cs typeface="Times New Roman" panose="02020603050405020304" pitchFamily="18" charset="0"/>
              </a:rPr>
              <a:t>m thấy các tài liệu và hoạt động thư viện hiện nay đã phát triển hiện đại và tiện nghi hơn rất nhiều so với thư viện đầu tiên. </a:t>
            </a:r>
          </a:p>
        </p:txBody>
      </p:sp>
      <p:grpSp>
        <p:nvGrpSpPr>
          <p:cNvPr id="17" name="Google Shape;1184;p63">
            <a:extLst>
              <a:ext uri="{FF2B5EF4-FFF2-40B4-BE49-F238E27FC236}">
                <a16:creationId xmlns:a16="http://schemas.microsoft.com/office/drawing/2014/main" id="{95FA68C9-9372-E452-44C1-144686F3BEDA}"/>
              </a:ext>
            </a:extLst>
          </p:cNvPr>
          <p:cNvGrpSpPr/>
          <p:nvPr/>
        </p:nvGrpSpPr>
        <p:grpSpPr>
          <a:xfrm rot="21193171">
            <a:off x="-84184" y="564003"/>
            <a:ext cx="1400928" cy="1715019"/>
            <a:chOff x="2039108" y="678179"/>
            <a:chExt cx="1846062" cy="2319889"/>
          </a:xfrm>
        </p:grpSpPr>
        <p:grpSp>
          <p:nvGrpSpPr>
            <p:cNvPr id="1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2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1608;p70">
            <a:extLst>
              <a:ext uri="{FF2B5EF4-FFF2-40B4-BE49-F238E27FC236}">
                <a16:creationId xmlns:a16="http://schemas.microsoft.com/office/drawing/2014/main" id="{8CECC9E8-7532-4CF8-ED78-AEBC506E6DFC}"/>
              </a:ext>
            </a:extLst>
          </p:cNvPr>
          <p:cNvGrpSpPr/>
          <p:nvPr/>
        </p:nvGrpSpPr>
        <p:grpSpPr>
          <a:xfrm flipH="1">
            <a:off x="6807905" y="2570105"/>
            <a:ext cx="2156583" cy="2593933"/>
            <a:chOff x="1862899" y="1669750"/>
            <a:chExt cx="2709114" cy="4593105"/>
          </a:xfrm>
        </p:grpSpPr>
        <p:sp>
          <p:nvSpPr>
            <p:cNvPr id="5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297815114"/>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80">
                                          <p:stCondLst>
                                            <p:cond delay="0"/>
                                          </p:stCondLst>
                                        </p:cTn>
                                        <p:tgtEl>
                                          <p:spTgt spid="56"/>
                                        </p:tgtEl>
                                      </p:cBhvr>
                                    </p:animEffect>
                                    <p:anim calcmode="lin" valueType="num">
                                      <p:cBhvr>
                                        <p:cTn id="2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9" dur="26">
                                          <p:stCondLst>
                                            <p:cond delay="650"/>
                                          </p:stCondLst>
                                        </p:cTn>
                                        <p:tgtEl>
                                          <p:spTgt spid="56"/>
                                        </p:tgtEl>
                                      </p:cBhvr>
                                      <p:to x="100000" y="60000"/>
                                    </p:animScale>
                                    <p:animScale>
                                      <p:cBhvr>
                                        <p:cTn id="30" dur="166" decel="50000">
                                          <p:stCondLst>
                                            <p:cond delay="676"/>
                                          </p:stCondLst>
                                        </p:cTn>
                                        <p:tgtEl>
                                          <p:spTgt spid="56"/>
                                        </p:tgtEl>
                                      </p:cBhvr>
                                      <p:to x="100000" y="100000"/>
                                    </p:animScale>
                                    <p:animScale>
                                      <p:cBhvr>
                                        <p:cTn id="31" dur="26">
                                          <p:stCondLst>
                                            <p:cond delay="1312"/>
                                          </p:stCondLst>
                                        </p:cTn>
                                        <p:tgtEl>
                                          <p:spTgt spid="56"/>
                                        </p:tgtEl>
                                      </p:cBhvr>
                                      <p:to x="100000" y="80000"/>
                                    </p:animScale>
                                    <p:animScale>
                                      <p:cBhvr>
                                        <p:cTn id="32" dur="166" decel="50000">
                                          <p:stCondLst>
                                            <p:cond delay="1338"/>
                                          </p:stCondLst>
                                        </p:cTn>
                                        <p:tgtEl>
                                          <p:spTgt spid="56"/>
                                        </p:tgtEl>
                                      </p:cBhvr>
                                      <p:to x="100000" y="100000"/>
                                    </p:animScale>
                                    <p:animScale>
                                      <p:cBhvr>
                                        <p:cTn id="33" dur="26">
                                          <p:stCondLst>
                                            <p:cond delay="1642"/>
                                          </p:stCondLst>
                                        </p:cTn>
                                        <p:tgtEl>
                                          <p:spTgt spid="56"/>
                                        </p:tgtEl>
                                      </p:cBhvr>
                                      <p:to x="100000" y="90000"/>
                                    </p:animScale>
                                    <p:animScale>
                                      <p:cBhvr>
                                        <p:cTn id="34" dur="166" decel="50000">
                                          <p:stCondLst>
                                            <p:cond delay="1668"/>
                                          </p:stCondLst>
                                        </p:cTn>
                                        <p:tgtEl>
                                          <p:spTgt spid="56"/>
                                        </p:tgtEl>
                                      </p:cBhvr>
                                      <p:to x="100000" y="100000"/>
                                    </p:animScale>
                                    <p:animScale>
                                      <p:cBhvr>
                                        <p:cTn id="35" dur="26">
                                          <p:stCondLst>
                                            <p:cond delay="1808"/>
                                          </p:stCondLst>
                                        </p:cTn>
                                        <p:tgtEl>
                                          <p:spTgt spid="56"/>
                                        </p:tgtEl>
                                      </p:cBhvr>
                                      <p:to x="100000" y="95000"/>
                                    </p:animScale>
                                    <p:animScale>
                                      <p:cBhvr>
                                        <p:cTn id="36" dur="166" decel="50000">
                                          <p:stCondLst>
                                            <p:cond delay="1834"/>
                                          </p:stCondLst>
                                        </p:cTn>
                                        <p:tgtEl>
                                          <p:spTgt spid="5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000" fill="hold"/>
                                        <p:tgtEl>
                                          <p:spTgt spid="57"/>
                                        </p:tgtEl>
                                        <p:attrNameLst>
                                          <p:attrName>ppt_x</p:attrName>
                                        </p:attrNameLst>
                                      </p:cBhvr>
                                      <p:tavLst>
                                        <p:tav tm="0">
                                          <p:val>
                                            <p:strVal val="#ppt_x"/>
                                          </p:val>
                                        </p:tav>
                                        <p:tav tm="100000">
                                          <p:val>
                                            <p:strVal val="#ppt_x"/>
                                          </p:val>
                                        </p:tav>
                                      </p:tavLst>
                                    </p:anim>
                                    <p:anim calcmode="lin" valueType="num">
                                      <p:cBhvr additive="base">
                                        <p:cTn id="58" dur="10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1000" fill="hold"/>
                                        <p:tgtEl>
                                          <p:spTgt spid="149"/>
                                        </p:tgtEl>
                                        <p:attrNameLst>
                                          <p:attrName>ppt_x</p:attrName>
                                        </p:attrNameLst>
                                      </p:cBhvr>
                                      <p:tavLst>
                                        <p:tav tm="0">
                                          <p:val>
                                            <p:strVal val="#ppt_x"/>
                                          </p:val>
                                        </p:tav>
                                        <p:tav tm="100000">
                                          <p:val>
                                            <p:strVal val="#ppt_x"/>
                                          </p:val>
                                        </p:tav>
                                      </p:tavLst>
                                    </p:anim>
                                    <p:anim calcmode="lin" valueType="num">
                                      <p:cBhvr additive="base">
                                        <p:cTn id="62" dur="1000" fill="hold"/>
                                        <p:tgtEl>
                                          <p:spTgt spid="1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1000" fill="hold"/>
                                        <p:tgtEl>
                                          <p:spTgt spid="5"/>
                                        </p:tgtEl>
                                        <p:attrNameLst>
                                          <p:attrName>ppt_x</p:attrName>
                                        </p:attrNameLst>
                                      </p:cBhvr>
                                      <p:tavLst>
                                        <p:tav tm="0">
                                          <p:val>
                                            <p:strVal val="#ppt_x"/>
                                          </p:val>
                                        </p:tav>
                                        <p:tav tm="100000">
                                          <p:val>
                                            <p:strVal val="#ppt_x"/>
                                          </p:val>
                                        </p:tav>
                                      </p:tavLst>
                                    </p:anim>
                                    <p:anim calcmode="lin" valueType="num">
                                      <p:cBhvr additive="base">
                                        <p:cTn id="6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56" grpId="0" animBg="1"/>
      <p:bldP spid="4" grpId="0"/>
      <p:bldP spid="5" grpId="0"/>
    </p:bld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49" name="Speech Bubble: Oval 148">
            <a:extLst>
              <a:ext uri="{FF2B5EF4-FFF2-40B4-BE49-F238E27FC236}">
                <a16:creationId xmlns:a16="http://schemas.microsoft.com/office/drawing/2014/main" id="{C3CA95BA-911A-488A-847D-2914F6D5B910}"/>
              </a:ext>
            </a:extLst>
          </p:cNvPr>
          <p:cNvSpPr/>
          <p:nvPr/>
        </p:nvSpPr>
        <p:spPr>
          <a:xfrm>
            <a:off x="2880046" y="2579314"/>
            <a:ext cx="3819662" cy="2034013"/>
          </a:xfrm>
          <a:prstGeom prst="wedgeEllipseCallout">
            <a:avLst>
              <a:gd name="adj1" fmla="val 57105"/>
              <a:gd name="adj2" fmla="val -18277"/>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56" name="Speech Bubble: Oval 55">
            <a:extLst>
              <a:ext uri="{FF2B5EF4-FFF2-40B4-BE49-F238E27FC236}">
                <a16:creationId xmlns:a16="http://schemas.microsoft.com/office/drawing/2014/main" id="{6C6B06BD-C153-1F42-052F-AA17B8DDB675}"/>
              </a:ext>
            </a:extLst>
          </p:cNvPr>
          <p:cNvSpPr/>
          <p:nvPr/>
        </p:nvSpPr>
        <p:spPr>
          <a:xfrm>
            <a:off x="1630566" y="421828"/>
            <a:ext cx="3732917" cy="1832898"/>
          </a:xfrm>
          <a:prstGeom prst="wedgeEllipseCallout">
            <a:avLst>
              <a:gd name="adj1" fmla="val -60506"/>
              <a:gd name="adj2" fmla="val -7659"/>
            </a:avLst>
          </a:prstGeom>
          <a:solidFill>
            <a:srgbClr val="99CCFF"/>
          </a:solidFill>
          <a:ln>
            <a:solidFill>
              <a:srgbClr val="0066FF"/>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solidFill>
                <a:srgbClr val="7030A0"/>
              </a:solidFill>
            </a:endParaRPr>
          </a:p>
        </p:txBody>
      </p:sp>
      <p:sp>
        <p:nvSpPr>
          <p:cNvPr id="4" name="Rectangle 3"/>
          <p:cNvSpPr/>
          <p:nvPr/>
        </p:nvSpPr>
        <p:spPr>
          <a:xfrm>
            <a:off x="1941048" y="829969"/>
            <a:ext cx="3422435" cy="830952"/>
          </a:xfrm>
          <a:prstGeom prst="rect">
            <a:avLst/>
          </a:prstGeom>
        </p:spPr>
        <p:txBody>
          <a:bodyPr wrap="square" lIns="91396" tIns="45698" rIns="91396" bIns="45698">
            <a:spAutoFit/>
          </a:bodyPr>
          <a:lstStyle/>
          <a:p>
            <a:r>
              <a:rPr lang="vi-VN" sz="2400" b="1" dirty="0">
                <a:latin typeface="Times New Roman" panose="02020603050405020304" pitchFamily="18" charset="0"/>
                <a:cs typeface="Times New Roman" panose="02020603050405020304" pitchFamily="18" charset="0"/>
              </a:rPr>
              <a:t>Em mong muốn điều gì ở thư viện trường em? </a:t>
            </a:r>
          </a:p>
        </p:txBody>
      </p:sp>
      <p:sp>
        <p:nvSpPr>
          <p:cNvPr id="5" name="Rectangle 4"/>
          <p:cNvSpPr/>
          <p:nvPr/>
        </p:nvSpPr>
        <p:spPr>
          <a:xfrm>
            <a:off x="3398698" y="2845928"/>
            <a:ext cx="3193183" cy="1569616"/>
          </a:xfrm>
          <a:prstGeom prst="rect">
            <a:avLst/>
          </a:prstGeom>
        </p:spPr>
        <p:txBody>
          <a:bodyPr wrap="square" lIns="91396" tIns="45698" rIns="91396" bIns="45698">
            <a:spAutoFit/>
          </a:bodyPr>
          <a:lstStyle/>
          <a:p>
            <a:r>
              <a:rPr lang="vi-VN" sz="2400" dirty="0">
                <a:latin typeface="Times New Roman" panose="02020603050405020304" pitchFamily="18" charset="0"/>
                <a:cs typeface="Times New Roman" panose="02020603050405020304" pitchFamily="18" charset="0"/>
              </a:rPr>
              <a:t>Em mong muốn thư viện trường em sẽ hiện đại hơn và có đa dạng các loại sách. </a:t>
            </a:r>
          </a:p>
        </p:txBody>
      </p:sp>
      <p:grpSp>
        <p:nvGrpSpPr>
          <p:cNvPr id="17" name="Google Shape;1184;p63">
            <a:extLst>
              <a:ext uri="{FF2B5EF4-FFF2-40B4-BE49-F238E27FC236}">
                <a16:creationId xmlns:a16="http://schemas.microsoft.com/office/drawing/2014/main" id="{95FA68C9-9372-E452-44C1-144686F3BEDA}"/>
              </a:ext>
            </a:extLst>
          </p:cNvPr>
          <p:cNvGrpSpPr/>
          <p:nvPr/>
        </p:nvGrpSpPr>
        <p:grpSpPr>
          <a:xfrm rot="21193171">
            <a:off x="-84184" y="564003"/>
            <a:ext cx="1400928" cy="1715019"/>
            <a:chOff x="2039108" y="678179"/>
            <a:chExt cx="1846062" cy="2319889"/>
          </a:xfrm>
        </p:grpSpPr>
        <p:grpSp>
          <p:nvGrpSpPr>
            <p:cNvPr id="18" name="Google Shape;1185;p63">
              <a:extLst>
                <a:ext uri="{FF2B5EF4-FFF2-40B4-BE49-F238E27FC236}">
                  <a16:creationId xmlns:a16="http://schemas.microsoft.com/office/drawing/2014/main" id="{86E206B2-94F1-CA5F-3C2E-E64623477236}"/>
                </a:ext>
              </a:extLst>
            </p:cNvPr>
            <p:cNvGrpSpPr/>
            <p:nvPr/>
          </p:nvGrpSpPr>
          <p:grpSpPr>
            <a:xfrm>
              <a:off x="2039108" y="678179"/>
              <a:ext cx="1846062" cy="2319889"/>
              <a:chOff x="-1122992" y="804804"/>
              <a:chExt cx="1846062" cy="2319889"/>
            </a:xfrm>
          </p:grpSpPr>
          <p:sp>
            <p:nvSpPr>
              <p:cNvPr id="20" name="Google Shape;1186;p63">
                <a:extLst>
                  <a:ext uri="{FF2B5EF4-FFF2-40B4-BE49-F238E27FC236}">
                    <a16:creationId xmlns:a16="http://schemas.microsoft.com/office/drawing/2014/main" id="{85B752FA-C3A8-8BB5-E425-4C2F7AFE60CD}"/>
                  </a:ext>
                </a:extLst>
              </p:cNvPr>
              <p:cNvSpPr/>
              <p:nvPr/>
            </p:nvSpPr>
            <p:spPr>
              <a:xfrm>
                <a:off x="-901238" y="2245689"/>
                <a:ext cx="1402621" cy="655824"/>
              </a:xfrm>
              <a:custGeom>
                <a:avLst/>
                <a:gdLst/>
                <a:ahLst/>
                <a:cxnLst/>
                <a:rect l="l" t="t" r="r" b="b"/>
                <a:pathLst>
                  <a:path w="23466" h="10972" extrusionOk="0">
                    <a:moveTo>
                      <a:pt x="15508" y="0"/>
                    </a:moveTo>
                    <a:cubicBezTo>
                      <a:pt x="14830" y="0"/>
                      <a:pt x="14408" y="90"/>
                      <a:pt x="14408" y="90"/>
                    </a:cubicBezTo>
                    <a:lnTo>
                      <a:pt x="14073" y="1123"/>
                    </a:lnTo>
                    <a:cubicBezTo>
                      <a:pt x="13344" y="1458"/>
                      <a:pt x="12158" y="1488"/>
                      <a:pt x="11763" y="1518"/>
                    </a:cubicBezTo>
                    <a:lnTo>
                      <a:pt x="11733" y="1518"/>
                    </a:lnTo>
                    <a:cubicBezTo>
                      <a:pt x="11307" y="1488"/>
                      <a:pt x="10122" y="1458"/>
                      <a:pt x="9392" y="1123"/>
                    </a:cubicBezTo>
                    <a:lnTo>
                      <a:pt x="9362" y="211"/>
                    </a:lnTo>
                    <a:cubicBezTo>
                      <a:pt x="9362" y="211"/>
                      <a:pt x="8855" y="99"/>
                      <a:pt x="8060" y="99"/>
                    </a:cubicBezTo>
                    <a:cubicBezTo>
                      <a:pt x="6046" y="99"/>
                      <a:pt x="2179" y="818"/>
                      <a:pt x="0" y="5895"/>
                    </a:cubicBezTo>
                    <a:cubicBezTo>
                      <a:pt x="0" y="5895"/>
                      <a:pt x="3526" y="8327"/>
                      <a:pt x="4590" y="8509"/>
                    </a:cubicBezTo>
                    <a:lnTo>
                      <a:pt x="4833" y="10698"/>
                    </a:lnTo>
                    <a:lnTo>
                      <a:pt x="11398" y="10819"/>
                    </a:lnTo>
                    <a:lnTo>
                      <a:pt x="12098" y="10819"/>
                    </a:lnTo>
                    <a:lnTo>
                      <a:pt x="18693" y="10971"/>
                    </a:lnTo>
                    <a:lnTo>
                      <a:pt x="18876" y="8509"/>
                    </a:lnTo>
                    <a:cubicBezTo>
                      <a:pt x="19970" y="8327"/>
                      <a:pt x="23466" y="5895"/>
                      <a:pt x="23466" y="5895"/>
                    </a:cubicBezTo>
                    <a:cubicBezTo>
                      <a:pt x="21231" y="690"/>
                      <a:pt x="17388" y="0"/>
                      <a:pt x="15508"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1" name="Google Shape;1187;p63">
                <a:extLst>
                  <a:ext uri="{FF2B5EF4-FFF2-40B4-BE49-F238E27FC236}">
                    <a16:creationId xmlns:a16="http://schemas.microsoft.com/office/drawing/2014/main" id="{592D7C1E-DC9C-B912-189C-4DFBB8ED6FA7}"/>
                  </a:ext>
                </a:extLst>
              </p:cNvPr>
              <p:cNvSpPr/>
              <p:nvPr/>
            </p:nvSpPr>
            <p:spPr>
              <a:xfrm>
                <a:off x="-372555" y="2082037"/>
                <a:ext cx="388820" cy="262401"/>
              </a:xfrm>
              <a:custGeom>
                <a:avLst/>
                <a:gdLst/>
                <a:ahLst/>
                <a:cxnLst/>
                <a:rect l="l" t="t" r="r" b="b"/>
                <a:pathLst>
                  <a:path w="6505" h="4390" extrusionOk="0">
                    <a:moveTo>
                      <a:pt x="6505" y="1"/>
                    </a:moveTo>
                    <a:lnTo>
                      <a:pt x="0" y="639"/>
                    </a:lnTo>
                    <a:cubicBezTo>
                      <a:pt x="0" y="639"/>
                      <a:pt x="578" y="2007"/>
                      <a:pt x="608" y="4074"/>
                    </a:cubicBezTo>
                    <a:cubicBezTo>
                      <a:pt x="608" y="4074"/>
                      <a:pt x="1725" y="4389"/>
                      <a:pt x="3052" y="4389"/>
                    </a:cubicBezTo>
                    <a:cubicBezTo>
                      <a:pt x="3743" y="4389"/>
                      <a:pt x="4491" y="4304"/>
                      <a:pt x="5167" y="4044"/>
                    </a:cubicBezTo>
                    <a:lnTo>
                      <a:pt x="6505" y="1"/>
                    </a:lnTo>
                    <a:close/>
                  </a:path>
                </a:pathLst>
              </a:custGeom>
              <a:solidFill>
                <a:schemeClr val="accent2">
                  <a:lumMod val="20000"/>
                  <a:lumOff val="80000"/>
                </a:scheme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2" name="Google Shape;1188;p63">
                <a:extLst>
                  <a:ext uri="{FF2B5EF4-FFF2-40B4-BE49-F238E27FC236}">
                    <a16:creationId xmlns:a16="http://schemas.microsoft.com/office/drawing/2014/main" id="{74BEB145-7C00-28FD-DD4E-1B9F158993E1}"/>
                  </a:ext>
                </a:extLst>
              </p:cNvPr>
              <p:cNvSpPr/>
              <p:nvPr/>
            </p:nvSpPr>
            <p:spPr>
              <a:xfrm>
                <a:off x="-1061128" y="1684786"/>
                <a:ext cx="270769" cy="167662"/>
              </a:xfrm>
              <a:custGeom>
                <a:avLst/>
                <a:gdLst/>
                <a:ahLst/>
                <a:cxnLst/>
                <a:rect l="l" t="t" r="r" b="b"/>
                <a:pathLst>
                  <a:path w="4530" h="2805" extrusionOk="0">
                    <a:moveTo>
                      <a:pt x="2592" y="0"/>
                    </a:moveTo>
                    <a:cubicBezTo>
                      <a:pt x="1673" y="0"/>
                      <a:pt x="757" y="289"/>
                      <a:pt x="0" y="865"/>
                    </a:cubicBezTo>
                    <a:cubicBezTo>
                      <a:pt x="199" y="1859"/>
                      <a:pt x="1055" y="2804"/>
                      <a:pt x="2558" y="2804"/>
                    </a:cubicBezTo>
                    <a:cubicBezTo>
                      <a:pt x="3124" y="2804"/>
                      <a:pt x="3781" y="2670"/>
                      <a:pt x="4529" y="2354"/>
                    </a:cubicBezTo>
                    <a:lnTo>
                      <a:pt x="4438" y="409"/>
                    </a:lnTo>
                    <a:cubicBezTo>
                      <a:pt x="3856" y="137"/>
                      <a:pt x="3224" y="0"/>
                      <a:pt x="2592"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3" name="Google Shape;1189;p63">
                <a:extLst>
                  <a:ext uri="{FF2B5EF4-FFF2-40B4-BE49-F238E27FC236}">
                    <a16:creationId xmlns:a16="http://schemas.microsoft.com/office/drawing/2014/main" id="{148D4740-C0C0-8783-4EB3-5F31032814AF}"/>
                  </a:ext>
                </a:extLst>
              </p:cNvPr>
              <p:cNvSpPr/>
              <p:nvPr/>
            </p:nvSpPr>
            <p:spPr>
              <a:xfrm>
                <a:off x="-1070213" y="1590284"/>
                <a:ext cx="274356" cy="146861"/>
              </a:xfrm>
              <a:custGeom>
                <a:avLst/>
                <a:gdLst/>
                <a:ahLst/>
                <a:cxnLst/>
                <a:rect l="l" t="t" r="r" b="b"/>
                <a:pathLst>
                  <a:path w="4590" h="2457" extrusionOk="0">
                    <a:moveTo>
                      <a:pt x="2427" y="1"/>
                    </a:moveTo>
                    <a:cubicBezTo>
                      <a:pt x="1936" y="1"/>
                      <a:pt x="1404" y="118"/>
                      <a:pt x="882" y="451"/>
                    </a:cubicBezTo>
                    <a:cubicBezTo>
                      <a:pt x="243" y="876"/>
                      <a:pt x="0" y="1697"/>
                      <a:pt x="152" y="2457"/>
                    </a:cubicBezTo>
                    <a:cubicBezTo>
                      <a:pt x="909" y="1881"/>
                      <a:pt x="1825" y="1592"/>
                      <a:pt x="2744" y="1592"/>
                    </a:cubicBezTo>
                    <a:cubicBezTo>
                      <a:pt x="3376" y="1592"/>
                      <a:pt x="4008" y="1729"/>
                      <a:pt x="4590" y="2001"/>
                    </a:cubicBezTo>
                    <a:lnTo>
                      <a:pt x="4529" y="664"/>
                    </a:lnTo>
                    <a:cubicBezTo>
                      <a:pt x="4529" y="664"/>
                      <a:pt x="3595" y="1"/>
                      <a:pt x="242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4" name="Google Shape;1190;p63">
                <a:extLst>
                  <a:ext uri="{FF2B5EF4-FFF2-40B4-BE49-F238E27FC236}">
                    <a16:creationId xmlns:a16="http://schemas.microsoft.com/office/drawing/2014/main" id="{FD2E7818-1463-39B8-873B-624B93E6E103}"/>
                  </a:ext>
                </a:extLst>
              </p:cNvPr>
              <p:cNvSpPr/>
              <p:nvPr/>
            </p:nvSpPr>
            <p:spPr>
              <a:xfrm>
                <a:off x="-983006" y="1697293"/>
                <a:ext cx="170830" cy="135923"/>
              </a:xfrm>
              <a:custGeom>
                <a:avLst/>
                <a:gdLst/>
                <a:ahLst/>
                <a:cxnLst/>
                <a:rect l="l" t="t" r="r" b="b"/>
                <a:pathLst>
                  <a:path w="2858" h="2274" extrusionOk="0">
                    <a:moveTo>
                      <a:pt x="1290" y="0"/>
                    </a:moveTo>
                    <a:cubicBezTo>
                      <a:pt x="860" y="0"/>
                      <a:pt x="406" y="123"/>
                      <a:pt x="31" y="237"/>
                    </a:cubicBezTo>
                    <a:cubicBezTo>
                      <a:pt x="0" y="237"/>
                      <a:pt x="0" y="298"/>
                      <a:pt x="31" y="298"/>
                    </a:cubicBezTo>
                    <a:cubicBezTo>
                      <a:pt x="440" y="264"/>
                      <a:pt x="897" y="134"/>
                      <a:pt x="1327" y="134"/>
                    </a:cubicBezTo>
                    <a:cubicBezTo>
                      <a:pt x="1663" y="134"/>
                      <a:pt x="1983" y="214"/>
                      <a:pt x="2250" y="480"/>
                    </a:cubicBezTo>
                    <a:cubicBezTo>
                      <a:pt x="2645" y="906"/>
                      <a:pt x="2645" y="1635"/>
                      <a:pt x="2675" y="2183"/>
                    </a:cubicBezTo>
                    <a:cubicBezTo>
                      <a:pt x="2690" y="2243"/>
                      <a:pt x="2736" y="2274"/>
                      <a:pt x="2778" y="2274"/>
                    </a:cubicBezTo>
                    <a:cubicBezTo>
                      <a:pt x="2819" y="2274"/>
                      <a:pt x="2857" y="2243"/>
                      <a:pt x="2857" y="2183"/>
                    </a:cubicBezTo>
                    <a:cubicBezTo>
                      <a:pt x="2827" y="1575"/>
                      <a:pt x="2797" y="784"/>
                      <a:pt x="2280" y="359"/>
                    </a:cubicBezTo>
                    <a:cubicBezTo>
                      <a:pt x="2013" y="91"/>
                      <a:pt x="1660" y="0"/>
                      <a:pt x="1290"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5" name="Google Shape;1191;p63">
                <a:extLst>
                  <a:ext uri="{FF2B5EF4-FFF2-40B4-BE49-F238E27FC236}">
                    <a16:creationId xmlns:a16="http://schemas.microsoft.com/office/drawing/2014/main" id="{70B6558E-A719-1766-620A-A4FDE061F49B}"/>
                  </a:ext>
                </a:extLst>
              </p:cNvPr>
              <p:cNvSpPr/>
              <p:nvPr/>
            </p:nvSpPr>
            <p:spPr>
              <a:xfrm>
                <a:off x="-911698" y="1733763"/>
                <a:ext cx="98445" cy="54991"/>
              </a:xfrm>
              <a:custGeom>
                <a:avLst/>
                <a:gdLst/>
                <a:ahLst/>
                <a:cxnLst/>
                <a:rect l="l" t="t" r="r" b="b"/>
                <a:pathLst>
                  <a:path w="1647" h="920" extrusionOk="0">
                    <a:moveTo>
                      <a:pt x="580" y="1"/>
                    </a:moveTo>
                    <a:cubicBezTo>
                      <a:pt x="408" y="1"/>
                      <a:pt x="229" y="64"/>
                      <a:pt x="53" y="213"/>
                    </a:cubicBezTo>
                    <a:cubicBezTo>
                      <a:pt x="1" y="266"/>
                      <a:pt x="62" y="341"/>
                      <a:pt x="119" y="341"/>
                    </a:cubicBezTo>
                    <a:cubicBezTo>
                      <a:pt x="127" y="341"/>
                      <a:pt x="136" y="339"/>
                      <a:pt x="145" y="335"/>
                    </a:cubicBezTo>
                    <a:cubicBezTo>
                      <a:pt x="297" y="244"/>
                      <a:pt x="441" y="190"/>
                      <a:pt x="585" y="190"/>
                    </a:cubicBezTo>
                    <a:cubicBezTo>
                      <a:pt x="730" y="190"/>
                      <a:pt x="874" y="244"/>
                      <a:pt x="1026" y="365"/>
                    </a:cubicBezTo>
                    <a:cubicBezTo>
                      <a:pt x="1209" y="517"/>
                      <a:pt x="1330" y="730"/>
                      <a:pt x="1482" y="882"/>
                    </a:cubicBezTo>
                    <a:cubicBezTo>
                      <a:pt x="1500" y="909"/>
                      <a:pt x="1523" y="920"/>
                      <a:pt x="1545" y="920"/>
                    </a:cubicBezTo>
                    <a:cubicBezTo>
                      <a:pt x="1598" y="920"/>
                      <a:pt x="1647" y="855"/>
                      <a:pt x="1604" y="791"/>
                    </a:cubicBezTo>
                    <a:cubicBezTo>
                      <a:pt x="1388" y="380"/>
                      <a:pt x="1003" y="1"/>
                      <a:pt x="58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6" name="Google Shape;1192;p63">
                <a:extLst>
                  <a:ext uri="{FF2B5EF4-FFF2-40B4-BE49-F238E27FC236}">
                    <a16:creationId xmlns:a16="http://schemas.microsoft.com/office/drawing/2014/main" id="{F689D185-ABA0-038B-805C-366DE1A2A230}"/>
                  </a:ext>
                </a:extLst>
              </p:cNvPr>
              <p:cNvSpPr/>
              <p:nvPr/>
            </p:nvSpPr>
            <p:spPr>
              <a:xfrm>
                <a:off x="408664" y="1616687"/>
                <a:ext cx="265330" cy="168678"/>
              </a:xfrm>
              <a:custGeom>
                <a:avLst/>
                <a:gdLst/>
                <a:ahLst/>
                <a:cxnLst/>
                <a:rect l="l" t="t" r="r" b="b"/>
                <a:pathLst>
                  <a:path w="4439" h="2822" extrusionOk="0">
                    <a:moveTo>
                      <a:pt x="2197" y="0"/>
                    </a:moveTo>
                    <a:cubicBezTo>
                      <a:pt x="1430" y="0"/>
                      <a:pt x="663" y="198"/>
                      <a:pt x="0" y="589"/>
                    </a:cubicBezTo>
                    <a:lnTo>
                      <a:pt x="92" y="2534"/>
                    </a:lnTo>
                    <a:cubicBezTo>
                      <a:pt x="711" y="2734"/>
                      <a:pt x="1262" y="2822"/>
                      <a:pt x="1746" y="2822"/>
                    </a:cubicBezTo>
                    <a:cubicBezTo>
                      <a:pt x="3470" y="2822"/>
                      <a:pt x="4343" y="1711"/>
                      <a:pt x="4438" y="619"/>
                    </a:cubicBezTo>
                    <a:cubicBezTo>
                      <a:pt x="3763" y="205"/>
                      <a:pt x="2980" y="0"/>
                      <a:pt x="219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7" name="Google Shape;1193;p63">
                <a:extLst>
                  <a:ext uri="{FF2B5EF4-FFF2-40B4-BE49-F238E27FC236}">
                    <a16:creationId xmlns:a16="http://schemas.microsoft.com/office/drawing/2014/main" id="{9EE75C83-0C41-D9BC-75D7-3E5D00AD2B93}"/>
                  </a:ext>
                </a:extLst>
              </p:cNvPr>
              <p:cNvSpPr/>
              <p:nvPr/>
            </p:nvSpPr>
            <p:spPr>
              <a:xfrm>
                <a:off x="403225" y="1521229"/>
                <a:ext cx="276209" cy="133173"/>
              </a:xfrm>
              <a:custGeom>
                <a:avLst/>
                <a:gdLst/>
                <a:ahLst/>
                <a:cxnLst/>
                <a:rect l="l" t="t" r="r" b="b"/>
                <a:pathLst>
                  <a:path w="4621" h="2228" extrusionOk="0">
                    <a:moveTo>
                      <a:pt x="2320" y="0"/>
                    </a:moveTo>
                    <a:cubicBezTo>
                      <a:pt x="1018" y="0"/>
                      <a:pt x="0" y="860"/>
                      <a:pt x="0" y="860"/>
                    </a:cubicBezTo>
                    <a:lnTo>
                      <a:pt x="91" y="2197"/>
                    </a:lnTo>
                    <a:cubicBezTo>
                      <a:pt x="754" y="1806"/>
                      <a:pt x="1521" y="1608"/>
                      <a:pt x="2288" y="1608"/>
                    </a:cubicBezTo>
                    <a:cubicBezTo>
                      <a:pt x="3071" y="1608"/>
                      <a:pt x="3854" y="1813"/>
                      <a:pt x="4529" y="2227"/>
                    </a:cubicBezTo>
                    <a:cubicBezTo>
                      <a:pt x="4620" y="1437"/>
                      <a:pt x="4286" y="677"/>
                      <a:pt x="3617" y="313"/>
                    </a:cubicBezTo>
                    <a:cubicBezTo>
                      <a:pt x="3172" y="86"/>
                      <a:pt x="2731" y="0"/>
                      <a:pt x="2320"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8" name="Google Shape;1194;p63">
                <a:extLst>
                  <a:ext uri="{FF2B5EF4-FFF2-40B4-BE49-F238E27FC236}">
                    <a16:creationId xmlns:a16="http://schemas.microsoft.com/office/drawing/2014/main" id="{4E03210A-E3B7-EC21-A012-F4EF06434E7C}"/>
                  </a:ext>
                </a:extLst>
              </p:cNvPr>
              <p:cNvSpPr/>
              <p:nvPr/>
            </p:nvSpPr>
            <p:spPr>
              <a:xfrm>
                <a:off x="430481" y="1626823"/>
                <a:ext cx="163538" cy="144649"/>
              </a:xfrm>
              <a:custGeom>
                <a:avLst/>
                <a:gdLst/>
                <a:ahLst/>
                <a:cxnLst/>
                <a:rect l="l" t="t" r="r" b="b"/>
                <a:pathLst>
                  <a:path w="2736" h="2420" extrusionOk="0">
                    <a:moveTo>
                      <a:pt x="1698" y="1"/>
                    </a:moveTo>
                    <a:cubicBezTo>
                      <a:pt x="1228" y="1"/>
                      <a:pt x="771" y="106"/>
                      <a:pt x="456" y="474"/>
                    </a:cubicBezTo>
                    <a:cubicBezTo>
                      <a:pt x="0" y="960"/>
                      <a:pt x="31" y="1720"/>
                      <a:pt x="91" y="2328"/>
                    </a:cubicBezTo>
                    <a:cubicBezTo>
                      <a:pt x="91" y="2389"/>
                      <a:pt x="129" y="2419"/>
                      <a:pt x="167" y="2419"/>
                    </a:cubicBezTo>
                    <a:cubicBezTo>
                      <a:pt x="205" y="2419"/>
                      <a:pt x="243" y="2389"/>
                      <a:pt x="243" y="2328"/>
                    </a:cubicBezTo>
                    <a:cubicBezTo>
                      <a:pt x="243" y="1811"/>
                      <a:pt x="152" y="1173"/>
                      <a:pt x="456" y="687"/>
                    </a:cubicBezTo>
                    <a:cubicBezTo>
                      <a:pt x="740" y="226"/>
                      <a:pt x="1199" y="137"/>
                      <a:pt x="1683" y="137"/>
                    </a:cubicBezTo>
                    <a:cubicBezTo>
                      <a:pt x="1987" y="137"/>
                      <a:pt x="2301" y="172"/>
                      <a:pt x="2587" y="172"/>
                    </a:cubicBezTo>
                    <a:cubicBezTo>
                      <a:pt x="2627" y="172"/>
                      <a:pt x="2667" y="172"/>
                      <a:pt x="2705" y="170"/>
                    </a:cubicBezTo>
                    <a:cubicBezTo>
                      <a:pt x="2736" y="170"/>
                      <a:pt x="2736" y="140"/>
                      <a:pt x="2705" y="109"/>
                    </a:cubicBezTo>
                    <a:cubicBezTo>
                      <a:pt x="2396" y="58"/>
                      <a:pt x="2043" y="1"/>
                      <a:pt x="1698"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29" name="Google Shape;1195;p63">
                <a:extLst>
                  <a:ext uri="{FF2B5EF4-FFF2-40B4-BE49-F238E27FC236}">
                    <a16:creationId xmlns:a16="http://schemas.microsoft.com/office/drawing/2014/main" id="{4A977C59-B54A-B618-448A-9469CD16D699}"/>
                  </a:ext>
                </a:extLst>
              </p:cNvPr>
              <p:cNvSpPr/>
              <p:nvPr/>
            </p:nvSpPr>
            <p:spPr>
              <a:xfrm>
                <a:off x="431736" y="1665276"/>
                <a:ext cx="93006" cy="60071"/>
              </a:xfrm>
              <a:custGeom>
                <a:avLst/>
                <a:gdLst/>
                <a:ahLst/>
                <a:cxnLst/>
                <a:rect l="l" t="t" r="r" b="b"/>
                <a:pathLst>
                  <a:path w="1556" h="1005" extrusionOk="0">
                    <a:moveTo>
                      <a:pt x="1029" y="1"/>
                    </a:moveTo>
                    <a:cubicBezTo>
                      <a:pt x="582" y="1"/>
                      <a:pt x="220" y="440"/>
                      <a:pt x="40" y="912"/>
                    </a:cubicBezTo>
                    <a:cubicBezTo>
                      <a:pt x="1" y="971"/>
                      <a:pt x="50" y="1004"/>
                      <a:pt x="106" y="1004"/>
                    </a:cubicBezTo>
                    <a:cubicBezTo>
                      <a:pt x="137" y="1004"/>
                      <a:pt x="170" y="994"/>
                      <a:pt x="192" y="972"/>
                    </a:cubicBezTo>
                    <a:cubicBezTo>
                      <a:pt x="344" y="760"/>
                      <a:pt x="435" y="517"/>
                      <a:pt x="648" y="334"/>
                    </a:cubicBezTo>
                    <a:cubicBezTo>
                      <a:pt x="775" y="223"/>
                      <a:pt x="910" y="178"/>
                      <a:pt x="1054" y="178"/>
                    </a:cubicBezTo>
                    <a:cubicBezTo>
                      <a:pt x="1185" y="178"/>
                      <a:pt x="1324" y="215"/>
                      <a:pt x="1469" y="273"/>
                    </a:cubicBezTo>
                    <a:cubicBezTo>
                      <a:pt x="1477" y="278"/>
                      <a:pt x="1485" y="279"/>
                      <a:pt x="1492" y="279"/>
                    </a:cubicBezTo>
                    <a:cubicBezTo>
                      <a:pt x="1537" y="279"/>
                      <a:pt x="1555" y="208"/>
                      <a:pt x="1529" y="182"/>
                    </a:cubicBezTo>
                    <a:cubicBezTo>
                      <a:pt x="1355" y="55"/>
                      <a:pt x="1187" y="1"/>
                      <a:pt x="102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0" name="Google Shape;1196;p63">
                <a:extLst>
                  <a:ext uri="{FF2B5EF4-FFF2-40B4-BE49-F238E27FC236}">
                    <a16:creationId xmlns:a16="http://schemas.microsoft.com/office/drawing/2014/main" id="{B8BC55D9-358C-EE47-F99A-7A330B8771A4}"/>
                  </a:ext>
                </a:extLst>
              </p:cNvPr>
              <p:cNvSpPr/>
              <p:nvPr/>
            </p:nvSpPr>
            <p:spPr>
              <a:xfrm>
                <a:off x="-859930" y="960743"/>
                <a:ext cx="1321054" cy="1205850"/>
              </a:xfrm>
              <a:custGeom>
                <a:avLst/>
                <a:gdLst/>
                <a:ahLst/>
                <a:cxnLst/>
                <a:rect l="l" t="t" r="r" b="b"/>
                <a:pathLst>
                  <a:path w="21991" h="20174" extrusionOk="0">
                    <a:moveTo>
                      <a:pt x="8671" y="0"/>
                    </a:moveTo>
                    <a:cubicBezTo>
                      <a:pt x="4207" y="0"/>
                      <a:pt x="1" y="2149"/>
                      <a:pt x="622" y="10585"/>
                    </a:cubicBezTo>
                    <a:cubicBezTo>
                      <a:pt x="622" y="10585"/>
                      <a:pt x="713" y="14384"/>
                      <a:pt x="1716" y="16208"/>
                    </a:cubicBezTo>
                    <a:cubicBezTo>
                      <a:pt x="2719" y="18062"/>
                      <a:pt x="5880" y="20007"/>
                      <a:pt x="9984" y="20159"/>
                    </a:cubicBezTo>
                    <a:cubicBezTo>
                      <a:pt x="10192" y="20169"/>
                      <a:pt x="10404" y="20173"/>
                      <a:pt x="10618" y="20173"/>
                    </a:cubicBezTo>
                    <a:cubicBezTo>
                      <a:pt x="14596" y="20173"/>
                      <a:pt x="19491" y="18577"/>
                      <a:pt x="20501" y="15721"/>
                    </a:cubicBezTo>
                    <a:cubicBezTo>
                      <a:pt x="21595" y="12712"/>
                      <a:pt x="21990" y="10645"/>
                      <a:pt x="21473" y="7667"/>
                    </a:cubicBezTo>
                    <a:cubicBezTo>
                      <a:pt x="20926" y="4688"/>
                      <a:pt x="20713" y="3350"/>
                      <a:pt x="17856" y="2135"/>
                    </a:cubicBezTo>
                    <a:cubicBezTo>
                      <a:pt x="16536" y="1587"/>
                      <a:pt x="12508" y="0"/>
                      <a:pt x="867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1" name="Google Shape;1197;p63">
                <a:extLst>
                  <a:ext uri="{FF2B5EF4-FFF2-40B4-BE49-F238E27FC236}">
                    <a16:creationId xmlns:a16="http://schemas.microsoft.com/office/drawing/2014/main" id="{C951FAA5-5095-C136-718D-4105DF138C72}"/>
                  </a:ext>
                </a:extLst>
              </p:cNvPr>
              <p:cNvSpPr/>
              <p:nvPr/>
            </p:nvSpPr>
            <p:spPr>
              <a:xfrm>
                <a:off x="-238128" y="1562929"/>
                <a:ext cx="92707" cy="152958"/>
              </a:xfrm>
              <a:custGeom>
                <a:avLst/>
                <a:gdLst/>
                <a:ahLst/>
                <a:cxnLst/>
                <a:rect l="l" t="t" r="r" b="b"/>
                <a:pathLst>
                  <a:path w="1551" h="2559" extrusionOk="0">
                    <a:moveTo>
                      <a:pt x="259" y="0"/>
                    </a:moveTo>
                    <a:cubicBezTo>
                      <a:pt x="244" y="0"/>
                      <a:pt x="228" y="8"/>
                      <a:pt x="213" y="23"/>
                    </a:cubicBezTo>
                    <a:cubicBezTo>
                      <a:pt x="122" y="388"/>
                      <a:pt x="122" y="783"/>
                      <a:pt x="61" y="1117"/>
                    </a:cubicBezTo>
                    <a:cubicBezTo>
                      <a:pt x="31" y="1361"/>
                      <a:pt x="0" y="1634"/>
                      <a:pt x="152" y="1817"/>
                    </a:cubicBezTo>
                    <a:cubicBezTo>
                      <a:pt x="228" y="1943"/>
                      <a:pt x="347" y="2007"/>
                      <a:pt x="472" y="2007"/>
                    </a:cubicBezTo>
                    <a:cubicBezTo>
                      <a:pt x="497" y="2007"/>
                      <a:pt x="522" y="2004"/>
                      <a:pt x="548" y="1999"/>
                    </a:cubicBezTo>
                    <a:cubicBezTo>
                      <a:pt x="639" y="1969"/>
                      <a:pt x="730" y="1908"/>
                      <a:pt x="791" y="1847"/>
                    </a:cubicBezTo>
                    <a:cubicBezTo>
                      <a:pt x="821" y="1847"/>
                      <a:pt x="973" y="1695"/>
                      <a:pt x="1034" y="1695"/>
                    </a:cubicBezTo>
                    <a:cubicBezTo>
                      <a:pt x="1095" y="1847"/>
                      <a:pt x="1186" y="1999"/>
                      <a:pt x="1277" y="2151"/>
                    </a:cubicBezTo>
                    <a:cubicBezTo>
                      <a:pt x="1186" y="2273"/>
                      <a:pt x="1095" y="2333"/>
                      <a:pt x="973" y="2394"/>
                    </a:cubicBezTo>
                    <a:cubicBezTo>
                      <a:pt x="895" y="2420"/>
                      <a:pt x="951" y="2558"/>
                      <a:pt x="1026" y="2558"/>
                    </a:cubicBezTo>
                    <a:cubicBezTo>
                      <a:pt x="1039" y="2558"/>
                      <a:pt x="1051" y="2555"/>
                      <a:pt x="1064" y="2546"/>
                    </a:cubicBezTo>
                    <a:cubicBezTo>
                      <a:pt x="1338" y="2424"/>
                      <a:pt x="1551" y="2181"/>
                      <a:pt x="1520" y="1877"/>
                    </a:cubicBezTo>
                    <a:cubicBezTo>
                      <a:pt x="1469" y="1670"/>
                      <a:pt x="1285" y="1530"/>
                      <a:pt x="1081" y="1530"/>
                    </a:cubicBezTo>
                    <a:cubicBezTo>
                      <a:pt x="1046" y="1530"/>
                      <a:pt x="1009" y="1534"/>
                      <a:pt x="973" y="1543"/>
                    </a:cubicBezTo>
                    <a:cubicBezTo>
                      <a:pt x="852" y="1573"/>
                      <a:pt x="791" y="1665"/>
                      <a:pt x="700" y="1725"/>
                    </a:cubicBezTo>
                    <a:cubicBezTo>
                      <a:pt x="615" y="1758"/>
                      <a:pt x="544" y="1773"/>
                      <a:pt x="485" y="1773"/>
                    </a:cubicBezTo>
                    <a:cubicBezTo>
                      <a:pt x="163" y="1773"/>
                      <a:pt x="192" y="1335"/>
                      <a:pt x="244" y="1026"/>
                    </a:cubicBezTo>
                    <a:cubicBezTo>
                      <a:pt x="274" y="753"/>
                      <a:pt x="456" y="297"/>
                      <a:pt x="304" y="23"/>
                    </a:cubicBezTo>
                    <a:cubicBezTo>
                      <a:pt x="289" y="8"/>
                      <a:pt x="274" y="0"/>
                      <a:pt x="259"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2" name="Google Shape;1198;p63">
                <a:extLst>
                  <a:ext uri="{FF2B5EF4-FFF2-40B4-BE49-F238E27FC236}">
                    <a16:creationId xmlns:a16="http://schemas.microsoft.com/office/drawing/2014/main" id="{C8E7B12C-5F15-FC22-DCF5-B2EA84F5D7F7}"/>
                  </a:ext>
                </a:extLst>
              </p:cNvPr>
              <p:cNvSpPr/>
              <p:nvPr/>
            </p:nvSpPr>
            <p:spPr>
              <a:xfrm>
                <a:off x="-630531" y="1389893"/>
                <a:ext cx="116317" cy="91034"/>
              </a:xfrm>
              <a:custGeom>
                <a:avLst/>
                <a:gdLst/>
                <a:ahLst/>
                <a:cxnLst/>
                <a:rect l="l" t="t" r="r" b="b"/>
                <a:pathLst>
                  <a:path w="1946" h="1523" extrusionOk="0">
                    <a:moveTo>
                      <a:pt x="1824" y="0"/>
                    </a:moveTo>
                    <a:cubicBezTo>
                      <a:pt x="1125" y="0"/>
                      <a:pt x="122" y="730"/>
                      <a:pt x="0" y="1459"/>
                    </a:cubicBezTo>
                    <a:cubicBezTo>
                      <a:pt x="0" y="1497"/>
                      <a:pt x="23" y="1523"/>
                      <a:pt x="48" y="1523"/>
                    </a:cubicBezTo>
                    <a:cubicBezTo>
                      <a:pt x="64" y="1523"/>
                      <a:pt x="80" y="1513"/>
                      <a:pt x="91" y="1490"/>
                    </a:cubicBezTo>
                    <a:cubicBezTo>
                      <a:pt x="517" y="821"/>
                      <a:pt x="1033" y="395"/>
                      <a:pt x="1854" y="183"/>
                    </a:cubicBezTo>
                    <a:cubicBezTo>
                      <a:pt x="1945" y="152"/>
                      <a:pt x="1915" y="31"/>
                      <a:pt x="1824" y="0"/>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3" name="Google Shape;1199;p63">
                <a:extLst>
                  <a:ext uri="{FF2B5EF4-FFF2-40B4-BE49-F238E27FC236}">
                    <a16:creationId xmlns:a16="http://schemas.microsoft.com/office/drawing/2014/main" id="{EF9968A4-9A4A-EB03-CF08-B8638A272E6E}"/>
                  </a:ext>
                </a:extLst>
              </p:cNvPr>
              <p:cNvSpPr/>
              <p:nvPr/>
            </p:nvSpPr>
            <p:spPr>
              <a:xfrm>
                <a:off x="81652" y="1345722"/>
                <a:ext cx="133293" cy="53138"/>
              </a:xfrm>
              <a:custGeom>
                <a:avLst/>
                <a:gdLst/>
                <a:ahLst/>
                <a:cxnLst/>
                <a:rect l="l" t="t" r="r" b="b"/>
                <a:pathLst>
                  <a:path w="2230" h="889" extrusionOk="0">
                    <a:moveTo>
                      <a:pt x="435" y="1"/>
                    </a:moveTo>
                    <a:cubicBezTo>
                      <a:pt x="304" y="1"/>
                      <a:pt x="178" y="14"/>
                      <a:pt x="61" y="40"/>
                    </a:cubicBezTo>
                    <a:cubicBezTo>
                      <a:pt x="0" y="40"/>
                      <a:pt x="0" y="131"/>
                      <a:pt x="61" y="162"/>
                    </a:cubicBezTo>
                    <a:cubicBezTo>
                      <a:pt x="760" y="283"/>
                      <a:pt x="1429" y="344"/>
                      <a:pt x="1976" y="861"/>
                    </a:cubicBezTo>
                    <a:cubicBezTo>
                      <a:pt x="2002" y="881"/>
                      <a:pt x="2030" y="889"/>
                      <a:pt x="2056" y="889"/>
                    </a:cubicBezTo>
                    <a:cubicBezTo>
                      <a:pt x="2152" y="889"/>
                      <a:pt x="2230" y="780"/>
                      <a:pt x="2158" y="709"/>
                    </a:cubicBezTo>
                    <a:cubicBezTo>
                      <a:pt x="1782" y="282"/>
                      <a:pt x="1054" y="1"/>
                      <a:pt x="435"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4" name="Google Shape;1200;p63">
                <a:extLst>
                  <a:ext uri="{FF2B5EF4-FFF2-40B4-BE49-F238E27FC236}">
                    <a16:creationId xmlns:a16="http://schemas.microsoft.com/office/drawing/2014/main" id="{DFA6D0B3-C00F-D9DB-1CE8-67A2DB1D2A3C}"/>
                  </a:ext>
                </a:extLst>
              </p:cNvPr>
              <p:cNvSpPr/>
              <p:nvPr/>
            </p:nvSpPr>
            <p:spPr>
              <a:xfrm>
                <a:off x="-653294" y="1750149"/>
                <a:ext cx="287196" cy="264020"/>
              </a:xfrm>
              <a:custGeom>
                <a:avLst/>
                <a:gdLst/>
                <a:ahLst/>
                <a:cxnLst/>
                <a:rect l="l" t="t" r="r" b="b"/>
                <a:pathLst>
                  <a:path w="4105" h="3774" extrusionOk="0">
                    <a:moveTo>
                      <a:pt x="2063" y="1"/>
                    </a:moveTo>
                    <a:cubicBezTo>
                      <a:pt x="2024" y="1"/>
                      <a:pt x="1985" y="2"/>
                      <a:pt x="1946" y="4"/>
                    </a:cubicBezTo>
                    <a:cubicBezTo>
                      <a:pt x="852" y="65"/>
                      <a:pt x="1" y="946"/>
                      <a:pt x="61" y="1980"/>
                    </a:cubicBezTo>
                    <a:cubicBezTo>
                      <a:pt x="91" y="2994"/>
                      <a:pt x="999" y="3774"/>
                      <a:pt x="2067" y="3774"/>
                    </a:cubicBezTo>
                    <a:cubicBezTo>
                      <a:pt x="2088" y="3774"/>
                      <a:pt x="2108" y="3774"/>
                      <a:pt x="2128" y="3773"/>
                    </a:cubicBezTo>
                    <a:cubicBezTo>
                      <a:pt x="3253" y="3712"/>
                      <a:pt x="4104" y="2831"/>
                      <a:pt x="4043" y="1797"/>
                    </a:cubicBezTo>
                    <a:cubicBezTo>
                      <a:pt x="3985" y="800"/>
                      <a:pt x="3133" y="1"/>
                      <a:pt x="2063"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5" name="Google Shape;1201;p63">
                <a:extLst>
                  <a:ext uri="{FF2B5EF4-FFF2-40B4-BE49-F238E27FC236}">
                    <a16:creationId xmlns:a16="http://schemas.microsoft.com/office/drawing/2014/main" id="{7DAF0875-9B7F-6209-1ADF-C7DB96123A59}"/>
                  </a:ext>
                </a:extLst>
              </p:cNvPr>
              <p:cNvSpPr/>
              <p:nvPr/>
            </p:nvSpPr>
            <p:spPr>
              <a:xfrm>
                <a:off x="-13510" y="1706137"/>
                <a:ext cx="313902" cy="288697"/>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rgbClr val="F1C1C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6" name="Google Shape;1202;p63">
                <a:extLst>
                  <a:ext uri="{FF2B5EF4-FFF2-40B4-BE49-F238E27FC236}">
                    <a16:creationId xmlns:a16="http://schemas.microsoft.com/office/drawing/2014/main" id="{0564BC76-4742-0475-73BA-4D9C73CF8056}"/>
                  </a:ext>
                </a:extLst>
              </p:cNvPr>
              <p:cNvSpPr/>
              <p:nvPr/>
            </p:nvSpPr>
            <p:spPr>
              <a:xfrm>
                <a:off x="-516127" y="1598671"/>
                <a:ext cx="67304" cy="78302"/>
              </a:xfrm>
              <a:custGeom>
                <a:avLst/>
                <a:gdLst/>
                <a:ahLst/>
                <a:cxnLst/>
                <a:rect l="l" t="t" r="r" b="b"/>
                <a:pathLst>
                  <a:path w="1126" h="1310" extrusionOk="0">
                    <a:moveTo>
                      <a:pt x="564" y="0"/>
                    </a:moveTo>
                    <a:cubicBezTo>
                      <a:pt x="548" y="0"/>
                      <a:pt x="533" y="1"/>
                      <a:pt x="518" y="3"/>
                    </a:cubicBezTo>
                    <a:cubicBezTo>
                      <a:pt x="214" y="33"/>
                      <a:pt x="1" y="337"/>
                      <a:pt x="1" y="702"/>
                    </a:cubicBezTo>
                    <a:cubicBezTo>
                      <a:pt x="31" y="1036"/>
                      <a:pt x="305" y="1310"/>
                      <a:pt x="609" y="1310"/>
                    </a:cubicBezTo>
                    <a:cubicBezTo>
                      <a:pt x="913" y="1279"/>
                      <a:pt x="1126" y="975"/>
                      <a:pt x="1095" y="611"/>
                    </a:cubicBezTo>
                    <a:cubicBezTo>
                      <a:pt x="1066" y="264"/>
                      <a:pt x="846" y="0"/>
                      <a:pt x="564" y="0"/>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7" name="Google Shape;1203;p63">
                <a:extLst>
                  <a:ext uri="{FF2B5EF4-FFF2-40B4-BE49-F238E27FC236}">
                    <a16:creationId xmlns:a16="http://schemas.microsoft.com/office/drawing/2014/main" id="{7F4F4961-AC2D-AF7F-2BB6-BF7D3E4F44FD}"/>
                  </a:ext>
                </a:extLst>
              </p:cNvPr>
              <p:cNvSpPr/>
              <p:nvPr/>
            </p:nvSpPr>
            <p:spPr>
              <a:xfrm>
                <a:off x="16201" y="1562331"/>
                <a:ext cx="67304" cy="78302"/>
              </a:xfrm>
              <a:custGeom>
                <a:avLst/>
                <a:gdLst/>
                <a:ahLst/>
                <a:cxnLst/>
                <a:rect l="l" t="t" r="r" b="b"/>
                <a:pathLst>
                  <a:path w="1126" h="1310" extrusionOk="0">
                    <a:moveTo>
                      <a:pt x="559" y="1"/>
                    </a:moveTo>
                    <a:cubicBezTo>
                      <a:pt x="545" y="1"/>
                      <a:pt x="532" y="1"/>
                      <a:pt x="518" y="3"/>
                    </a:cubicBezTo>
                    <a:cubicBezTo>
                      <a:pt x="214" y="33"/>
                      <a:pt x="1" y="337"/>
                      <a:pt x="1" y="702"/>
                    </a:cubicBezTo>
                    <a:cubicBezTo>
                      <a:pt x="31" y="1036"/>
                      <a:pt x="305" y="1310"/>
                      <a:pt x="609" y="1310"/>
                    </a:cubicBezTo>
                    <a:cubicBezTo>
                      <a:pt x="882" y="1279"/>
                      <a:pt x="1126" y="976"/>
                      <a:pt x="1095" y="611"/>
                    </a:cubicBezTo>
                    <a:cubicBezTo>
                      <a:pt x="1066" y="265"/>
                      <a:pt x="818" y="1"/>
                      <a:pt x="559" y="1"/>
                    </a:cubicBezTo>
                    <a:close/>
                  </a:path>
                </a:pathLst>
              </a:custGeom>
              <a:solidFill>
                <a:srgbClr val="11111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8" name="Google Shape;1204;p63">
                <a:extLst>
                  <a:ext uri="{FF2B5EF4-FFF2-40B4-BE49-F238E27FC236}">
                    <a16:creationId xmlns:a16="http://schemas.microsoft.com/office/drawing/2014/main" id="{E6391C85-2187-82AD-E1C6-5E4CE07A07C3}"/>
                  </a:ext>
                </a:extLst>
              </p:cNvPr>
              <p:cNvSpPr/>
              <p:nvPr/>
            </p:nvSpPr>
            <p:spPr>
              <a:xfrm>
                <a:off x="-944705" y="978696"/>
                <a:ext cx="316197" cy="640621"/>
              </a:xfrm>
              <a:custGeom>
                <a:avLst/>
                <a:gdLst/>
                <a:ahLst/>
                <a:cxnLst/>
                <a:rect l="l" t="t" r="r" b="b"/>
                <a:pathLst>
                  <a:path w="5290" h="10719" extrusionOk="0">
                    <a:moveTo>
                      <a:pt x="5289" y="1"/>
                    </a:moveTo>
                    <a:lnTo>
                      <a:pt x="5289" y="1"/>
                    </a:lnTo>
                    <a:cubicBezTo>
                      <a:pt x="3192" y="882"/>
                      <a:pt x="1520" y="2554"/>
                      <a:pt x="973" y="4165"/>
                    </a:cubicBezTo>
                    <a:cubicBezTo>
                      <a:pt x="0" y="7022"/>
                      <a:pt x="547" y="10244"/>
                      <a:pt x="547" y="10244"/>
                    </a:cubicBezTo>
                    <a:cubicBezTo>
                      <a:pt x="912" y="10305"/>
                      <a:pt x="1976" y="10639"/>
                      <a:pt x="2158" y="10700"/>
                    </a:cubicBezTo>
                    <a:cubicBezTo>
                      <a:pt x="2179" y="10712"/>
                      <a:pt x="2196" y="10718"/>
                      <a:pt x="2209" y="10718"/>
                    </a:cubicBezTo>
                    <a:cubicBezTo>
                      <a:pt x="2388" y="10718"/>
                      <a:pt x="1905" y="9628"/>
                      <a:pt x="2189" y="9514"/>
                    </a:cubicBezTo>
                    <a:cubicBezTo>
                      <a:pt x="2857" y="9302"/>
                      <a:pt x="3526" y="9119"/>
                      <a:pt x="4195" y="8998"/>
                    </a:cubicBezTo>
                    <a:cubicBezTo>
                      <a:pt x="3830" y="6414"/>
                      <a:pt x="4134" y="3831"/>
                      <a:pt x="4894" y="1460"/>
                    </a:cubicBezTo>
                    <a:cubicBezTo>
                      <a:pt x="5046" y="973"/>
                      <a:pt x="5167" y="487"/>
                      <a:pt x="5289"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39" name="Google Shape;1205;p63">
                <a:extLst>
                  <a:ext uri="{FF2B5EF4-FFF2-40B4-BE49-F238E27FC236}">
                    <a16:creationId xmlns:a16="http://schemas.microsoft.com/office/drawing/2014/main" id="{F432954D-3682-2059-52F5-986CEEF42559}"/>
                  </a:ext>
                </a:extLst>
              </p:cNvPr>
              <p:cNvSpPr/>
              <p:nvPr/>
            </p:nvSpPr>
            <p:spPr>
              <a:xfrm>
                <a:off x="-724621" y="949286"/>
                <a:ext cx="206611" cy="570154"/>
              </a:xfrm>
              <a:custGeom>
                <a:avLst/>
                <a:gdLst/>
                <a:ahLst/>
                <a:cxnLst/>
                <a:rect l="l" t="t" r="r" b="b"/>
                <a:pathLst>
                  <a:path w="3222" h="9484" extrusionOk="0">
                    <a:moveTo>
                      <a:pt x="3040" y="0"/>
                    </a:moveTo>
                    <a:cubicBezTo>
                      <a:pt x="2492" y="92"/>
                      <a:pt x="1976" y="274"/>
                      <a:pt x="1489" y="487"/>
                    </a:cubicBezTo>
                    <a:cubicBezTo>
                      <a:pt x="1337" y="973"/>
                      <a:pt x="1216" y="1459"/>
                      <a:pt x="1094" y="1946"/>
                    </a:cubicBezTo>
                    <a:cubicBezTo>
                      <a:pt x="334" y="4317"/>
                      <a:pt x="0" y="6900"/>
                      <a:pt x="365" y="9484"/>
                    </a:cubicBezTo>
                    <a:cubicBezTo>
                      <a:pt x="1337" y="9271"/>
                      <a:pt x="2280" y="9119"/>
                      <a:pt x="3222" y="8997"/>
                    </a:cubicBezTo>
                    <a:cubicBezTo>
                      <a:pt x="2553" y="6019"/>
                      <a:pt x="2523" y="2979"/>
                      <a:pt x="3040" y="0"/>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0" name="Google Shape;1206;p63">
                <a:extLst>
                  <a:ext uri="{FF2B5EF4-FFF2-40B4-BE49-F238E27FC236}">
                    <a16:creationId xmlns:a16="http://schemas.microsoft.com/office/drawing/2014/main" id="{51519330-DB32-CCE7-0F9A-48F301FD406F}"/>
                  </a:ext>
                </a:extLst>
              </p:cNvPr>
              <p:cNvSpPr/>
              <p:nvPr/>
            </p:nvSpPr>
            <p:spPr>
              <a:xfrm>
                <a:off x="-576698" y="804804"/>
                <a:ext cx="831620" cy="695991"/>
              </a:xfrm>
              <a:custGeom>
                <a:avLst/>
                <a:gdLst/>
                <a:ahLst/>
                <a:cxnLst/>
                <a:rect l="l" t="t" r="r" b="b"/>
                <a:pathLst>
                  <a:path w="13588" h="11644" extrusionOk="0">
                    <a:moveTo>
                      <a:pt x="6538" y="1"/>
                    </a:moveTo>
                    <a:cubicBezTo>
                      <a:pt x="6527" y="1"/>
                      <a:pt x="6517" y="1"/>
                      <a:pt x="6506" y="2"/>
                    </a:cubicBezTo>
                    <a:cubicBezTo>
                      <a:pt x="5563" y="32"/>
                      <a:pt x="5138" y="2525"/>
                      <a:pt x="5138" y="2525"/>
                    </a:cubicBezTo>
                    <a:cubicBezTo>
                      <a:pt x="5138" y="2525"/>
                      <a:pt x="4806" y="839"/>
                      <a:pt x="3954" y="839"/>
                    </a:cubicBezTo>
                    <a:cubicBezTo>
                      <a:pt x="3877" y="839"/>
                      <a:pt x="3795" y="853"/>
                      <a:pt x="3709" y="883"/>
                    </a:cubicBezTo>
                    <a:cubicBezTo>
                      <a:pt x="2676" y="1248"/>
                      <a:pt x="4135" y="2616"/>
                      <a:pt x="4135" y="2616"/>
                    </a:cubicBezTo>
                    <a:cubicBezTo>
                      <a:pt x="3453" y="2394"/>
                      <a:pt x="2762" y="2297"/>
                      <a:pt x="2083" y="2297"/>
                    </a:cubicBezTo>
                    <a:cubicBezTo>
                      <a:pt x="1551" y="2297"/>
                      <a:pt x="1025" y="2357"/>
                      <a:pt x="518" y="2464"/>
                    </a:cubicBezTo>
                    <a:cubicBezTo>
                      <a:pt x="1" y="5473"/>
                      <a:pt x="31" y="8513"/>
                      <a:pt x="700" y="11491"/>
                    </a:cubicBezTo>
                    <a:cubicBezTo>
                      <a:pt x="2549" y="11286"/>
                      <a:pt x="4267" y="11237"/>
                      <a:pt x="5490" y="11237"/>
                    </a:cubicBezTo>
                    <a:cubicBezTo>
                      <a:pt x="6619" y="11237"/>
                      <a:pt x="7326" y="11279"/>
                      <a:pt x="7326" y="11279"/>
                    </a:cubicBezTo>
                    <a:cubicBezTo>
                      <a:pt x="7326" y="11279"/>
                      <a:pt x="7103" y="8376"/>
                      <a:pt x="7396" y="8376"/>
                    </a:cubicBezTo>
                    <a:cubicBezTo>
                      <a:pt x="7427" y="8376"/>
                      <a:pt x="7465" y="8409"/>
                      <a:pt x="7509" y="8482"/>
                    </a:cubicBezTo>
                    <a:cubicBezTo>
                      <a:pt x="7965" y="9242"/>
                      <a:pt x="8208" y="11339"/>
                      <a:pt x="8208" y="11339"/>
                    </a:cubicBezTo>
                    <a:lnTo>
                      <a:pt x="11035" y="11309"/>
                    </a:lnTo>
                    <a:cubicBezTo>
                      <a:pt x="11156" y="10610"/>
                      <a:pt x="10852" y="7449"/>
                      <a:pt x="10852" y="7449"/>
                    </a:cubicBezTo>
                    <a:lnTo>
                      <a:pt x="10852" y="7449"/>
                    </a:lnTo>
                    <a:cubicBezTo>
                      <a:pt x="11521" y="8482"/>
                      <a:pt x="12220" y="11431"/>
                      <a:pt x="12220" y="11431"/>
                    </a:cubicBezTo>
                    <a:cubicBezTo>
                      <a:pt x="12585" y="11491"/>
                      <a:pt x="13071" y="11583"/>
                      <a:pt x="13588" y="11643"/>
                    </a:cubicBezTo>
                    <a:cubicBezTo>
                      <a:pt x="12858" y="8269"/>
                      <a:pt x="11095" y="4987"/>
                      <a:pt x="9180" y="2008"/>
                    </a:cubicBezTo>
                    <a:cubicBezTo>
                      <a:pt x="7387" y="2099"/>
                      <a:pt x="5928" y="2494"/>
                      <a:pt x="5928" y="2494"/>
                    </a:cubicBezTo>
                    <a:cubicBezTo>
                      <a:pt x="5928" y="2494"/>
                      <a:pt x="7412" y="1"/>
                      <a:pt x="6538"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1" name="Google Shape;1207;p63">
                <a:extLst>
                  <a:ext uri="{FF2B5EF4-FFF2-40B4-BE49-F238E27FC236}">
                    <a16:creationId xmlns:a16="http://schemas.microsoft.com/office/drawing/2014/main" id="{351A7ECF-08DD-1DD6-DBA3-2D82C4D69C82}"/>
                  </a:ext>
                </a:extLst>
              </p:cNvPr>
              <p:cNvSpPr/>
              <p:nvPr/>
            </p:nvSpPr>
            <p:spPr>
              <a:xfrm>
                <a:off x="-27600" y="924907"/>
                <a:ext cx="438386" cy="594543"/>
              </a:xfrm>
              <a:custGeom>
                <a:avLst/>
                <a:gdLst/>
                <a:ahLst/>
                <a:cxnLst/>
                <a:rect l="l" t="t" r="r" b="b"/>
                <a:pathLst>
                  <a:path w="6961" h="9981" extrusionOk="0">
                    <a:moveTo>
                      <a:pt x="617" y="1"/>
                    </a:moveTo>
                    <a:cubicBezTo>
                      <a:pt x="409" y="1"/>
                      <a:pt x="203" y="4"/>
                      <a:pt x="0" y="11"/>
                    </a:cubicBezTo>
                    <a:cubicBezTo>
                      <a:pt x="1915" y="3020"/>
                      <a:pt x="3678" y="6303"/>
                      <a:pt x="4408" y="9646"/>
                    </a:cubicBezTo>
                    <a:cubicBezTo>
                      <a:pt x="5259" y="9768"/>
                      <a:pt x="6201" y="9890"/>
                      <a:pt x="6961" y="9981"/>
                    </a:cubicBezTo>
                    <a:cubicBezTo>
                      <a:pt x="6566" y="6455"/>
                      <a:pt x="5168" y="2959"/>
                      <a:pt x="2949" y="193"/>
                    </a:cubicBezTo>
                    <a:cubicBezTo>
                      <a:pt x="2162" y="50"/>
                      <a:pt x="1374" y="1"/>
                      <a:pt x="617"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2" name="Google Shape;1208;p63">
                <a:extLst>
                  <a:ext uri="{FF2B5EF4-FFF2-40B4-BE49-F238E27FC236}">
                    <a16:creationId xmlns:a16="http://schemas.microsoft.com/office/drawing/2014/main" id="{BFDCDCD4-0C3D-472E-59E5-884990093B9C}"/>
                  </a:ext>
                </a:extLst>
              </p:cNvPr>
              <p:cNvSpPr/>
              <p:nvPr/>
            </p:nvSpPr>
            <p:spPr>
              <a:xfrm>
                <a:off x="157272" y="935691"/>
                <a:ext cx="336161" cy="614384"/>
              </a:xfrm>
              <a:custGeom>
                <a:avLst/>
                <a:gdLst/>
                <a:ahLst/>
                <a:cxnLst/>
                <a:rect l="l" t="t" r="r" b="b"/>
                <a:pathLst>
                  <a:path w="5624" h="10305" extrusionOk="0">
                    <a:moveTo>
                      <a:pt x="1" y="0"/>
                    </a:moveTo>
                    <a:cubicBezTo>
                      <a:pt x="2220" y="2766"/>
                      <a:pt x="3618" y="6262"/>
                      <a:pt x="4013" y="9788"/>
                    </a:cubicBezTo>
                    <a:cubicBezTo>
                      <a:pt x="4195" y="9818"/>
                      <a:pt x="4378" y="9818"/>
                      <a:pt x="4560" y="9849"/>
                    </a:cubicBezTo>
                    <a:cubicBezTo>
                      <a:pt x="5046" y="9909"/>
                      <a:pt x="4469" y="10274"/>
                      <a:pt x="4712" y="10304"/>
                    </a:cubicBezTo>
                    <a:cubicBezTo>
                      <a:pt x="4955" y="10304"/>
                      <a:pt x="5594" y="9940"/>
                      <a:pt x="5594" y="9940"/>
                    </a:cubicBezTo>
                    <a:cubicBezTo>
                      <a:pt x="5594" y="9940"/>
                      <a:pt x="5624" y="7478"/>
                      <a:pt x="3739" y="2797"/>
                    </a:cubicBezTo>
                    <a:cubicBezTo>
                      <a:pt x="3040" y="1125"/>
                      <a:pt x="1581" y="335"/>
                      <a:pt x="1"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3" name="Google Shape;1209;p63">
                <a:extLst>
                  <a:ext uri="{FF2B5EF4-FFF2-40B4-BE49-F238E27FC236}">
                    <a16:creationId xmlns:a16="http://schemas.microsoft.com/office/drawing/2014/main" id="{24DFB0C4-1A83-D8A8-96A5-E79EBB002CFB}"/>
                  </a:ext>
                </a:extLst>
              </p:cNvPr>
              <p:cNvSpPr/>
              <p:nvPr/>
            </p:nvSpPr>
            <p:spPr>
              <a:xfrm>
                <a:off x="-1108407" y="2605269"/>
                <a:ext cx="394319" cy="383620"/>
              </a:xfrm>
              <a:custGeom>
                <a:avLst/>
                <a:gdLst/>
                <a:ahLst/>
                <a:cxnLst/>
                <a:rect l="l" t="t" r="r" b="b"/>
                <a:pathLst>
                  <a:path w="6597" h="6418" extrusionOk="0">
                    <a:moveTo>
                      <a:pt x="3648" y="1"/>
                    </a:moveTo>
                    <a:cubicBezTo>
                      <a:pt x="3648" y="1"/>
                      <a:pt x="1" y="4165"/>
                      <a:pt x="31" y="5624"/>
                    </a:cubicBezTo>
                    <a:cubicBezTo>
                      <a:pt x="44" y="6237"/>
                      <a:pt x="659" y="6418"/>
                      <a:pt x="1379" y="6418"/>
                    </a:cubicBezTo>
                    <a:cubicBezTo>
                      <a:pt x="2407" y="6418"/>
                      <a:pt x="3648" y="6050"/>
                      <a:pt x="3648" y="6050"/>
                    </a:cubicBezTo>
                    <a:lnTo>
                      <a:pt x="6597" y="1551"/>
                    </a:lnTo>
                    <a:lnTo>
                      <a:pt x="3648" y="1"/>
                    </a:ln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4" name="Google Shape;1210;p63">
                <a:extLst>
                  <a:ext uri="{FF2B5EF4-FFF2-40B4-BE49-F238E27FC236}">
                    <a16:creationId xmlns:a16="http://schemas.microsoft.com/office/drawing/2014/main" id="{C4F1801F-8FC3-7A90-0443-E36A110295F3}"/>
                  </a:ext>
                </a:extLst>
              </p:cNvPr>
              <p:cNvSpPr/>
              <p:nvPr/>
            </p:nvSpPr>
            <p:spPr>
              <a:xfrm>
                <a:off x="-681456" y="2174741"/>
                <a:ext cx="461563" cy="804896"/>
              </a:xfrm>
              <a:custGeom>
                <a:avLst/>
                <a:gdLst/>
                <a:ahLst/>
                <a:cxnLst/>
                <a:rect l="l" t="t" r="r" b="b"/>
                <a:pathLst>
                  <a:path w="7722" h="13466" extrusionOk="0">
                    <a:moveTo>
                      <a:pt x="1278" y="0"/>
                    </a:moveTo>
                    <a:lnTo>
                      <a:pt x="882" y="2067"/>
                    </a:lnTo>
                    <a:lnTo>
                      <a:pt x="1" y="10031"/>
                    </a:lnTo>
                    <a:lnTo>
                      <a:pt x="7721" y="13465"/>
                    </a:lnTo>
                    <a:lnTo>
                      <a:pt x="7721" y="4073"/>
                    </a:lnTo>
                    <a:cubicBezTo>
                      <a:pt x="6202" y="1945"/>
                      <a:pt x="1278" y="0"/>
                      <a:pt x="1278"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5" name="Google Shape;1211;p63">
                <a:extLst>
                  <a:ext uri="{FF2B5EF4-FFF2-40B4-BE49-F238E27FC236}">
                    <a16:creationId xmlns:a16="http://schemas.microsoft.com/office/drawing/2014/main" id="{05A09C81-4B31-D37B-EF37-78A9A78107C8}"/>
                  </a:ext>
                </a:extLst>
              </p:cNvPr>
              <p:cNvSpPr/>
              <p:nvPr/>
            </p:nvSpPr>
            <p:spPr>
              <a:xfrm>
                <a:off x="-570580" y="2154718"/>
                <a:ext cx="370649" cy="804956"/>
              </a:xfrm>
              <a:custGeom>
                <a:avLst/>
                <a:gdLst/>
                <a:ahLst/>
                <a:cxnLst/>
                <a:rect l="l" t="t" r="r" b="b"/>
                <a:pathLst>
                  <a:path w="6201" h="13467" extrusionOk="0">
                    <a:moveTo>
                      <a:pt x="1034" y="1"/>
                    </a:moveTo>
                    <a:lnTo>
                      <a:pt x="699" y="2068"/>
                    </a:lnTo>
                    <a:lnTo>
                      <a:pt x="0" y="10031"/>
                    </a:lnTo>
                    <a:lnTo>
                      <a:pt x="6201" y="13466"/>
                    </a:lnTo>
                    <a:lnTo>
                      <a:pt x="6201" y="4074"/>
                    </a:lnTo>
                    <a:cubicBezTo>
                      <a:pt x="4985" y="1977"/>
                      <a:pt x="1034" y="1"/>
                      <a:pt x="1034"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6" name="Google Shape;1212;p63">
                <a:extLst>
                  <a:ext uri="{FF2B5EF4-FFF2-40B4-BE49-F238E27FC236}">
                    <a16:creationId xmlns:a16="http://schemas.microsoft.com/office/drawing/2014/main" id="{87E73B6F-6876-6A4E-CC00-CE4F0C09FC73}"/>
                  </a:ext>
                </a:extLst>
              </p:cNvPr>
              <p:cNvSpPr/>
              <p:nvPr/>
            </p:nvSpPr>
            <p:spPr>
              <a:xfrm>
                <a:off x="-450677" y="2140194"/>
                <a:ext cx="252599" cy="804896"/>
              </a:xfrm>
              <a:custGeom>
                <a:avLst/>
                <a:gdLst/>
                <a:ahLst/>
                <a:cxnLst/>
                <a:rect l="l" t="t" r="r" b="b"/>
                <a:pathLst>
                  <a:path w="4226" h="13466" extrusionOk="0">
                    <a:moveTo>
                      <a:pt x="699" y="1"/>
                    </a:moveTo>
                    <a:lnTo>
                      <a:pt x="456" y="2068"/>
                    </a:lnTo>
                    <a:lnTo>
                      <a:pt x="0" y="10031"/>
                    </a:lnTo>
                    <a:lnTo>
                      <a:pt x="4225" y="13466"/>
                    </a:lnTo>
                    <a:lnTo>
                      <a:pt x="4225" y="4074"/>
                    </a:lnTo>
                    <a:cubicBezTo>
                      <a:pt x="3405" y="1976"/>
                      <a:pt x="699" y="1"/>
                      <a:pt x="699"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7" name="Google Shape;1213;p63">
                <a:extLst>
                  <a:ext uri="{FF2B5EF4-FFF2-40B4-BE49-F238E27FC236}">
                    <a16:creationId xmlns:a16="http://schemas.microsoft.com/office/drawing/2014/main" id="{1FD4D946-A0A7-D21B-5EF8-0BFD1B184B12}"/>
                  </a:ext>
                </a:extLst>
              </p:cNvPr>
              <p:cNvSpPr/>
              <p:nvPr/>
            </p:nvSpPr>
            <p:spPr>
              <a:xfrm>
                <a:off x="-196348" y="2171095"/>
                <a:ext cx="461563" cy="804896"/>
              </a:xfrm>
              <a:custGeom>
                <a:avLst/>
                <a:gdLst/>
                <a:ahLst/>
                <a:cxnLst/>
                <a:rect l="l" t="t" r="r" b="b"/>
                <a:pathLst>
                  <a:path w="7722" h="13466" extrusionOk="0">
                    <a:moveTo>
                      <a:pt x="6444" y="0"/>
                    </a:moveTo>
                    <a:cubicBezTo>
                      <a:pt x="6444" y="0"/>
                      <a:pt x="1520" y="1976"/>
                      <a:pt x="1" y="4104"/>
                    </a:cubicBezTo>
                    <a:lnTo>
                      <a:pt x="1" y="13466"/>
                    </a:lnTo>
                    <a:lnTo>
                      <a:pt x="7721" y="10061"/>
                    </a:lnTo>
                    <a:lnTo>
                      <a:pt x="6870" y="2067"/>
                    </a:lnTo>
                    <a:lnTo>
                      <a:pt x="6444"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8" name="Google Shape;1214;p63">
                <a:extLst>
                  <a:ext uri="{FF2B5EF4-FFF2-40B4-BE49-F238E27FC236}">
                    <a16:creationId xmlns:a16="http://schemas.microsoft.com/office/drawing/2014/main" id="{8715F1C5-C40F-EBCA-B578-3BEF312D297D}"/>
                  </a:ext>
                </a:extLst>
              </p:cNvPr>
              <p:cNvSpPr/>
              <p:nvPr/>
            </p:nvSpPr>
            <p:spPr>
              <a:xfrm>
                <a:off x="-216311" y="2151132"/>
                <a:ext cx="370649" cy="804896"/>
              </a:xfrm>
              <a:custGeom>
                <a:avLst/>
                <a:gdLst/>
                <a:ahLst/>
                <a:cxnLst/>
                <a:rect l="l" t="t" r="r" b="b"/>
                <a:pathLst>
                  <a:path w="6201" h="13466" extrusionOk="0">
                    <a:moveTo>
                      <a:pt x="5168" y="0"/>
                    </a:moveTo>
                    <a:cubicBezTo>
                      <a:pt x="5168" y="0"/>
                      <a:pt x="1216" y="1976"/>
                      <a:pt x="0" y="4103"/>
                    </a:cubicBezTo>
                    <a:lnTo>
                      <a:pt x="0" y="13465"/>
                    </a:lnTo>
                    <a:lnTo>
                      <a:pt x="6201" y="10061"/>
                    </a:lnTo>
                    <a:lnTo>
                      <a:pt x="5502" y="2067"/>
                    </a:lnTo>
                    <a:lnTo>
                      <a:pt x="5168"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49" name="Google Shape;1215;p63">
                <a:extLst>
                  <a:ext uri="{FF2B5EF4-FFF2-40B4-BE49-F238E27FC236}">
                    <a16:creationId xmlns:a16="http://schemas.microsoft.com/office/drawing/2014/main" id="{D4773B8F-7591-E848-8F38-BCABD0F9F655}"/>
                  </a:ext>
                </a:extLst>
              </p:cNvPr>
              <p:cNvSpPr/>
              <p:nvPr/>
            </p:nvSpPr>
            <p:spPr>
              <a:xfrm>
                <a:off x="-218164" y="2138400"/>
                <a:ext cx="254452" cy="803103"/>
              </a:xfrm>
              <a:custGeom>
                <a:avLst/>
                <a:gdLst/>
                <a:ahLst/>
                <a:cxnLst/>
                <a:rect l="l" t="t" r="r" b="b"/>
                <a:pathLst>
                  <a:path w="4257" h="13436" extrusionOk="0">
                    <a:moveTo>
                      <a:pt x="3557" y="0"/>
                    </a:moveTo>
                    <a:cubicBezTo>
                      <a:pt x="3557" y="0"/>
                      <a:pt x="852" y="1946"/>
                      <a:pt x="1" y="4073"/>
                    </a:cubicBezTo>
                    <a:lnTo>
                      <a:pt x="1" y="13435"/>
                    </a:lnTo>
                    <a:lnTo>
                      <a:pt x="4256" y="10031"/>
                    </a:lnTo>
                    <a:lnTo>
                      <a:pt x="3770" y="2037"/>
                    </a:lnTo>
                    <a:lnTo>
                      <a:pt x="3557" y="0"/>
                    </a:ln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0" name="Google Shape;1216;p63">
                <a:extLst>
                  <a:ext uri="{FF2B5EF4-FFF2-40B4-BE49-F238E27FC236}">
                    <a16:creationId xmlns:a16="http://schemas.microsoft.com/office/drawing/2014/main" id="{9AEC952F-B616-576C-EB3B-40D8D7D1FE48}"/>
                  </a:ext>
                </a:extLst>
              </p:cNvPr>
              <p:cNvSpPr/>
              <p:nvPr/>
            </p:nvSpPr>
            <p:spPr>
              <a:xfrm>
                <a:off x="-746608" y="2223335"/>
                <a:ext cx="499459" cy="778118"/>
              </a:xfrm>
              <a:custGeom>
                <a:avLst/>
                <a:gdLst/>
                <a:ahLst/>
                <a:cxnLst/>
                <a:rect l="l" t="t" r="r" b="b"/>
                <a:pathLst>
                  <a:path w="8356" h="13018" extrusionOk="0">
                    <a:moveTo>
                      <a:pt x="1182" y="1"/>
                    </a:moveTo>
                    <a:cubicBezTo>
                      <a:pt x="1" y="1"/>
                      <a:pt x="179" y="1376"/>
                      <a:pt x="179" y="1376"/>
                    </a:cubicBezTo>
                    <a:lnTo>
                      <a:pt x="453" y="9704"/>
                    </a:lnTo>
                    <a:cubicBezTo>
                      <a:pt x="2276" y="10069"/>
                      <a:pt x="8356" y="13017"/>
                      <a:pt x="8356" y="13017"/>
                    </a:cubicBezTo>
                    <a:lnTo>
                      <a:pt x="8356" y="3199"/>
                    </a:lnTo>
                    <a:cubicBezTo>
                      <a:pt x="7869" y="2835"/>
                      <a:pt x="3097" y="342"/>
                      <a:pt x="1547" y="38"/>
                    </a:cubicBezTo>
                    <a:cubicBezTo>
                      <a:pt x="1413" y="12"/>
                      <a:pt x="1292" y="1"/>
                      <a:pt x="1182"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1" name="Google Shape;1217;p63">
                <a:extLst>
                  <a:ext uri="{FF2B5EF4-FFF2-40B4-BE49-F238E27FC236}">
                    <a16:creationId xmlns:a16="http://schemas.microsoft.com/office/drawing/2014/main" id="{A873E9B1-32FC-8358-DBB1-6754BF49613C}"/>
                  </a:ext>
                </a:extLst>
              </p:cNvPr>
              <p:cNvSpPr/>
              <p:nvPr/>
            </p:nvSpPr>
            <p:spPr>
              <a:xfrm>
                <a:off x="-149128" y="2212456"/>
                <a:ext cx="499459" cy="778059"/>
              </a:xfrm>
              <a:custGeom>
                <a:avLst/>
                <a:gdLst/>
                <a:ahLst/>
                <a:cxnLst/>
                <a:rect l="l" t="t" r="r" b="b"/>
                <a:pathLst>
                  <a:path w="8356" h="13017" extrusionOk="0">
                    <a:moveTo>
                      <a:pt x="7174" y="0"/>
                    </a:moveTo>
                    <a:cubicBezTo>
                      <a:pt x="7065" y="0"/>
                      <a:pt x="6943" y="12"/>
                      <a:pt x="6810" y="38"/>
                    </a:cubicBezTo>
                    <a:cubicBezTo>
                      <a:pt x="5259" y="311"/>
                      <a:pt x="487" y="2956"/>
                      <a:pt x="1" y="3321"/>
                    </a:cubicBezTo>
                    <a:lnTo>
                      <a:pt x="1" y="13017"/>
                    </a:lnTo>
                    <a:cubicBezTo>
                      <a:pt x="1" y="13017"/>
                      <a:pt x="6080" y="10068"/>
                      <a:pt x="7904" y="9673"/>
                    </a:cubicBezTo>
                    <a:lnTo>
                      <a:pt x="8177" y="1375"/>
                    </a:lnTo>
                    <a:cubicBezTo>
                      <a:pt x="8177" y="1375"/>
                      <a:pt x="8356" y="0"/>
                      <a:pt x="7174"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2" name="Google Shape;1218;p63">
                <a:extLst>
                  <a:ext uri="{FF2B5EF4-FFF2-40B4-BE49-F238E27FC236}">
                    <a16:creationId xmlns:a16="http://schemas.microsoft.com/office/drawing/2014/main" id="{C82DC8BB-5476-75AC-63DA-449FE7E7E424}"/>
                  </a:ext>
                </a:extLst>
              </p:cNvPr>
              <p:cNvSpPr/>
              <p:nvPr/>
            </p:nvSpPr>
            <p:spPr>
              <a:xfrm>
                <a:off x="-247213" y="2396430"/>
                <a:ext cx="98146" cy="611712"/>
              </a:xfrm>
              <a:custGeom>
                <a:avLst/>
                <a:gdLst/>
                <a:ahLst/>
                <a:cxnLst/>
                <a:rect l="l" t="t" r="r" b="b"/>
                <a:pathLst>
                  <a:path w="1642" h="10234" extrusionOk="0">
                    <a:moveTo>
                      <a:pt x="1008" y="1"/>
                    </a:moveTo>
                    <a:cubicBezTo>
                      <a:pt x="505" y="1"/>
                      <a:pt x="1" y="303"/>
                      <a:pt x="1" y="303"/>
                    </a:cubicBezTo>
                    <a:lnTo>
                      <a:pt x="1" y="10121"/>
                    </a:lnTo>
                    <a:cubicBezTo>
                      <a:pt x="342" y="10203"/>
                      <a:pt x="615" y="10234"/>
                      <a:pt x="832" y="10234"/>
                    </a:cubicBezTo>
                    <a:cubicBezTo>
                      <a:pt x="1503" y="10234"/>
                      <a:pt x="1642" y="9939"/>
                      <a:pt x="1642" y="9939"/>
                    </a:cubicBezTo>
                    <a:lnTo>
                      <a:pt x="1642" y="243"/>
                    </a:lnTo>
                    <a:cubicBezTo>
                      <a:pt x="1462" y="63"/>
                      <a:pt x="1235" y="1"/>
                      <a:pt x="1008" y="1"/>
                    </a:cubicBez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3" name="Google Shape;1219;p63">
                <a:extLst>
                  <a:ext uri="{FF2B5EF4-FFF2-40B4-BE49-F238E27FC236}">
                    <a16:creationId xmlns:a16="http://schemas.microsoft.com/office/drawing/2014/main" id="{754825DA-2E16-7669-C669-46E20E660857}"/>
                  </a:ext>
                </a:extLst>
              </p:cNvPr>
              <p:cNvSpPr/>
              <p:nvPr/>
            </p:nvSpPr>
            <p:spPr>
              <a:xfrm>
                <a:off x="-1122992" y="2570961"/>
                <a:ext cx="632393" cy="553732"/>
              </a:xfrm>
              <a:custGeom>
                <a:avLst/>
                <a:gdLst/>
                <a:ahLst/>
                <a:cxnLst/>
                <a:rect l="l" t="t" r="r" b="b"/>
                <a:pathLst>
                  <a:path w="10580" h="9264" extrusionOk="0">
                    <a:moveTo>
                      <a:pt x="8803" y="1"/>
                    </a:moveTo>
                    <a:cubicBezTo>
                      <a:pt x="8019" y="1"/>
                      <a:pt x="6962" y="1639"/>
                      <a:pt x="6962" y="1639"/>
                    </a:cubicBezTo>
                    <a:cubicBezTo>
                      <a:pt x="6962" y="1639"/>
                      <a:pt x="6699" y="31"/>
                      <a:pt x="5975" y="31"/>
                    </a:cubicBezTo>
                    <a:cubicBezTo>
                      <a:pt x="5922" y="31"/>
                      <a:pt x="5866" y="39"/>
                      <a:pt x="5807" y="58"/>
                    </a:cubicBezTo>
                    <a:cubicBezTo>
                      <a:pt x="4926" y="301"/>
                      <a:pt x="5807" y="2642"/>
                      <a:pt x="5807" y="2642"/>
                    </a:cubicBezTo>
                    <a:lnTo>
                      <a:pt x="1400" y="5134"/>
                    </a:lnTo>
                    <a:cubicBezTo>
                      <a:pt x="1400" y="5134"/>
                      <a:pt x="397" y="5621"/>
                      <a:pt x="245" y="6198"/>
                    </a:cubicBezTo>
                    <a:cubicBezTo>
                      <a:pt x="1" y="7467"/>
                      <a:pt x="2087" y="9264"/>
                      <a:pt x="3832" y="9264"/>
                    </a:cubicBezTo>
                    <a:cubicBezTo>
                      <a:pt x="4261" y="9264"/>
                      <a:pt x="4669" y="9155"/>
                      <a:pt x="5017" y="8903"/>
                    </a:cubicBezTo>
                    <a:cubicBezTo>
                      <a:pt x="6810" y="7657"/>
                      <a:pt x="10579" y="2824"/>
                      <a:pt x="10549" y="2368"/>
                    </a:cubicBezTo>
                    <a:cubicBezTo>
                      <a:pt x="10549" y="2110"/>
                      <a:pt x="10413" y="2019"/>
                      <a:pt x="10222" y="2019"/>
                    </a:cubicBezTo>
                    <a:cubicBezTo>
                      <a:pt x="9946" y="2019"/>
                      <a:pt x="9554" y="2207"/>
                      <a:pt x="9283" y="2360"/>
                    </a:cubicBezTo>
                    <a:lnTo>
                      <a:pt x="9283" y="2360"/>
                    </a:lnTo>
                    <a:cubicBezTo>
                      <a:pt x="9753" y="2055"/>
                      <a:pt x="10530" y="1460"/>
                      <a:pt x="10002" y="1152"/>
                    </a:cubicBezTo>
                    <a:cubicBezTo>
                      <a:pt x="9906" y="1094"/>
                      <a:pt x="9804" y="1069"/>
                      <a:pt x="9700" y="1069"/>
                    </a:cubicBezTo>
                    <a:cubicBezTo>
                      <a:pt x="9281" y="1069"/>
                      <a:pt x="8823" y="1479"/>
                      <a:pt x="8548" y="1773"/>
                    </a:cubicBezTo>
                    <a:lnTo>
                      <a:pt x="8548" y="1773"/>
                    </a:lnTo>
                    <a:cubicBezTo>
                      <a:pt x="8921" y="1266"/>
                      <a:pt x="9557" y="234"/>
                      <a:pt x="8969" y="28"/>
                    </a:cubicBezTo>
                    <a:cubicBezTo>
                      <a:pt x="8915" y="9"/>
                      <a:pt x="8860" y="1"/>
                      <a:pt x="880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4" name="Google Shape;1220;p63">
                <a:extLst>
                  <a:ext uri="{FF2B5EF4-FFF2-40B4-BE49-F238E27FC236}">
                    <a16:creationId xmlns:a16="http://schemas.microsoft.com/office/drawing/2014/main" id="{68A50B16-8373-81A3-6D5C-D4CE9A0B4864}"/>
                  </a:ext>
                </a:extLst>
              </p:cNvPr>
              <p:cNvSpPr/>
              <p:nvPr/>
            </p:nvSpPr>
            <p:spPr>
              <a:xfrm>
                <a:off x="314164" y="2605269"/>
                <a:ext cx="396172" cy="383620"/>
              </a:xfrm>
              <a:custGeom>
                <a:avLst/>
                <a:gdLst/>
                <a:ahLst/>
                <a:cxnLst/>
                <a:rect l="l" t="t" r="r" b="b"/>
                <a:pathLst>
                  <a:path w="6628" h="6418" extrusionOk="0">
                    <a:moveTo>
                      <a:pt x="2980" y="1"/>
                    </a:moveTo>
                    <a:lnTo>
                      <a:pt x="1" y="1551"/>
                    </a:lnTo>
                    <a:lnTo>
                      <a:pt x="2980" y="6050"/>
                    </a:lnTo>
                    <a:cubicBezTo>
                      <a:pt x="2980" y="6050"/>
                      <a:pt x="4221" y="6418"/>
                      <a:pt x="5249" y="6418"/>
                    </a:cubicBezTo>
                    <a:cubicBezTo>
                      <a:pt x="5969" y="6418"/>
                      <a:pt x="6584" y="6237"/>
                      <a:pt x="6597" y="5624"/>
                    </a:cubicBezTo>
                    <a:cubicBezTo>
                      <a:pt x="6627" y="4165"/>
                      <a:pt x="2980" y="1"/>
                      <a:pt x="2980"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5" name="Google Shape;1221;p63">
                <a:extLst>
                  <a:ext uri="{FF2B5EF4-FFF2-40B4-BE49-F238E27FC236}">
                    <a16:creationId xmlns:a16="http://schemas.microsoft.com/office/drawing/2014/main" id="{7E27138C-2544-8EA3-C0C9-C7333798D074}"/>
                  </a:ext>
                </a:extLst>
              </p:cNvPr>
              <p:cNvSpPr/>
              <p:nvPr/>
            </p:nvSpPr>
            <p:spPr>
              <a:xfrm>
                <a:off x="92530" y="2570961"/>
                <a:ext cx="630540" cy="553732"/>
              </a:xfrm>
              <a:custGeom>
                <a:avLst/>
                <a:gdLst/>
                <a:ahLst/>
                <a:cxnLst/>
                <a:rect l="l" t="t" r="r" b="b"/>
                <a:pathLst>
                  <a:path w="10549" h="9264" extrusionOk="0">
                    <a:moveTo>
                      <a:pt x="1777" y="1"/>
                    </a:moveTo>
                    <a:cubicBezTo>
                      <a:pt x="1720" y="1"/>
                      <a:pt x="1665" y="9"/>
                      <a:pt x="1611" y="28"/>
                    </a:cubicBezTo>
                    <a:cubicBezTo>
                      <a:pt x="973" y="241"/>
                      <a:pt x="1703" y="1335"/>
                      <a:pt x="2067" y="1821"/>
                    </a:cubicBezTo>
                    <a:cubicBezTo>
                      <a:pt x="2189" y="1973"/>
                      <a:pt x="2250" y="2064"/>
                      <a:pt x="2250" y="2064"/>
                    </a:cubicBezTo>
                    <a:cubicBezTo>
                      <a:pt x="2250" y="2064"/>
                      <a:pt x="1526" y="1069"/>
                      <a:pt x="878" y="1069"/>
                    </a:cubicBezTo>
                    <a:cubicBezTo>
                      <a:pt x="775" y="1069"/>
                      <a:pt x="674" y="1094"/>
                      <a:pt x="578" y="1152"/>
                    </a:cubicBezTo>
                    <a:cubicBezTo>
                      <a:pt x="48" y="1461"/>
                      <a:pt x="832" y="2059"/>
                      <a:pt x="1302" y="2363"/>
                    </a:cubicBezTo>
                    <a:lnTo>
                      <a:pt x="1302" y="2363"/>
                    </a:lnTo>
                    <a:cubicBezTo>
                      <a:pt x="1029" y="2210"/>
                      <a:pt x="631" y="2019"/>
                      <a:pt x="348" y="2019"/>
                    </a:cubicBezTo>
                    <a:cubicBezTo>
                      <a:pt x="151" y="2019"/>
                      <a:pt x="9" y="2110"/>
                      <a:pt x="1" y="2368"/>
                    </a:cubicBezTo>
                    <a:cubicBezTo>
                      <a:pt x="1" y="2824"/>
                      <a:pt x="3770" y="7657"/>
                      <a:pt x="5563" y="8903"/>
                    </a:cubicBezTo>
                    <a:cubicBezTo>
                      <a:pt x="5911" y="9155"/>
                      <a:pt x="6318" y="9264"/>
                      <a:pt x="6745" y="9264"/>
                    </a:cubicBezTo>
                    <a:cubicBezTo>
                      <a:pt x="8482" y="9264"/>
                      <a:pt x="10549" y="7467"/>
                      <a:pt x="10305" y="6198"/>
                    </a:cubicBezTo>
                    <a:cubicBezTo>
                      <a:pt x="10183" y="5621"/>
                      <a:pt x="9150" y="5134"/>
                      <a:pt x="9150" y="5134"/>
                    </a:cubicBezTo>
                    <a:lnTo>
                      <a:pt x="4773" y="2642"/>
                    </a:lnTo>
                    <a:cubicBezTo>
                      <a:pt x="4773" y="2642"/>
                      <a:pt x="5624" y="301"/>
                      <a:pt x="4773" y="58"/>
                    </a:cubicBezTo>
                    <a:cubicBezTo>
                      <a:pt x="4712" y="39"/>
                      <a:pt x="4654" y="31"/>
                      <a:pt x="4599" y="31"/>
                    </a:cubicBezTo>
                    <a:cubicBezTo>
                      <a:pt x="3851" y="31"/>
                      <a:pt x="3587" y="1639"/>
                      <a:pt x="3587" y="1639"/>
                    </a:cubicBezTo>
                    <a:cubicBezTo>
                      <a:pt x="3587" y="1639"/>
                      <a:pt x="2557" y="1"/>
                      <a:pt x="1777"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
          <p:nvSpPr>
            <p:cNvPr id="19" name="Google Shape;1222;p63">
              <a:extLst>
                <a:ext uri="{FF2B5EF4-FFF2-40B4-BE49-F238E27FC236}">
                  <a16:creationId xmlns:a16="http://schemas.microsoft.com/office/drawing/2014/main" id="{9A92C28D-D4E3-114A-E03E-B7B92854E478}"/>
                </a:ext>
              </a:extLst>
            </p:cNvPr>
            <p:cNvSpPr/>
            <p:nvPr/>
          </p:nvSpPr>
          <p:spPr>
            <a:xfrm>
              <a:off x="2888352" y="1644281"/>
              <a:ext cx="152775" cy="140503"/>
            </a:xfrm>
            <a:custGeom>
              <a:avLst/>
              <a:gdLst/>
              <a:ahLst/>
              <a:cxnLst/>
              <a:rect l="l" t="t" r="r" b="b"/>
              <a:pathLst>
                <a:path w="4074" h="3747" extrusionOk="0">
                  <a:moveTo>
                    <a:pt x="2064" y="1"/>
                  </a:moveTo>
                  <a:cubicBezTo>
                    <a:pt x="2024" y="1"/>
                    <a:pt x="1985" y="2"/>
                    <a:pt x="1945" y="4"/>
                  </a:cubicBezTo>
                  <a:cubicBezTo>
                    <a:pt x="851" y="35"/>
                    <a:pt x="0" y="916"/>
                    <a:pt x="30" y="1980"/>
                  </a:cubicBezTo>
                  <a:cubicBezTo>
                    <a:pt x="89" y="2976"/>
                    <a:pt x="967" y="3746"/>
                    <a:pt x="2010" y="3746"/>
                  </a:cubicBezTo>
                  <a:cubicBezTo>
                    <a:pt x="2049" y="3746"/>
                    <a:pt x="2088" y="3745"/>
                    <a:pt x="2128" y="3743"/>
                  </a:cubicBezTo>
                  <a:cubicBezTo>
                    <a:pt x="3222" y="3682"/>
                    <a:pt x="4073" y="2801"/>
                    <a:pt x="4043" y="1767"/>
                  </a:cubicBezTo>
                  <a:cubicBezTo>
                    <a:pt x="3984" y="771"/>
                    <a:pt x="3107" y="1"/>
                    <a:pt x="2064" y="1"/>
                  </a:cubicBezTo>
                  <a:close/>
                </a:path>
              </a:pathLst>
            </a:custGeom>
            <a:solidFill>
              <a:schemeClr val="dk1"/>
            </a:solidFill>
            <a:ln w="19050" cap="flat" cmpd="sng">
              <a:noFill/>
              <a:prstDash val="solid"/>
              <a:round/>
              <a:headEnd type="none" w="sm" len="sm"/>
              <a:tailEnd type="none" w="sm" len="sm"/>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grpSp>
        <p:nvGrpSpPr>
          <p:cNvPr id="57" name="Google Shape;1608;p70">
            <a:extLst>
              <a:ext uri="{FF2B5EF4-FFF2-40B4-BE49-F238E27FC236}">
                <a16:creationId xmlns:a16="http://schemas.microsoft.com/office/drawing/2014/main" id="{8CECC9E8-7532-4CF8-ED78-AEBC506E6DFC}"/>
              </a:ext>
            </a:extLst>
          </p:cNvPr>
          <p:cNvGrpSpPr/>
          <p:nvPr/>
        </p:nvGrpSpPr>
        <p:grpSpPr>
          <a:xfrm flipH="1">
            <a:off x="6807905" y="2570105"/>
            <a:ext cx="2156583" cy="2593933"/>
            <a:chOff x="1862899" y="1669750"/>
            <a:chExt cx="2709114" cy="4593105"/>
          </a:xfrm>
        </p:grpSpPr>
        <p:sp>
          <p:nvSpPr>
            <p:cNvPr id="58" name="Google Shape;1609;p70">
              <a:extLst>
                <a:ext uri="{FF2B5EF4-FFF2-40B4-BE49-F238E27FC236}">
                  <a16:creationId xmlns:a16="http://schemas.microsoft.com/office/drawing/2014/main" id="{20DDA559-8FE7-4A39-60ED-58552F6EFE1E}"/>
                </a:ext>
              </a:extLst>
            </p:cNvPr>
            <p:cNvSpPr/>
            <p:nvPr/>
          </p:nvSpPr>
          <p:spPr>
            <a:xfrm>
              <a:off x="1894306" y="5659175"/>
              <a:ext cx="2598422" cy="603680"/>
            </a:xfrm>
            <a:custGeom>
              <a:avLst/>
              <a:gdLst/>
              <a:ahLst/>
              <a:cxnLst/>
              <a:rect l="l" t="t" r="r" b="b"/>
              <a:pathLst>
                <a:path w="40822" h="9484" extrusionOk="0">
                  <a:moveTo>
                    <a:pt x="20426" y="0"/>
                  </a:moveTo>
                  <a:cubicBezTo>
                    <a:pt x="9149" y="0"/>
                    <a:pt x="0" y="2128"/>
                    <a:pt x="0" y="4742"/>
                  </a:cubicBezTo>
                  <a:cubicBezTo>
                    <a:pt x="0" y="7386"/>
                    <a:pt x="9149" y="9483"/>
                    <a:pt x="20426" y="9483"/>
                  </a:cubicBezTo>
                  <a:cubicBezTo>
                    <a:pt x="31703" y="9483"/>
                    <a:pt x="40821" y="7386"/>
                    <a:pt x="40821" y="4742"/>
                  </a:cubicBezTo>
                  <a:cubicBezTo>
                    <a:pt x="40821" y="2128"/>
                    <a:pt x="31703" y="0"/>
                    <a:pt x="20426" y="0"/>
                  </a:cubicBezTo>
                  <a:close/>
                </a:path>
              </a:pathLst>
            </a:custGeom>
            <a:solidFill>
              <a:srgbClr val="BCBCB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59" name="Google Shape;1610;p70">
              <a:extLst>
                <a:ext uri="{FF2B5EF4-FFF2-40B4-BE49-F238E27FC236}">
                  <a16:creationId xmlns:a16="http://schemas.microsoft.com/office/drawing/2014/main" id="{FC778AB3-00E4-F222-1E56-4CC79B78B23B}"/>
                </a:ext>
              </a:extLst>
            </p:cNvPr>
            <p:cNvSpPr/>
            <p:nvPr/>
          </p:nvSpPr>
          <p:spPr>
            <a:xfrm>
              <a:off x="2103210" y="3029857"/>
              <a:ext cx="416033" cy="483759"/>
            </a:xfrm>
            <a:custGeom>
              <a:avLst/>
              <a:gdLst/>
              <a:ahLst/>
              <a:cxnLst/>
              <a:rect l="l" t="t" r="r" b="b"/>
              <a:pathLst>
                <a:path w="6536" h="7600" extrusionOk="0">
                  <a:moveTo>
                    <a:pt x="1" y="0"/>
                  </a:moveTo>
                  <a:cubicBezTo>
                    <a:pt x="1946" y="3405"/>
                    <a:pt x="4439" y="6475"/>
                    <a:pt x="6110" y="7599"/>
                  </a:cubicBezTo>
                  <a:lnTo>
                    <a:pt x="6536" y="791"/>
                  </a:lnTo>
                  <a:lnTo>
                    <a:pt x="6536" y="791"/>
                  </a:lnTo>
                  <a:cubicBezTo>
                    <a:pt x="5822" y="974"/>
                    <a:pt x="5108" y="1059"/>
                    <a:pt x="4401" y="1059"/>
                  </a:cubicBezTo>
                  <a:cubicBezTo>
                    <a:pt x="2880" y="1059"/>
                    <a:pt x="1391" y="664"/>
                    <a:pt x="1"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0" name="Google Shape;1611;p70">
              <a:extLst>
                <a:ext uri="{FF2B5EF4-FFF2-40B4-BE49-F238E27FC236}">
                  <a16:creationId xmlns:a16="http://schemas.microsoft.com/office/drawing/2014/main" id="{8DE69FDE-7C3D-6509-9F90-52A0E2A9F685}"/>
                </a:ext>
              </a:extLst>
            </p:cNvPr>
            <p:cNvSpPr/>
            <p:nvPr/>
          </p:nvSpPr>
          <p:spPr>
            <a:xfrm>
              <a:off x="1862899" y="2185683"/>
              <a:ext cx="663705" cy="915132"/>
            </a:xfrm>
            <a:custGeom>
              <a:avLst/>
              <a:gdLst/>
              <a:ahLst/>
              <a:cxnLst/>
              <a:rect l="l" t="t" r="r" b="b"/>
              <a:pathLst>
                <a:path w="10427" h="14377" extrusionOk="0">
                  <a:moveTo>
                    <a:pt x="3233" y="0"/>
                  </a:moveTo>
                  <a:cubicBezTo>
                    <a:pt x="3219" y="0"/>
                    <a:pt x="3206" y="2"/>
                    <a:pt x="3192" y="4"/>
                  </a:cubicBezTo>
                  <a:cubicBezTo>
                    <a:pt x="2585" y="126"/>
                    <a:pt x="3192" y="2375"/>
                    <a:pt x="3192" y="2375"/>
                  </a:cubicBezTo>
                  <a:cubicBezTo>
                    <a:pt x="3192" y="2375"/>
                    <a:pt x="2544" y="146"/>
                    <a:pt x="1953" y="146"/>
                  </a:cubicBezTo>
                  <a:cubicBezTo>
                    <a:pt x="1930" y="146"/>
                    <a:pt x="1908" y="150"/>
                    <a:pt x="1885" y="156"/>
                  </a:cubicBezTo>
                  <a:cubicBezTo>
                    <a:pt x="1338" y="339"/>
                    <a:pt x="1916" y="2466"/>
                    <a:pt x="1977" y="2770"/>
                  </a:cubicBezTo>
                  <a:cubicBezTo>
                    <a:pt x="1917" y="2473"/>
                    <a:pt x="1365" y="670"/>
                    <a:pt x="887" y="670"/>
                  </a:cubicBezTo>
                  <a:cubicBezTo>
                    <a:pt x="875" y="670"/>
                    <a:pt x="863" y="671"/>
                    <a:pt x="852" y="673"/>
                  </a:cubicBezTo>
                  <a:cubicBezTo>
                    <a:pt x="335" y="764"/>
                    <a:pt x="1" y="4503"/>
                    <a:pt x="1855" y="9244"/>
                  </a:cubicBezTo>
                  <a:cubicBezTo>
                    <a:pt x="2372" y="10582"/>
                    <a:pt x="3071" y="11980"/>
                    <a:pt x="3831" y="13317"/>
                  </a:cubicBezTo>
                  <a:cubicBezTo>
                    <a:pt x="5242" y="13981"/>
                    <a:pt x="6724" y="14376"/>
                    <a:pt x="8247" y="14376"/>
                  </a:cubicBezTo>
                  <a:cubicBezTo>
                    <a:pt x="8956" y="14376"/>
                    <a:pt x="9673" y="14291"/>
                    <a:pt x="10396" y="14108"/>
                  </a:cubicBezTo>
                  <a:lnTo>
                    <a:pt x="10427" y="13591"/>
                  </a:lnTo>
                  <a:cubicBezTo>
                    <a:pt x="10427" y="13591"/>
                    <a:pt x="6323" y="8971"/>
                    <a:pt x="5472" y="6934"/>
                  </a:cubicBezTo>
                  <a:cubicBezTo>
                    <a:pt x="4651" y="4898"/>
                    <a:pt x="4591" y="4533"/>
                    <a:pt x="4591" y="4533"/>
                  </a:cubicBezTo>
                  <a:cubicBezTo>
                    <a:pt x="4591" y="4533"/>
                    <a:pt x="5655" y="2162"/>
                    <a:pt x="4955" y="1767"/>
                  </a:cubicBezTo>
                  <a:cubicBezTo>
                    <a:pt x="4847" y="1704"/>
                    <a:pt x="4754" y="1677"/>
                    <a:pt x="4676" y="1677"/>
                  </a:cubicBezTo>
                  <a:cubicBezTo>
                    <a:pt x="4226" y="1677"/>
                    <a:pt x="4226" y="2557"/>
                    <a:pt x="4226" y="2557"/>
                  </a:cubicBezTo>
                  <a:cubicBezTo>
                    <a:pt x="4226" y="2557"/>
                    <a:pt x="3819" y="0"/>
                    <a:pt x="323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1" name="Google Shape;1612;p70">
              <a:extLst>
                <a:ext uri="{FF2B5EF4-FFF2-40B4-BE49-F238E27FC236}">
                  <a16:creationId xmlns:a16="http://schemas.microsoft.com/office/drawing/2014/main" id="{B85B02FD-7A9D-981E-FA6C-D1BDBE60EC66}"/>
                </a:ext>
              </a:extLst>
            </p:cNvPr>
            <p:cNvSpPr/>
            <p:nvPr/>
          </p:nvSpPr>
          <p:spPr>
            <a:xfrm>
              <a:off x="2933225" y="3040373"/>
              <a:ext cx="323164" cy="134360"/>
            </a:xfrm>
            <a:custGeom>
              <a:avLst/>
              <a:gdLst/>
              <a:ahLst/>
              <a:cxnLst/>
              <a:rect l="l" t="t" r="r" b="b"/>
              <a:pathLst>
                <a:path w="5077" h="2081" extrusionOk="0">
                  <a:moveTo>
                    <a:pt x="915" y="1"/>
                  </a:moveTo>
                  <a:cubicBezTo>
                    <a:pt x="610" y="1"/>
                    <a:pt x="305" y="7"/>
                    <a:pt x="1" y="18"/>
                  </a:cubicBezTo>
                  <a:cubicBezTo>
                    <a:pt x="183" y="961"/>
                    <a:pt x="213" y="1781"/>
                    <a:pt x="213" y="1781"/>
                  </a:cubicBezTo>
                  <a:cubicBezTo>
                    <a:pt x="944" y="1995"/>
                    <a:pt x="1581" y="2080"/>
                    <a:pt x="2132" y="2080"/>
                  </a:cubicBezTo>
                  <a:cubicBezTo>
                    <a:pt x="4236" y="2080"/>
                    <a:pt x="5077" y="839"/>
                    <a:pt x="5077" y="839"/>
                  </a:cubicBezTo>
                  <a:cubicBezTo>
                    <a:pt x="4985" y="717"/>
                    <a:pt x="4894" y="565"/>
                    <a:pt x="4833" y="383"/>
                  </a:cubicBezTo>
                  <a:cubicBezTo>
                    <a:pt x="3527" y="112"/>
                    <a:pt x="2221" y="1"/>
                    <a:pt x="915"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2" name="Google Shape;1613;p70">
              <a:extLst>
                <a:ext uri="{FF2B5EF4-FFF2-40B4-BE49-F238E27FC236}">
                  <a16:creationId xmlns:a16="http://schemas.microsoft.com/office/drawing/2014/main" id="{495E5D5A-3A1C-77CF-1284-37C903FFF374}"/>
                </a:ext>
              </a:extLst>
            </p:cNvPr>
            <p:cNvSpPr/>
            <p:nvPr/>
          </p:nvSpPr>
          <p:spPr>
            <a:xfrm>
              <a:off x="2896500" y="2917639"/>
              <a:ext cx="344424" cy="149011"/>
            </a:xfrm>
            <a:custGeom>
              <a:avLst/>
              <a:gdLst/>
              <a:ahLst/>
              <a:cxnLst/>
              <a:rect l="l" t="t" r="r" b="b"/>
              <a:pathLst>
                <a:path w="5411" h="2341" extrusionOk="0">
                  <a:moveTo>
                    <a:pt x="5319" y="1"/>
                  </a:moveTo>
                  <a:lnTo>
                    <a:pt x="0" y="183"/>
                  </a:lnTo>
                  <a:cubicBezTo>
                    <a:pt x="274" y="730"/>
                    <a:pt x="456" y="1368"/>
                    <a:pt x="578" y="1976"/>
                  </a:cubicBezTo>
                  <a:cubicBezTo>
                    <a:pt x="882" y="1965"/>
                    <a:pt x="1187" y="1959"/>
                    <a:pt x="1492" y="1959"/>
                  </a:cubicBezTo>
                  <a:cubicBezTo>
                    <a:pt x="2798" y="1959"/>
                    <a:pt x="4104" y="2070"/>
                    <a:pt x="5410" y="2341"/>
                  </a:cubicBezTo>
                  <a:cubicBezTo>
                    <a:pt x="5076" y="1368"/>
                    <a:pt x="5319" y="1"/>
                    <a:pt x="5319"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3" name="Google Shape;1614;p70">
              <a:extLst>
                <a:ext uri="{FF2B5EF4-FFF2-40B4-BE49-F238E27FC236}">
                  <a16:creationId xmlns:a16="http://schemas.microsoft.com/office/drawing/2014/main" id="{9F47ADB1-5BFA-5A0E-8609-BCB39213FEF8}"/>
                </a:ext>
              </a:extLst>
            </p:cNvPr>
            <p:cNvSpPr/>
            <p:nvPr/>
          </p:nvSpPr>
          <p:spPr>
            <a:xfrm>
              <a:off x="2499823" y="3033739"/>
              <a:ext cx="1298320" cy="489551"/>
            </a:xfrm>
            <a:custGeom>
              <a:avLst/>
              <a:gdLst/>
              <a:ahLst/>
              <a:cxnLst/>
              <a:rect l="l" t="t" r="r" b="b"/>
              <a:pathLst>
                <a:path w="20397" h="7691" extrusionOk="0">
                  <a:moveTo>
                    <a:pt x="396" y="0"/>
                  </a:moveTo>
                  <a:cubicBezTo>
                    <a:pt x="396" y="0"/>
                    <a:pt x="214" y="973"/>
                    <a:pt x="62" y="2250"/>
                  </a:cubicBezTo>
                  <a:cubicBezTo>
                    <a:pt x="31" y="2432"/>
                    <a:pt x="31" y="2645"/>
                    <a:pt x="1" y="2827"/>
                  </a:cubicBezTo>
                  <a:cubicBezTo>
                    <a:pt x="6080" y="5623"/>
                    <a:pt x="12828" y="7326"/>
                    <a:pt x="19454" y="7690"/>
                  </a:cubicBezTo>
                  <a:cubicBezTo>
                    <a:pt x="20032" y="7265"/>
                    <a:pt x="20396" y="6991"/>
                    <a:pt x="20396" y="6991"/>
                  </a:cubicBezTo>
                  <a:cubicBezTo>
                    <a:pt x="20244" y="6687"/>
                    <a:pt x="20062" y="6383"/>
                    <a:pt x="19849" y="6079"/>
                  </a:cubicBezTo>
                  <a:cubicBezTo>
                    <a:pt x="19333" y="5350"/>
                    <a:pt x="18725" y="4529"/>
                    <a:pt x="18086" y="3800"/>
                  </a:cubicBezTo>
                  <a:cubicBezTo>
                    <a:pt x="17661" y="3313"/>
                    <a:pt x="17205" y="2857"/>
                    <a:pt x="16779" y="2462"/>
                  </a:cubicBezTo>
                  <a:cubicBezTo>
                    <a:pt x="16415" y="2158"/>
                    <a:pt x="16050" y="1885"/>
                    <a:pt x="15715" y="1672"/>
                  </a:cubicBezTo>
                  <a:cubicBezTo>
                    <a:pt x="14582" y="1002"/>
                    <a:pt x="13584" y="843"/>
                    <a:pt x="12890" y="843"/>
                  </a:cubicBezTo>
                  <a:cubicBezTo>
                    <a:pt x="12263" y="843"/>
                    <a:pt x="11886" y="973"/>
                    <a:pt x="11886" y="973"/>
                  </a:cubicBezTo>
                  <a:cubicBezTo>
                    <a:pt x="11004" y="1841"/>
                    <a:pt x="9922" y="2078"/>
                    <a:pt x="9003" y="2078"/>
                  </a:cubicBezTo>
                  <a:cubicBezTo>
                    <a:pt x="7895" y="2078"/>
                    <a:pt x="7022" y="1733"/>
                    <a:pt x="7022" y="1733"/>
                  </a:cubicBezTo>
                  <a:lnTo>
                    <a:pt x="4864" y="1550"/>
                  </a:lnTo>
                  <a:cubicBezTo>
                    <a:pt x="4317" y="1155"/>
                    <a:pt x="396" y="0"/>
                    <a:pt x="396"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4" name="Google Shape;1615;p70">
              <a:extLst>
                <a:ext uri="{FF2B5EF4-FFF2-40B4-BE49-F238E27FC236}">
                  <a16:creationId xmlns:a16="http://schemas.microsoft.com/office/drawing/2014/main" id="{4A100BAA-832E-D539-0634-786D9276A9CD}"/>
                </a:ext>
              </a:extLst>
            </p:cNvPr>
            <p:cNvSpPr/>
            <p:nvPr/>
          </p:nvSpPr>
          <p:spPr>
            <a:xfrm>
              <a:off x="2482446" y="3210208"/>
              <a:ext cx="1257646" cy="726593"/>
            </a:xfrm>
            <a:custGeom>
              <a:avLst/>
              <a:gdLst/>
              <a:ahLst/>
              <a:cxnLst/>
              <a:rect l="l" t="t" r="r" b="b"/>
              <a:pathLst>
                <a:path w="19758" h="11415" extrusionOk="0">
                  <a:moveTo>
                    <a:pt x="274" y="0"/>
                  </a:moveTo>
                  <a:cubicBezTo>
                    <a:pt x="213" y="486"/>
                    <a:pt x="183" y="973"/>
                    <a:pt x="122" y="1489"/>
                  </a:cubicBezTo>
                  <a:cubicBezTo>
                    <a:pt x="92" y="1793"/>
                    <a:pt x="92" y="2128"/>
                    <a:pt x="61" y="2432"/>
                  </a:cubicBezTo>
                  <a:cubicBezTo>
                    <a:pt x="0" y="3678"/>
                    <a:pt x="31" y="4742"/>
                    <a:pt x="304" y="5137"/>
                  </a:cubicBezTo>
                  <a:cubicBezTo>
                    <a:pt x="547" y="5471"/>
                    <a:pt x="851" y="5806"/>
                    <a:pt x="1155" y="6110"/>
                  </a:cubicBezTo>
                  <a:cubicBezTo>
                    <a:pt x="1946" y="6900"/>
                    <a:pt x="2827" y="7538"/>
                    <a:pt x="2827" y="7538"/>
                  </a:cubicBezTo>
                  <a:cubicBezTo>
                    <a:pt x="2827" y="7538"/>
                    <a:pt x="3253" y="10031"/>
                    <a:pt x="3830" y="10942"/>
                  </a:cubicBezTo>
                  <a:cubicBezTo>
                    <a:pt x="4040" y="11264"/>
                    <a:pt x="6141" y="11414"/>
                    <a:pt x="8547" y="11414"/>
                  </a:cubicBezTo>
                  <a:cubicBezTo>
                    <a:pt x="12057" y="11414"/>
                    <a:pt x="16218" y="11094"/>
                    <a:pt x="16110" y="10517"/>
                  </a:cubicBezTo>
                  <a:cubicBezTo>
                    <a:pt x="15988" y="9727"/>
                    <a:pt x="15745" y="8602"/>
                    <a:pt x="15593" y="7842"/>
                  </a:cubicBezTo>
                  <a:cubicBezTo>
                    <a:pt x="15502" y="7417"/>
                    <a:pt x="15441" y="7113"/>
                    <a:pt x="15441" y="7113"/>
                  </a:cubicBezTo>
                  <a:cubicBezTo>
                    <a:pt x="16931" y="6748"/>
                    <a:pt x="18694" y="5623"/>
                    <a:pt x="19758" y="4863"/>
                  </a:cubicBezTo>
                  <a:cubicBezTo>
                    <a:pt x="13131" y="4499"/>
                    <a:pt x="6353" y="2827"/>
                    <a:pt x="27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5" name="Google Shape;1616;p70">
              <a:extLst>
                <a:ext uri="{FF2B5EF4-FFF2-40B4-BE49-F238E27FC236}">
                  <a16:creationId xmlns:a16="http://schemas.microsoft.com/office/drawing/2014/main" id="{D5A18FE3-2491-EC02-9D88-2640A54507AA}"/>
                </a:ext>
              </a:extLst>
            </p:cNvPr>
            <p:cNvSpPr/>
            <p:nvPr/>
          </p:nvSpPr>
          <p:spPr>
            <a:xfrm>
              <a:off x="2213519" y="2588115"/>
              <a:ext cx="417051" cy="586176"/>
            </a:xfrm>
            <a:custGeom>
              <a:avLst/>
              <a:gdLst/>
              <a:ahLst/>
              <a:cxnLst/>
              <a:rect l="l" t="t" r="r" b="b"/>
              <a:pathLst>
                <a:path w="6552" h="9209" extrusionOk="0">
                  <a:moveTo>
                    <a:pt x="3403" y="0"/>
                  </a:moveTo>
                  <a:cubicBezTo>
                    <a:pt x="3352" y="0"/>
                    <a:pt x="3302" y="4"/>
                    <a:pt x="3253" y="10"/>
                  </a:cubicBezTo>
                  <a:cubicBezTo>
                    <a:pt x="3253" y="10"/>
                    <a:pt x="3982" y="2199"/>
                    <a:pt x="4256" y="2746"/>
                  </a:cubicBezTo>
                  <a:cubicBezTo>
                    <a:pt x="4256" y="2746"/>
                    <a:pt x="1520" y="4326"/>
                    <a:pt x="0" y="4600"/>
                  </a:cubicBezTo>
                  <a:cubicBezTo>
                    <a:pt x="0" y="4600"/>
                    <a:pt x="851" y="5877"/>
                    <a:pt x="1551" y="6576"/>
                  </a:cubicBezTo>
                  <a:cubicBezTo>
                    <a:pt x="1551" y="6576"/>
                    <a:pt x="2158" y="6302"/>
                    <a:pt x="2523" y="5846"/>
                  </a:cubicBezTo>
                  <a:cubicBezTo>
                    <a:pt x="2561" y="5802"/>
                    <a:pt x="2589" y="5782"/>
                    <a:pt x="2609" y="5782"/>
                  </a:cubicBezTo>
                  <a:cubicBezTo>
                    <a:pt x="2790" y="5782"/>
                    <a:pt x="2219" y="7518"/>
                    <a:pt x="2219" y="7518"/>
                  </a:cubicBezTo>
                  <a:cubicBezTo>
                    <a:pt x="2219" y="7518"/>
                    <a:pt x="2736" y="8551"/>
                    <a:pt x="3952" y="9038"/>
                  </a:cubicBezTo>
                  <a:cubicBezTo>
                    <a:pt x="4243" y="9162"/>
                    <a:pt x="4499" y="9209"/>
                    <a:pt x="4721" y="9209"/>
                  </a:cubicBezTo>
                  <a:cubicBezTo>
                    <a:pt x="5424" y="9209"/>
                    <a:pt x="5776" y="8734"/>
                    <a:pt x="5776" y="8734"/>
                  </a:cubicBezTo>
                  <a:cubicBezTo>
                    <a:pt x="5776" y="8734"/>
                    <a:pt x="5776" y="5451"/>
                    <a:pt x="6171" y="3840"/>
                  </a:cubicBezTo>
                  <a:cubicBezTo>
                    <a:pt x="6552" y="2287"/>
                    <a:pt x="4758" y="0"/>
                    <a:pt x="3403"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6" name="Google Shape;1617;p70">
              <a:extLst>
                <a:ext uri="{FF2B5EF4-FFF2-40B4-BE49-F238E27FC236}">
                  <a16:creationId xmlns:a16="http://schemas.microsoft.com/office/drawing/2014/main" id="{78A8876E-C979-CF71-2AFF-FA5BD808EFD2}"/>
                </a:ext>
              </a:extLst>
            </p:cNvPr>
            <p:cNvSpPr/>
            <p:nvPr/>
          </p:nvSpPr>
          <p:spPr>
            <a:xfrm>
              <a:off x="2432162" y="2695177"/>
              <a:ext cx="222529" cy="175172"/>
            </a:xfrm>
            <a:custGeom>
              <a:avLst/>
              <a:gdLst/>
              <a:ahLst/>
              <a:cxnLst/>
              <a:rect l="l" t="t" r="r" b="b"/>
              <a:pathLst>
                <a:path w="3496" h="2752" extrusionOk="0">
                  <a:moveTo>
                    <a:pt x="882" y="0"/>
                  </a:moveTo>
                  <a:cubicBezTo>
                    <a:pt x="881" y="0"/>
                    <a:pt x="0" y="243"/>
                    <a:pt x="1125" y="1611"/>
                  </a:cubicBezTo>
                  <a:cubicBezTo>
                    <a:pt x="1776" y="2408"/>
                    <a:pt x="2417" y="2751"/>
                    <a:pt x="2855" y="2751"/>
                  </a:cubicBezTo>
                  <a:cubicBezTo>
                    <a:pt x="3152" y="2751"/>
                    <a:pt x="3355" y="2593"/>
                    <a:pt x="3404" y="2310"/>
                  </a:cubicBezTo>
                  <a:cubicBezTo>
                    <a:pt x="3496" y="1641"/>
                    <a:pt x="882" y="0"/>
                    <a:pt x="882"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7" name="Google Shape;1618;p70">
              <a:extLst>
                <a:ext uri="{FF2B5EF4-FFF2-40B4-BE49-F238E27FC236}">
                  <a16:creationId xmlns:a16="http://schemas.microsoft.com/office/drawing/2014/main" id="{224B825A-E44E-06A8-8B33-6AD6689670DE}"/>
                </a:ext>
              </a:extLst>
            </p:cNvPr>
            <p:cNvSpPr/>
            <p:nvPr/>
          </p:nvSpPr>
          <p:spPr>
            <a:xfrm>
              <a:off x="3446768" y="2588115"/>
              <a:ext cx="417115" cy="586176"/>
            </a:xfrm>
            <a:custGeom>
              <a:avLst/>
              <a:gdLst/>
              <a:ahLst/>
              <a:cxnLst/>
              <a:rect l="l" t="t" r="r" b="b"/>
              <a:pathLst>
                <a:path w="6553" h="9209" extrusionOk="0">
                  <a:moveTo>
                    <a:pt x="3150" y="0"/>
                  </a:moveTo>
                  <a:cubicBezTo>
                    <a:pt x="1795" y="0"/>
                    <a:pt x="1" y="2287"/>
                    <a:pt x="352" y="3840"/>
                  </a:cubicBezTo>
                  <a:cubicBezTo>
                    <a:pt x="747" y="5451"/>
                    <a:pt x="778" y="8734"/>
                    <a:pt x="778" y="8734"/>
                  </a:cubicBezTo>
                  <a:cubicBezTo>
                    <a:pt x="778" y="8734"/>
                    <a:pt x="1129" y="9209"/>
                    <a:pt x="1833" y="9209"/>
                  </a:cubicBezTo>
                  <a:cubicBezTo>
                    <a:pt x="2054" y="9209"/>
                    <a:pt x="2310" y="9162"/>
                    <a:pt x="2601" y="9038"/>
                  </a:cubicBezTo>
                  <a:cubicBezTo>
                    <a:pt x="3817" y="8551"/>
                    <a:pt x="4304" y="7518"/>
                    <a:pt x="4304" y="7518"/>
                  </a:cubicBezTo>
                  <a:cubicBezTo>
                    <a:pt x="4304" y="7518"/>
                    <a:pt x="3758" y="5782"/>
                    <a:pt x="3921" y="5782"/>
                  </a:cubicBezTo>
                  <a:cubicBezTo>
                    <a:pt x="3939" y="5782"/>
                    <a:pt x="3964" y="5802"/>
                    <a:pt x="4000" y="5846"/>
                  </a:cubicBezTo>
                  <a:cubicBezTo>
                    <a:pt x="4364" y="6302"/>
                    <a:pt x="5003" y="6576"/>
                    <a:pt x="5003" y="6576"/>
                  </a:cubicBezTo>
                  <a:cubicBezTo>
                    <a:pt x="5702" y="5877"/>
                    <a:pt x="6553" y="4600"/>
                    <a:pt x="6553" y="4600"/>
                  </a:cubicBezTo>
                  <a:cubicBezTo>
                    <a:pt x="5003" y="4326"/>
                    <a:pt x="2267" y="2746"/>
                    <a:pt x="2267" y="2746"/>
                  </a:cubicBezTo>
                  <a:cubicBezTo>
                    <a:pt x="2571" y="2199"/>
                    <a:pt x="3301" y="10"/>
                    <a:pt x="3301" y="10"/>
                  </a:cubicBezTo>
                  <a:cubicBezTo>
                    <a:pt x="3251" y="4"/>
                    <a:pt x="3201" y="0"/>
                    <a:pt x="315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8" name="Google Shape;1619;p70">
              <a:extLst>
                <a:ext uri="{FF2B5EF4-FFF2-40B4-BE49-F238E27FC236}">
                  <a16:creationId xmlns:a16="http://schemas.microsoft.com/office/drawing/2014/main" id="{269F4B1A-F9DF-72C8-436F-52BB63E35F69}"/>
                </a:ext>
              </a:extLst>
            </p:cNvPr>
            <p:cNvSpPr/>
            <p:nvPr/>
          </p:nvSpPr>
          <p:spPr>
            <a:xfrm>
              <a:off x="3422707" y="2695177"/>
              <a:ext cx="222593" cy="175172"/>
            </a:xfrm>
            <a:custGeom>
              <a:avLst/>
              <a:gdLst/>
              <a:ahLst/>
              <a:cxnLst/>
              <a:rect l="l" t="t" r="r" b="b"/>
              <a:pathLst>
                <a:path w="3497" h="2752" extrusionOk="0">
                  <a:moveTo>
                    <a:pt x="2615" y="0"/>
                  </a:moveTo>
                  <a:cubicBezTo>
                    <a:pt x="2615" y="0"/>
                    <a:pt x="1" y="1641"/>
                    <a:pt x="92" y="2310"/>
                  </a:cubicBezTo>
                  <a:cubicBezTo>
                    <a:pt x="141" y="2593"/>
                    <a:pt x="344" y="2751"/>
                    <a:pt x="641" y="2751"/>
                  </a:cubicBezTo>
                  <a:cubicBezTo>
                    <a:pt x="1079" y="2751"/>
                    <a:pt x="1720" y="2408"/>
                    <a:pt x="2372" y="1611"/>
                  </a:cubicBezTo>
                  <a:cubicBezTo>
                    <a:pt x="3496" y="243"/>
                    <a:pt x="2615" y="0"/>
                    <a:pt x="2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69" name="Google Shape;1620;p70">
              <a:extLst>
                <a:ext uri="{FF2B5EF4-FFF2-40B4-BE49-F238E27FC236}">
                  <a16:creationId xmlns:a16="http://schemas.microsoft.com/office/drawing/2014/main" id="{B6DDFF49-FE00-A44B-018B-8023936265F2}"/>
                </a:ext>
              </a:extLst>
            </p:cNvPr>
            <p:cNvSpPr/>
            <p:nvPr/>
          </p:nvSpPr>
          <p:spPr>
            <a:xfrm>
              <a:off x="2213519" y="2471850"/>
              <a:ext cx="251555" cy="160850"/>
            </a:xfrm>
            <a:custGeom>
              <a:avLst/>
              <a:gdLst/>
              <a:ahLst/>
              <a:cxnLst/>
              <a:rect l="l" t="t" r="r" b="b"/>
              <a:pathLst>
                <a:path w="3952" h="2527" extrusionOk="0">
                  <a:moveTo>
                    <a:pt x="2186" y="1"/>
                  </a:moveTo>
                  <a:cubicBezTo>
                    <a:pt x="1416" y="1"/>
                    <a:pt x="643" y="232"/>
                    <a:pt x="0" y="688"/>
                  </a:cubicBezTo>
                  <a:cubicBezTo>
                    <a:pt x="138" y="1607"/>
                    <a:pt x="901" y="2526"/>
                    <a:pt x="2342" y="2526"/>
                  </a:cubicBezTo>
                  <a:cubicBezTo>
                    <a:pt x="2808" y="2526"/>
                    <a:pt x="3343" y="2430"/>
                    <a:pt x="3952" y="2208"/>
                  </a:cubicBezTo>
                  <a:lnTo>
                    <a:pt x="3952" y="445"/>
                  </a:lnTo>
                  <a:cubicBezTo>
                    <a:pt x="3412" y="148"/>
                    <a:pt x="2800" y="1"/>
                    <a:pt x="2186"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0" name="Google Shape;1621;p70">
              <a:extLst>
                <a:ext uri="{FF2B5EF4-FFF2-40B4-BE49-F238E27FC236}">
                  <a16:creationId xmlns:a16="http://schemas.microsoft.com/office/drawing/2014/main" id="{8554B2D8-9CB1-1469-91CC-8CEEE47AB3EA}"/>
                </a:ext>
              </a:extLst>
            </p:cNvPr>
            <p:cNvSpPr/>
            <p:nvPr/>
          </p:nvSpPr>
          <p:spPr>
            <a:xfrm>
              <a:off x="2205753" y="2381337"/>
              <a:ext cx="259320" cy="134370"/>
            </a:xfrm>
            <a:custGeom>
              <a:avLst/>
              <a:gdLst/>
              <a:ahLst/>
              <a:cxnLst/>
              <a:rect l="l" t="t" r="r" b="b"/>
              <a:pathLst>
                <a:path w="4074" h="2111" extrusionOk="0">
                  <a:moveTo>
                    <a:pt x="2123" y="0"/>
                  </a:moveTo>
                  <a:cubicBezTo>
                    <a:pt x="1720" y="0"/>
                    <a:pt x="1286" y="93"/>
                    <a:pt x="852" y="347"/>
                  </a:cubicBezTo>
                  <a:cubicBezTo>
                    <a:pt x="244" y="681"/>
                    <a:pt x="1" y="1411"/>
                    <a:pt x="122" y="2110"/>
                  </a:cubicBezTo>
                  <a:cubicBezTo>
                    <a:pt x="765" y="1654"/>
                    <a:pt x="1529" y="1423"/>
                    <a:pt x="2295" y="1423"/>
                  </a:cubicBezTo>
                  <a:cubicBezTo>
                    <a:pt x="2907" y="1423"/>
                    <a:pt x="3521" y="1570"/>
                    <a:pt x="4074" y="1867"/>
                  </a:cubicBezTo>
                  <a:lnTo>
                    <a:pt x="4074" y="681"/>
                  </a:lnTo>
                  <a:cubicBezTo>
                    <a:pt x="4074" y="681"/>
                    <a:pt x="3214" y="0"/>
                    <a:pt x="212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1" name="Google Shape;1622;p70">
              <a:extLst>
                <a:ext uri="{FF2B5EF4-FFF2-40B4-BE49-F238E27FC236}">
                  <a16:creationId xmlns:a16="http://schemas.microsoft.com/office/drawing/2014/main" id="{D8284F78-3F2B-4961-438C-3A49AD403C58}"/>
                </a:ext>
              </a:extLst>
            </p:cNvPr>
            <p:cNvSpPr/>
            <p:nvPr/>
          </p:nvSpPr>
          <p:spPr>
            <a:xfrm>
              <a:off x="2288946" y="2481817"/>
              <a:ext cx="156776" cy="132652"/>
            </a:xfrm>
            <a:custGeom>
              <a:avLst/>
              <a:gdLst/>
              <a:ahLst/>
              <a:cxnLst/>
              <a:rect l="l" t="t" r="r" b="b"/>
              <a:pathLst>
                <a:path w="2463" h="2084" extrusionOk="0">
                  <a:moveTo>
                    <a:pt x="1049" y="1"/>
                  </a:moveTo>
                  <a:cubicBezTo>
                    <a:pt x="692" y="1"/>
                    <a:pt x="320" y="85"/>
                    <a:pt x="1" y="161"/>
                  </a:cubicBezTo>
                  <a:cubicBezTo>
                    <a:pt x="1" y="161"/>
                    <a:pt x="1" y="191"/>
                    <a:pt x="31" y="191"/>
                  </a:cubicBezTo>
                  <a:cubicBezTo>
                    <a:pt x="60" y="192"/>
                    <a:pt x="90" y="193"/>
                    <a:pt x="120" y="193"/>
                  </a:cubicBezTo>
                  <a:cubicBezTo>
                    <a:pt x="411" y="193"/>
                    <a:pt x="745" y="134"/>
                    <a:pt x="1065" y="134"/>
                  </a:cubicBezTo>
                  <a:cubicBezTo>
                    <a:pt x="1435" y="134"/>
                    <a:pt x="1788" y="213"/>
                    <a:pt x="2037" y="556"/>
                  </a:cubicBezTo>
                  <a:cubicBezTo>
                    <a:pt x="2311" y="951"/>
                    <a:pt x="2280" y="1528"/>
                    <a:pt x="2280" y="2015"/>
                  </a:cubicBezTo>
                  <a:cubicBezTo>
                    <a:pt x="2296" y="2060"/>
                    <a:pt x="2334" y="2083"/>
                    <a:pt x="2368" y="2083"/>
                  </a:cubicBezTo>
                  <a:cubicBezTo>
                    <a:pt x="2402" y="2083"/>
                    <a:pt x="2432" y="2060"/>
                    <a:pt x="2432" y="2015"/>
                  </a:cubicBezTo>
                  <a:cubicBezTo>
                    <a:pt x="2463" y="1468"/>
                    <a:pt x="2432" y="768"/>
                    <a:pt x="2007" y="343"/>
                  </a:cubicBezTo>
                  <a:cubicBezTo>
                    <a:pt x="1749" y="85"/>
                    <a:pt x="1407" y="1"/>
                    <a:pt x="104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2" name="Google Shape;1623;p70">
              <a:extLst>
                <a:ext uri="{FF2B5EF4-FFF2-40B4-BE49-F238E27FC236}">
                  <a16:creationId xmlns:a16="http://schemas.microsoft.com/office/drawing/2014/main" id="{E39D70E6-1AA6-5A41-0E8A-64FB88D46673}"/>
                </a:ext>
              </a:extLst>
            </p:cNvPr>
            <p:cNvSpPr/>
            <p:nvPr/>
          </p:nvSpPr>
          <p:spPr>
            <a:xfrm>
              <a:off x="2355016" y="2520008"/>
              <a:ext cx="90259" cy="54550"/>
            </a:xfrm>
            <a:custGeom>
              <a:avLst/>
              <a:gdLst/>
              <a:ahLst/>
              <a:cxnLst/>
              <a:rect l="l" t="t" r="r" b="b"/>
              <a:pathLst>
                <a:path w="1418" h="857" extrusionOk="0">
                  <a:moveTo>
                    <a:pt x="481" y="0"/>
                  </a:moveTo>
                  <a:cubicBezTo>
                    <a:pt x="332" y="0"/>
                    <a:pt x="178" y="50"/>
                    <a:pt x="27" y="168"/>
                  </a:cubicBezTo>
                  <a:cubicBezTo>
                    <a:pt x="0" y="195"/>
                    <a:pt x="42" y="266"/>
                    <a:pt x="73" y="266"/>
                  </a:cubicBezTo>
                  <a:cubicBezTo>
                    <a:pt x="78" y="266"/>
                    <a:pt x="83" y="264"/>
                    <a:pt x="87" y="260"/>
                  </a:cubicBezTo>
                  <a:cubicBezTo>
                    <a:pt x="227" y="190"/>
                    <a:pt x="353" y="152"/>
                    <a:pt x="473" y="152"/>
                  </a:cubicBezTo>
                  <a:cubicBezTo>
                    <a:pt x="614" y="152"/>
                    <a:pt x="746" y="205"/>
                    <a:pt x="878" y="320"/>
                  </a:cubicBezTo>
                  <a:cubicBezTo>
                    <a:pt x="1030" y="472"/>
                    <a:pt x="1151" y="655"/>
                    <a:pt x="1273" y="837"/>
                  </a:cubicBezTo>
                  <a:cubicBezTo>
                    <a:pt x="1287" y="851"/>
                    <a:pt x="1302" y="857"/>
                    <a:pt x="1317" y="857"/>
                  </a:cubicBezTo>
                  <a:cubicBezTo>
                    <a:pt x="1369" y="857"/>
                    <a:pt x="1418" y="786"/>
                    <a:pt x="1394" y="716"/>
                  </a:cubicBezTo>
                  <a:cubicBezTo>
                    <a:pt x="1219" y="342"/>
                    <a:pt x="868" y="0"/>
                    <a:pt x="481" y="0"/>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3" name="Google Shape;1624;p70">
              <a:extLst>
                <a:ext uri="{FF2B5EF4-FFF2-40B4-BE49-F238E27FC236}">
                  <a16:creationId xmlns:a16="http://schemas.microsoft.com/office/drawing/2014/main" id="{7B642762-8839-88C1-A8F9-D24D69F71BDD}"/>
                </a:ext>
              </a:extLst>
            </p:cNvPr>
            <p:cNvSpPr/>
            <p:nvPr/>
          </p:nvSpPr>
          <p:spPr>
            <a:xfrm>
              <a:off x="3610416" y="2475324"/>
              <a:ext cx="253464" cy="160850"/>
            </a:xfrm>
            <a:custGeom>
              <a:avLst/>
              <a:gdLst/>
              <a:ahLst/>
              <a:cxnLst/>
              <a:rect l="l" t="t" r="r" b="b"/>
              <a:pathLst>
                <a:path w="3982" h="2527" extrusionOk="0">
                  <a:moveTo>
                    <a:pt x="1781" y="1"/>
                  </a:moveTo>
                  <a:cubicBezTo>
                    <a:pt x="1166" y="1"/>
                    <a:pt x="553" y="148"/>
                    <a:pt x="0" y="445"/>
                  </a:cubicBezTo>
                  <a:lnTo>
                    <a:pt x="0" y="2208"/>
                  </a:lnTo>
                  <a:cubicBezTo>
                    <a:pt x="608" y="2430"/>
                    <a:pt x="1146" y="2526"/>
                    <a:pt x="1614" y="2526"/>
                  </a:cubicBezTo>
                  <a:cubicBezTo>
                    <a:pt x="3064" y="2526"/>
                    <a:pt x="3844" y="1607"/>
                    <a:pt x="3982" y="688"/>
                  </a:cubicBezTo>
                  <a:cubicBezTo>
                    <a:pt x="3323" y="232"/>
                    <a:pt x="2551" y="1"/>
                    <a:pt x="1781"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4" name="Google Shape;1625;p70">
              <a:extLst>
                <a:ext uri="{FF2B5EF4-FFF2-40B4-BE49-F238E27FC236}">
                  <a16:creationId xmlns:a16="http://schemas.microsoft.com/office/drawing/2014/main" id="{3EB90966-8232-569C-729B-1D55FC595C3D}"/>
                </a:ext>
              </a:extLst>
            </p:cNvPr>
            <p:cNvSpPr/>
            <p:nvPr/>
          </p:nvSpPr>
          <p:spPr>
            <a:xfrm>
              <a:off x="3610416" y="2384812"/>
              <a:ext cx="259320" cy="134370"/>
            </a:xfrm>
            <a:custGeom>
              <a:avLst/>
              <a:gdLst/>
              <a:ahLst/>
              <a:cxnLst/>
              <a:rect l="l" t="t" r="r" b="b"/>
              <a:pathLst>
                <a:path w="4074" h="2111" extrusionOk="0">
                  <a:moveTo>
                    <a:pt x="1963" y="0"/>
                  </a:moveTo>
                  <a:cubicBezTo>
                    <a:pt x="860" y="0"/>
                    <a:pt x="0" y="681"/>
                    <a:pt x="0" y="681"/>
                  </a:cubicBezTo>
                  <a:lnTo>
                    <a:pt x="0" y="1867"/>
                  </a:lnTo>
                  <a:cubicBezTo>
                    <a:pt x="553" y="1570"/>
                    <a:pt x="1166" y="1423"/>
                    <a:pt x="1781" y="1423"/>
                  </a:cubicBezTo>
                  <a:cubicBezTo>
                    <a:pt x="2551" y="1423"/>
                    <a:pt x="3323" y="1654"/>
                    <a:pt x="3982" y="2110"/>
                  </a:cubicBezTo>
                  <a:cubicBezTo>
                    <a:pt x="4073" y="1411"/>
                    <a:pt x="3830" y="681"/>
                    <a:pt x="3252" y="347"/>
                  </a:cubicBezTo>
                  <a:cubicBezTo>
                    <a:pt x="2810" y="93"/>
                    <a:pt x="2370" y="0"/>
                    <a:pt x="1963"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5" name="Google Shape;1626;p70">
              <a:extLst>
                <a:ext uri="{FF2B5EF4-FFF2-40B4-BE49-F238E27FC236}">
                  <a16:creationId xmlns:a16="http://schemas.microsoft.com/office/drawing/2014/main" id="{352FAC06-2776-79C9-BF73-4916FFAD9338}"/>
                </a:ext>
              </a:extLst>
            </p:cNvPr>
            <p:cNvSpPr/>
            <p:nvPr/>
          </p:nvSpPr>
          <p:spPr>
            <a:xfrm>
              <a:off x="3631675" y="2481817"/>
              <a:ext cx="156776" cy="132652"/>
            </a:xfrm>
            <a:custGeom>
              <a:avLst/>
              <a:gdLst/>
              <a:ahLst/>
              <a:cxnLst/>
              <a:rect l="l" t="t" r="r" b="b"/>
              <a:pathLst>
                <a:path w="2463" h="2084" extrusionOk="0">
                  <a:moveTo>
                    <a:pt x="1383" y="1"/>
                  </a:moveTo>
                  <a:cubicBezTo>
                    <a:pt x="1026" y="1"/>
                    <a:pt x="684" y="85"/>
                    <a:pt x="426" y="343"/>
                  </a:cubicBezTo>
                  <a:cubicBezTo>
                    <a:pt x="0" y="768"/>
                    <a:pt x="0" y="1468"/>
                    <a:pt x="0" y="2015"/>
                  </a:cubicBezTo>
                  <a:cubicBezTo>
                    <a:pt x="0" y="2060"/>
                    <a:pt x="38" y="2083"/>
                    <a:pt x="76" y="2083"/>
                  </a:cubicBezTo>
                  <a:cubicBezTo>
                    <a:pt x="114" y="2083"/>
                    <a:pt x="152" y="2060"/>
                    <a:pt x="152" y="2015"/>
                  </a:cubicBezTo>
                  <a:cubicBezTo>
                    <a:pt x="152" y="1528"/>
                    <a:pt x="122" y="981"/>
                    <a:pt x="426" y="556"/>
                  </a:cubicBezTo>
                  <a:cubicBezTo>
                    <a:pt x="654" y="221"/>
                    <a:pt x="988" y="138"/>
                    <a:pt x="1349" y="138"/>
                  </a:cubicBezTo>
                  <a:cubicBezTo>
                    <a:pt x="1710" y="138"/>
                    <a:pt x="2098" y="221"/>
                    <a:pt x="2432" y="221"/>
                  </a:cubicBezTo>
                  <a:cubicBezTo>
                    <a:pt x="2462" y="191"/>
                    <a:pt x="2462" y="161"/>
                    <a:pt x="2432" y="161"/>
                  </a:cubicBezTo>
                  <a:cubicBezTo>
                    <a:pt x="2113" y="85"/>
                    <a:pt x="1741" y="1"/>
                    <a:pt x="1383" y="1"/>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6" name="Google Shape;1627;p70">
              <a:extLst>
                <a:ext uri="{FF2B5EF4-FFF2-40B4-BE49-F238E27FC236}">
                  <a16:creationId xmlns:a16="http://schemas.microsoft.com/office/drawing/2014/main" id="{6611ECB2-A5DD-A3EF-F6EB-3F7EB85D7452}"/>
                </a:ext>
              </a:extLst>
            </p:cNvPr>
            <p:cNvSpPr/>
            <p:nvPr/>
          </p:nvSpPr>
          <p:spPr>
            <a:xfrm>
              <a:off x="3630211" y="2520008"/>
              <a:ext cx="91914" cy="54614"/>
            </a:xfrm>
            <a:custGeom>
              <a:avLst/>
              <a:gdLst/>
              <a:ahLst/>
              <a:cxnLst/>
              <a:rect l="l" t="t" r="r" b="b"/>
              <a:pathLst>
                <a:path w="1444" h="858" extrusionOk="0">
                  <a:moveTo>
                    <a:pt x="945" y="1"/>
                  </a:moveTo>
                  <a:cubicBezTo>
                    <a:pt x="564" y="1"/>
                    <a:pt x="222" y="349"/>
                    <a:pt x="23" y="746"/>
                  </a:cubicBezTo>
                  <a:cubicBezTo>
                    <a:pt x="0" y="793"/>
                    <a:pt x="48" y="857"/>
                    <a:pt x="100" y="857"/>
                  </a:cubicBezTo>
                  <a:cubicBezTo>
                    <a:pt x="115" y="857"/>
                    <a:pt x="131" y="851"/>
                    <a:pt x="145" y="837"/>
                  </a:cubicBezTo>
                  <a:cubicBezTo>
                    <a:pt x="297" y="655"/>
                    <a:pt x="388" y="472"/>
                    <a:pt x="540" y="320"/>
                  </a:cubicBezTo>
                  <a:cubicBezTo>
                    <a:pt x="667" y="209"/>
                    <a:pt x="803" y="164"/>
                    <a:pt x="942" y="164"/>
                  </a:cubicBezTo>
                  <a:cubicBezTo>
                    <a:pt x="1069" y="164"/>
                    <a:pt x="1200" y="202"/>
                    <a:pt x="1330" y="260"/>
                  </a:cubicBezTo>
                  <a:cubicBezTo>
                    <a:pt x="1339" y="264"/>
                    <a:pt x="1347" y="266"/>
                    <a:pt x="1356" y="266"/>
                  </a:cubicBezTo>
                  <a:cubicBezTo>
                    <a:pt x="1406" y="266"/>
                    <a:pt x="1444" y="195"/>
                    <a:pt x="1391" y="168"/>
                  </a:cubicBezTo>
                  <a:cubicBezTo>
                    <a:pt x="1241" y="51"/>
                    <a:pt x="1090" y="1"/>
                    <a:pt x="94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7" name="Google Shape;1628;p70">
              <a:extLst>
                <a:ext uri="{FF2B5EF4-FFF2-40B4-BE49-F238E27FC236}">
                  <a16:creationId xmlns:a16="http://schemas.microsoft.com/office/drawing/2014/main" id="{33974078-265A-77D2-0445-48A654C8ED3F}"/>
                </a:ext>
              </a:extLst>
            </p:cNvPr>
            <p:cNvSpPr/>
            <p:nvPr/>
          </p:nvSpPr>
          <p:spPr>
            <a:xfrm>
              <a:off x="2438654" y="1808128"/>
              <a:ext cx="1222128" cy="1153702"/>
            </a:xfrm>
            <a:custGeom>
              <a:avLst/>
              <a:gdLst/>
              <a:ahLst/>
              <a:cxnLst/>
              <a:rect l="l" t="t" r="r" b="b"/>
              <a:pathLst>
                <a:path w="19200" h="18125" extrusionOk="0">
                  <a:moveTo>
                    <a:pt x="7226" y="0"/>
                  </a:moveTo>
                  <a:cubicBezTo>
                    <a:pt x="3467" y="0"/>
                    <a:pt x="1" y="1917"/>
                    <a:pt x="172" y="9103"/>
                  </a:cubicBezTo>
                  <a:cubicBezTo>
                    <a:pt x="172" y="9103"/>
                    <a:pt x="80" y="12477"/>
                    <a:pt x="871" y="14179"/>
                  </a:cubicBezTo>
                  <a:cubicBezTo>
                    <a:pt x="1691" y="15851"/>
                    <a:pt x="4427" y="17735"/>
                    <a:pt x="8075" y="18070"/>
                  </a:cubicBezTo>
                  <a:cubicBezTo>
                    <a:pt x="8470" y="18106"/>
                    <a:pt x="8878" y="18124"/>
                    <a:pt x="9295" y="18124"/>
                  </a:cubicBezTo>
                  <a:cubicBezTo>
                    <a:pt x="12725" y="18124"/>
                    <a:pt x="16673" y="16902"/>
                    <a:pt x="17649" y="14544"/>
                  </a:cubicBezTo>
                  <a:cubicBezTo>
                    <a:pt x="18774" y="11930"/>
                    <a:pt x="19199" y="10106"/>
                    <a:pt x="18865" y="7401"/>
                  </a:cubicBezTo>
                  <a:cubicBezTo>
                    <a:pt x="18531" y="4726"/>
                    <a:pt x="18379" y="3541"/>
                    <a:pt x="15886" y="2325"/>
                  </a:cubicBezTo>
                  <a:cubicBezTo>
                    <a:pt x="14669" y="1746"/>
                    <a:pt x="10814" y="0"/>
                    <a:pt x="7226"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8" name="Google Shape;1629;p70">
              <a:extLst>
                <a:ext uri="{FF2B5EF4-FFF2-40B4-BE49-F238E27FC236}">
                  <a16:creationId xmlns:a16="http://schemas.microsoft.com/office/drawing/2014/main" id="{84B1231A-1973-10FA-90AB-4698D3E3F51E}"/>
                </a:ext>
              </a:extLst>
            </p:cNvPr>
            <p:cNvSpPr/>
            <p:nvPr/>
          </p:nvSpPr>
          <p:spPr>
            <a:xfrm>
              <a:off x="2997069" y="2386721"/>
              <a:ext cx="87140" cy="148183"/>
            </a:xfrm>
            <a:custGeom>
              <a:avLst/>
              <a:gdLst/>
              <a:ahLst/>
              <a:cxnLst/>
              <a:rect l="l" t="t" r="r" b="b"/>
              <a:pathLst>
                <a:path w="1369" h="2328" extrusionOk="0">
                  <a:moveTo>
                    <a:pt x="322" y="1"/>
                  </a:moveTo>
                  <a:cubicBezTo>
                    <a:pt x="305" y="1"/>
                    <a:pt x="274" y="22"/>
                    <a:pt x="274" y="44"/>
                  </a:cubicBezTo>
                  <a:cubicBezTo>
                    <a:pt x="183" y="317"/>
                    <a:pt x="153" y="651"/>
                    <a:pt x="92" y="925"/>
                  </a:cubicBezTo>
                  <a:cubicBezTo>
                    <a:pt x="61" y="1138"/>
                    <a:pt x="1" y="1381"/>
                    <a:pt x="92" y="1563"/>
                  </a:cubicBezTo>
                  <a:cubicBezTo>
                    <a:pt x="153" y="1715"/>
                    <a:pt x="305" y="1806"/>
                    <a:pt x="457" y="1806"/>
                  </a:cubicBezTo>
                  <a:cubicBezTo>
                    <a:pt x="548" y="1806"/>
                    <a:pt x="609" y="1746"/>
                    <a:pt x="669" y="1685"/>
                  </a:cubicBezTo>
                  <a:cubicBezTo>
                    <a:pt x="700" y="1685"/>
                    <a:pt x="761" y="1624"/>
                    <a:pt x="791" y="1624"/>
                  </a:cubicBezTo>
                  <a:cubicBezTo>
                    <a:pt x="831" y="1584"/>
                    <a:pt x="865" y="1563"/>
                    <a:pt x="892" y="1563"/>
                  </a:cubicBezTo>
                  <a:cubicBezTo>
                    <a:pt x="946" y="1563"/>
                    <a:pt x="973" y="1644"/>
                    <a:pt x="973" y="1806"/>
                  </a:cubicBezTo>
                  <a:cubicBezTo>
                    <a:pt x="1125" y="1989"/>
                    <a:pt x="1064" y="2110"/>
                    <a:pt x="852" y="2141"/>
                  </a:cubicBezTo>
                  <a:cubicBezTo>
                    <a:pt x="769" y="2196"/>
                    <a:pt x="786" y="2327"/>
                    <a:pt x="882" y="2327"/>
                  </a:cubicBezTo>
                  <a:cubicBezTo>
                    <a:pt x="891" y="2327"/>
                    <a:pt x="902" y="2326"/>
                    <a:pt x="912" y="2323"/>
                  </a:cubicBezTo>
                  <a:cubicBezTo>
                    <a:pt x="1125" y="2232"/>
                    <a:pt x="1368" y="2019"/>
                    <a:pt x="1338" y="1746"/>
                  </a:cubicBezTo>
                  <a:cubicBezTo>
                    <a:pt x="1308" y="1563"/>
                    <a:pt x="1125" y="1381"/>
                    <a:pt x="912" y="1381"/>
                  </a:cubicBezTo>
                  <a:cubicBezTo>
                    <a:pt x="791" y="1411"/>
                    <a:pt x="730" y="1503"/>
                    <a:pt x="578" y="1563"/>
                  </a:cubicBezTo>
                  <a:cubicBezTo>
                    <a:pt x="508" y="1594"/>
                    <a:pt x="449" y="1608"/>
                    <a:pt x="401" y="1608"/>
                  </a:cubicBezTo>
                  <a:cubicBezTo>
                    <a:pt x="118" y="1608"/>
                    <a:pt x="192" y="1133"/>
                    <a:pt x="244" y="925"/>
                  </a:cubicBezTo>
                  <a:cubicBezTo>
                    <a:pt x="274" y="682"/>
                    <a:pt x="457" y="287"/>
                    <a:pt x="335" y="13"/>
                  </a:cubicBezTo>
                  <a:cubicBezTo>
                    <a:pt x="335" y="4"/>
                    <a:pt x="330" y="1"/>
                    <a:pt x="322"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79" name="Google Shape;1630;p70">
              <a:extLst>
                <a:ext uri="{FF2B5EF4-FFF2-40B4-BE49-F238E27FC236}">
                  <a16:creationId xmlns:a16="http://schemas.microsoft.com/office/drawing/2014/main" id="{7CD892EA-574D-606A-F2E7-2FBE8F618AA5}"/>
                </a:ext>
              </a:extLst>
            </p:cNvPr>
            <p:cNvSpPr/>
            <p:nvPr/>
          </p:nvSpPr>
          <p:spPr>
            <a:xfrm>
              <a:off x="2633364" y="2209261"/>
              <a:ext cx="114193" cy="80457"/>
            </a:xfrm>
            <a:custGeom>
              <a:avLst/>
              <a:gdLst/>
              <a:ahLst/>
              <a:cxnLst/>
              <a:rect l="l" t="t" r="r" b="b"/>
              <a:pathLst>
                <a:path w="1794" h="1264" extrusionOk="0">
                  <a:moveTo>
                    <a:pt x="1616" y="1"/>
                  </a:moveTo>
                  <a:cubicBezTo>
                    <a:pt x="982" y="1"/>
                    <a:pt x="116" y="611"/>
                    <a:pt x="0" y="1221"/>
                  </a:cubicBezTo>
                  <a:cubicBezTo>
                    <a:pt x="0" y="1242"/>
                    <a:pt x="15" y="1264"/>
                    <a:pt x="35" y="1264"/>
                  </a:cubicBezTo>
                  <a:cubicBezTo>
                    <a:pt x="43" y="1264"/>
                    <a:pt x="52" y="1260"/>
                    <a:pt x="61" y="1251"/>
                  </a:cubicBezTo>
                  <a:cubicBezTo>
                    <a:pt x="517" y="643"/>
                    <a:pt x="973" y="309"/>
                    <a:pt x="1702" y="157"/>
                  </a:cubicBezTo>
                  <a:cubicBezTo>
                    <a:pt x="1794" y="126"/>
                    <a:pt x="1763" y="5"/>
                    <a:pt x="1702" y="5"/>
                  </a:cubicBezTo>
                  <a:cubicBezTo>
                    <a:pt x="1674" y="2"/>
                    <a:pt x="1645" y="1"/>
                    <a:pt x="1616"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0" name="Google Shape;1631;p70">
              <a:extLst>
                <a:ext uri="{FF2B5EF4-FFF2-40B4-BE49-F238E27FC236}">
                  <a16:creationId xmlns:a16="http://schemas.microsoft.com/office/drawing/2014/main" id="{B28F23CF-12D2-5303-ACD8-8769A681344D}"/>
                </a:ext>
              </a:extLst>
            </p:cNvPr>
            <p:cNvSpPr/>
            <p:nvPr/>
          </p:nvSpPr>
          <p:spPr>
            <a:xfrm>
              <a:off x="3314372" y="2196212"/>
              <a:ext cx="124568" cy="55823"/>
            </a:xfrm>
            <a:custGeom>
              <a:avLst/>
              <a:gdLst/>
              <a:ahLst/>
              <a:cxnLst/>
              <a:rect l="l" t="t" r="r" b="b"/>
              <a:pathLst>
                <a:path w="1957" h="877" extrusionOk="0">
                  <a:moveTo>
                    <a:pt x="347" y="1"/>
                  </a:moveTo>
                  <a:cubicBezTo>
                    <a:pt x="248" y="1"/>
                    <a:pt x="152" y="9"/>
                    <a:pt x="61" y="27"/>
                  </a:cubicBezTo>
                  <a:cubicBezTo>
                    <a:pt x="1" y="27"/>
                    <a:pt x="31" y="88"/>
                    <a:pt x="61" y="119"/>
                  </a:cubicBezTo>
                  <a:cubicBezTo>
                    <a:pt x="669" y="271"/>
                    <a:pt x="1277" y="362"/>
                    <a:pt x="1763" y="848"/>
                  </a:cubicBezTo>
                  <a:cubicBezTo>
                    <a:pt x="1783" y="868"/>
                    <a:pt x="1804" y="876"/>
                    <a:pt x="1825" y="876"/>
                  </a:cubicBezTo>
                  <a:cubicBezTo>
                    <a:pt x="1897" y="876"/>
                    <a:pt x="1956" y="768"/>
                    <a:pt x="1885" y="696"/>
                  </a:cubicBezTo>
                  <a:cubicBezTo>
                    <a:pt x="1575" y="282"/>
                    <a:pt x="912" y="1"/>
                    <a:pt x="347" y="1"/>
                  </a:cubicBezTo>
                  <a:close/>
                </a:path>
              </a:pathLst>
            </a:custGeom>
            <a:solidFill>
              <a:srgbClr val="8E4F4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1" name="Google Shape;1632;p70">
              <a:extLst>
                <a:ext uri="{FF2B5EF4-FFF2-40B4-BE49-F238E27FC236}">
                  <a16:creationId xmlns:a16="http://schemas.microsoft.com/office/drawing/2014/main" id="{82447220-E59E-4DAD-F22E-96C299879571}"/>
                </a:ext>
              </a:extLst>
            </p:cNvPr>
            <p:cNvSpPr/>
            <p:nvPr/>
          </p:nvSpPr>
          <p:spPr>
            <a:xfrm>
              <a:off x="2615924" y="2569401"/>
              <a:ext cx="226412" cy="212854"/>
            </a:xfrm>
            <a:custGeom>
              <a:avLst/>
              <a:gdLst/>
              <a:ahLst/>
              <a:cxnLst/>
              <a:rect l="l" t="t" r="r" b="b"/>
              <a:pathLst>
                <a:path w="3557" h="3344" extrusionOk="0">
                  <a:moveTo>
                    <a:pt x="1764" y="0"/>
                  </a:moveTo>
                  <a:cubicBezTo>
                    <a:pt x="791" y="0"/>
                    <a:pt x="1" y="760"/>
                    <a:pt x="1" y="1672"/>
                  </a:cubicBezTo>
                  <a:cubicBezTo>
                    <a:pt x="1" y="2584"/>
                    <a:pt x="791" y="3344"/>
                    <a:pt x="1764" y="3344"/>
                  </a:cubicBezTo>
                  <a:cubicBezTo>
                    <a:pt x="2767" y="3344"/>
                    <a:pt x="3557" y="2614"/>
                    <a:pt x="3557" y="1672"/>
                  </a:cubicBezTo>
                  <a:cubicBezTo>
                    <a:pt x="3557" y="760"/>
                    <a:pt x="2767" y="0"/>
                    <a:pt x="176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2" name="Google Shape;1633;p70">
              <a:extLst>
                <a:ext uri="{FF2B5EF4-FFF2-40B4-BE49-F238E27FC236}">
                  <a16:creationId xmlns:a16="http://schemas.microsoft.com/office/drawing/2014/main" id="{B074C007-93DC-5502-F6E2-1CB544D1E569}"/>
                </a:ext>
              </a:extLst>
            </p:cNvPr>
            <p:cNvSpPr/>
            <p:nvPr/>
          </p:nvSpPr>
          <p:spPr>
            <a:xfrm>
              <a:off x="3236972" y="2569401"/>
              <a:ext cx="228385" cy="212854"/>
            </a:xfrm>
            <a:custGeom>
              <a:avLst/>
              <a:gdLst/>
              <a:ahLst/>
              <a:cxnLst/>
              <a:rect l="l" t="t" r="r" b="b"/>
              <a:pathLst>
                <a:path w="3588" h="3344" extrusionOk="0">
                  <a:moveTo>
                    <a:pt x="1794" y="0"/>
                  </a:moveTo>
                  <a:cubicBezTo>
                    <a:pt x="791" y="0"/>
                    <a:pt x="1" y="760"/>
                    <a:pt x="1" y="1672"/>
                  </a:cubicBezTo>
                  <a:cubicBezTo>
                    <a:pt x="1" y="2584"/>
                    <a:pt x="791" y="3344"/>
                    <a:pt x="1794" y="3344"/>
                  </a:cubicBezTo>
                  <a:cubicBezTo>
                    <a:pt x="2767" y="3344"/>
                    <a:pt x="3587" y="2614"/>
                    <a:pt x="3587" y="1672"/>
                  </a:cubicBezTo>
                  <a:cubicBezTo>
                    <a:pt x="3587" y="760"/>
                    <a:pt x="2767" y="0"/>
                    <a:pt x="1794" y="0"/>
                  </a:cubicBez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3" name="Google Shape;1634;p70">
              <a:extLst>
                <a:ext uri="{FF2B5EF4-FFF2-40B4-BE49-F238E27FC236}">
                  <a16:creationId xmlns:a16="http://schemas.microsoft.com/office/drawing/2014/main" id="{D57592E0-CBDC-84C2-0E64-10A99517F240}"/>
                </a:ext>
              </a:extLst>
            </p:cNvPr>
            <p:cNvSpPr/>
            <p:nvPr/>
          </p:nvSpPr>
          <p:spPr>
            <a:xfrm>
              <a:off x="3206037" y="2354068"/>
              <a:ext cx="170334" cy="132652"/>
            </a:xfrm>
            <a:custGeom>
              <a:avLst/>
              <a:gdLst/>
              <a:ahLst/>
              <a:cxnLst/>
              <a:rect l="l" t="t" r="r" b="b"/>
              <a:pathLst>
                <a:path w="2676" h="2084" extrusionOk="0">
                  <a:moveTo>
                    <a:pt x="1451" y="1"/>
                  </a:moveTo>
                  <a:cubicBezTo>
                    <a:pt x="1405" y="1"/>
                    <a:pt x="1357" y="4"/>
                    <a:pt x="1307" y="9"/>
                  </a:cubicBezTo>
                  <a:cubicBezTo>
                    <a:pt x="395" y="101"/>
                    <a:pt x="0" y="1256"/>
                    <a:pt x="31" y="2016"/>
                  </a:cubicBezTo>
                  <a:cubicBezTo>
                    <a:pt x="31" y="2061"/>
                    <a:pt x="54" y="2084"/>
                    <a:pt x="76" y="2084"/>
                  </a:cubicBezTo>
                  <a:cubicBezTo>
                    <a:pt x="99" y="2084"/>
                    <a:pt x="122" y="2061"/>
                    <a:pt x="122" y="2016"/>
                  </a:cubicBezTo>
                  <a:cubicBezTo>
                    <a:pt x="213" y="1377"/>
                    <a:pt x="487" y="222"/>
                    <a:pt x="1307" y="161"/>
                  </a:cubicBezTo>
                  <a:cubicBezTo>
                    <a:pt x="1345" y="158"/>
                    <a:pt x="1382" y="156"/>
                    <a:pt x="1417" y="156"/>
                  </a:cubicBezTo>
                  <a:cubicBezTo>
                    <a:pt x="2339" y="156"/>
                    <a:pt x="2317" y="1281"/>
                    <a:pt x="2493" y="1955"/>
                  </a:cubicBezTo>
                  <a:cubicBezTo>
                    <a:pt x="2506" y="1993"/>
                    <a:pt x="2540" y="2010"/>
                    <a:pt x="2575" y="2010"/>
                  </a:cubicBezTo>
                  <a:cubicBezTo>
                    <a:pt x="2624" y="2010"/>
                    <a:pt x="2675" y="1977"/>
                    <a:pt x="2675" y="1924"/>
                  </a:cubicBezTo>
                  <a:cubicBezTo>
                    <a:pt x="2588" y="1142"/>
                    <a:pt x="2391" y="1"/>
                    <a:pt x="1451"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4" name="Google Shape;1635;p70">
              <a:extLst>
                <a:ext uri="{FF2B5EF4-FFF2-40B4-BE49-F238E27FC236}">
                  <a16:creationId xmlns:a16="http://schemas.microsoft.com/office/drawing/2014/main" id="{82B95C87-CA3D-9BF2-07CB-E92B9F325303}"/>
                </a:ext>
              </a:extLst>
            </p:cNvPr>
            <p:cNvSpPr/>
            <p:nvPr/>
          </p:nvSpPr>
          <p:spPr>
            <a:xfrm>
              <a:off x="2720440" y="2354068"/>
              <a:ext cx="168361" cy="132652"/>
            </a:xfrm>
            <a:custGeom>
              <a:avLst/>
              <a:gdLst/>
              <a:ahLst/>
              <a:cxnLst/>
              <a:rect l="l" t="t" r="r" b="b"/>
              <a:pathLst>
                <a:path w="2645" h="2084" extrusionOk="0">
                  <a:moveTo>
                    <a:pt x="1220" y="1"/>
                  </a:moveTo>
                  <a:cubicBezTo>
                    <a:pt x="254" y="1"/>
                    <a:pt x="58" y="1142"/>
                    <a:pt x="0" y="1924"/>
                  </a:cubicBezTo>
                  <a:cubicBezTo>
                    <a:pt x="0" y="1977"/>
                    <a:pt x="51" y="2010"/>
                    <a:pt x="100" y="2010"/>
                  </a:cubicBezTo>
                  <a:cubicBezTo>
                    <a:pt x="136" y="2010"/>
                    <a:pt x="170" y="1993"/>
                    <a:pt x="182" y="1955"/>
                  </a:cubicBezTo>
                  <a:cubicBezTo>
                    <a:pt x="358" y="1281"/>
                    <a:pt x="308" y="156"/>
                    <a:pt x="1255" y="156"/>
                  </a:cubicBezTo>
                  <a:cubicBezTo>
                    <a:pt x="1291" y="156"/>
                    <a:pt x="1329" y="158"/>
                    <a:pt x="1368" y="161"/>
                  </a:cubicBezTo>
                  <a:cubicBezTo>
                    <a:pt x="2189" y="222"/>
                    <a:pt x="2462" y="1347"/>
                    <a:pt x="2523" y="2016"/>
                  </a:cubicBezTo>
                  <a:cubicBezTo>
                    <a:pt x="2538" y="2061"/>
                    <a:pt x="2568" y="2084"/>
                    <a:pt x="2595" y="2084"/>
                  </a:cubicBezTo>
                  <a:cubicBezTo>
                    <a:pt x="2622" y="2084"/>
                    <a:pt x="2644" y="2061"/>
                    <a:pt x="2644" y="2016"/>
                  </a:cubicBezTo>
                  <a:cubicBezTo>
                    <a:pt x="2644" y="1256"/>
                    <a:pt x="2280" y="101"/>
                    <a:pt x="1368" y="9"/>
                  </a:cubicBezTo>
                  <a:cubicBezTo>
                    <a:pt x="1317" y="4"/>
                    <a:pt x="1267" y="1"/>
                    <a:pt x="1220"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5" name="Google Shape;1636;p70">
              <a:extLst>
                <a:ext uri="{FF2B5EF4-FFF2-40B4-BE49-F238E27FC236}">
                  <a16:creationId xmlns:a16="http://schemas.microsoft.com/office/drawing/2014/main" id="{D087FB57-9567-5E63-1745-F2E3D19B0E02}"/>
                </a:ext>
              </a:extLst>
            </p:cNvPr>
            <p:cNvSpPr/>
            <p:nvPr/>
          </p:nvSpPr>
          <p:spPr>
            <a:xfrm>
              <a:off x="2954486" y="2585823"/>
              <a:ext cx="106491" cy="78420"/>
            </a:xfrm>
            <a:custGeom>
              <a:avLst/>
              <a:gdLst/>
              <a:ahLst/>
              <a:cxnLst/>
              <a:rect l="l" t="t" r="r" b="b"/>
              <a:pathLst>
                <a:path w="1673" h="1232" extrusionOk="0">
                  <a:moveTo>
                    <a:pt x="179" y="1"/>
                  </a:moveTo>
                  <a:cubicBezTo>
                    <a:pt x="160" y="1"/>
                    <a:pt x="138" y="16"/>
                    <a:pt x="122" y="46"/>
                  </a:cubicBezTo>
                  <a:cubicBezTo>
                    <a:pt x="1" y="806"/>
                    <a:pt x="974" y="1141"/>
                    <a:pt x="1551" y="1232"/>
                  </a:cubicBezTo>
                  <a:cubicBezTo>
                    <a:pt x="1642" y="1232"/>
                    <a:pt x="1673" y="1110"/>
                    <a:pt x="1612" y="1080"/>
                  </a:cubicBezTo>
                  <a:cubicBezTo>
                    <a:pt x="1308" y="989"/>
                    <a:pt x="1004" y="928"/>
                    <a:pt x="730" y="776"/>
                  </a:cubicBezTo>
                  <a:cubicBezTo>
                    <a:pt x="426" y="624"/>
                    <a:pt x="305" y="381"/>
                    <a:pt x="214" y="46"/>
                  </a:cubicBezTo>
                  <a:cubicBezTo>
                    <a:pt x="214" y="16"/>
                    <a:pt x="198" y="1"/>
                    <a:pt x="179"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6" name="Google Shape;1637;p70">
              <a:extLst>
                <a:ext uri="{FF2B5EF4-FFF2-40B4-BE49-F238E27FC236}">
                  <a16:creationId xmlns:a16="http://schemas.microsoft.com/office/drawing/2014/main" id="{642E3BA2-F02C-7E76-C9E1-612F08199C08}"/>
                </a:ext>
              </a:extLst>
            </p:cNvPr>
            <p:cNvSpPr/>
            <p:nvPr/>
          </p:nvSpPr>
          <p:spPr>
            <a:xfrm>
              <a:off x="3136403" y="4424781"/>
              <a:ext cx="5856" cy="64"/>
            </a:xfrm>
            <a:custGeom>
              <a:avLst/>
              <a:gdLst/>
              <a:ahLst/>
              <a:cxnLst/>
              <a:rect l="l" t="t" r="r" b="b"/>
              <a:pathLst>
                <a:path w="92" h="1" extrusionOk="0">
                  <a:moveTo>
                    <a:pt x="0" y="1"/>
                  </a:moveTo>
                  <a:lnTo>
                    <a:pt x="91" y="1"/>
                  </a:ln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7" name="Google Shape;1638;p70">
              <a:extLst>
                <a:ext uri="{FF2B5EF4-FFF2-40B4-BE49-F238E27FC236}">
                  <a16:creationId xmlns:a16="http://schemas.microsoft.com/office/drawing/2014/main" id="{F39EFA9B-C777-763E-031D-02ED1A389BC8}"/>
                </a:ext>
              </a:extLst>
            </p:cNvPr>
            <p:cNvSpPr/>
            <p:nvPr/>
          </p:nvSpPr>
          <p:spPr>
            <a:xfrm>
              <a:off x="2737817" y="5059387"/>
              <a:ext cx="398656" cy="170843"/>
            </a:xfrm>
            <a:custGeom>
              <a:avLst/>
              <a:gdLst/>
              <a:ahLst/>
              <a:cxnLst/>
              <a:rect l="l" t="t" r="r" b="b"/>
              <a:pathLst>
                <a:path w="6263" h="2684" extrusionOk="0">
                  <a:moveTo>
                    <a:pt x="6262" y="0"/>
                  </a:moveTo>
                  <a:lnTo>
                    <a:pt x="6262" y="0"/>
                  </a:lnTo>
                  <a:cubicBezTo>
                    <a:pt x="4226" y="1034"/>
                    <a:pt x="2189" y="1946"/>
                    <a:pt x="1" y="2189"/>
                  </a:cubicBezTo>
                  <a:cubicBezTo>
                    <a:pt x="1" y="2250"/>
                    <a:pt x="1" y="2280"/>
                    <a:pt x="1" y="2341"/>
                  </a:cubicBezTo>
                  <a:cubicBezTo>
                    <a:pt x="1382" y="2547"/>
                    <a:pt x="2791" y="2683"/>
                    <a:pt x="4199" y="2683"/>
                  </a:cubicBezTo>
                  <a:cubicBezTo>
                    <a:pt x="4868" y="2683"/>
                    <a:pt x="5536" y="2653"/>
                    <a:pt x="6201" y="2584"/>
                  </a:cubicBezTo>
                  <a:lnTo>
                    <a:pt x="6262" y="0"/>
                  </a:ln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8" name="Google Shape;1639;p70">
              <a:extLst>
                <a:ext uri="{FF2B5EF4-FFF2-40B4-BE49-F238E27FC236}">
                  <a16:creationId xmlns:a16="http://schemas.microsoft.com/office/drawing/2014/main" id="{7CFAEBEB-916A-8D41-4F45-0061B9FE0E22}"/>
                </a:ext>
              </a:extLst>
            </p:cNvPr>
            <p:cNvSpPr/>
            <p:nvPr/>
          </p:nvSpPr>
          <p:spPr>
            <a:xfrm>
              <a:off x="2737817" y="5204512"/>
              <a:ext cx="396682" cy="664087"/>
            </a:xfrm>
            <a:custGeom>
              <a:avLst/>
              <a:gdLst/>
              <a:ahLst/>
              <a:cxnLst/>
              <a:rect l="l" t="t" r="r" b="b"/>
              <a:pathLst>
                <a:path w="6232" h="10433" extrusionOk="0">
                  <a:moveTo>
                    <a:pt x="1" y="0"/>
                  </a:moveTo>
                  <a:lnTo>
                    <a:pt x="1" y="0"/>
                  </a:lnTo>
                  <a:cubicBezTo>
                    <a:pt x="183" y="4286"/>
                    <a:pt x="517" y="9666"/>
                    <a:pt x="669" y="10091"/>
                  </a:cubicBezTo>
                  <a:cubicBezTo>
                    <a:pt x="669" y="10091"/>
                    <a:pt x="1793" y="10433"/>
                    <a:pt x="3164" y="10433"/>
                  </a:cubicBezTo>
                  <a:cubicBezTo>
                    <a:pt x="4071" y="10433"/>
                    <a:pt x="5087" y="10284"/>
                    <a:pt x="5958" y="9787"/>
                  </a:cubicBezTo>
                  <a:lnTo>
                    <a:pt x="6232" y="304"/>
                  </a:lnTo>
                  <a:lnTo>
                    <a:pt x="6232" y="304"/>
                  </a:lnTo>
                  <a:cubicBezTo>
                    <a:pt x="5659" y="364"/>
                    <a:pt x="5077" y="390"/>
                    <a:pt x="4491" y="390"/>
                  </a:cubicBezTo>
                  <a:cubicBezTo>
                    <a:pt x="2992" y="390"/>
                    <a:pt x="1465" y="219"/>
                    <a:pt x="1" y="0"/>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89" name="Google Shape;1640;p70">
              <a:extLst>
                <a:ext uri="{FF2B5EF4-FFF2-40B4-BE49-F238E27FC236}">
                  <a16:creationId xmlns:a16="http://schemas.microsoft.com/office/drawing/2014/main" id="{5295EE16-A9AB-DC6A-49C6-09F839ABFD53}"/>
                </a:ext>
              </a:extLst>
            </p:cNvPr>
            <p:cNvSpPr/>
            <p:nvPr/>
          </p:nvSpPr>
          <p:spPr>
            <a:xfrm>
              <a:off x="2745582" y="5287705"/>
              <a:ext cx="387007" cy="40738"/>
            </a:xfrm>
            <a:custGeom>
              <a:avLst/>
              <a:gdLst/>
              <a:ahLst/>
              <a:cxnLst/>
              <a:rect l="l" t="t" r="r" b="b"/>
              <a:pathLst>
                <a:path w="6080" h="640" extrusionOk="0">
                  <a:moveTo>
                    <a:pt x="61" y="0"/>
                  </a:moveTo>
                  <a:cubicBezTo>
                    <a:pt x="31" y="0"/>
                    <a:pt x="0" y="61"/>
                    <a:pt x="31" y="61"/>
                  </a:cubicBezTo>
                  <a:cubicBezTo>
                    <a:pt x="968" y="458"/>
                    <a:pt x="2047" y="639"/>
                    <a:pt x="3128" y="639"/>
                  </a:cubicBezTo>
                  <a:cubicBezTo>
                    <a:pt x="4115" y="639"/>
                    <a:pt x="5103" y="488"/>
                    <a:pt x="5988" y="213"/>
                  </a:cubicBezTo>
                  <a:cubicBezTo>
                    <a:pt x="6079" y="182"/>
                    <a:pt x="6049" y="61"/>
                    <a:pt x="5958" y="61"/>
                  </a:cubicBezTo>
                  <a:cubicBezTo>
                    <a:pt x="4955" y="285"/>
                    <a:pt x="3996" y="407"/>
                    <a:pt x="3042" y="407"/>
                  </a:cubicBezTo>
                  <a:cubicBezTo>
                    <a:pt x="2058" y="407"/>
                    <a:pt x="1079" y="278"/>
                    <a:pt x="6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0" name="Google Shape;1641;p70">
              <a:extLst>
                <a:ext uri="{FF2B5EF4-FFF2-40B4-BE49-F238E27FC236}">
                  <a16:creationId xmlns:a16="http://schemas.microsoft.com/office/drawing/2014/main" id="{3EE98798-FC10-AE5D-99D4-FC013F2EC0C4}"/>
                </a:ext>
              </a:extLst>
            </p:cNvPr>
            <p:cNvSpPr/>
            <p:nvPr/>
          </p:nvSpPr>
          <p:spPr>
            <a:xfrm>
              <a:off x="2757167" y="5210750"/>
              <a:ext cx="15531" cy="83257"/>
            </a:xfrm>
            <a:custGeom>
              <a:avLst/>
              <a:gdLst/>
              <a:ahLst/>
              <a:cxnLst/>
              <a:rect l="l" t="t" r="r" b="b"/>
              <a:pathLst>
                <a:path w="244" h="1308" extrusionOk="0">
                  <a:moveTo>
                    <a:pt x="122" y="1"/>
                  </a:moveTo>
                  <a:cubicBezTo>
                    <a:pt x="107" y="1"/>
                    <a:pt x="92" y="8"/>
                    <a:pt x="92" y="24"/>
                  </a:cubicBezTo>
                  <a:cubicBezTo>
                    <a:pt x="31" y="145"/>
                    <a:pt x="31" y="328"/>
                    <a:pt x="31" y="480"/>
                  </a:cubicBezTo>
                  <a:cubicBezTo>
                    <a:pt x="31" y="723"/>
                    <a:pt x="1" y="1027"/>
                    <a:pt x="61" y="1240"/>
                  </a:cubicBezTo>
                  <a:cubicBezTo>
                    <a:pt x="61" y="1285"/>
                    <a:pt x="92" y="1308"/>
                    <a:pt x="126" y="1308"/>
                  </a:cubicBezTo>
                  <a:cubicBezTo>
                    <a:pt x="160" y="1308"/>
                    <a:pt x="198" y="1285"/>
                    <a:pt x="213" y="1240"/>
                  </a:cubicBezTo>
                  <a:cubicBezTo>
                    <a:pt x="244" y="996"/>
                    <a:pt x="213" y="723"/>
                    <a:pt x="183" y="480"/>
                  </a:cubicBezTo>
                  <a:cubicBezTo>
                    <a:pt x="183" y="328"/>
                    <a:pt x="213" y="145"/>
                    <a:pt x="153" y="24"/>
                  </a:cubicBezTo>
                  <a:cubicBezTo>
                    <a:pt x="153" y="8"/>
                    <a:pt x="137" y="1"/>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1" name="Google Shape;1642;p70">
              <a:extLst>
                <a:ext uri="{FF2B5EF4-FFF2-40B4-BE49-F238E27FC236}">
                  <a16:creationId xmlns:a16="http://schemas.microsoft.com/office/drawing/2014/main" id="{9D9DAF86-2026-13DB-2E95-28E87C6B3443}"/>
                </a:ext>
              </a:extLst>
            </p:cNvPr>
            <p:cNvSpPr/>
            <p:nvPr/>
          </p:nvSpPr>
          <p:spPr>
            <a:xfrm>
              <a:off x="2817126" y="5219980"/>
              <a:ext cx="11712" cy="90005"/>
            </a:xfrm>
            <a:custGeom>
              <a:avLst/>
              <a:gdLst/>
              <a:ahLst/>
              <a:cxnLst/>
              <a:rect l="l" t="t" r="r" b="b"/>
              <a:pathLst>
                <a:path w="184" h="1414" extrusionOk="0">
                  <a:moveTo>
                    <a:pt x="92" y="0"/>
                  </a:moveTo>
                  <a:cubicBezTo>
                    <a:pt x="46" y="0"/>
                    <a:pt x="1" y="31"/>
                    <a:pt x="1" y="91"/>
                  </a:cubicBezTo>
                  <a:cubicBezTo>
                    <a:pt x="1" y="517"/>
                    <a:pt x="31" y="943"/>
                    <a:pt x="31" y="1368"/>
                  </a:cubicBezTo>
                  <a:cubicBezTo>
                    <a:pt x="31" y="1398"/>
                    <a:pt x="62" y="1414"/>
                    <a:pt x="92" y="1414"/>
                  </a:cubicBezTo>
                  <a:cubicBezTo>
                    <a:pt x="122" y="1414"/>
                    <a:pt x="153" y="1398"/>
                    <a:pt x="153" y="1368"/>
                  </a:cubicBezTo>
                  <a:cubicBezTo>
                    <a:pt x="183" y="943"/>
                    <a:pt x="183" y="517"/>
                    <a:pt x="183" y="91"/>
                  </a:cubicBezTo>
                  <a:cubicBezTo>
                    <a:pt x="183" y="31"/>
                    <a:pt x="138" y="0"/>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2" name="Google Shape;1643;p70">
              <a:extLst>
                <a:ext uri="{FF2B5EF4-FFF2-40B4-BE49-F238E27FC236}">
                  <a16:creationId xmlns:a16="http://schemas.microsoft.com/office/drawing/2014/main" id="{6FD65CE2-1A57-9AEC-B3AB-B3428FE3834A}"/>
                </a:ext>
              </a:extLst>
            </p:cNvPr>
            <p:cNvSpPr/>
            <p:nvPr/>
          </p:nvSpPr>
          <p:spPr>
            <a:xfrm>
              <a:off x="2877150" y="5225263"/>
              <a:ext cx="15531" cy="91978"/>
            </a:xfrm>
            <a:custGeom>
              <a:avLst/>
              <a:gdLst/>
              <a:ahLst/>
              <a:cxnLst/>
              <a:rect l="l" t="t" r="r" b="b"/>
              <a:pathLst>
                <a:path w="244" h="1445" extrusionOk="0">
                  <a:moveTo>
                    <a:pt x="125" y="1"/>
                  </a:moveTo>
                  <a:cubicBezTo>
                    <a:pt x="91" y="1"/>
                    <a:pt x="61" y="24"/>
                    <a:pt x="61" y="69"/>
                  </a:cubicBezTo>
                  <a:cubicBezTo>
                    <a:pt x="0" y="495"/>
                    <a:pt x="30" y="951"/>
                    <a:pt x="61" y="1376"/>
                  </a:cubicBezTo>
                  <a:cubicBezTo>
                    <a:pt x="61" y="1422"/>
                    <a:pt x="91" y="1445"/>
                    <a:pt x="122" y="1445"/>
                  </a:cubicBezTo>
                  <a:cubicBezTo>
                    <a:pt x="152" y="1445"/>
                    <a:pt x="182" y="1422"/>
                    <a:pt x="182" y="1376"/>
                  </a:cubicBezTo>
                  <a:cubicBezTo>
                    <a:pt x="213" y="981"/>
                    <a:pt x="243" y="495"/>
                    <a:pt x="213" y="69"/>
                  </a:cubicBezTo>
                  <a:cubicBezTo>
                    <a:pt x="198" y="24"/>
                    <a:pt x="160" y="1"/>
                    <a:pt x="125"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3" name="Google Shape;1644;p70">
              <a:extLst>
                <a:ext uri="{FF2B5EF4-FFF2-40B4-BE49-F238E27FC236}">
                  <a16:creationId xmlns:a16="http://schemas.microsoft.com/office/drawing/2014/main" id="{86720087-E748-D8B3-148B-5693A11D0B5D}"/>
                </a:ext>
              </a:extLst>
            </p:cNvPr>
            <p:cNvSpPr/>
            <p:nvPr/>
          </p:nvSpPr>
          <p:spPr>
            <a:xfrm>
              <a:off x="2940992" y="5228191"/>
              <a:ext cx="19414" cy="93315"/>
            </a:xfrm>
            <a:custGeom>
              <a:avLst/>
              <a:gdLst/>
              <a:ahLst/>
              <a:cxnLst/>
              <a:rect l="l" t="t" r="r" b="b"/>
              <a:pathLst>
                <a:path w="305" h="1466" extrusionOk="0">
                  <a:moveTo>
                    <a:pt x="167" y="0"/>
                  </a:moveTo>
                  <a:cubicBezTo>
                    <a:pt x="114" y="0"/>
                    <a:pt x="61" y="38"/>
                    <a:pt x="61" y="114"/>
                  </a:cubicBezTo>
                  <a:cubicBezTo>
                    <a:pt x="61" y="540"/>
                    <a:pt x="0" y="996"/>
                    <a:pt x="61" y="1452"/>
                  </a:cubicBezTo>
                  <a:cubicBezTo>
                    <a:pt x="71" y="1462"/>
                    <a:pt x="85" y="1465"/>
                    <a:pt x="98" y="1465"/>
                  </a:cubicBezTo>
                  <a:cubicBezTo>
                    <a:pt x="125" y="1465"/>
                    <a:pt x="152" y="1452"/>
                    <a:pt x="152" y="1452"/>
                  </a:cubicBezTo>
                  <a:cubicBezTo>
                    <a:pt x="304" y="1057"/>
                    <a:pt x="304" y="510"/>
                    <a:pt x="274" y="114"/>
                  </a:cubicBezTo>
                  <a:cubicBezTo>
                    <a:pt x="274" y="38"/>
                    <a:pt x="221" y="0"/>
                    <a:pt x="16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4" name="Google Shape;1645;p70">
              <a:extLst>
                <a:ext uri="{FF2B5EF4-FFF2-40B4-BE49-F238E27FC236}">
                  <a16:creationId xmlns:a16="http://schemas.microsoft.com/office/drawing/2014/main" id="{BF5F1C8C-CA9A-C78D-9CAD-196581B92315}"/>
                </a:ext>
              </a:extLst>
            </p:cNvPr>
            <p:cNvSpPr/>
            <p:nvPr/>
          </p:nvSpPr>
          <p:spPr>
            <a:xfrm>
              <a:off x="3012537" y="5231564"/>
              <a:ext cx="15531" cy="85358"/>
            </a:xfrm>
            <a:custGeom>
              <a:avLst/>
              <a:gdLst/>
              <a:ahLst/>
              <a:cxnLst/>
              <a:rect l="l" t="t" r="r" b="b"/>
              <a:pathLst>
                <a:path w="244" h="1341" extrusionOk="0">
                  <a:moveTo>
                    <a:pt x="92" y="1"/>
                  </a:moveTo>
                  <a:cubicBezTo>
                    <a:pt x="46" y="1"/>
                    <a:pt x="1" y="31"/>
                    <a:pt x="1" y="92"/>
                  </a:cubicBezTo>
                  <a:cubicBezTo>
                    <a:pt x="1" y="487"/>
                    <a:pt x="31" y="882"/>
                    <a:pt x="92" y="1277"/>
                  </a:cubicBezTo>
                  <a:cubicBezTo>
                    <a:pt x="92" y="1315"/>
                    <a:pt x="127" y="1341"/>
                    <a:pt x="161" y="1341"/>
                  </a:cubicBezTo>
                  <a:cubicBezTo>
                    <a:pt x="181" y="1341"/>
                    <a:pt x="202" y="1331"/>
                    <a:pt x="214" y="1308"/>
                  </a:cubicBezTo>
                  <a:cubicBezTo>
                    <a:pt x="244" y="913"/>
                    <a:pt x="214" y="487"/>
                    <a:pt x="183" y="92"/>
                  </a:cubicBezTo>
                  <a:cubicBezTo>
                    <a:pt x="183" y="31"/>
                    <a:pt x="138" y="1"/>
                    <a:pt x="9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5" name="Google Shape;1646;p70">
              <a:extLst>
                <a:ext uri="{FF2B5EF4-FFF2-40B4-BE49-F238E27FC236}">
                  <a16:creationId xmlns:a16="http://schemas.microsoft.com/office/drawing/2014/main" id="{05FACFE3-E23D-4D2B-8798-3FB9E480CC2F}"/>
                </a:ext>
              </a:extLst>
            </p:cNvPr>
            <p:cNvSpPr/>
            <p:nvPr/>
          </p:nvSpPr>
          <p:spPr>
            <a:xfrm>
              <a:off x="3066704" y="5228763"/>
              <a:ext cx="23297" cy="77338"/>
            </a:xfrm>
            <a:custGeom>
              <a:avLst/>
              <a:gdLst/>
              <a:ahLst/>
              <a:cxnLst/>
              <a:rect l="l" t="t" r="r" b="b"/>
              <a:pathLst>
                <a:path w="366" h="1215" extrusionOk="0">
                  <a:moveTo>
                    <a:pt x="214" y="1"/>
                  </a:moveTo>
                  <a:cubicBezTo>
                    <a:pt x="187" y="1"/>
                    <a:pt x="163" y="14"/>
                    <a:pt x="153" y="45"/>
                  </a:cubicBezTo>
                  <a:cubicBezTo>
                    <a:pt x="1" y="409"/>
                    <a:pt x="183" y="805"/>
                    <a:pt x="153" y="1169"/>
                  </a:cubicBezTo>
                  <a:cubicBezTo>
                    <a:pt x="153" y="1200"/>
                    <a:pt x="176" y="1215"/>
                    <a:pt x="198" y="1215"/>
                  </a:cubicBezTo>
                  <a:cubicBezTo>
                    <a:pt x="221" y="1215"/>
                    <a:pt x="244" y="1200"/>
                    <a:pt x="244" y="1169"/>
                  </a:cubicBezTo>
                  <a:cubicBezTo>
                    <a:pt x="366" y="835"/>
                    <a:pt x="244" y="470"/>
                    <a:pt x="335" y="136"/>
                  </a:cubicBezTo>
                  <a:cubicBezTo>
                    <a:pt x="335" y="55"/>
                    <a:pt x="268" y="1"/>
                    <a:pt x="21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6" name="Google Shape;1647;p70">
              <a:extLst>
                <a:ext uri="{FF2B5EF4-FFF2-40B4-BE49-F238E27FC236}">
                  <a16:creationId xmlns:a16="http://schemas.microsoft.com/office/drawing/2014/main" id="{B69FC9BE-4EC6-45CB-CE45-2FFEEDEE739D}"/>
                </a:ext>
              </a:extLst>
            </p:cNvPr>
            <p:cNvSpPr/>
            <p:nvPr/>
          </p:nvSpPr>
          <p:spPr>
            <a:xfrm>
              <a:off x="2732024" y="5198656"/>
              <a:ext cx="408267" cy="38764"/>
            </a:xfrm>
            <a:custGeom>
              <a:avLst/>
              <a:gdLst/>
              <a:ahLst/>
              <a:cxnLst/>
              <a:rect l="l" t="t" r="r" b="b"/>
              <a:pathLst>
                <a:path w="6414" h="609" extrusionOk="0">
                  <a:moveTo>
                    <a:pt x="122" y="1"/>
                  </a:moveTo>
                  <a:cubicBezTo>
                    <a:pt x="31" y="1"/>
                    <a:pt x="0" y="92"/>
                    <a:pt x="92" y="123"/>
                  </a:cubicBezTo>
                  <a:cubicBezTo>
                    <a:pt x="1244" y="495"/>
                    <a:pt x="2469" y="609"/>
                    <a:pt x="3694" y="609"/>
                  </a:cubicBezTo>
                  <a:cubicBezTo>
                    <a:pt x="4569" y="609"/>
                    <a:pt x="5444" y="551"/>
                    <a:pt x="6292" y="487"/>
                  </a:cubicBezTo>
                  <a:cubicBezTo>
                    <a:pt x="6406" y="487"/>
                    <a:pt x="6413" y="302"/>
                    <a:pt x="6315" y="302"/>
                  </a:cubicBezTo>
                  <a:cubicBezTo>
                    <a:pt x="6308" y="302"/>
                    <a:pt x="6300" y="303"/>
                    <a:pt x="6292" y="305"/>
                  </a:cubicBezTo>
                  <a:cubicBezTo>
                    <a:pt x="5609" y="344"/>
                    <a:pt x="4936" y="368"/>
                    <a:pt x="4267" y="368"/>
                  </a:cubicBezTo>
                  <a:cubicBezTo>
                    <a:pt x="2882" y="368"/>
                    <a:pt x="1516" y="267"/>
                    <a:pt x="1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7" name="Google Shape;1648;p70">
              <a:extLst>
                <a:ext uri="{FF2B5EF4-FFF2-40B4-BE49-F238E27FC236}">
                  <a16:creationId xmlns:a16="http://schemas.microsoft.com/office/drawing/2014/main" id="{60BB6A4C-10D8-F9CA-5D01-1EAB5C772EC2}"/>
                </a:ext>
              </a:extLst>
            </p:cNvPr>
            <p:cNvSpPr/>
            <p:nvPr/>
          </p:nvSpPr>
          <p:spPr>
            <a:xfrm>
              <a:off x="2722349" y="4854301"/>
              <a:ext cx="419916" cy="344424"/>
            </a:xfrm>
            <a:custGeom>
              <a:avLst/>
              <a:gdLst/>
              <a:ahLst/>
              <a:cxnLst/>
              <a:rect l="l" t="t" r="r" b="b"/>
              <a:pathLst>
                <a:path w="6597" h="5411" extrusionOk="0">
                  <a:moveTo>
                    <a:pt x="6596" y="1"/>
                  </a:moveTo>
                  <a:lnTo>
                    <a:pt x="0" y="122"/>
                  </a:lnTo>
                  <a:cubicBezTo>
                    <a:pt x="0" y="122"/>
                    <a:pt x="92" y="2493"/>
                    <a:pt x="244" y="5411"/>
                  </a:cubicBezTo>
                  <a:cubicBezTo>
                    <a:pt x="2432" y="5168"/>
                    <a:pt x="4469" y="4256"/>
                    <a:pt x="6505" y="3222"/>
                  </a:cubicBezTo>
                  <a:lnTo>
                    <a:pt x="6596" y="1"/>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8" name="Google Shape;1649;p70">
              <a:extLst>
                <a:ext uri="{FF2B5EF4-FFF2-40B4-BE49-F238E27FC236}">
                  <a16:creationId xmlns:a16="http://schemas.microsoft.com/office/drawing/2014/main" id="{4824DB8B-66CC-12BD-B456-BD85BDAD6DB0}"/>
                </a:ext>
              </a:extLst>
            </p:cNvPr>
            <p:cNvSpPr/>
            <p:nvPr/>
          </p:nvSpPr>
          <p:spPr>
            <a:xfrm>
              <a:off x="2536614" y="5952163"/>
              <a:ext cx="583693" cy="104199"/>
            </a:xfrm>
            <a:custGeom>
              <a:avLst/>
              <a:gdLst/>
              <a:ahLst/>
              <a:cxnLst/>
              <a:rect l="l" t="t" r="r" b="b"/>
              <a:pathLst>
                <a:path w="9170" h="1637" extrusionOk="0">
                  <a:moveTo>
                    <a:pt x="6828" y="0"/>
                  </a:moveTo>
                  <a:cubicBezTo>
                    <a:pt x="4144" y="0"/>
                    <a:pt x="92" y="230"/>
                    <a:pt x="92" y="230"/>
                  </a:cubicBezTo>
                  <a:cubicBezTo>
                    <a:pt x="92" y="230"/>
                    <a:pt x="0" y="990"/>
                    <a:pt x="1186" y="1263"/>
                  </a:cubicBezTo>
                  <a:cubicBezTo>
                    <a:pt x="2007" y="1458"/>
                    <a:pt x="3350" y="1637"/>
                    <a:pt x="4713" y="1637"/>
                  </a:cubicBezTo>
                  <a:cubicBezTo>
                    <a:pt x="5268" y="1637"/>
                    <a:pt x="5826" y="1607"/>
                    <a:pt x="6353" y="1537"/>
                  </a:cubicBezTo>
                  <a:cubicBezTo>
                    <a:pt x="8177" y="1263"/>
                    <a:pt x="9028" y="1081"/>
                    <a:pt x="9028" y="1081"/>
                  </a:cubicBezTo>
                  <a:cubicBezTo>
                    <a:pt x="9028" y="1081"/>
                    <a:pt x="9089" y="747"/>
                    <a:pt x="9150" y="230"/>
                  </a:cubicBezTo>
                  <a:cubicBezTo>
                    <a:pt x="9170" y="58"/>
                    <a:pt x="8170" y="0"/>
                    <a:pt x="6828"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99" name="Google Shape;1650;p70">
              <a:extLst>
                <a:ext uri="{FF2B5EF4-FFF2-40B4-BE49-F238E27FC236}">
                  <a16:creationId xmlns:a16="http://schemas.microsoft.com/office/drawing/2014/main" id="{AE21321E-14F0-E8D5-C4D8-18EE1263B1AF}"/>
                </a:ext>
              </a:extLst>
            </p:cNvPr>
            <p:cNvSpPr/>
            <p:nvPr/>
          </p:nvSpPr>
          <p:spPr>
            <a:xfrm>
              <a:off x="2534704" y="5877755"/>
              <a:ext cx="218646" cy="152893"/>
            </a:xfrm>
            <a:custGeom>
              <a:avLst/>
              <a:gdLst/>
              <a:ahLst/>
              <a:cxnLst/>
              <a:rect l="l" t="t" r="r" b="b"/>
              <a:pathLst>
                <a:path w="3435" h="2402" extrusionOk="0">
                  <a:moveTo>
                    <a:pt x="2158" y="1"/>
                  </a:moveTo>
                  <a:cubicBezTo>
                    <a:pt x="1246" y="335"/>
                    <a:pt x="243" y="821"/>
                    <a:pt x="122" y="1399"/>
                  </a:cubicBezTo>
                  <a:cubicBezTo>
                    <a:pt x="0" y="1946"/>
                    <a:pt x="1520" y="2311"/>
                    <a:pt x="3435" y="2402"/>
                  </a:cubicBezTo>
                  <a:cubicBezTo>
                    <a:pt x="3192" y="1521"/>
                    <a:pt x="2796" y="730"/>
                    <a:pt x="2158" y="1"/>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0" name="Google Shape;1651;p70">
              <a:extLst>
                <a:ext uri="{FF2B5EF4-FFF2-40B4-BE49-F238E27FC236}">
                  <a16:creationId xmlns:a16="http://schemas.microsoft.com/office/drawing/2014/main" id="{5142206B-792F-98C5-0588-1ADA3BC180B9}"/>
                </a:ext>
              </a:extLst>
            </p:cNvPr>
            <p:cNvSpPr/>
            <p:nvPr/>
          </p:nvSpPr>
          <p:spPr>
            <a:xfrm>
              <a:off x="2673974" y="5827470"/>
              <a:ext cx="458616" cy="204834"/>
            </a:xfrm>
            <a:custGeom>
              <a:avLst/>
              <a:gdLst/>
              <a:ahLst/>
              <a:cxnLst/>
              <a:rect l="l" t="t" r="r" b="b"/>
              <a:pathLst>
                <a:path w="7205" h="3218" extrusionOk="0">
                  <a:moveTo>
                    <a:pt x="6931" y="0"/>
                  </a:moveTo>
                  <a:cubicBezTo>
                    <a:pt x="6931" y="0"/>
                    <a:pt x="5667" y="591"/>
                    <a:pt x="3828" y="591"/>
                  </a:cubicBezTo>
                  <a:cubicBezTo>
                    <a:pt x="3164" y="591"/>
                    <a:pt x="2424" y="514"/>
                    <a:pt x="1642" y="304"/>
                  </a:cubicBezTo>
                  <a:cubicBezTo>
                    <a:pt x="1642" y="304"/>
                    <a:pt x="852" y="487"/>
                    <a:pt x="1" y="791"/>
                  </a:cubicBezTo>
                  <a:cubicBezTo>
                    <a:pt x="608" y="1520"/>
                    <a:pt x="1004" y="2311"/>
                    <a:pt x="1247" y="3192"/>
                  </a:cubicBezTo>
                  <a:cubicBezTo>
                    <a:pt x="1603" y="3209"/>
                    <a:pt x="1973" y="3217"/>
                    <a:pt x="2348" y="3217"/>
                  </a:cubicBezTo>
                  <a:cubicBezTo>
                    <a:pt x="4018" y="3217"/>
                    <a:pt x="5789" y="3048"/>
                    <a:pt x="6931" y="2675"/>
                  </a:cubicBezTo>
                  <a:cubicBezTo>
                    <a:pt x="6931" y="2675"/>
                    <a:pt x="7204" y="1125"/>
                    <a:pt x="6931" y="0"/>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1" name="Google Shape;1652;p70">
              <a:extLst>
                <a:ext uri="{FF2B5EF4-FFF2-40B4-BE49-F238E27FC236}">
                  <a16:creationId xmlns:a16="http://schemas.microsoft.com/office/drawing/2014/main" id="{708DDDFF-352F-6A12-2A97-95F2DD4A0FAF}"/>
                </a:ext>
              </a:extLst>
            </p:cNvPr>
            <p:cNvSpPr/>
            <p:nvPr/>
          </p:nvSpPr>
          <p:spPr>
            <a:xfrm>
              <a:off x="2653987" y="5750070"/>
              <a:ext cx="118585" cy="127305"/>
            </a:xfrm>
            <a:custGeom>
              <a:avLst/>
              <a:gdLst/>
              <a:ahLst/>
              <a:cxnLst/>
              <a:rect l="l" t="t" r="r" b="b"/>
              <a:pathLst>
                <a:path w="1863" h="2000" extrusionOk="0">
                  <a:moveTo>
                    <a:pt x="1156" y="184"/>
                  </a:moveTo>
                  <a:cubicBezTo>
                    <a:pt x="1183" y="184"/>
                    <a:pt x="1216" y="193"/>
                    <a:pt x="1257" y="213"/>
                  </a:cubicBezTo>
                  <a:cubicBezTo>
                    <a:pt x="1500" y="335"/>
                    <a:pt x="1470" y="882"/>
                    <a:pt x="1500" y="1095"/>
                  </a:cubicBezTo>
                  <a:cubicBezTo>
                    <a:pt x="1500" y="1229"/>
                    <a:pt x="1500" y="1357"/>
                    <a:pt x="1496" y="1484"/>
                  </a:cubicBezTo>
                  <a:lnTo>
                    <a:pt x="1496" y="1484"/>
                  </a:lnTo>
                  <a:cubicBezTo>
                    <a:pt x="1421" y="1362"/>
                    <a:pt x="1350" y="1237"/>
                    <a:pt x="1287" y="1095"/>
                  </a:cubicBezTo>
                  <a:cubicBezTo>
                    <a:pt x="1232" y="1012"/>
                    <a:pt x="904" y="184"/>
                    <a:pt x="1156" y="184"/>
                  </a:cubicBezTo>
                  <a:close/>
                  <a:moveTo>
                    <a:pt x="611" y="961"/>
                  </a:moveTo>
                  <a:cubicBezTo>
                    <a:pt x="632" y="961"/>
                    <a:pt x="655" y="965"/>
                    <a:pt x="679" y="973"/>
                  </a:cubicBezTo>
                  <a:cubicBezTo>
                    <a:pt x="801" y="1004"/>
                    <a:pt x="922" y="1156"/>
                    <a:pt x="1014" y="1247"/>
                  </a:cubicBezTo>
                  <a:cubicBezTo>
                    <a:pt x="1098" y="1320"/>
                    <a:pt x="1174" y="1407"/>
                    <a:pt x="1243" y="1501"/>
                  </a:cubicBezTo>
                  <a:lnTo>
                    <a:pt x="1243" y="1501"/>
                  </a:lnTo>
                  <a:cubicBezTo>
                    <a:pt x="1299" y="1602"/>
                    <a:pt x="1352" y="1694"/>
                    <a:pt x="1397" y="1770"/>
                  </a:cubicBezTo>
                  <a:lnTo>
                    <a:pt x="1397" y="1770"/>
                  </a:lnTo>
                  <a:cubicBezTo>
                    <a:pt x="1057" y="1680"/>
                    <a:pt x="701" y="1545"/>
                    <a:pt x="527" y="1247"/>
                  </a:cubicBezTo>
                  <a:cubicBezTo>
                    <a:pt x="422" y="1115"/>
                    <a:pt x="476" y="961"/>
                    <a:pt x="611" y="961"/>
                  </a:cubicBezTo>
                  <a:close/>
                  <a:moveTo>
                    <a:pt x="1187" y="0"/>
                  </a:moveTo>
                  <a:cubicBezTo>
                    <a:pt x="1180" y="0"/>
                    <a:pt x="1173" y="0"/>
                    <a:pt x="1166" y="1"/>
                  </a:cubicBezTo>
                  <a:cubicBezTo>
                    <a:pt x="718" y="16"/>
                    <a:pt x="772" y="447"/>
                    <a:pt x="953" y="903"/>
                  </a:cubicBezTo>
                  <a:lnTo>
                    <a:pt x="953" y="903"/>
                  </a:lnTo>
                  <a:cubicBezTo>
                    <a:pt x="914" y="873"/>
                    <a:pt x="873" y="846"/>
                    <a:pt x="831" y="821"/>
                  </a:cubicBezTo>
                  <a:cubicBezTo>
                    <a:pt x="749" y="780"/>
                    <a:pt x="643" y="752"/>
                    <a:pt x="543" y="752"/>
                  </a:cubicBezTo>
                  <a:cubicBezTo>
                    <a:pt x="419" y="752"/>
                    <a:pt x="304" y="795"/>
                    <a:pt x="254" y="913"/>
                  </a:cubicBezTo>
                  <a:cubicBezTo>
                    <a:pt x="0" y="1561"/>
                    <a:pt x="975" y="1869"/>
                    <a:pt x="1481" y="1935"/>
                  </a:cubicBezTo>
                  <a:lnTo>
                    <a:pt x="1481" y="1935"/>
                  </a:lnTo>
                  <a:cubicBezTo>
                    <a:pt x="1504" y="1978"/>
                    <a:pt x="1555" y="1999"/>
                    <a:pt x="1606" y="1999"/>
                  </a:cubicBezTo>
                  <a:cubicBezTo>
                    <a:pt x="1675" y="1999"/>
                    <a:pt x="1743" y="1961"/>
                    <a:pt x="1743" y="1885"/>
                  </a:cubicBezTo>
                  <a:cubicBezTo>
                    <a:pt x="1743" y="1464"/>
                    <a:pt x="1862" y="0"/>
                    <a:pt x="1187"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2" name="Google Shape;1653;p70">
              <a:extLst>
                <a:ext uri="{FF2B5EF4-FFF2-40B4-BE49-F238E27FC236}">
                  <a16:creationId xmlns:a16="http://schemas.microsoft.com/office/drawing/2014/main" id="{61E230BD-3826-CEF2-9A72-593C5426DAB1}"/>
                </a:ext>
              </a:extLst>
            </p:cNvPr>
            <p:cNvSpPr/>
            <p:nvPr/>
          </p:nvSpPr>
          <p:spPr>
            <a:xfrm>
              <a:off x="3325957" y="4991661"/>
              <a:ext cx="406358" cy="242452"/>
            </a:xfrm>
            <a:custGeom>
              <a:avLst/>
              <a:gdLst/>
              <a:ahLst/>
              <a:cxnLst/>
              <a:rect l="l" t="t" r="r" b="b"/>
              <a:pathLst>
                <a:path w="6384" h="3809" extrusionOk="0">
                  <a:moveTo>
                    <a:pt x="5898" y="1"/>
                  </a:moveTo>
                  <a:cubicBezTo>
                    <a:pt x="4165" y="1338"/>
                    <a:pt x="2129" y="2432"/>
                    <a:pt x="1" y="3131"/>
                  </a:cubicBezTo>
                  <a:lnTo>
                    <a:pt x="122" y="3709"/>
                  </a:lnTo>
                  <a:cubicBezTo>
                    <a:pt x="807" y="3777"/>
                    <a:pt x="1489" y="3808"/>
                    <a:pt x="2167" y="3808"/>
                  </a:cubicBezTo>
                  <a:cubicBezTo>
                    <a:pt x="3594" y="3808"/>
                    <a:pt x="5003" y="3672"/>
                    <a:pt x="6384" y="3466"/>
                  </a:cubicBezTo>
                  <a:cubicBezTo>
                    <a:pt x="6384" y="3405"/>
                    <a:pt x="6354" y="3375"/>
                    <a:pt x="6354" y="3314"/>
                  </a:cubicBezTo>
                  <a:cubicBezTo>
                    <a:pt x="6171" y="2037"/>
                    <a:pt x="6019" y="882"/>
                    <a:pt x="5898" y="1"/>
                  </a:cubicBezTo>
                  <a:close/>
                </a:path>
              </a:pathLst>
            </a:custGeom>
            <a:solidFill>
              <a:srgbClr val="8E5349"/>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3" name="Google Shape;1654;p70">
              <a:extLst>
                <a:ext uri="{FF2B5EF4-FFF2-40B4-BE49-F238E27FC236}">
                  <a16:creationId xmlns:a16="http://schemas.microsoft.com/office/drawing/2014/main" id="{C8C5D8C1-06A0-DE2B-4F05-4057FF3BE987}"/>
                </a:ext>
              </a:extLst>
            </p:cNvPr>
            <p:cNvSpPr/>
            <p:nvPr/>
          </p:nvSpPr>
          <p:spPr>
            <a:xfrm>
              <a:off x="3256322" y="4863976"/>
              <a:ext cx="445058" cy="327047"/>
            </a:xfrm>
            <a:custGeom>
              <a:avLst/>
              <a:gdLst/>
              <a:ahLst/>
              <a:cxnLst/>
              <a:rect l="l" t="t" r="r" b="b"/>
              <a:pathLst>
                <a:path w="6992" h="5138" extrusionOk="0">
                  <a:moveTo>
                    <a:pt x="1" y="0"/>
                  </a:moveTo>
                  <a:lnTo>
                    <a:pt x="669" y="3162"/>
                  </a:lnTo>
                  <a:lnTo>
                    <a:pt x="1095" y="5137"/>
                  </a:lnTo>
                  <a:cubicBezTo>
                    <a:pt x="3223" y="4438"/>
                    <a:pt x="5259" y="3344"/>
                    <a:pt x="6992" y="2007"/>
                  </a:cubicBezTo>
                  <a:cubicBezTo>
                    <a:pt x="6840" y="852"/>
                    <a:pt x="6718" y="122"/>
                    <a:pt x="6718" y="122"/>
                  </a:cubicBezTo>
                  <a:lnTo>
                    <a:pt x="1" y="0"/>
                  </a:lnTo>
                  <a:close/>
                </a:path>
              </a:pathLst>
            </a:custGeom>
            <a:solidFill>
              <a:srgbClr val="723A3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4" name="Google Shape;1655;p70">
              <a:extLst>
                <a:ext uri="{FF2B5EF4-FFF2-40B4-BE49-F238E27FC236}">
                  <a16:creationId xmlns:a16="http://schemas.microsoft.com/office/drawing/2014/main" id="{666E0DE8-6DD2-9DA3-DD7D-82DFAFB5E77F}"/>
                </a:ext>
              </a:extLst>
            </p:cNvPr>
            <p:cNvSpPr/>
            <p:nvPr/>
          </p:nvSpPr>
          <p:spPr>
            <a:xfrm>
              <a:off x="3331813" y="5208331"/>
              <a:ext cx="477903" cy="654921"/>
            </a:xfrm>
            <a:custGeom>
              <a:avLst/>
              <a:gdLst/>
              <a:ahLst/>
              <a:cxnLst/>
              <a:rect l="l" t="t" r="r" b="b"/>
              <a:pathLst>
                <a:path w="7508" h="10289" extrusionOk="0">
                  <a:moveTo>
                    <a:pt x="6292" y="1"/>
                  </a:moveTo>
                  <a:cubicBezTo>
                    <a:pt x="4828" y="219"/>
                    <a:pt x="3316" y="391"/>
                    <a:pt x="1792" y="391"/>
                  </a:cubicBezTo>
                  <a:cubicBezTo>
                    <a:pt x="1196" y="391"/>
                    <a:pt x="598" y="365"/>
                    <a:pt x="0" y="305"/>
                  </a:cubicBezTo>
                  <a:lnTo>
                    <a:pt x="0" y="305"/>
                  </a:lnTo>
                  <a:lnTo>
                    <a:pt x="2006" y="9667"/>
                  </a:lnTo>
                  <a:cubicBezTo>
                    <a:pt x="2972" y="10143"/>
                    <a:pt x="4012" y="10288"/>
                    <a:pt x="4920" y="10288"/>
                  </a:cubicBezTo>
                  <a:cubicBezTo>
                    <a:pt x="6327" y="10288"/>
                    <a:pt x="7417" y="9940"/>
                    <a:pt x="7417" y="9940"/>
                  </a:cubicBezTo>
                  <a:cubicBezTo>
                    <a:pt x="7508" y="9515"/>
                    <a:pt x="6870" y="4226"/>
                    <a:pt x="6292" y="1"/>
                  </a:cubicBezTo>
                  <a:close/>
                </a:path>
              </a:pathLst>
            </a:custGeom>
            <a:solidFill>
              <a:srgbClr val="EBE9F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5" name="Google Shape;1656;p70">
              <a:extLst>
                <a:ext uri="{FF2B5EF4-FFF2-40B4-BE49-F238E27FC236}">
                  <a16:creationId xmlns:a16="http://schemas.microsoft.com/office/drawing/2014/main" id="{A973A8B9-A07C-63F2-E1FA-6C87A80A769B}"/>
                </a:ext>
              </a:extLst>
            </p:cNvPr>
            <p:cNvSpPr/>
            <p:nvPr/>
          </p:nvSpPr>
          <p:spPr>
            <a:xfrm>
              <a:off x="3347789" y="5289614"/>
              <a:ext cx="392290" cy="41883"/>
            </a:xfrm>
            <a:custGeom>
              <a:avLst/>
              <a:gdLst/>
              <a:ahLst/>
              <a:cxnLst/>
              <a:rect l="l" t="t" r="r" b="b"/>
              <a:pathLst>
                <a:path w="6163" h="658" extrusionOk="0">
                  <a:moveTo>
                    <a:pt x="6071" y="1"/>
                  </a:moveTo>
                  <a:cubicBezTo>
                    <a:pt x="5068" y="289"/>
                    <a:pt x="4088" y="411"/>
                    <a:pt x="3104" y="411"/>
                  </a:cubicBezTo>
                  <a:cubicBezTo>
                    <a:pt x="2120" y="411"/>
                    <a:pt x="1132" y="289"/>
                    <a:pt x="114" y="92"/>
                  </a:cubicBezTo>
                  <a:cubicBezTo>
                    <a:pt x="106" y="89"/>
                    <a:pt x="98" y="88"/>
                    <a:pt x="91" y="88"/>
                  </a:cubicBezTo>
                  <a:cubicBezTo>
                    <a:pt x="18" y="88"/>
                    <a:pt x="0" y="216"/>
                    <a:pt x="83" y="244"/>
                  </a:cubicBezTo>
                  <a:cubicBezTo>
                    <a:pt x="1000" y="499"/>
                    <a:pt x="2042" y="658"/>
                    <a:pt x="3079" y="658"/>
                  </a:cubicBezTo>
                  <a:cubicBezTo>
                    <a:pt x="4140" y="658"/>
                    <a:pt x="5195" y="491"/>
                    <a:pt x="6102" y="92"/>
                  </a:cubicBezTo>
                  <a:cubicBezTo>
                    <a:pt x="6163" y="61"/>
                    <a:pt x="6132" y="1"/>
                    <a:pt x="607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6" name="Google Shape;1657;p70">
              <a:extLst>
                <a:ext uri="{FF2B5EF4-FFF2-40B4-BE49-F238E27FC236}">
                  <a16:creationId xmlns:a16="http://schemas.microsoft.com/office/drawing/2014/main" id="{FF3AF95A-7E33-C6DC-87D7-B500130A91EA}"/>
                </a:ext>
              </a:extLst>
            </p:cNvPr>
            <p:cNvSpPr/>
            <p:nvPr/>
          </p:nvSpPr>
          <p:spPr>
            <a:xfrm>
              <a:off x="3701310" y="5214187"/>
              <a:ext cx="23297" cy="81793"/>
            </a:xfrm>
            <a:custGeom>
              <a:avLst/>
              <a:gdLst/>
              <a:ahLst/>
              <a:cxnLst/>
              <a:rect l="l" t="t" r="r" b="b"/>
              <a:pathLst>
                <a:path w="366" h="1285" extrusionOk="0">
                  <a:moveTo>
                    <a:pt x="92" y="0"/>
                  </a:moveTo>
                  <a:cubicBezTo>
                    <a:pt x="61" y="0"/>
                    <a:pt x="31" y="0"/>
                    <a:pt x="31" y="30"/>
                  </a:cubicBezTo>
                  <a:cubicBezTo>
                    <a:pt x="1" y="152"/>
                    <a:pt x="31" y="304"/>
                    <a:pt x="61" y="456"/>
                  </a:cubicBezTo>
                  <a:cubicBezTo>
                    <a:pt x="92" y="699"/>
                    <a:pt x="92" y="1003"/>
                    <a:pt x="183" y="1216"/>
                  </a:cubicBezTo>
                  <a:cubicBezTo>
                    <a:pt x="198" y="1262"/>
                    <a:pt x="236" y="1284"/>
                    <a:pt x="270" y="1284"/>
                  </a:cubicBezTo>
                  <a:cubicBezTo>
                    <a:pt x="305" y="1284"/>
                    <a:pt x="335" y="1262"/>
                    <a:pt x="335" y="1216"/>
                  </a:cubicBezTo>
                  <a:cubicBezTo>
                    <a:pt x="365" y="973"/>
                    <a:pt x="274" y="699"/>
                    <a:pt x="213" y="456"/>
                  </a:cubicBezTo>
                  <a:cubicBezTo>
                    <a:pt x="183" y="334"/>
                    <a:pt x="183" y="152"/>
                    <a:pt x="92"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7" name="Google Shape;1658;p70">
              <a:extLst>
                <a:ext uri="{FF2B5EF4-FFF2-40B4-BE49-F238E27FC236}">
                  <a16:creationId xmlns:a16="http://schemas.microsoft.com/office/drawing/2014/main" id="{84CDF27E-7154-EF65-B27D-BB0D3F202E2F}"/>
                </a:ext>
              </a:extLst>
            </p:cNvPr>
            <p:cNvSpPr/>
            <p:nvPr/>
          </p:nvSpPr>
          <p:spPr>
            <a:xfrm>
              <a:off x="3640141" y="5223480"/>
              <a:ext cx="27562" cy="89050"/>
            </a:xfrm>
            <a:custGeom>
              <a:avLst/>
              <a:gdLst/>
              <a:ahLst/>
              <a:cxnLst/>
              <a:rect l="l" t="t" r="r" b="b"/>
              <a:pathLst>
                <a:path w="433" h="1399" extrusionOk="0">
                  <a:moveTo>
                    <a:pt x="134" y="1"/>
                  </a:moveTo>
                  <a:cubicBezTo>
                    <a:pt x="75" y="1"/>
                    <a:pt x="1" y="53"/>
                    <a:pt x="19" y="128"/>
                  </a:cubicBezTo>
                  <a:cubicBezTo>
                    <a:pt x="141" y="523"/>
                    <a:pt x="171" y="948"/>
                    <a:pt x="293" y="1343"/>
                  </a:cubicBezTo>
                  <a:cubicBezTo>
                    <a:pt x="306" y="1382"/>
                    <a:pt x="334" y="1399"/>
                    <a:pt x="361" y="1399"/>
                  </a:cubicBezTo>
                  <a:cubicBezTo>
                    <a:pt x="399" y="1399"/>
                    <a:pt x="432" y="1366"/>
                    <a:pt x="415" y="1313"/>
                  </a:cubicBezTo>
                  <a:cubicBezTo>
                    <a:pt x="354" y="918"/>
                    <a:pt x="293" y="492"/>
                    <a:pt x="202" y="67"/>
                  </a:cubicBezTo>
                  <a:cubicBezTo>
                    <a:pt x="202" y="20"/>
                    <a:pt x="171" y="1"/>
                    <a:pt x="134"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8" name="Google Shape;1659;p70">
              <a:extLst>
                <a:ext uri="{FF2B5EF4-FFF2-40B4-BE49-F238E27FC236}">
                  <a16:creationId xmlns:a16="http://schemas.microsoft.com/office/drawing/2014/main" id="{A2D71435-AA0D-69D0-585E-0949A32DEA3C}"/>
                </a:ext>
              </a:extLst>
            </p:cNvPr>
            <p:cNvSpPr/>
            <p:nvPr/>
          </p:nvSpPr>
          <p:spPr>
            <a:xfrm>
              <a:off x="3581391" y="5228891"/>
              <a:ext cx="24315" cy="90578"/>
            </a:xfrm>
            <a:custGeom>
              <a:avLst/>
              <a:gdLst/>
              <a:ahLst/>
              <a:cxnLst/>
              <a:rect l="l" t="t" r="r" b="b"/>
              <a:pathLst>
                <a:path w="382" h="1423" extrusionOk="0">
                  <a:moveTo>
                    <a:pt x="75" y="0"/>
                  </a:moveTo>
                  <a:cubicBezTo>
                    <a:pt x="37" y="0"/>
                    <a:pt x="0" y="23"/>
                    <a:pt x="0" y="73"/>
                  </a:cubicBezTo>
                  <a:cubicBezTo>
                    <a:pt x="31" y="499"/>
                    <a:pt x="152" y="955"/>
                    <a:pt x="243" y="1380"/>
                  </a:cubicBezTo>
                  <a:cubicBezTo>
                    <a:pt x="257" y="1407"/>
                    <a:pt x="289" y="1422"/>
                    <a:pt x="317" y="1422"/>
                  </a:cubicBezTo>
                  <a:cubicBezTo>
                    <a:pt x="352" y="1422"/>
                    <a:pt x="382" y="1400"/>
                    <a:pt x="365" y="1350"/>
                  </a:cubicBezTo>
                  <a:cubicBezTo>
                    <a:pt x="334" y="924"/>
                    <a:pt x="274" y="468"/>
                    <a:pt x="152" y="43"/>
                  </a:cubicBezTo>
                  <a:cubicBezTo>
                    <a:pt x="138" y="15"/>
                    <a:pt x="106" y="0"/>
                    <a:pt x="75"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09" name="Google Shape;1660;p70">
              <a:extLst>
                <a:ext uri="{FF2B5EF4-FFF2-40B4-BE49-F238E27FC236}">
                  <a16:creationId xmlns:a16="http://schemas.microsoft.com/office/drawing/2014/main" id="{0D1170CC-4E16-8C22-E8D0-506D373FEAAB}"/>
                </a:ext>
              </a:extLst>
            </p:cNvPr>
            <p:cNvSpPr/>
            <p:nvPr/>
          </p:nvSpPr>
          <p:spPr>
            <a:xfrm>
              <a:off x="3511692" y="5231246"/>
              <a:ext cx="29089" cy="92614"/>
            </a:xfrm>
            <a:custGeom>
              <a:avLst/>
              <a:gdLst/>
              <a:ahLst/>
              <a:cxnLst/>
              <a:rect l="l" t="t" r="r" b="b"/>
              <a:pathLst>
                <a:path w="457" h="1455" extrusionOk="0">
                  <a:moveTo>
                    <a:pt x="131" y="0"/>
                  </a:moveTo>
                  <a:cubicBezTo>
                    <a:pt x="71" y="0"/>
                    <a:pt x="1" y="52"/>
                    <a:pt x="1" y="127"/>
                  </a:cubicBezTo>
                  <a:cubicBezTo>
                    <a:pt x="92" y="553"/>
                    <a:pt x="153" y="1069"/>
                    <a:pt x="396" y="1434"/>
                  </a:cubicBezTo>
                  <a:cubicBezTo>
                    <a:pt x="396" y="1447"/>
                    <a:pt x="406" y="1454"/>
                    <a:pt x="419" y="1454"/>
                  </a:cubicBezTo>
                  <a:cubicBezTo>
                    <a:pt x="436" y="1454"/>
                    <a:pt x="457" y="1439"/>
                    <a:pt x="457" y="1404"/>
                  </a:cubicBezTo>
                  <a:cubicBezTo>
                    <a:pt x="457" y="978"/>
                    <a:pt x="274" y="522"/>
                    <a:pt x="214" y="66"/>
                  </a:cubicBezTo>
                  <a:cubicBezTo>
                    <a:pt x="202" y="20"/>
                    <a:pt x="168" y="0"/>
                    <a:pt x="131"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0" name="Google Shape;1661;p70">
              <a:extLst>
                <a:ext uri="{FF2B5EF4-FFF2-40B4-BE49-F238E27FC236}">
                  <a16:creationId xmlns:a16="http://schemas.microsoft.com/office/drawing/2014/main" id="{2E91B17C-DDC1-9EC9-81DA-544700D431EC}"/>
                </a:ext>
              </a:extLst>
            </p:cNvPr>
            <p:cNvSpPr/>
            <p:nvPr/>
          </p:nvSpPr>
          <p:spPr>
            <a:xfrm>
              <a:off x="3445940" y="5235956"/>
              <a:ext cx="21324" cy="83703"/>
            </a:xfrm>
            <a:custGeom>
              <a:avLst/>
              <a:gdLst/>
              <a:ahLst/>
              <a:cxnLst/>
              <a:rect l="l" t="t" r="r" b="b"/>
              <a:pathLst>
                <a:path w="335" h="1315" extrusionOk="0">
                  <a:moveTo>
                    <a:pt x="107" y="0"/>
                  </a:moveTo>
                  <a:cubicBezTo>
                    <a:pt x="56" y="0"/>
                    <a:pt x="0" y="40"/>
                    <a:pt x="0" y="114"/>
                  </a:cubicBezTo>
                  <a:cubicBezTo>
                    <a:pt x="61" y="509"/>
                    <a:pt x="92" y="904"/>
                    <a:pt x="213" y="1269"/>
                  </a:cubicBezTo>
                  <a:cubicBezTo>
                    <a:pt x="228" y="1299"/>
                    <a:pt x="259" y="1315"/>
                    <a:pt x="285" y="1315"/>
                  </a:cubicBezTo>
                  <a:cubicBezTo>
                    <a:pt x="312" y="1315"/>
                    <a:pt x="335" y="1299"/>
                    <a:pt x="335" y="1269"/>
                  </a:cubicBezTo>
                  <a:cubicBezTo>
                    <a:pt x="304" y="874"/>
                    <a:pt x="274" y="448"/>
                    <a:pt x="183" y="53"/>
                  </a:cubicBezTo>
                  <a:cubicBezTo>
                    <a:pt x="171" y="17"/>
                    <a:pt x="140" y="0"/>
                    <a:pt x="107" y="0"/>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1" name="Google Shape;1662;p70">
              <a:extLst>
                <a:ext uri="{FF2B5EF4-FFF2-40B4-BE49-F238E27FC236}">
                  <a16:creationId xmlns:a16="http://schemas.microsoft.com/office/drawing/2014/main" id="{3EFAF1A7-F1E7-4D52-9A01-5F98657F02AF}"/>
                </a:ext>
              </a:extLst>
            </p:cNvPr>
            <p:cNvSpPr/>
            <p:nvPr/>
          </p:nvSpPr>
          <p:spPr>
            <a:xfrm>
              <a:off x="3380697" y="5233028"/>
              <a:ext cx="26607" cy="76192"/>
            </a:xfrm>
            <a:custGeom>
              <a:avLst/>
              <a:gdLst/>
              <a:ahLst/>
              <a:cxnLst/>
              <a:rect l="l" t="t" r="r" b="b"/>
              <a:pathLst>
                <a:path w="418" h="1197" extrusionOk="0">
                  <a:moveTo>
                    <a:pt x="121" y="1"/>
                  </a:moveTo>
                  <a:cubicBezTo>
                    <a:pt x="55" y="1"/>
                    <a:pt x="1" y="65"/>
                    <a:pt x="22" y="130"/>
                  </a:cubicBezTo>
                  <a:cubicBezTo>
                    <a:pt x="174" y="464"/>
                    <a:pt x="144" y="829"/>
                    <a:pt x="296" y="1163"/>
                  </a:cubicBezTo>
                  <a:cubicBezTo>
                    <a:pt x="308" y="1186"/>
                    <a:pt x="324" y="1196"/>
                    <a:pt x="339" y="1196"/>
                  </a:cubicBezTo>
                  <a:cubicBezTo>
                    <a:pt x="364" y="1196"/>
                    <a:pt x="387" y="1170"/>
                    <a:pt x="387" y="1133"/>
                  </a:cubicBezTo>
                  <a:cubicBezTo>
                    <a:pt x="296" y="798"/>
                    <a:pt x="418" y="342"/>
                    <a:pt x="205" y="38"/>
                  </a:cubicBezTo>
                  <a:cubicBezTo>
                    <a:pt x="178" y="12"/>
                    <a:pt x="149" y="1"/>
                    <a:pt x="121"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2" name="Google Shape;1663;p70">
              <a:extLst>
                <a:ext uri="{FF2B5EF4-FFF2-40B4-BE49-F238E27FC236}">
                  <a16:creationId xmlns:a16="http://schemas.microsoft.com/office/drawing/2014/main" id="{35AFBF11-CE26-566B-A5C8-666A01DCD9A0}"/>
                </a:ext>
              </a:extLst>
            </p:cNvPr>
            <p:cNvSpPr/>
            <p:nvPr/>
          </p:nvSpPr>
          <p:spPr>
            <a:xfrm>
              <a:off x="3326021" y="5202539"/>
              <a:ext cx="410177" cy="39337"/>
            </a:xfrm>
            <a:custGeom>
              <a:avLst/>
              <a:gdLst/>
              <a:ahLst/>
              <a:cxnLst/>
              <a:rect l="l" t="t" r="r" b="b"/>
              <a:pathLst>
                <a:path w="6444" h="618" extrusionOk="0">
                  <a:moveTo>
                    <a:pt x="6322" y="1"/>
                  </a:moveTo>
                  <a:cubicBezTo>
                    <a:pt x="4975" y="278"/>
                    <a:pt x="3641" y="375"/>
                    <a:pt x="2295" y="375"/>
                  </a:cubicBezTo>
                  <a:cubicBezTo>
                    <a:pt x="1575" y="375"/>
                    <a:pt x="852" y="347"/>
                    <a:pt x="121" y="305"/>
                  </a:cubicBezTo>
                  <a:cubicBezTo>
                    <a:pt x="113" y="303"/>
                    <a:pt x="106" y="302"/>
                    <a:pt x="99" y="302"/>
                  </a:cubicBezTo>
                  <a:cubicBezTo>
                    <a:pt x="0" y="302"/>
                    <a:pt x="8" y="487"/>
                    <a:pt x="121" y="487"/>
                  </a:cubicBezTo>
                  <a:cubicBezTo>
                    <a:pt x="1011" y="552"/>
                    <a:pt x="1923" y="618"/>
                    <a:pt x="2831" y="618"/>
                  </a:cubicBezTo>
                  <a:cubicBezTo>
                    <a:pt x="4033" y="618"/>
                    <a:pt x="5227" y="503"/>
                    <a:pt x="6353" y="122"/>
                  </a:cubicBezTo>
                  <a:cubicBezTo>
                    <a:pt x="6444" y="92"/>
                    <a:pt x="6413" y="1"/>
                    <a:pt x="6322" y="1"/>
                  </a:cubicBezTo>
                  <a:close/>
                </a:path>
              </a:pathLst>
            </a:custGeom>
            <a:solidFill>
              <a:srgbClr val="635BA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3" name="Google Shape;1664;p70">
              <a:extLst>
                <a:ext uri="{FF2B5EF4-FFF2-40B4-BE49-F238E27FC236}">
                  <a16:creationId xmlns:a16="http://schemas.microsoft.com/office/drawing/2014/main" id="{E526E239-C1FB-9FE8-3BFF-9BDB91C528EE}"/>
                </a:ext>
              </a:extLst>
            </p:cNvPr>
            <p:cNvSpPr/>
            <p:nvPr/>
          </p:nvSpPr>
          <p:spPr>
            <a:xfrm>
              <a:off x="3481394" y="5945289"/>
              <a:ext cx="601134" cy="101398"/>
            </a:xfrm>
            <a:custGeom>
              <a:avLst/>
              <a:gdLst/>
              <a:ahLst/>
              <a:cxnLst/>
              <a:rect l="l" t="t" r="r" b="b"/>
              <a:pathLst>
                <a:path w="9444" h="1593" extrusionOk="0">
                  <a:moveTo>
                    <a:pt x="2364" y="0"/>
                  </a:moveTo>
                  <a:cubicBezTo>
                    <a:pt x="1004" y="0"/>
                    <a:pt x="1" y="54"/>
                    <a:pt x="51" y="216"/>
                  </a:cubicBezTo>
                  <a:cubicBezTo>
                    <a:pt x="173" y="733"/>
                    <a:pt x="325" y="1067"/>
                    <a:pt x="325" y="1067"/>
                  </a:cubicBezTo>
                  <a:cubicBezTo>
                    <a:pt x="325" y="1067"/>
                    <a:pt x="1206" y="1250"/>
                    <a:pt x="3091" y="1493"/>
                  </a:cubicBezTo>
                  <a:cubicBezTo>
                    <a:pt x="3645" y="1563"/>
                    <a:pt x="4221" y="1593"/>
                    <a:pt x="4789" y="1593"/>
                  </a:cubicBezTo>
                  <a:cubicBezTo>
                    <a:pt x="6183" y="1593"/>
                    <a:pt x="7520" y="1414"/>
                    <a:pt x="8319" y="1219"/>
                  </a:cubicBezTo>
                  <a:cubicBezTo>
                    <a:pt x="9444" y="946"/>
                    <a:pt x="9231" y="216"/>
                    <a:pt x="9231" y="216"/>
                  </a:cubicBezTo>
                  <a:cubicBezTo>
                    <a:pt x="9231" y="216"/>
                    <a:pt x="5084" y="0"/>
                    <a:pt x="2364"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4" name="Google Shape;1665;p70">
              <a:extLst>
                <a:ext uri="{FF2B5EF4-FFF2-40B4-BE49-F238E27FC236}">
                  <a16:creationId xmlns:a16="http://schemas.microsoft.com/office/drawing/2014/main" id="{374FC8E9-B774-5FFD-CC3C-EAB583142540}"/>
                </a:ext>
              </a:extLst>
            </p:cNvPr>
            <p:cNvSpPr/>
            <p:nvPr/>
          </p:nvSpPr>
          <p:spPr>
            <a:xfrm>
              <a:off x="3865786" y="5870053"/>
              <a:ext cx="216737" cy="150984"/>
            </a:xfrm>
            <a:custGeom>
              <a:avLst/>
              <a:gdLst/>
              <a:ahLst/>
              <a:cxnLst/>
              <a:rect l="l" t="t" r="r" b="b"/>
              <a:pathLst>
                <a:path w="3405" h="2372" extrusionOk="0">
                  <a:moveTo>
                    <a:pt x="851" y="0"/>
                  </a:moveTo>
                  <a:cubicBezTo>
                    <a:pt x="365" y="730"/>
                    <a:pt x="91" y="1520"/>
                    <a:pt x="0" y="2371"/>
                  </a:cubicBezTo>
                  <a:cubicBezTo>
                    <a:pt x="1915" y="2280"/>
                    <a:pt x="3405" y="1946"/>
                    <a:pt x="3192" y="1398"/>
                  </a:cubicBezTo>
                  <a:cubicBezTo>
                    <a:pt x="2949" y="821"/>
                    <a:pt x="1854" y="335"/>
                    <a:pt x="851"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5" name="Google Shape;1666;p70">
              <a:extLst>
                <a:ext uri="{FF2B5EF4-FFF2-40B4-BE49-F238E27FC236}">
                  <a16:creationId xmlns:a16="http://schemas.microsoft.com/office/drawing/2014/main" id="{6546BC9B-0910-58BB-0B3E-AA91E305B837}"/>
                </a:ext>
              </a:extLst>
            </p:cNvPr>
            <p:cNvSpPr/>
            <p:nvPr/>
          </p:nvSpPr>
          <p:spPr>
            <a:xfrm>
              <a:off x="3457525" y="5823587"/>
              <a:ext cx="462499" cy="199041"/>
            </a:xfrm>
            <a:custGeom>
              <a:avLst/>
              <a:gdLst/>
              <a:ahLst/>
              <a:cxnLst/>
              <a:rect l="l" t="t" r="r" b="b"/>
              <a:pathLst>
                <a:path w="7266" h="3127" extrusionOk="0">
                  <a:moveTo>
                    <a:pt x="92" y="1"/>
                  </a:moveTo>
                  <a:lnTo>
                    <a:pt x="92" y="1"/>
                  </a:lnTo>
                  <a:cubicBezTo>
                    <a:pt x="1" y="1095"/>
                    <a:pt x="578" y="2615"/>
                    <a:pt x="578" y="2615"/>
                  </a:cubicBezTo>
                  <a:cubicBezTo>
                    <a:pt x="1792" y="2961"/>
                    <a:pt x="3610" y="3126"/>
                    <a:pt x="5294" y="3126"/>
                  </a:cubicBezTo>
                  <a:cubicBezTo>
                    <a:pt x="5677" y="3126"/>
                    <a:pt x="6054" y="3118"/>
                    <a:pt x="6414" y="3101"/>
                  </a:cubicBezTo>
                  <a:cubicBezTo>
                    <a:pt x="6505" y="2250"/>
                    <a:pt x="6779" y="1460"/>
                    <a:pt x="7265" y="730"/>
                  </a:cubicBezTo>
                  <a:cubicBezTo>
                    <a:pt x="6323" y="426"/>
                    <a:pt x="5472" y="244"/>
                    <a:pt x="5472" y="244"/>
                  </a:cubicBezTo>
                  <a:cubicBezTo>
                    <a:pt x="4699" y="462"/>
                    <a:pt x="3941" y="542"/>
                    <a:pt x="3251" y="542"/>
                  </a:cubicBezTo>
                  <a:cubicBezTo>
                    <a:pt x="1444" y="542"/>
                    <a:pt x="92" y="1"/>
                    <a:pt x="92" y="1"/>
                  </a:cubicBezTo>
                  <a:close/>
                </a:path>
              </a:pathLst>
            </a:custGeom>
            <a:solidFill>
              <a:srgbClr val="73D8E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6" name="Google Shape;1667;p70">
              <a:extLst>
                <a:ext uri="{FF2B5EF4-FFF2-40B4-BE49-F238E27FC236}">
                  <a16:creationId xmlns:a16="http://schemas.microsoft.com/office/drawing/2014/main" id="{104E1FD1-A12F-0BC3-A885-78F0C0A6B8A4}"/>
                </a:ext>
              </a:extLst>
            </p:cNvPr>
            <p:cNvSpPr/>
            <p:nvPr/>
          </p:nvSpPr>
          <p:spPr>
            <a:xfrm>
              <a:off x="3794687" y="5744277"/>
              <a:ext cx="138571" cy="127241"/>
            </a:xfrm>
            <a:custGeom>
              <a:avLst/>
              <a:gdLst/>
              <a:ahLst/>
              <a:cxnLst/>
              <a:rect l="l" t="t" r="r" b="b"/>
              <a:pathLst>
                <a:path w="2177" h="1999" extrusionOk="0">
                  <a:moveTo>
                    <a:pt x="769" y="206"/>
                  </a:moveTo>
                  <a:cubicBezTo>
                    <a:pt x="1013" y="206"/>
                    <a:pt x="840" y="1013"/>
                    <a:pt x="813" y="1095"/>
                  </a:cubicBezTo>
                  <a:cubicBezTo>
                    <a:pt x="765" y="1224"/>
                    <a:pt x="717" y="1353"/>
                    <a:pt x="664" y="1482"/>
                  </a:cubicBezTo>
                  <a:lnTo>
                    <a:pt x="664" y="1482"/>
                  </a:lnTo>
                  <a:cubicBezTo>
                    <a:pt x="638" y="1355"/>
                    <a:pt x="615" y="1229"/>
                    <a:pt x="601" y="1095"/>
                  </a:cubicBezTo>
                  <a:cubicBezTo>
                    <a:pt x="570" y="882"/>
                    <a:pt x="449" y="365"/>
                    <a:pt x="661" y="244"/>
                  </a:cubicBezTo>
                  <a:cubicBezTo>
                    <a:pt x="704" y="217"/>
                    <a:pt x="739" y="206"/>
                    <a:pt x="769" y="206"/>
                  </a:cubicBezTo>
                  <a:close/>
                  <a:moveTo>
                    <a:pt x="1461" y="961"/>
                  </a:moveTo>
                  <a:cubicBezTo>
                    <a:pt x="1602" y="961"/>
                    <a:pt x="1682" y="1115"/>
                    <a:pt x="1604" y="1247"/>
                  </a:cubicBezTo>
                  <a:cubicBezTo>
                    <a:pt x="1478" y="1549"/>
                    <a:pt x="1122" y="1684"/>
                    <a:pt x="796" y="1774"/>
                  </a:cubicBezTo>
                  <a:lnTo>
                    <a:pt x="796" y="1774"/>
                  </a:lnTo>
                  <a:cubicBezTo>
                    <a:pt x="885" y="1591"/>
                    <a:pt x="967" y="1391"/>
                    <a:pt x="1087" y="1247"/>
                  </a:cubicBezTo>
                  <a:cubicBezTo>
                    <a:pt x="1178" y="1156"/>
                    <a:pt x="1269" y="1004"/>
                    <a:pt x="1391" y="973"/>
                  </a:cubicBezTo>
                  <a:cubicBezTo>
                    <a:pt x="1416" y="965"/>
                    <a:pt x="1439" y="961"/>
                    <a:pt x="1461" y="961"/>
                  </a:cubicBezTo>
                  <a:close/>
                  <a:moveTo>
                    <a:pt x="700" y="0"/>
                  </a:moveTo>
                  <a:cubicBezTo>
                    <a:pt x="1" y="0"/>
                    <a:pt x="389" y="1464"/>
                    <a:pt x="479" y="1885"/>
                  </a:cubicBezTo>
                  <a:cubicBezTo>
                    <a:pt x="509" y="1961"/>
                    <a:pt x="585" y="1999"/>
                    <a:pt x="650" y="1999"/>
                  </a:cubicBezTo>
                  <a:cubicBezTo>
                    <a:pt x="707" y="1999"/>
                    <a:pt x="756" y="1969"/>
                    <a:pt x="755" y="1909"/>
                  </a:cubicBezTo>
                  <a:lnTo>
                    <a:pt x="755" y="1909"/>
                  </a:lnTo>
                  <a:cubicBezTo>
                    <a:pt x="1261" y="1863"/>
                    <a:pt x="2177" y="1554"/>
                    <a:pt x="1786" y="912"/>
                  </a:cubicBezTo>
                  <a:cubicBezTo>
                    <a:pt x="1719" y="795"/>
                    <a:pt x="1596" y="752"/>
                    <a:pt x="1474" y="752"/>
                  </a:cubicBezTo>
                  <a:cubicBezTo>
                    <a:pt x="1375" y="752"/>
                    <a:pt x="1277" y="780"/>
                    <a:pt x="1208" y="821"/>
                  </a:cubicBezTo>
                  <a:cubicBezTo>
                    <a:pt x="1172" y="848"/>
                    <a:pt x="1137" y="876"/>
                    <a:pt x="1103" y="906"/>
                  </a:cubicBezTo>
                  <a:lnTo>
                    <a:pt x="1103" y="906"/>
                  </a:lnTo>
                  <a:cubicBezTo>
                    <a:pt x="1210" y="459"/>
                    <a:pt x="1188" y="32"/>
                    <a:pt x="722" y="0"/>
                  </a:cubicBezTo>
                  <a:cubicBezTo>
                    <a:pt x="715" y="0"/>
                    <a:pt x="708" y="0"/>
                    <a:pt x="700" y="0"/>
                  </a:cubicBezTo>
                  <a:close/>
                </a:path>
              </a:pathLst>
            </a:custGeom>
            <a:solidFill>
              <a:srgbClr val="3A308F"/>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7" name="Google Shape;1668;p70">
              <a:extLst>
                <a:ext uri="{FF2B5EF4-FFF2-40B4-BE49-F238E27FC236}">
                  <a16:creationId xmlns:a16="http://schemas.microsoft.com/office/drawing/2014/main" id="{20681A00-DEBB-857A-01ED-E718918D139A}"/>
                </a:ext>
              </a:extLst>
            </p:cNvPr>
            <p:cNvSpPr/>
            <p:nvPr/>
          </p:nvSpPr>
          <p:spPr>
            <a:xfrm>
              <a:off x="2639157" y="3087907"/>
              <a:ext cx="1062233" cy="1801302"/>
            </a:xfrm>
            <a:custGeom>
              <a:avLst/>
              <a:gdLst/>
              <a:ahLst/>
              <a:cxnLst/>
              <a:rect l="l" t="t" r="r" b="b"/>
              <a:pathLst>
                <a:path w="16688" h="28299" extrusionOk="0">
                  <a:moveTo>
                    <a:pt x="9697" y="0"/>
                  </a:moveTo>
                  <a:lnTo>
                    <a:pt x="9697" y="5593"/>
                  </a:lnTo>
                  <a:lnTo>
                    <a:pt x="5137" y="5532"/>
                  </a:lnTo>
                  <a:lnTo>
                    <a:pt x="4347" y="821"/>
                  </a:lnTo>
                  <a:lnTo>
                    <a:pt x="2675" y="699"/>
                  </a:lnTo>
                  <a:lnTo>
                    <a:pt x="2675" y="699"/>
                  </a:lnTo>
                  <a:cubicBezTo>
                    <a:pt x="2675" y="700"/>
                    <a:pt x="4043" y="9514"/>
                    <a:pt x="274" y="11946"/>
                  </a:cubicBezTo>
                  <a:cubicBezTo>
                    <a:pt x="274" y="11946"/>
                    <a:pt x="152" y="14165"/>
                    <a:pt x="0" y="16961"/>
                  </a:cubicBezTo>
                  <a:cubicBezTo>
                    <a:pt x="4256" y="21156"/>
                    <a:pt x="8937" y="25107"/>
                    <a:pt x="13982" y="28299"/>
                  </a:cubicBezTo>
                  <a:cubicBezTo>
                    <a:pt x="14773" y="28177"/>
                    <a:pt x="15563" y="28025"/>
                    <a:pt x="16323" y="27843"/>
                  </a:cubicBezTo>
                  <a:cubicBezTo>
                    <a:pt x="16444" y="27812"/>
                    <a:pt x="16566" y="27782"/>
                    <a:pt x="16688" y="27752"/>
                  </a:cubicBezTo>
                  <a:cubicBezTo>
                    <a:pt x="15016" y="16779"/>
                    <a:pt x="14560" y="15137"/>
                    <a:pt x="14134" y="11581"/>
                  </a:cubicBezTo>
                  <a:cubicBezTo>
                    <a:pt x="14134" y="11581"/>
                    <a:pt x="12037" y="8724"/>
                    <a:pt x="11764" y="5897"/>
                  </a:cubicBezTo>
                  <a:cubicBezTo>
                    <a:pt x="11490" y="3070"/>
                    <a:pt x="11490" y="0"/>
                    <a:pt x="11490"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8" name="Google Shape;1669;p70">
              <a:extLst>
                <a:ext uri="{FF2B5EF4-FFF2-40B4-BE49-F238E27FC236}">
                  <a16:creationId xmlns:a16="http://schemas.microsoft.com/office/drawing/2014/main" id="{563EA9CF-ECE7-F04B-7586-E24552E3A321}"/>
                </a:ext>
              </a:extLst>
            </p:cNvPr>
            <p:cNvSpPr/>
            <p:nvPr/>
          </p:nvSpPr>
          <p:spPr>
            <a:xfrm>
              <a:off x="2608222" y="4167501"/>
              <a:ext cx="920988" cy="747217"/>
            </a:xfrm>
            <a:custGeom>
              <a:avLst/>
              <a:gdLst/>
              <a:ahLst/>
              <a:cxnLst/>
              <a:rect l="l" t="t" r="r" b="b"/>
              <a:pathLst>
                <a:path w="14469" h="11739" extrusionOk="0">
                  <a:moveTo>
                    <a:pt x="486" y="0"/>
                  </a:moveTo>
                  <a:cubicBezTo>
                    <a:pt x="274" y="4225"/>
                    <a:pt x="0" y="9757"/>
                    <a:pt x="182" y="10942"/>
                  </a:cubicBezTo>
                  <a:cubicBezTo>
                    <a:pt x="182" y="10942"/>
                    <a:pt x="4227" y="11738"/>
                    <a:pt x="9109" y="11738"/>
                  </a:cubicBezTo>
                  <a:cubicBezTo>
                    <a:pt x="10838" y="11738"/>
                    <a:pt x="12672" y="11638"/>
                    <a:pt x="14468" y="11368"/>
                  </a:cubicBezTo>
                  <a:cubicBezTo>
                    <a:pt x="9423" y="8146"/>
                    <a:pt x="4742" y="4195"/>
                    <a:pt x="486"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19" name="Google Shape;1670;p70">
              <a:extLst>
                <a:ext uri="{FF2B5EF4-FFF2-40B4-BE49-F238E27FC236}">
                  <a16:creationId xmlns:a16="http://schemas.microsoft.com/office/drawing/2014/main" id="{8F8F388F-ADB7-91BF-B123-DFF8FCC02218}"/>
                </a:ext>
              </a:extLst>
            </p:cNvPr>
            <p:cNvSpPr/>
            <p:nvPr/>
          </p:nvSpPr>
          <p:spPr>
            <a:xfrm>
              <a:off x="2952577" y="3571595"/>
              <a:ext cx="338631" cy="317435"/>
            </a:xfrm>
            <a:custGeom>
              <a:avLst/>
              <a:gdLst/>
              <a:ahLst/>
              <a:cxnLst/>
              <a:rect l="l" t="t" r="r" b="b"/>
              <a:pathLst>
                <a:path w="5320" h="4987" extrusionOk="0">
                  <a:moveTo>
                    <a:pt x="1" y="0"/>
                  </a:moveTo>
                  <a:lnTo>
                    <a:pt x="1" y="3009"/>
                  </a:lnTo>
                  <a:cubicBezTo>
                    <a:pt x="1" y="3009"/>
                    <a:pt x="2214" y="4986"/>
                    <a:pt x="3151" y="4986"/>
                  </a:cubicBezTo>
                  <a:cubicBezTo>
                    <a:pt x="3165" y="4986"/>
                    <a:pt x="3179" y="4986"/>
                    <a:pt x="3192" y="4985"/>
                  </a:cubicBezTo>
                  <a:cubicBezTo>
                    <a:pt x="3922" y="4924"/>
                    <a:pt x="5320" y="3101"/>
                    <a:pt x="5320" y="3101"/>
                  </a:cubicBezTo>
                  <a:lnTo>
                    <a:pt x="5320"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0" name="Google Shape;1671;p70">
              <a:extLst>
                <a:ext uri="{FF2B5EF4-FFF2-40B4-BE49-F238E27FC236}">
                  <a16:creationId xmlns:a16="http://schemas.microsoft.com/office/drawing/2014/main" id="{178B6AEA-2FD9-D9D1-F713-53EDFCFFB83F}"/>
                </a:ext>
              </a:extLst>
            </p:cNvPr>
            <p:cNvSpPr/>
            <p:nvPr/>
          </p:nvSpPr>
          <p:spPr>
            <a:xfrm>
              <a:off x="2344270" y="1816785"/>
              <a:ext cx="319281" cy="600752"/>
            </a:xfrm>
            <a:custGeom>
              <a:avLst/>
              <a:gdLst/>
              <a:ahLst/>
              <a:cxnLst/>
              <a:rect l="l" t="t" r="r" b="b"/>
              <a:pathLst>
                <a:path w="5016" h="9438" extrusionOk="0">
                  <a:moveTo>
                    <a:pt x="5016" y="0"/>
                  </a:moveTo>
                  <a:cubicBezTo>
                    <a:pt x="3101" y="700"/>
                    <a:pt x="1551" y="2128"/>
                    <a:pt x="973" y="3557"/>
                  </a:cubicBezTo>
                  <a:cubicBezTo>
                    <a:pt x="1" y="6049"/>
                    <a:pt x="365" y="8937"/>
                    <a:pt x="365" y="8937"/>
                  </a:cubicBezTo>
                  <a:cubicBezTo>
                    <a:pt x="669" y="8998"/>
                    <a:pt x="1612" y="9332"/>
                    <a:pt x="1764" y="9423"/>
                  </a:cubicBezTo>
                  <a:cubicBezTo>
                    <a:pt x="1779" y="9433"/>
                    <a:pt x="1792" y="9437"/>
                    <a:pt x="1802" y="9437"/>
                  </a:cubicBezTo>
                  <a:cubicBezTo>
                    <a:pt x="1952" y="9437"/>
                    <a:pt x="1570" y="8445"/>
                    <a:pt x="1855" y="8359"/>
                  </a:cubicBezTo>
                  <a:cubicBezTo>
                    <a:pt x="2432" y="8207"/>
                    <a:pt x="3040" y="8055"/>
                    <a:pt x="3648" y="7964"/>
                  </a:cubicBezTo>
                  <a:cubicBezTo>
                    <a:pt x="3435" y="5654"/>
                    <a:pt x="3831" y="3374"/>
                    <a:pt x="4621" y="1277"/>
                  </a:cubicBezTo>
                  <a:cubicBezTo>
                    <a:pt x="4742" y="852"/>
                    <a:pt x="4894" y="426"/>
                    <a:pt x="5016"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1" name="Google Shape;1672;p70">
              <a:extLst>
                <a:ext uri="{FF2B5EF4-FFF2-40B4-BE49-F238E27FC236}">
                  <a16:creationId xmlns:a16="http://schemas.microsoft.com/office/drawing/2014/main" id="{1ACB32AC-0391-808C-3BC3-5A56041368FE}"/>
                </a:ext>
              </a:extLst>
            </p:cNvPr>
            <p:cNvSpPr/>
            <p:nvPr/>
          </p:nvSpPr>
          <p:spPr>
            <a:xfrm>
              <a:off x="2559438" y="1793552"/>
              <a:ext cx="191594" cy="530225"/>
            </a:xfrm>
            <a:custGeom>
              <a:avLst/>
              <a:gdLst/>
              <a:ahLst/>
              <a:cxnLst/>
              <a:rect l="l" t="t" r="r" b="b"/>
              <a:pathLst>
                <a:path w="3010" h="8330" extrusionOk="0">
                  <a:moveTo>
                    <a:pt x="3010" y="1"/>
                  </a:moveTo>
                  <a:lnTo>
                    <a:pt x="3010" y="1"/>
                  </a:lnTo>
                  <a:cubicBezTo>
                    <a:pt x="2523" y="62"/>
                    <a:pt x="2037" y="183"/>
                    <a:pt x="1581" y="365"/>
                  </a:cubicBezTo>
                  <a:cubicBezTo>
                    <a:pt x="1459" y="791"/>
                    <a:pt x="1307" y="1217"/>
                    <a:pt x="1186" y="1642"/>
                  </a:cubicBezTo>
                  <a:cubicBezTo>
                    <a:pt x="396" y="3739"/>
                    <a:pt x="0" y="6019"/>
                    <a:pt x="213" y="8329"/>
                  </a:cubicBezTo>
                  <a:cubicBezTo>
                    <a:pt x="1064" y="8177"/>
                    <a:pt x="1946" y="8086"/>
                    <a:pt x="2766" y="8025"/>
                  </a:cubicBezTo>
                  <a:cubicBezTo>
                    <a:pt x="2310" y="5350"/>
                    <a:pt x="2432" y="2645"/>
                    <a:pt x="301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2" name="Google Shape;1673;p70">
              <a:extLst>
                <a:ext uri="{FF2B5EF4-FFF2-40B4-BE49-F238E27FC236}">
                  <a16:creationId xmlns:a16="http://schemas.microsoft.com/office/drawing/2014/main" id="{F9492FCB-177F-D064-0B1D-997C6F8120BD}"/>
                </a:ext>
              </a:extLst>
            </p:cNvPr>
            <p:cNvSpPr/>
            <p:nvPr/>
          </p:nvSpPr>
          <p:spPr>
            <a:xfrm>
              <a:off x="2702999" y="1669750"/>
              <a:ext cx="760393" cy="679172"/>
            </a:xfrm>
            <a:custGeom>
              <a:avLst/>
              <a:gdLst/>
              <a:ahLst/>
              <a:cxnLst/>
              <a:rect l="l" t="t" r="r" b="b"/>
              <a:pathLst>
                <a:path w="11946" h="10670" extrusionOk="0">
                  <a:moveTo>
                    <a:pt x="6140" y="0"/>
                  </a:moveTo>
                  <a:cubicBezTo>
                    <a:pt x="5289" y="0"/>
                    <a:pt x="4833" y="2189"/>
                    <a:pt x="4833" y="2189"/>
                  </a:cubicBezTo>
                  <a:cubicBezTo>
                    <a:pt x="4833" y="2189"/>
                    <a:pt x="4570" y="611"/>
                    <a:pt x="3800" y="611"/>
                  </a:cubicBezTo>
                  <a:cubicBezTo>
                    <a:pt x="3742" y="611"/>
                    <a:pt x="3681" y="620"/>
                    <a:pt x="3618" y="639"/>
                  </a:cubicBezTo>
                  <a:cubicBezTo>
                    <a:pt x="2675" y="943"/>
                    <a:pt x="3922" y="2219"/>
                    <a:pt x="3922" y="2219"/>
                  </a:cubicBezTo>
                  <a:cubicBezTo>
                    <a:pt x="3232" y="1963"/>
                    <a:pt x="2530" y="1847"/>
                    <a:pt x="1831" y="1847"/>
                  </a:cubicBezTo>
                  <a:cubicBezTo>
                    <a:pt x="1452" y="1847"/>
                    <a:pt x="1074" y="1882"/>
                    <a:pt x="700" y="1946"/>
                  </a:cubicBezTo>
                  <a:cubicBezTo>
                    <a:pt x="122" y="4590"/>
                    <a:pt x="0" y="7295"/>
                    <a:pt x="456" y="9970"/>
                  </a:cubicBezTo>
                  <a:cubicBezTo>
                    <a:pt x="1193" y="9928"/>
                    <a:pt x="1905" y="9912"/>
                    <a:pt x="2565" y="9912"/>
                  </a:cubicBezTo>
                  <a:cubicBezTo>
                    <a:pt x="4765" y="9912"/>
                    <a:pt x="6384" y="10092"/>
                    <a:pt x="6384" y="10092"/>
                  </a:cubicBezTo>
                  <a:cubicBezTo>
                    <a:pt x="6384" y="10092"/>
                    <a:pt x="6309" y="7499"/>
                    <a:pt x="6562" y="7499"/>
                  </a:cubicBezTo>
                  <a:cubicBezTo>
                    <a:pt x="6590" y="7499"/>
                    <a:pt x="6621" y="7530"/>
                    <a:pt x="6657" y="7599"/>
                  </a:cubicBezTo>
                  <a:cubicBezTo>
                    <a:pt x="7022" y="8298"/>
                    <a:pt x="7174" y="10183"/>
                    <a:pt x="7174" y="10183"/>
                  </a:cubicBezTo>
                  <a:lnTo>
                    <a:pt x="9666" y="10244"/>
                  </a:lnTo>
                  <a:cubicBezTo>
                    <a:pt x="9818" y="9666"/>
                    <a:pt x="9666" y="6809"/>
                    <a:pt x="9666" y="6809"/>
                  </a:cubicBezTo>
                  <a:lnTo>
                    <a:pt x="9666" y="6809"/>
                  </a:lnTo>
                  <a:cubicBezTo>
                    <a:pt x="10244" y="7751"/>
                    <a:pt x="10730" y="10426"/>
                    <a:pt x="10730" y="10426"/>
                  </a:cubicBezTo>
                  <a:cubicBezTo>
                    <a:pt x="11065" y="10487"/>
                    <a:pt x="11490" y="10578"/>
                    <a:pt x="11946" y="10669"/>
                  </a:cubicBezTo>
                  <a:cubicBezTo>
                    <a:pt x="11429" y="7660"/>
                    <a:pt x="10001" y="4651"/>
                    <a:pt x="8450" y="1885"/>
                  </a:cubicBezTo>
                  <a:cubicBezTo>
                    <a:pt x="6840" y="1885"/>
                    <a:pt x="5532" y="2189"/>
                    <a:pt x="5532" y="2189"/>
                  </a:cubicBezTo>
                  <a:cubicBezTo>
                    <a:pt x="5532" y="2189"/>
                    <a:pt x="6991" y="0"/>
                    <a:pt x="6140" y="0"/>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3" name="Google Shape;1674;p70">
              <a:extLst>
                <a:ext uri="{FF2B5EF4-FFF2-40B4-BE49-F238E27FC236}">
                  <a16:creationId xmlns:a16="http://schemas.microsoft.com/office/drawing/2014/main" id="{339EB7B4-CF59-FF9C-C8A1-B3AE6DDCC6EE}"/>
                </a:ext>
              </a:extLst>
            </p:cNvPr>
            <p:cNvSpPr/>
            <p:nvPr/>
          </p:nvSpPr>
          <p:spPr>
            <a:xfrm>
              <a:off x="3216698" y="1789665"/>
              <a:ext cx="407176" cy="586303"/>
            </a:xfrm>
            <a:custGeom>
              <a:avLst/>
              <a:gdLst/>
              <a:ahLst/>
              <a:cxnLst/>
              <a:rect l="l" t="t" r="r" b="b"/>
              <a:pathLst>
                <a:path w="5746" h="9211" extrusionOk="0">
                  <a:moveTo>
                    <a:pt x="0" y="1"/>
                  </a:moveTo>
                  <a:cubicBezTo>
                    <a:pt x="1551" y="2767"/>
                    <a:pt x="3010" y="5776"/>
                    <a:pt x="3496" y="8785"/>
                  </a:cubicBezTo>
                  <a:cubicBezTo>
                    <a:pt x="4256" y="8937"/>
                    <a:pt x="5077" y="9089"/>
                    <a:pt x="5745" y="9211"/>
                  </a:cubicBezTo>
                  <a:cubicBezTo>
                    <a:pt x="5563" y="6050"/>
                    <a:pt x="4469" y="2889"/>
                    <a:pt x="2615" y="305"/>
                  </a:cubicBezTo>
                  <a:cubicBezTo>
                    <a:pt x="1733" y="92"/>
                    <a:pt x="821" y="1"/>
                    <a:pt x="0" y="1"/>
                  </a:cubicBezTo>
                  <a:close/>
                </a:path>
              </a:pathLst>
            </a:custGeom>
            <a:solidFill>
              <a:srgbClr val="58293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4" name="Google Shape;1675;p70">
              <a:extLst>
                <a:ext uri="{FF2B5EF4-FFF2-40B4-BE49-F238E27FC236}">
                  <a16:creationId xmlns:a16="http://schemas.microsoft.com/office/drawing/2014/main" id="{E4936B71-6BC0-80A1-F8B0-B9BC19A558FF}"/>
                </a:ext>
              </a:extLst>
            </p:cNvPr>
            <p:cNvSpPr/>
            <p:nvPr/>
          </p:nvSpPr>
          <p:spPr>
            <a:xfrm>
              <a:off x="3385994" y="1809013"/>
              <a:ext cx="319277" cy="598079"/>
            </a:xfrm>
            <a:custGeom>
              <a:avLst/>
              <a:gdLst/>
              <a:ahLst/>
              <a:cxnLst/>
              <a:rect l="l" t="t" r="r" b="b"/>
              <a:pathLst>
                <a:path w="4682" h="9396" extrusionOk="0">
                  <a:moveTo>
                    <a:pt x="1" y="1"/>
                  </a:moveTo>
                  <a:cubicBezTo>
                    <a:pt x="1855" y="2585"/>
                    <a:pt x="2949" y="5746"/>
                    <a:pt x="3131" y="8907"/>
                  </a:cubicBezTo>
                  <a:cubicBezTo>
                    <a:pt x="3314" y="8937"/>
                    <a:pt x="3466" y="8937"/>
                    <a:pt x="3618" y="8968"/>
                  </a:cubicBezTo>
                  <a:cubicBezTo>
                    <a:pt x="4043" y="9028"/>
                    <a:pt x="3526" y="9332"/>
                    <a:pt x="3739" y="9393"/>
                  </a:cubicBezTo>
                  <a:cubicBezTo>
                    <a:pt x="3749" y="9395"/>
                    <a:pt x="3760" y="9395"/>
                    <a:pt x="3772" y="9395"/>
                  </a:cubicBezTo>
                  <a:cubicBezTo>
                    <a:pt x="4006" y="9395"/>
                    <a:pt x="4529" y="9120"/>
                    <a:pt x="4529" y="9120"/>
                  </a:cubicBezTo>
                  <a:cubicBezTo>
                    <a:pt x="4529" y="9120"/>
                    <a:pt x="4681" y="6901"/>
                    <a:pt x="3192" y="2676"/>
                  </a:cubicBezTo>
                  <a:cubicBezTo>
                    <a:pt x="2675" y="1156"/>
                    <a:pt x="1399" y="366"/>
                    <a:pt x="1" y="1"/>
                  </a:cubicBezTo>
                  <a:close/>
                </a:path>
              </a:pathLst>
            </a:custGeom>
            <a:solidFill>
              <a:srgbClr val="3D192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5" name="Google Shape;1676;p70">
              <a:extLst>
                <a:ext uri="{FF2B5EF4-FFF2-40B4-BE49-F238E27FC236}">
                  <a16:creationId xmlns:a16="http://schemas.microsoft.com/office/drawing/2014/main" id="{75EDF3FB-C1F5-FB7C-B9D4-470BF6AF728F}"/>
                </a:ext>
              </a:extLst>
            </p:cNvPr>
            <p:cNvSpPr/>
            <p:nvPr/>
          </p:nvSpPr>
          <p:spPr>
            <a:xfrm>
              <a:off x="3678077" y="4412559"/>
              <a:ext cx="418006" cy="145764"/>
            </a:xfrm>
            <a:custGeom>
              <a:avLst/>
              <a:gdLst/>
              <a:ahLst/>
              <a:cxnLst/>
              <a:rect l="l" t="t" r="r" b="b"/>
              <a:pathLst>
                <a:path w="6567" h="2290" extrusionOk="0">
                  <a:moveTo>
                    <a:pt x="3323" y="0"/>
                  </a:moveTo>
                  <a:cubicBezTo>
                    <a:pt x="3221" y="0"/>
                    <a:pt x="3117" y="3"/>
                    <a:pt x="3010" y="10"/>
                  </a:cubicBezTo>
                  <a:cubicBezTo>
                    <a:pt x="609" y="193"/>
                    <a:pt x="1" y="2290"/>
                    <a:pt x="1" y="2290"/>
                  </a:cubicBezTo>
                  <a:lnTo>
                    <a:pt x="670" y="2138"/>
                  </a:lnTo>
                  <a:cubicBezTo>
                    <a:pt x="670" y="2138"/>
                    <a:pt x="1186" y="1135"/>
                    <a:pt x="2858" y="922"/>
                  </a:cubicBezTo>
                  <a:cubicBezTo>
                    <a:pt x="3109" y="890"/>
                    <a:pt x="3338" y="876"/>
                    <a:pt x="3547" y="876"/>
                  </a:cubicBezTo>
                  <a:cubicBezTo>
                    <a:pt x="4902" y="876"/>
                    <a:pt x="5381" y="1469"/>
                    <a:pt x="5381" y="1469"/>
                  </a:cubicBezTo>
                  <a:lnTo>
                    <a:pt x="6566" y="1469"/>
                  </a:lnTo>
                  <a:cubicBezTo>
                    <a:pt x="6566" y="1469"/>
                    <a:pt x="5485" y="0"/>
                    <a:pt x="3323" y="0"/>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6" name="Google Shape;1677;p70">
              <a:extLst>
                <a:ext uri="{FF2B5EF4-FFF2-40B4-BE49-F238E27FC236}">
                  <a16:creationId xmlns:a16="http://schemas.microsoft.com/office/drawing/2014/main" id="{705510EE-B849-FE77-7EFB-C2529A71A4F2}"/>
                </a:ext>
              </a:extLst>
            </p:cNvPr>
            <p:cNvSpPr/>
            <p:nvPr/>
          </p:nvSpPr>
          <p:spPr>
            <a:xfrm>
              <a:off x="3465290" y="3513545"/>
              <a:ext cx="524369" cy="1124167"/>
            </a:xfrm>
            <a:custGeom>
              <a:avLst/>
              <a:gdLst/>
              <a:ahLst/>
              <a:cxnLst/>
              <a:rect l="l" t="t" r="r" b="b"/>
              <a:pathLst>
                <a:path w="8238" h="17661" extrusionOk="0">
                  <a:moveTo>
                    <a:pt x="4317" y="0"/>
                  </a:moveTo>
                  <a:cubicBezTo>
                    <a:pt x="2979" y="1155"/>
                    <a:pt x="1733" y="1186"/>
                    <a:pt x="0" y="2402"/>
                  </a:cubicBezTo>
                  <a:cubicBezTo>
                    <a:pt x="882" y="4317"/>
                    <a:pt x="2493" y="7782"/>
                    <a:pt x="2493" y="7782"/>
                  </a:cubicBezTo>
                  <a:lnTo>
                    <a:pt x="4317" y="13952"/>
                  </a:lnTo>
                  <a:cubicBezTo>
                    <a:pt x="4317" y="13952"/>
                    <a:pt x="3222" y="15472"/>
                    <a:pt x="3739" y="15654"/>
                  </a:cubicBezTo>
                  <a:cubicBezTo>
                    <a:pt x="3817" y="15677"/>
                    <a:pt x="3898" y="15687"/>
                    <a:pt x="3978" y="15687"/>
                  </a:cubicBezTo>
                  <a:cubicBezTo>
                    <a:pt x="4426" y="15687"/>
                    <a:pt x="4864" y="15381"/>
                    <a:pt x="4864" y="15381"/>
                  </a:cubicBezTo>
                  <a:cubicBezTo>
                    <a:pt x="4864" y="15381"/>
                    <a:pt x="4864" y="17447"/>
                    <a:pt x="5441" y="17630"/>
                  </a:cubicBezTo>
                  <a:cubicBezTo>
                    <a:pt x="5466" y="17636"/>
                    <a:pt x="5489" y="17639"/>
                    <a:pt x="5512" y="17639"/>
                  </a:cubicBezTo>
                  <a:cubicBezTo>
                    <a:pt x="6011" y="17639"/>
                    <a:pt x="5928" y="16080"/>
                    <a:pt x="5928" y="16080"/>
                  </a:cubicBezTo>
                  <a:lnTo>
                    <a:pt x="5928" y="16080"/>
                  </a:lnTo>
                  <a:cubicBezTo>
                    <a:pt x="5928" y="16080"/>
                    <a:pt x="6107" y="17661"/>
                    <a:pt x="6583" y="17661"/>
                  </a:cubicBezTo>
                  <a:cubicBezTo>
                    <a:pt x="6587" y="17661"/>
                    <a:pt x="6592" y="17660"/>
                    <a:pt x="6596" y="17660"/>
                  </a:cubicBezTo>
                  <a:cubicBezTo>
                    <a:pt x="7083" y="17630"/>
                    <a:pt x="6900" y="15958"/>
                    <a:pt x="6900" y="15958"/>
                  </a:cubicBezTo>
                  <a:lnTo>
                    <a:pt x="6900" y="15958"/>
                  </a:lnTo>
                  <a:cubicBezTo>
                    <a:pt x="6900" y="15958"/>
                    <a:pt x="7330" y="17273"/>
                    <a:pt x="7729" y="17273"/>
                  </a:cubicBezTo>
                  <a:cubicBezTo>
                    <a:pt x="7767" y="17273"/>
                    <a:pt x="7805" y="17261"/>
                    <a:pt x="7842" y="17235"/>
                  </a:cubicBezTo>
                  <a:cubicBezTo>
                    <a:pt x="8238" y="16961"/>
                    <a:pt x="7721" y="15016"/>
                    <a:pt x="7721" y="15016"/>
                  </a:cubicBezTo>
                  <a:cubicBezTo>
                    <a:pt x="7721" y="15016"/>
                    <a:pt x="5228" y="3222"/>
                    <a:pt x="5228" y="3192"/>
                  </a:cubicBezTo>
                  <a:cubicBezTo>
                    <a:pt x="4955" y="1976"/>
                    <a:pt x="4651" y="943"/>
                    <a:pt x="4317" y="0"/>
                  </a:cubicBezTo>
                  <a:close/>
                </a:path>
              </a:pathLst>
            </a:custGeom>
            <a:solidFill>
              <a:srgbClr val="FDE1C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7" name="Google Shape;1678;p70">
              <a:extLst>
                <a:ext uri="{FF2B5EF4-FFF2-40B4-BE49-F238E27FC236}">
                  <a16:creationId xmlns:a16="http://schemas.microsoft.com/office/drawing/2014/main" id="{32E67781-09C3-8DB0-1E2C-1FC24AF4021B}"/>
                </a:ext>
              </a:extLst>
            </p:cNvPr>
            <p:cNvSpPr/>
            <p:nvPr/>
          </p:nvSpPr>
          <p:spPr>
            <a:xfrm>
              <a:off x="3471083" y="4465136"/>
              <a:ext cx="1040973" cy="1299657"/>
            </a:xfrm>
            <a:custGeom>
              <a:avLst/>
              <a:gdLst/>
              <a:ahLst/>
              <a:cxnLst/>
              <a:rect l="l" t="t" r="r" b="b"/>
              <a:pathLst>
                <a:path w="16354" h="20418" extrusionOk="0">
                  <a:moveTo>
                    <a:pt x="9271" y="1"/>
                  </a:moveTo>
                  <a:cubicBezTo>
                    <a:pt x="8416" y="1"/>
                    <a:pt x="7344" y="114"/>
                    <a:pt x="5989" y="370"/>
                  </a:cubicBezTo>
                  <a:cubicBezTo>
                    <a:pt x="5989" y="370"/>
                    <a:pt x="1" y="1464"/>
                    <a:pt x="639" y="5081"/>
                  </a:cubicBezTo>
                  <a:cubicBezTo>
                    <a:pt x="1277" y="8698"/>
                    <a:pt x="1612" y="17027"/>
                    <a:pt x="3800" y="19914"/>
                  </a:cubicBezTo>
                  <a:cubicBezTo>
                    <a:pt x="4069" y="20273"/>
                    <a:pt x="4835" y="20418"/>
                    <a:pt x="5844" y="20418"/>
                  </a:cubicBezTo>
                  <a:cubicBezTo>
                    <a:pt x="8253" y="20418"/>
                    <a:pt x="12053" y="19596"/>
                    <a:pt x="13831" y="18911"/>
                  </a:cubicBezTo>
                  <a:cubicBezTo>
                    <a:pt x="16353" y="17938"/>
                    <a:pt x="16232" y="15507"/>
                    <a:pt x="15776" y="13045"/>
                  </a:cubicBezTo>
                  <a:cubicBezTo>
                    <a:pt x="15290" y="10583"/>
                    <a:pt x="14013" y="4777"/>
                    <a:pt x="12949" y="2193"/>
                  </a:cubicBezTo>
                  <a:cubicBezTo>
                    <a:pt x="12428" y="970"/>
                    <a:pt x="11772" y="1"/>
                    <a:pt x="9271" y="1"/>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8" name="Google Shape;1679;p70">
              <a:extLst>
                <a:ext uri="{FF2B5EF4-FFF2-40B4-BE49-F238E27FC236}">
                  <a16:creationId xmlns:a16="http://schemas.microsoft.com/office/drawing/2014/main" id="{B29862D8-EBA5-6D20-581F-D810E4F235E6}"/>
                </a:ext>
              </a:extLst>
            </p:cNvPr>
            <p:cNvSpPr/>
            <p:nvPr/>
          </p:nvSpPr>
          <p:spPr>
            <a:xfrm>
              <a:off x="3513665" y="4460107"/>
              <a:ext cx="1040973" cy="1299211"/>
            </a:xfrm>
            <a:custGeom>
              <a:avLst/>
              <a:gdLst/>
              <a:ahLst/>
              <a:cxnLst/>
              <a:rect l="l" t="t" r="r" b="b"/>
              <a:pathLst>
                <a:path w="16354" h="20411" extrusionOk="0">
                  <a:moveTo>
                    <a:pt x="9314" y="1"/>
                  </a:moveTo>
                  <a:cubicBezTo>
                    <a:pt x="8453" y="1"/>
                    <a:pt x="7369" y="120"/>
                    <a:pt x="5988" y="388"/>
                  </a:cubicBezTo>
                  <a:cubicBezTo>
                    <a:pt x="5988" y="388"/>
                    <a:pt x="0" y="1452"/>
                    <a:pt x="639" y="5069"/>
                  </a:cubicBezTo>
                  <a:cubicBezTo>
                    <a:pt x="1277" y="8686"/>
                    <a:pt x="1611" y="17014"/>
                    <a:pt x="3800" y="19902"/>
                  </a:cubicBezTo>
                  <a:cubicBezTo>
                    <a:pt x="4072" y="20265"/>
                    <a:pt x="4847" y="20411"/>
                    <a:pt x="5870" y="20411"/>
                  </a:cubicBezTo>
                  <a:cubicBezTo>
                    <a:pt x="8273" y="20411"/>
                    <a:pt x="12039" y="19603"/>
                    <a:pt x="13830" y="18899"/>
                  </a:cubicBezTo>
                  <a:cubicBezTo>
                    <a:pt x="16353" y="17926"/>
                    <a:pt x="16232" y="15495"/>
                    <a:pt x="15745" y="13033"/>
                  </a:cubicBezTo>
                  <a:cubicBezTo>
                    <a:pt x="15259" y="10570"/>
                    <a:pt x="14013" y="4765"/>
                    <a:pt x="12918" y="2181"/>
                  </a:cubicBezTo>
                  <a:cubicBezTo>
                    <a:pt x="12401" y="966"/>
                    <a:pt x="11767" y="1"/>
                    <a:pt x="9314" y="1"/>
                  </a:cubicBezTo>
                  <a:close/>
                </a:path>
              </a:pathLst>
            </a:custGeom>
            <a:solidFill>
              <a:srgbClr val="F2695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29" name="Google Shape;1680;p70">
              <a:extLst>
                <a:ext uri="{FF2B5EF4-FFF2-40B4-BE49-F238E27FC236}">
                  <a16:creationId xmlns:a16="http://schemas.microsoft.com/office/drawing/2014/main" id="{3C6586A5-FAC2-2587-485A-06EA627DDBE5}"/>
                </a:ext>
              </a:extLst>
            </p:cNvPr>
            <p:cNvSpPr/>
            <p:nvPr/>
          </p:nvSpPr>
          <p:spPr>
            <a:xfrm>
              <a:off x="3668402" y="5074154"/>
              <a:ext cx="812715" cy="235196"/>
            </a:xfrm>
            <a:custGeom>
              <a:avLst/>
              <a:gdLst/>
              <a:ahLst/>
              <a:cxnLst/>
              <a:rect l="l" t="t" r="r" b="b"/>
              <a:pathLst>
                <a:path w="12768" h="3695" extrusionOk="0">
                  <a:moveTo>
                    <a:pt x="9729" y="1"/>
                  </a:moveTo>
                  <a:cubicBezTo>
                    <a:pt x="8689" y="1"/>
                    <a:pt x="7199" y="151"/>
                    <a:pt x="5016" y="498"/>
                  </a:cubicBezTo>
                  <a:cubicBezTo>
                    <a:pt x="5016" y="498"/>
                    <a:pt x="487" y="1531"/>
                    <a:pt x="1" y="3325"/>
                  </a:cubicBezTo>
                  <a:cubicBezTo>
                    <a:pt x="1327" y="3577"/>
                    <a:pt x="2660" y="3694"/>
                    <a:pt x="3987" y="3694"/>
                  </a:cubicBezTo>
                  <a:cubicBezTo>
                    <a:pt x="6979" y="3694"/>
                    <a:pt x="9946" y="3098"/>
                    <a:pt x="12767" y="2109"/>
                  </a:cubicBezTo>
                  <a:cubicBezTo>
                    <a:pt x="12585" y="1592"/>
                    <a:pt x="12372" y="1136"/>
                    <a:pt x="12159" y="802"/>
                  </a:cubicBezTo>
                  <a:cubicBezTo>
                    <a:pt x="11799" y="316"/>
                    <a:pt x="11237" y="1"/>
                    <a:pt x="9729" y="1"/>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0" name="Google Shape;1681;p70">
              <a:extLst>
                <a:ext uri="{FF2B5EF4-FFF2-40B4-BE49-F238E27FC236}">
                  <a16:creationId xmlns:a16="http://schemas.microsoft.com/office/drawing/2014/main" id="{3C0A709F-C807-98EE-C488-B915AF59B494}"/>
                </a:ext>
              </a:extLst>
            </p:cNvPr>
            <p:cNvSpPr/>
            <p:nvPr/>
          </p:nvSpPr>
          <p:spPr>
            <a:xfrm>
              <a:off x="3662610" y="5208331"/>
              <a:ext cx="833975" cy="181601"/>
            </a:xfrm>
            <a:custGeom>
              <a:avLst/>
              <a:gdLst/>
              <a:ahLst/>
              <a:cxnLst/>
              <a:rect l="l" t="t" r="r" b="b"/>
              <a:pathLst>
                <a:path w="13102" h="2853" extrusionOk="0">
                  <a:moveTo>
                    <a:pt x="12858" y="1"/>
                  </a:moveTo>
                  <a:cubicBezTo>
                    <a:pt x="10037" y="990"/>
                    <a:pt x="7070" y="1586"/>
                    <a:pt x="4078" y="1586"/>
                  </a:cubicBezTo>
                  <a:cubicBezTo>
                    <a:pt x="2751" y="1586"/>
                    <a:pt x="1418" y="1469"/>
                    <a:pt x="92" y="1217"/>
                  </a:cubicBezTo>
                  <a:cubicBezTo>
                    <a:pt x="62" y="1308"/>
                    <a:pt x="62" y="1399"/>
                    <a:pt x="62" y="1460"/>
                  </a:cubicBezTo>
                  <a:cubicBezTo>
                    <a:pt x="31" y="1825"/>
                    <a:pt x="1" y="2281"/>
                    <a:pt x="1" y="2767"/>
                  </a:cubicBezTo>
                  <a:cubicBezTo>
                    <a:pt x="731" y="2823"/>
                    <a:pt x="1471" y="2852"/>
                    <a:pt x="2216" y="2852"/>
                  </a:cubicBezTo>
                  <a:cubicBezTo>
                    <a:pt x="5876" y="2852"/>
                    <a:pt x="9667" y="2160"/>
                    <a:pt x="13101" y="670"/>
                  </a:cubicBezTo>
                  <a:cubicBezTo>
                    <a:pt x="13010" y="426"/>
                    <a:pt x="12949" y="214"/>
                    <a:pt x="12858" y="1"/>
                  </a:cubicBezTo>
                  <a:close/>
                </a:path>
              </a:pathLst>
            </a:custGeom>
            <a:solidFill>
              <a:srgbClr val="FCB31D"/>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1" name="Google Shape;1682;p70">
              <a:extLst>
                <a:ext uri="{FF2B5EF4-FFF2-40B4-BE49-F238E27FC236}">
                  <a16:creationId xmlns:a16="http://schemas.microsoft.com/office/drawing/2014/main" id="{75EE653A-29E5-0C7D-C890-BD07466ECB0E}"/>
                </a:ext>
              </a:extLst>
            </p:cNvPr>
            <p:cNvSpPr/>
            <p:nvPr/>
          </p:nvSpPr>
          <p:spPr>
            <a:xfrm>
              <a:off x="3662610" y="5250914"/>
              <a:ext cx="909403" cy="380833"/>
            </a:xfrm>
            <a:custGeom>
              <a:avLst/>
              <a:gdLst/>
              <a:ahLst/>
              <a:cxnLst/>
              <a:rect l="l" t="t" r="r" b="b"/>
              <a:pathLst>
                <a:path w="14287" h="5983" extrusionOk="0">
                  <a:moveTo>
                    <a:pt x="13101" y="1"/>
                  </a:moveTo>
                  <a:cubicBezTo>
                    <a:pt x="9667" y="1491"/>
                    <a:pt x="5876" y="2183"/>
                    <a:pt x="2216" y="2183"/>
                  </a:cubicBezTo>
                  <a:cubicBezTo>
                    <a:pt x="1471" y="2183"/>
                    <a:pt x="731" y="2154"/>
                    <a:pt x="1" y="2098"/>
                  </a:cubicBezTo>
                  <a:cubicBezTo>
                    <a:pt x="1" y="2280"/>
                    <a:pt x="1" y="2493"/>
                    <a:pt x="1" y="2675"/>
                  </a:cubicBezTo>
                  <a:cubicBezTo>
                    <a:pt x="3056" y="5081"/>
                    <a:pt x="6931" y="5983"/>
                    <a:pt x="10810" y="5983"/>
                  </a:cubicBezTo>
                  <a:cubicBezTo>
                    <a:pt x="11832" y="5983"/>
                    <a:pt x="12854" y="5920"/>
                    <a:pt x="13861" y="5806"/>
                  </a:cubicBezTo>
                  <a:cubicBezTo>
                    <a:pt x="14287" y="5198"/>
                    <a:pt x="14226" y="4499"/>
                    <a:pt x="14044" y="3770"/>
                  </a:cubicBezTo>
                  <a:cubicBezTo>
                    <a:pt x="13831" y="2979"/>
                    <a:pt x="13527" y="1368"/>
                    <a:pt x="1310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2" name="Google Shape;1683;p70">
              <a:extLst>
                <a:ext uri="{FF2B5EF4-FFF2-40B4-BE49-F238E27FC236}">
                  <a16:creationId xmlns:a16="http://schemas.microsoft.com/office/drawing/2014/main" id="{B634FB18-FC40-7827-2297-6EBD73908637}"/>
                </a:ext>
              </a:extLst>
            </p:cNvPr>
            <p:cNvSpPr/>
            <p:nvPr/>
          </p:nvSpPr>
          <p:spPr>
            <a:xfrm>
              <a:off x="3662610" y="5423092"/>
              <a:ext cx="880378" cy="355054"/>
            </a:xfrm>
            <a:custGeom>
              <a:avLst/>
              <a:gdLst/>
              <a:ahLst/>
              <a:cxnLst/>
              <a:rect l="l" t="t" r="r" b="b"/>
              <a:pathLst>
                <a:path w="13831" h="5578" extrusionOk="0">
                  <a:moveTo>
                    <a:pt x="1" y="1"/>
                  </a:moveTo>
                  <a:cubicBezTo>
                    <a:pt x="1" y="1977"/>
                    <a:pt x="274" y="4408"/>
                    <a:pt x="1764" y="5411"/>
                  </a:cubicBezTo>
                  <a:cubicBezTo>
                    <a:pt x="1929" y="5527"/>
                    <a:pt x="2327" y="5577"/>
                    <a:pt x="2879" y="5577"/>
                  </a:cubicBezTo>
                  <a:cubicBezTo>
                    <a:pt x="5074" y="5577"/>
                    <a:pt x="9700" y="4790"/>
                    <a:pt x="11764" y="4256"/>
                  </a:cubicBezTo>
                  <a:cubicBezTo>
                    <a:pt x="12858" y="3983"/>
                    <a:pt x="13496" y="3587"/>
                    <a:pt x="13831" y="3101"/>
                  </a:cubicBezTo>
                  <a:lnTo>
                    <a:pt x="13831" y="3101"/>
                  </a:lnTo>
                  <a:cubicBezTo>
                    <a:pt x="12813" y="3217"/>
                    <a:pt x="11778" y="3281"/>
                    <a:pt x="10743" y="3281"/>
                  </a:cubicBezTo>
                  <a:cubicBezTo>
                    <a:pt x="6896" y="3281"/>
                    <a:pt x="3043" y="2396"/>
                    <a:pt x="1"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3" name="Google Shape;1684;p70">
              <a:extLst>
                <a:ext uri="{FF2B5EF4-FFF2-40B4-BE49-F238E27FC236}">
                  <a16:creationId xmlns:a16="http://schemas.microsoft.com/office/drawing/2014/main" id="{61CF0AA9-50DC-C45E-9089-8B3988AEB81B}"/>
                </a:ext>
              </a:extLst>
            </p:cNvPr>
            <p:cNvSpPr/>
            <p:nvPr/>
          </p:nvSpPr>
          <p:spPr>
            <a:xfrm>
              <a:off x="3858020" y="4693645"/>
              <a:ext cx="238060" cy="233732"/>
            </a:xfrm>
            <a:custGeom>
              <a:avLst/>
              <a:gdLst/>
              <a:ahLst/>
              <a:cxnLst/>
              <a:rect l="l" t="t" r="r" b="b"/>
              <a:pathLst>
                <a:path w="3740" h="3672" extrusionOk="0">
                  <a:moveTo>
                    <a:pt x="2201" y="1003"/>
                  </a:moveTo>
                  <a:cubicBezTo>
                    <a:pt x="2293" y="1003"/>
                    <a:pt x="2435" y="1327"/>
                    <a:pt x="2493" y="1734"/>
                  </a:cubicBezTo>
                  <a:cubicBezTo>
                    <a:pt x="2554" y="2160"/>
                    <a:pt x="2493" y="2525"/>
                    <a:pt x="2372" y="2555"/>
                  </a:cubicBezTo>
                  <a:cubicBezTo>
                    <a:pt x="2280" y="2555"/>
                    <a:pt x="2128" y="2221"/>
                    <a:pt x="2068" y="1795"/>
                  </a:cubicBezTo>
                  <a:cubicBezTo>
                    <a:pt x="2037" y="1369"/>
                    <a:pt x="2068" y="1005"/>
                    <a:pt x="2189" y="1005"/>
                  </a:cubicBezTo>
                  <a:cubicBezTo>
                    <a:pt x="2193" y="1003"/>
                    <a:pt x="2197" y="1003"/>
                    <a:pt x="2201" y="1003"/>
                  </a:cubicBezTo>
                  <a:close/>
                  <a:moveTo>
                    <a:pt x="1277" y="1248"/>
                  </a:moveTo>
                  <a:cubicBezTo>
                    <a:pt x="1369" y="1248"/>
                    <a:pt x="1520" y="1582"/>
                    <a:pt x="1581" y="2008"/>
                  </a:cubicBezTo>
                  <a:cubicBezTo>
                    <a:pt x="1642" y="2433"/>
                    <a:pt x="1581" y="2798"/>
                    <a:pt x="1460" y="2798"/>
                  </a:cubicBezTo>
                  <a:cubicBezTo>
                    <a:pt x="1455" y="2799"/>
                    <a:pt x="1449" y="2800"/>
                    <a:pt x="1444" y="2800"/>
                  </a:cubicBezTo>
                  <a:cubicBezTo>
                    <a:pt x="1328" y="2800"/>
                    <a:pt x="1214" y="2476"/>
                    <a:pt x="1156" y="2069"/>
                  </a:cubicBezTo>
                  <a:cubicBezTo>
                    <a:pt x="1095" y="1643"/>
                    <a:pt x="1156" y="1278"/>
                    <a:pt x="1277" y="1248"/>
                  </a:cubicBezTo>
                  <a:close/>
                  <a:moveTo>
                    <a:pt x="1588" y="0"/>
                  </a:moveTo>
                  <a:cubicBezTo>
                    <a:pt x="1512" y="0"/>
                    <a:pt x="1427" y="34"/>
                    <a:pt x="1369" y="93"/>
                  </a:cubicBezTo>
                  <a:lnTo>
                    <a:pt x="61" y="2008"/>
                  </a:lnTo>
                  <a:cubicBezTo>
                    <a:pt x="1" y="2129"/>
                    <a:pt x="31" y="2251"/>
                    <a:pt x="122" y="2342"/>
                  </a:cubicBezTo>
                  <a:lnTo>
                    <a:pt x="2037" y="3619"/>
                  </a:lnTo>
                  <a:cubicBezTo>
                    <a:pt x="2073" y="3655"/>
                    <a:pt x="2119" y="3672"/>
                    <a:pt x="2164" y="3672"/>
                  </a:cubicBezTo>
                  <a:cubicBezTo>
                    <a:pt x="2234" y="3672"/>
                    <a:pt x="2304" y="3632"/>
                    <a:pt x="2341" y="3558"/>
                  </a:cubicBezTo>
                  <a:lnTo>
                    <a:pt x="3648" y="1643"/>
                  </a:lnTo>
                  <a:cubicBezTo>
                    <a:pt x="3739" y="1552"/>
                    <a:pt x="3709" y="1400"/>
                    <a:pt x="3587" y="1309"/>
                  </a:cubicBezTo>
                  <a:lnTo>
                    <a:pt x="1703" y="32"/>
                  </a:lnTo>
                  <a:cubicBezTo>
                    <a:pt x="1671" y="11"/>
                    <a:pt x="1631" y="0"/>
                    <a:pt x="1588" y="0"/>
                  </a:cubicBezTo>
                  <a:close/>
                </a:path>
              </a:pathLst>
            </a:custGeom>
            <a:solidFill>
              <a:srgbClr val="F1583A"/>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4" name="Google Shape;1685;p70">
              <a:extLst>
                <a:ext uri="{FF2B5EF4-FFF2-40B4-BE49-F238E27FC236}">
                  <a16:creationId xmlns:a16="http://schemas.microsoft.com/office/drawing/2014/main" id="{69F5CCDA-3E9D-7B7E-90A7-3395BCC4BBF9}"/>
                </a:ext>
              </a:extLst>
            </p:cNvPr>
            <p:cNvSpPr/>
            <p:nvPr/>
          </p:nvSpPr>
          <p:spPr>
            <a:xfrm>
              <a:off x="3863813" y="4683970"/>
              <a:ext cx="238060" cy="233732"/>
            </a:xfrm>
            <a:custGeom>
              <a:avLst/>
              <a:gdLst/>
              <a:ahLst/>
              <a:cxnLst/>
              <a:rect l="l" t="t" r="r" b="b"/>
              <a:pathLst>
                <a:path w="3740" h="3672" extrusionOk="0">
                  <a:moveTo>
                    <a:pt x="2205" y="1003"/>
                  </a:moveTo>
                  <a:cubicBezTo>
                    <a:pt x="2321" y="1003"/>
                    <a:pt x="2435" y="1327"/>
                    <a:pt x="2493" y="1734"/>
                  </a:cubicBezTo>
                  <a:cubicBezTo>
                    <a:pt x="2554" y="2190"/>
                    <a:pt x="2493" y="2525"/>
                    <a:pt x="2372" y="2555"/>
                  </a:cubicBezTo>
                  <a:cubicBezTo>
                    <a:pt x="2281" y="2555"/>
                    <a:pt x="2129" y="2221"/>
                    <a:pt x="2068" y="1795"/>
                  </a:cubicBezTo>
                  <a:cubicBezTo>
                    <a:pt x="2037" y="1370"/>
                    <a:pt x="2068" y="1005"/>
                    <a:pt x="2189" y="1005"/>
                  </a:cubicBezTo>
                  <a:cubicBezTo>
                    <a:pt x="2195" y="1003"/>
                    <a:pt x="2200" y="1003"/>
                    <a:pt x="2205" y="1003"/>
                  </a:cubicBezTo>
                  <a:close/>
                  <a:moveTo>
                    <a:pt x="1293" y="1276"/>
                  </a:moveTo>
                  <a:cubicBezTo>
                    <a:pt x="1409" y="1276"/>
                    <a:pt x="1523" y="1600"/>
                    <a:pt x="1581" y="2008"/>
                  </a:cubicBezTo>
                  <a:cubicBezTo>
                    <a:pt x="1642" y="2433"/>
                    <a:pt x="1581" y="2798"/>
                    <a:pt x="1490" y="2828"/>
                  </a:cubicBezTo>
                  <a:cubicBezTo>
                    <a:pt x="1369" y="2828"/>
                    <a:pt x="1217" y="2494"/>
                    <a:pt x="1186" y="2069"/>
                  </a:cubicBezTo>
                  <a:cubicBezTo>
                    <a:pt x="1126" y="1643"/>
                    <a:pt x="1156" y="1278"/>
                    <a:pt x="1278" y="1278"/>
                  </a:cubicBezTo>
                  <a:cubicBezTo>
                    <a:pt x="1283" y="1277"/>
                    <a:pt x="1288" y="1276"/>
                    <a:pt x="1293" y="1276"/>
                  </a:cubicBezTo>
                  <a:close/>
                  <a:moveTo>
                    <a:pt x="1590" y="0"/>
                  </a:moveTo>
                  <a:cubicBezTo>
                    <a:pt x="1516" y="0"/>
                    <a:pt x="1438" y="34"/>
                    <a:pt x="1399" y="93"/>
                  </a:cubicBezTo>
                  <a:lnTo>
                    <a:pt x="62" y="2008"/>
                  </a:lnTo>
                  <a:cubicBezTo>
                    <a:pt x="1" y="2129"/>
                    <a:pt x="31" y="2251"/>
                    <a:pt x="153" y="2342"/>
                  </a:cubicBezTo>
                  <a:lnTo>
                    <a:pt x="2037" y="3619"/>
                  </a:lnTo>
                  <a:cubicBezTo>
                    <a:pt x="2073" y="3655"/>
                    <a:pt x="2119" y="3672"/>
                    <a:pt x="2164" y="3672"/>
                  </a:cubicBezTo>
                  <a:cubicBezTo>
                    <a:pt x="2234" y="3672"/>
                    <a:pt x="2305" y="3632"/>
                    <a:pt x="2341" y="3558"/>
                  </a:cubicBezTo>
                  <a:lnTo>
                    <a:pt x="3648" y="1643"/>
                  </a:lnTo>
                  <a:cubicBezTo>
                    <a:pt x="3740" y="1552"/>
                    <a:pt x="3709" y="1400"/>
                    <a:pt x="3588" y="1309"/>
                  </a:cubicBezTo>
                  <a:lnTo>
                    <a:pt x="1703" y="32"/>
                  </a:lnTo>
                  <a:cubicBezTo>
                    <a:pt x="1671" y="11"/>
                    <a:pt x="1631" y="0"/>
                    <a:pt x="1590" y="0"/>
                  </a:cubicBezTo>
                  <a:close/>
                </a:path>
              </a:pathLst>
            </a:custGeom>
            <a:solidFill>
              <a:srgbClr val="FFCC7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5" name="Google Shape;1686;p70">
              <a:extLst>
                <a:ext uri="{FF2B5EF4-FFF2-40B4-BE49-F238E27FC236}">
                  <a16:creationId xmlns:a16="http://schemas.microsoft.com/office/drawing/2014/main" id="{0A121AFB-3FA6-5F95-CDE1-EBDBB2B9D5C8}"/>
                </a:ext>
              </a:extLst>
            </p:cNvPr>
            <p:cNvSpPr/>
            <p:nvPr/>
          </p:nvSpPr>
          <p:spPr>
            <a:xfrm>
              <a:off x="2956460" y="3608004"/>
              <a:ext cx="332839" cy="25525"/>
            </a:xfrm>
            <a:custGeom>
              <a:avLst/>
              <a:gdLst/>
              <a:ahLst/>
              <a:cxnLst/>
              <a:rect l="l" t="t" r="r" b="b"/>
              <a:pathLst>
                <a:path w="5229" h="401" extrusionOk="0">
                  <a:moveTo>
                    <a:pt x="1428" y="0"/>
                  </a:moveTo>
                  <a:cubicBezTo>
                    <a:pt x="978" y="0"/>
                    <a:pt x="531" y="12"/>
                    <a:pt x="91" y="36"/>
                  </a:cubicBezTo>
                  <a:cubicBezTo>
                    <a:pt x="0" y="36"/>
                    <a:pt x="0" y="158"/>
                    <a:pt x="61" y="158"/>
                  </a:cubicBezTo>
                  <a:cubicBezTo>
                    <a:pt x="1763" y="158"/>
                    <a:pt x="3435" y="310"/>
                    <a:pt x="5107" y="401"/>
                  </a:cubicBezTo>
                  <a:cubicBezTo>
                    <a:pt x="5198" y="401"/>
                    <a:pt x="5228" y="219"/>
                    <a:pt x="5137" y="219"/>
                  </a:cubicBezTo>
                  <a:cubicBezTo>
                    <a:pt x="3913" y="85"/>
                    <a:pt x="2657" y="0"/>
                    <a:pt x="1428"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6" name="Google Shape;1687;p70">
              <a:extLst>
                <a:ext uri="{FF2B5EF4-FFF2-40B4-BE49-F238E27FC236}">
                  <a16:creationId xmlns:a16="http://schemas.microsoft.com/office/drawing/2014/main" id="{81DB7001-6E24-99E7-5650-1A4C4C611BA6}"/>
                </a:ext>
              </a:extLst>
            </p:cNvPr>
            <p:cNvSpPr/>
            <p:nvPr/>
          </p:nvSpPr>
          <p:spPr>
            <a:xfrm>
              <a:off x="2817126" y="3440027"/>
              <a:ext cx="149074" cy="7702"/>
            </a:xfrm>
            <a:custGeom>
              <a:avLst/>
              <a:gdLst/>
              <a:ahLst/>
              <a:cxnLst/>
              <a:rect l="l" t="t" r="r" b="b"/>
              <a:pathLst>
                <a:path w="2342" h="121" extrusionOk="0">
                  <a:moveTo>
                    <a:pt x="2341" y="0"/>
                  </a:moveTo>
                  <a:lnTo>
                    <a:pt x="1" y="61"/>
                  </a:lnTo>
                  <a:cubicBezTo>
                    <a:pt x="106" y="105"/>
                    <a:pt x="311" y="121"/>
                    <a:pt x="559" y="121"/>
                  </a:cubicBezTo>
                  <a:cubicBezTo>
                    <a:pt x="1176" y="121"/>
                    <a:pt x="2060"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7" name="Google Shape;1688;p70">
              <a:extLst>
                <a:ext uri="{FF2B5EF4-FFF2-40B4-BE49-F238E27FC236}">
                  <a16:creationId xmlns:a16="http://schemas.microsoft.com/office/drawing/2014/main" id="{B26FB9D8-85CB-78A4-471E-A87A2BDDEE94}"/>
                </a:ext>
              </a:extLst>
            </p:cNvPr>
            <p:cNvSpPr/>
            <p:nvPr/>
          </p:nvSpPr>
          <p:spPr>
            <a:xfrm>
              <a:off x="2811334" y="3432325"/>
              <a:ext cx="158749" cy="24188"/>
            </a:xfrm>
            <a:custGeom>
              <a:avLst/>
              <a:gdLst/>
              <a:ahLst/>
              <a:cxnLst/>
              <a:rect l="l" t="t" r="r" b="b"/>
              <a:pathLst>
                <a:path w="2494" h="380" extrusionOk="0">
                  <a:moveTo>
                    <a:pt x="2164" y="0"/>
                  </a:moveTo>
                  <a:cubicBezTo>
                    <a:pt x="1891" y="0"/>
                    <a:pt x="1562" y="91"/>
                    <a:pt x="1368" y="91"/>
                  </a:cubicBezTo>
                  <a:cubicBezTo>
                    <a:pt x="1068" y="112"/>
                    <a:pt x="767" y="134"/>
                    <a:pt x="466" y="134"/>
                  </a:cubicBezTo>
                  <a:cubicBezTo>
                    <a:pt x="341" y="134"/>
                    <a:pt x="216" y="130"/>
                    <a:pt x="92" y="121"/>
                  </a:cubicBezTo>
                  <a:cubicBezTo>
                    <a:pt x="31" y="121"/>
                    <a:pt x="1" y="213"/>
                    <a:pt x="61" y="243"/>
                  </a:cubicBezTo>
                  <a:cubicBezTo>
                    <a:pt x="213" y="349"/>
                    <a:pt x="426" y="380"/>
                    <a:pt x="643" y="380"/>
                  </a:cubicBezTo>
                  <a:cubicBezTo>
                    <a:pt x="859" y="380"/>
                    <a:pt x="1080" y="349"/>
                    <a:pt x="1247" y="334"/>
                  </a:cubicBezTo>
                  <a:cubicBezTo>
                    <a:pt x="1551" y="304"/>
                    <a:pt x="2189" y="365"/>
                    <a:pt x="2463" y="182"/>
                  </a:cubicBezTo>
                  <a:cubicBezTo>
                    <a:pt x="2493" y="152"/>
                    <a:pt x="2493" y="91"/>
                    <a:pt x="2463" y="61"/>
                  </a:cubicBezTo>
                  <a:cubicBezTo>
                    <a:pt x="2382" y="16"/>
                    <a:pt x="2278" y="0"/>
                    <a:pt x="2164"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8" name="Google Shape;1689;p70">
              <a:extLst>
                <a:ext uri="{FF2B5EF4-FFF2-40B4-BE49-F238E27FC236}">
                  <a16:creationId xmlns:a16="http://schemas.microsoft.com/office/drawing/2014/main" id="{B7ABEAF6-76AC-B6AA-7AC4-C067D4057245}"/>
                </a:ext>
              </a:extLst>
            </p:cNvPr>
            <p:cNvSpPr/>
            <p:nvPr/>
          </p:nvSpPr>
          <p:spPr>
            <a:xfrm>
              <a:off x="3244738" y="3440027"/>
              <a:ext cx="149011" cy="7702"/>
            </a:xfrm>
            <a:custGeom>
              <a:avLst/>
              <a:gdLst/>
              <a:ahLst/>
              <a:cxnLst/>
              <a:rect l="l" t="t" r="r" b="b"/>
              <a:pathLst>
                <a:path w="2341" h="121" extrusionOk="0">
                  <a:moveTo>
                    <a:pt x="2341" y="0"/>
                  </a:moveTo>
                  <a:lnTo>
                    <a:pt x="0" y="61"/>
                  </a:lnTo>
                  <a:cubicBezTo>
                    <a:pt x="105" y="105"/>
                    <a:pt x="310" y="121"/>
                    <a:pt x="559" y="121"/>
                  </a:cubicBezTo>
                  <a:cubicBezTo>
                    <a:pt x="1175" y="121"/>
                    <a:pt x="2059" y="22"/>
                    <a:pt x="2341"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39" name="Google Shape;1690;p70">
              <a:extLst>
                <a:ext uri="{FF2B5EF4-FFF2-40B4-BE49-F238E27FC236}">
                  <a16:creationId xmlns:a16="http://schemas.microsoft.com/office/drawing/2014/main" id="{8402B249-89BA-3336-FD12-94185F17A13A}"/>
                </a:ext>
              </a:extLst>
            </p:cNvPr>
            <p:cNvSpPr/>
            <p:nvPr/>
          </p:nvSpPr>
          <p:spPr>
            <a:xfrm>
              <a:off x="3240855" y="3432325"/>
              <a:ext cx="158686" cy="24188"/>
            </a:xfrm>
            <a:custGeom>
              <a:avLst/>
              <a:gdLst/>
              <a:ahLst/>
              <a:cxnLst/>
              <a:rect l="l" t="t" r="r" b="b"/>
              <a:pathLst>
                <a:path w="2493" h="380" extrusionOk="0">
                  <a:moveTo>
                    <a:pt x="2139" y="0"/>
                  </a:moveTo>
                  <a:cubicBezTo>
                    <a:pt x="1873" y="0"/>
                    <a:pt x="1552" y="91"/>
                    <a:pt x="1338" y="91"/>
                  </a:cubicBezTo>
                  <a:cubicBezTo>
                    <a:pt x="1037" y="112"/>
                    <a:pt x="736" y="134"/>
                    <a:pt x="435" y="134"/>
                  </a:cubicBezTo>
                  <a:cubicBezTo>
                    <a:pt x="311" y="134"/>
                    <a:pt x="186" y="130"/>
                    <a:pt x="61" y="121"/>
                  </a:cubicBezTo>
                  <a:cubicBezTo>
                    <a:pt x="0" y="121"/>
                    <a:pt x="0" y="213"/>
                    <a:pt x="31" y="243"/>
                  </a:cubicBezTo>
                  <a:cubicBezTo>
                    <a:pt x="183" y="349"/>
                    <a:pt x="396" y="380"/>
                    <a:pt x="612" y="380"/>
                  </a:cubicBezTo>
                  <a:cubicBezTo>
                    <a:pt x="829" y="380"/>
                    <a:pt x="1049" y="349"/>
                    <a:pt x="1216" y="334"/>
                  </a:cubicBezTo>
                  <a:cubicBezTo>
                    <a:pt x="1551" y="304"/>
                    <a:pt x="2189" y="365"/>
                    <a:pt x="2432" y="182"/>
                  </a:cubicBezTo>
                  <a:cubicBezTo>
                    <a:pt x="2493" y="152"/>
                    <a:pt x="2493" y="91"/>
                    <a:pt x="2432" y="61"/>
                  </a:cubicBezTo>
                  <a:cubicBezTo>
                    <a:pt x="2352" y="16"/>
                    <a:pt x="2250" y="0"/>
                    <a:pt x="2139"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0" name="Google Shape;1691;p70">
              <a:extLst>
                <a:ext uri="{FF2B5EF4-FFF2-40B4-BE49-F238E27FC236}">
                  <a16:creationId xmlns:a16="http://schemas.microsoft.com/office/drawing/2014/main" id="{BA88F0C5-500C-9E20-639B-5F90861FCC27}"/>
                </a:ext>
              </a:extLst>
            </p:cNvPr>
            <p:cNvSpPr/>
            <p:nvPr/>
          </p:nvSpPr>
          <p:spPr>
            <a:xfrm>
              <a:off x="2851944" y="3476754"/>
              <a:ext cx="81348" cy="77465"/>
            </a:xfrm>
            <a:custGeom>
              <a:avLst/>
              <a:gdLst/>
              <a:ahLst/>
              <a:cxnLst/>
              <a:rect l="l" t="t" r="r" b="b"/>
              <a:pathLst>
                <a:path w="1278" h="1217" extrusionOk="0">
                  <a:moveTo>
                    <a:pt x="639" y="1"/>
                  </a:moveTo>
                  <a:cubicBezTo>
                    <a:pt x="274" y="1"/>
                    <a:pt x="1" y="274"/>
                    <a:pt x="1" y="609"/>
                  </a:cubicBezTo>
                  <a:cubicBezTo>
                    <a:pt x="1" y="943"/>
                    <a:pt x="274" y="1217"/>
                    <a:pt x="639" y="1217"/>
                  </a:cubicBezTo>
                  <a:cubicBezTo>
                    <a:pt x="974" y="1217"/>
                    <a:pt x="1278" y="943"/>
                    <a:pt x="1278" y="609"/>
                  </a:cubicBezTo>
                  <a:cubicBezTo>
                    <a:pt x="1278" y="274"/>
                    <a:pt x="974"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sp>
          <p:nvSpPr>
            <p:cNvPr id="141" name="Google Shape;1692;p70">
              <a:extLst>
                <a:ext uri="{FF2B5EF4-FFF2-40B4-BE49-F238E27FC236}">
                  <a16:creationId xmlns:a16="http://schemas.microsoft.com/office/drawing/2014/main" id="{28EE4C96-1CFF-1CE8-B53D-E3FE0117C7C7}"/>
                </a:ext>
              </a:extLst>
            </p:cNvPr>
            <p:cNvSpPr/>
            <p:nvPr/>
          </p:nvSpPr>
          <p:spPr>
            <a:xfrm>
              <a:off x="3279555" y="3476754"/>
              <a:ext cx="81284" cy="77465"/>
            </a:xfrm>
            <a:custGeom>
              <a:avLst/>
              <a:gdLst/>
              <a:ahLst/>
              <a:cxnLst/>
              <a:rect l="l" t="t" r="r" b="b"/>
              <a:pathLst>
                <a:path w="1277" h="1217" extrusionOk="0">
                  <a:moveTo>
                    <a:pt x="639" y="1"/>
                  </a:moveTo>
                  <a:cubicBezTo>
                    <a:pt x="274" y="1"/>
                    <a:pt x="0" y="274"/>
                    <a:pt x="0" y="609"/>
                  </a:cubicBezTo>
                  <a:cubicBezTo>
                    <a:pt x="0" y="943"/>
                    <a:pt x="274" y="1217"/>
                    <a:pt x="639" y="1217"/>
                  </a:cubicBezTo>
                  <a:cubicBezTo>
                    <a:pt x="973" y="1217"/>
                    <a:pt x="1277" y="943"/>
                    <a:pt x="1277" y="609"/>
                  </a:cubicBezTo>
                  <a:cubicBezTo>
                    <a:pt x="1277" y="274"/>
                    <a:pt x="973" y="1"/>
                    <a:pt x="639" y="1"/>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a:p>
          </p:txBody>
        </p:sp>
      </p:grpSp>
    </p:spTree>
    <p:extLst>
      <p:ext uri="{BB962C8B-B14F-4D97-AF65-F5344CB8AC3E}">
        <p14:creationId xmlns:p14="http://schemas.microsoft.com/office/powerpoint/2010/main" val="342777348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6" presetClass="entr" presetSubtype="0" fill="hold" nodeType="clickEffect">
                                  <p:stCondLst>
                                    <p:cond delay="0"/>
                                  </p:stCondLst>
                                  <p:childTnLst>
                                    <p:set>
                                      <p:cBhvr>
                                        <p:cTn id="6" dur="1" fill="hold">
                                          <p:stCondLst>
                                            <p:cond delay="0"/>
                                          </p:stCondLst>
                                        </p:cTn>
                                        <p:tgtEl>
                                          <p:spTgt spid="17"/>
                                        </p:tgtEl>
                                        <p:attrNameLst>
                                          <p:attrName>style.visibility</p:attrName>
                                        </p:attrNameLst>
                                      </p:cBhvr>
                                      <p:to>
                                        <p:strVal val="visible"/>
                                      </p:to>
                                    </p:set>
                                    <p:animEffect transition="in" filter="wipe(down)">
                                      <p:cBhvr>
                                        <p:cTn id="7" dur="580">
                                          <p:stCondLst>
                                            <p:cond delay="0"/>
                                          </p:stCondLst>
                                        </p:cTn>
                                        <p:tgtEl>
                                          <p:spTgt spid="17"/>
                                        </p:tgtEl>
                                      </p:cBhvr>
                                    </p:animEffect>
                                    <p:anim calcmode="lin" valueType="num">
                                      <p:cBhvr>
                                        <p:cTn id="8" dur="1822" tmFilter="0,0; 0.14,0.36; 0.43,0.73; 0.71,0.91; 1.0,1.0">
                                          <p:stCondLst>
                                            <p:cond delay="0"/>
                                          </p:stCondLst>
                                        </p:cTn>
                                        <p:tgtEl>
                                          <p:spTgt spid="17"/>
                                        </p:tgtEl>
                                        <p:attrNameLst>
                                          <p:attrName>ppt_x</p:attrName>
                                        </p:attrNameLst>
                                      </p:cBhvr>
                                      <p:tavLst>
                                        <p:tav tm="0">
                                          <p:val>
                                            <p:strVal val="#ppt_x-0.25"/>
                                          </p:val>
                                        </p:tav>
                                        <p:tav tm="100000">
                                          <p:val>
                                            <p:strVal val="#ppt_x"/>
                                          </p:val>
                                        </p:tav>
                                      </p:tavLst>
                                    </p:anim>
                                    <p:anim calcmode="lin" valueType="num">
                                      <p:cBhvr>
                                        <p:cTn id="9" dur="664" tmFilter="0.0,0.0; 0.25,0.07; 0.50,0.2; 0.75,0.467; 1.0,1.0">
                                          <p:stCondLst>
                                            <p:cond delay="0"/>
                                          </p:stCondLst>
                                        </p:cTn>
                                        <p:tgtEl>
                                          <p:spTgt spid="17"/>
                                        </p:tgtEl>
                                        <p:attrNameLst>
                                          <p:attrName>ppt_y</p:attrName>
                                        </p:attrNameLst>
                                      </p:cBhvr>
                                      <p:tavLst>
                                        <p:tav tm="0" fmla="#ppt_y-sin(pi*$)/3">
                                          <p:val>
                                            <p:fltVal val="0.5"/>
                                          </p:val>
                                        </p:tav>
                                        <p:tav tm="100000">
                                          <p:val>
                                            <p:fltVal val="1"/>
                                          </p:val>
                                        </p:tav>
                                      </p:tavLst>
                                    </p:anim>
                                    <p:anim calcmode="lin" valueType="num">
                                      <p:cBhvr>
                                        <p:cTn id="10" dur="664" tmFilter="0, 0; 0.125,0.2665; 0.25,0.4; 0.375,0.465; 0.5,0.5;  0.625,0.535; 0.75,0.6; 0.875,0.7335; 1,1">
                                          <p:stCondLst>
                                            <p:cond delay="664"/>
                                          </p:stCondLst>
                                        </p:cTn>
                                        <p:tgtEl>
                                          <p:spTgt spid="17"/>
                                        </p:tgtEl>
                                        <p:attrNameLst>
                                          <p:attrName>ppt_y</p:attrName>
                                        </p:attrNameLst>
                                      </p:cBhvr>
                                      <p:tavLst>
                                        <p:tav tm="0" fmla="#ppt_y-sin(pi*$)/9">
                                          <p:val>
                                            <p:fltVal val="0"/>
                                          </p:val>
                                        </p:tav>
                                        <p:tav tm="100000">
                                          <p:val>
                                            <p:fltVal val="1"/>
                                          </p:val>
                                        </p:tav>
                                      </p:tavLst>
                                    </p:anim>
                                    <p:anim calcmode="lin" valueType="num">
                                      <p:cBhvr>
                                        <p:cTn id="11" dur="332" tmFilter="0, 0; 0.125,0.2665; 0.25,0.4; 0.375,0.465; 0.5,0.5;  0.625,0.535; 0.75,0.6; 0.875,0.7335; 1,1">
                                          <p:stCondLst>
                                            <p:cond delay="1324"/>
                                          </p:stCondLst>
                                        </p:cTn>
                                        <p:tgtEl>
                                          <p:spTgt spid="17"/>
                                        </p:tgtEl>
                                        <p:attrNameLst>
                                          <p:attrName>ppt_y</p:attrName>
                                        </p:attrNameLst>
                                      </p:cBhvr>
                                      <p:tavLst>
                                        <p:tav tm="0" fmla="#ppt_y-sin(pi*$)/27">
                                          <p:val>
                                            <p:fltVal val="0"/>
                                          </p:val>
                                        </p:tav>
                                        <p:tav tm="100000">
                                          <p:val>
                                            <p:fltVal val="1"/>
                                          </p:val>
                                        </p:tav>
                                      </p:tavLst>
                                    </p:anim>
                                    <p:anim calcmode="lin" valueType="num">
                                      <p:cBhvr>
                                        <p:cTn id="12" dur="164" tmFilter="0, 0; 0.125,0.2665; 0.25,0.4; 0.375,0.465; 0.5,0.5;  0.625,0.535; 0.75,0.6; 0.875,0.7335; 1,1">
                                          <p:stCondLst>
                                            <p:cond delay="1656"/>
                                          </p:stCondLst>
                                        </p:cTn>
                                        <p:tgtEl>
                                          <p:spTgt spid="17"/>
                                        </p:tgtEl>
                                        <p:attrNameLst>
                                          <p:attrName>ppt_y</p:attrName>
                                        </p:attrNameLst>
                                      </p:cBhvr>
                                      <p:tavLst>
                                        <p:tav tm="0" fmla="#ppt_y-sin(pi*$)/81">
                                          <p:val>
                                            <p:fltVal val="0"/>
                                          </p:val>
                                        </p:tav>
                                        <p:tav tm="100000">
                                          <p:val>
                                            <p:fltVal val="1"/>
                                          </p:val>
                                        </p:tav>
                                      </p:tavLst>
                                    </p:anim>
                                    <p:animScale>
                                      <p:cBhvr>
                                        <p:cTn id="13" dur="26">
                                          <p:stCondLst>
                                            <p:cond delay="650"/>
                                          </p:stCondLst>
                                        </p:cTn>
                                        <p:tgtEl>
                                          <p:spTgt spid="17"/>
                                        </p:tgtEl>
                                      </p:cBhvr>
                                      <p:to x="100000" y="60000"/>
                                    </p:animScale>
                                    <p:animScale>
                                      <p:cBhvr>
                                        <p:cTn id="14" dur="166" decel="50000">
                                          <p:stCondLst>
                                            <p:cond delay="676"/>
                                          </p:stCondLst>
                                        </p:cTn>
                                        <p:tgtEl>
                                          <p:spTgt spid="17"/>
                                        </p:tgtEl>
                                      </p:cBhvr>
                                      <p:to x="100000" y="100000"/>
                                    </p:animScale>
                                    <p:animScale>
                                      <p:cBhvr>
                                        <p:cTn id="15" dur="26">
                                          <p:stCondLst>
                                            <p:cond delay="1312"/>
                                          </p:stCondLst>
                                        </p:cTn>
                                        <p:tgtEl>
                                          <p:spTgt spid="17"/>
                                        </p:tgtEl>
                                      </p:cBhvr>
                                      <p:to x="100000" y="80000"/>
                                    </p:animScale>
                                    <p:animScale>
                                      <p:cBhvr>
                                        <p:cTn id="16" dur="166" decel="50000">
                                          <p:stCondLst>
                                            <p:cond delay="1338"/>
                                          </p:stCondLst>
                                        </p:cTn>
                                        <p:tgtEl>
                                          <p:spTgt spid="17"/>
                                        </p:tgtEl>
                                      </p:cBhvr>
                                      <p:to x="100000" y="100000"/>
                                    </p:animScale>
                                    <p:animScale>
                                      <p:cBhvr>
                                        <p:cTn id="17" dur="26">
                                          <p:stCondLst>
                                            <p:cond delay="1642"/>
                                          </p:stCondLst>
                                        </p:cTn>
                                        <p:tgtEl>
                                          <p:spTgt spid="17"/>
                                        </p:tgtEl>
                                      </p:cBhvr>
                                      <p:to x="100000" y="90000"/>
                                    </p:animScale>
                                    <p:animScale>
                                      <p:cBhvr>
                                        <p:cTn id="18" dur="166" decel="50000">
                                          <p:stCondLst>
                                            <p:cond delay="1668"/>
                                          </p:stCondLst>
                                        </p:cTn>
                                        <p:tgtEl>
                                          <p:spTgt spid="17"/>
                                        </p:tgtEl>
                                      </p:cBhvr>
                                      <p:to x="100000" y="100000"/>
                                    </p:animScale>
                                    <p:animScale>
                                      <p:cBhvr>
                                        <p:cTn id="19" dur="26">
                                          <p:stCondLst>
                                            <p:cond delay="1808"/>
                                          </p:stCondLst>
                                        </p:cTn>
                                        <p:tgtEl>
                                          <p:spTgt spid="17"/>
                                        </p:tgtEl>
                                      </p:cBhvr>
                                      <p:to x="100000" y="95000"/>
                                    </p:animScale>
                                    <p:animScale>
                                      <p:cBhvr>
                                        <p:cTn id="20" dur="166" decel="50000">
                                          <p:stCondLst>
                                            <p:cond delay="1834"/>
                                          </p:stCondLst>
                                        </p:cTn>
                                        <p:tgtEl>
                                          <p:spTgt spid="17"/>
                                        </p:tgtEl>
                                      </p:cBhvr>
                                      <p:to x="100000" y="100000"/>
                                    </p:animScale>
                                  </p:childTnLst>
                                </p:cTn>
                              </p:par>
                              <p:par>
                                <p:cTn id="21" presetID="26" presetClass="entr" presetSubtype="0" fill="hold" grpId="0" nodeType="withEffect">
                                  <p:stCondLst>
                                    <p:cond delay="0"/>
                                  </p:stCondLst>
                                  <p:childTnLst>
                                    <p:set>
                                      <p:cBhvr>
                                        <p:cTn id="22" dur="1" fill="hold">
                                          <p:stCondLst>
                                            <p:cond delay="0"/>
                                          </p:stCondLst>
                                        </p:cTn>
                                        <p:tgtEl>
                                          <p:spTgt spid="56"/>
                                        </p:tgtEl>
                                        <p:attrNameLst>
                                          <p:attrName>style.visibility</p:attrName>
                                        </p:attrNameLst>
                                      </p:cBhvr>
                                      <p:to>
                                        <p:strVal val="visible"/>
                                      </p:to>
                                    </p:set>
                                    <p:animEffect transition="in" filter="wipe(down)">
                                      <p:cBhvr>
                                        <p:cTn id="23" dur="580">
                                          <p:stCondLst>
                                            <p:cond delay="0"/>
                                          </p:stCondLst>
                                        </p:cTn>
                                        <p:tgtEl>
                                          <p:spTgt spid="56"/>
                                        </p:tgtEl>
                                      </p:cBhvr>
                                    </p:animEffect>
                                    <p:anim calcmode="lin" valueType="num">
                                      <p:cBhvr>
                                        <p:cTn id="24" dur="1822" tmFilter="0,0; 0.14,0.36; 0.43,0.73; 0.71,0.91; 1.0,1.0">
                                          <p:stCondLst>
                                            <p:cond delay="0"/>
                                          </p:stCondLst>
                                        </p:cTn>
                                        <p:tgtEl>
                                          <p:spTgt spid="56"/>
                                        </p:tgtEl>
                                        <p:attrNameLst>
                                          <p:attrName>ppt_x</p:attrName>
                                        </p:attrNameLst>
                                      </p:cBhvr>
                                      <p:tavLst>
                                        <p:tav tm="0">
                                          <p:val>
                                            <p:strVal val="#ppt_x-0.25"/>
                                          </p:val>
                                        </p:tav>
                                        <p:tav tm="100000">
                                          <p:val>
                                            <p:strVal val="#ppt_x"/>
                                          </p:val>
                                        </p:tav>
                                      </p:tavLst>
                                    </p:anim>
                                    <p:anim calcmode="lin" valueType="num">
                                      <p:cBhvr>
                                        <p:cTn id="25" dur="664" tmFilter="0.0,0.0; 0.25,0.07; 0.50,0.2; 0.75,0.467; 1.0,1.0">
                                          <p:stCondLst>
                                            <p:cond delay="0"/>
                                          </p:stCondLst>
                                        </p:cTn>
                                        <p:tgtEl>
                                          <p:spTgt spid="56"/>
                                        </p:tgtEl>
                                        <p:attrNameLst>
                                          <p:attrName>ppt_y</p:attrName>
                                        </p:attrNameLst>
                                      </p:cBhvr>
                                      <p:tavLst>
                                        <p:tav tm="0" fmla="#ppt_y-sin(pi*$)/3">
                                          <p:val>
                                            <p:fltVal val="0.5"/>
                                          </p:val>
                                        </p:tav>
                                        <p:tav tm="100000">
                                          <p:val>
                                            <p:fltVal val="1"/>
                                          </p:val>
                                        </p:tav>
                                      </p:tavLst>
                                    </p:anim>
                                    <p:anim calcmode="lin" valueType="num">
                                      <p:cBhvr>
                                        <p:cTn id="26" dur="664" tmFilter="0, 0; 0.125,0.2665; 0.25,0.4; 0.375,0.465; 0.5,0.5;  0.625,0.535; 0.75,0.6; 0.875,0.7335; 1,1">
                                          <p:stCondLst>
                                            <p:cond delay="664"/>
                                          </p:stCondLst>
                                        </p:cTn>
                                        <p:tgtEl>
                                          <p:spTgt spid="56"/>
                                        </p:tgtEl>
                                        <p:attrNameLst>
                                          <p:attrName>ppt_y</p:attrName>
                                        </p:attrNameLst>
                                      </p:cBhvr>
                                      <p:tavLst>
                                        <p:tav tm="0" fmla="#ppt_y-sin(pi*$)/9">
                                          <p:val>
                                            <p:fltVal val="0"/>
                                          </p:val>
                                        </p:tav>
                                        <p:tav tm="100000">
                                          <p:val>
                                            <p:fltVal val="1"/>
                                          </p:val>
                                        </p:tav>
                                      </p:tavLst>
                                    </p:anim>
                                    <p:anim calcmode="lin" valueType="num">
                                      <p:cBhvr>
                                        <p:cTn id="27" dur="332" tmFilter="0, 0; 0.125,0.2665; 0.25,0.4; 0.375,0.465; 0.5,0.5;  0.625,0.535; 0.75,0.6; 0.875,0.7335; 1,1">
                                          <p:stCondLst>
                                            <p:cond delay="1324"/>
                                          </p:stCondLst>
                                        </p:cTn>
                                        <p:tgtEl>
                                          <p:spTgt spid="56"/>
                                        </p:tgtEl>
                                        <p:attrNameLst>
                                          <p:attrName>ppt_y</p:attrName>
                                        </p:attrNameLst>
                                      </p:cBhvr>
                                      <p:tavLst>
                                        <p:tav tm="0" fmla="#ppt_y-sin(pi*$)/27">
                                          <p:val>
                                            <p:fltVal val="0"/>
                                          </p:val>
                                        </p:tav>
                                        <p:tav tm="100000">
                                          <p:val>
                                            <p:fltVal val="1"/>
                                          </p:val>
                                        </p:tav>
                                      </p:tavLst>
                                    </p:anim>
                                    <p:anim calcmode="lin" valueType="num">
                                      <p:cBhvr>
                                        <p:cTn id="28" dur="164" tmFilter="0, 0; 0.125,0.2665; 0.25,0.4; 0.375,0.465; 0.5,0.5;  0.625,0.535; 0.75,0.6; 0.875,0.7335; 1,1">
                                          <p:stCondLst>
                                            <p:cond delay="1656"/>
                                          </p:stCondLst>
                                        </p:cTn>
                                        <p:tgtEl>
                                          <p:spTgt spid="56"/>
                                        </p:tgtEl>
                                        <p:attrNameLst>
                                          <p:attrName>ppt_y</p:attrName>
                                        </p:attrNameLst>
                                      </p:cBhvr>
                                      <p:tavLst>
                                        <p:tav tm="0" fmla="#ppt_y-sin(pi*$)/81">
                                          <p:val>
                                            <p:fltVal val="0"/>
                                          </p:val>
                                        </p:tav>
                                        <p:tav tm="100000">
                                          <p:val>
                                            <p:fltVal val="1"/>
                                          </p:val>
                                        </p:tav>
                                      </p:tavLst>
                                    </p:anim>
                                    <p:animScale>
                                      <p:cBhvr>
                                        <p:cTn id="29" dur="26">
                                          <p:stCondLst>
                                            <p:cond delay="650"/>
                                          </p:stCondLst>
                                        </p:cTn>
                                        <p:tgtEl>
                                          <p:spTgt spid="56"/>
                                        </p:tgtEl>
                                      </p:cBhvr>
                                      <p:to x="100000" y="60000"/>
                                    </p:animScale>
                                    <p:animScale>
                                      <p:cBhvr>
                                        <p:cTn id="30" dur="166" decel="50000">
                                          <p:stCondLst>
                                            <p:cond delay="676"/>
                                          </p:stCondLst>
                                        </p:cTn>
                                        <p:tgtEl>
                                          <p:spTgt spid="56"/>
                                        </p:tgtEl>
                                      </p:cBhvr>
                                      <p:to x="100000" y="100000"/>
                                    </p:animScale>
                                    <p:animScale>
                                      <p:cBhvr>
                                        <p:cTn id="31" dur="26">
                                          <p:stCondLst>
                                            <p:cond delay="1312"/>
                                          </p:stCondLst>
                                        </p:cTn>
                                        <p:tgtEl>
                                          <p:spTgt spid="56"/>
                                        </p:tgtEl>
                                      </p:cBhvr>
                                      <p:to x="100000" y="80000"/>
                                    </p:animScale>
                                    <p:animScale>
                                      <p:cBhvr>
                                        <p:cTn id="32" dur="166" decel="50000">
                                          <p:stCondLst>
                                            <p:cond delay="1338"/>
                                          </p:stCondLst>
                                        </p:cTn>
                                        <p:tgtEl>
                                          <p:spTgt spid="56"/>
                                        </p:tgtEl>
                                      </p:cBhvr>
                                      <p:to x="100000" y="100000"/>
                                    </p:animScale>
                                    <p:animScale>
                                      <p:cBhvr>
                                        <p:cTn id="33" dur="26">
                                          <p:stCondLst>
                                            <p:cond delay="1642"/>
                                          </p:stCondLst>
                                        </p:cTn>
                                        <p:tgtEl>
                                          <p:spTgt spid="56"/>
                                        </p:tgtEl>
                                      </p:cBhvr>
                                      <p:to x="100000" y="90000"/>
                                    </p:animScale>
                                    <p:animScale>
                                      <p:cBhvr>
                                        <p:cTn id="34" dur="166" decel="50000">
                                          <p:stCondLst>
                                            <p:cond delay="1668"/>
                                          </p:stCondLst>
                                        </p:cTn>
                                        <p:tgtEl>
                                          <p:spTgt spid="56"/>
                                        </p:tgtEl>
                                      </p:cBhvr>
                                      <p:to x="100000" y="100000"/>
                                    </p:animScale>
                                    <p:animScale>
                                      <p:cBhvr>
                                        <p:cTn id="35" dur="26">
                                          <p:stCondLst>
                                            <p:cond delay="1808"/>
                                          </p:stCondLst>
                                        </p:cTn>
                                        <p:tgtEl>
                                          <p:spTgt spid="56"/>
                                        </p:tgtEl>
                                      </p:cBhvr>
                                      <p:to x="100000" y="95000"/>
                                    </p:animScale>
                                    <p:animScale>
                                      <p:cBhvr>
                                        <p:cTn id="36" dur="166" decel="50000">
                                          <p:stCondLst>
                                            <p:cond delay="1834"/>
                                          </p:stCondLst>
                                        </p:cTn>
                                        <p:tgtEl>
                                          <p:spTgt spid="56"/>
                                        </p:tgtEl>
                                      </p:cBhvr>
                                      <p:to x="100000" y="100000"/>
                                    </p:animScale>
                                  </p:childTnLst>
                                </p:cTn>
                              </p:par>
                              <p:par>
                                <p:cTn id="37" presetID="26" presetClass="entr" presetSubtype="0" fill="hold" grpId="0" nodeType="withEffect">
                                  <p:stCondLst>
                                    <p:cond delay="0"/>
                                  </p:stCondLst>
                                  <p:childTnLst>
                                    <p:set>
                                      <p:cBhvr>
                                        <p:cTn id="38" dur="1" fill="hold">
                                          <p:stCondLst>
                                            <p:cond delay="0"/>
                                          </p:stCondLst>
                                        </p:cTn>
                                        <p:tgtEl>
                                          <p:spTgt spid="4"/>
                                        </p:tgtEl>
                                        <p:attrNameLst>
                                          <p:attrName>style.visibility</p:attrName>
                                        </p:attrNameLst>
                                      </p:cBhvr>
                                      <p:to>
                                        <p:strVal val="visible"/>
                                      </p:to>
                                    </p:set>
                                    <p:animEffect transition="in" filter="wipe(down)">
                                      <p:cBhvr>
                                        <p:cTn id="39" dur="580">
                                          <p:stCondLst>
                                            <p:cond delay="0"/>
                                          </p:stCondLst>
                                        </p:cTn>
                                        <p:tgtEl>
                                          <p:spTgt spid="4"/>
                                        </p:tgtEl>
                                      </p:cBhvr>
                                    </p:animEffect>
                                    <p:anim calcmode="lin" valueType="num">
                                      <p:cBhvr>
                                        <p:cTn id="40" dur="1822" tmFilter="0,0; 0.14,0.36; 0.43,0.73; 0.71,0.91; 1.0,1.0">
                                          <p:stCondLst>
                                            <p:cond delay="0"/>
                                          </p:stCondLst>
                                        </p:cTn>
                                        <p:tgtEl>
                                          <p:spTgt spid="4"/>
                                        </p:tgtEl>
                                        <p:attrNameLst>
                                          <p:attrName>ppt_x</p:attrName>
                                        </p:attrNameLst>
                                      </p:cBhvr>
                                      <p:tavLst>
                                        <p:tav tm="0">
                                          <p:val>
                                            <p:strVal val="#ppt_x-0.25"/>
                                          </p:val>
                                        </p:tav>
                                        <p:tav tm="100000">
                                          <p:val>
                                            <p:strVal val="#ppt_x"/>
                                          </p:val>
                                        </p:tav>
                                      </p:tavLst>
                                    </p:anim>
                                    <p:anim calcmode="lin" valueType="num">
                                      <p:cBhvr>
                                        <p:cTn id="41" dur="664" tmFilter="0.0,0.0; 0.25,0.07; 0.50,0.2; 0.75,0.467; 1.0,1.0">
                                          <p:stCondLst>
                                            <p:cond delay="0"/>
                                          </p:stCondLst>
                                        </p:cTn>
                                        <p:tgtEl>
                                          <p:spTgt spid="4"/>
                                        </p:tgtEl>
                                        <p:attrNameLst>
                                          <p:attrName>ppt_y</p:attrName>
                                        </p:attrNameLst>
                                      </p:cBhvr>
                                      <p:tavLst>
                                        <p:tav tm="0" fmla="#ppt_y-sin(pi*$)/3">
                                          <p:val>
                                            <p:fltVal val="0.5"/>
                                          </p:val>
                                        </p:tav>
                                        <p:tav tm="100000">
                                          <p:val>
                                            <p:fltVal val="1"/>
                                          </p:val>
                                        </p:tav>
                                      </p:tavLst>
                                    </p:anim>
                                    <p:anim calcmode="lin" valueType="num">
                                      <p:cBhvr>
                                        <p:cTn id="42" dur="664" tmFilter="0, 0; 0.125,0.2665; 0.25,0.4; 0.375,0.465; 0.5,0.5;  0.625,0.535; 0.75,0.6; 0.875,0.7335; 1,1">
                                          <p:stCondLst>
                                            <p:cond delay="664"/>
                                          </p:stCondLst>
                                        </p:cTn>
                                        <p:tgtEl>
                                          <p:spTgt spid="4"/>
                                        </p:tgtEl>
                                        <p:attrNameLst>
                                          <p:attrName>ppt_y</p:attrName>
                                        </p:attrNameLst>
                                      </p:cBhvr>
                                      <p:tavLst>
                                        <p:tav tm="0" fmla="#ppt_y-sin(pi*$)/9">
                                          <p:val>
                                            <p:fltVal val="0"/>
                                          </p:val>
                                        </p:tav>
                                        <p:tav tm="100000">
                                          <p:val>
                                            <p:fltVal val="1"/>
                                          </p:val>
                                        </p:tav>
                                      </p:tavLst>
                                    </p:anim>
                                    <p:anim calcmode="lin" valueType="num">
                                      <p:cBhvr>
                                        <p:cTn id="43" dur="332" tmFilter="0, 0; 0.125,0.2665; 0.25,0.4; 0.375,0.465; 0.5,0.5;  0.625,0.535; 0.75,0.6; 0.875,0.7335; 1,1">
                                          <p:stCondLst>
                                            <p:cond delay="1324"/>
                                          </p:stCondLst>
                                        </p:cTn>
                                        <p:tgtEl>
                                          <p:spTgt spid="4"/>
                                        </p:tgtEl>
                                        <p:attrNameLst>
                                          <p:attrName>ppt_y</p:attrName>
                                        </p:attrNameLst>
                                      </p:cBhvr>
                                      <p:tavLst>
                                        <p:tav tm="0" fmla="#ppt_y-sin(pi*$)/27">
                                          <p:val>
                                            <p:fltVal val="0"/>
                                          </p:val>
                                        </p:tav>
                                        <p:tav tm="100000">
                                          <p:val>
                                            <p:fltVal val="1"/>
                                          </p:val>
                                        </p:tav>
                                      </p:tavLst>
                                    </p:anim>
                                    <p:anim calcmode="lin" valueType="num">
                                      <p:cBhvr>
                                        <p:cTn id="44" dur="164" tmFilter="0, 0; 0.125,0.2665; 0.25,0.4; 0.375,0.465; 0.5,0.5;  0.625,0.535; 0.75,0.6; 0.875,0.7335; 1,1">
                                          <p:stCondLst>
                                            <p:cond delay="1656"/>
                                          </p:stCondLst>
                                        </p:cTn>
                                        <p:tgtEl>
                                          <p:spTgt spid="4"/>
                                        </p:tgtEl>
                                        <p:attrNameLst>
                                          <p:attrName>ppt_y</p:attrName>
                                        </p:attrNameLst>
                                      </p:cBhvr>
                                      <p:tavLst>
                                        <p:tav tm="0" fmla="#ppt_y-sin(pi*$)/81">
                                          <p:val>
                                            <p:fltVal val="0"/>
                                          </p:val>
                                        </p:tav>
                                        <p:tav tm="100000">
                                          <p:val>
                                            <p:fltVal val="1"/>
                                          </p:val>
                                        </p:tav>
                                      </p:tavLst>
                                    </p:anim>
                                    <p:animScale>
                                      <p:cBhvr>
                                        <p:cTn id="45" dur="26">
                                          <p:stCondLst>
                                            <p:cond delay="650"/>
                                          </p:stCondLst>
                                        </p:cTn>
                                        <p:tgtEl>
                                          <p:spTgt spid="4"/>
                                        </p:tgtEl>
                                      </p:cBhvr>
                                      <p:to x="100000" y="60000"/>
                                    </p:animScale>
                                    <p:animScale>
                                      <p:cBhvr>
                                        <p:cTn id="46" dur="166" decel="50000">
                                          <p:stCondLst>
                                            <p:cond delay="676"/>
                                          </p:stCondLst>
                                        </p:cTn>
                                        <p:tgtEl>
                                          <p:spTgt spid="4"/>
                                        </p:tgtEl>
                                      </p:cBhvr>
                                      <p:to x="100000" y="100000"/>
                                    </p:animScale>
                                    <p:animScale>
                                      <p:cBhvr>
                                        <p:cTn id="47" dur="26">
                                          <p:stCondLst>
                                            <p:cond delay="1312"/>
                                          </p:stCondLst>
                                        </p:cTn>
                                        <p:tgtEl>
                                          <p:spTgt spid="4"/>
                                        </p:tgtEl>
                                      </p:cBhvr>
                                      <p:to x="100000" y="80000"/>
                                    </p:animScale>
                                    <p:animScale>
                                      <p:cBhvr>
                                        <p:cTn id="48" dur="166" decel="50000">
                                          <p:stCondLst>
                                            <p:cond delay="1338"/>
                                          </p:stCondLst>
                                        </p:cTn>
                                        <p:tgtEl>
                                          <p:spTgt spid="4"/>
                                        </p:tgtEl>
                                      </p:cBhvr>
                                      <p:to x="100000" y="100000"/>
                                    </p:animScale>
                                    <p:animScale>
                                      <p:cBhvr>
                                        <p:cTn id="49" dur="26">
                                          <p:stCondLst>
                                            <p:cond delay="1642"/>
                                          </p:stCondLst>
                                        </p:cTn>
                                        <p:tgtEl>
                                          <p:spTgt spid="4"/>
                                        </p:tgtEl>
                                      </p:cBhvr>
                                      <p:to x="100000" y="90000"/>
                                    </p:animScale>
                                    <p:animScale>
                                      <p:cBhvr>
                                        <p:cTn id="50" dur="166" decel="50000">
                                          <p:stCondLst>
                                            <p:cond delay="1668"/>
                                          </p:stCondLst>
                                        </p:cTn>
                                        <p:tgtEl>
                                          <p:spTgt spid="4"/>
                                        </p:tgtEl>
                                      </p:cBhvr>
                                      <p:to x="100000" y="100000"/>
                                    </p:animScale>
                                    <p:animScale>
                                      <p:cBhvr>
                                        <p:cTn id="51" dur="26">
                                          <p:stCondLst>
                                            <p:cond delay="1808"/>
                                          </p:stCondLst>
                                        </p:cTn>
                                        <p:tgtEl>
                                          <p:spTgt spid="4"/>
                                        </p:tgtEl>
                                      </p:cBhvr>
                                      <p:to x="100000" y="95000"/>
                                    </p:animScale>
                                    <p:animScale>
                                      <p:cBhvr>
                                        <p:cTn id="52" dur="166" decel="50000">
                                          <p:stCondLst>
                                            <p:cond delay="1834"/>
                                          </p:stCondLst>
                                        </p:cTn>
                                        <p:tgtEl>
                                          <p:spTgt spid="4"/>
                                        </p:tgtEl>
                                      </p:cBhvr>
                                      <p:to x="100000" y="100000"/>
                                    </p:animScale>
                                  </p:childTnLst>
                                </p:cTn>
                              </p:par>
                            </p:childTnLst>
                          </p:cTn>
                        </p:par>
                      </p:childTnLst>
                    </p:cTn>
                  </p:par>
                  <p:par>
                    <p:cTn id="53" fill="hold">
                      <p:stCondLst>
                        <p:cond delay="indefinite"/>
                      </p:stCondLst>
                      <p:childTnLst>
                        <p:par>
                          <p:cTn id="54" fill="hold">
                            <p:stCondLst>
                              <p:cond delay="0"/>
                            </p:stCondLst>
                            <p:childTnLst>
                              <p:par>
                                <p:cTn id="55" presetID="2" presetClass="entr" presetSubtype="4" fill="hold" nodeType="clickEffect">
                                  <p:stCondLst>
                                    <p:cond delay="0"/>
                                  </p:stCondLst>
                                  <p:childTnLst>
                                    <p:set>
                                      <p:cBhvr>
                                        <p:cTn id="56" dur="1" fill="hold">
                                          <p:stCondLst>
                                            <p:cond delay="0"/>
                                          </p:stCondLst>
                                        </p:cTn>
                                        <p:tgtEl>
                                          <p:spTgt spid="57"/>
                                        </p:tgtEl>
                                        <p:attrNameLst>
                                          <p:attrName>style.visibility</p:attrName>
                                        </p:attrNameLst>
                                      </p:cBhvr>
                                      <p:to>
                                        <p:strVal val="visible"/>
                                      </p:to>
                                    </p:set>
                                    <p:anim calcmode="lin" valueType="num">
                                      <p:cBhvr additive="base">
                                        <p:cTn id="57" dur="1000" fill="hold"/>
                                        <p:tgtEl>
                                          <p:spTgt spid="57"/>
                                        </p:tgtEl>
                                        <p:attrNameLst>
                                          <p:attrName>ppt_x</p:attrName>
                                        </p:attrNameLst>
                                      </p:cBhvr>
                                      <p:tavLst>
                                        <p:tav tm="0">
                                          <p:val>
                                            <p:strVal val="#ppt_x"/>
                                          </p:val>
                                        </p:tav>
                                        <p:tav tm="100000">
                                          <p:val>
                                            <p:strVal val="#ppt_x"/>
                                          </p:val>
                                        </p:tav>
                                      </p:tavLst>
                                    </p:anim>
                                    <p:anim calcmode="lin" valueType="num">
                                      <p:cBhvr additive="base">
                                        <p:cTn id="58" dur="1000" fill="hold"/>
                                        <p:tgtEl>
                                          <p:spTgt spid="57"/>
                                        </p:tgtEl>
                                        <p:attrNameLst>
                                          <p:attrName>ppt_y</p:attrName>
                                        </p:attrNameLst>
                                      </p:cBhvr>
                                      <p:tavLst>
                                        <p:tav tm="0">
                                          <p:val>
                                            <p:strVal val="1+#ppt_h/2"/>
                                          </p:val>
                                        </p:tav>
                                        <p:tav tm="100000">
                                          <p:val>
                                            <p:strVal val="#ppt_y"/>
                                          </p:val>
                                        </p:tav>
                                      </p:tavLst>
                                    </p:anim>
                                  </p:childTnLst>
                                </p:cTn>
                              </p:par>
                              <p:par>
                                <p:cTn id="59" presetID="2" presetClass="entr" presetSubtype="4" fill="hold" grpId="0" nodeType="withEffect">
                                  <p:stCondLst>
                                    <p:cond delay="0"/>
                                  </p:stCondLst>
                                  <p:childTnLst>
                                    <p:set>
                                      <p:cBhvr>
                                        <p:cTn id="60" dur="1" fill="hold">
                                          <p:stCondLst>
                                            <p:cond delay="0"/>
                                          </p:stCondLst>
                                        </p:cTn>
                                        <p:tgtEl>
                                          <p:spTgt spid="149"/>
                                        </p:tgtEl>
                                        <p:attrNameLst>
                                          <p:attrName>style.visibility</p:attrName>
                                        </p:attrNameLst>
                                      </p:cBhvr>
                                      <p:to>
                                        <p:strVal val="visible"/>
                                      </p:to>
                                    </p:set>
                                    <p:anim calcmode="lin" valueType="num">
                                      <p:cBhvr additive="base">
                                        <p:cTn id="61" dur="1000" fill="hold"/>
                                        <p:tgtEl>
                                          <p:spTgt spid="149"/>
                                        </p:tgtEl>
                                        <p:attrNameLst>
                                          <p:attrName>ppt_x</p:attrName>
                                        </p:attrNameLst>
                                      </p:cBhvr>
                                      <p:tavLst>
                                        <p:tav tm="0">
                                          <p:val>
                                            <p:strVal val="#ppt_x"/>
                                          </p:val>
                                        </p:tav>
                                        <p:tav tm="100000">
                                          <p:val>
                                            <p:strVal val="#ppt_x"/>
                                          </p:val>
                                        </p:tav>
                                      </p:tavLst>
                                    </p:anim>
                                    <p:anim calcmode="lin" valueType="num">
                                      <p:cBhvr additive="base">
                                        <p:cTn id="62" dur="1000" fill="hold"/>
                                        <p:tgtEl>
                                          <p:spTgt spid="149"/>
                                        </p:tgtEl>
                                        <p:attrNameLst>
                                          <p:attrName>ppt_y</p:attrName>
                                        </p:attrNameLst>
                                      </p:cBhvr>
                                      <p:tavLst>
                                        <p:tav tm="0">
                                          <p:val>
                                            <p:strVal val="1+#ppt_h/2"/>
                                          </p:val>
                                        </p:tav>
                                        <p:tav tm="100000">
                                          <p:val>
                                            <p:strVal val="#ppt_y"/>
                                          </p:val>
                                        </p:tav>
                                      </p:tavLst>
                                    </p:anim>
                                  </p:childTnLst>
                                </p:cTn>
                              </p:par>
                              <p:par>
                                <p:cTn id="63" presetID="2" presetClass="entr" presetSubtype="4" fill="hold" grpId="0" nodeType="withEffect">
                                  <p:stCondLst>
                                    <p:cond delay="0"/>
                                  </p:stCondLst>
                                  <p:childTnLst>
                                    <p:set>
                                      <p:cBhvr>
                                        <p:cTn id="64" dur="1" fill="hold">
                                          <p:stCondLst>
                                            <p:cond delay="0"/>
                                          </p:stCondLst>
                                        </p:cTn>
                                        <p:tgtEl>
                                          <p:spTgt spid="5"/>
                                        </p:tgtEl>
                                        <p:attrNameLst>
                                          <p:attrName>style.visibility</p:attrName>
                                        </p:attrNameLst>
                                      </p:cBhvr>
                                      <p:to>
                                        <p:strVal val="visible"/>
                                      </p:to>
                                    </p:set>
                                    <p:anim calcmode="lin" valueType="num">
                                      <p:cBhvr additive="base">
                                        <p:cTn id="65" dur="1000" fill="hold"/>
                                        <p:tgtEl>
                                          <p:spTgt spid="5"/>
                                        </p:tgtEl>
                                        <p:attrNameLst>
                                          <p:attrName>ppt_x</p:attrName>
                                        </p:attrNameLst>
                                      </p:cBhvr>
                                      <p:tavLst>
                                        <p:tav tm="0">
                                          <p:val>
                                            <p:strVal val="#ppt_x"/>
                                          </p:val>
                                        </p:tav>
                                        <p:tav tm="100000">
                                          <p:val>
                                            <p:strVal val="#ppt_x"/>
                                          </p:val>
                                        </p:tav>
                                      </p:tavLst>
                                    </p:anim>
                                    <p:anim calcmode="lin" valueType="num">
                                      <p:cBhvr additive="base">
                                        <p:cTn id="66"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9" grpId="0" animBg="1"/>
      <p:bldP spid="56" grpId="0" animBg="1"/>
      <p:bldP spid="4" grpId="0"/>
      <p:bldP spid="5" grpId="0"/>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p:cNvPicPr>
            <a:picLocks noChangeAspect="1"/>
          </p:cNvPicPr>
          <p:nvPr/>
        </p:nvPicPr>
        <p:blipFill>
          <a:blip r:embed="rId2" cstate="print">
            <a:extLst>
              <a:ext uri="{BEBA8EAE-BF5A-486C-A8C5-ECC9F3942E4B}">
                <a14:imgProps xmlns:a14="http://schemas.microsoft.com/office/drawing/2010/main">
                  <a14:imgLayer r:embed="rId3">
                    <a14:imgEffect>
                      <a14:colorTemperature colorTemp="7200"/>
                    </a14:imgEffect>
                    <a14:imgEffect>
                      <a14:saturation sat="200000"/>
                    </a14:imgEffect>
                  </a14:imgLayer>
                </a14:imgProps>
              </a:ext>
              <a:ext uri="{28A0092B-C50C-407E-A947-70E740481C1C}">
                <a14:useLocalDpi xmlns:a14="http://schemas.microsoft.com/office/drawing/2010/main" val="0"/>
              </a:ext>
            </a:extLst>
          </a:blip>
          <a:stretch>
            <a:fillRect/>
          </a:stretch>
        </p:blipFill>
        <p:spPr>
          <a:xfrm>
            <a:off x="35496" y="-452586"/>
            <a:ext cx="9108504" cy="6192688"/>
          </a:xfrm>
          <a:prstGeom prst="rect">
            <a:avLst/>
          </a:prstGeom>
        </p:spPr>
      </p:pic>
      <p:sp>
        <p:nvSpPr>
          <p:cNvPr id="4" name="Rectangle 3"/>
          <p:cNvSpPr/>
          <p:nvPr/>
        </p:nvSpPr>
        <p:spPr>
          <a:xfrm>
            <a:off x="1331640" y="2355726"/>
            <a:ext cx="6768752" cy="1569660"/>
          </a:xfrm>
          <a:prstGeom prst="rect">
            <a:avLst/>
          </a:prstGeom>
        </p:spPr>
        <p:txBody>
          <a:bodyPr wrap="square">
            <a:spAutoFit/>
          </a:bodyPr>
          <a:lstStyle/>
          <a:p>
            <a:pPr lvl="0" algn="just">
              <a:defRPr/>
            </a:pPr>
            <a:r>
              <a:rPr lang="en-US" sz="2400" dirty="0">
                <a:latin typeface="+mj-lt"/>
              </a:rPr>
              <a:t>       </a:t>
            </a:r>
            <a:r>
              <a:rPr lang="en-US" sz="2400" dirty="0" err="1">
                <a:latin typeface="+mj-lt"/>
              </a:rPr>
              <a:t>Giới</a:t>
            </a:r>
            <a:r>
              <a:rPr lang="en-US" sz="2400" dirty="0">
                <a:latin typeface="+mj-lt"/>
              </a:rPr>
              <a:t> </a:t>
            </a:r>
            <a:r>
              <a:rPr lang="en-US" sz="2400" dirty="0" err="1">
                <a:latin typeface="+mj-lt"/>
              </a:rPr>
              <a:t>thiệu</a:t>
            </a:r>
            <a:r>
              <a:rPr lang="en-US" sz="2400" dirty="0">
                <a:latin typeface="+mj-lt"/>
              </a:rPr>
              <a:t> </a:t>
            </a:r>
            <a:r>
              <a:rPr lang="en-US" sz="2400" dirty="0" err="1">
                <a:latin typeface="+mj-lt"/>
              </a:rPr>
              <a:t>một</a:t>
            </a:r>
            <a:r>
              <a:rPr lang="en-US" sz="2400" dirty="0">
                <a:latin typeface="+mj-lt"/>
              </a:rPr>
              <a:t> </a:t>
            </a:r>
            <a:r>
              <a:rPr lang="en-US" sz="2400" dirty="0" err="1">
                <a:latin typeface="+mj-lt"/>
              </a:rPr>
              <a:t>số</a:t>
            </a:r>
            <a:r>
              <a:rPr lang="en-US" sz="2400" dirty="0">
                <a:latin typeface="+mj-lt"/>
              </a:rPr>
              <a:t> </a:t>
            </a:r>
            <a:r>
              <a:rPr lang="en-US" sz="2400" dirty="0" err="1">
                <a:latin typeface="+mj-lt"/>
              </a:rPr>
              <a:t>thư</a:t>
            </a:r>
            <a:r>
              <a:rPr lang="en-US" sz="2400" dirty="0">
                <a:latin typeface="+mj-lt"/>
              </a:rPr>
              <a:t> </a:t>
            </a:r>
            <a:r>
              <a:rPr lang="en-US" sz="2400" dirty="0" err="1">
                <a:latin typeface="+mj-lt"/>
              </a:rPr>
              <a:t>viện</a:t>
            </a:r>
            <a:r>
              <a:rPr lang="en-US" sz="2400" dirty="0">
                <a:latin typeface="+mj-lt"/>
              </a:rPr>
              <a:t> </a:t>
            </a:r>
            <a:r>
              <a:rPr lang="en-US" sz="2400" dirty="0" err="1">
                <a:latin typeface="+mj-lt"/>
              </a:rPr>
              <a:t>đặc</a:t>
            </a:r>
            <a:r>
              <a:rPr lang="en-US" sz="2400" dirty="0">
                <a:latin typeface="+mj-lt"/>
              </a:rPr>
              <a:t> </a:t>
            </a:r>
            <a:r>
              <a:rPr lang="en-US" sz="2400" dirty="0" err="1">
                <a:latin typeface="+mj-lt"/>
              </a:rPr>
              <a:t>biệt</a:t>
            </a:r>
            <a:r>
              <a:rPr lang="en-US" sz="2400" dirty="0">
                <a:latin typeface="+mj-lt"/>
              </a:rPr>
              <a:t>, qua </a:t>
            </a:r>
            <a:r>
              <a:rPr lang="en-US" sz="2400" dirty="0" err="1">
                <a:latin typeface="+mj-lt"/>
              </a:rPr>
              <a:t>đó</a:t>
            </a:r>
            <a:r>
              <a:rPr lang="en-US" sz="2400" dirty="0">
                <a:latin typeface="+mj-lt"/>
              </a:rPr>
              <a:t> </a:t>
            </a:r>
            <a:r>
              <a:rPr lang="en-US" sz="2400" dirty="0" err="1">
                <a:latin typeface="+mj-lt"/>
              </a:rPr>
              <a:t>phản</a:t>
            </a:r>
            <a:r>
              <a:rPr lang="en-US" sz="2400" dirty="0">
                <a:latin typeface="+mj-lt"/>
              </a:rPr>
              <a:t> </a:t>
            </a:r>
            <a:r>
              <a:rPr lang="en-US" sz="2400" dirty="0" err="1">
                <a:latin typeface="+mj-lt"/>
              </a:rPr>
              <a:t>ánh</a:t>
            </a:r>
            <a:r>
              <a:rPr lang="en-US" sz="2400" dirty="0">
                <a:latin typeface="+mj-lt"/>
              </a:rPr>
              <a:t> </a:t>
            </a:r>
            <a:r>
              <a:rPr lang="en-US" sz="2400" dirty="0" err="1">
                <a:latin typeface="+mj-lt"/>
              </a:rPr>
              <a:t>sự</a:t>
            </a:r>
            <a:r>
              <a:rPr lang="en-US" sz="2400" dirty="0">
                <a:latin typeface="+mj-lt"/>
              </a:rPr>
              <a:t> </a:t>
            </a:r>
            <a:r>
              <a:rPr lang="en-US" sz="2400" dirty="0" err="1">
                <a:latin typeface="+mj-lt"/>
              </a:rPr>
              <a:t>quan</a:t>
            </a:r>
            <a:r>
              <a:rPr lang="en-US" sz="2400" dirty="0">
                <a:latin typeface="+mj-lt"/>
              </a:rPr>
              <a:t> </a:t>
            </a:r>
            <a:r>
              <a:rPr lang="en-US" sz="2400" dirty="0" err="1">
                <a:latin typeface="+mj-lt"/>
              </a:rPr>
              <a:t>tâm</a:t>
            </a:r>
            <a:r>
              <a:rPr lang="en-US" sz="2400" dirty="0">
                <a:latin typeface="+mj-lt"/>
              </a:rPr>
              <a:t> </a:t>
            </a:r>
            <a:r>
              <a:rPr lang="en-US" sz="2400" dirty="0" err="1">
                <a:latin typeface="+mj-lt"/>
              </a:rPr>
              <a:t>đến</a:t>
            </a:r>
            <a:r>
              <a:rPr lang="en-US" sz="2400" dirty="0">
                <a:latin typeface="+mj-lt"/>
              </a:rPr>
              <a:t> </a:t>
            </a:r>
            <a:r>
              <a:rPr lang="en-US" sz="2400" dirty="0" err="1">
                <a:latin typeface="+mj-lt"/>
              </a:rPr>
              <a:t>nhu</a:t>
            </a:r>
            <a:r>
              <a:rPr lang="en-US" sz="2400" dirty="0">
                <a:latin typeface="+mj-lt"/>
              </a:rPr>
              <a:t> </a:t>
            </a:r>
            <a:r>
              <a:rPr lang="en-US" sz="2400" dirty="0" err="1">
                <a:latin typeface="+mj-lt"/>
              </a:rPr>
              <a:t>cầu</a:t>
            </a:r>
            <a:r>
              <a:rPr lang="en-US" sz="2400" dirty="0">
                <a:latin typeface="+mj-lt"/>
              </a:rPr>
              <a:t> </a:t>
            </a:r>
            <a:r>
              <a:rPr lang="en-US" sz="2400" dirty="0" err="1">
                <a:latin typeface="+mj-lt"/>
              </a:rPr>
              <a:t>đọc</a:t>
            </a:r>
            <a:r>
              <a:rPr lang="en-US" sz="2400" dirty="0">
                <a:latin typeface="+mj-lt"/>
              </a:rPr>
              <a:t> </a:t>
            </a:r>
            <a:r>
              <a:rPr lang="en-US" sz="2400" dirty="0" err="1">
                <a:latin typeface="+mj-lt"/>
              </a:rPr>
              <a:t>sách</a:t>
            </a:r>
            <a:r>
              <a:rPr lang="en-US" sz="2400" dirty="0">
                <a:latin typeface="+mj-lt"/>
              </a:rPr>
              <a:t> </a:t>
            </a:r>
            <a:r>
              <a:rPr lang="en-US" sz="2400" dirty="0" err="1">
                <a:latin typeface="+mj-lt"/>
              </a:rPr>
              <a:t>của</a:t>
            </a:r>
            <a:r>
              <a:rPr lang="en-US" sz="2400" dirty="0">
                <a:latin typeface="+mj-lt"/>
              </a:rPr>
              <a:t> </a:t>
            </a:r>
            <a:r>
              <a:rPr lang="en-US" sz="2400" dirty="0" err="1">
                <a:latin typeface="+mj-lt"/>
              </a:rPr>
              <a:t>người</a:t>
            </a:r>
            <a:r>
              <a:rPr lang="en-US" sz="2400" dirty="0">
                <a:latin typeface="+mj-lt"/>
              </a:rPr>
              <a:t> </a:t>
            </a:r>
            <a:r>
              <a:rPr lang="en-US" sz="2400" dirty="0" err="1">
                <a:latin typeface="+mj-lt"/>
              </a:rPr>
              <a:t>dân</a:t>
            </a:r>
            <a:r>
              <a:rPr lang="en-US" sz="2400" dirty="0">
                <a:latin typeface="+mj-lt"/>
              </a:rPr>
              <a:t> </a:t>
            </a:r>
            <a:r>
              <a:rPr lang="en-US" sz="2400" dirty="0" err="1">
                <a:latin typeface="+mj-lt"/>
              </a:rPr>
              <a:t>cũng</a:t>
            </a:r>
            <a:r>
              <a:rPr lang="en-US" sz="2400" dirty="0">
                <a:latin typeface="+mj-lt"/>
              </a:rPr>
              <a:t> </a:t>
            </a:r>
            <a:r>
              <a:rPr lang="en-US" sz="2400" dirty="0" err="1">
                <a:latin typeface="+mj-lt"/>
              </a:rPr>
              <a:t>như</a:t>
            </a:r>
            <a:r>
              <a:rPr lang="en-US" sz="2400" dirty="0">
                <a:latin typeface="+mj-lt"/>
              </a:rPr>
              <a:t> </a:t>
            </a:r>
            <a:r>
              <a:rPr lang="en-US" sz="2400" dirty="0" err="1">
                <a:latin typeface="+mj-lt"/>
              </a:rPr>
              <a:t>thiếu</a:t>
            </a:r>
            <a:r>
              <a:rPr lang="en-US" sz="2400" dirty="0">
                <a:latin typeface="+mj-lt"/>
              </a:rPr>
              <a:t> </a:t>
            </a:r>
            <a:r>
              <a:rPr lang="en-US" sz="2400" dirty="0" err="1">
                <a:latin typeface="+mj-lt"/>
              </a:rPr>
              <a:t>nhi</a:t>
            </a:r>
            <a:r>
              <a:rPr lang="en-US" sz="2400" dirty="0">
                <a:latin typeface="+mj-lt"/>
              </a:rPr>
              <a:t> ở </a:t>
            </a:r>
            <a:r>
              <a:rPr lang="en-US" sz="2400" dirty="0" err="1">
                <a:latin typeface="+mj-lt"/>
              </a:rPr>
              <a:t>Việt</a:t>
            </a:r>
            <a:r>
              <a:rPr lang="en-US" sz="2400" dirty="0">
                <a:latin typeface="+mj-lt"/>
              </a:rPr>
              <a:t> Nam </a:t>
            </a:r>
            <a:r>
              <a:rPr lang="en-US" sz="2400" dirty="0" err="1">
                <a:latin typeface="+mj-lt"/>
              </a:rPr>
              <a:t>và</a:t>
            </a:r>
            <a:r>
              <a:rPr lang="en-US" sz="2400" dirty="0">
                <a:latin typeface="+mj-lt"/>
              </a:rPr>
              <a:t> </a:t>
            </a:r>
            <a:r>
              <a:rPr lang="en-US" sz="2400" dirty="0" err="1">
                <a:latin typeface="+mj-lt"/>
              </a:rPr>
              <a:t>các</a:t>
            </a:r>
            <a:r>
              <a:rPr lang="en-US" sz="2400" dirty="0">
                <a:latin typeface="+mj-lt"/>
              </a:rPr>
              <a:t> </a:t>
            </a:r>
            <a:r>
              <a:rPr lang="en-US" sz="2400" dirty="0" err="1">
                <a:latin typeface="+mj-lt"/>
              </a:rPr>
              <a:t>nước</a:t>
            </a:r>
            <a:r>
              <a:rPr lang="en-US" sz="2400" dirty="0">
                <a:latin typeface="+mj-lt"/>
              </a:rPr>
              <a:t> </a:t>
            </a:r>
            <a:r>
              <a:rPr lang="en-US" sz="2400" dirty="0" err="1">
                <a:latin typeface="+mj-lt"/>
              </a:rPr>
              <a:t>khác</a:t>
            </a:r>
            <a:r>
              <a:rPr lang="en-US" sz="2400" dirty="0">
                <a:latin typeface="+mj-lt"/>
              </a:rPr>
              <a:t> </a:t>
            </a:r>
            <a:r>
              <a:rPr lang="en-US" sz="2400" dirty="0" err="1">
                <a:latin typeface="+mj-lt"/>
              </a:rPr>
              <a:t>trên</a:t>
            </a:r>
            <a:r>
              <a:rPr lang="en-US" sz="2400" dirty="0">
                <a:latin typeface="+mj-lt"/>
              </a:rPr>
              <a:t> </a:t>
            </a:r>
            <a:r>
              <a:rPr lang="en-US" sz="2400" dirty="0" err="1">
                <a:latin typeface="+mj-lt"/>
              </a:rPr>
              <a:t>thế</a:t>
            </a:r>
            <a:r>
              <a:rPr lang="en-US" sz="2400" dirty="0">
                <a:latin typeface="+mj-lt"/>
              </a:rPr>
              <a:t> </a:t>
            </a:r>
            <a:r>
              <a:rPr lang="en-US" sz="2400" dirty="0" err="1">
                <a:latin typeface="+mj-lt"/>
              </a:rPr>
              <a:t>giới</a:t>
            </a:r>
            <a:r>
              <a:rPr lang="en-US" sz="2400" dirty="0">
                <a:latin typeface="+mj-lt"/>
              </a:rPr>
              <a:t>.</a:t>
            </a:r>
            <a:endParaRPr kumimoji="0" lang="en-US" sz="7200" u="none" strike="noStrike" kern="1200" cap="none" spc="0" normalizeH="0" baseline="0" noProof="0" dirty="0">
              <a:ln>
                <a:noFill/>
              </a:ln>
              <a:solidFill>
                <a:prstClr val="black"/>
              </a:solidFill>
              <a:effectLst>
                <a:outerShdw blurRad="38100" dist="38100" dir="2700000" algn="tl">
                  <a:srgbClr val="000000">
                    <a:alpha val="43137"/>
                  </a:srgbClr>
                </a:outerShdw>
              </a:effectLst>
              <a:uLnTx/>
              <a:uFillTx/>
              <a:latin typeface="+mj-lt"/>
              <a:cs typeface="Times New Roman" panose="02020603050405020304" pitchFamily="18" charset="0"/>
            </a:endParaRPr>
          </a:p>
        </p:txBody>
      </p:sp>
      <p:sp>
        <p:nvSpPr>
          <p:cNvPr id="5" name="TextBox 4">
            <a:extLst>
              <a:ext uri="{FF2B5EF4-FFF2-40B4-BE49-F238E27FC236}">
                <a16:creationId xmlns:a16="http://schemas.microsoft.com/office/drawing/2014/main" id="{C0C83D8F-9A48-2F43-D35E-2BB3890CED35}"/>
              </a:ext>
            </a:extLst>
          </p:cNvPr>
          <p:cNvSpPr txBox="1"/>
          <p:nvPr/>
        </p:nvSpPr>
        <p:spPr>
          <a:xfrm>
            <a:off x="611560" y="267494"/>
            <a:ext cx="2334559" cy="461620"/>
          </a:xfrm>
          <a:prstGeom prst="rect">
            <a:avLst/>
          </a:prstGeom>
          <a:noFill/>
        </p:spPr>
        <p:txBody>
          <a:bodyPr wrap="square" lIns="91396" tIns="45698" rIns="91396" bIns="45698" rtlCol="0">
            <a:spAutoFit/>
          </a:bodyPr>
          <a:lstStyle/>
          <a:p>
            <a:pPr algn="ctr"/>
            <a:r>
              <a:rPr lang="en-US" sz="2400" b="1" dirty="0">
                <a:solidFill>
                  <a:srgbClr val="FF0000"/>
                </a:solidFill>
                <a:latin typeface="#9Slide03 Arima Madurai" panose="00000500000000000000" pitchFamily="2" charset="0"/>
                <a:cs typeface="#9Slide03 Arima Madurai" panose="00000500000000000000" pitchFamily="2" charset="0"/>
              </a:rPr>
              <a:t> </a:t>
            </a:r>
            <a:r>
              <a:rPr lang="en-SG" sz="2000" b="0" i="0" u="none" strike="noStrike" dirty="0" err="1">
                <a:solidFill>
                  <a:srgbClr val="FF0000"/>
                </a:solidFill>
                <a:effectLst/>
                <a:latin typeface="Arial" panose="020B0604020202020204" pitchFamily="34" charset="0"/>
              </a:rPr>
              <a:t>Nội</a:t>
            </a:r>
            <a:r>
              <a:rPr lang="en-SG" sz="2000" b="0" i="0" u="none" strike="noStrike" dirty="0">
                <a:solidFill>
                  <a:srgbClr val="FF0000"/>
                </a:solidFill>
                <a:effectLst/>
                <a:latin typeface="Arial" panose="020B0604020202020204" pitchFamily="34" charset="0"/>
              </a:rPr>
              <a:t> dung </a:t>
            </a:r>
            <a:r>
              <a:rPr lang="en-SG" sz="2000" b="0" i="0" u="none" strike="noStrike" dirty="0" err="1">
                <a:solidFill>
                  <a:srgbClr val="FF0000"/>
                </a:solidFill>
                <a:effectLst/>
                <a:latin typeface="Arial" panose="020B0604020202020204" pitchFamily="34" charset="0"/>
              </a:rPr>
              <a:t>bài</a:t>
            </a:r>
            <a:endParaRPr lang="vi-VN" sz="2400" b="1" dirty="0">
              <a:solidFill>
                <a:srgbClr val="FF0000"/>
              </a:solidFill>
              <a:latin typeface="#9Slide03 Arima Madurai" panose="00000500000000000000" pitchFamily="2" charset="0"/>
              <a:cs typeface="#9Slide03 Arima Madurai" panose="00000500000000000000" pitchFamily="2" charset="0"/>
            </a:endParaRPr>
          </a:p>
        </p:txBody>
      </p:sp>
    </p:spTree>
    <p:extLst>
      <p:ext uri="{BB962C8B-B14F-4D97-AF65-F5344CB8AC3E}">
        <p14:creationId xmlns:p14="http://schemas.microsoft.com/office/powerpoint/2010/main" val="1155767144"/>
      </p:ext>
    </p:extLst>
  </p:cSld>
  <p:clrMapOvr>
    <a:masterClrMapping/>
  </p:clrMapOvr>
  <p:transition spd="slow">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wipe(left)">
                                      <p:cBhvr>
                                        <p:cTn id="7" dur="500"/>
                                        <p:tgtEl>
                                          <p:spTgt spid="4"/>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descr="Diagram&#10;&#10;Description automatically generated">
            <a:extLst>
              <a:ext uri="{FF2B5EF4-FFF2-40B4-BE49-F238E27FC236}">
                <a16:creationId xmlns:a16="http://schemas.microsoft.com/office/drawing/2014/main" id="{6C51FF19-4E5A-416F-A972-D693A2A96D98}"/>
              </a:ext>
            </a:extLst>
          </p:cNvPr>
          <p:cNvPicPr>
            <a:picLocks noChangeAspect="1"/>
          </p:cNvPicPr>
          <p:nvPr/>
        </p:nvPicPr>
        <p:blipFill rotWithShape="1">
          <a:blip r:embed="rId2"/>
          <a:srcRect t="10040" b="7020"/>
          <a:stretch/>
        </p:blipFill>
        <p:spPr>
          <a:xfrm>
            <a:off x="0" y="0"/>
            <a:ext cx="9230080" cy="5143500"/>
          </a:xfrm>
          <a:prstGeom prst="rect">
            <a:avLst/>
          </a:prstGeom>
        </p:spPr>
      </p:pic>
      <p:pic>
        <p:nvPicPr>
          <p:cNvPr id="2" name="Picture 1">
            <a:extLst>
              <a:ext uri="{FF2B5EF4-FFF2-40B4-BE49-F238E27FC236}">
                <a16:creationId xmlns:a16="http://schemas.microsoft.com/office/drawing/2014/main" id="{9CF0BCE6-25FC-4AF0-B1F0-C9AB7CD8FC45}"/>
              </a:ext>
            </a:extLst>
          </p:cNvPr>
          <p:cNvPicPr>
            <a:picLocks noChangeAspect="1"/>
          </p:cNvPicPr>
          <p:nvPr/>
        </p:nvPicPr>
        <p:blipFill>
          <a:blip r:embed="rId3"/>
          <a:stretch>
            <a:fillRect/>
          </a:stretch>
        </p:blipFill>
        <p:spPr>
          <a:xfrm>
            <a:off x="1962355" y="1035844"/>
            <a:ext cx="4062812" cy="2500677"/>
          </a:xfrm>
          <a:prstGeom prst="rect">
            <a:avLst/>
          </a:prstGeom>
        </p:spPr>
      </p:pic>
    </p:spTree>
    <p:extLst>
      <p:ext uri="{BB962C8B-B14F-4D97-AF65-F5344CB8AC3E}">
        <p14:creationId xmlns:p14="http://schemas.microsoft.com/office/powerpoint/2010/main" val="12642695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1000"/>
                                        <p:tgtEl>
                                          <p:spTgt spid="2"/>
                                        </p:tgtEl>
                                      </p:cBhvr>
                                    </p:animEffect>
                                    <p:anim calcmode="lin" valueType="num">
                                      <p:cBhvr>
                                        <p:cTn id="8" dur="1000" fill="hold"/>
                                        <p:tgtEl>
                                          <p:spTgt spid="2"/>
                                        </p:tgtEl>
                                        <p:attrNameLst>
                                          <p:attrName>ppt_x</p:attrName>
                                        </p:attrNameLst>
                                      </p:cBhvr>
                                      <p:tavLst>
                                        <p:tav tm="0">
                                          <p:val>
                                            <p:strVal val="#ppt_x"/>
                                          </p:val>
                                        </p:tav>
                                        <p:tav tm="100000">
                                          <p:val>
                                            <p:strVal val="#ppt_x"/>
                                          </p:val>
                                        </p:tav>
                                      </p:tavLst>
                                    </p:anim>
                                    <p:anim calcmode="lin" valueType="num">
                                      <p:cBhvr>
                                        <p:cTn id="9" dur="1000" fill="hold"/>
                                        <p:tgtEl>
                                          <p:spTgt spid="2"/>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2065D3ED-1261-4C79-8CE9-7BBCD356C1EA}"/>
              </a:ext>
            </a:extLst>
          </p:cNvPr>
          <p:cNvGrpSpPr/>
          <p:nvPr/>
        </p:nvGrpSpPr>
        <p:grpSpPr>
          <a:xfrm>
            <a:off x="2914650" y="0"/>
            <a:ext cx="5550126" cy="1249779"/>
            <a:chOff x="-684085" y="1790606"/>
            <a:chExt cx="5550126" cy="1249779"/>
          </a:xfrm>
          <a:solidFill>
            <a:schemeClr val="accent1">
              <a:lumMod val="20000"/>
              <a:lumOff val="80000"/>
            </a:schemeClr>
          </a:solidFill>
        </p:grpSpPr>
        <p:sp>
          <p:nvSpPr>
            <p:cNvPr id="3" name="Speech Bubble: Rectangle with Corners Rounded 6">
              <a:extLst>
                <a:ext uri="{FF2B5EF4-FFF2-40B4-BE49-F238E27FC236}">
                  <a16:creationId xmlns:a16="http://schemas.microsoft.com/office/drawing/2014/main" id="{5B60C8A6-B6E6-4862-83F3-795317E6D829}"/>
                </a:ext>
              </a:extLst>
            </p:cNvPr>
            <p:cNvSpPr/>
            <p:nvPr/>
          </p:nvSpPr>
          <p:spPr>
            <a:xfrm>
              <a:off x="-684085" y="1790606"/>
              <a:ext cx="5550126" cy="1249779"/>
            </a:xfrm>
            <a:custGeom>
              <a:avLst/>
              <a:gdLst>
                <a:gd name="connsiteX0" fmla="*/ 0 w 5550126"/>
                <a:gd name="connsiteY0" fmla="*/ 208301 h 1249779"/>
                <a:gd name="connsiteX1" fmla="*/ 208301 w 5550126"/>
                <a:gd name="connsiteY1" fmla="*/ 0 h 1249779"/>
                <a:gd name="connsiteX2" fmla="*/ 3237574 w 5550126"/>
                <a:gd name="connsiteY2" fmla="*/ 0 h 1249779"/>
                <a:gd name="connsiteX3" fmla="*/ 3237574 w 5550126"/>
                <a:gd name="connsiteY3" fmla="*/ 0 h 1249779"/>
                <a:gd name="connsiteX4" fmla="*/ 4625105 w 5550126"/>
                <a:gd name="connsiteY4" fmla="*/ 0 h 1249779"/>
                <a:gd name="connsiteX5" fmla="*/ 5341825 w 5550126"/>
                <a:gd name="connsiteY5" fmla="*/ 0 h 1249779"/>
                <a:gd name="connsiteX6" fmla="*/ 5550126 w 5550126"/>
                <a:gd name="connsiteY6" fmla="*/ 208301 h 1249779"/>
                <a:gd name="connsiteX7" fmla="*/ 5550126 w 5550126"/>
                <a:gd name="connsiteY7" fmla="*/ 729038 h 1249779"/>
                <a:gd name="connsiteX8" fmla="*/ 5550126 w 5550126"/>
                <a:gd name="connsiteY8" fmla="*/ 729038 h 1249779"/>
                <a:gd name="connsiteX9" fmla="*/ 5550126 w 5550126"/>
                <a:gd name="connsiteY9" fmla="*/ 1041483 h 1249779"/>
                <a:gd name="connsiteX10" fmla="*/ 5550126 w 5550126"/>
                <a:gd name="connsiteY10" fmla="*/ 1041478 h 1249779"/>
                <a:gd name="connsiteX11" fmla="*/ 5341825 w 5550126"/>
                <a:gd name="connsiteY11" fmla="*/ 1249779 h 1249779"/>
                <a:gd name="connsiteX12" fmla="*/ 4625105 w 5550126"/>
                <a:gd name="connsiteY12" fmla="*/ 1249779 h 1249779"/>
                <a:gd name="connsiteX13" fmla="*/ 3633667 w 5550126"/>
                <a:gd name="connsiteY13" fmla="*/ 1649458 h 1249779"/>
                <a:gd name="connsiteX14" fmla="*/ 3237574 w 5550126"/>
                <a:gd name="connsiteY14" fmla="*/ 1249779 h 1249779"/>
                <a:gd name="connsiteX15" fmla="*/ 208301 w 5550126"/>
                <a:gd name="connsiteY15" fmla="*/ 1249779 h 1249779"/>
                <a:gd name="connsiteX16" fmla="*/ 0 w 5550126"/>
                <a:gd name="connsiteY16" fmla="*/ 1041478 h 1249779"/>
                <a:gd name="connsiteX17" fmla="*/ 0 w 5550126"/>
                <a:gd name="connsiteY17" fmla="*/ 1041483 h 1249779"/>
                <a:gd name="connsiteX18" fmla="*/ 0 w 5550126"/>
                <a:gd name="connsiteY18" fmla="*/ 729038 h 1249779"/>
                <a:gd name="connsiteX19" fmla="*/ 0 w 5550126"/>
                <a:gd name="connsiteY19" fmla="*/ 729038 h 1249779"/>
                <a:gd name="connsiteX20" fmla="*/ 0 w 5550126"/>
                <a:gd name="connsiteY20" fmla="*/ 208301 h 1249779"/>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5550126" h="1249779" fill="none" extrusionOk="0">
                  <a:moveTo>
                    <a:pt x="0" y="208301"/>
                  </a:moveTo>
                  <a:cubicBezTo>
                    <a:pt x="11337" y="99396"/>
                    <a:pt x="75824" y="7011"/>
                    <a:pt x="208301" y="0"/>
                  </a:cubicBezTo>
                  <a:cubicBezTo>
                    <a:pt x="1562774" y="160942"/>
                    <a:pt x="2106906" y="155406"/>
                    <a:pt x="3237574" y="0"/>
                  </a:cubicBezTo>
                  <a:lnTo>
                    <a:pt x="3237574" y="0"/>
                  </a:lnTo>
                  <a:cubicBezTo>
                    <a:pt x="3691741" y="-107322"/>
                    <a:pt x="4033404" y="-7921"/>
                    <a:pt x="4625105" y="0"/>
                  </a:cubicBezTo>
                  <a:cubicBezTo>
                    <a:pt x="4733128" y="-20312"/>
                    <a:pt x="5088909" y="24111"/>
                    <a:pt x="5341825" y="0"/>
                  </a:cubicBezTo>
                  <a:cubicBezTo>
                    <a:pt x="5462997" y="9768"/>
                    <a:pt x="5548016" y="93555"/>
                    <a:pt x="5550126" y="208301"/>
                  </a:cubicBezTo>
                  <a:cubicBezTo>
                    <a:pt x="5537623" y="263061"/>
                    <a:pt x="5539468" y="641557"/>
                    <a:pt x="5550126" y="729038"/>
                  </a:cubicBezTo>
                  <a:lnTo>
                    <a:pt x="5550126" y="729038"/>
                  </a:lnTo>
                  <a:cubicBezTo>
                    <a:pt x="5555470" y="782461"/>
                    <a:pt x="5536691" y="988603"/>
                    <a:pt x="5550126" y="1041483"/>
                  </a:cubicBezTo>
                  <a:lnTo>
                    <a:pt x="5550126" y="1041478"/>
                  </a:lnTo>
                  <a:cubicBezTo>
                    <a:pt x="5537928" y="1141243"/>
                    <a:pt x="5453698" y="1260095"/>
                    <a:pt x="5341825" y="1249779"/>
                  </a:cubicBezTo>
                  <a:cubicBezTo>
                    <a:pt x="5150048" y="1273788"/>
                    <a:pt x="4955169" y="1207826"/>
                    <a:pt x="4625105" y="1249779"/>
                  </a:cubicBezTo>
                  <a:cubicBezTo>
                    <a:pt x="4433304" y="1317099"/>
                    <a:pt x="3931315" y="1632135"/>
                    <a:pt x="3633667" y="1649458"/>
                  </a:cubicBezTo>
                  <a:cubicBezTo>
                    <a:pt x="3585855" y="1562978"/>
                    <a:pt x="3376976" y="1443417"/>
                    <a:pt x="3237574" y="1249779"/>
                  </a:cubicBezTo>
                  <a:cubicBezTo>
                    <a:pt x="2651043" y="1250648"/>
                    <a:pt x="956228" y="1352339"/>
                    <a:pt x="208301" y="1249779"/>
                  </a:cubicBezTo>
                  <a:cubicBezTo>
                    <a:pt x="93093" y="1252126"/>
                    <a:pt x="-12631" y="1170113"/>
                    <a:pt x="0" y="1041478"/>
                  </a:cubicBezTo>
                  <a:lnTo>
                    <a:pt x="0" y="1041483"/>
                  </a:lnTo>
                  <a:cubicBezTo>
                    <a:pt x="-27541" y="887097"/>
                    <a:pt x="-18029" y="806639"/>
                    <a:pt x="0" y="729038"/>
                  </a:cubicBezTo>
                  <a:lnTo>
                    <a:pt x="0" y="729038"/>
                  </a:lnTo>
                  <a:cubicBezTo>
                    <a:pt x="-20507" y="528137"/>
                    <a:pt x="18486" y="357830"/>
                    <a:pt x="0" y="208301"/>
                  </a:cubicBezTo>
                  <a:close/>
                </a:path>
                <a:path w="5550126" h="1249779" stroke="0" extrusionOk="0">
                  <a:moveTo>
                    <a:pt x="0" y="208301"/>
                  </a:moveTo>
                  <a:cubicBezTo>
                    <a:pt x="-5071" y="101931"/>
                    <a:pt x="110378" y="-11577"/>
                    <a:pt x="208301" y="0"/>
                  </a:cubicBezTo>
                  <a:cubicBezTo>
                    <a:pt x="1353488" y="157056"/>
                    <a:pt x="1827048" y="-26874"/>
                    <a:pt x="3237574" y="0"/>
                  </a:cubicBezTo>
                  <a:lnTo>
                    <a:pt x="3237574" y="0"/>
                  </a:lnTo>
                  <a:cubicBezTo>
                    <a:pt x="3563815" y="-54851"/>
                    <a:pt x="4361020" y="-43729"/>
                    <a:pt x="4625105" y="0"/>
                  </a:cubicBezTo>
                  <a:cubicBezTo>
                    <a:pt x="4838188" y="-31208"/>
                    <a:pt x="5030701" y="38812"/>
                    <a:pt x="5341825" y="0"/>
                  </a:cubicBezTo>
                  <a:cubicBezTo>
                    <a:pt x="5451574" y="-12472"/>
                    <a:pt x="5552549" y="91382"/>
                    <a:pt x="5550126" y="208301"/>
                  </a:cubicBezTo>
                  <a:cubicBezTo>
                    <a:pt x="5534966" y="265499"/>
                    <a:pt x="5543448" y="640122"/>
                    <a:pt x="5550126" y="729038"/>
                  </a:cubicBezTo>
                  <a:lnTo>
                    <a:pt x="5550126" y="729038"/>
                  </a:lnTo>
                  <a:cubicBezTo>
                    <a:pt x="5565197" y="818772"/>
                    <a:pt x="5523647" y="909010"/>
                    <a:pt x="5550126" y="1041483"/>
                  </a:cubicBezTo>
                  <a:lnTo>
                    <a:pt x="5550126" y="1041478"/>
                  </a:lnTo>
                  <a:cubicBezTo>
                    <a:pt x="5557190" y="1155748"/>
                    <a:pt x="5440976" y="1254383"/>
                    <a:pt x="5341825" y="1249779"/>
                  </a:cubicBezTo>
                  <a:cubicBezTo>
                    <a:pt x="5013377" y="1288574"/>
                    <a:pt x="4784062" y="1224919"/>
                    <a:pt x="4625105" y="1249779"/>
                  </a:cubicBezTo>
                  <a:cubicBezTo>
                    <a:pt x="4242951" y="1437814"/>
                    <a:pt x="4093726" y="1524151"/>
                    <a:pt x="3633667" y="1649458"/>
                  </a:cubicBezTo>
                  <a:cubicBezTo>
                    <a:pt x="3463714" y="1506661"/>
                    <a:pt x="3402478" y="1377008"/>
                    <a:pt x="3237574" y="1249779"/>
                  </a:cubicBezTo>
                  <a:cubicBezTo>
                    <a:pt x="2411834" y="1226172"/>
                    <a:pt x="934395" y="1389134"/>
                    <a:pt x="208301" y="1249779"/>
                  </a:cubicBezTo>
                  <a:cubicBezTo>
                    <a:pt x="79188" y="1252909"/>
                    <a:pt x="16402" y="1143699"/>
                    <a:pt x="0" y="1041478"/>
                  </a:cubicBezTo>
                  <a:lnTo>
                    <a:pt x="0" y="1041483"/>
                  </a:lnTo>
                  <a:cubicBezTo>
                    <a:pt x="11997" y="922969"/>
                    <a:pt x="-6336" y="796043"/>
                    <a:pt x="0" y="729038"/>
                  </a:cubicBezTo>
                  <a:lnTo>
                    <a:pt x="0" y="729038"/>
                  </a:lnTo>
                  <a:cubicBezTo>
                    <a:pt x="26936" y="554714"/>
                    <a:pt x="-15162" y="282617"/>
                    <a:pt x="0" y="208301"/>
                  </a:cubicBezTo>
                  <a:close/>
                </a:path>
              </a:pathLst>
            </a:custGeom>
            <a:grpFill/>
            <a:ln w="38100">
              <a:solidFill>
                <a:schemeClr val="accent6">
                  <a:lumMod val="25000"/>
                </a:schemeClr>
              </a:solidFill>
              <a:prstDash val="solid"/>
              <a:extLst>
                <a:ext uri="{C807C97D-BFC1-408E-A445-0C87EB9F89A2}">
                  <ask:lineSketchStyleProps xmlns:ask="http://schemas.microsoft.com/office/drawing/2018/sketchyshapes" sd="2842418190">
                    <a:prstGeom prst="wedgeRoundRectCallout">
                      <a:avLst>
                        <a:gd name="adj1" fmla="val 15470"/>
                        <a:gd name="adj2" fmla="val 81980"/>
                        <a:gd name="adj3" fmla="val 16667"/>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endParaRPr lang="vi-VN" sz="1400" kern="0">
                <a:solidFill>
                  <a:srgbClr val="FFFFFF"/>
                </a:solidFill>
                <a:latin typeface="Arial" panose="020B0604020202020204" pitchFamily="34" charset="0"/>
                <a:sym typeface="Arial"/>
              </a:endParaRPr>
            </a:p>
          </p:txBody>
        </p:sp>
        <p:sp>
          <p:nvSpPr>
            <p:cNvPr id="4" name="TextBox 3">
              <a:extLst>
                <a:ext uri="{FF2B5EF4-FFF2-40B4-BE49-F238E27FC236}">
                  <a16:creationId xmlns:a16="http://schemas.microsoft.com/office/drawing/2014/main" id="{F391557E-9D2C-4840-BD03-3962B48971B7}"/>
                </a:ext>
              </a:extLst>
            </p:cNvPr>
            <p:cNvSpPr txBox="1"/>
            <p:nvPr/>
          </p:nvSpPr>
          <p:spPr>
            <a:xfrm>
              <a:off x="-555497" y="1848047"/>
              <a:ext cx="5318022" cy="1077218"/>
            </a:xfrm>
            <a:prstGeom prst="rect">
              <a:avLst/>
            </a:prstGeom>
            <a:grpFill/>
          </p:spPr>
          <p:txBody>
            <a:bodyPr wrap="square" rtlCol="0">
              <a:spAutoFit/>
            </a:bodyPr>
            <a:lstStyle/>
            <a:p>
              <a:pPr algn="just" defTabSz="914378">
                <a:buClr>
                  <a:srgbClr val="000000"/>
                </a:buClr>
              </a:pPr>
              <a:r>
                <a:rPr lang="en-US" sz="3200" b="1" kern="0" dirty="0">
                  <a:solidFill>
                    <a:srgbClr val="1F5F73">
                      <a:lumMod val="75000"/>
                    </a:srgbClr>
                  </a:solidFill>
                  <a:latin typeface="Calibri" panose="020F0502020204030204" pitchFamily="34" charset="0"/>
                  <a:cs typeface="Calibri" panose="020F0502020204030204" pitchFamily="34" charset="0"/>
                  <a:sym typeface="Arial"/>
                </a:rPr>
                <a:t>Theo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em</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giọng</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của</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bài</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đọc</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như</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thế</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 </a:t>
              </a:r>
              <a:r>
                <a:rPr lang="en-US" sz="3200" b="1" kern="0" dirty="0" err="1">
                  <a:solidFill>
                    <a:srgbClr val="1F5F73">
                      <a:lumMod val="75000"/>
                    </a:srgbClr>
                  </a:solidFill>
                  <a:latin typeface="Calibri" panose="020F0502020204030204" pitchFamily="34" charset="0"/>
                  <a:cs typeface="Calibri" panose="020F0502020204030204" pitchFamily="34" charset="0"/>
                  <a:sym typeface="Arial"/>
                </a:rPr>
                <a:t>nào</a:t>
              </a:r>
              <a:r>
                <a:rPr lang="en-US" sz="3200" b="1" kern="0" dirty="0">
                  <a:solidFill>
                    <a:srgbClr val="1F5F73">
                      <a:lumMod val="75000"/>
                    </a:srgbClr>
                  </a:solidFill>
                  <a:latin typeface="Calibri" panose="020F0502020204030204" pitchFamily="34" charset="0"/>
                  <a:cs typeface="Calibri" panose="020F0502020204030204" pitchFamily="34" charset="0"/>
                  <a:sym typeface="Arial"/>
                </a:rPr>
                <a:t>?</a:t>
              </a:r>
              <a:endParaRPr lang="vi-VN" sz="3200" b="1" kern="0" dirty="0">
                <a:solidFill>
                  <a:srgbClr val="1F5F73">
                    <a:lumMod val="75000"/>
                  </a:srgbClr>
                </a:solidFill>
                <a:latin typeface="Calibri" panose="020F0502020204030204" pitchFamily="34" charset="0"/>
                <a:cs typeface="Calibri" panose="020F0502020204030204" pitchFamily="34" charset="0"/>
                <a:sym typeface="Arial"/>
              </a:endParaRPr>
            </a:p>
          </p:txBody>
        </p:sp>
      </p:grpSp>
      <p:pic>
        <p:nvPicPr>
          <p:cNvPr id="5" name="Picture 4">
            <a:extLst>
              <a:ext uri="{FF2B5EF4-FFF2-40B4-BE49-F238E27FC236}">
                <a16:creationId xmlns:a16="http://schemas.microsoft.com/office/drawing/2014/main" id="{1CE39A8E-948F-4836-AAE1-70EE38C542A0}"/>
              </a:ext>
            </a:extLst>
          </p:cNvPr>
          <p:cNvPicPr>
            <a:picLocks noChangeAspect="1"/>
          </p:cNvPicPr>
          <p:nvPr/>
        </p:nvPicPr>
        <p:blipFill>
          <a:blip r:embed="rId2"/>
          <a:stretch>
            <a:fillRect/>
          </a:stretch>
        </p:blipFill>
        <p:spPr>
          <a:xfrm>
            <a:off x="5887691" y="1466899"/>
            <a:ext cx="2415210" cy="3008960"/>
          </a:xfrm>
          <a:prstGeom prst="rect">
            <a:avLst/>
          </a:prstGeom>
        </p:spPr>
      </p:pic>
      <p:sp>
        <p:nvSpPr>
          <p:cNvPr id="7" name="TextBox 6">
            <a:extLst>
              <a:ext uri="{FF2B5EF4-FFF2-40B4-BE49-F238E27FC236}">
                <a16:creationId xmlns:a16="http://schemas.microsoft.com/office/drawing/2014/main" id="{27C0750B-9584-4FBE-B305-D02BDD03AD95}"/>
              </a:ext>
            </a:extLst>
          </p:cNvPr>
          <p:cNvSpPr txBox="1"/>
          <p:nvPr/>
        </p:nvSpPr>
        <p:spPr>
          <a:xfrm>
            <a:off x="629543" y="1850609"/>
            <a:ext cx="4570214" cy="1010020"/>
          </a:xfrm>
          <a:prstGeom prst="rect">
            <a:avLst/>
          </a:prstGeom>
          <a:noFill/>
        </p:spPr>
        <p:txBody>
          <a:bodyPr wrap="square">
            <a:spAutoFit/>
          </a:bodyPr>
          <a:lstStyle/>
          <a:p>
            <a:pPr marL="135255" algn="just">
              <a:lnSpc>
                <a:spcPct val="150000"/>
              </a:lnSpc>
              <a:tabLst>
                <a:tab pos="202883" algn="l"/>
              </a:tabLst>
            </a:pP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bài</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với</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đọc</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to,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rõ</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ràng</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nhấn</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giọng</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ở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các</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từ</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nước</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r>
              <a:rPr lang="en-US" sz="2100" b="1" kern="0" dirty="0" err="1">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ngoài</a:t>
            </a:r>
            <a:r>
              <a:rPr lang="en-US" sz="2100" b="1" kern="0" dirty="0">
                <a:solidFill>
                  <a:srgbClr val="000000"/>
                </a:solidFill>
                <a:latin typeface="Times New Roman" panose="02020603050405020304" pitchFamily="18" charset="0"/>
                <a:ea typeface="Times New Roman" panose="02020603050405020304" pitchFamily="18" charset="0"/>
                <a:cs typeface="Times New Roman" panose="02020603050405020304" pitchFamily="18" charset="0"/>
              </a:rPr>
              <a:t>, .</a:t>
            </a:r>
            <a:endParaRPr lang="en-US" sz="2100" b="1" kern="100" dirty="0">
              <a:latin typeface="Calibri" panose="020F0502020204030204" pitchFamily="34" charset="0"/>
              <a:ea typeface="Calibri" panose="020F0502020204030204" pitchFamily="34" charset="0"/>
              <a:cs typeface="Times New Roman" panose="02020603050405020304" pitchFamily="18" charset="0"/>
            </a:endParaRPr>
          </a:p>
        </p:txBody>
      </p:sp>
    </p:spTree>
    <p:extLst>
      <p:ext uri="{BB962C8B-B14F-4D97-AF65-F5344CB8AC3E}">
        <p14:creationId xmlns:p14="http://schemas.microsoft.com/office/powerpoint/2010/main" val="84900601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extBox 7">
            <a:extLst>
              <a:ext uri="{FF2B5EF4-FFF2-40B4-BE49-F238E27FC236}">
                <a16:creationId xmlns:a16="http://schemas.microsoft.com/office/drawing/2014/main" id="{984E5F59-507C-40DD-9BB1-E2190178D95C}"/>
              </a:ext>
            </a:extLst>
          </p:cNvPr>
          <p:cNvSpPr txBox="1"/>
          <p:nvPr/>
        </p:nvSpPr>
        <p:spPr>
          <a:xfrm>
            <a:off x="0" y="-20538"/>
            <a:ext cx="9144000" cy="646286"/>
          </a:xfrm>
          <a:prstGeom prst="rect">
            <a:avLst/>
          </a:prstGeom>
          <a:solidFill>
            <a:schemeClr val="bg2"/>
          </a:solidFill>
        </p:spPr>
        <p:txBody>
          <a:bodyPr wrap="square" lIns="91396" tIns="45698" rIns="91396" bIns="45698" rtlCol="0">
            <a:spAutoFit/>
          </a:bodyPr>
          <a:lstStyle/>
          <a:p>
            <a:pPr algn="ctr"/>
            <a:r>
              <a:rPr lang="en-US" sz="3600" b="1" dirty="0" err="1">
                <a:solidFill>
                  <a:srgbClr val="002060"/>
                </a:solidFill>
                <a:latin typeface="Times New Roman" panose="02020603050405020304" pitchFamily="18" charset="0"/>
                <a:cs typeface="Times New Roman" panose="02020603050405020304" pitchFamily="18" charset="0"/>
              </a:rPr>
              <a:t>Những</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thư</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viện</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đặc</a:t>
            </a:r>
            <a:r>
              <a:rPr lang="en-US" sz="3600" b="1" dirty="0">
                <a:solidFill>
                  <a:srgbClr val="002060"/>
                </a:solidFill>
                <a:latin typeface="Times New Roman" panose="02020603050405020304" pitchFamily="18" charset="0"/>
                <a:cs typeface="Times New Roman" panose="02020603050405020304" pitchFamily="18" charset="0"/>
              </a:rPr>
              <a:t> </a:t>
            </a:r>
            <a:r>
              <a:rPr lang="en-US" sz="3600" b="1" dirty="0" err="1">
                <a:solidFill>
                  <a:srgbClr val="002060"/>
                </a:solidFill>
                <a:latin typeface="Times New Roman" panose="02020603050405020304" pitchFamily="18" charset="0"/>
                <a:cs typeface="Times New Roman" panose="02020603050405020304" pitchFamily="18" charset="0"/>
              </a:rPr>
              <a:t>biệt</a:t>
            </a:r>
            <a:endParaRPr lang="vi-VN" sz="3600" b="1" dirty="0">
              <a:solidFill>
                <a:srgbClr val="002060"/>
              </a:solidFill>
              <a:latin typeface="#9Slide03 Arima Madurai" panose="00000500000000000000" pitchFamily="2" charset="0"/>
              <a:cs typeface="#9Slide03 Arima Madurai" panose="00000500000000000000" pitchFamily="2" charset="0"/>
            </a:endParaRPr>
          </a:p>
        </p:txBody>
      </p:sp>
      <p:sp>
        <p:nvSpPr>
          <p:cNvPr id="7" name="TextBox 6">
            <a:extLst>
              <a:ext uri="{FF2B5EF4-FFF2-40B4-BE49-F238E27FC236}">
                <a16:creationId xmlns:a16="http://schemas.microsoft.com/office/drawing/2014/main" id="{B609C2A7-88BA-4995-8490-B99F04FF65E3}"/>
              </a:ext>
            </a:extLst>
          </p:cNvPr>
          <p:cNvSpPr txBox="1"/>
          <p:nvPr/>
        </p:nvSpPr>
        <p:spPr>
          <a:xfrm>
            <a:off x="0" y="771550"/>
            <a:ext cx="9144000" cy="4401205"/>
          </a:xfrm>
          <a:prstGeom prst="rect">
            <a:avLst/>
          </a:prstGeom>
          <a:noFill/>
        </p:spPr>
        <p:txBody>
          <a:bodyPr wrap="square">
            <a:spAutoFit/>
          </a:bodyPr>
          <a:lstStyle/>
          <a:p>
            <a:pPr rtl="0"/>
            <a:r>
              <a:rPr lang="vi-VN" sz="2000" b="1" i="0" dirty="0">
                <a:solidFill>
                  <a:srgbClr val="000000"/>
                </a:solidFill>
                <a:effectLst/>
                <a:latin typeface="Times New Roman" panose="02020603050405020304" pitchFamily="18" charset="0"/>
                <a:cs typeface="Times New Roman" panose="02020603050405020304" pitchFamily="18" charset="0"/>
              </a:rPr>
              <a:t>1. Những thư viện cổ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Từ hơn 5000 năm trước, những mảnh xương khắc chữ đã được lưu giữ ở tu viện thành Ba-bi-lon. Kho tài liệu ấy đã đánh dấu sự ra đời của thư viện. Một trong những thư viện nổi tiếng nhất thời cổ đại là Thư viện A-lếch-xan-đri-a ở Ai Cập, xây dựng cách đây hơn 2000 năm. Năm 2002, thư viện được xây lại trên nền cũ. Bên ngoài, nó giống như một chiếc đồng hồ Mặt Trời, hướng ra biển.</a:t>
            </a:r>
            <a:br>
              <a:rPr lang="vi-VN" sz="2000" b="0" i="0" dirty="0">
                <a:solidFill>
                  <a:srgbClr val="000000"/>
                </a:solidFill>
                <a:effectLst/>
                <a:latin typeface="Times New Roman" panose="02020603050405020304" pitchFamily="18" charset="0"/>
                <a:cs typeface="Times New Roman" panose="02020603050405020304" pitchFamily="18" charset="0"/>
              </a:rPr>
            </a:br>
            <a:r>
              <a:rPr lang="vi-VN" sz="2000" b="0" i="0" dirty="0">
                <a:solidFill>
                  <a:srgbClr val="000000"/>
                </a:solidFill>
                <a:effectLst/>
                <a:latin typeface="Times New Roman" panose="02020603050405020304" pitchFamily="18" charset="0"/>
                <a:cs typeface="Times New Roman" panose="02020603050405020304" pitchFamily="18" charset="0"/>
              </a:rPr>
              <a:t>  </a:t>
            </a:r>
            <a:r>
              <a:rPr lang="vi-VN" sz="2000" b="1" i="0" dirty="0">
                <a:effectLst/>
                <a:latin typeface="Times New Roman" panose="02020603050405020304" pitchFamily="18" charset="0"/>
                <a:cs typeface="Times New Roman" panose="02020603050405020304" pitchFamily="18" charset="0"/>
              </a:rPr>
              <a:t>2. Thư viện lớn nhất </a:t>
            </a:r>
          </a:p>
          <a:p>
            <a:pPr rtl="0"/>
            <a:r>
              <a:rPr lang="vi-VN" sz="2000" b="0" i="0" dirty="0">
                <a:solidFill>
                  <a:srgbClr val="000000"/>
                </a:solidFill>
                <a:effectLst/>
                <a:latin typeface="Times New Roman" panose="02020603050405020304" pitchFamily="18" charset="0"/>
                <a:cs typeface="Times New Roman" panose="02020603050405020304" pitchFamily="18" charset="0"/>
              </a:rPr>
              <a:t>     Đó là thư viện Quốc hội Mỹ. Thư viện có hơn 18 triệu cuốn sách được viết bằng 125 thứ tiếng, hơn 54 triệu bản thảo viết tay và hàng triệu bản đồ, bản nhạc, bản vẽ, phim,….</a:t>
            </a:r>
          </a:p>
          <a:p>
            <a:pPr rtl="0"/>
            <a:r>
              <a:rPr lang="vi-VN" sz="2000" b="0" i="0" dirty="0">
                <a:solidFill>
                  <a:srgbClr val="000000"/>
                </a:solidFill>
                <a:effectLst/>
                <a:latin typeface="Times New Roman" panose="02020603050405020304" pitchFamily="18" charset="0"/>
                <a:cs typeface="Times New Roman" panose="02020603050405020304" pitchFamily="18" charset="0"/>
              </a:rPr>
              <a:t> </a:t>
            </a:r>
            <a:r>
              <a:rPr lang="en-US" sz="2000" b="1" i="0" dirty="0">
                <a:effectLst/>
                <a:latin typeface="Times New Roman" panose="02020603050405020304" pitchFamily="18" charset="0"/>
                <a:cs typeface="Times New Roman" panose="02020603050405020304" pitchFamily="18" charset="0"/>
              </a:rPr>
              <a:t>3.</a:t>
            </a:r>
            <a:r>
              <a:rPr lang="vi-VN" sz="2000" b="1" i="0" dirty="0">
                <a:effectLst/>
                <a:latin typeface="Times New Roman" panose="02020603050405020304" pitchFamily="18" charset="0"/>
                <a:cs typeface="Times New Roman" panose="02020603050405020304" pitchFamily="18" charset="0"/>
              </a:rPr>
              <a:t>  Thư viện thiếu nhi </a:t>
            </a:r>
          </a:p>
          <a:p>
            <a:pPr rtl="0"/>
            <a:r>
              <a:rPr lang="vi-VN" sz="2000" b="0" i="0" dirty="0">
                <a:solidFill>
                  <a:srgbClr val="000000"/>
                </a:solidFill>
                <a:effectLst/>
                <a:latin typeface="Times New Roman" panose="02020603050405020304" pitchFamily="18" charset="0"/>
                <a:cs typeface="Times New Roman" panose="02020603050405020304" pitchFamily="18" charset="0"/>
              </a:rPr>
              <a:t>     Trong thư viện Quốc gia Việt Nam có một thư viện nhỏ dành cho thiếu nhi. Đây là nơi trẻ em có thể đọc sách, xem phim, nghe nhạc, trải nghiệm các loại nhạc cụ, sử dụng máy tính để học ngoại ngữ và làm toán,… </a:t>
            </a:r>
          </a:p>
        </p:txBody>
      </p:sp>
    </p:spTree>
    <p:extLst>
      <p:ext uri="{BB962C8B-B14F-4D97-AF65-F5344CB8AC3E}">
        <p14:creationId xmlns:p14="http://schemas.microsoft.com/office/powerpoint/2010/main" val="355386867"/>
      </p:ext>
    </p:extLst>
  </p:cSld>
  <p:clrMapOvr>
    <a:masterClrMapping/>
  </p:clrMapOvr>
  <mc:AlternateContent xmlns:mc="http://schemas.openxmlformats.org/markup-compatibility/2006" xmlns:p14="http://schemas.microsoft.com/office/powerpoint/2010/main">
    <mc:Choice Requires="p14">
      <p:transition spd="slow" p14:dur="1400">
        <p14:doors dir="vert"/>
      </p:transition>
    </mc:Choice>
    <mc:Fallback xmlns="">
      <p:transition spd="slow">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11737E2A-5FAF-47F5-97CC-17EB6909335F}"/>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0"/>
            <a:ext cx="9143999" cy="5143500"/>
          </a:xfrm>
          <a:prstGeom prst="rect">
            <a:avLst/>
          </a:prstGeom>
        </p:spPr>
      </p:pic>
      <p:sp>
        <p:nvSpPr>
          <p:cNvPr id="4" name="Rectangle 3">
            <a:extLst>
              <a:ext uri="{FF2B5EF4-FFF2-40B4-BE49-F238E27FC236}">
                <a16:creationId xmlns:a16="http://schemas.microsoft.com/office/drawing/2014/main" id="{AB12D875-6C06-4578-ADF0-1D9393B25BE1}"/>
              </a:ext>
            </a:extLst>
          </p:cNvPr>
          <p:cNvSpPr/>
          <p:nvPr/>
        </p:nvSpPr>
        <p:spPr>
          <a:xfrm>
            <a:off x="323528" y="555526"/>
            <a:ext cx="3744416" cy="1296144"/>
          </a:xfrm>
          <a:prstGeom prst="rect">
            <a:avLst/>
          </a:prstGeom>
          <a:ln>
            <a:solidFill>
              <a:schemeClr val="bg1"/>
            </a:solidFill>
          </a:ln>
        </p:spPr>
        <p:style>
          <a:lnRef idx="2">
            <a:schemeClr val="accent6"/>
          </a:lnRef>
          <a:fillRef idx="1">
            <a:schemeClr val="lt1"/>
          </a:fillRef>
          <a:effectRef idx="0">
            <a:schemeClr val="accent6"/>
          </a:effectRef>
          <a:fontRef idx="minor">
            <a:schemeClr val="dk1"/>
          </a:fontRef>
        </p:style>
        <p:txBody>
          <a:bodyPr rtlCol="0" anchor="ctr"/>
          <a:lstStyle/>
          <a:p>
            <a:pPr algn="ctr"/>
            <a:endParaRPr lang="en-US"/>
          </a:p>
        </p:txBody>
      </p:sp>
      <p:sp>
        <p:nvSpPr>
          <p:cNvPr id="2" name="Cloud 1">
            <a:extLst>
              <a:ext uri="{FF2B5EF4-FFF2-40B4-BE49-F238E27FC236}">
                <a16:creationId xmlns:a16="http://schemas.microsoft.com/office/drawing/2014/main" id="{49AF8A9C-E7C6-4787-B500-3FFF715B8E88}"/>
              </a:ext>
            </a:extLst>
          </p:cNvPr>
          <p:cNvSpPr/>
          <p:nvPr/>
        </p:nvSpPr>
        <p:spPr>
          <a:xfrm>
            <a:off x="323528" y="-116516"/>
            <a:ext cx="2808312" cy="1944216"/>
          </a:xfrm>
          <a:prstGeom prst="cloud">
            <a:avLst/>
          </a:prstGeom>
        </p:spPr>
        <p:style>
          <a:lnRef idx="2">
            <a:schemeClr val="accent6"/>
          </a:lnRef>
          <a:fillRef idx="1">
            <a:schemeClr val="lt1"/>
          </a:fillRef>
          <a:effectRef idx="0">
            <a:schemeClr val="accent6"/>
          </a:effectRef>
          <a:fontRef idx="minor">
            <a:schemeClr val="dk1"/>
          </a:fontRef>
        </p:style>
        <p:txBody>
          <a:bodyPr rtlCol="0" anchor="ctr"/>
          <a:lstStyle/>
          <a:p>
            <a:pPr algn="ctr"/>
            <a:r>
              <a:rPr lang="en-US" sz="2000" b="1" dirty="0" err="1">
                <a:latin typeface="+mj-lt"/>
              </a:rPr>
              <a:t>Tranh</a:t>
            </a:r>
            <a:r>
              <a:rPr lang="en-US" sz="2000" b="1" dirty="0">
                <a:latin typeface="+mj-lt"/>
              </a:rPr>
              <a:t> </a:t>
            </a:r>
            <a:r>
              <a:rPr lang="en-US" sz="2000" b="1" dirty="0" err="1">
                <a:latin typeface="+mj-lt"/>
              </a:rPr>
              <a:t>vẽ</a:t>
            </a:r>
            <a:r>
              <a:rPr lang="en-US" sz="2000" b="1" dirty="0">
                <a:latin typeface="+mj-lt"/>
              </a:rPr>
              <a:t> </a:t>
            </a:r>
            <a:r>
              <a:rPr lang="en-US" sz="2000" b="1" dirty="0" err="1">
                <a:latin typeface="+mj-lt"/>
              </a:rPr>
              <a:t>gì</a:t>
            </a:r>
            <a:r>
              <a:rPr lang="en-US" sz="2000" b="1" dirty="0">
                <a:latin typeface="+mj-lt"/>
              </a:rPr>
              <a:t>?</a:t>
            </a:r>
          </a:p>
        </p:txBody>
      </p:sp>
    </p:spTree>
    <p:extLst>
      <p:ext uri="{BB962C8B-B14F-4D97-AF65-F5344CB8AC3E}">
        <p14:creationId xmlns:p14="http://schemas.microsoft.com/office/powerpoint/2010/main" val="7231912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wipe(down)">
                                      <p:cBhvr>
                                        <p:cTn id="7"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Graphical user interface, website&#10;&#10;Description automatically generated">
            <a:extLst>
              <a:ext uri="{FF2B5EF4-FFF2-40B4-BE49-F238E27FC236}">
                <a16:creationId xmlns:a16="http://schemas.microsoft.com/office/drawing/2014/main" id="{BE3DBD7F-838F-478F-9A52-DD2EFC99F3C5}"/>
              </a:ext>
            </a:extLst>
          </p:cNvPr>
          <p:cNvPicPr>
            <a:picLocks noChangeAspect="1"/>
          </p:cNvPicPr>
          <p:nvPr/>
        </p:nvPicPr>
        <p:blipFill>
          <a:blip r:embed="rId2"/>
          <a:stretch>
            <a:fillRect/>
          </a:stretch>
        </p:blipFill>
        <p:spPr>
          <a:xfrm>
            <a:off x="1" y="0"/>
            <a:ext cx="9258007" cy="5143500"/>
          </a:xfrm>
          <a:prstGeom prst="rect">
            <a:avLst/>
          </a:prstGeom>
        </p:spPr>
      </p:pic>
      <p:pic>
        <p:nvPicPr>
          <p:cNvPr id="3" name="Picture 2" descr="A group of dolls&#10;&#10;Description automatically generated with low confidence">
            <a:extLst>
              <a:ext uri="{FF2B5EF4-FFF2-40B4-BE49-F238E27FC236}">
                <a16:creationId xmlns:a16="http://schemas.microsoft.com/office/drawing/2014/main" id="{CFAB70E7-6DCD-4153-BA3B-6C5438832C08}"/>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4706" b="94767" l="3074" r="96002">
                        <a14:foregroundMark x1="51056" y1="7892" x2="51056" y2="7892"/>
                        <a14:foregroundMark x1="41003" y1="7892" x2="48642" y2="7217"/>
                        <a14:foregroundMark x1="7431" y1="38574" x2="8035" y2="44440"/>
                        <a14:foregroundMark x1="62599" y1="82507" x2="51358" y2="86706"/>
                        <a14:foregroundMark x1="51358" y1="86706" x2="51358" y2="86706"/>
                        <a14:foregroundMark x1="93474" y1="32876" x2="93474" y2="32876"/>
                        <a14:foregroundMark x1="63033" y1="87888" x2="55545" y2="89892"/>
                        <a14:foregroundMark x1="96020" y1="35387" x2="96020" y2="35387"/>
                        <a14:foregroundMark x1="4131" y1="42266" x2="4131" y2="42266"/>
                        <a14:foregroundMark x1="46398" y1="4706" x2="46398" y2="4706"/>
                        <a14:foregroundMark x1="48642" y1="88225" x2="46398" y2="87550"/>
                        <a14:foregroundMark x1="71728" y1="87719" x2="73387" y2="90230"/>
                        <a14:foregroundMark x1="63636" y1="94429" x2="61392" y2="94767"/>
                        <a14:foregroundMark x1="3074" y1="88711" x2="3074" y2="88711"/>
                        <a14:foregroundMark x1="3074" y1="88711" x2="3074" y2="88711"/>
                        <a14:backgroundMark x1="50000" y1="78666" x2="50000" y2="78666"/>
                        <a14:backgroundMark x1="38910" y1="81177" x2="38910" y2="81177"/>
                        <a14:backgroundMark x1="81479" y1="71618" x2="81479" y2="71618"/>
                        <a14:backgroundMark x1="53452" y1="80333" x2="53452" y2="80333"/>
                      </a14:backgroundRemoval>
                    </a14:imgEffect>
                  </a14:imgLayer>
                </a14:imgProps>
              </a:ext>
            </a:extLst>
          </a:blip>
          <a:stretch>
            <a:fillRect/>
          </a:stretch>
        </p:blipFill>
        <p:spPr>
          <a:xfrm>
            <a:off x="-57781" y="1990311"/>
            <a:ext cx="3269571" cy="2922387"/>
          </a:xfrm>
          <a:prstGeom prst="rect">
            <a:avLst/>
          </a:prstGeom>
          <a:effectLst>
            <a:outerShdw blurRad="76200" dir="13500000" sy="23000" kx="1200000" algn="br" rotWithShape="0">
              <a:prstClr val="black">
                <a:alpha val="20000"/>
              </a:prstClr>
            </a:outerShdw>
          </a:effectLst>
        </p:spPr>
      </p:pic>
      <p:grpSp>
        <p:nvGrpSpPr>
          <p:cNvPr id="4" name="Group 3">
            <a:extLst>
              <a:ext uri="{FF2B5EF4-FFF2-40B4-BE49-F238E27FC236}">
                <a16:creationId xmlns:a16="http://schemas.microsoft.com/office/drawing/2014/main" id="{60ABC38B-62A8-4505-9697-591D96A9B7E6}"/>
              </a:ext>
            </a:extLst>
          </p:cNvPr>
          <p:cNvGrpSpPr/>
          <p:nvPr/>
        </p:nvGrpSpPr>
        <p:grpSpPr>
          <a:xfrm>
            <a:off x="4382932" y="724618"/>
            <a:ext cx="4414315" cy="1726159"/>
            <a:chOff x="2992908" y="2237142"/>
            <a:chExt cx="4818983" cy="1919743"/>
          </a:xfrm>
        </p:grpSpPr>
        <p:sp>
          <p:nvSpPr>
            <p:cNvPr id="5" name="Rectangle: Rounded Corners 24">
              <a:extLst>
                <a:ext uri="{FF2B5EF4-FFF2-40B4-BE49-F238E27FC236}">
                  <a16:creationId xmlns:a16="http://schemas.microsoft.com/office/drawing/2014/main" id="{611C1E48-E3A6-4116-8468-80CEE442CB84}"/>
                </a:ext>
              </a:extLst>
            </p:cNvPr>
            <p:cNvSpPr/>
            <p:nvPr/>
          </p:nvSpPr>
          <p:spPr>
            <a:xfrm>
              <a:off x="2992908" y="2609773"/>
              <a:ext cx="4818983" cy="1547112"/>
            </a:xfrm>
            <a:custGeom>
              <a:avLst/>
              <a:gdLst>
                <a:gd name="connsiteX0" fmla="*/ 0 w 4818983"/>
                <a:gd name="connsiteY0" fmla="*/ 312083 h 1547112"/>
                <a:gd name="connsiteX1" fmla="*/ 312083 w 4818983"/>
                <a:gd name="connsiteY1" fmla="*/ 0 h 1547112"/>
                <a:gd name="connsiteX2" fmla="*/ 1053167 w 4818983"/>
                <a:gd name="connsiteY2" fmla="*/ 0 h 1547112"/>
                <a:gd name="connsiteX3" fmla="*/ 1836200 w 4818983"/>
                <a:gd name="connsiteY3" fmla="*/ 0 h 1547112"/>
                <a:gd name="connsiteX4" fmla="*/ 2619232 w 4818983"/>
                <a:gd name="connsiteY4" fmla="*/ 0 h 1547112"/>
                <a:gd name="connsiteX5" fmla="*/ 3276420 w 4818983"/>
                <a:gd name="connsiteY5" fmla="*/ 0 h 1547112"/>
                <a:gd name="connsiteX6" fmla="*/ 3849712 w 4818983"/>
                <a:gd name="connsiteY6" fmla="*/ 0 h 1547112"/>
                <a:gd name="connsiteX7" fmla="*/ 4506900 w 4818983"/>
                <a:gd name="connsiteY7" fmla="*/ 0 h 1547112"/>
                <a:gd name="connsiteX8" fmla="*/ 4818983 w 4818983"/>
                <a:gd name="connsiteY8" fmla="*/ 312083 h 1547112"/>
                <a:gd name="connsiteX9" fmla="*/ 4818983 w 4818983"/>
                <a:gd name="connsiteY9" fmla="*/ 745868 h 1547112"/>
                <a:gd name="connsiteX10" fmla="*/ 4818983 w 4818983"/>
                <a:gd name="connsiteY10" fmla="*/ 1235029 h 1547112"/>
                <a:gd name="connsiteX11" fmla="*/ 4506900 w 4818983"/>
                <a:gd name="connsiteY11" fmla="*/ 1547112 h 1547112"/>
                <a:gd name="connsiteX12" fmla="*/ 3765816 w 4818983"/>
                <a:gd name="connsiteY12" fmla="*/ 1547112 h 1547112"/>
                <a:gd name="connsiteX13" fmla="*/ 3192524 w 4818983"/>
                <a:gd name="connsiteY13" fmla="*/ 1547112 h 1547112"/>
                <a:gd name="connsiteX14" fmla="*/ 2493388 w 4818983"/>
                <a:gd name="connsiteY14" fmla="*/ 1547112 h 1547112"/>
                <a:gd name="connsiteX15" fmla="*/ 1794252 w 4818983"/>
                <a:gd name="connsiteY15" fmla="*/ 1547112 h 1547112"/>
                <a:gd name="connsiteX16" fmla="*/ 1095116 w 4818983"/>
                <a:gd name="connsiteY16" fmla="*/ 1547112 h 1547112"/>
                <a:gd name="connsiteX17" fmla="*/ 312083 w 4818983"/>
                <a:gd name="connsiteY17" fmla="*/ 1547112 h 1547112"/>
                <a:gd name="connsiteX18" fmla="*/ 0 w 4818983"/>
                <a:gd name="connsiteY18" fmla="*/ 1235029 h 1547112"/>
                <a:gd name="connsiteX19" fmla="*/ 0 w 4818983"/>
                <a:gd name="connsiteY19" fmla="*/ 773556 h 1547112"/>
                <a:gd name="connsiteX20" fmla="*/ 0 w 4818983"/>
                <a:gd name="connsiteY20" fmla="*/ 312083 h 154711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Lst>
              <a:rect l="l" t="t" r="r" b="b"/>
              <a:pathLst>
                <a:path w="4818983" h="1547112" fill="none" extrusionOk="0">
                  <a:moveTo>
                    <a:pt x="0" y="312083"/>
                  </a:moveTo>
                  <a:cubicBezTo>
                    <a:pt x="12861" y="167647"/>
                    <a:pt x="131711" y="-3012"/>
                    <a:pt x="312083" y="0"/>
                  </a:cubicBezTo>
                  <a:cubicBezTo>
                    <a:pt x="625176" y="4801"/>
                    <a:pt x="864127" y="19541"/>
                    <a:pt x="1053167" y="0"/>
                  </a:cubicBezTo>
                  <a:cubicBezTo>
                    <a:pt x="1242207" y="-19541"/>
                    <a:pt x="1553243" y="30699"/>
                    <a:pt x="1836200" y="0"/>
                  </a:cubicBezTo>
                  <a:cubicBezTo>
                    <a:pt x="2119157" y="-30699"/>
                    <a:pt x="2278625" y="-18316"/>
                    <a:pt x="2619232" y="0"/>
                  </a:cubicBezTo>
                  <a:cubicBezTo>
                    <a:pt x="2959839" y="18316"/>
                    <a:pt x="3144191" y="9629"/>
                    <a:pt x="3276420" y="0"/>
                  </a:cubicBezTo>
                  <a:cubicBezTo>
                    <a:pt x="3408649" y="-9629"/>
                    <a:pt x="3579025" y="-22301"/>
                    <a:pt x="3849712" y="0"/>
                  </a:cubicBezTo>
                  <a:cubicBezTo>
                    <a:pt x="4120399" y="22301"/>
                    <a:pt x="4196643" y="26922"/>
                    <a:pt x="4506900" y="0"/>
                  </a:cubicBezTo>
                  <a:cubicBezTo>
                    <a:pt x="4677381" y="15299"/>
                    <a:pt x="4791089" y="108845"/>
                    <a:pt x="4818983" y="312083"/>
                  </a:cubicBezTo>
                  <a:cubicBezTo>
                    <a:pt x="4815975" y="431800"/>
                    <a:pt x="4811720" y="567597"/>
                    <a:pt x="4818983" y="745868"/>
                  </a:cubicBezTo>
                  <a:cubicBezTo>
                    <a:pt x="4826246" y="924139"/>
                    <a:pt x="4798550" y="1106296"/>
                    <a:pt x="4818983" y="1235029"/>
                  </a:cubicBezTo>
                  <a:cubicBezTo>
                    <a:pt x="4781631" y="1387879"/>
                    <a:pt x="4683400" y="1578939"/>
                    <a:pt x="4506900" y="1547112"/>
                  </a:cubicBezTo>
                  <a:cubicBezTo>
                    <a:pt x="4181796" y="1512653"/>
                    <a:pt x="4071458" y="1562625"/>
                    <a:pt x="3765816" y="1547112"/>
                  </a:cubicBezTo>
                  <a:cubicBezTo>
                    <a:pt x="3460174" y="1531599"/>
                    <a:pt x="3344665" y="1539633"/>
                    <a:pt x="3192524" y="1547112"/>
                  </a:cubicBezTo>
                  <a:cubicBezTo>
                    <a:pt x="3040383" y="1554591"/>
                    <a:pt x="2667383" y="1546796"/>
                    <a:pt x="2493388" y="1547112"/>
                  </a:cubicBezTo>
                  <a:cubicBezTo>
                    <a:pt x="2319393" y="1547428"/>
                    <a:pt x="2102430" y="1559541"/>
                    <a:pt x="1794252" y="1547112"/>
                  </a:cubicBezTo>
                  <a:cubicBezTo>
                    <a:pt x="1486074" y="1534683"/>
                    <a:pt x="1336298" y="1580131"/>
                    <a:pt x="1095116" y="1547112"/>
                  </a:cubicBezTo>
                  <a:cubicBezTo>
                    <a:pt x="853934" y="1514093"/>
                    <a:pt x="471021" y="1579456"/>
                    <a:pt x="312083" y="1547112"/>
                  </a:cubicBezTo>
                  <a:cubicBezTo>
                    <a:pt x="164283" y="1576241"/>
                    <a:pt x="-21669" y="1417655"/>
                    <a:pt x="0" y="1235029"/>
                  </a:cubicBezTo>
                  <a:cubicBezTo>
                    <a:pt x="18455" y="1121506"/>
                    <a:pt x="-1565" y="884878"/>
                    <a:pt x="0" y="773556"/>
                  </a:cubicBezTo>
                  <a:cubicBezTo>
                    <a:pt x="1565" y="662234"/>
                    <a:pt x="9943" y="441037"/>
                    <a:pt x="0" y="312083"/>
                  </a:cubicBezTo>
                  <a:close/>
                </a:path>
                <a:path w="4818983" h="1547112" stroke="0" extrusionOk="0">
                  <a:moveTo>
                    <a:pt x="0" y="312083"/>
                  </a:moveTo>
                  <a:cubicBezTo>
                    <a:pt x="1086" y="172938"/>
                    <a:pt x="158819" y="34121"/>
                    <a:pt x="312083" y="0"/>
                  </a:cubicBezTo>
                  <a:cubicBezTo>
                    <a:pt x="658443" y="36067"/>
                    <a:pt x="792962" y="7493"/>
                    <a:pt x="1053167" y="0"/>
                  </a:cubicBezTo>
                  <a:cubicBezTo>
                    <a:pt x="1313372" y="-7493"/>
                    <a:pt x="1471769" y="25055"/>
                    <a:pt x="1668407" y="0"/>
                  </a:cubicBezTo>
                  <a:cubicBezTo>
                    <a:pt x="1865045" y="-25055"/>
                    <a:pt x="2054404" y="-23407"/>
                    <a:pt x="2283647" y="0"/>
                  </a:cubicBezTo>
                  <a:cubicBezTo>
                    <a:pt x="2512890" y="23407"/>
                    <a:pt x="2754390" y="-33459"/>
                    <a:pt x="3024731" y="0"/>
                  </a:cubicBezTo>
                  <a:cubicBezTo>
                    <a:pt x="3295072" y="33459"/>
                    <a:pt x="3484572" y="-19289"/>
                    <a:pt x="3681919" y="0"/>
                  </a:cubicBezTo>
                  <a:cubicBezTo>
                    <a:pt x="3879266" y="19289"/>
                    <a:pt x="4326091" y="16262"/>
                    <a:pt x="4506900" y="0"/>
                  </a:cubicBezTo>
                  <a:cubicBezTo>
                    <a:pt x="4685921" y="-20219"/>
                    <a:pt x="4823145" y="143831"/>
                    <a:pt x="4818983" y="312083"/>
                  </a:cubicBezTo>
                  <a:cubicBezTo>
                    <a:pt x="4806246" y="435746"/>
                    <a:pt x="4829406" y="542287"/>
                    <a:pt x="4818983" y="755097"/>
                  </a:cubicBezTo>
                  <a:cubicBezTo>
                    <a:pt x="4808560" y="967907"/>
                    <a:pt x="4811551" y="1059158"/>
                    <a:pt x="4818983" y="1235029"/>
                  </a:cubicBezTo>
                  <a:cubicBezTo>
                    <a:pt x="4821602" y="1390256"/>
                    <a:pt x="4690191" y="1549397"/>
                    <a:pt x="4506900" y="1547112"/>
                  </a:cubicBezTo>
                  <a:cubicBezTo>
                    <a:pt x="4326314" y="1524045"/>
                    <a:pt x="4019937" y="1520265"/>
                    <a:pt x="3891660" y="1547112"/>
                  </a:cubicBezTo>
                  <a:cubicBezTo>
                    <a:pt x="3763383" y="1573959"/>
                    <a:pt x="3556173" y="1540527"/>
                    <a:pt x="3276420" y="1547112"/>
                  </a:cubicBezTo>
                  <a:cubicBezTo>
                    <a:pt x="2996667" y="1553697"/>
                    <a:pt x="2883319" y="1579418"/>
                    <a:pt x="2535336" y="1547112"/>
                  </a:cubicBezTo>
                  <a:cubicBezTo>
                    <a:pt x="2187353" y="1514806"/>
                    <a:pt x="2026929" y="1532379"/>
                    <a:pt x="1752304" y="1547112"/>
                  </a:cubicBezTo>
                  <a:cubicBezTo>
                    <a:pt x="1477679" y="1561845"/>
                    <a:pt x="1227520" y="1576239"/>
                    <a:pt x="1095116" y="1547112"/>
                  </a:cubicBezTo>
                  <a:cubicBezTo>
                    <a:pt x="962712" y="1517985"/>
                    <a:pt x="508802" y="1584281"/>
                    <a:pt x="312083" y="1547112"/>
                  </a:cubicBezTo>
                  <a:cubicBezTo>
                    <a:pt x="122308" y="1558037"/>
                    <a:pt x="1934" y="1382331"/>
                    <a:pt x="0" y="1235029"/>
                  </a:cubicBezTo>
                  <a:cubicBezTo>
                    <a:pt x="8089" y="1127789"/>
                    <a:pt x="-18130" y="919138"/>
                    <a:pt x="0" y="773556"/>
                  </a:cubicBezTo>
                  <a:cubicBezTo>
                    <a:pt x="18130" y="627974"/>
                    <a:pt x="-7188" y="439183"/>
                    <a:pt x="0" y="312083"/>
                  </a:cubicBezTo>
                  <a:close/>
                </a:path>
              </a:pathLst>
            </a:custGeom>
            <a:solidFill>
              <a:schemeClr val="accent1">
                <a:alpha val="85000"/>
              </a:scheme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marL="568311" algn="just" defTabSz="914378">
                <a:lnSpc>
                  <a:spcPct val="120000"/>
                </a:lnSpc>
                <a:buClr>
                  <a:srgbClr val="000000"/>
                </a:buClr>
              </a:pPr>
              <a:r>
                <a:rPr lang="en-US" sz="2550" kern="0" dirty="0" err="1">
                  <a:solidFill>
                    <a:srgbClr val="000000"/>
                  </a:solidFill>
                  <a:latin typeface="Calibri" panose="020F0502020204030204" pitchFamily="34" charset="0"/>
                  <a:cs typeface="Calibri" panose="020F0502020204030204" pitchFamily="34" charset="0"/>
                  <a:sym typeface="Arial"/>
                </a:rPr>
                <a:t>Phân</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công</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đọc</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từng</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đoạn</a:t>
              </a:r>
              <a:endParaRPr lang="en-US" sz="2550" kern="0" dirty="0">
                <a:solidFill>
                  <a:srgbClr val="000000"/>
                </a:solidFill>
                <a:latin typeface="Calibri" panose="020F0502020204030204" pitchFamily="34" charset="0"/>
                <a:cs typeface="Calibri" panose="020F0502020204030204" pitchFamily="34" charset="0"/>
                <a:sym typeface="Arial"/>
              </a:endParaRPr>
            </a:p>
            <a:p>
              <a:pPr marL="568311" algn="just" defTabSz="914378">
                <a:lnSpc>
                  <a:spcPct val="120000"/>
                </a:lnSpc>
                <a:buClr>
                  <a:srgbClr val="000000"/>
                </a:buClr>
              </a:pPr>
              <a:r>
                <a:rPr lang="en-US" sz="2550" kern="0" dirty="0" err="1">
                  <a:solidFill>
                    <a:srgbClr val="000000"/>
                  </a:solidFill>
                  <a:latin typeface="Calibri" panose="020F0502020204030204" pitchFamily="34" charset="0"/>
                  <a:cs typeface="Calibri" panose="020F0502020204030204" pitchFamily="34" charset="0"/>
                  <a:sym typeface="Arial"/>
                </a:rPr>
                <a:t>Tất</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cả</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thành</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viên</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đều</a:t>
              </a:r>
              <a:r>
                <a:rPr lang="en-US" sz="2550" kern="0" dirty="0">
                  <a:solidFill>
                    <a:srgbClr val="000000"/>
                  </a:solidFill>
                  <a:latin typeface="Calibri" panose="020F0502020204030204" pitchFamily="34" charset="0"/>
                  <a:cs typeface="Calibri" panose="020F0502020204030204" pitchFamily="34" charset="0"/>
                  <a:sym typeface="Arial"/>
                </a:rPr>
                <a:t> </a:t>
              </a:r>
              <a:r>
                <a:rPr lang="en-US" sz="2550" kern="0" dirty="0" err="1">
                  <a:solidFill>
                    <a:srgbClr val="000000"/>
                  </a:solidFill>
                  <a:latin typeface="Calibri" panose="020F0502020204030204" pitchFamily="34" charset="0"/>
                  <a:cs typeface="Calibri" panose="020F0502020204030204" pitchFamily="34" charset="0"/>
                  <a:sym typeface="Arial"/>
                </a:rPr>
                <a:t>đọc</a:t>
              </a:r>
              <a:r>
                <a:rPr lang="en-US" sz="2550" kern="0" dirty="0">
                  <a:solidFill>
                    <a:srgbClr val="000000"/>
                  </a:solidFill>
                  <a:latin typeface="Calibri" panose="020F0502020204030204" pitchFamily="34" charset="0"/>
                  <a:cs typeface="Calibri" panose="020F0502020204030204" pitchFamily="34" charset="0"/>
                  <a:sym typeface="Arial"/>
                </a:rPr>
                <a:t>.</a:t>
              </a:r>
            </a:p>
          </p:txBody>
        </p:sp>
        <p:sp>
          <p:nvSpPr>
            <p:cNvPr id="6" name="Rectangle: Rounded Corners 25">
              <a:extLst>
                <a:ext uri="{FF2B5EF4-FFF2-40B4-BE49-F238E27FC236}">
                  <a16:creationId xmlns:a16="http://schemas.microsoft.com/office/drawing/2014/main" id="{18374AEF-D36C-43E1-AC64-C290B4910A01}"/>
                </a:ext>
              </a:extLst>
            </p:cNvPr>
            <p:cNvSpPr/>
            <p:nvPr/>
          </p:nvSpPr>
          <p:spPr>
            <a:xfrm>
              <a:off x="4331298" y="2237142"/>
              <a:ext cx="2142202" cy="615893"/>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Yêu</a:t>
              </a:r>
              <a:r>
                <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Cầu</a:t>
              </a:r>
              <a:endPar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pic>
          <p:nvPicPr>
            <p:cNvPr id="7" name="Picture 6">
              <a:extLst>
                <a:ext uri="{FF2B5EF4-FFF2-40B4-BE49-F238E27FC236}">
                  <a16:creationId xmlns:a16="http://schemas.microsoft.com/office/drawing/2014/main" id="{F680FCB0-EE99-4E2A-82F3-A82ED95E011D}"/>
                </a:ext>
              </a:extLst>
            </p:cNvPr>
            <p:cNvPicPr>
              <a:picLocks noChangeAspect="1"/>
            </p:cNvPicPr>
            <p:nvPr/>
          </p:nvPicPr>
          <p:blipFill>
            <a:blip r:embed="rId5"/>
            <a:stretch>
              <a:fillRect/>
            </a:stretch>
          </p:blipFill>
          <p:spPr>
            <a:xfrm flipH="1">
              <a:off x="3150159" y="2950846"/>
              <a:ext cx="539085" cy="539084"/>
            </a:xfrm>
            <a:prstGeom prst="rect">
              <a:avLst/>
            </a:prstGeom>
          </p:spPr>
        </p:pic>
        <p:pic>
          <p:nvPicPr>
            <p:cNvPr id="8" name="Picture 7">
              <a:extLst>
                <a:ext uri="{FF2B5EF4-FFF2-40B4-BE49-F238E27FC236}">
                  <a16:creationId xmlns:a16="http://schemas.microsoft.com/office/drawing/2014/main" id="{B5C3EE62-F9E8-4472-8B91-48BE4728563D}"/>
                </a:ext>
              </a:extLst>
            </p:cNvPr>
            <p:cNvPicPr>
              <a:picLocks noChangeAspect="1"/>
            </p:cNvPicPr>
            <p:nvPr/>
          </p:nvPicPr>
          <p:blipFill>
            <a:blip r:embed="rId5"/>
            <a:stretch>
              <a:fillRect/>
            </a:stretch>
          </p:blipFill>
          <p:spPr>
            <a:xfrm flipH="1">
              <a:off x="3150160" y="3571453"/>
              <a:ext cx="539084" cy="539084"/>
            </a:xfrm>
            <a:prstGeom prst="rect">
              <a:avLst/>
            </a:prstGeom>
          </p:spPr>
        </p:pic>
      </p:grpSp>
      <p:grpSp>
        <p:nvGrpSpPr>
          <p:cNvPr id="9" name="Group 8">
            <a:extLst>
              <a:ext uri="{FF2B5EF4-FFF2-40B4-BE49-F238E27FC236}">
                <a16:creationId xmlns:a16="http://schemas.microsoft.com/office/drawing/2014/main" id="{AA6CD6FF-92FD-4E82-8F2E-23D737CC9BE7}"/>
              </a:ext>
            </a:extLst>
          </p:cNvPr>
          <p:cNvGrpSpPr/>
          <p:nvPr/>
        </p:nvGrpSpPr>
        <p:grpSpPr>
          <a:xfrm>
            <a:off x="3472444" y="2693934"/>
            <a:ext cx="5487683" cy="2250334"/>
            <a:chOff x="353342" y="2065133"/>
            <a:chExt cx="5487682" cy="2141809"/>
          </a:xfrm>
        </p:grpSpPr>
        <p:grpSp>
          <p:nvGrpSpPr>
            <p:cNvPr id="10" name="Group 9">
              <a:extLst>
                <a:ext uri="{FF2B5EF4-FFF2-40B4-BE49-F238E27FC236}">
                  <a16:creationId xmlns:a16="http://schemas.microsoft.com/office/drawing/2014/main" id="{AF51371B-B7B2-421F-88DA-BD4431EB4DC2}"/>
                </a:ext>
              </a:extLst>
            </p:cNvPr>
            <p:cNvGrpSpPr/>
            <p:nvPr/>
          </p:nvGrpSpPr>
          <p:grpSpPr>
            <a:xfrm>
              <a:off x="353342" y="2065133"/>
              <a:ext cx="5487682" cy="2141809"/>
              <a:chOff x="2975205" y="1899324"/>
              <a:chExt cx="6167666" cy="2129098"/>
            </a:xfrm>
          </p:grpSpPr>
          <p:sp>
            <p:nvSpPr>
              <p:cNvPr id="23" name="Rectangle: Rounded Corners 42">
                <a:extLst>
                  <a:ext uri="{FF2B5EF4-FFF2-40B4-BE49-F238E27FC236}">
                    <a16:creationId xmlns:a16="http://schemas.microsoft.com/office/drawing/2014/main" id="{C67F14C4-AE0A-4D82-B5D2-5A3062FFC0C9}"/>
                  </a:ext>
                </a:extLst>
              </p:cNvPr>
              <p:cNvSpPr/>
              <p:nvPr/>
            </p:nvSpPr>
            <p:spPr>
              <a:xfrm>
                <a:off x="2975205" y="2179921"/>
                <a:ext cx="6167666" cy="1848501"/>
              </a:xfrm>
              <a:custGeom>
                <a:avLst/>
                <a:gdLst>
                  <a:gd name="connsiteX0" fmla="*/ 0 w 6167666"/>
                  <a:gd name="connsiteY0" fmla="*/ 372880 h 1848501"/>
                  <a:gd name="connsiteX1" fmla="*/ 372880 w 6167666"/>
                  <a:gd name="connsiteY1" fmla="*/ 0 h 1848501"/>
                  <a:gd name="connsiteX2" fmla="*/ 1050618 w 6167666"/>
                  <a:gd name="connsiteY2" fmla="*/ 0 h 1848501"/>
                  <a:gd name="connsiteX3" fmla="*/ 1619918 w 6167666"/>
                  <a:gd name="connsiteY3" fmla="*/ 0 h 1848501"/>
                  <a:gd name="connsiteX4" fmla="*/ 2189219 w 6167666"/>
                  <a:gd name="connsiteY4" fmla="*/ 0 h 1848501"/>
                  <a:gd name="connsiteX5" fmla="*/ 2921176 w 6167666"/>
                  <a:gd name="connsiteY5" fmla="*/ 0 h 1848501"/>
                  <a:gd name="connsiteX6" fmla="*/ 3436257 w 6167666"/>
                  <a:gd name="connsiteY6" fmla="*/ 0 h 1848501"/>
                  <a:gd name="connsiteX7" fmla="*/ 4005557 w 6167666"/>
                  <a:gd name="connsiteY7" fmla="*/ 0 h 1848501"/>
                  <a:gd name="connsiteX8" fmla="*/ 4791733 w 6167666"/>
                  <a:gd name="connsiteY8" fmla="*/ 0 h 1848501"/>
                  <a:gd name="connsiteX9" fmla="*/ 5794786 w 6167666"/>
                  <a:gd name="connsiteY9" fmla="*/ 0 h 1848501"/>
                  <a:gd name="connsiteX10" fmla="*/ 6167666 w 6167666"/>
                  <a:gd name="connsiteY10" fmla="*/ 372880 h 1848501"/>
                  <a:gd name="connsiteX11" fmla="*/ 6167666 w 6167666"/>
                  <a:gd name="connsiteY11" fmla="*/ 924251 h 1848501"/>
                  <a:gd name="connsiteX12" fmla="*/ 6167666 w 6167666"/>
                  <a:gd name="connsiteY12" fmla="*/ 1475621 h 1848501"/>
                  <a:gd name="connsiteX13" fmla="*/ 5794786 w 6167666"/>
                  <a:gd name="connsiteY13" fmla="*/ 1848501 h 1848501"/>
                  <a:gd name="connsiteX14" fmla="*/ 5117048 w 6167666"/>
                  <a:gd name="connsiteY14" fmla="*/ 1848501 h 1848501"/>
                  <a:gd name="connsiteX15" fmla="*/ 4439310 w 6167666"/>
                  <a:gd name="connsiteY15" fmla="*/ 1848501 h 1848501"/>
                  <a:gd name="connsiteX16" fmla="*/ 3707352 w 6167666"/>
                  <a:gd name="connsiteY16" fmla="*/ 1848501 h 1848501"/>
                  <a:gd name="connsiteX17" fmla="*/ 3029614 w 6167666"/>
                  <a:gd name="connsiteY17" fmla="*/ 1848501 h 1848501"/>
                  <a:gd name="connsiteX18" fmla="*/ 2406095 w 6167666"/>
                  <a:gd name="connsiteY18" fmla="*/ 1848501 h 1848501"/>
                  <a:gd name="connsiteX19" fmla="*/ 1782576 w 6167666"/>
                  <a:gd name="connsiteY19" fmla="*/ 1848501 h 1848501"/>
                  <a:gd name="connsiteX20" fmla="*/ 1267494 w 6167666"/>
                  <a:gd name="connsiteY20" fmla="*/ 1848501 h 1848501"/>
                  <a:gd name="connsiteX21" fmla="*/ 372880 w 6167666"/>
                  <a:gd name="connsiteY21" fmla="*/ 1848501 h 1848501"/>
                  <a:gd name="connsiteX22" fmla="*/ 0 w 6167666"/>
                  <a:gd name="connsiteY22" fmla="*/ 1475621 h 1848501"/>
                  <a:gd name="connsiteX23" fmla="*/ 0 w 6167666"/>
                  <a:gd name="connsiteY23" fmla="*/ 935278 h 1848501"/>
                  <a:gd name="connsiteX24" fmla="*/ 0 w 6167666"/>
                  <a:gd name="connsiteY24" fmla="*/ 372880 h 1848501"/>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6167666" h="1848501" fill="none" extrusionOk="0">
                    <a:moveTo>
                      <a:pt x="0" y="372880"/>
                    </a:moveTo>
                    <a:cubicBezTo>
                      <a:pt x="-11056" y="133973"/>
                      <a:pt x="178502" y="16920"/>
                      <a:pt x="372880" y="0"/>
                    </a:cubicBezTo>
                    <a:cubicBezTo>
                      <a:pt x="588851" y="29283"/>
                      <a:pt x="808690" y="-10857"/>
                      <a:pt x="1050618" y="0"/>
                    </a:cubicBezTo>
                    <a:cubicBezTo>
                      <a:pt x="1292546" y="10857"/>
                      <a:pt x="1356574" y="17088"/>
                      <a:pt x="1619918" y="0"/>
                    </a:cubicBezTo>
                    <a:cubicBezTo>
                      <a:pt x="1883262" y="-17088"/>
                      <a:pt x="1913607" y="19460"/>
                      <a:pt x="2189219" y="0"/>
                    </a:cubicBezTo>
                    <a:cubicBezTo>
                      <a:pt x="2464831" y="-19460"/>
                      <a:pt x="2754951" y="-20105"/>
                      <a:pt x="2921176" y="0"/>
                    </a:cubicBezTo>
                    <a:cubicBezTo>
                      <a:pt x="3087401" y="20105"/>
                      <a:pt x="3282486" y="-22994"/>
                      <a:pt x="3436257" y="0"/>
                    </a:cubicBezTo>
                    <a:cubicBezTo>
                      <a:pt x="3590028" y="22994"/>
                      <a:pt x="3729477" y="12090"/>
                      <a:pt x="4005557" y="0"/>
                    </a:cubicBezTo>
                    <a:cubicBezTo>
                      <a:pt x="4281637" y="-12090"/>
                      <a:pt x="4419911" y="-9460"/>
                      <a:pt x="4791733" y="0"/>
                    </a:cubicBezTo>
                    <a:cubicBezTo>
                      <a:pt x="5163555" y="9460"/>
                      <a:pt x="5551368" y="-22960"/>
                      <a:pt x="5794786" y="0"/>
                    </a:cubicBezTo>
                    <a:cubicBezTo>
                      <a:pt x="5977184" y="29274"/>
                      <a:pt x="6189205" y="179948"/>
                      <a:pt x="6167666" y="372880"/>
                    </a:cubicBezTo>
                    <a:cubicBezTo>
                      <a:pt x="6164314" y="566657"/>
                      <a:pt x="6187244" y="751386"/>
                      <a:pt x="6167666" y="924251"/>
                    </a:cubicBezTo>
                    <a:cubicBezTo>
                      <a:pt x="6148088" y="1097116"/>
                      <a:pt x="6177141" y="1202768"/>
                      <a:pt x="6167666" y="1475621"/>
                    </a:cubicBezTo>
                    <a:cubicBezTo>
                      <a:pt x="6182310" y="1678960"/>
                      <a:pt x="5984140" y="1831096"/>
                      <a:pt x="5794786" y="1848501"/>
                    </a:cubicBezTo>
                    <a:cubicBezTo>
                      <a:pt x="5656740" y="1877984"/>
                      <a:pt x="5455491" y="1835567"/>
                      <a:pt x="5117048" y="1848501"/>
                    </a:cubicBezTo>
                    <a:cubicBezTo>
                      <a:pt x="4778605" y="1861435"/>
                      <a:pt x="4629016" y="1864043"/>
                      <a:pt x="4439310" y="1848501"/>
                    </a:cubicBezTo>
                    <a:cubicBezTo>
                      <a:pt x="4249604" y="1832959"/>
                      <a:pt x="3892874" y="1841344"/>
                      <a:pt x="3707352" y="1848501"/>
                    </a:cubicBezTo>
                    <a:cubicBezTo>
                      <a:pt x="3521830" y="1855658"/>
                      <a:pt x="3336253" y="1827519"/>
                      <a:pt x="3029614" y="1848501"/>
                    </a:cubicBezTo>
                    <a:cubicBezTo>
                      <a:pt x="2722975" y="1869483"/>
                      <a:pt x="2573967" y="1879207"/>
                      <a:pt x="2406095" y="1848501"/>
                    </a:cubicBezTo>
                    <a:cubicBezTo>
                      <a:pt x="2238223" y="1817795"/>
                      <a:pt x="2005372" y="1824078"/>
                      <a:pt x="1782576" y="1848501"/>
                    </a:cubicBezTo>
                    <a:cubicBezTo>
                      <a:pt x="1559780" y="1872924"/>
                      <a:pt x="1409339" y="1830094"/>
                      <a:pt x="1267494" y="1848501"/>
                    </a:cubicBezTo>
                    <a:cubicBezTo>
                      <a:pt x="1125649" y="1866908"/>
                      <a:pt x="585192" y="1847671"/>
                      <a:pt x="372880" y="1848501"/>
                    </a:cubicBezTo>
                    <a:cubicBezTo>
                      <a:pt x="129066" y="1865657"/>
                      <a:pt x="13451" y="1665456"/>
                      <a:pt x="0" y="1475621"/>
                    </a:cubicBezTo>
                    <a:cubicBezTo>
                      <a:pt x="16219" y="1305244"/>
                      <a:pt x="25815" y="1119016"/>
                      <a:pt x="0" y="935278"/>
                    </a:cubicBezTo>
                    <a:cubicBezTo>
                      <a:pt x="-25815" y="751540"/>
                      <a:pt x="-20713" y="536335"/>
                      <a:pt x="0" y="372880"/>
                    </a:cubicBezTo>
                    <a:close/>
                  </a:path>
                  <a:path w="6167666" h="1848501" stroke="0" extrusionOk="0">
                    <a:moveTo>
                      <a:pt x="0" y="372880"/>
                    </a:moveTo>
                    <a:cubicBezTo>
                      <a:pt x="1088" y="200204"/>
                      <a:pt x="173489" y="11696"/>
                      <a:pt x="372880" y="0"/>
                    </a:cubicBezTo>
                    <a:cubicBezTo>
                      <a:pt x="704865" y="2027"/>
                      <a:pt x="915813" y="-1673"/>
                      <a:pt x="1104837" y="0"/>
                    </a:cubicBezTo>
                    <a:cubicBezTo>
                      <a:pt x="1293861" y="1673"/>
                      <a:pt x="1485222" y="18908"/>
                      <a:pt x="1674137" y="0"/>
                    </a:cubicBezTo>
                    <a:cubicBezTo>
                      <a:pt x="1863052" y="-18908"/>
                      <a:pt x="2007618" y="-25937"/>
                      <a:pt x="2243438" y="0"/>
                    </a:cubicBezTo>
                    <a:cubicBezTo>
                      <a:pt x="2479258" y="25937"/>
                      <a:pt x="2678339" y="-22909"/>
                      <a:pt x="2975395" y="0"/>
                    </a:cubicBezTo>
                    <a:cubicBezTo>
                      <a:pt x="3272451" y="22909"/>
                      <a:pt x="3291894" y="-9472"/>
                      <a:pt x="3598914" y="0"/>
                    </a:cubicBezTo>
                    <a:cubicBezTo>
                      <a:pt x="3905934" y="9472"/>
                      <a:pt x="4096065" y="-27741"/>
                      <a:pt x="4385090" y="0"/>
                    </a:cubicBezTo>
                    <a:cubicBezTo>
                      <a:pt x="4674115" y="27741"/>
                      <a:pt x="4995378" y="-834"/>
                      <a:pt x="5171267" y="0"/>
                    </a:cubicBezTo>
                    <a:cubicBezTo>
                      <a:pt x="5347156" y="834"/>
                      <a:pt x="5519897" y="4939"/>
                      <a:pt x="5794786" y="0"/>
                    </a:cubicBezTo>
                    <a:cubicBezTo>
                      <a:pt x="5975638" y="-11270"/>
                      <a:pt x="6152254" y="166809"/>
                      <a:pt x="6167666" y="372880"/>
                    </a:cubicBezTo>
                    <a:cubicBezTo>
                      <a:pt x="6147670" y="483169"/>
                      <a:pt x="6152246" y="793471"/>
                      <a:pt x="6167666" y="924251"/>
                    </a:cubicBezTo>
                    <a:cubicBezTo>
                      <a:pt x="6183086" y="1055031"/>
                      <a:pt x="6155629" y="1308539"/>
                      <a:pt x="6167666" y="1475621"/>
                    </a:cubicBezTo>
                    <a:cubicBezTo>
                      <a:pt x="6169197" y="1661708"/>
                      <a:pt x="5991731" y="1831436"/>
                      <a:pt x="5794786" y="1848501"/>
                    </a:cubicBezTo>
                    <a:cubicBezTo>
                      <a:pt x="5670831" y="1823215"/>
                      <a:pt x="5517867" y="1857968"/>
                      <a:pt x="5279705" y="1848501"/>
                    </a:cubicBezTo>
                    <a:cubicBezTo>
                      <a:pt x="5041543" y="1839034"/>
                      <a:pt x="4651962" y="1840370"/>
                      <a:pt x="4493529" y="1848501"/>
                    </a:cubicBezTo>
                    <a:cubicBezTo>
                      <a:pt x="4335096" y="1856632"/>
                      <a:pt x="4160096" y="1841414"/>
                      <a:pt x="3870009" y="1848501"/>
                    </a:cubicBezTo>
                    <a:cubicBezTo>
                      <a:pt x="3579922" y="1855588"/>
                      <a:pt x="3529754" y="1859028"/>
                      <a:pt x="3246490" y="1848501"/>
                    </a:cubicBezTo>
                    <a:cubicBezTo>
                      <a:pt x="2963226" y="1837974"/>
                      <a:pt x="2658988" y="1825271"/>
                      <a:pt x="2460314" y="1848501"/>
                    </a:cubicBezTo>
                    <a:cubicBezTo>
                      <a:pt x="2261640" y="1871731"/>
                      <a:pt x="1980145" y="1847160"/>
                      <a:pt x="1728357" y="1848501"/>
                    </a:cubicBezTo>
                    <a:cubicBezTo>
                      <a:pt x="1476569" y="1849842"/>
                      <a:pt x="1299506" y="1858357"/>
                      <a:pt x="1104837" y="1848501"/>
                    </a:cubicBezTo>
                    <a:cubicBezTo>
                      <a:pt x="910168" y="1838645"/>
                      <a:pt x="633135" y="1867703"/>
                      <a:pt x="372880" y="1848501"/>
                    </a:cubicBezTo>
                    <a:cubicBezTo>
                      <a:pt x="169372" y="1853772"/>
                      <a:pt x="-11865" y="1677097"/>
                      <a:pt x="0" y="1475621"/>
                    </a:cubicBezTo>
                    <a:cubicBezTo>
                      <a:pt x="-14383" y="1276525"/>
                      <a:pt x="17420" y="1113720"/>
                      <a:pt x="0" y="913223"/>
                    </a:cubicBezTo>
                    <a:cubicBezTo>
                      <a:pt x="-17420" y="712726"/>
                      <a:pt x="-484" y="591553"/>
                      <a:pt x="0" y="372880"/>
                    </a:cubicBezTo>
                    <a:close/>
                  </a:path>
                </a:pathLst>
              </a:custGeom>
              <a:solidFill>
                <a:srgbClr val="0070C0">
                  <a:alpha val="85000"/>
                </a:srgbClr>
              </a:solidFill>
              <a:ln w="38100">
                <a:solidFill>
                  <a:srgbClr val="002060"/>
                </a:solidFill>
                <a:extLst>
                  <a:ext uri="{C807C97D-BFC1-408E-A445-0C87EB9F89A2}">
                    <ask:lineSketchStyleProps xmlns:ask="http://schemas.microsoft.com/office/drawing/2018/sketchyshapes" sd="2129858240">
                      <a:prstGeom prst="roundRect">
                        <a:avLst>
                          <a:gd name="adj" fmla="val 20172"/>
                        </a:avLst>
                      </a:prstGeom>
                      <ask:type>
                        <ask:lineSketchFreehan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b"/>
              <a:lstStyle/>
              <a:p>
                <a:pPr algn="just" defTabSz="914378">
                  <a:lnSpc>
                    <a:spcPct val="110000"/>
                  </a:lnSpc>
                  <a:buClr>
                    <a:srgbClr val="000000"/>
                  </a:buClr>
                </a:pPr>
                <a:r>
                  <a:rPr lang="en-US" sz="2700" kern="0" dirty="0">
                    <a:solidFill>
                      <a:srgbClr val="FFC000"/>
                    </a:solidFill>
                    <a:latin typeface="Calibri" panose="020F0502020204030204" pitchFamily="34" charset="0"/>
                    <a:cs typeface="Calibri" panose="020F0502020204030204" pitchFamily="34" charset="0"/>
                    <a:sym typeface="Arial"/>
                  </a:rPr>
                  <a:t>1. </a:t>
                </a:r>
                <a:r>
                  <a:rPr lang="en-US" sz="2700" kern="0" dirty="0" err="1">
                    <a:solidFill>
                      <a:srgbClr val="FFC000"/>
                    </a:solidFill>
                    <a:latin typeface="Calibri" panose="020F0502020204030204" pitchFamily="34" charset="0"/>
                    <a:cs typeface="Calibri" panose="020F0502020204030204" pitchFamily="34" charset="0"/>
                    <a:sym typeface="Arial"/>
                  </a:rPr>
                  <a:t>Đọc</a:t>
                </a:r>
                <a:r>
                  <a:rPr lang="en-US" sz="2700" kern="0" dirty="0">
                    <a:solidFill>
                      <a:srgbClr val="FFC000"/>
                    </a:solidFill>
                    <a:latin typeface="Calibri" panose="020F0502020204030204" pitchFamily="34" charset="0"/>
                    <a:cs typeface="Calibri" panose="020F0502020204030204" pitchFamily="34" charset="0"/>
                    <a:sym typeface="Arial"/>
                  </a:rPr>
                  <a:t> </a:t>
                </a:r>
                <a:r>
                  <a:rPr lang="en-US" sz="2700" kern="0" dirty="0" err="1">
                    <a:solidFill>
                      <a:srgbClr val="FFC000"/>
                    </a:solidFill>
                    <a:latin typeface="Calibri" panose="020F0502020204030204" pitchFamily="34" charset="0"/>
                    <a:cs typeface="Calibri" panose="020F0502020204030204" pitchFamily="34" charset="0"/>
                    <a:sym typeface="Arial"/>
                  </a:rPr>
                  <a:t>đúng</a:t>
                </a:r>
                <a:r>
                  <a:rPr lang="en-US" sz="2700" kern="0" dirty="0">
                    <a:solidFill>
                      <a:srgbClr val="FFC000"/>
                    </a:solidFill>
                    <a:latin typeface="Calibri" panose="020F0502020204030204" pitchFamily="34" charset="0"/>
                    <a:cs typeface="Calibri" panose="020F0502020204030204" pitchFamily="34" charset="0"/>
                    <a:sym typeface="Arial"/>
                  </a:rPr>
                  <a:t>.</a:t>
                </a:r>
              </a:p>
              <a:p>
                <a:pPr algn="just" defTabSz="914378">
                  <a:lnSpc>
                    <a:spcPct val="110000"/>
                  </a:lnSpc>
                  <a:buClr>
                    <a:srgbClr val="000000"/>
                  </a:buClr>
                </a:pPr>
                <a:r>
                  <a:rPr lang="en-US" sz="2700" kern="0" dirty="0">
                    <a:solidFill>
                      <a:srgbClr val="FFC000"/>
                    </a:solidFill>
                    <a:latin typeface="Calibri" panose="020F0502020204030204" pitchFamily="34" charset="0"/>
                    <a:cs typeface="Calibri" panose="020F0502020204030204" pitchFamily="34" charset="0"/>
                    <a:sym typeface="Arial"/>
                  </a:rPr>
                  <a:t>2. </a:t>
                </a:r>
                <a:r>
                  <a:rPr lang="en-US" sz="2700" kern="0" dirty="0" err="1">
                    <a:solidFill>
                      <a:srgbClr val="FFC000"/>
                    </a:solidFill>
                    <a:latin typeface="Calibri" panose="020F0502020204030204" pitchFamily="34" charset="0"/>
                    <a:cs typeface="Calibri" panose="020F0502020204030204" pitchFamily="34" charset="0"/>
                    <a:sym typeface="Arial"/>
                  </a:rPr>
                  <a:t>Đọc</a:t>
                </a:r>
                <a:r>
                  <a:rPr lang="en-US" sz="2700" kern="0" dirty="0">
                    <a:solidFill>
                      <a:srgbClr val="FFC000"/>
                    </a:solidFill>
                    <a:latin typeface="Calibri" panose="020F0502020204030204" pitchFamily="34" charset="0"/>
                    <a:cs typeface="Calibri" panose="020F0502020204030204" pitchFamily="34" charset="0"/>
                    <a:sym typeface="Arial"/>
                  </a:rPr>
                  <a:t> to, </a:t>
                </a:r>
                <a:r>
                  <a:rPr lang="en-US" sz="2700" kern="0" dirty="0" err="1">
                    <a:solidFill>
                      <a:srgbClr val="FFC000"/>
                    </a:solidFill>
                    <a:latin typeface="Calibri" panose="020F0502020204030204" pitchFamily="34" charset="0"/>
                    <a:cs typeface="Calibri" panose="020F0502020204030204" pitchFamily="34" charset="0"/>
                    <a:sym typeface="Arial"/>
                  </a:rPr>
                  <a:t>rõ</a:t>
                </a:r>
                <a:r>
                  <a:rPr lang="en-US" sz="2700" kern="0" dirty="0">
                    <a:solidFill>
                      <a:srgbClr val="FFC000"/>
                    </a:solidFill>
                    <a:latin typeface="Calibri" panose="020F0502020204030204" pitchFamily="34" charset="0"/>
                    <a:cs typeface="Calibri" panose="020F0502020204030204" pitchFamily="34" charset="0"/>
                    <a:sym typeface="Arial"/>
                  </a:rPr>
                  <a:t>.</a:t>
                </a:r>
              </a:p>
              <a:p>
                <a:pPr algn="just" defTabSz="914378">
                  <a:lnSpc>
                    <a:spcPct val="110000"/>
                  </a:lnSpc>
                  <a:buClr>
                    <a:srgbClr val="000000"/>
                  </a:buClr>
                </a:pPr>
                <a:r>
                  <a:rPr lang="en-US" sz="2700" kern="0" dirty="0">
                    <a:solidFill>
                      <a:srgbClr val="FFC000"/>
                    </a:solidFill>
                    <a:latin typeface="Calibri" panose="020F0502020204030204" pitchFamily="34" charset="0"/>
                    <a:cs typeface="Calibri" panose="020F0502020204030204" pitchFamily="34" charset="0"/>
                    <a:sym typeface="Arial"/>
                  </a:rPr>
                  <a:t>3. </a:t>
                </a:r>
                <a:r>
                  <a:rPr lang="en-US" sz="2700" kern="0" dirty="0" err="1">
                    <a:solidFill>
                      <a:srgbClr val="FFC000"/>
                    </a:solidFill>
                    <a:latin typeface="Calibri" panose="020F0502020204030204" pitchFamily="34" charset="0"/>
                    <a:cs typeface="Calibri" panose="020F0502020204030204" pitchFamily="34" charset="0"/>
                    <a:sym typeface="Arial"/>
                  </a:rPr>
                  <a:t>Đọc</a:t>
                </a:r>
                <a:r>
                  <a:rPr lang="en-US" sz="2700" kern="0" dirty="0">
                    <a:solidFill>
                      <a:srgbClr val="FFC000"/>
                    </a:solidFill>
                    <a:latin typeface="Calibri" panose="020F0502020204030204" pitchFamily="34" charset="0"/>
                    <a:cs typeface="Calibri" panose="020F0502020204030204" pitchFamily="34" charset="0"/>
                    <a:sym typeface="Arial"/>
                  </a:rPr>
                  <a:t> </a:t>
                </a:r>
                <a:r>
                  <a:rPr lang="en-US" sz="2700" kern="0" dirty="0" err="1">
                    <a:solidFill>
                      <a:srgbClr val="FFC000"/>
                    </a:solidFill>
                    <a:latin typeface="Calibri" panose="020F0502020204030204" pitchFamily="34" charset="0"/>
                    <a:cs typeface="Calibri" panose="020F0502020204030204" pitchFamily="34" charset="0"/>
                    <a:sym typeface="Arial"/>
                  </a:rPr>
                  <a:t>ngắt</a:t>
                </a:r>
                <a:r>
                  <a:rPr lang="en-US" sz="2700" kern="0" dirty="0">
                    <a:solidFill>
                      <a:srgbClr val="FFC000"/>
                    </a:solidFill>
                    <a:latin typeface="Calibri" panose="020F0502020204030204" pitchFamily="34" charset="0"/>
                    <a:cs typeface="Calibri" panose="020F0502020204030204" pitchFamily="34" charset="0"/>
                    <a:sym typeface="Arial"/>
                  </a:rPr>
                  <a:t>, </a:t>
                </a:r>
                <a:r>
                  <a:rPr lang="en-US" sz="2700" kern="0" dirty="0" err="1">
                    <a:solidFill>
                      <a:srgbClr val="FFC000"/>
                    </a:solidFill>
                    <a:latin typeface="Calibri" panose="020F0502020204030204" pitchFamily="34" charset="0"/>
                    <a:cs typeface="Calibri" panose="020F0502020204030204" pitchFamily="34" charset="0"/>
                    <a:sym typeface="Arial"/>
                  </a:rPr>
                  <a:t>nghỉ</a:t>
                </a:r>
                <a:r>
                  <a:rPr lang="en-US" sz="2700" kern="0" dirty="0">
                    <a:solidFill>
                      <a:srgbClr val="FFC000"/>
                    </a:solidFill>
                    <a:latin typeface="Calibri" panose="020F0502020204030204" pitchFamily="34" charset="0"/>
                    <a:cs typeface="Calibri" panose="020F0502020204030204" pitchFamily="34" charset="0"/>
                    <a:sym typeface="Arial"/>
                  </a:rPr>
                  <a:t> </a:t>
                </a:r>
                <a:r>
                  <a:rPr lang="en-US" sz="2700" kern="0" dirty="0" err="1">
                    <a:solidFill>
                      <a:srgbClr val="FFC000"/>
                    </a:solidFill>
                    <a:latin typeface="Calibri" panose="020F0502020204030204" pitchFamily="34" charset="0"/>
                    <a:cs typeface="Calibri" panose="020F0502020204030204" pitchFamily="34" charset="0"/>
                    <a:sym typeface="Arial"/>
                  </a:rPr>
                  <a:t>đúng</a:t>
                </a:r>
                <a:r>
                  <a:rPr lang="en-US" sz="2700" kern="0" dirty="0">
                    <a:solidFill>
                      <a:srgbClr val="FFC000"/>
                    </a:solidFill>
                    <a:latin typeface="Calibri" panose="020F0502020204030204" pitchFamily="34" charset="0"/>
                    <a:cs typeface="Calibri" panose="020F0502020204030204" pitchFamily="34" charset="0"/>
                    <a:sym typeface="Arial"/>
                  </a:rPr>
                  <a:t> </a:t>
                </a:r>
                <a:r>
                  <a:rPr lang="en-US" sz="2700" kern="0" dirty="0" err="1">
                    <a:solidFill>
                      <a:srgbClr val="FFC000"/>
                    </a:solidFill>
                    <a:latin typeface="Calibri" panose="020F0502020204030204" pitchFamily="34" charset="0"/>
                    <a:cs typeface="Calibri" panose="020F0502020204030204" pitchFamily="34" charset="0"/>
                    <a:sym typeface="Arial"/>
                  </a:rPr>
                  <a:t>chỗ</a:t>
                </a:r>
                <a:r>
                  <a:rPr lang="en-US" sz="2700" kern="0" dirty="0">
                    <a:solidFill>
                      <a:srgbClr val="FFC000"/>
                    </a:solidFill>
                    <a:latin typeface="Calibri" panose="020F0502020204030204" pitchFamily="34" charset="0"/>
                    <a:cs typeface="Calibri" panose="020F0502020204030204" pitchFamily="34" charset="0"/>
                    <a:sym typeface="Arial"/>
                  </a:rPr>
                  <a:t>.</a:t>
                </a:r>
              </a:p>
            </p:txBody>
          </p:sp>
          <p:sp>
            <p:nvSpPr>
              <p:cNvPr id="24" name="Rectangle: Rounded Corners 43">
                <a:extLst>
                  <a:ext uri="{FF2B5EF4-FFF2-40B4-BE49-F238E27FC236}">
                    <a16:creationId xmlns:a16="http://schemas.microsoft.com/office/drawing/2014/main" id="{3BCC6BD6-6D35-46F7-933F-D5CEEC0F9EEA}"/>
                  </a:ext>
                </a:extLst>
              </p:cNvPr>
              <p:cNvSpPr/>
              <p:nvPr/>
            </p:nvSpPr>
            <p:spPr>
              <a:xfrm>
                <a:off x="4273810" y="1899324"/>
                <a:ext cx="3672912" cy="487634"/>
              </a:xfrm>
              <a:prstGeom prst="roundRect">
                <a:avLst>
                  <a:gd name="adj" fmla="val 50000"/>
                </a:avLst>
              </a:prstGeom>
              <a:solidFill>
                <a:srgbClr val="CCFFFF"/>
              </a:solidFill>
              <a:ln w="38100">
                <a:solidFill>
                  <a:srgbClr val="002060"/>
                </a:solidFill>
                <a:prstDash val="dash"/>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Tiêu</a:t>
                </a:r>
                <a:r>
                  <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chí</a:t>
                </a:r>
                <a:r>
                  <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đánh</a:t>
                </a:r>
                <a:r>
                  <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 </a:t>
                </a:r>
                <a:r>
                  <a:rPr lang="en-US" sz="2700" b="1" kern="0" dirty="0" err="1">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rPr>
                  <a:t>giá</a:t>
                </a:r>
                <a:endParaRPr lang="en-US" sz="2700" b="1" kern="0" dirty="0">
                  <a:ln w="9525">
                    <a:solidFill>
                      <a:srgbClr val="FFFFFF"/>
                    </a:solidFill>
                    <a:prstDash val="solid"/>
                  </a:ln>
                  <a:solidFill>
                    <a:srgbClr val="002060"/>
                  </a:solidFill>
                  <a:effectLst>
                    <a:outerShdw blurRad="12700" dist="38100" dir="2700000" algn="tl" rotWithShape="0">
                      <a:srgbClr val="7CDDD6">
                        <a:lumMod val="60000"/>
                        <a:lumOff val="40000"/>
                      </a:srgbClr>
                    </a:outerShdw>
                  </a:effectLst>
                  <a:latin typeface="Calibri" panose="020F0502020204030204" pitchFamily="34" charset="0"/>
                  <a:cs typeface="Calibri" panose="020F0502020204030204" pitchFamily="34" charset="0"/>
                  <a:sym typeface="Arial"/>
                </a:endParaRPr>
              </a:p>
            </p:txBody>
          </p:sp>
        </p:grpSp>
        <p:grpSp>
          <p:nvGrpSpPr>
            <p:cNvPr id="11" name="Group 10">
              <a:extLst>
                <a:ext uri="{FF2B5EF4-FFF2-40B4-BE49-F238E27FC236}">
                  <a16:creationId xmlns:a16="http://schemas.microsoft.com/office/drawing/2014/main" id="{4E166E79-4A2B-4F67-A228-22273C3C5D62}"/>
                </a:ext>
              </a:extLst>
            </p:cNvPr>
            <p:cNvGrpSpPr/>
            <p:nvPr/>
          </p:nvGrpSpPr>
          <p:grpSpPr>
            <a:xfrm>
              <a:off x="2311507" y="2693312"/>
              <a:ext cx="1558527" cy="498929"/>
              <a:chOff x="2310575" y="2698268"/>
              <a:chExt cx="1558527" cy="498929"/>
            </a:xfrm>
          </p:grpSpPr>
          <p:pic>
            <p:nvPicPr>
              <p:cNvPr id="20" name="Picture 19" descr="Shape, circle&#10;&#10;Description automatically generated">
                <a:extLst>
                  <a:ext uri="{FF2B5EF4-FFF2-40B4-BE49-F238E27FC236}">
                    <a16:creationId xmlns:a16="http://schemas.microsoft.com/office/drawing/2014/main" id="{5BCC38E0-2F22-4874-AF57-0C8BBEAA5557}"/>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310575" y="2703237"/>
                <a:ext cx="456217" cy="493960"/>
              </a:xfrm>
              <a:prstGeom prst="rect">
                <a:avLst/>
              </a:prstGeom>
            </p:spPr>
          </p:pic>
          <p:pic>
            <p:nvPicPr>
              <p:cNvPr id="21" name="Picture 20" descr="Shape, circle&#10;&#10;Description automatically generated">
                <a:extLst>
                  <a:ext uri="{FF2B5EF4-FFF2-40B4-BE49-F238E27FC236}">
                    <a16:creationId xmlns:a16="http://schemas.microsoft.com/office/drawing/2014/main" id="{704282D6-E434-45D3-BFB5-24CB2E200896}"/>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342803" y="2698268"/>
                <a:ext cx="526299" cy="477713"/>
              </a:xfrm>
              <a:prstGeom prst="rect">
                <a:avLst/>
              </a:prstGeom>
            </p:spPr>
          </p:pic>
          <p:pic>
            <p:nvPicPr>
              <p:cNvPr id="22" name="Picture 21" descr="Shape, circle&#10;&#10;Description automatically generated">
                <a:extLst>
                  <a:ext uri="{FF2B5EF4-FFF2-40B4-BE49-F238E27FC236}">
                    <a16:creationId xmlns:a16="http://schemas.microsoft.com/office/drawing/2014/main" id="{3ECC6CD9-AA3B-4497-986A-C9FC9CB412F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70634" y="2724452"/>
                <a:ext cx="604846" cy="451529"/>
              </a:xfrm>
              <a:prstGeom prst="rect">
                <a:avLst/>
              </a:prstGeom>
            </p:spPr>
          </p:pic>
        </p:grpSp>
        <p:grpSp>
          <p:nvGrpSpPr>
            <p:cNvPr id="12" name="Group 11">
              <a:extLst>
                <a:ext uri="{FF2B5EF4-FFF2-40B4-BE49-F238E27FC236}">
                  <a16:creationId xmlns:a16="http://schemas.microsoft.com/office/drawing/2014/main" id="{04430194-5115-4E75-9D93-8F5B5356A375}"/>
                </a:ext>
              </a:extLst>
            </p:cNvPr>
            <p:cNvGrpSpPr/>
            <p:nvPr/>
          </p:nvGrpSpPr>
          <p:grpSpPr>
            <a:xfrm>
              <a:off x="2512758" y="3199278"/>
              <a:ext cx="1538407" cy="493960"/>
              <a:chOff x="2265848" y="2667560"/>
              <a:chExt cx="1538407" cy="493960"/>
            </a:xfrm>
          </p:grpSpPr>
          <p:pic>
            <p:nvPicPr>
              <p:cNvPr id="17" name="Picture 16" descr="Shape, circle&#10;&#10;Description automatically generated">
                <a:extLst>
                  <a:ext uri="{FF2B5EF4-FFF2-40B4-BE49-F238E27FC236}">
                    <a16:creationId xmlns:a16="http://schemas.microsoft.com/office/drawing/2014/main" id="{085D7343-0DB5-4B33-BEF9-B21A34795A84}"/>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2265848" y="2667560"/>
                <a:ext cx="456217" cy="493960"/>
              </a:xfrm>
              <a:prstGeom prst="rect">
                <a:avLst/>
              </a:prstGeom>
            </p:spPr>
          </p:pic>
          <p:pic>
            <p:nvPicPr>
              <p:cNvPr id="18" name="Picture 17" descr="Shape, circle&#10;&#10;Description automatically generated">
                <a:extLst>
                  <a:ext uri="{FF2B5EF4-FFF2-40B4-BE49-F238E27FC236}">
                    <a16:creationId xmlns:a16="http://schemas.microsoft.com/office/drawing/2014/main" id="{3EAD1086-8C37-4497-8D02-45F12471F1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3277956" y="2671736"/>
                <a:ext cx="526299" cy="477713"/>
              </a:xfrm>
              <a:prstGeom prst="rect">
                <a:avLst/>
              </a:prstGeom>
            </p:spPr>
          </p:pic>
          <p:pic>
            <p:nvPicPr>
              <p:cNvPr id="19" name="Picture 18" descr="Shape, circle&#10;&#10;Description automatically generated">
                <a:extLst>
                  <a:ext uri="{FF2B5EF4-FFF2-40B4-BE49-F238E27FC236}">
                    <a16:creationId xmlns:a16="http://schemas.microsoft.com/office/drawing/2014/main" id="{8C4BA3CF-C3C6-42F9-9726-E77F85310578}"/>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725905" y="2688775"/>
                <a:ext cx="604846" cy="451529"/>
              </a:xfrm>
              <a:prstGeom prst="rect">
                <a:avLst/>
              </a:prstGeom>
            </p:spPr>
          </p:pic>
        </p:grpSp>
        <p:grpSp>
          <p:nvGrpSpPr>
            <p:cNvPr id="13" name="Group 12">
              <a:extLst>
                <a:ext uri="{FF2B5EF4-FFF2-40B4-BE49-F238E27FC236}">
                  <a16:creationId xmlns:a16="http://schemas.microsoft.com/office/drawing/2014/main" id="{46634F12-2A52-4161-AFB2-4E49E7804980}"/>
                </a:ext>
              </a:extLst>
            </p:cNvPr>
            <p:cNvGrpSpPr/>
            <p:nvPr/>
          </p:nvGrpSpPr>
          <p:grpSpPr>
            <a:xfrm>
              <a:off x="4300862" y="3663380"/>
              <a:ext cx="1433315" cy="493960"/>
              <a:chOff x="1992820" y="2542421"/>
              <a:chExt cx="1433315" cy="493960"/>
            </a:xfrm>
          </p:grpSpPr>
          <p:pic>
            <p:nvPicPr>
              <p:cNvPr id="14" name="Picture 13" descr="Shape, circle&#10;&#10;Description automatically generated">
                <a:extLst>
                  <a:ext uri="{FF2B5EF4-FFF2-40B4-BE49-F238E27FC236}">
                    <a16:creationId xmlns:a16="http://schemas.microsoft.com/office/drawing/2014/main" id="{556F607F-8128-4A09-861C-7CE660EF99C0}"/>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20566" t="4688" r="66338" b="77583"/>
              <a:stretch/>
            </p:blipFill>
            <p:spPr>
              <a:xfrm>
                <a:off x="1992820" y="2542421"/>
                <a:ext cx="456217" cy="493960"/>
              </a:xfrm>
              <a:prstGeom prst="rect">
                <a:avLst/>
              </a:prstGeom>
            </p:spPr>
          </p:pic>
          <p:pic>
            <p:nvPicPr>
              <p:cNvPr id="15" name="Picture 14" descr="Shape, circle&#10;&#10;Description automatically generated">
                <a:extLst>
                  <a:ext uri="{FF2B5EF4-FFF2-40B4-BE49-F238E27FC236}">
                    <a16:creationId xmlns:a16="http://schemas.microsoft.com/office/drawing/2014/main" id="{372BEDE3-C66F-429C-BD07-1A725AB7872F}"/>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65990" t="23028" r="19821" b="60869"/>
              <a:stretch/>
            </p:blipFill>
            <p:spPr>
              <a:xfrm>
                <a:off x="2899836" y="2546019"/>
                <a:ext cx="526299" cy="477713"/>
              </a:xfrm>
              <a:prstGeom prst="rect">
                <a:avLst/>
              </a:prstGeom>
            </p:spPr>
          </p:pic>
          <p:pic>
            <p:nvPicPr>
              <p:cNvPr id="16" name="Picture 15" descr="Shape, circle&#10;&#10;Description automatically generated">
                <a:extLst>
                  <a:ext uri="{FF2B5EF4-FFF2-40B4-BE49-F238E27FC236}">
                    <a16:creationId xmlns:a16="http://schemas.microsoft.com/office/drawing/2014/main" id="{4761C036-302A-4F0D-BE99-57679D979B2C}"/>
                  </a:ext>
                </a:extLst>
              </p:cNvPr>
              <p:cNvPicPr>
                <a:picLocks noChangeAspect="1"/>
              </p:cNvPicPr>
              <p:nvPr/>
            </p:nvPicPr>
            <p:blipFill rotWithShape="1">
              <a:blip r:embed="rId6">
                <a:extLst>
                  <a:ext uri="{BEBA8EAE-BF5A-486C-A8C5-ECC9F3942E4B}">
                    <a14:imgProps xmlns:a14="http://schemas.microsoft.com/office/drawing/2010/main">
                      <a14:imgLayer r:embed="rId7">
                        <a14:imgEffect>
                          <a14:backgroundRemoval t="7752" b="70018" l="10000" r="92540">
                            <a14:foregroundMark x1="12222" y1="67404" x2="12991" y2="68278"/>
                            <a14:foregroundMark x1="10320" y1="65241" x2="10864" y2="65859"/>
                            <a14:foregroundMark x1="40100" y1="27507" x2="42820" y2="35234"/>
                            <a14:foregroundMark x1="41600" y1="27832" x2="44060" y2="34484"/>
                            <a14:foregroundMark x1="71380" y1="30133" x2="71140" y2="31083"/>
                            <a14:foregroundMark x1="26260" y1="10353" x2="25760" y2="13303"/>
                            <a14:foregroundMark x1="27740" y1="15154" x2="27740" y2="15154"/>
                            <a14:foregroundMark x1="27000" y1="13603" x2="27000" y2="15929"/>
                            <a14:backgroundMark x1="8580" y1="64766" x2="15540" y2="71568"/>
                            <a14:backgroundMark x1="15540" y1="71568" x2="18340" y2="70018"/>
                            <a14:backgroundMark x1="14400" y1="66317" x2="13400" y2="71118"/>
                            <a14:backgroundMark x1="16240" y1="60440" x2="13900" y2="71118"/>
                            <a14:backgroundMark x1="13900" y1="71118" x2="13900" y2="71118"/>
                            <a14:backgroundMark x1="13520" y1="62466" x2="13520" y2="68317"/>
                            <a14:backgroundMark x1="9080" y1="61215" x2="13400" y2="65241"/>
                            <a14:backgroundMark x1="12040" y1="66792" x2="7220" y2="71268"/>
                            <a14:backgroundMark x1="11680" y1="65541" x2="10320" y2="67867"/>
                            <a14:backgroundMark x1="59280" y1="24281" x2="60140" y2="44986"/>
                            <a14:backgroundMark x1="83140" y1="8202" x2="89080" y2="19005"/>
                            <a14:backgroundMark x1="89080" y1="19005" x2="89080" y2="19005"/>
                            <a14:backgroundMark x1="87720" y1="5101" x2="91660" y2="19630"/>
                            <a14:backgroundMark x1="79680" y1="11903" x2="97100" y2="13453"/>
                            <a14:backgroundMark x1="92780" y1="12978" x2="90920" y2="18555"/>
                            <a14:backgroundMark x1="86100" y1="15929" x2="90680" y2="15304"/>
                            <a14:backgroundMark x1="87580" y1="10828" x2="88580" y2="18855"/>
                            <a14:backgroundMark x1="92400" y1="12378" x2="92400" y2="12378"/>
                          </a14:backgroundRemoval>
                        </a14:imgEffect>
                      </a14:imgLayer>
                    </a14:imgProps>
                  </a:ext>
                </a:extLst>
              </a:blip>
              <a:srcRect l="34699" t="24091" r="48568" b="60291"/>
              <a:stretch/>
            </p:blipFill>
            <p:spPr>
              <a:xfrm>
                <a:off x="2416947" y="2564642"/>
                <a:ext cx="604846" cy="451529"/>
              </a:xfrm>
              <a:prstGeom prst="rect">
                <a:avLst/>
              </a:prstGeom>
            </p:spPr>
          </p:pic>
        </p:grpSp>
      </p:grpSp>
      <p:pic>
        <p:nvPicPr>
          <p:cNvPr id="25" name="Picture 24">
            <a:extLst>
              <a:ext uri="{FF2B5EF4-FFF2-40B4-BE49-F238E27FC236}">
                <a16:creationId xmlns:a16="http://schemas.microsoft.com/office/drawing/2014/main" id="{85E5F6F0-B9FD-4042-AB09-53314DD4C699}"/>
              </a:ext>
            </a:extLst>
          </p:cNvPr>
          <p:cNvPicPr>
            <a:picLocks noChangeAspect="1"/>
          </p:cNvPicPr>
          <p:nvPr/>
        </p:nvPicPr>
        <p:blipFill rotWithShape="1">
          <a:blip r:embed="rId8"/>
          <a:srcRect r="10657"/>
          <a:stretch/>
        </p:blipFill>
        <p:spPr>
          <a:xfrm>
            <a:off x="93270" y="245787"/>
            <a:ext cx="4260771" cy="813887"/>
          </a:xfrm>
          <a:prstGeom prst="rect">
            <a:avLst/>
          </a:prstGeom>
        </p:spPr>
      </p:pic>
    </p:spTree>
    <p:extLst>
      <p:ext uri="{BB962C8B-B14F-4D97-AF65-F5344CB8AC3E}">
        <p14:creationId xmlns:p14="http://schemas.microsoft.com/office/powerpoint/2010/main" val="3551415707"/>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14:presetBounceEnd="66000">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14:bounceEnd="66000">
                                          <p:cBhvr additive="base">
                                            <p:cTn id="7" dur="1000" fill="hold"/>
                                            <p:tgtEl>
                                              <p:spTgt spid="4"/>
                                            </p:tgtEl>
                                            <p:attrNameLst>
                                              <p:attrName>ppt_x</p:attrName>
                                            </p:attrNameLst>
                                          </p:cBhvr>
                                          <p:tavLst>
                                            <p:tav tm="0">
                                              <p:val>
                                                <p:strVal val="#ppt_x"/>
                                              </p:val>
                                            </p:tav>
                                            <p:tav tm="100000">
                                              <p:val>
                                                <p:strVal val="#ppt_x"/>
                                              </p:val>
                                            </p:tav>
                                          </p:tavLst>
                                        </p:anim>
                                        <p:anim calcmode="lin" valueType="num" p14:bounceEnd="66000">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85333">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14:bounceEnd="85333">
                                          <p:cBhvr additive="base">
                                            <p:cTn id="12" dur="750" fill="hold"/>
                                            <p:tgtEl>
                                              <p:spTgt spid="9"/>
                                            </p:tgtEl>
                                            <p:attrNameLst>
                                              <p:attrName>ppt_x</p:attrName>
                                            </p:attrNameLst>
                                          </p:cBhvr>
                                          <p:tavLst>
                                            <p:tav tm="0">
                                              <p:val>
                                                <p:strVal val="#ppt_x"/>
                                              </p:val>
                                            </p:tav>
                                            <p:tav tm="100000">
                                              <p:val>
                                                <p:strVal val="#ppt_x"/>
                                              </p:val>
                                            </p:tav>
                                          </p:tavLst>
                                        </p:anim>
                                        <p:anim calcmode="lin" valueType="num" p14:bounceEnd="85333">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 calcmode="lin" valueType="num">
                                          <p:cBhvr additive="base">
                                            <p:cTn id="7" dur="1000" fill="hold"/>
                                            <p:tgtEl>
                                              <p:spTgt spid="4"/>
                                            </p:tgtEl>
                                            <p:attrNameLst>
                                              <p:attrName>ppt_x</p:attrName>
                                            </p:attrNameLst>
                                          </p:cBhvr>
                                          <p:tavLst>
                                            <p:tav tm="0">
                                              <p:val>
                                                <p:strVal val="#ppt_x"/>
                                              </p:val>
                                            </p:tav>
                                            <p:tav tm="100000">
                                              <p:val>
                                                <p:strVal val="#ppt_x"/>
                                              </p:val>
                                            </p:tav>
                                          </p:tavLst>
                                        </p:anim>
                                        <p:anim calcmode="lin" valueType="num">
                                          <p:cBhvr additive="base">
                                            <p:cTn id="8" dur="1000" fill="hold"/>
                                            <p:tgtEl>
                                              <p:spTgt spid="4"/>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9"/>
                                            </p:tgtEl>
                                            <p:attrNameLst>
                                              <p:attrName>style.visibility</p:attrName>
                                            </p:attrNameLst>
                                          </p:cBhvr>
                                          <p:to>
                                            <p:strVal val="visible"/>
                                          </p:to>
                                        </p:set>
                                        <p:anim calcmode="lin" valueType="num">
                                          <p:cBhvr additive="base">
                                            <p:cTn id="12" dur="750" fill="hold"/>
                                            <p:tgtEl>
                                              <p:spTgt spid="9"/>
                                            </p:tgtEl>
                                            <p:attrNameLst>
                                              <p:attrName>ppt_x</p:attrName>
                                            </p:attrNameLst>
                                          </p:cBhvr>
                                          <p:tavLst>
                                            <p:tav tm="0">
                                              <p:val>
                                                <p:strVal val="#ppt_x"/>
                                              </p:val>
                                            </p:tav>
                                            <p:tav tm="100000">
                                              <p:val>
                                                <p:strVal val="#ppt_x"/>
                                              </p:val>
                                            </p:tav>
                                          </p:tavLst>
                                        </p:anim>
                                        <p:anim calcmode="lin" valueType="num">
                                          <p:cBhvr additive="base">
                                            <p:cTn id="13" dur="750" fill="hold"/>
                                            <p:tgtEl>
                                              <p:spTgt spid="9"/>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A picture containing text, nature&#10;&#10;Description automatically generated">
            <a:extLst>
              <a:ext uri="{FF2B5EF4-FFF2-40B4-BE49-F238E27FC236}">
                <a16:creationId xmlns:a16="http://schemas.microsoft.com/office/drawing/2014/main" id="{F127079F-D3CB-4BBA-94DC-1AD9D865FC9C}"/>
              </a:ext>
            </a:extLst>
          </p:cNvPr>
          <p:cNvPicPr>
            <a:picLocks noChangeAspect="1"/>
          </p:cNvPicPr>
          <p:nvPr/>
        </p:nvPicPr>
        <p:blipFill>
          <a:blip r:embed="rId2"/>
          <a:stretch>
            <a:fillRect/>
          </a:stretch>
        </p:blipFill>
        <p:spPr>
          <a:xfrm>
            <a:off x="1" y="0"/>
            <a:ext cx="9258007" cy="5143500"/>
          </a:xfrm>
          <a:prstGeom prst="rect">
            <a:avLst/>
          </a:prstGeom>
        </p:spPr>
      </p:pic>
      <p:pic>
        <p:nvPicPr>
          <p:cNvPr id="3" name="Picture 2" descr="A picture containing stationary&#10;&#10;Description automatically generated">
            <a:extLst>
              <a:ext uri="{FF2B5EF4-FFF2-40B4-BE49-F238E27FC236}">
                <a16:creationId xmlns:a16="http://schemas.microsoft.com/office/drawing/2014/main" id="{C39DCF26-0DDF-4576-AEBA-5104A9FBC5AA}"/>
              </a:ext>
            </a:extLst>
          </p:cNvPr>
          <p:cNvPicPr>
            <a:picLocks noChangeAspect="1"/>
          </p:cNvPicPr>
          <p:nvPr/>
        </p:nvPicPr>
        <p:blipFill>
          <a:blip r:embed="rId3">
            <a:extLst>
              <a:ext uri="{BEBA8EAE-BF5A-486C-A8C5-ECC9F3942E4B}">
                <a14:imgProps xmlns:a14="http://schemas.microsoft.com/office/drawing/2010/main">
                  <a14:imgLayer r:embed="rId4">
                    <a14:imgEffect>
                      <a14:backgroundRemoval t="1844" b="96830" l="2798" r="97290">
                        <a14:foregroundMark x1="8680" y1="17137" x2="18484" y2="23650"/>
                        <a14:foregroundMark x1="18484" y1="23650" x2="34347" y2="26897"/>
                        <a14:foregroundMark x1="34347" y1="26897" x2="30337" y2="15485"/>
                        <a14:foregroundMark x1="30337" y1="15485" x2="23419" y2="16350"/>
                        <a14:foregroundMark x1="78211" y1="44131" x2="73474" y2="89356"/>
                        <a14:foregroundMark x1="73474" y1="89356" x2="73474" y2="89356"/>
                        <a14:foregroundMark x1="31064" y1="81902" x2="40163" y2="86513"/>
                        <a14:foregroundMark x1="68385" y1="9837" x2="81846" y2="20327"/>
                        <a14:foregroundMark x1="81846" y1="20327" x2="81846" y2="20327"/>
                        <a14:foregroundMark x1="82772" y1="7301" x2="70941" y2="18732"/>
                        <a14:foregroundMark x1="70941" y1="18732" x2="70941" y2="18732"/>
                        <a14:foregroundMark x1="83851" y1="85245" x2="79313" y2="92065"/>
                        <a14:foregroundMark x1="62194" y1="93967" x2="70566" y2="93180"/>
                        <a14:foregroundMark x1="55827" y1="58886" x2="61842" y2="61595"/>
                        <a14:foregroundMark x1="67658" y1="11278" x2="68738" y2="21422"/>
                        <a14:foregroundMark x1="68738" y1="21422" x2="68738" y2="21422"/>
                        <a14:foregroundMark x1="74752" y1="4611" x2="77484" y2="7935"/>
                        <a14:foregroundMark x1="86032" y1="13333" x2="86032" y2="16196"/>
                        <a14:foregroundMark x1="80767" y1="63016" x2="83675" y2="70951"/>
                        <a14:foregroundMark x1="40538" y1="84611" x2="39811" y2="88261"/>
                        <a14:foregroundMark x1="19960" y1="27301" x2="20687" y2="31912"/>
                        <a14:foregroundMark x1="8857" y1="29203" x2="11588" y2="31431"/>
                        <a14:foregroundMark x1="43269" y1="45072" x2="46354" y2="45879"/>
                        <a14:foregroundMark x1="88235" y1="71585" x2="88235" y2="78732"/>
                        <a14:foregroundMark x1="77308" y1="87301" x2="76757" y2="95235"/>
                        <a14:foregroundMark x1="80767" y1="7627" x2="78762" y2="23650"/>
                        <a14:foregroundMark x1="78762" y1="23650" x2="78762" y2="23650"/>
                        <a14:foregroundMark x1="14497" y1="61268" x2="17427" y2="61268"/>
                        <a14:foregroundMark x1="4142" y1="21595" x2="7777" y2="26667"/>
                        <a14:foregroundMark x1="88588" y1="44611" x2="88962" y2="45399"/>
                        <a14:foregroundMark x1="91870" y1="46513" x2="91870" y2="48722"/>
                        <a14:foregroundMark x1="25072" y1="85399" x2="43269" y2="87147"/>
                        <a14:foregroundMark x1="58185" y1="88088" x2="68011" y2="89529"/>
                        <a14:foregroundMark x1="68011" y1="90471" x2="67284" y2="94448"/>
                        <a14:foregroundMark x1="2864" y1="19673" x2="2864" y2="19673"/>
                        <a14:foregroundMark x1="41617" y1="16196" x2="41617" y2="16196"/>
                        <a14:foregroundMark x1="46728" y1="17618" x2="46728" y2="17618"/>
                        <a14:foregroundMark x1="52919" y1="17310" x2="52919" y2="17310"/>
                        <a14:foregroundMark x1="57832" y1="18098" x2="57832" y2="18098"/>
                        <a14:foregroundMark x1="22340" y1="80327" x2="22340" y2="84438"/>
                        <a14:foregroundMark x1="86032" y1="82229" x2="89866" y2="82690"/>
                        <a14:foregroundMark x1="20687" y1="81268" x2="36902" y2="87627"/>
                        <a14:foregroundMark x1="36902" y1="87627" x2="36902" y2="87627"/>
                        <a14:foregroundMark x1="37982" y1="84765" x2="41617" y2="90163"/>
                        <a14:foregroundMark x1="43446" y1="86033" x2="47279" y2="89529"/>
                        <a14:foregroundMark x1="27980" y1="83804" x2="27980" y2="83804"/>
                        <a14:foregroundMark x1="29610" y1="82863" x2="45803" y2="86513"/>
                        <a14:foregroundMark x1="48535" y1="81595" x2="41992" y2="87301"/>
                        <a14:foregroundMark x1="71668" y1="95235" x2="71668" y2="95235"/>
                        <a14:foregroundMark x1="93148" y1="62229" x2="93148" y2="62229"/>
                        <a14:foregroundMark x1="91870" y1="49529" x2="91870" y2="49529"/>
                        <a14:foregroundMark x1="89315" y1="8261" x2="90218" y2="10163"/>
                        <a14:foregroundMark x1="94779" y1="81902" x2="94779" y2="81902"/>
                        <a14:foregroundMark x1="71668" y1="96503" x2="69112" y2="96830"/>
                        <a14:foregroundMark x1="97334" y1="85552" x2="95880" y2="85552"/>
                        <a14:foregroundMark x1="94052" y1="90317" x2="94228" y2="91278"/>
                        <a14:foregroundMark x1="57656" y1="92853" x2="55276" y2="93487"/>
                        <a14:foregroundMark x1="46354" y1="95869" x2="46354" y2="95869"/>
                        <a14:foregroundMark x1="18881" y1="37771" x2="18881" y2="37771"/>
                        <a14:foregroundMark x1="28531" y1="42229" x2="28531" y2="42229"/>
                        <a14:foregroundMark x1="84953" y1="4131" x2="84953" y2="4131"/>
                        <a14:foregroundMark x1="73849" y1="4284" x2="73849" y2="4284"/>
                        <a14:foregroundMark x1="14871" y1="35082" x2="14871" y2="35082"/>
                        <a14:foregroundMark x1="15973" y1="35562" x2="15973" y2="35562"/>
                        <a14:foregroundMark x1="26702" y1="36196" x2="26702" y2="36196"/>
                        <a14:foregroundMark x1="17118" y1="36427" x2="26195" y2="44015"/>
                        <a14:foregroundMark x1="25511" y1="40729" x2="28266" y2="43842"/>
                        <a14:foregroundMark x1="23029" y1="37925" x2="23790" y2="38785"/>
                        <a14:foregroundMark x1="28148" y1="40457" x2="28464" y2="41383"/>
                        <a14:foregroundMark x1="25821" y1="33641" x2="27648" y2="38992"/>
                        <a14:foregroundMark x1="82111" y1="1844" x2="82111" y2="1844"/>
                        <a14:backgroundMark x1="20908" y1="37253" x2="21855" y2="38905"/>
                        <a14:backgroundMark x1="25248" y1="35274" x2="25622" y2="38079"/>
                        <a14:backgroundMark x1="23551" y1="37925" x2="23551" y2="37925"/>
                        <a14:backgroundMark x1="25248" y1="43343" x2="25248" y2="43343"/>
                        <a14:backgroundMark x1="26944" y1="39885" x2="26944" y2="39885"/>
                        <a14:backgroundMark x1="27319" y1="34621" x2="27319" y2="34621"/>
                        <a14:backgroundMark x1="23728" y1="37099" x2="23728" y2="37099"/>
                        <a14:backgroundMark x1="26195" y1="38252" x2="28266" y2="40384"/>
                        <a14:backgroundMark x1="22979" y1="36926" x2="24124" y2="38252"/>
                        <a14:backgroundMark x1="25446" y1="39558" x2="25446" y2="39558"/>
                        <a14:backgroundMark x1="24124" y1="38578" x2="27693" y2="42190"/>
                        <a14:backgroundMark x1="17515" y1="38905" x2="25248" y2="43842"/>
                        <a14:backgroundMark x1="27319" y1="38405" x2="27319" y2="38405"/>
                        <a14:backgroundMark x1="19762" y1="39232" x2="25821" y2="43689"/>
                        <a14:backgroundMark x1="26371" y1="38079" x2="28090" y2="39232"/>
                        <a14:backgroundMark x1="26195" y1="33967" x2="26195" y2="33967"/>
                      </a14:backgroundRemoval>
                    </a14:imgEffect>
                  </a14:imgLayer>
                </a14:imgProps>
              </a:ext>
            </a:extLst>
          </a:blip>
          <a:stretch>
            <a:fillRect/>
          </a:stretch>
        </p:blipFill>
        <p:spPr>
          <a:xfrm>
            <a:off x="5645717" y="746519"/>
            <a:ext cx="3556705" cy="4078575"/>
          </a:xfrm>
          <a:prstGeom prst="rect">
            <a:avLst/>
          </a:prstGeom>
        </p:spPr>
      </p:pic>
      <p:pic>
        <p:nvPicPr>
          <p:cNvPr id="4" name="Picture 3">
            <a:extLst>
              <a:ext uri="{FF2B5EF4-FFF2-40B4-BE49-F238E27FC236}">
                <a16:creationId xmlns:a16="http://schemas.microsoft.com/office/drawing/2014/main" id="{30B7B1DE-A580-4BDB-AEFC-475355FDCA4F}"/>
              </a:ext>
            </a:extLst>
          </p:cNvPr>
          <p:cNvPicPr>
            <a:picLocks noChangeAspect="1"/>
          </p:cNvPicPr>
          <p:nvPr/>
        </p:nvPicPr>
        <p:blipFill rotWithShape="1">
          <a:blip r:embed="rId5"/>
          <a:srcRect l="31873"/>
          <a:stretch/>
        </p:blipFill>
        <p:spPr>
          <a:xfrm>
            <a:off x="2195736" y="107862"/>
            <a:ext cx="4404640" cy="1056224"/>
          </a:xfrm>
          <a:prstGeom prst="rect">
            <a:avLst/>
          </a:prstGeom>
        </p:spPr>
      </p:pic>
      <p:pic>
        <p:nvPicPr>
          <p:cNvPr id="5" name="Picture 4">
            <a:extLst>
              <a:ext uri="{FF2B5EF4-FFF2-40B4-BE49-F238E27FC236}">
                <a16:creationId xmlns:a16="http://schemas.microsoft.com/office/drawing/2014/main" id="{6AFE3F78-C8A8-404E-B64E-57387EFD0F1F}"/>
              </a:ext>
            </a:extLst>
          </p:cNvPr>
          <p:cNvPicPr>
            <a:picLocks noChangeAspect="1"/>
          </p:cNvPicPr>
          <p:nvPr/>
        </p:nvPicPr>
        <p:blipFill>
          <a:blip r:embed="rId6"/>
          <a:stretch>
            <a:fillRect/>
          </a:stretch>
        </p:blipFill>
        <p:spPr>
          <a:xfrm>
            <a:off x="320289" y="1482492"/>
            <a:ext cx="5715495" cy="2953768"/>
          </a:xfrm>
          <a:prstGeom prst="rect">
            <a:avLst/>
          </a:prstGeom>
        </p:spPr>
      </p:pic>
    </p:spTree>
    <p:extLst>
      <p:ext uri="{BB962C8B-B14F-4D97-AF65-F5344CB8AC3E}">
        <p14:creationId xmlns:p14="http://schemas.microsoft.com/office/powerpoint/2010/main" val="30347246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42" presetClass="entr" presetSubtype="0" fill="hold" nodeType="click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1000"/>
                                        <p:tgtEl>
                                          <p:spTgt spid="4"/>
                                        </p:tgtEl>
                                      </p:cBhvr>
                                    </p:animEffect>
                                    <p:anim calcmode="lin" valueType="num">
                                      <p:cBhvr>
                                        <p:cTn id="8" dur="1000" fill="hold"/>
                                        <p:tgtEl>
                                          <p:spTgt spid="4"/>
                                        </p:tgtEl>
                                        <p:attrNameLst>
                                          <p:attrName>ppt_x</p:attrName>
                                        </p:attrNameLst>
                                      </p:cBhvr>
                                      <p:tavLst>
                                        <p:tav tm="0">
                                          <p:val>
                                            <p:strVal val="#ppt_x"/>
                                          </p:val>
                                        </p:tav>
                                        <p:tav tm="100000">
                                          <p:val>
                                            <p:strVal val="#ppt_x"/>
                                          </p:val>
                                        </p:tav>
                                      </p:tavLst>
                                    </p:anim>
                                    <p:anim calcmode="lin" valueType="num">
                                      <p:cBhvr>
                                        <p:cTn id="9" dur="1000" fill="hold"/>
                                        <p:tgtEl>
                                          <p:spTgt spid="4"/>
                                        </p:tgtEl>
                                        <p:attrNameLst>
                                          <p:attrName>ppt_y</p:attrName>
                                        </p:attrNameLst>
                                      </p:cBhvr>
                                      <p:tavLst>
                                        <p:tav tm="0">
                                          <p:val>
                                            <p:strVal val="#ppt_y+.1"/>
                                          </p:val>
                                        </p:tav>
                                        <p:tav tm="100000">
                                          <p:val>
                                            <p:strVal val="#ppt_y"/>
                                          </p:val>
                                        </p:tav>
                                      </p:tavLst>
                                    </p:anim>
                                  </p:childTnLst>
                                </p:cTn>
                              </p:par>
                              <p:par>
                                <p:cTn id="10" presetID="42" presetClass="entr" presetSubtype="0" fill="hold" nodeType="withEffect">
                                  <p:stCondLst>
                                    <p:cond delay="0"/>
                                  </p:stCondLst>
                                  <p:childTnLst>
                                    <p:set>
                                      <p:cBhvr>
                                        <p:cTn id="11" dur="1" fill="hold">
                                          <p:stCondLst>
                                            <p:cond delay="0"/>
                                          </p:stCondLst>
                                        </p:cTn>
                                        <p:tgtEl>
                                          <p:spTgt spid="5"/>
                                        </p:tgtEl>
                                        <p:attrNameLst>
                                          <p:attrName>style.visibility</p:attrName>
                                        </p:attrNameLst>
                                      </p:cBhvr>
                                      <p:to>
                                        <p:strVal val="visible"/>
                                      </p:to>
                                    </p:set>
                                    <p:animEffect transition="in" filter="fade">
                                      <p:cBhvr>
                                        <p:cTn id="12" dur="1000"/>
                                        <p:tgtEl>
                                          <p:spTgt spid="5"/>
                                        </p:tgtEl>
                                      </p:cBhvr>
                                    </p:animEffect>
                                    <p:anim calcmode="lin" valueType="num">
                                      <p:cBhvr>
                                        <p:cTn id="13" dur="1000" fill="hold"/>
                                        <p:tgtEl>
                                          <p:spTgt spid="5"/>
                                        </p:tgtEl>
                                        <p:attrNameLst>
                                          <p:attrName>ppt_x</p:attrName>
                                        </p:attrNameLst>
                                      </p:cBhvr>
                                      <p:tavLst>
                                        <p:tav tm="0">
                                          <p:val>
                                            <p:strVal val="#ppt_x"/>
                                          </p:val>
                                        </p:tav>
                                        <p:tav tm="100000">
                                          <p:val>
                                            <p:strVal val="#ppt_x"/>
                                          </p:val>
                                        </p:tav>
                                      </p:tavLst>
                                    </p:anim>
                                    <p:anim calcmode="lin" valueType="num">
                                      <p:cBhvr>
                                        <p:cTn id="14" dur="1000" fill="hold"/>
                                        <p:tgtEl>
                                          <p:spTgt spid="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descr="Diagram&#10;&#10;Description automatically generated">
            <a:extLst>
              <a:ext uri="{FF2B5EF4-FFF2-40B4-BE49-F238E27FC236}">
                <a16:creationId xmlns:a16="http://schemas.microsoft.com/office/drawing/2014/main" id="{4850284A-FEA6-41AF-8DE3-412221E596D2}"/>
              </a:ext>
            </a:extLst>
          </p:cNvPr>
          <p:cNvPicPr>
            <a:picLocks noChangeAspect="1"/>
          </p:cNvPicPr>
          <p:nvPr/>
        </p:nvPicPr>
        <p:blipFill rotWithShape="1">
          <a:blip r:embed="rId2"/>
          <a:srcRect t="10040" b="7020"/>
          <a:stretch/>
        </p:blipFill>
        <p:spPr>
          <a:xfrm>
            <a:off x="0" y="0"/>
            <a:ext cx="9230080" cy="5143500"/>
          </a:xfrm>
          <a:prstGeom prst="rect">
            <a:avLst/>
          </a:prstGeom>
        </p:spPr>
      </p:pic>
      <p:sp>
        <p:nvSpPr>
          <p:cNvPr id="4" name="TextBox 3">
            <a:extLst>
              <a:ext uri="{FF2B5EF4-FFF2-40B4-BE49-F238E27FC236}">
                <a16:creationId xmlns:a16="http://schemas.microsoft.com/office/drawing/2014/main" id="{6F7AB981-34C3-46EA-8410-43DD6C45035C}"/>
              </a:ext>
            </a:extLst>
          </p:cNvPr>
          <p:cNvSpPr txBox="1"/>
          <p:nvPr/>
        </p:nvSpPr>
        <p:spPr>
          <a:xfrm>
            <a:off x="269619" y="958531"/>
            <a:ext cx="8354916" cy="854080"/>
          </a:xfrm>
          <a:prstGeom prst="rect">
            <a:avLst/>
          </a:prstGeom>
          <a:noFill/>
        </p:spPr>
        <p:txBody>
          <a:bodyPr wrap="none" rtlCol="0">
            <a:spAutoFit/>
          </a:bodyPr>
          <a:lstStyle/>
          <a:p>
            <a:pPr algn="l"/>
            <a:r>
              <a:rPr lang="en-US" sz="4950" b="1" dirty="0">
                <a:solidFill>
                  <a:srgbClr val="FF0000"/>
                </a:solidFill>
                <a:latin typeface="Times New Roman" panose="02020603050405020304" pitchFamily="18" charset="0"/>
                <a:cs typeface="Times New Roman" panose="02020603050405020304" pitchFamily="18" charset="0"/>
              </a:rPr>
              <a:t>VẬN DỤNG, TRẢI NGHIỆM</a:t>
            </a:r>
          </a:p>
        </p:txBody>
      </p:sp>
    </p:spTree>
    <p:extLst>
      <p:ext uri="{BB962C8B-B14F-4D97-AF65-F5344CB8AC3E}">
        <p14:creationId xmlns:p14="http://schemas.microsoft.com/office/powerpoint/2010/main" val="1348594196"/>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extBox 2">
            <a:extLst>
              <a:ext uri="{FF2B5EF4-FFF2-40B4-BE49-F238E27FC236}">
                <a16:creationId xmlns:a16="http://schemas.microsoft.com/office/drawing/2014/main" id="{36655231-9BC4-42D0-8E53-C64061ABFCA7}"/>
              </a:ext>
            </a:extLst>
          </p:cNvPr>
          <p:cNvSpPr txBox="1"/>
          <p:nvPr/>
        </p:nvSpPr>
        <p:spPr>
          <a:xfrm>
            <a:off x="1552594" y="277114"/>
            <a:ext cx="6555284" cy="525272"/>
          </a:xfrm>
          <a:prstGeom prst="rect">
            <a:avLst/>
          </a:prstGeom>
          <a:noFill/>
        </p:spPr>
        <p:txBody>
          <a:bodyPr wrap="square">
            <a:spAutoFit/>
          </a:bodyPr>
          <a:lstStyle/>
          <a:p>
            <a:pPr marL="135255" algn="just">
              <a:lnSpc>
                <a:spcPct val="150000"/>
              </a:lnSpc>
              <a:tabLst>
                <a:tab pos="202883" algn="l"/>
              </a:tabLst>
            </a:pPr>
            <a:r>
              <a:rPr lang="vi-VN" sz="2100" b="1" kern="0" dirty="0">
                <a:solidFill>
                  <a:srgbClr val="000000"/>
                </a:solidFill>
                <a:ea typeface="Times New Roman" panose="02020603050405020304" pitchFamily="18" charset="0"/>
                <a:cs typeface="Times New Roman" panose="02020603050405020304" pitchFamily="18" charset="0"/>
              </a:rPr>
              <a:t>Em học tập được điều gì </a:t>
            </a:r>
            <a:r>
              <a:rPr lang="en-US" sz="2100" b="1" kern="0" dirty="0">
                <a:solidFill>
                  <a:srgbClr val="000000"/>
                </a:solidFill>
                <a:ea typeface="Times New Roman" panose="02020603050405020304" pitchFamily="18" charset="0"/>
                <a:cs typeface="Times New Roman" panose="02020603050405020304" pitchFamily="18" charset="0"/>
              </a:rPr>
              <a:t>qua </a:t>
            </a:r>
            <a:r>
              <a:rPr lang="en-US" sz="2100" b="1" kern="0" dirty="0" err="1">
                <a:solidFill>
                  <a:srgbClr val="000000"/>
                </a:solidFill>
                <a:ea typeface="Times New Roman" panose="02020603050405020304" pitchFamily="18" charset="0"/>
                <a:cs typeface="Times New Roman" panose="02020603050405020304" pitchFamily="18" charset="0"/>
              </a:rPr>
              <a:t>bài</a:t>
            </a:r>
            <a:r>
              <a:rPr lang="en-US" sz="2100" b="1" kern="0" dirty="0">
                <a:solidFill>
                  <a:srgbClr val="000000"/>
                </a:solidFill>
                <a:ea typeface="Times New Roman" panose="02020603050405020304" pitchFamily="18" charset="0"/>
                <a:cs typeface="Times New Roman" panose="02020603050405020304" pitchFamily="18" charset="0"/>
              </a:rPr>
              <a:t> </a:t>
            </a:r>
            <a:r>
              <a:rPr lang="en-US" sz="2100" b="1" kern="0" dirty="0" err="1">
                <a:solidFill>
                  <a:srgbClr val="000000"/>
                </a:solidFill>
                <a:ea typeface="Times New Roman" panose="02020603050405020304" pitchFamily="18" charset="0"/>
                <a:cs typeface="Times New Roman" panose="02020603050405020304" pitchFamily="18" charset="0"/>
              </a:rPr>
              <a:t>đọc</a:t>
            </a:r>
            <a:r>
              <a:rPr lang="en-US" sz="2100" b="1" kern="0" dirty="0">
                <a:solidFill>
                  <a:srgbClr val="000000"/>
                </a:solidFill>
                <a:ea typeface="Times New Roman" panose="02020603050405020304" pitchFamily="18" charset="0"/>
                <a:cs typeface="Times New Roman" panose="02020603050405020304" pitchFamily="18" charset="0"/>
              </a:rPr>
              <a:t> </a:t>
            </a:r>
            <a:r>
              <a:rPr lang="en-US" sz="2100" b="1" kern="0" dirty="0" err="1">
                <a:solidFill>
                  <a:srgbClr val="000000"/>
                </a:solidFill>
                <a:ea typeface="Times New Roman" panose="02020603050405020304" pitchFamily="18" charset="0"/>
                <a:cs typeface="Times New Roman" panose="02020603050405020304" pitchFamily="18" charset="0"/>
              </a:rPr>
              <a:t>trên</a:t>
            </a:r>
            <a:r>
              <a:rPr lang="en-US" sz="2100" b="1" kern="0" dirty="0">
                <a:solidFill>
                  <a:srgbClr val="000000"/>
                </a:solidFill>
                <a:ea typeface="Times New Roman" panose="02020603050405020304" pitchFamily="18" charset="0"/>
                <a:cs typeface="Times New Roman" panose="02020603050405020304" pitchFamily="18" charset="0"/>
              </a:rPr>
              <a:t>?</a:t>
            </a:r>
            <a:endParaRPr lang="en-US" sz="2100" b="1" kern="100" dirty="0">
              <a:ea typeface="Calibri" panose="020F0502020204030204" pitchFamily="34" charset="0"/>
              <a:cs typeface="Times New Roman" panose="02020603050405020304" pitchFamily="18" charset="0"/>
            </a:endParaRPr>
          </a:p>
        </p:txBody>
      </p:sp>
      <p:sp>
        <p:nvSpPr>
          <p:cNvPr id="7" name="TextBox 6">
            <a:extLst>
              <a:ext uri="{FF2B5EF4-FFF2-40B4-BE49-F238E27FC236}">
                <a16:creationId xmlns:a16="http://schemas.microsoft.com/office/drawing/2014/main" id="{59336A48-66F1-46B2-A77F-3A8B4C6D2EA8}"/>
              </a:ext>
            </a:extLst>
          </p:cNvPr>
          <p:cNvSpPr txBox="1"/>
          <p:nvPr/>
        </p:nvSpPr>
        <p:spPr>
          <a:xfrm>
            <a:off x="1403648" y="4155926"/>
            <a:ext cx="6555284" cy="415498"/>
          </a:xfrm>
          <a:prstGeom prst="rect">
            <a:avLst/>
          </a:prstGeom>
          <a:noFill/>
        </p:spPr>
        <p:txBody>
          <a:bodyPr wrap="square">
            <a:spAutoFit/>
          </a:bodyPr>
          <a:lstStyle/>
          <a:p>
            <a:r>
              <a:rPr lang="en-US" sz="2100" b="1" dirty="0" err="1">
                <a:solidFill>
                  <a:srgbClr val="000000"/>
                </a:solidFill>
                <a:latin typeface="Times New Roman" panose="02020603050405020304" pitchFamily="18" charset="0"/>
                <a:ea typeface="Times New Roman" panose="02020603050405020304" pitchFamily="18" charset="0"/>
              </a:rPr>
              <a:t>Xem</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và</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chuẩn</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bị</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Bài</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viết</a:t>
            </a:r>
            <a:r>
              <a:rPr lang="en-US" sz="2100" b="1" dirty="0">
                <a:solidFill>
                  <a:srgbClr val="000000"/>
                </a:solidFill>
                <a:latin typeface="Times New Roman" panose="02020603050405020304" pitchFamily="18" charset="0"/>
                <a:ea typeface="Times New Roman" panose="02020603050405020304" pitchFamily="18" charset="0"/>
              </a:rPr>
              <a:t> 1: </a:t>
            </a:r>
            <a:r>
              <a:rPr lang="en-US" sz="2100" b="1" dirty="0" err="1">
                <a:solidFill>
                  <a:srgbClr val="000000"/>
                </a:solidFill>
                <a:latin typeface="Times New Roman" panose="02020603050405020304" pitchFamily="18" charset="0"/>
                <a:ea typeface="Times New Roman" panose="02020603050405020304" pitchFamily="18" charset="0"/>
              </a:rPr>
              <a:t>Luyện</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tập</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tả</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cây</a:t>
            </a:r>
            <a:r>
              <a:rPr lang="en-US" sz="2100" b="1" dirty="0">
                <a:solidFill>
                  <a:srgbClr val="000000"/>
                </a:solidFill>
                <a:latin typeface="Times New Roman" panose="02020603050405020304" pitchFamily="18" charset="0"/>
                <a:ea typeface="Times New Roman" panose="02020603050405020304" pitchFamily="18" charset="0"/>
              </a:rPr>
              <a:t> </a:t>
            </a:r>
            <a:r>
              <a:rPr lang="en-US" sz="2100" b="1" dirty="0" err="1">
                <a:solidFill>
                  <a:srgbClr val="000000"/>
                </a:solidFill>
                <a:latin typeface="Times New Roman" panose="02020603050405020304" pitchFamily="18" charset="0"/>
                <a:ea typeface="Times New Roman" panose="02020603050405020304" pitchFamily="18" charset="0"/>
              </a:rPr>
              <a:t>cối</a:t>
            </a:r>
            <a:endParaRPr lang="en-US" sz="2100" b="1" dirty="0">
              <a:solidFill>
                <a:srgbClr val="FF0000"/>
              </a:solidFill>
            </a:endParaRPr>
          </a:p>
        </p:txBody>
      </p:sp>
      <p:graphicFrame>
        <p:nvGraphicFramePr>
          <p:cNvPr id="2" name="Diagram 1">
            <a:extLst>
              <a:ext uri="{FF2B5EF4-FFF2-40B4-BE49-F238E27FC236}">
                <a16:creationId xmlns:a16="http://schemas.microsoft.com/office/drawing/2014/main" id="{58A5E89E-B17D-4E97-9334-A9C360DC60B9}"/>
              </a:ext>
            </a:extLst>
          </p:cNvPr>
          <p:cNvGraphicFramePr/>
          <p:nvPr>
            <p:extLst>
              <p:ext uri="{D42A27DB-BD31-4B8C-83A1-F6EECF244321}">
                <p14:modId xmlns:p14="http://schemas.microsoft.com/office/powerpoint/2010/main" val="4077980531"/>
              </p:ext>
            </p:extLst>
          </p:nvPr>
        </p:nvGraphicFramePr>
        <p:xfrm>
          <a:off x="2041166" y="987574"/>
          <a:ext cx="5280248" cy="2464048"/>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349495356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1" fill="hold" grpId="0" nodeType="clickEffect">
                                  <p:stCondLst>
                                    <p:cond delay="0"/>
                                  </p:stCondLst>
                                  <p:childTnLst>
                                    <p:set>
                                      <p:cBhvr>
                                        <p:cTn id="6" dur="1" fill="hold">
                                          <p:stCondLst>
                                            <p:cond delay="0"/>
                                          </p:stCondLst>
                                        </p:cTn>
                                        <p:tgtEl>
                                          <p:spTgt spid="2">
                                            <p:graphicEl>
                                              <a:dgm id="{A705514A-AEF4-43C7-BE7C-C605F0BA0765}"/>
                                            </p:graphicEl>
                                          </p:spTgt>
                                        </p:tgtEl>
                                        <p:attrNameLst>
                                          <p:attrName>style.visibility</p:attrName>
                                        </p:attrNameLst>
                                      </p:cBhvr>
                                      <p:to>
                                        <p:strVal val="visible"/>
                                      </p:to>
                                    </p:set>
                                    <p:animEffect transition="in" filter="wipe(up)">
                                      <p:cBhvr>
                                        <p:cTn id="7" dur="500"/>
                                        <p:tgtEl>
                                          <p:spTgt spid="2">
                                            <p:graphicEl>
                                              <a:dgm id="{A705514A-AEF4-43C7-BE7C-C605F0BA0765}"/>
                                            </p:graphic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1" fill="hold" grpId="0" nodeType="clickEffect">
                                  <p:stCondLst>
                                    <p:cond delay="0"/>
                                  </p:stCondLst>
                                  <p:childTnLst>
                                    <p:set>
                                      <p:cBhvr>
                                        <p:cTn id="11" dur="1" fill="hold">
                                          <p:stCondLst>
                                            <p:cond delay="0"/>
                                          </p:stCondLst>
                                        </p:cTn>
                                        <p:tgtEl>
                                          <p:spTgt spid="2">
                                            <p:graphicEl>
                                              <a:dgm id="{9496ACC8-0D47-4688-A370-0F3CA235F9B8}"/>
                                            </p:graphicEl>
                                          </p:spTgt>
                                        </p:tgtEl>
                                        <p:attrNameLst>
                                          <p:attrName>style.visibility</p:attrName>
                                        </p:attrNameLst>
                                      </p:cBhvr>
                                      <p:to>
                                        <p:strVal val="visible"/>
                                      </p:to>
                                    </p:set>
                                    <p:animEffect transition="in" filter="wipe(up)">
                                      <p:cBhvr>
                                        <p:cTn id="12" dur="500"/>
                                        <p:tgtEl>
                                          <p:spTgt spid="2">
                                            <p:graphicEl>
                                              <a:dgm id="{9496ACC8-0D47-4688-A370-0F3CA235F9B8}"/>
                                            </p:graphic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1" fill="hold" grpId="0" nodeType="clickEffect">
                                  <p:stCondLst>
                                    <p:cond delay="0"/>
                                  </p:stCondLst>
                                  <p:childTnLst>
                                    <p:set>
                                      <p:cBhvr>
                                        <p:cTn id="16" dur="1" fill="hold">
                                          <p:stCondLst>
                                            <p:cond delay="0"/>
                                          </p:stCondLst>
                                        </p:cTn>
                                        <p:tgtEl>
                                          <p:spTgt spid="2">
                                            <p:graphicEl>
                                              <a:dgm id="{39634938-BA37-47CF-868E-73D22CE9A160}"/>
                                            </p:graphicEl>
                                          </p:spTgt>
                                        </p:tgtEl>
                                        <p:attrNameLst>
                                          <p:attrName>style.visibility</p:attrName>
                                        </p:attrNameLst>
                                      </p:cBhvr>
                                      <p:to>
                                        <p:strVal val="visible"/>
                                      </p:to>
                                    </p:set>
                                    <p:animEffect transition="in" filter="wipe(up)">
                                      <p:cBhvr>
                                        <p:cTn id="17" dur="500"/>
                                        <p:tgtEl>
                                          <p:spTgt spid="2">
                                            <p:graphicEl>
                                              <a:dgm id="{39634938-BA37-47CF-868E-73D22CE9A160}"/>
                                            </p:graphicEl>
                                          </p:spTgt>
                                        </p:tgtEl>
                                      </p:cBhvr>
                                    </p:animEffect>
                                  </p:childTnLst>
                                </p:cTn>
                              </p:par>
                              <p:par>
                                <p:cTn id="18" presetID="22" presetClass="entr" presetSubtype="1" fill="hold" grpId="0" nodeType="withEffect">
                                  <p:stCondLst>
                                    <p:cond delay="0"/>
                                  </p:stCondLst>
                                  <p:childTnLst>
                                    <p:set>
                                      <p:cBhvr>
                                        <p:cTn id="19" dur="1" fill="hold">
                                          <p:stCondLst>
                                            <p:cond delay="0"/>
                                          </p:stCondLst>
                                        </p:cTn>
                                        <p:tgtEl>
                                          <p:spTgt spid="2">
                                            <p:graphicEl>
                                              <a:dgm id="{E32F14ED-D383-4C34-8E39-AAA38FF84841}"/>
                                            </p:graphicEl>
                                          </p:spTgt>
                                        </p:tgtEl>
                                        <p:attrNameLst>
                                          <p:attrName>style.visibility</p:attrName>
                                        </p:attrNameLst>
                                      </p:cBhvr>
                                      <p:to>
                                        <p:strVal val="visible"/>
                                      </p:to>
                                    </p:set>
                                    <p:animEffect transition="in" filter="wipe(up)">
                                      <p:cBhvr>
                                        <p:cTn id="20" dur="500"/>
                                        <p:tgtEl>
                                          <p:spTgt spid="2">
                                            <p:graphicEl>
                                              <a:dgm id="{E32F14ED-D383-4C34-8E39-AAA38FF84841}"/>
                                            </p:graphicEl>
                                          </p:spTgt>
                                        </p:tgtEl>
                                      </p:cBhvr>
                                    </p:animEffect>
                                  </p:childTnLst>
                                </p:cTn>
                              </p:par>
                            </p:childTnLst>
                          </p:cTn>
                        </p:par>
                      </p:childTnLst>
                    </p:cTn>
                  </p:par>
                  <p:par>
                    <p:cTn id="21" fill="hold">
                      <p:stCondLst>
                        <p:cond delay="indefinite"/>
                      </p:stCondLst>
                      <p:childTnLst>
                        <p:par>
                          <p:cTn id="22" fill="hold">
                            <p:stCondLst>
                              <p:cond delay="0"/>
                            </p:stCondLst>
                            <p:childTnLst>
                              <p:par>
                                <p:cTn id="23" presetID="22" presetClass="entr" presetSubtype="1" fill="hold" grpId="0" nodeType="clickEffect">
                                  <p:stCondLst>
                                    <p:cond delay="0"/>
                                  </p:stCondLst>
                                  <p:childTnLst>
                                    <p:set>
                                      <p:cBhvr>
                                        <p:cTn id="24" dur="1" fill="hold">
                                          <p:stCondLst>
                                            <p:cond delay="0"/>
                                          </p:stCondLst>
                                        </p:cTn>
                                        <p:tgtEl>
                                          <p:spTgt spid="2">
                                            <p:graphicEl>
                                              <a:dgm id="{AFEF10F7-1A8C-4BCE-ADC7-C958535AAD47}"/>
                                            </p:graphicEl>
                                          </p:spTgt>
                                        </p:tgtEl>
                                        <p:attrNameLst>
                                          <p:attrName>style.visibility</p:attrName>
                                        </p:attrNameLst>
                                      </p:cBhvr>
                                      <p:to>
                                        <p:strVal val="visible"/>
                                      </p:to>
                                    </p:set>
                                    <p:animEffect transition="in" filter="wipe(up)">
                                      <p:cBhvr>
                                        <p:cTn id="25" dur="500"/>
                                        <p:tgtEl>
                                          <p:spTgt spid="2">
                                            <p:graphicEl>
                                              <a:dgm id="{AFEF10F7-1A8C-4BCE-ADC7-C958535AAD47}"/>
                                            </p:graphicEl>
                                          </p:spTgt>
                                        </p:tgtEl>
                                      </p:cBhvr>
                                    </p:animEffect>
                                  </p:childTnLst>
                                </p:cTn>
                              </p:par>
                            </p:childTnLst>
                          </p:cTn>
                        </p:par>
                      </p:childTnLst>
                    </p:cTn>
                  </p:par>
                  <p:par>
                    <p:cTn id="26" fill="hold">
                      <p:stCondLst>
                        <p:cond delay="indefinite"/>
                      </p:stCondLst>
                      <p:childTnLst>
                        <p:par>
                          <p:cTn id="27" fill="hold">
                            <p:stCondLst>
                              <p:cond delay="0"/>
                            </p:stCondLst>
                            <p:childTnLst>
                              <p:par>
                                <p:cTn id="28" presetID="2" presetClass="entr" presetSubtype="4" fill="hold" grpId="0" nodeType="clickEffect">
                                  <p:stCondLst>
                                    <p:cond delay="0"/>
                                  </p:stCondLst>
                                  <p:childTnLst>
                                    <p:set>
                                      <p:cBhvr>
                                        <p:cTn id="29" dur="1" fill="hold">
                                          <p:stCondLst>
                                            <p:cond delay="0"/>
                                          </p:stCondLst>
                                        </p:cTn>
                                        <p:tgtEl>
                                          <p:spTgt spid="7"/>
                                        </p:tgtEl>
                                        <p:attrNameLst>
                                          <p:attrName>style.visibility</p:attrName>
                                        </p:attrNameLst>
                                      </p:cBhvr>
                                      <p:to>
                                        <p:strVal val="visible"/>
                                      </p:to>
                                    </p:set>
                                    <p:anim calcmode="lin" valueType="num">
                                      <p:cBhvr additive="base">
                                        <p:cTn id="30" dur="500" fill="hold"/>
                                        <p:tgtEl>
                                          <p:spTgt spid="7"/>
                                        </p:tgtEl>
                                        <p:attrNameLst>
                                          <p:attrName>ppt_x</p:attrName>
                                        </p:attrNameLst>
                                      </p:cBhvr>
                                      <p:tavLst>
                                        <p:tav tm="0">
                                          <p:val>
                                            <p:strVal val="#ppt_x"/>
                                          </p:val>
                                        </p:tav>
                                        <p:tav tm="100000">
                                          <p:val>
                                            <p:strVal val="#ppt_x"/>
                                          </p:val>
                                        </p:tav>
                                      </p:tavLst>
                                    </p:anim>
                                    <p:anim calcmode="lin" valueType="num">
                                      <p:cBhvr additive="base">
                                        <p:cTn id="31"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p:bldGraphic spid="2" grpId="0">
        <p:bldSub>
          <a:bldDgm bld="one"/>
        </p:bldSub>
      </p:bldGraphic>
    </p:bld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a:extLst>
              <a:ext uri="{FF2B5EF4-FFF2-40B4-BE49-F238E27FC236}">
                <a16:creationId xmlns:a16="http://schemas.microsoft.com/office/drawing/2014/main" id="{40FC659F-59EC-4D6D-8AEB-23C5B7308456}"/>
              </a:ext>
            </a:extLst>
          </p:cNvPr>
          <p:cNvSpPr>
            <a:spLocks noGrp="1"/>
          </p:cNvSpPr>
          <p:nvPr>
            <p:ph type="ctrTitle"/>
          </p:nvPr>
        </p:nvSpPr>
        <p:spPr>
          <a:xfrm>
            <a:off x="1475656" y="1419622"/>
            <a:ext cx="6858000" cy="1440160"/>
          </a:xfrm>
        </p:spPr>
        <p:txBody>
          <a:bodyPr>
            <a:normAutofit/>
          </a:bodyPr>
          <a:lstStyle/>
          <a:p>
            <a:br>
              <a:rPr lang="en-US" sz="3600" b="1" dirty="0">
                <a:solidFill>
                  <a:srgbClr val="FF8119"/>
                </a:solidFill>
              </a:rPr>
            </a:br>
            <a:r>
              <a:rPr lang="en-US" sz="3600" b="1" dirty="0" err="1">
                <a:solidFill>
                  <a:srgbClr val="FF8119"/>
                </a:solidFill>
                <a:cs typeface="Arial" panose="020B0604020202020204" pitchFamily="34" charset="0"/>
              </a:rPr>
              <a:t>Chúc</a:t>
            </a:r>
            <a:r>
              <a:rPr lang="en-US" sz="3600" b="1" dirty="0">
                <a:solidFill>
                  <a:srgbClr val="FF8119"/>
                </a:solidFill>
                <a:cs typeface="Arial" panose="020B0604020202020204" pitchFamily="34" charset="0"/>
              </a:rPr>
              <a:t> </a:t>
            </a:r>
            <a:r>
              <a:rPr lang="en-US" sz="3600" b="1" dirty="0" err="1">
                <a:solidFill>
                  <a:srgbClr val="FF8119"/>
                </a:solidFill>
                <a:cs typeface="Arial" panose="020B0604020202020204" pitchFamily="34" charset="0"/>
              </a:rPr>
              <a:t>các</a:t>
            </a:r>
            <a:r>
              <a:rPr lang="en-US" sz="3600" b="1" dirty="0">
                <a:solidFill>
                  <a:srgbClr val="FF8119"/>
                </a:solidFill>
                <a:cs typeface="Arial" panose="020B0604020202020204" pitchFamily="34" charset="0"/>
              </a:rPr>
              <a:t> </a:t>
            </a:r>
            <a:r>
              <a:rPr lang="en-US" sz="3600" b="1" dirty="0" err="1">
                <a:solidFill>
                  <a:srgbClr val="FF8119"/>
                </a:solidFill>
                <a:cs typeface="Arial" panose="020B0604020202020204" pitchFamily="34" charset="0"/>
              </a:rPr>
              <a:t>em</a:t>
            </a:r>
            <a:r>
              <a:rPr lang="en-US" sz="3600" b="1" dirty="0">
                <a:solidFill>
                  <a:srgbClr val="FF8119"/>
                </a:solidFill>
                <a:cs typeface="Arial" panose="020B0604020202020204" pitchFamily="34" charset="0"/>
              </a:rPr>
              <a:t> </a:t>
            </a:r>
            <a:r>
              <a:rPr lang="en-US" sz="3600" b="1" dirty="0" err="1">
                <a:solidFill>
                  <a:srgbClr val="FF8119"/>
                </a:solidFill>
                <a:cs typeface="Arial" panose="020B0604020202020204" pitchFamily="34" charset="0"/>
              </a:rPr>
              <a:t>học</a:t>
            </a:r>
            <a:r>
              <a:rPr lang="en-US" sz="3600" b="1" dirty="0">
                <a:solidFill>
                  <a:srgbClr val="FF8119"/>
                </a:solidFill>
                <a:cs typeface="Arial" panose="020B0604020202020204" pitchFamily="34" charset="0"/>
              </a:rPr>
              <a:t> </a:t>
            </a:r>
            <a:r>
              <a:rPr lang="en-US" sz="3600" b="1" dirty="0" err="1">
                <a:solidFill>
                  <a:srgbClr val="FF8119"/>
                </a:solidFill>
                <a:cs typeface="Arial" panose="020B0604020202020204" pitchFamily="34" charset="0"/>
              </a:rPr>
              <a:t>tập</a:t>
            </a:r>
            <a:r>
              <a:rPr lang="en-US" sz="3600" b="1" dirty="0">
                <a:solidFill>
                  <a:srgbClr val="FF8119"/>
                </a:solidFill>
                <a:cs typeface="Arial" panose="020B0604020202020204" pitchFamily="34" charset="0"/>
              </a:rPr>
              <a:t> </a:t>
            </a:r>
            <a:r>
              <a:rPr lang="en-US" sz="3600" b="1" dirty="0" err="1">
                <a:solidFill>
                  <a:srgbClr val="FF8119"/>
                </a:solidFill>
                <a:cs typeface="Arial" panose="020B0604020202020204" pitchFamily="34" charset="0"/>
              </a:rPr>
              <a:t>tốt</a:t>
            </a:r>
            <a:endParaRPr lang="en-US" sz="3600" b="1" dirty="0">
              <a:solidFill>
                <a:srgbClr val="FF8119"/>
              </a:solidFill>
              <a:cs typeface="Arial" panose="020B0604020202020204" pitchFamily="34" charset="0"/>
            </a:endParaRPr>
          </a:p>
        </p:txBody>
      </p:sp>
    </p:spTree>
    <p:extLst>
      <p:ext uri="{BB962C8B-B14F-4D97-AF65-F5344CB8AC3E}">
        <p14:creationId xmlns:p14="http://schemas.microsoft.com/office/powerpoint/2010/main" val="1118369530"/>
      </p:ext>
    </p:extLst>
  </p:cSld>
  <p:clrMapOvr>
    <a:masterClrMapping/>
  </p:clrMapOvr>
  <p:transition spd="slow">
    <p:fade/>
  </p:transition>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cxnSp>
        <p:nvCxnSpPr>
          <p:cNvPr id="23" name="Straight Connector 22"/>
          <p:cNvCxnSpPr/>
          <p:nvPr/>
        </p:nvCxnSpPr>
        <p:spPr>
          <a:xfrm>
            <a:off x="0" y="4448522"/>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2" name="Straight Connector 21"/>
          <p:cNvCxnSpPr/>
          <p:nvPr/>
        </p:nvCxnSpPr>
        <p:spPr>
          <a:xfrm>
            <a:off x="36262" y="3230718"/>
            <a:ext cx="9144000" cy="0"/>
          </a:xfrm>
          <a:prstGeom prst="line">
            <a:avLst/>
          </a:prstGeom>
          <a:ln w="381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cxnSp>
        <p:nvCxnSpPr>
          <p:cNvPr id="21" name="Straight Connector 20"/>
          <p:cNvCxnSpPr/>
          <p:nvPr/>
        </p:nvCxnSpPr>
        <p:spPr>
          <a:xfrm>
            <a:off x="36263" y="2013440"/>
            <a:ext cx="9144000" cy="0"/>
          </a:xfrm>
          <a:prstGeom prst="line">
            <a:avLst/>
          </a:prstGeom>
          <a:ln w="76200">
            <a:solidFill>
              <a:schemeClr val="bg1"/>
            </a:solidFill>
          </a:ln>
          <a:scene3d>
            <a:camera prst="orthographicFront"/>
            <a:lightRig rig="threePt" dir="t"/>
          </a:scene3d>
          <a:sp3d>
            <a:bevelT/>
          </a:sp3d>
        </p:spPr>
        <p:style>
          <a:lnRef idx="1">
            <a:schemeClr val="accent1"/>
          </a:lnRef>
          <a:fillRef idx="0">
            <a:schemeClr val="accent1"/>
          </a:fillRef>
          <a:effectRef idx="0">
            <a:schemeClr val="accent1"/>
          </a:effectRef>
          <a:fontRef idx="minor">
            <a:schemeClr val="tx1"/>
          </a:fontRef>
        </p:style>
      </p:cxnSp>
      <p:sp>
        <p:nvSpPr>
          <p:cNvPr id="14" name="Freeform: Shape 13"/>
          <p:cNvSpPr/>
          <p:nvPr/>
        </p:nvSpPr>
        <p:spPr>
          <a:xfrm flipH="1">
            <a:off x="531191" y="555526"/>
            <a:ext cx="8154143" cy="938951"/>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rgbClr val="0070C0"/>
          </a:solidFill>
          <a:ln w="38100">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4" name="TextBox 23"/>
          <p:cNvSpPr txBox="1"/>
          <p:nvPr/>
        </p:nvSpPr>
        <p:spPr>
          <a:xfrm>
            <a:off x="830920" y="829032"/>
            <a:ext cx="7314461" cy="600164"/>
          </a:xfrm>
          <a:prstGeom prst="rect">
            <a:avLst/>
          </a:prstGeom>
          <a:noFill/>
        </p:spPr>
        <p:txBody>
          <a:bodyPr wrap="square" rtlCol="0">
            <a:spAutoFit/>
          </a:bodyPr>
          <a:lstStyle/>
          <a:p>
            <a:pPr lvl="0">
              <a:defRPr/>
            </a:pPr>
            <a:r>
              <a:rPr lang="en-US" sz="21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Em</a:t>
            </a:r>
            <a:r>
              <a:rPr lang="en-US" sz="33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hiểu</a:t>
            </a:r>
            <a:r>
              <a:rPr lang="en-US" sz="33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kho</a:t>
            </a:r>
            <a:r>
              <a:rPr lang="en-US" sz="33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báu</a:t>
            </a:r>
            <a:r>
              <a:rPr lang="en-US" sz="33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là</a:t>
            </a:r>
            <a:r>
              <a:rPr lang="en-US" sz="3300" dirty="0">
                <a:solidFill>
                  <a:prstClr val="white"/>
                </a:solidFill>
                <a:latin typeface="UTM Avo" panose="02040603050506020204" charset="0"/>
                <a:cs typeface="UTM Avo" panose="02040603050506020204" charset="0"/>
              </a:rPr>
              <a:t> </a:t>
            </a:r>
            <a:r>
              <a:rPr lang="en-US" sz="3300" dirty="0" err="1">
                <a:solidFill>
                  <a:prstClr val="white"/>
                </a:solidFill>
                <a:latin typeface="UTM Avo" panose="02040603050506020204" charset="0"/>
                <a:cs typeface="UTM Avo" panose="02040603050506020204" charset="0"/>
              </a:rPr>
              <a:t>gì</a:t>
            </a:r>
            <a:r>
              <a:rPr lang="en-US" sz="3300" dirty="0">
                <a:solidFill>
                  <a:prstClr val="white"/>
                </a:solidFill>
                <a:latin typeface="UTM Avo" panose="02040603050506020204" charset="0"/>
                <a:cs typeface="UTM Avo" panose="02040603050506020204" charset="0"/>
              </a:rPr>
              <a:t>?</a:t>
            </a:r>
            <a:endParaRPr lang="en-US" sz="2100" dirty="0">
              <a:solidFill>
                <a:prstClr val="white"/>
              </a:solidFill>
              <a:latin typeface="UTM Avo" panose="02040603050506020204" charset="0"/>
              <a:cs typeface="UTM Avo" panose="02040603050506020204" charset="0"/>
            </a:endParaRPr>
          </a:p>
        </p:txBody>
      </p:sp>
      <p:sp>
        <p:nvSpPr>
          <p:cNvPr id="16" name="bang b"/>
          <p:cNvSpPr/>
          <p:nvPr/>
        </p:nvSpPr>
        <p:spPr>
          <a:xfrm flipH="1">
            <a:off x="1979712" y="3013382"/>
            <a:ext cx="5519052" cy="99852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27" name="cau hoi b"/>
          <p:cNvSpPr txBox="1"/>
          <p:nvPr/>
        </p:nvSpPr>
        <p:spPr>
          <a:xfrm>
            <a:off x="2730559" y="3345546"/>
            <a:ext cx="3487814" cy="461665"/>
          </a:xfrm>
          <a:prstGeom prst="rect">
            <a:avLst/>
          </a:prstGeom>
          <a:noFill/>
        </p:spPr>
        <p:txBody>
          <a:bodyPr wrap="square" rtlCol="0">
            <a:spAutoFit/>
          </a:bodyPr>
          <a:lstStyle/>
          <a:p>
            <a:pPr defTabSz="685800">
              <a:buClr>
                <a:schemeClr val="bg1"/>
              </a:buClr>
              <a:defRPr/>
            </a:pPr>
            <a:r>
              <a:rPr lang="en-US" sz="2400" dirty="0">
                <a:solidFill>
                  <a:schemeClr val="bg1"/>
                </a:solidFill>
                <a:latin typeface="UTM Avo" panose="02040603050506020204" charset="0"/>
                <a:ea typeface="Tahoma" panose="020B0604030504040204" pitchFamily="34" charset="0"/>
                <a:cs typeface="UTM Avo" panose="02040603050506020204" charset="0"/>
              </a:rPr>
              <a:t>B. </a:t>
            </a:r>
            <a:r>
              <a:rPr lang="en-US" sz="2400" dirty="0" err="1">
                <a:solidFill>
                  <a:schemeClr val="bg1"/>
                </a:solidFill>
                <a:latin typeface="UTM Avo" panose="02040603050506020204" charset="0"/>
                <a:ea typeface="Tahoma" panose="020B0604030504040204" pitchFamily="34" charset="0"/>
                <a:cs typeface="UTM Avo" panose="02040603050506020204" charset="0"/>
              </a:rPr>
              <a:t>Là</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nơi</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rất</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bí</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mật</a:t>
            </a:r>
            <a:endParaRPr lang="en-US" sz="2400" dirty="0">
              <a:solidFill>
                <a:srgbClr val="FFC000"/>
              </a:solidFill>
              <a:latin typeface="UTM Avo" panose="02040603050506020204" charset="0"/>
              <a:ea typeface="Tahoma" panose="020B0604030504040204" pitchFamily="34" charset="0"/>
              <a:cs typeface="UTM Avo" panose="02040603050506020204" charset="0"/>
            </a:endParaRPr>
          </a:p>
        </p:txBody>
      </p:sp>
      <p:sp>
        <p:nvSpPr>
          <p:cNvPr id="31" name="bang a"/>
          <p:cNvSpPr/>
          <p:nvPr/>
        </p:nvSpPr>
        <p:spPr>
          <a:xfrm flipH="1">
            <a:off x="1909159" y="1935857"/>
            <a:ext cx="5589605" cy="962698"/>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2" name="bang d"/>
          <p:cNvSpPr/>
          <p:nvPr/>
        </p:nvSpPr>
        <p:spPr>
          <a:xfrm flipH="1">
            <a:off x="1979712" y="4245460"/>
            <a:ext cx="5519052" cy="990586"/>
          </a:xfrm>
          <a:custGeom>
            <a:avLst/>
            <a:gdLst>
              <a:gd name="connsiteX0" fmla="*/ 9976447 w 10872190"/>
              <a:gd name="connsiteY0" fmla="*/ 130 h 1251934"/>
              <a:gd name="connsiteX1" fmla="*/ 9946352 w 10872190"/>
              <a:gd name="connsiteY1" fmla="*/ 4530 h 1251934"/>
              <a:gd name="connsiteX2" fmla="*/ 8262152 w 10872190"/>
              <a:gd name="connsiteY2" fmla="*/ 4530 h 1251934"/>
              <a:gd name="connsiteX3" fmla="*/ 2610038 w 10872190"/>
              <a:gd name="connsiteY3" fmla="*/ 4530 h 1251934"/>
              <a:gd name="connsiteX4" fmla="*/ 925838 w 10872190"/>
              <a:gd name="connsiteY4" fmla="*/ 4530 h 1251934"/>
              <a:gd name="connsiteX5" fmla="*/ 895743 w 10872190"/>
              <a:gd name="connsiteY5" fmla="*/ 130 h 1251934"/>
              <a:gd name="connsiteX6" fmla="*/ 0 w 10872190"/>
              <a:gd name="connsiteY6" fmla="*/ 625967 h 1251934"/>
              <a:gd name="connsiteX7" fmla="*/ 895743 w 10872190"/>
              <a:gd name="connsiteY7" fmla="*/ 1251804 h 1251934"/>
              <a:gd name="connsiteX8" fmla="*/ 925838 w 10872190"/>
              <a:gd name="connsiteY8" fmla="*/ 1247404 h 1251934"/>
              <a:gd name="connsiteX9" fmla="*/ 2610038 w 10872190"/>
              <a:gd name="connsiteY9" fmla="*/ 1247404 h 1251934"/>
              <a:gd name="connsiteX10" fmla="*/ 8262152 w 10872190"/>
              <a:gd name="connsiteY10" fmla="*/ 1247404 h 1251934"/>
              <a:gd name="connsiteX11" fmla="*/ 9946352 w 10872190"/>
              <a:gd name="connsiteY11" fmla="*/ 1247404 h 1251934"/>
              <a:gd name="connsiteX12" fmla="*/ 9976447 w 10872190"/>
              <a:gd name="connsiteY12" fmla="*/ 1251804 h 1251934"/>
              <a:gd name="connsiteX13" fmla="*/ 10872190 w 10872190"/>
              <a:gd name="connsiteY13" fmla="*/ 625967 h 1251934"/>
              <a:gd name="connsiteX14" fmla="*/ 9976447 w 10872190"/>
              <a:gd name="connsiteY14" fmla="*/ 130 h 12519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Lst>
            <a:rect l="l" t="t" r="r" b="b"/>
            <a:pathLst>
              <a:path w="10872190" h="1251934">
                <a:moveTo>
                  <a:pt x="9976447" y="130"/>
                </a:moveTo>
                <a:lnTo>
                  <a:pt x="9946352" y="4530"/>
                </a:lnTo>
                <a:lnTo>
                  <a:pt x="8262152" y="4530"/>
                </a:lnTo>
                <a:lnTo>
                  <a:pt x="2610038" y="4530"/>
                </a:lnTo>
                <a:lnTo>
                  <a:pt x="925838" y="4530"/>
                </a:lnTo>
                <a:lnTo>
                  <a:pt x="895743" y="130"/>
                </a:lnTo>
                <a:cubicBezTo>
                  <a:pt x="669986" y="-5180"/>
                  <a:pt x="349558" y="150180"/>
                  <a:pt x="0" y="625967"/>
                </a:cubicBezTo>
                <a:cubicBezTo>
                  <a:pt x="349558" y="1101755"/>
                  <a:pt x="669986" y="1257114"/>
                  <a:pt x="895743" y="1251804"/>
                </a:cubicBezTo>
                <a:lnTo>
                  <a:pt x="925838" y="1247404"/>
                </a:lnTo>
                <a:lnTo>
                  <a:pt x="2610038" y="1247404"/>
                </a:lnTo>
                <a:lnTo>
                  <a:pt x="8262152" y="1247404"/>
                </a:lnTo>
                <a:lnTo>
                  <a:pt x="9946352" y="1247404"/>
                </a:lnTo>
                <a:lnTo>
                  <a:pt x="9976447" y="1251804"/>
                </a:lnTo>
                <a:cubicBezTo>
                  <a:pt x="10202204" y="1257114"/>
                  <a:pt x="10522632" y="1101755"/>
                  <a:pt x="10872190" y="625967"/>
                </a:cubicBezTo>
                <a:cubicBezTo>
                  <a:pt x="10522632" y="150180"/>
                  <a:pt x="10202204" y="-5180"/>
                  <a:pt x="9976447" y="130"/>
                </a:cubicBezTo>
                <a:close/>
              </a:path>
            </a:pathLst>
          </a:custGeom>
          <a:solidFill>
            <a:schemeClr val="accent5">
              <a:lumMod val="50000"/>
            </a:schemeClr>
          </a:solidFill>
          <a:ln w="28575">
            <a:solidFill>
              <a:schemeClr val="bg1"/>
            </a:solidFill>
          </a:ln>
          <a:effectLst>
            <a:innerShdw blurRad="114300">
              <a:prstClr val="black"/>
            </a:innerShdw>
          </a:effectLst>
          <a:scene3d>
            <a:camera prst="orthographicFront"/>
            <a:lightRig rig="threePt" dir="t"/>
          </a:scene3d>
          <a:sp3d>
            <a:bevelT prst="relaxedInset"/>
          </a:sp3d>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defRPr/>
            </a:pPr>
            <a:endParaRPr lang="en-US" sz="1350">
              <a:solidFill>
                <a:prstClr val="white"/>
              </a:solidFill>
              <a:latin typeface="Calibri" panose="020F0502020204030204"/>
            </a:endParaRPr>
          </a:p>
        </p:txBody>
      </p:sp>
      <p:sp>
        <p:nvSpPr>
          <p:cNvPr id="33" name="cau hoi a"/>
          <p:cNvSpPr txBox="1"/>
          <p:nvPr/>
        </p:nvSpPr>
        <p:spPr>
          <a:xfrm>
            <a:off x="2267744" y="2177782"/>
            <a:ext cx="5111112" cy="461665"/>
          </a:xfrm>
          <a:prstGeom prst="rect">
            <a:avLst/>
          </a:prstGeom>
          <a:noFill/>
        </p:spPr>
        <p:txBody>
          <a:bodyPr wrap="square" rtlCol="0">
            <a:spAutoFit/>
          </a:bodyPr>
          <a:lstStyle/>
          <a:p>
            <a:pPr defTabSz="685800">
              <a:buClr>
                <a:schemeClr val="bg1"/>
              </a:buClr>
              <a:defRPr/>
            </a:pPr>
            <a:r>
              <a:rPr lang="en-US" sz="2400" dirty="0">
                <a:solidFill>
                  <a:schemeClr val="bg1"/>
                </a:solidFill>
                <a:latin typeface="UTM Avo" panose="02040603050506020204" charset="0"/>
                <a:ea typeface="Tahoma" panose="020B0604030504040204" pitchFamily="34" charset="0"/>
                <a:cs typeface="UTM Avo" panose="02040603050506020204" charset="0"/>
              </a:rPr>
              <a:t>A. </a:t>
            </a:r>
            <a:r>
              <a:rPr lang="en-US" sz="2400" dirty="0" err="1">
                <a:solidFill>
                  <a:schemeClr val="bg1"/>
                </a:solidFill>
                <a:latin typeface="UTM Avo" panose="02040603050506020204" charset="0"/>
                <a:ea typeface="Tahoma" panose="020B0604030504040204" pitchFamily="34" charset="0"/>
                <a:cs typeface="UTM Avo" panose="02040603050506020204" charset="0"/>
              </a:rPr>
              <a:t>Là</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nơi</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chứa</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rất</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nhiều</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của</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cải</a:t>
            </a:r>
            <a:endParaRPr lang="en-US" sz="2800" dirty="0">
              <a:solidFill>
                <a:schemeClr val="bg1"/>
              </a:solidFill>
              <a:latin typeface="UTM Avo" panose="02040603050506020204" charset="0"/>
              <a:ea typeface="Tahoma" panose="020B0604030504040204" pitchFamily="34" charset="0"/>
              <a:cs typeface="UTM Avo" panose="02040603050506020204" charset="0"/>
            </a:endParaRPr>
          </a:p>
        </p:txBody>
      </p:sp>
      <p:sp>
        <p:nvSpPr>
          <p:cNvPr id="34" name="cau hoi d"/>
          <p:cNvSpPr txBox="1"/>
          <p:nvPr/>
        </p:nvSpPr>
        <p:spPr>
          <a:xfrm>
            <a:off x="2506878" y="4490608"/>
            <a:ext cx="3833324" cy="461665"/>
          </a:xfrm>
          <a:prstGeom prst="rect">
            <a:avLst/>
          </a:prstGeom>
          <a:noFill/>
        </p:spPr>
        <p:txBody>
          <a:bodyPr wrap="square" rtlCol="0">
            <a:spAutoFit/>
          </a:bodyPr>
          <a:lstStyle/>
          <a:p>
            <a:pPr defTabSz="685800">
              <a:buClr>
                <a:schemeClr val="bg1"/>
              </a:buClr>
              <a:defRPr/>
            </a:pPr>
            <a:r>
              <a:rPr lang="en-US" sz="2400" dirty="0">
                <a:solidFill>
                  <a:schemeClr val="bg1"/>
                </a:solidFill>
                <a:latin typeface="UTM Avo" panose="02040603050506020204" charset="0"/>
                <a:ea typeface="Tahoma" panose="020B0604030504040204" pitchFamily="34" charset="0"/>
                <a:cs typeface="UTM Avo" panose="02040603050506020204" charset="0"/>
              </a:rPr>
              <a:t>C. </a:t>
            </a:r>
            <a:r>
              <a:rPr lang="en-US" sz="2400" dirty="0" err="1">
                <a:solidFill>
                  <a:schemeClr val="bg1"/>
                </a:solidFill>
                <a:latin typeface="UTM Avo" panose="02040603050506020204" charset="0"/>
                <a:ea typeface="Tahoma" panose="020B0604030504040204" pitchFamily="34" charset="0"/>
                <a:cs typeface="UTM Avo" panose="02040603050506020204" charset="0"/>
              </a:rPr>
              <a:t>Là</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nơi</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rất</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khó</a:t>
            </a:r>
            <a:r>
              <a:rPr lang="en-US" sz="2400" dirty="0">
                <a:solidFill>
                  <a:schemeClr val="bg1"/>
                </a:solidFill>
                <a:latin typeface="UTM Avo" panose="02040603050506020204" charset="0"/>
                <a:ea typeface="Tahoma" panose="020B0604030504040204" pitchFamily="34" charset="0"/>
                <a:cs typeface="UTM Avo" panose="02040603050506020204" charset="0"/>
              </a:rPr>
              <a:t> </a:t>
            </a:r>
            <a:r>
              <a:rPr lang="en-US" sz="2400" dirty="0" err="1">
                <a:solidFill>
                  <a:schemeClr val="bg1"/>
                </a:solidFill>
                <a:latin typeface="UTM Avo" panose="02040603050506020204" charset="0"/>
                <a:ea typeface="Tahoma" panose="020B0604030504040204" pitchFamily="34" charset="0"/>
                <a:cs typeface="UTM Avo" panose="02040603050506020204" charset="0"/>
              </a:rPr>
              <a:t>tìm</a:t>
            </a:r>
            <a:endParaRPr lang="en-US" sz="2400" dirty="0">
              <a:solidFill>
                <a:schemeClr val="bg1"/>
              </a:solidFill>
              <a:latin typeface="UTM Avo" panose="02040603050506020204" charset="0"/>
              <a:ea typeface="Tahoma" panose="020B0604030504040204" pitchFamily="34" charset="0"/>
              <a:cs typeface="UTM Avo" panose="02040603050506020204" charset="0"/>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24"/>
                                        </p:tgtEl>
                                        <p:attrNameLst>
                                          <p:attrName>style.visibility</p:attrName>
                                        </p:attrNameLst>
                                      </p:cBhvr>
                                      <p:to>
                                        <p:strVal val="visible"/>
                                      </p:to>
                                    </p:set>
                                    <p:animEffect transition="in" filter="fade">
                                      <p:cBhvr>
                                        <p:cTn id="7" dur="500"/>
                                        <p:tgtEl>
                                          <p:spTgt spid="24"/>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3"/>
                                        </p:tgtEl>
                                        <p:attrNameLst>
                                          <p:attrName>style.visibility</p:attrName>
                                        </p:attrNameLst>
                                      </p:cBhvr>
                                      <p:to>
                                        <p:strVal val="visible"/>
                                      </p:to>
                                    </p:set>
                                    <p:animEffect transition="in" filter="fade">
                                      <p:cBhvr>
                                        <p:cTn id="11" dur="250"/>
                                        <p:tgtEl>
                                          <p:spTgt spid="33"/>
                                        </p:tgtEl>
                                      </p:cBhvr>
                                    </p:animEffect>
                                  </p:childTnLst>
                                </p:cTn>
                              </p:par>
                            </p:childTnLst>
                          </p:cTn>
                        </p:par>
                        <p:par>
                          <p:cTn id="12" fill="hold">
                            <p:stCondLst>
                              <p:cond delay="750"/>
                            </p:stCondLst>
                            <p:childTnLst>
                              <p:par>
                                <p:cTn id="13" presetID="10" presetClass="entr" presetSubtype="0" fill="hold" grpId="0" nodeType="afterEffect">
                                  <p:stCondLst>
                                    <p:cond delay="0"/>
                                  </p:stCondLst>
                                  <p:childTnLst>
                                    <p:set>
                                      <p:cBhvr>
                                        <p:cTn id="14" dur="1" fill="hold">
                                          <p:stCondLst>
                                            <p:cond delay="0"/>
                                          </p:stCondLst>
                                        </p:cTn>
                                        <p:tgtEl>
                                          <p:spTgt spid="27"/>
                                        </p:tgtEl>
                                        <p:attrNameLst>
                                          <p:attrName>style.visibility</p:attrName>
                                        </p:attrNameLst>
                                      </p:cBhvr>
                                      <p:to>
                                        <p:strVal val="visible"/>
                                      </p:to>
                                    </p:set>
                                    <p:animEffect transition="in" filter="fade">
                                      <p:cBhvr>
                                        <p:cTn id="15" dur="250"/>
                                        <p:tgtEl>
                                          <p:spTgt spid="27"/>
                                        </p:tgtEl>
                                      </p:cBhvr>
                                    </p:animEffect>
                                  </p:childTnLst>
                                </p:cTn>
                              </p:par>
                            </p:childTnLst>
                          </p:cTn>
                        </p:par>
                        <p:par>
                          <p:cTn id="16" fill="hold">
                            <p:stCondLst>
                              <p:cond delay="1000"/>
                            </p:stCondLst>
                            <p:childTnLst>
                              <p:par>
                                <p:cTn id="17" presetID="10" presetClass="entr" presetSubtype="0" fill="hold" grpId="0" nodeType="afterEffect">
                                  <p:stCondLst>
                                    <p:cond delay="0"/>
                                  </p:stCondLst>
                                  <p:childTnLst>
                                    <p:set>
                                      <p:cBhvr>
                                        <p:cTn id="18" dur="1" fill="hold">
                                          <p:stCondLst>
                                            <p:cond delay="0"/>
                                          </p:stCondLst>
                                        </p:cTn>
                                        <p:tgtEl>
                                          <p:spTgt spid="34"/>
                                        </p:tgtEl>
                                        <p:attrNameLst>
                                          <p:attrName>style.visibility</p:attrName>
                                        </p:attrNameLst>
                                      </p:cBhvr>
                                      <p:to>
                                        <p:strVal val="visible"/>
                                      </p:to>
                                    </p:set>
                                    <p:animEffect transition="in" filter="fade">
                                      <p:cBhvr>
                                        <p:cTn id="19" dur="250"/>
                                        <p:tgtEl>
                                          <p:spTgt spid="34"/>
                                        </p:tgtEl>
                                      </p:cBhvr>
                                    </p:animEffect>
                                  </p:childTnLst>
                                </p:cTn>
                              </p:par>
                            </p:childTnLst>
                          </p:cTn>
                        </p:par>
                      </p:childTnLst>
                    </p:cTn>
                  </p:par>
                </p:childTnLst>
              </p:cTn>
              <p:prevCondLst>
                <p:cond evt="onPrev" delay="0">
                  <p:tgtEl>
                    <p:sldTgt/>
                  </p:tgtEl>
                </p:cond>
              </p:prevCondLst>
              <p:nextCondLst>
                <p:cond evt="onNext" delay="0">
                  <p:tgtEl>
                    <p:sldTgt/>
                  </p:tgtEl>
                </p:cond>
              </p:nextCondLst>
            </p:seq>
            <p:seq concurrent="1" nextAc="seek">
              <p:cTn id="20" restart="whenNotActive" fill="hold" evtFilter="cancelBubble" nodeType="interactiveSeq">
                <p:stCondLst>
                  <p:cond evt="onClick" delay="0">
                    <p:tgtEl>
                      <p:spTgt spid="33"/>
                    </p:tgtEl>
                  </p:cond>
                </p:stCondLst>
                <p:endSync evt="end" delay="0">
                  <p:rtn val="all"/>
                </p:endSync>
                <p:childTnLst>
                  <p:par>
                    <p:cTn id="21" fill="hold">
                      <p:stCondLst>
                        <p:cond delay="0"/>
                      </p:stCondLst>
                      <p:childTnLst>
                        <p:par>
                          <p:cTn id="22" fill="hold">
                            <p:stCondLst>
                              <p:cond delay="0"/>
                            </p:stCondLst>
                            <p:childTnLst>
                              <p:par>
                                <p:cTn id="23" presetID="21" presetClass="emph" presetSubtype="0" fill="hold" grpId="0" nodeType="clickEffect">
                                  <p:stCondLst>
                                    <p:cond delay="0"/>
                                  </p:stCondLst>
                                  <p:childTnLst>
                                    <p:animClr clrSpc="hsl" dir="cw">
                                      <p:cBhvr override="childStyle">
                                        <p:cTn id="24" dur="500" fill="hold"/>
                                        <p:tgtEl>
                                          <p:spTgt spid="31"/>
                                        </p:tgtEl>
                                        <p:attrNameLst>
                                          <p:attrName>style.color</p:attrName>
                                        </p:attrNameLst>
                                      </p:cBhvr>
                                      <p:by>
                                        <p:hsl h="7200000" s="0" l="0"/>
                                      </p:by>
                                    </p:animClr>
                                    <p:animClr clrSpc="hsl" dir="cw">
                                      <p:cBhvr>
                                        <p:cTn id="25" dur="500" fill="hold"/>
                                        <p:tgtEl>
                                          <p:spTgt spid="31"/>
                                        </p:tgtEl>
                                        <p:attrNameLst>
                                          <p:attrName>fillcolor</p:attrName>
                                        </p:attrNameLst>
                                      </p:cBhvr>
                                      <p:by>
                                        <p:hsl h="7200000" s="0" l="0"/>
                                      </p:by>
                                    </p:animClr>
                                    <p:animClr clrSpc="hsl" dir="cw">
                                      <p:cBhvr>
                                        <p:cTn id="26" dur="500" fill="hold"/>
                                        <p:tgtEl>
                                          <p:spTgt spid="31"/>
                                        </p:tgtEl>
                                        <p:attrNameLst>
                                          <p:attrName>stroke.color</p:attrName>
                                        </p:attrNameLst>
                                      </p:cBhvr>
                                      <p:by>
                                        <p:hsl h="7200000" s="0" l="0"/>
                                      </p:by>
                                    </p:animClr>
                                    <p:set>
                                      <p:cBhvr>
                                        <p:cTn id="27" dur="500" fill="hold"/>
                                        <p:tgtEl>
                                          <p:spTgt spid="31"/>
                                        </p:tgtEl>
                                        <p:attrNameLst>
                                          <p:attrName>fill.type</p:attrName>
                                        </p:attrNameLst>
                                      </p:cBhvr>
                                      <p:to>
                                        <p:strVal val="solid"/>
                                      </p:to>
                                    </p:set>
                                  </p:childTnLst>
                                  <p:subTnLst>
                                    <p:audio>
                                      <p:cMediaNode>
                                        <p:cTn display="0" masterRel="sameClick">
                                          <p:stCondLst>
                                            <p:cond evt="begin" delay="0">
                                              <p:tn val="23"/>
                                            </p:cond>
                                          </p:stCondLst>
                                          <p:endCondLst>
                                            <p:cond evt="onStopAudio" delay="0">
                                              <p:tgtEl>
                                                <p:sldTgt/>
                                              </p:tgtEl>
                                            </p:cond>
                                          </p:endCondLst>
                                        </p:cTn>
                                        <p:tgtEl>
                                          <p:sndTgt r:embed="rId2" name="applause.wav"/>
                                        </p:tgtEl>
                                      </p:cMediaNode>
                                    </p:audio>
                                  </p:subTnLst>
                                </p:cTn>
                              </p:par>
                            </p:childTnLst>
                          </p:cTn>
                        </p:par>
                      </p:childTnLst>
                    </p:cTn>
                  </p:par>
                </p:childTnLst>
              </p:cTn>
              <p:nextCondLst>
                <p:cond evt="onClick" delay="0">
                  <p:tgtEl>
                    <p:spTgt spid="33"/>
                  </p:tgtEl>
                </p:cond>
              </p:nextCondLst>
            </p:seq>
            <p:seq concurrent="1" nextAc="seek">
              <p:cTn id="28" restart="whenNotActive" fill="hold" evtFilter="cancelBubble" nodeType="interactiveSeq">
                <p:stCondLst>
                  <p:cond evt="onClick" delay="0">
                    <p:tgtEl>
                      <p:spTgt spid="27"/>
                    </p:tgtEl>
                  </p:cond>
                </p:stCondLst>
                <p:endSync evt="end" delay="0">
                  <p:rtn val="all"/>
                </p:endSync>
                <p:childTnLst>
                  <p:par>
                    <p:cTn id="29" fill="hold">
                      <p:stCondLst>
                        <p:cond delay="0"/>
                      </p:stCondLst>
                      <p:childTnLst>
                        <p:par>
                          <p:cTn id="30" fill="hold">
                            <p:stCondLst>
                              <p:cond delay="0"/>
                            </p:stCondLst>
                            <p:childTnLst>
                              <p:par>
                                <p:cTn id="31" presetID="2" presetClass="exit" presetSubtype="4" fill="hold" grpId="1" nodeType="clickEffect">
                                  <p:stCondLst>
                                    <p:cond delay="0"/>
                                  </p:stCondLst>
                                  <p:childTnLst>
                                    <p:anim calcmode="lin" valueType="num">
                                      <p:cBhvr additive="base">
                                        <p:cTn id="32" dur="500"/>
                                        <p:tgtEl>
                                          <p:spTgt spid="27"/>
                                        </p:tgtEl>
                                        <p:attrNameLst>
                                          <p:attrName>ppt_x</p:attrName>
                                        </p:attrNameLst>
                                      </p:cBhvr>
                                      <p:tavLst>
                                        <p:tav tm="0">
                                          <p:val>
                                            <p:strVal val="ppt_x"/>
                                          </p:val>
                                        </p:tav>
                                        <p:tav tm="100000">
                                          <p:val>
                                            <p:strVal val="ppt_x"/>
                                          </p:val>
                                        </p:tav>
                                      </p:tavLst>
                                    </p:anim>
                                    <p:anim calcmode="lin" valueType="num">
                                      <p:cBhvr additive="base">
                                        <p:cTn id="33" dur="500"/>
                                        <p:tgtEl>
                                          <p:spTgt spid="27"/>
                                        </p:tgtEl>
                                        <p:attrNameLst>
                                          <p:attrName>ppt_y</p:attrName>
                                        </p:attrNameLst>
                                      </p:cBhvr>
                                      <p:tavLst>
                                        <p:tav tm="0">
                                          <p:val>
                                            <p:strVal val="ppt_y"/>
                                          </p:val>
                                        </p:tav>
                                        <p:tav tm="100000">
                                          <p:val>
                                            <p:strVal val="1+ppt_h/2"/>
                                          </p:val>
                                        </p:tav>
                                      </p:tavLst>
                                    </p:anim>
                                    <p:set>
                                      <p:cBhvr>
                                        <p:cTn id="34" dur="1" fill="hold">
                                          <p:stCondLst>
                                            <p:cond delay="499"/>
                                          </p:stCondLst>
                                        </p:cTn>
                                        <p:tgtEl>
                                          <p:spTgt spid="27"/>
                                        </p:tgtEl>
                                        <p:attrNameLst>
                                          <p:attrName>style.visibility</p:attrName>
                                        </p:attrNameLst>
                                      </p:cBhvr>
                                      <p:to>
                                        <p:strVal val="hidden"/>
                                      </p:to>
                                    </p:set>
                                  </p:childTnLst>
                                </p:cTn>
                              </p:par>
                              <p:par>
                                <p:cTn id="35" presetID="2" presetClass="exit" presetSubtype="4" fill="hold" grpId="0" nodeType="withEffect">
                                  <p:stCondLst>
                                    <p:cond delay="0"/>
                                  </p:stCondLst>
                                  <p:childTnLst>
                                    <p:anim calcmode="lin" valueType="num">
                                      <p:cBhvr additive="base">
                                        <p:cTn id="36" dur="500"/>
                                        <p:tgtEl>
                                          <p:spTgt spid="16"/>
                                        </p:tgtEl>
                                        <p:attrNameLst>
                                          <p:attrName>ppt_x</p:attrName>
                                        </p:attrNameLst>
                                      </p:cBhvr>
                                      <p:tavLst>
                                        <p:tav tm="0">
                                          <p:val>
                                            <p:strVal val="ppt_x"/>
                                          </p:val>
                                        </p:tav>
                                        <p:tav tm="100000">
                                          <p:val>
                                            <p:strVal val="ppt_x"/>
                                          </p:val>
                                        </p:tav>
                                      </p:tavLst>
                                    </p:anim>
                                    <p:anim calcmode="lin" valueType="num">
                                      <p:cBhvr additive="base">
                                        <p:cTn id="37" dur="500"/>
                                        <p:tgtEl>
                                          <p:spTgt spid="16"/>
                                        </p:tgtEl>
                                        <p:attrNameLst>
                                          <p:attrName>ppt_y</p:attrName>
                                        </p:attrNameLst>
                                      </p:cBhvr>
                                      <p:tavLst>
                                        <p:tav tm="0">
                                          <p:val>
                                            <p:strVal val="ppt_y"/>
                                          </p:val>
                                        </p:tav>
                                        <p:tav tm="100000">
                                          <p:val>
                                            <p:strVal val="1+ppt_h/2"/>
                                          </p:val>
                                        </p:tav>
                                      </p:tavLst>
                                    </p:anim>
                                    <p:set>
                                      <p:cBhvr>
                                        <p:cTn id="38" dur="1" fill="hold">
                                          <p:stCondLst>
                                            <p:cond delay="499"/>
                                          </p:stCondLst>
                                        </p:cTn>
                                        <p:tgtEl>
                                          <p:spTgt spid="16"/>
                                        </p:tgtEl>
                                        <p:attrNameLst>
                                          <p:attrName>style.visibility</p:attrName>
                                        </p:attrNameLst>
                                      </p:cBhvr>
                                      <p:to>
                                        <p:strVal val="hidden"/>
                                      </p:to>
                                    </p:set>
                                  </p:childTnLst>
                                </p:cTn>
                              </p:par>
                            </p:childTnLst>
                          </p:cTn>
                        </p:par>
                      </p:childTnLst>
                    </p:cTn>
                  </p:par>
                </p:childTnLst>
              </p:cTn>
              <p:nextCondLst>
                <p:cond evt="onClick" delay="0">
                  <p:tgtEl>
                    <p:spTgt spid="27"/>
                  </p:tgtEl>
                </p:cond>
              </p:nextCondLst>
            </p:seq>
            <p:seq concurrent="1" nextAc="seek">
              <p:cTn id="39" restart="whenNotActive" fill="hold" evtFilter="cancelBubble" nodeType="interactiveSeq">
                <p:stCondLst>
                  <p:cond evt="onClick" delay="0">
                    <p:tgtEl>
                      <p:spTgt spid="34"/>
                    </p:tgtEl>
                  </p:cond>
                </p:stCondLst>
                <p:endSync evt="end" delay="0">
                  <p:rtn val="all"/>
                </p:endSync>
                <p:childTnLst>
                  <p:par>
                    <p:cTn id="40" fill="hold">
                      <p:stCondLst>
                        <p:cond delay="0"/>
                      </p:stCondLst>
                      <p:childTnLst>
                        <p:par>
                          <p:cTn id="41" fill="hold">
                            <p:stCondLst>
                              <p:cond delay="0"/>
                            </p:stCondLst>
                            <p:childTnLst>
                              <p:par>
                                <p:cTn id="42" presetID="2" presetClass="exit" presetSubtype="4" fill="hold" grpId="1" nodeType="clickEffect">
                                  <p:stCondLst>
                                    <p:cond delay="0"/>
                                  </p:stCondLst>
                                  <p:childTnLst>
                                    <p:anim calcmode="lin" valueType="num">
                                      <p:cBhvr additive="base">
                                        <p:cTn id="43" dur="500"/>
                                        <p:tgtEl>
                                          <p:spTgt spid="34"/>
                                        </p:tgtEl>
                                        <p:attrNameLst>
                                          <p:attrName>ppt_x</p:attrName>
                                        </p:attrNameLst>
                                      </p:cBhvr>
                                      <p:tavLst>
                                        <p:tav tm="0">
                                          <p:val>
                                            <p:strVal val="ppt_x"/>
                                          </p:val>
                                        </p:tav>
                                        <p:tav tm="100000">
                                          <p:val>
                                            <p:strVal val="ppt_x"/>
                                          </p:val>
                                        </p:tav>
                                      </p:tavLst>
                                    </p:anim>
                                    <p:anim calcmode="lin" valueType="num">
                                      <p:cBhvr additive="base">
                                        <p:cTn id="44" dur="500"/>
                                        <p:tgtEl>
                                          <p:spTgt spid="34"/>
                                        </p:tgtEl>
                                        <p:attrNameLst>
                                          <p:attrName>ppt_y</p:attrName>
                                        </p:attrNameLst>
                                      </p:cBhvr>
                                      <p:tavLst>
                                        <p:tav tm="0">
                                          <p:val>
                                            <p:strVal val="ppt_y"/>
                                          </p:val>
                                        </p:tav>
                                        <p:tav tm="100000">
                                          <p:val>
                                            <p:strVal val="1+ppt_h/2"/>
                                          </p:val>
                                        </p:tav>
                                      </p:tavLst>
                                    </p:anim>
                                    <p:set>
                                      <p:cBhvr>
                                        <p:cTn id="45" dur="1" fill="hold">
                                          <p:stCondLst>
                                            <p:cond delay="499"/>
                                          </p:stCondLst>
                                        </p:cTn>
                                        <p:tgtEl>
                                          <p:spTgt spid="34"/>
                                        </p:tgtEl>
                                        <p:attrNameLst>
                                          <p:attrName>style.visibility</p:attrName>
                                        </p:attrNameLst>
                                      </p:cBhvr>
                                      <p:to>
                                        <p:strVal val="hidden"/>
                                      </p:to>
                                    </p:set>
                                  </p:childTnLst>
                                </p:cTn>
                              </p:par>
                              <p:par>
                                <p:cTn id="46" presetID="2" presetClass="exit" presetSubtype="4" fill="hold" grpId="0" nodeType="withEffect">
                                  <p:stCondLst>
                                    <p:cond delay="0"/>
                                  </p:stCondLst>
                                  <p:childTnLst>
                                    <p:anim calcmode="lin" valueType="num">
                                      <p:cBhvr additive="base">
                                        <p:cTn id="47" dur="500"/>
                                        <p:tgtEl>
                                          <p:spTgt spid="32"/>
                                        </p:tgtEl>
                                        <p:attrNameLst>
                                          <p:attrName>ppt_x</p:attrName>
                                        </p:attrNameLst>
                                      </p:cBhvr>
                                      <p:tavLst>
                                        <p:tav tm="0">
                                          <p:val>
                                            <p:strVal val="ppt_x"/>
                                          </p:val>
                                        </p:tav>
                                        <p:tav tm="100000">
                                          <p:val>
                                            <p:strVal val="ppt_x"/>
                                          </p:val>
                                        </p:tav>
                                      </p:tavLst>
                                    </p:anim>
                                    <p:anim calcmode="lin" valueType="num">
                                      <p:cBhvr additive="base">
                                        <p:cTn id="48" dur="500"/>
                                        <p:tgtEl>
                                          <p:spTgt spid="32"/>
                                        </p:tgtEl>
                                        <p:attrNameLst>
                                          <p:attrName>ppt_y</p:attrName>
                                        </p:attrNameLst>
                                      </p:cBhvr>
                                      <p:tavLst>
                                        <p:tav tm="0">
                                          <p:val>
                                            <p:strVal val="ppt_y"/>
                                          </p:val>
                                        </p:tav>
                                        <p:tav tm="100000">
                                          <p:val>
                                            <p:strVal val="1+ppt_h/2"/>
                                          </p:val>
                                        </p:tav>
                                      </p:tavLst>
                                    </p:anim>
                                    <p:set>
                                      <p:cBhvr>
                                        <p:cTn id="49" dur="1" fill="hold">
                                          <p:stCondLst>
                                            <p:cond delay="499"/>
                                          </p:stCondLst>
                                        </p:cTn>
                                        <p:tgtEl>
                                          <p:spTgt spid="32"/>
                                        </p:tgtEl>
                                        <p:attrNameLst>
                                          <p:attrName>style.visibility</p:attrName>
                                        </p:attrNameLst>
                                      </p:cBhvr>
                                      <p:to>
                                        <p:strVal val="hidden"/>
                                      </p:to>
                                    </p:set>
                                  </p:childTnLst>
                                </p:cTn>
                              </p:par>
                            </p:childTnLst>
                          </p:cTn>
                        </p:par>
                      </p:childTnLst>
                    </p:cTn>
                  </p:par>
                </p:childTnLst>
              </p:cTn>
              <p:nextCondLst>
                <p:cond evt="onClick" delay="0">
                  <p:tgtEl>
                    <p:spTgt spid="34"/>
                  </p:tgtEl>
                </p:cond>
              </p:nextCondLst>
            </p:seq>
          </p:childTnLst>
        </p:cTn>
      </p:par>
    </p:tnLst>
    <p:bldLst>
      <p:bldP spid="24" grpId="0"/>
      <p:bldP spid="16" grpId="0" animBg="1"/>
      <p:bldP spid="27" grpId="0"/>
      <p:bldP spid="27" grpId="1"/>
      <p:bldP spid="31" grpId="0" animBg="1"/>
      <p:bldP spid="32" grpId="0" animBg="1"/>
      <p:bldP spid="33" grpId="0"/>
      <p:bldP spid="34" grpId="0"/>
      <p:bldP spid="34" grpId="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1" name="Picture 10">
            <a:extLst>
              <a:ext uri="{FF2B5EF4-FFF2-40B4-BE49-F238E27FC236}">
                <a16:creationId xmlns:a16="http://schemas.microsoft.com/office/drawing/2014/main" id="{6550217A-87F4-402A-8E22-6001F9E674C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0" y="1786"/>
            <a:ext cx="9144000" cy="5139928"/>
          </a:xfrm>
          <a:prstGeom prst="rect">
            <a:avLst/>
          </a:prstGeom>
        </p:spPr>
      </p:pic>
      <p:pic>
        <p:nvPicPr>
          <p:cNvPr id="9" name="Content Placeholder 8">
            <a:extLst>
              <a:ext uri="{FF2B5EF4-FFF2-40B4-BE49-F238E27FC236}">
                <a16:creationId xmlns:a16="http://schemas.microsoft.com/office/drawing/2014/main" id="{9B1C0B89-8B11-4135-A81A-A09D568B598D}"/>
              </a:ext>
            </a:extLst>
          </p:cNvPr>
          <p:cNvPicPr>
            <a:picLocks noGrp="1" noChangeAspect="1"/>
          </p:cNvPicPr>
          <p:nvPr>
            <p:ph idx="1"/>
          </p:nvPr>
        </p:nvPicPr>
        <p:blipFill rotWithShape="1">
          <a:blip r:embed="rId3">
            <a:extLst>
              <a:ext uri="{28A0092B-C50C-407E-A947-70E740481C1C}">
                <a14:useLocalDpi xmlns:a14="http://schemas.microsoft.com/office/drawing/2010/main" val="0"/>
              </a:ext>
            </a:extLst>
          </a:blip>
          <a:srcRect l="12808" r="6621"/>
          <a:stretch/>
        </p:blipFill>
        <p:spPr>
          <a:xfrm>
            <a:off x="298702" y="1275606"/>
            <a:ext cx="8449762" cy="1080120"/>
          </a:xfrm>
        </p:spPr>
      </p:pic>
    </p:spTree>
    <p:extLst>
      <p:ext uri="{BB962C8B-B14F-4D97-AF65-F5344CB8AC3E}">
        <p14:creationId xmlns:p14="http://schemas.microsoft.com/office/powerpoint/2010/main" val="163557130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wipe(left)">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7" name="Picture 6">
            <a:extLst>
              <a:ext uri="{FF2B5EF4-FFF2-40B4-BE49-F238E27FC236}">
                <a16:creationId xmlns:a16="http://schemas.microsoft.com/office/drawing/2014/main" id="{079EFCD3-4267-469D-8C75-367DF285BBFF}"/>
              </a:ext>
            </a:extLst>
          </p:cNvPr>
          <p:cNvPicPr>
            <a:picLocks noChangeAspect="1"/>
          </p:cNvPicPr>
          <p:nvPr/>
        </p:nvPicPr>
        <p:blipFill rotWithShape="1">
          <a:blip r:embed="rId2">
            <a:extLst>
              <a:ext uri="{28A0092B-C50C-407E-A947-70E740481C1C}">
                <a14:useLocalDpi xmlns:a14="http://schemas.microsoft.com/office/drawing/2010/main" val="0"/>
              </a:ext>
            </a:extLst>
          </a:blip>
          <a:srcRect l="50000" t="15347" r="8263" b="3937"/>
          <a:stretch/>
        </p:blipFill>
        <p:spPr>
          <a:xfrm>
            <a:off x="3851920" y="1090145"/>
            <a:ext cx="5224278" cy="3281805"/>
          </a:xfrm>
          <a:prstGeom prst="rect">
            <a:avLst/>
          </a:prstGeom>
        </p:spPr>
      </p:pic>
      <p:pic>
        <p:nvPicPr>
          <p:cNvPr id="9" name="Picture 8">
            <a:extLst>
              <a:ext uri="{FF2B5EF4-FFF2-40B4-BE49-F238E27FC236}">
                <a16:creationId xmlns:a16="http://schemas.microsoft.com/office/drawing/2014/main" id="{DC500594-E4AA-45EA-9B66-2C4CE7D5BACB}"/>
              </a:ext>
            </a:extLst>
          </p:cNvPr>
          <p:cNvPicPr>
            <a:picLocks noChangeAspect="1"/>
          </p:cNvPicPr>
          <p:nvPr/>
        </p:nvPicPr>
        <p:blipFill rotWithShape="1">
          <a:blip r:embed="rId2">
            <a:extLst>
              <a:ext uri="{28A0092B-C50C-407E-A947-70E740481C1C}">
                <a14:useLocalDpi xmlns:a14="http://schemas.microsoft.com/office/drawing/2010/main" val="0"/>
              </a:ext>
            </a:extLst>
          </a:blip>
          <a:srcRect l="12201" t="15347" r="50000" b="16059"/>
          <a:stretch/>
        </p:blipFill>
        <p:spPr>
          <a:xfrm>
            <a:off x="-24950" y="1518424"/>
            <a:ext cx="3985850" cy="2349470"/>
          </a:xfrm>
          <a:prstGeom prst="rect">
            <a:avLst/>
          </a:prstGeom>
        </p:spPr>
      </p:pic>
      <p:pic>
        <p:nvPicPr>
          <p:cNvPr id="11" name="Picture 10">
            <a:extLst>
              <a:ext uri="{FF2B5EF4-FFF2-40B4-BE49-F238E27FC236}">
                <a16:creationId xmlns:a16="http://schemas.microsoft.com/office/drawing/2014/main" id="{5115AFF6-D330-445B-ACC3-1CF64472F89A}"/>
              </a:ext>
            </a:extLst>
          </p:cNvPr>
          <p:cNvPicPr>
            <a:picLocks noChangeAspect="1"/>
          </p:cNvPicPr>
          <p:nvPr/>
        </p:nvPicPr>
        <p:blipFill rotWithShape="1">
          <a:blip r:embed="rId2">
            <a:extLst>
              <a:ext uri="{28A0092B-C50C-407E-A947-70E740481C1C}">
                <a14:useLocalDpi xmlns:a14="http://schemas.microsoft.com/office/drawing/2010/main" val="0"/>
              </a:ext>
            </a:extLst>
          </a:blip>
          <a:srcRect l="9838" t="118" r="13750" b="84653"/>
          <a:stretch/>
        </p:blipFill>
        <p:spPr>
          <a:xfrm>
            <a:off x="388336" y="555256"/>
            <a:ext cx="8694696" cy="562892"/>
          </a:xfrm>
          <a:prstGeom prst="rect">
            <a:avLst/>
          </a:prstGeom>
        </p:spPr>
      </p:pic>
    </p:spTree>
    <p:extLst>
      <p:ext uri="{BB962C8B-B14F-4D97-AF65-F5344CB8AC3E}">
        <p14:creationId xmlns:p14="http://schemas.microsoft.com/office/powerpoint/2010/main" val="416619204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8" presetClass="entr" presetSubtype="32" fill="hold" nodeType="clickEffect">
                                  <p:stCondLst>
                                    <p:cond delay="0"/>
                                  </p:stCondLst>
                                  <p:childTnLst>
                                    <p:set>
                                      <p:cBhvr>
                                        <p:cTn id="6" dur="1" fill="hold">
                                          <p:stCondLst>
                                            <p:cond delay="0"/>
                                          </p:stCondLst>
                                        </p:cTn>
                                        <p:tgtEl>
                                          <p:spTgt spid="7"/>
                                        </p:tgtEl>
                                        <p:attrNameLst>
                                          <p:attrName>style.visibility</p:attrName>
                                        </p:attrNameLst>
                                      </p:cBhvr>
                                      <p:to>
                                        <p:strVal val="visible"/>
                                      </p:to>
                                    </p:set>
                                    <p:animEffect transition="in" filter="diamond(out)">
                                      <p:cBhvr>
                                        <p:cTn id="7" dur="2000"/>
                                        <p:tgtEl>
                                          <p:spTgt spid="7"/>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11"/>
                                        </p:tgtEl>
                                        <p:attrNameLst>
                                          <p:attrName>style.visibility</p:attrName>
                                        </p:attrNameLst>
                                      </p:cBhvr>
                                      <p:to>
                                        <p:strVal val="visible"/>
                                      </p:to>
                                    </p:set>
                                    <p:animEffect transition="in" filter="fade">
                                      <p:cBhvr>
                                        <p:cTn id="12" dur="500"/>
                                        <p:tgtEl>
                                          <p:spTgt spid="11"/>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9"/>
                                        </p:tgtEl>
                                        <p:attrNameLst>
                                          <p:attrName>style.visibility</p:attrName>
                                        </p:attrNameLst>
                                      </p:cBhvr>
                                      <p:to>
                                        <p:strVal val="visible"/>
                                      </p:to>
                                    </p:set>
                                    <p:animEffect transition="in" filter="fade">
                                      <p:cBhvr>
                                        <p:cTn id="1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矩形 3"/>
          <p:cNvSpPr/>
          <p:nvPr/>
        </p:nvSpPr>
        <p:spPr>
          <a:xfrm>
            <a:off x="1" y="0"/>
            <a:ext cx="1795463" cy="5143500"/>
          </a:xfrm>
          <a:prstGeom prst="rect">
            <a:avLst/>
          </a:prstGeom>
          <a:solidFill>
            <a:srgbClr val="FEFBEA"/>
          </a:solidFill>
          <a:ln>
            <a:noFill/>
          </a:ln>
        </p:spPr>
        <p:style>
          <a:lnRef idx="2">
            <a:schemeClr val="accent1">
              <a:shade val="50000"/>
            </a:schemeClr>
          </a:lnRef>
          <a:fillRef idx="1">
            <a:schemeClr val="accent1"/>
          </a:fillRef>
          <a:effectRef idx="0">
            <a:schemeClr val="accent1"/>
          </a:effectRef>
          <a:fontRef idx="minor">
            <a:schemeClr val="lt1"/>
          </a:fontRef>
        </p:style>
        <p:txBody>
          <a:bodyPr anchor="ctr"/>
          <a:lstStyle/>
          <a:p>
            <a:pPr algn="ctr" eaLnBrk="1" hangingPunct="1">
              <a:defRPr/>
            </a:pPr>
            <a:endParaRPr lang="zh-CN" altLang="en-US" dirty="0">
              <a:latin typeface="inpin heiti" charset="-122"/>
              <a:ea typeface="inpin heiti" charset="-122"/>
            </a:endParaRPr>
          </a:p>
        </p:txBody>
      </p:sp>
      <p:pic>
        <p:nvPicPr>
          <p:cNvPr id="122883" name="图片 4">
            <a:hlinkClick r:id="rId3" action="ppaction://hlinksldjump"/>
          </p:cNvPr>
          <p:cNvPicPr>
            <a:picLocks noChangeAspect="1"/>
          </p:cNvPicPr>
          <p:nvPr/>
        </p:nvPicPr>
        <p:blipFill>
          <a:blip r:embed="rId4">
            <a:extLst>
              <a:ext uri="{28A0092B-C50C-407E-A947-70E740481C1C}">
                <a14:useLocalDpi xmlns:a14="http://schemas.microsoft.com/office/drawing/2010/main" val="0"/>
              </a:ext>
            </a:extLst>
          </a:blip>
          <a:srcRect/>
          <a:stretch>
            <a:fillRect/>
          </a:stretch>
        </p:blipFill>
        <p:spPr bwMode="auto">
          <a:xfrm>
            <a:off x="4808538" y="4256485"/>
            <a:ext cx="2209800" cy="60483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22884" name="图片 5"/>
          <p:cNvPicPr>
            <a:picLocks noChangeAspect="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3513138" y="4558903"/>
            <a:ext cx="1714500" cy="222647"/>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3" name="Picture 2">
            <a:extLst>
              <a:ext uri="{FF2B5EF4-FFF2-40B4-BE49-F238E27FC236}">
                <a16:creationId xmlns:a16="http://schemas.microsoft.com/office/drawing/2014/main" id="{2A01826B-BCFC-4AB8-A5FB-DED7F1021E9C}"/>
              </a:ext>
            </a:extLst>
          </p:cNvPr>
          <p:cNvPicPr>
            <a:picLocks noChangeAspect="1"/>
          </p:cNvPicPr>
          <p:nvPr/>
        </p:nvPicPr>
        <p:blipFill rotWithShape="1">
          <a:blip r:embed="rId6" cstate="print">
            <a:extLst>
              <a:ext uri="{28A0092B-C50C-407E-A947-70E740481C1C}">
                <a14:useLocalDpi xmlns:a14="http://schemas.microsoft.com/office/drawing/2010/main" val="0"/>
              </a:ext>
            </a:extLst>
          </a:blip>
          <a:srcRect l="54094" t="11612" r="5626" b="55600"/>
          <a:stretch/>
        </p:blipFill>
        <p:spPr>
          <a:xfrm>
            <a:off x="-36512" y="-20538"/>
            <a:ext cx="3240360" cy="3372803"/>
          </a:xfrm>
          <a:prstGeom prst="rect">
            <a:avLst/>
          </a:prstGeom>
        </p:spPr>
      </p:pic>
      <p:pic>
        <p:nvPicPr>
          <p:cNvPr id="6" name="Picture 5">
            <a:extLst>
              <a:ext uri="{FF2B5EF4-FFF2-40B4-BE49-F238E27FC236}">
                <a16:creationId xmlns:a16="http://schemas.microsoft.com/office/drawing/2014/main" id="{28B825E5-7D24-45DB-B605-156E0A28E1AC}"/>
              </a:ext>
            </a:extLst>
          </p:cNvPr>
          <p:cNvPicPr>
            <a:picLocks noChangeAspect="1"/>
          </p:cNvPicPr>
          <p:nvPr/>
        </p:nvPicPr>
        <p:blipFill rotWithShape="1">
          <a:blip r:embed="rId6">
            <a:extLst>
              <a:ext uri="{28A0092B-C50C-407E-A947-70E740481C1C}">
                <a14:useLocalDpi xmlns:a14="http://schemas.microsoft.com/office/drawing/2010/main" val="0"/>
              </a:ext>
            </a:extLst>
          </a:blip>
          <a:srcRect l="10612" t="48551" r="49932" b="29806"/>
          <a:stretch/>
        </p:blipFill>
        <p:spPr>
          <a:xfrm>
            <a:off x="4716016" y="-20538"/>
            <a:ext cx="4248472" cy="2979929"/>
          </a:xfrm>
          <a:prstGeom prst="rect">
            <a:avLst/>
          </a:prstGeom>
        </p:spPr>
      </p:pic>
      <p:pic>
        <p:nvPicPr>
          <p:cNvPr id="8" name="Picture 7">
            <a:extLst>
              <a:ext uri="{FF2B5EF4-FFF2-40B4-BE49-F238E27FC236}">
                <a16:creationId xmlns:a16="http://schemas.microsoft.com/office/drawing/2014/main" id="{CD6B3B6C-AEA8-40B9-B1F8-58E1DE5B1084}"/>
              </a:ext>
            </a:extLst>
          </p:cNvPr>
          <p:cNvPicPr>
            <a:picLocks noChangeAspect="1"/>
          </p:cNvPicPr>
          <p:nvPr/>
        </p:nvPicPr>
        <p:blipFill rotWithShape="1">
          <a:blip r:embed="rId6">
            <a:extLst>
              <a:ext uri="{28A0092B-C50C-407E-A947-70E740481C1C}">
                <a14:useLocalDpi xmlns:a14="http://schemas.microsoft.com/office/drawing/2010/main" val="0"/>
              </a:ext>
            </a:extLst>
          </a:blip>
          <a:srcRect l="8825" t="71000" r="55362" b="7037"/>
          <a:stretch/>
        </p:blipFill>
        <p:spPr>
          <a:xfrm>
            <a:off x="2501479" y="2931789"/>
            <a:ext cx="3715443" cy="2913747"/>
          </a:xfrm>
          <a:prstGeom prst="rect">
            <a:avLst/>
          </a:prstGeom>
        </p:spPr>
      </p:pic>
      <p:pic>
        <p:nvPicPr>
          <p:cNvPr id="12" name="Picture 11">
            <a:extLst>
              <a:ext uri="{FF2B5EF4-FFF2-40B4-BE49-F238E27FC236}">
                <a16:creationId xmlns:a16="http://schemas.microsoft.com/office/drawing/2014/main" id="{7CC701B5-A612-4C65-9906-848DC472585F}"/>
              </a:ext>
            </a:extLst>
          </p:cNvPr>
          <p:cNvPicPr>
            <a:picLocks noChangeAspect="1"/>
          </p:cNvPicPr>
          <p:nvPr/>
        </p:nvPicPr>
        <p:blipFill rotWithShape="1">
          <a:blip r:embed="rId6">
            <a:extLst>
              <a:ext uri="{28A0092B-C50C-407E-A947-70E740481C1C}">
                <a14:useLocalDpi xmlns:a14="http://schemas.microsoft.com/office/drawing/2010/main" val="0"/>
              </a:ext>
            </a:extLst>
          </a:blip>
          <a:srcRect l="14126" t="87763" r="59941" b="7037"/>
          <a:stretch/>
        </p:blipFill>
        <p:spPr>
          <a:xfrm>
            <a:off x="6216922" y="3964441"/>
            <a:ext cx="2690392" cy="689882"/>
          </a:xfrm>
          <a:prstGeom prst="rect">
            <a:avLst/>
          </a:prstGeom>
        </p:spPr>
      </p:pic>
    </p:spTree>
    <p:extLst>
      <p:ext uri="{BB962C8B-B14F-4D97-AF65-F5344CB8AC3E}">
        <p14:creationId xmlns:p14="http://schemas.microsoft.com/office/powerpoint/2010/main" val="991810470"/>
      </p:ext>
    </p:extLst>
  </p:cSld>
  <p:clrMapOvr>
    <a:masterClrMapping/>
  </p:clrMapOvr>
  <p:transition spd="slow" advClick="0" advTm="4000">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ntr" presetSubtype="0" fill="hold"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fade">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0" presetClass="entr" presetSubtype="0"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fade">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10" presetClass="entr" presetSubtype="0" fill="hold" nodeType="clickEffect">
                                  <p:stCondLst>
                                    <p:cond delay="0"/>
                                  </p:stCondLst>
                                  <p:childTnLst>
                                    <p:set>
                                      <p:cBhvr>
                                        <p:cTn id="21" dur="1" fill="hold">
                                          <p:stCondLst>
                                            <p:cond delay="0"/>
                                          </p:stCondLst>
                                        </p:cTn>
                                        <p:tgtEl>
                                          <p:spTgt spid="12"/>
                                        </p:tgtEl>
                                        <p:attrNameLst>
                                          <p:attrName>style.visibility</p:attrName>
                                        </p:attrNameLst>
                                      </p:cBhvr>
                                      <p:to>
                                        <p:strVal val="visible"/>
                                      </p:to>
                                    </p:set>
                                    <p:animEffect transition="in" filter="fade">
                                      <p:cBhvr>
                                        <p:cTn id="22"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3" name="Picture 2">
            <a:extLst>
              <a:ext uri="{FF2B5EF4-FFF2-40B4-BE49-F238E27FC236}">
                <a16:creationId xmlns:a16="http://schemas.microsoft.com/office/drawing/2014/main" id="{6BCA5C12-5E8E-4075-8B21-B6F20A1A192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520" y="-122460"/>
            <a:ext cx="9505056" cy="5238569"/>
          </a:xfrm>
          <a:prstGeom prst="rect">
            <a:avLst/>
          </a:prstGeom>
        </p:spPr>
      </p:pic>
      <p:sp>
        <p:nvSpPr>
          <p:cNvPr id="9" name="Rectangle 8">
            <a:extLst>
              <a:ext uri="{FF2B5EF4-FFF2-40B4-BE49-F238E27FC236}">
                <a16:creationId xmlns:a16="http://schemas.microsoft.com/office/drawing/2014/main" id="{BDA144B1-BC48-4FB5-81A0-5EEE0F41D92F}"/>
              </a:ext>
            </a:extLst>
          </p:cNvPr>
          <p:cNvSpPr/>
          <p:nvPr/>
        </p:nvSpPr>
        <p:spPr>
          <a:xfrm>
            <a:off x="539552" y="1617643"/>
            <a:ext cx="7920328" cy="954107"/>
          </a:xfrm>
          <a:prstGeom prst="rect">
            <a:avLst/>
          </a:prstGeom>
        </p:spPr>
        <p:txBody>
          <a:bodyPr wrap="square">
            <a:spAutoFit/>
          </a:bodyPr>
          <a:lstStyle/>
          <a:p>
            <a:pPr algn="ctr" defTabSz="685800">
              <a:defRPr/>
            </a:pPr>
            <a:r>
              <a:rPr lang="en-US" sz="2800" b="1" dirty="0" err="1">
                <a:solidFill>
                  <a:srgbClr val="002060"/>
                </a:solidFill>
                <a:latin typeface="UTM Thanh Nhac TL" panose="02040603050506020204" pitchFamily="18" charset="0"/>
                <a:cs typeface="Times New Roman" panose="02020603050405020304" pitchFamily="18" charset="0"/>
              </a:rPr>
              <a:t>Bài</a:t>
            </a:r>
            <a:r>
              <a:rPr lang="en-US" sz="2800" b="1" dirty="0">
                <a:solidFill>
                  <a:srgbClr val="002060"/>
                </a:solidFill>
                <a:latin typeface="UTM Thanh Nhac TL" panose="02040603050506020204" pitchFamily="18" charset="0"/>
                <a:cs typeface="Times New Roman" panose="02020603050405020304" pitchFamily="18" charset="0"/>
              </a:rPr>
              <a:t> 4: Kho </a:t>
            </a:r>
            <a:r>
              <a:rPr lang="en-US" sz="2800" b="1" dirty="0" err="1">
                <a:solidFill>
                  <a:srgbClr val="002060"/>
                </a:solidFill>
                <a:latin typeface="UTM Thanh Nhac TL" panose="02040603050506020204" pitchFamily="18" charset="0"/>
                <a:cs typeface="Times New Roman" panose="02020603050405020304" pitchFamily="18" charset="0"/>
              </a:rPr>
              <a:t>báu</a:t>
            </a:r>
            <a:r>
              <a:rPr lang="en-US" sz="2800" b="1" dirty="0">
                <a:solidFill>
                  <a:srgbClr val="002060"/>
                </a:solidFill>
                <a:latin typeface="UTM Thanh Nhac TL" panose="02040603050506020204" pitchFamily="18" charset="0"/>
                <a:cs typeface="Times New Roman" panose="02020603050405020304" pitchFamily="18" charset="0"/>
              </a:rPr>
              <a:t> </a:t>
            </a:r>
            <a:r>
              <a:rPr lang="en-US" sz="2800" b="1" dirty="0" err="1">
                <a:solidFill>
                  <a:srgbClr val="002060"/>
                </a:solidFill>
                <a:latin typeface="UTM Thanh Nhac TL" panose="02040603050506020204" pitchFamily="18" charset="0"/>
                <a:cs typeface="Times New Roman" panose="02020603050405020304" pitchFamily="18" charset="0"/>
              </a:rPr>
              <a:t>của</a:t>
            </a:r>
            <a:r>
              <a:rPr lang="en-US" sz="2800" b="1" dirty="0">
                <a:solidFill>
                  <a:srgbClr val="002060"/>
                </a:solidFill>
                <a:latin typeface="UTM Thanh Nhac TL" panose="02040603050506020204" pitchFamily="18" charset="0"/>
                <a:cs typeface="Times New Roman" panose="02020603050405020304" pitchFamily="18" charset="0"/>
              </a:rPr>
              <a:t> </a:t>
            </a:r>
            <a:r>
              <a:rPr lang="en-US" sz="2800" b="1" dirty="0" err="1">
                <a:solidFill>
                  <a:srgbClr val="002060"/>
                </a:solidFill>
                <a:latin typeface="UTM Thanh Nhac TL" panose="02040603050506020204" pitchFamily="18" charset="0"/>
                <a:cs typeface="Times New Roman" panose="02020603050405020304" pitchFamily="18" charset="0"/>
              </a:rPr>
              <a:t>em</a:t>
            </a:r>
            <a:endParaRPr lang="en-US" sz="2800" b="1" dirty="0">
              <a:solidFill>
                <a:srgbClr val="002060"/>
              </a:solidFill>
              <a:latin typeface="UTM Thanh Nhac TL" panose="02040603050506020204" pitchFamily="18" charset="0"/>
              <a:cs typeface="Times New Roman" panose="02020603050405020304" pitchFamily="18" charset="0"/>
            </a:endParaRPr>
          </a:p>
          <a:p>
            <a:pPr algn="ctr" defTabSz="685800">
              <a:defRPr/>
            </a:pPr>
            <a:r>
              <a:rPr lang="en-US" sz="2800" b="1" dirty="0" err="1">
                <a:solidFill>
                  <a:srgbClr val="FF0000"/>
                </a:solidFill>
                <a:latin typeface="UTM Thanh Nhac TL" panose="02040603050506020204" pitchFamily="18" charset="0"/>
                <a:cs typeface="Times New Roman" panose="02020603050405020304" pitchFamily="18" charset="0"/>
              </a:rPr>
              <a:t>Bài</a:t>
            </a:r>
            <a:r>
              <a:rPr lang="en-US" sz="2800" b="1" dirty="0">
                <a:solidFill>
                  <a:srgbClr val="FF0000"/>
                </a:solidFill>
                <a:latin typeface="UTM Thanh Nhac TL" panose="02040603050506020204" pitchFamily="18" charset="0"/>
                <a:cs typeface="Times New Roman" panose="02020603050405020304" pitchFamily="18" charset="0"/>
              </a:rPr>
              <a:t> </a:t>
            </a:r>
            <a:r>
              <a:rPr lang="en-US" sz="2800" b="1" dirty="0" err="1">
                <a:solidFill>
                  <a:srgbClr val="FF0000"/>
                </a:solidFill>
                <a:latin typeface="UTM Thanh Nhac TL" panose="02040603050506020204" pitchFamily="18" charset="0"/>
                <a:cs typeface="Times New Roman" panose="02020603050405020304" pitchFamily="18" charset="0"/>
              </a:rPr>
              <a:t>đọc</a:t>
            </a:r>
            <a:r>
              <a:rPr lang="en-US" sz="2800" b="1" dirty="0">
                <a:solidFill>
                  <a:srgbClr val="FF0000"/>
                </a:solidFill>
                <a:latin typeface="UTM Thanh Nhac TL" panose="02040603050506020204" pitchFamily="18" charset="0"/>
                <a:cs typeface="Times New Roman" panose="02020603050405020304" pitchFamily="18" charset="0"/>
              </a:rPr>
              <a:t> 1:  </a:t>
            </a:r>
            <a:r>
              <a:rPr lang="en-US" sz="2800" b="1" dirty="0" err="1">
                <a:solidFill>
                  <a:srgbClr val="FF0000"/>
                </a:solidFill>
                <a:latin typeface="UTM Thanh Nhac TL" panose="02040603050506020204" pitchFamily="18" charset="0"/>
                <a:cs typeface="Times New Roman" panose="02020603050405020304" pitchFamily="18" charset="0"/>
              </a:rPr>
              <a:t>Những</a:t>
            </a:r>
            <a:r>
              <a:rPr lang="en-US" sz="2800" b="1" dirty="0">
                <a:solidFill>
                  <a:srgbClr val="FF0000"/>
                </a:solidFill>
                <a:latin typeface="UTM Thanh Nhac TL" panose="02040603050506020204" pitchFamily="18" charset="0"/>
                <a:cs typeface="Times New Roman" panose="02020603050405020304" pitchFamily="18" charset="0"/>
              </a:rPr>
              <a:t> </a:t>
            </a:r>
            <a:r>
              <a:rPr lang="en-US" sz="2800" b="1" dirty="0" err="1">
                <a:solidFill>
                  <a:srgbClr val="FF0000"/>
                </a:solidFill>
                <a:latin typeface="UTM Thanh Nhac TL" panose="02040603050506020204" pitchFamily="18" charset="0"/>
                <a:cs typeface="Times New Roman" panose="02020603050405020304" pitchFamily="18" charset="0"/>
              </a:rPr>
              <a:t>thư</a:t>
            </a:r>
            <a:r>
              <a:rPr lang="en-US" sz="2800" b="1" dirty="0">
                <a:solidFill>
                  <a:srgbClr val="FF0000"/>
                </a:solidFill>
                <a:latin typeface="UTM Thanh Nhac TL" panose="02040603050506020204" pitchFamily="18" charset="0"/>
                <a:cs typeface="Times New Roman" panose="02020603050405020304" pitchFamily="18" charset="0"/>
              </a:rPr>
              <a:t> </a:t>
            </a:r>
            <a:r>
              <a:rPr lang="en-US" sz="2800" b="1" dirty="0" err="1">
                <a:solidFill>
                  <a:srgbClr val="FF0000"/>
                </a:solidFill>
                <a:latin typeface="UTM Thanh Nhac TL" panose="02040603050506020204" pitchFamily="18" charset="0"/>
                <a:cs typeface="Times New Roman" panose="02020603050405020304" pitchFamily="18" charset="0"/>
              </a:rPr>
              <a:t>viện</a:t>
            </a:r>
            <a:r>
              <a:rPr lang="en-US" sz="2800" b="1" dirty="0">
                <a:solidFill>
                  <a:srgbClr val="FF0000"/>
                </a:solidFill>
                <a:latin typeface="UTM Thanh Nhac TL" panose="02040603050506020204" pitchFamily="18" charset="0"/>
                <a:cs typeface="Times New Roman" panose="02020603050405020304" pitchFamily="18" charset="0"/>
              </a:rPr>
              <a:t> </a:t>
            </a:r>
            <a:r>
              <a:rPr lang="en-US" sz="2800" b="1" dirty="0" err="1">
                <a:solidFill>
                  <a:srgbClr val="FF0000"/>
                </a:solidFill>
                <a:latin typeface="UTM Thanh Nhac TL" panose="02040603050506020204" pitchFamily="18" charset="0"/>
                <a:cs typeface="Times New Roman" panose="02020603050405020304" pitchFamily="18" charset="0"/>
              </a:rPr>
              <a:t>đặc</a:t>
            </a:r>
            <a:r>
              <a:rPr lang="en-US" sz="2800" b="1" dirty="0">
                <a:solidFill>
                  <a:srgbClr val="FF0000"/>
                </a:solidFill>
                <a:latin typeface="UTM Thanh Nhac TL" panose="02040603050506020204" pitchFamily="18" charset="0"/>
                <a:cs typeface="Times New Roman" panose="02020603050405020304" pitchFamily="18" charset="0"/>
              </a:rPr>
              <a:t> </a:t>
            </a:r>
            <a:r>
              <a:rPr lang="en-US" sz="2800" b="1" dirty="0" err="1">
                <a:solidFill>
                  <a:srgbClr val="FF0000"/>
                </a:solidFill>
                <a:latin typeface="UTM Thanh Nhac TL" panose="02040603050506020204" pitchFamily="18" charset="0"/>
                <a:cs typeface="Times New Roman" panose="02020603050405020304" pitchFamily="18" charset="0"/>
              </a:rPr>
              <a:t>biệt</a:t>
            </a:r>
            <a:endParaRPr lang="en-US" sz="2800" b="1" dirty="0">
              <a:solidFill>
                <a:srgbClr val="FF0000"/>
              </a:solidFill>
              <a:latin typeface="UTM Thanh Nhac TL" panose="02040603050506020204" pitchFamily="18" charset="0"/>
              <a:cs typeface="Times New Roman" panose="02020603050405020304" pitchFamily="18" charset="0"/>
            </a:endParaRPr>
          </a:p>
        </p:txBody>
      </p:sp>
    </p:spTree>
    <p:extLst>
      <p:ext uri="{BB962C8B-B14F-4D97-AF65-F5344CB8AC3E}">
        <p14:creationId xmlns:p14="http://schemas.microsoft.com/office/powerpoint/2010/main" val="1482491961"/>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grpId="0" nodeType="clickEffect">
                                  <p:stCondLst>
                                    <p:cond delay="0"/>
                                  </p:stCondLst>
                                  <p:childTnLst>
                                    <p:set>
                                      <p:cBhvr>
                                        <p:cTn id="6" dur="1" fill="hold">
                                          <p:stCondLst>
                                            <p:cond delay="0"/>
                                          </p:stCondLst>
                                        </p:cTn>
                                        <p:tgtEl>
                                          <p:spTgt spid="9"/>
                                        </p:tgtEl>
                                        <p:attrNameLst>
                                          <p:attrName>style.visibility</p:attrName>
                                        </p:attrNameLst>
                                      </p:cBhvr>
                                      <p:to>
                                        <p:strVal val="visible"/>
                                      </p:to>
                                    </p:set>
                                    <p:animEffect transition="in" filter="barn(inVertical)">
                                      <p:cBhvr>
                                        <p:cTn id="7" dur="500"/>
                                        <p:tgtEl>
                                          <p:spTgt spid="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9" grpId="0"/>
    </p:bld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DAA08391-E1EB-4E17-91B6-946CC4802CBE}"/>
              </a:ext>
            </a:extLst>
          </p:cNvPr>
          <p:cNvGrpSpPr/>
          <p:nvPr/>
        </p:nvGrpSpPr>
        <p:grpSpPr>
          <a:xfrm>
            <a:off x="4046470" y="3034423"/>
            <a:ext cx="2784044" cy="892134"/>
            <a:chOff x="4516174" y="3983743"/>
            <a:chExt cx="2784044" cy="1179679"/>
          </a:xfrm>
        </p:grpSpPr>
        <p:sp>
          <p:nvSpPr>
            <p:cNvPr id="3" name="Rectangle: Rounded Corners 34">
              <a:extLst>
                <a:ext uri="{FF2B5EF4-FFF2-40B4-BE49-F238E27FC236}">
                  <a16:creationId xmlns:a16="http://schemas.microsoft.com/office/drawing/2014/main" id="{C32E07DA-1523-4370-A06C-16F0905FCE4D}"/>
                </a:ext>
              </a:extLst>
            </p:cNvPr>
            <p:cNvSpPr/>
            <p:nvPr/>
          </p:nvSpPr>
          <p:spPr>
            <a:xfrm>
              <a:off x="4926857" y="4247302"/>
              <a:ext cx="2373361" cy="916120"/>
            </a:xfrm>
            <a:custGeom>
              <a:avLst/>
              <a:gdLst>
                <a:gd name="connsiteX0" fmla="*/ 0 w 2373361"/>
                <a:gd name="connsiteY0" fmla="*/ 223726 h 916120"/>
                <a:gd name="connsiteX1" fmla="*/ 223726 w 2373361"/>
                <a:gd name="connsiteY1" fmla="*/ 0 h 916120"/>
                <a:gd name="connsiteX2" fmla="*/ 2149635 w 2373361"/>
                <a:gd name="connsiteY2" fmla="*/ 0 h 916120"/>
                <a:gd name="connsiteX3" fmla="*/ 2373361 w 2373361"/>
                <a:gd name="connsiteY3" fmla="*/ 223726 h 916120"/>
                <a:gd name="connsiteX4" fmla="*/ 2373361 w 2373361"/>
                <a:gd name="connsiteY4" fmla="*/ 692394 h 916120"/>
                <a:gd name="connsiteX5" fmla="*/ 2149635 w 2373361"/>
                <a:gd name="connsiteY5" fmla="*/ 916120 h 916120"/>
                <a:gd name="connsiteX6" fmla="*/ 223726 w 2373361"/>
                <a:gd name="connsiteY6" fmla="*/ 916120 h 916120"/>
                <a:gd name="connsiteX7" fmla="*/ 0 w 2373361"/>
                <a:gd name="connsiteY7" fmla="*/ 692394 h 916120"/>
                <a:gd name="connsiteX8" fmla="*/ 0 w 2373361"/>
                <a:gd name="connsiteY8" fmla="*/ 223726 h 916120"/>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373361" h="916120" fill="none" extrusionOk="0">
                  <a:moveTo>
                    <a:pt x="0" y="223726"/>
                  </a:moveTo>
                  <a:cubicBezTo>
                    <a:pt x="-2308" y="108253"/>
                    <a:pt x="87429" y="-8560"/>
                    <a:pt x="223726" y="0"/>
                  </a:cubicBezTo>
                  <a:cubicBezTo>
                    <a:pt x="1075671" y="-35273"/>
                    <a:pt x="1794040" y="-144294"/>
                    <a:pt x="2149635" y="0"/>
                  </a:cubicBezTo>
                  <a:cubicBezTo>
                    <a:pt x="2277365" y="1269"/>
                    <a:pt x="2369449" y="96867"/>
                    <a:pt x="2373361" y="223726"/>
                  </a:cubicBezTo>
                  <a:cubicBezTo>
                    <a:pt x="2353344" y="361659"/>
                    <a:pt x="2389928" y="475348"/>
                    <a:pt x="2373361" y="692394"/>
                  </a:cubicBezTo>
                  <a:cubicBezTo>
                    <a:pt x="2390851" y="802728"/>
                    <a:pt x="2280661" y="908027"/>
                    <a:pt x="2149635" y="916120"/>
                  </a:cubicBezTo>
                  <a:cubicBezTo>
                    <a:pt x="1610258" y="993645"/>
                    <a:pt x="723905" y="872417"/>
                    <a:pt x="223726" y="916120"/>
                  </a:cubicBezTo>
                  <a:cubicBezTo>
                    <a:pt x="98576" y="915680"/>
                    <a:pt x="-13895" y="815764"/>
                    <a:pt x="0" y="692394"/>
                  </a:cubicBezTo>
                  <a:cubicBezTo>
                    <a:pt x="-35017" y="614339"/>
                    <a:pt x="-26436" y="425703"/>
                    <a:pt x="0" y="223726"/>
                  </a:cubicBezTo>
                  <a:close/>
                </a:path>
                <a:path w="2373361" h="916120" stroke="0" extrusionOk="0">
                  <a:moveTo>
                    <a:pt x="0" y="223726"/>
                  </a:moveTo>
                  <a:cubicBezTo>
                    <a:pt x="-5623" y="80738"/>
                    <a:pt x="98483" y="1363"/>
                    <a:pt x="223726" y="0"/>
                  </a:cubicBezTo>
                  <a:cubicBezTo>
                    <a:pt x="436306" y="-95379"/>
                    <a:pt x="1768255" y="58096"/>
                    <a:pt x="2149635" y="0"/>
                  </a:cubicBezTo>
                  <a:cubicBezTo>
                    <a:pt x="2258428" y="-10395"/>
                    <a:pt x="2361644" y="91745"/>
                    <a:pt x="2373361" y="223726"/>
                  </a:cubicBezTo>
                  <a:cubicBezTo>
                    <a:pt x="2403017" y="342054"/>
                    <a:pt x="2355850" y="555443"/>
                    <a:pt x="2373361" y="692394"/>
                  </a:cubicBezTo>
                  <a:cubicBezTo>
                    <a:pt x="2382188" y="805462"/>
                    <a:pt x="2266438" y="909389"/>
                    <a:pt x="2149635" y="916120"/>
                  </a:cubicBezTo>
                  <a:cubicBezTo>
                    <a:pt x="1726222" y="856214"/>
                    <a:pt x="1028231" y="998634"/>
                    <a:pt x="223726" y="916120"/>
                  </a:cubicBezTo>
                  <a:cubicBezTo>
                    <a:pt x="79676" y="921185"/>
                    <a:pt x="-13082" y="829231"/>
                    <a:pt x="0" y="692394"/>
                  </a:cubicBezTo>
                  <a:cubicBezTo>
                    <a:pt x="11710" y="543491"/>
                    <a:pt x="-29727" y="320256"/>
                    <a:pt x="0" y="223726"/>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4000" b="1" kern="0" dirty="0">
                  <a:solidFill>
                    <a:srgbClr val="002060"/>
                  </a:solidFill>
                  <a:latin typeface="UTM Duepuntozero" panose="02040603050506020204" pitchFamily="18" charset="0"/>
                  <a:sym typeface="Arial"/>
                </a:rPr>
                <a:t>Tai </a:t>
              </a:r>
              <a:r>
                <a:rPr lang="en-US" sz="4000" b="1" kern="0" dirty="0" err="1">
                  <a:solidFill>
                    <a:srgbClr val="002060"/>
                  </a:solidFill>
                  <a:latin typeface="UTM Duepuntozero" panose="02040603050506020204" pitchFamily="18" charset="0"/>
                  <a:sym typeface="Arial"/>
                </a:rPr>
                <a:t>nghe</a:t>
              </a:r>
              <a:endParaRPr lang="en-US" sz="4000" b="1" kern="0" dirty="0">
                <a:solidFill>
                  <a:srgbClr val="002060"/>
                </a:solidFill>
                <a:latin typeface="UTM Duepuntozero" panose="02040603050506020204" pitchFamily="18" charset="0"/>
                <a:sym typeface="Arial"/>
              </a:endParaRPr>
            </a:p>
          </p:txBody>
        </p:sp>
        <p:pic>
          <p:nvPicPr>
            <p:cNvPr id="4" name="Picture 3">
              <a:extLst>
                <a:ext uri="{FF2B5EF4-FFF2-40B4-BE49-F238E27FC236}">
                  <a16:creationId xmlns:a16="http://schemas.microsoft.com/office/drawing/2014/main" id="{96B026F3-3AAE-48A1-BC8A-5E55310789FC}"/>
                </a:ext>
              </a:extLst>
            </p:cNvPr>
            <p:cNvPicPr>
              <a:picLocks noChangeAspect="1"/>
            </p:cNvPicPr>
            <p:nvPr/>
          </p:nvPicPr>
          <p:blipFill>
            <a:blip r:embed="rId2"/>
            <a:stretch>
              <a:fillRect/>
            </a:stretch>
          </p:blipFill>
          <p:spPr>
            <a:xfrm>
              <a:off x="4516174" y="3983743"/>
              <a:ext cx="821365" cy="821365"/>
            </a:xfrm>
            <a:prstGeom prst="rect">
              <a:avLst/>
            </a:prstGeom>
          </p:spPr>
        </p:pic>
      </p:grpSp>
      <p:grpSp>
        <p:nvGrpSpPr>
          <p:cNvPr id="5" name="Group 4">
            <a:extLst>
              <a:ext uri="{FF2B5EF4-FFF2-40B4-BE49-F238E27FC236}">
                <a16:creationId xmlns:a16="http://schemas.microsoft.com/office/drawing/2014/main" id="{F87A9765-B061-43E7-A7E8-BD32B1454C22}"/>
              </a:ext>
            </a:extLst>
          </p:cNvPr>
          <p:cNvGrpSpPr/>
          <p:nvPr/>
        </p:nvGrpSpPr>
        <p:grpSpPr>
          <a:xfrm>
            <a:off x="5438493" y="1396414"/>
            <a:ext cx="2652419" cy="928631"/>
            <a:chOff x="8191764" y="1812958"/>
            <a:chExt cx="2652419" cy="1227940"/>
          </a:xfrm>
        </p:grpSpPr>
        <p:sp>
          <p:nvSpPr>
            <p:cNvPr id="6" name="Rectangle: Rounded Corners 37">
              <a:extLst>
                <a:ext uri="{FF2B5EF4-FFF2-40B4-BE49-F238E27FC236}">
                  <a16:creationId xmlns:a16="http://schemas.microsoft.com/office/drawing/2014/main" id="{EF098997-0492-439A-AD65-C4437FA7EB40}"/>
                </a:ext>
              </a:extLst>
            </p:cNvPr>
            <p:cNvSpPr/>
            <p:nvPr/>
          </p:nvSpPr>
          <p:spPr>
            <a:xfrm>
              <a:off x="8697292" y="2142423"/>
              <a:ext cx="2146891" cy="898475"/>
            </a:xfrm>
            <a:custGeom>
              <a:avLst/>
              <a:gdLst>
                <a:gd name="connsiteX0" fmla="*/ 0 w 2146891"/>
                <a:gd name="connsiteY0" fmla="*/ 219417 h 898475"/>
                <a:gd name="connsiteX1" fmla="*/ 219417 w 2146891"/>
                <a:gd name="connsiteY1" fmla="*/ 0 h 898475"/>
                <a:gd name="connsiteX2" fmla="*/ 1927474 w 2146891"/>
                <a:gd name="connsiteY2" fmla="*/ 0 h 898475"/>
                <a:gd name="connsiteX3" fmla="*/ 2146891 w 2146891"/>
                <a:gd name="connsiteY3" fmla="*/ 219417 h 898475"/>
                <a:gd name="connsiteX4" fmla="*/ 2146891 w 2146891"/>
                <a:gd name="connsiteY4" fmla="*/ 679058 h 898475"/>
                <a:gd name="connsiteX5" fmla="*/ 1927474 w 2146891"/>
                <a:gd name="connsiteY5" fmla="*/ 898475 h 898475"/>
                <a:gd name="connsiteX6" fmla="*/ 219417 w 2146891"/>
                <a:gd name="connsiteY6" fmla="*/ 898475 h 898475"/>
                <a:gd name="connsiteX7" fmla="*/ 0 w 2146891"/>
                <a:gd name="connsiteY7" fmla="*/ 679058 h 898475"/>
                <a:gd name="connsiteX8" fmla="*/ 0 w 2146891"/>
                <a:gd name="connsiteY8" fmla="*/ 219417 h 8984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146891" h="898475" fill="none" extrusionOk="0">
                  <a:moveTo>
                    <a:pt x="0" y="219417"/>
                  </a:moveTo>
                  <a:cubicBezTo>
                    <a:pt x="-860" y="101250"/>
                    <a:pt x="83668" y="-9790"/>
                    <a:pt x="219417" y="0"/>
                  </a:cubicBezTo>
                  <a:cubicBezTo>
                    <a:pt x="904829" y="-25884"/>
                    <a:pt x="1112723" y="-3830"/>
                    <a:pt x="1927474" y="0"/>
                  </a:cubicBezTo>
                  <a:cubicBezTo>
                    <a:pt x="2069990" y="6494"/>
                    <a:pt x="2143793" y="95624"/>
                    <a:pt x="2146891" y="219417"/>
                  </a:cubicBezTo>
                  <a:cubicBezTo>
                    <a:pt x="2126815" y="406306"/>
                    <a:pt x="2122256" y="513747"/>
                    <a:pt x="2146891" y="679058"/>
                  </a:cubicBezTo>
                  <a:cubicBezTo>
                    <a:pt x="2165169" y="786417"/>
                    <a:pt x="2063459" y="882426"/>
                    <a:pt x="1927474" y="898475"/>
                  </a:cubicBezTo>
                  <a:cubicBezTo>
                    <a:pt x="1589886" y="867810"/>
                    <a:pt x="416909" y="782579"/>
                    <a:pt x="219417" y="898475"/>
                  </a:cubicBezTo>
                  <a:cubicBezTo>
                    <a:pt x="85296" y="894890"/>
                    <a:pt x="-17195" y="800004"/>
                    <a:pt x="0" y="679058"/>
                  </a:cubicBezTo>
                  <a:cubicBezTo>
                    <a:pt x="26969" y="621576"/>
                    <a:pt x="-29513" y="379798"/>
                    <a:pt x="0" y="219417"/>
                  </a:cubicBezTo>
                  <a:close/>
                </a:path>
                <a:path w="2146891" h="898475" stroke="0" extrusionOk="0">
                  <a:moveTo>
                    <a:pt x="0" y="219417"/>
                  </a:moveTo>
                  <a:cubicBezTo>
                    <a:pt x="-4005" y="84397"/>
                    <a:pt x="82390" y="12834"/>
                    <a:pt x="219417" y="0"/>
                  </a:cubicBezTo>
                  <a:cubicBezTo>
                    <a:pt x="968508" y="116600"/>
                    <a:pt x="1698920" y="-6496"/>
                    <a:pt x="1927474" y="0"/>
                  </a:cubicBezTo>
                  <a:cubicBezTo>
                    <a:pt x="2041022" y="-5373"/>
                    <a:pt x="2134193" y="89110"/>
                    <a:pt x="2146891" y="219417"/>
                  </a:cubicBezTo>
                  <a:cubicBezTo>
                    <a:pt x="2138614" y="286631"/>
                    <a:pt x="2156967" y="532427"/>
                    <a:pt x="2146891" y="679058"/>
                  </a:cubicBezTo>
                  <a:cubicBezTo>
                    <a:pt x="2151776" y="794433"/>
                    <a:pt x="2039094" y="888951"/>
                    <a:pt x="1927474" y="898475"/>
                  </a:cubicBezTo>
                  <a:cubicBezTo>
                    <a:pt x="1631685" y="786743"/>
                    <a:pt x="780766" y="898584"/>
                    <a:pt x="219417" y="898475"/>
                  </a:cubicBezTo>
                  <a:cubicBezTo>
                    <a:pt x="85325" y="901667"/>
                    <a:pt x="-1748" y="802013"/>
                    <a:pt x="0" y="679058"/>
                  </a:cubicBezTo>
                  <a:cubicBezTo>
                    <a:pt x="32166" y="488061"/>
                    <a:pt x="-40704" y="437308"/>
                    <a:pt x="0" y="219417"/>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4000" b="1" kern="0" dirty="0">
                  <a:solidFill>
                    <a:srgbClr val="002060"/>
                  </a:solidFill>
                  <a:latin typeface="UTM Duepuntozero" panose="02040603050506020204" pitchFamily="18" charset="0"/>
                  <a:sym typeface="Arial"/>
                </a:rPr>
                <a:t>Tay </a:t>
              </a:r>
              <a:r>
                <a:rPr lang="en-US" sz="4000" b="1" kern="0" dirty="0" err="1">
                  <a:solidFill>
                    <a:srgbClr val="002060"/>
                  </a:solidFill>
                  <a:latin typeface="UTM Duepuntozero" panose="02040603050506020204" pitchFamily="18" charset="0"/>
                  <a:sym typeface="Arial"/>
                </a:rPr>
                <a:t>dò</a:t>
              </a:r>
              <a:endParaRPr lang="en-US" sz="4000" b="1" kern="0" dirty="0">
                <a:solidFill>
                  <a:srgbClr val="002060"/>
                </a:solidFill>
                <a:latin typeface="UTM Duepuntozero" panose="02040603050506020204" pitchFamily="18" charset="0"/>
                <a:sym typeface="Arial"/>
              </a:endParaRPr>
            </a:p>
          </p:txBody>
        </p:sp>
        <p:pic>
          <p:nvPicPr>
            <p:cNvPr id="7" name="Picture 6">
              <a:extLst>
                <a:ext uri="{FF2B5EF4-FFF2-40B4-BE49-F238E27FC236}">
                  <a16:creationId xmlns:a16="http://schemas.microsoft.com/office/drawing/2014/main" id="{E6F557B5-5F44-4468-959D-03A32DAF2BAF}"/>
                </a:ext>
              </a:extLst>
            </p:cNvPr>
            <p:cNvPicPr>
              <a:picLocks noChangeAspect="1"/>
            </p:cNvPicPr>
            <p:nvPr/>
          </p:nvPicPr>
          <p:blipFill>
            <a:blip r:embed="rId3"/>
            <a:stretch>
              <a:fillRect/>
            </a:stretch>
          </p:blipFill>
          <p:spPr>
            <a:xfrm>
              <a:off x="8191764" y="1812958"/>
              <a:ext cx="843507" cy="843507"/>
            </a:xfrm>
            <a:prstGeom prst="rect">
              <a:avLst/>
            </a:prstGeom>
          </p:spPr>
        </p:pic>
      </p:grpSp>
      <p:grpSp>
        <p:nvGrpSpPr>
          <p:cNvPr id="8" name="Group 7">
            <a:extLst>
              <a:ext uri="{FF2B5EF4-FFF2-40B4-BE49-F238E27FC236}">
                <a16:creationId xmlns:a16="http://schemas.microsoft.com/office/drawing/2014/main" id="{FAC916D9-6705-4FCB-BE42-921E279B919C}"/>
              </a:ext>
            </a:extLst>
          </p:cNvPr>
          <p:cNvGrpSpPr/>
          <p:nvPr/>
        </p:nvGrpSpPr>
        <p:grpSpPr>
          <a:xfrm>
            <a:off x="1194606" y="1311714"/>
            <a:ext cx="2636218" cy="1013330"/>
            <a:chOff x="1067412" y="1024716"/>
            <a:chExt cx="2636218" cy="1339938"/>
          </a:xfrm>
        </p:grpSpPr>
        <p:sp>
          <p:nvSpPr>
            <p:cNvPr id="9" name="Rectangle: Rounded Corners 41">
              <a:extLst>
                <a:ext uri="{FF2B5EF4-FFF2-40B4-BE49-F238E27FC236}">
                  <a16:creationId xmlns:a16="http://schemas.microsoft.com/office/drawing/2014/main" id="{6018D334-0E4E-4635-93D0-8E0984CC4B80}"/>
                </a:ext>
              </a:extLst>
            </p:cNvPr>
            <p:cNvSpPr/>
            <p:nvPr/>
          </p:nvSpPr>
          <p:spPr>
            <a:xfrm>
              <a:off x="1436965" y="1499479"/>
              <a:ext cx="2266665" cy="865175"/>
            </a:xfrm>
            <a:custGeom>
              <a:avLst/>
              <a:gdLst>
                <a:gd name="connsiteX0" fmla="*/ 0 w 2266665"/>
                <a:gd name="connsiteY0" fmla="*/ 211284 h 865175"/>
                <a:gd name="connsiteX1" fmla="*/ 211284 w 2266665"/>
                <a:gd name="connsiteY1" fmla="*/ 0 h 865175"/>
                <a:gd name="connsiteX2" fmla="*/ 2055381 w 2266665"/>
                <a:gd name="connsiteY2" fmla="*/ 0 h 865175"/>
                <a:gd name="connsiteX3" fmla="*/ 2266665 w 2266665"/>
                <a:gd name="connsiteY3" fmla="*/ 211284 h 865175"/>
                <a:gd name="connsiteX4" fmla="*/ 2266665 w 2266665"/>
                <a:gd name="connsiteY4" fmla="*/ 653891 h 865175"/>
                <a:gd name="connsiteX5" fmla="*/ 2055381 w 2266665"/>
                <a:gd name="connsiteY5" fmla="*/ 865175 h 865175"/>
                <a:gd name="connsiteX6" fmla="*/ 211284 w 2266665"/>
                <a:gd name="connsiteY6" fmla="*/ 865175 h 865175"/>
                <a:gd name="connsiteX7" fmla="*/ 0 w 2266665"/>
                <a:gd name="connsiteY7" fmla="*/ 653891 h 865175"/>
                <a:gd name="connsiteX8" fmla="*/ 0 w 2266665"/>
                <a:gd name="connsiteY8" fmla="*/ 211284 h 865175"/>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Lst>
              <a:rect l="l" t="t" r="r" b="b"/>
              <a:pathLst>
                <a:path w="2266665" h="865175" fill="none" extrusionOk="0">
                  <a:moveTo>
                    <a:pt x="0" y="211284"/>
                  </a:moveTo>
                  <a:cubicBezTo>
                    <a:pt x="-1081" y="98382"/>
                    <a:pt x="76805" y="-11955"/>
                    <a:pt x="211284" y="0"/>
                  </a:cubicBezTo>
                  <a:cubicBezTo>
                    <a:pt x="1001014" y="-73551"/>
                    <a:pt x="1849904" y="13761"/>
                    <a:pt x="2055381" y="0"/>
                  </a:cubicBezTo>
                  <a:cubicBezTo>
                    <a:pt x="2179493" y="2259"/>
                    <a:pt x="2264950" y="93149"/>
                    <a:pt x="2266665" y="211284"/>
                  </a:cubicBezTo>
                  <a:cubicBezTo>
                    <a:pt x="2299071" y="392676"/>
                    <a:pt x="2287504" y="437886"/>
                    <a:pt x="2266665" y="653891"/>
                  </a:cubicBezTo>
                  <a:cubicBezTo>
                    <a:pt x="2268841" y="768935"/>
                    <a:pt x="2181541" y="854908"/>
                    <a:pt x="2055381" y="865175"/>
                  </a:cubicBezTo>
                  <a:cubicBezTo>
                    <a:pt x="1238604" y="699945"/>
                    <a:pt x="561153" y="968374"/>
                    <a:pt x="211284" y="865175"/>
                  </a:cubicBezTo>
                  <a:cubicBezTo>
                    <a:pt x="75754" y="859955"/>
                    <a:pt x="-10361" y="770438"/>
                    <a:pt x="0" y="653891"/>
                  </a:cubicBezTo>
                  <a:cubicBezTo>
                    <a:pt x="-34609" y="583789"/>
                    <a:pt x="4528" y="343616"/>
                    <a:pt x="0" y="211284"/>
                  </a:cubicBezTo>
                  <a:close/>
                </a:path>
                <a:path w="2266665" h="865175" stroke="0" extrusionOk="0">
                  <a:moveTo>
                    <a:pt x="0" y="211284"/>
                  </a:moveTo>
                  <a:cubicBezTo>
                    <a:pt x="-3428" y="82750"/>
                    <a:pt x="79135" y="12522"/>
                    <a:pt x="211284" y="0"/>
                  </a:cubicBezTo>
                  <a:cubicBezTo>
                    <a:pt x="562946" y="153224"/>
                    <a:pt x="1764947" y="-127705"/>
                    <a:pt x="2055381" y="0"/>
                  </a:cubicBezTo>
                  <a:cubicBezTo>
                    <a:pt x="2166741" y="-3751"/>
                    <a:pt x="2263767" y="92512"/>
                    <a:pt x="2266665" y="211284"/>
                  </a:cubicBezTo>
                  <a:cubicBezTo>
                    <a:pt x="2297107" y="334037"/>
                    <a:pt x="2244144" y="459933"/>
                    <a:pt x="2266665" y="653891"/>
                  </a:cubicBezTo>
                  <a:cubicBezTo>
                    <a:pt x="2276650" y="758711"/>
                    <a:pt x="2158349" y="851507"/>
                    <a:pt x="2055381" y="865175"/>
                  </a:cubicBezTo>
                  <a:cubicBezTo>
                    <a:pt x="1292350" y="768507"/>
                    <a:pt x="665136" y="717117"/>
                    <a:pt x="211284" y="865175"/>
                  </a:cubicBezTo>
                  <a:cubicBezTo>
                    <a:pt x="77408" y="869424"/>
                    <a:pt x="-10101" y="780832"/>
                    <a:pt x="0" y="653891"/>
                  </a:cubicBezTo>
                  <a:cubicBezTo>
                    <a:pt x="39689" y="465304"/>
                    <a:pt x="37989" y="415667"/>
                    <a:pt x="0" y="211284"/>
                  </a:cubicBezTo>
                  <a:close/>
                </a:path>
              </a:pathLst>
            </a:custGeom>
            <a:solidFill>
              <a:srgbClr val="FFFFFF"/>
            </a:solidFill>
            <a:ln w="28575">
              <a:solidFill>
                <a:srgbClr val="002060"/>
              </a:solidFill>
              <a:extLst>
                <a:ext uri="{C807C97D-BFC1-408E-A445-0C87EB9F89A2}">
                  <ask:lineSketchStyleProps xmlns:ask="http://schemas.microsoft.com/office/drawing/2018/sketchyshapes" sd="3906556544">
                    <a:prstGeom prst="roundRect">
                      <a:avLst>
                        <a:gd name="adj" fmla="val 24421"/>
                      </a:avLst>
                    </a:prstGeom>
                    <ask:type>
                      <ask:lineSketchCurved/>
                    </ask:type>
                  </ask:lineSketchStyleProps>
                </a:ext>
              </a:extLst>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buClr>
                  <a:srgbClr val="000000"/>
                </a:buClr>
              </a:pPr>
              <a:r>
                <a:rPr lang="en-US" sz="4000" b="1" kern="0" dirty="0" err="1">
                  <a:solidFill>
                    <a:srgbClr val="002060"/>
                  </a:solidFill>
                  <a:latin typeface="UTM Duepuntozero" panose="02040603050506020204" pitchFamily="18" charset="0"/>
                  <a:sym typeface="Arial"/>
                </a:rPr>
                <a:t>Mắt</a:t>
              </a:r>
              <a:r>
                <a:rPr lang="en-US" sz="4000" b="1" kern="0" dirty="0">
                  <a:solidFill>
                    <a:srgbClr val="002060"/>
                  </a:solidFill>
                  <a:latin typeface="UTM Duepuntozero" panose="02040603050506020204" pitchFamily="18" charset="0"/>
                  <a:sym typeface="Arial"/>
                </a:rPr>
                <a:t> </a:t>
              </a:r>
              <a:r>
                <a:rPr lang="en-US" sz="4000" b="1" kern="0" dirty="0" err="1">
                  <a:solidFill>
                    <a:srgbClr val="002060"/>
                  </a:solidFill>
                  <a:latin typeface="UTM Duepuntozero" panose="02040603050506020204" pitchFamily="18" charset="0"/>
                  <a:sym typeface="Arial"/>
                </a:rPr>
                <a:t>dõi</a:t>
              </a:r>
              <a:endParaRPr lang="en-US" sz="4000" b="1" kern="0" dirty="0">
                <a:solidFill>
                  <a:srgbClr val="002060"/>
                </a:solidFill>
                <a:latin typeface="UTM Duepuntozero" panose="02040603050506020204" pitchFamily="18" charset="0"/>
                <a:sym typeface="Arial"/>
              </a:endParaRPr>
            </a:p>
          </p:txBody>
        </p:sp>
        <p:pic>
          <p:nvPicPr>
            <p:cNvPr id="10" name="Picture 2" descr="Read - Free people icons">
              <a:extLst>
                <a:ext uri="{FF2B5EF4-FFF2-40B4-BE49-F238E27FC236}">
                  <a16:creationId xmlns:a16="http://schemas.microsoft.com/office/drawing/2014/main" id="{E4D60CDF-29F0-4769-8E92-235E54983162}"/>
                </a:ext>
              </a:extLst>
            </p:cNvPr>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1067412" y="1024716"/>
              <a:ext cx="843507" cy="843507"/>
            </a:xfrm>
            <a:prstGeom prst="rect">
              <a:avLst/>
            </a:prstGeom>
            <a:noFill/>
            <a:extLst>
              <a:ext uri="{909E8E84-426E-40DD-AFC4-6F175D3DCCD1}">
                <a14:hiddenFill xmlns:a14="http://schemas.microsoft.com/office/drawing/2010/main">
                  <a:solidFill>
                    <a:srgbClr val="FFFFFF"/>
                  </a:solidFill>
                </a14:hiddenFill>
              </a:ext>
            </a:extLst>
          </p:spPr>
        </p:pic>
      </p:grpSp>
      <p:pic>
        <p:nvPicPr>
          <p:cNvPr id="11" name="Picture 10">
            <a:extLst>
              <a:ext uri="{FF2B5EF4-FFF2-40B4-BE49-F238E27FC236}">
                <a16:creationId xmlns:a16="http://schemas.microsoft.com/office/drawing/2014/main" id="{5A52ECEF-00F8-49F7-B95C-8B67D14EC3CE}"/>
              </a:ext>
            </a:extLst>
          </p:cNvPr>
          <p:cNvPicPr>
            <a:picLocks noChangeAspect="1"/>
          </p:cNvPicPr>
          <p:nvPr/>
        </p:nvPicPr>
        <p:blipFill>
          <a:blip r:embed="rId5"/>
          <a:stretch>
            <a:fillRect/>
          </a:stretch>
        </p:blipFill>
        <p:spPr>
          <a:xfrm>
            <a:off x="493260" y="0"/>
            <a:ext cx="7927783" cy="1275959"/>
          </a:xfrm>
          <a:prstGeom prst="rect">
            <a:avLst/>
          </a:prstGeom>
          <a:solidFill>
            <a:schemeClr val="accent1"/>
          </a:solidFill>
        </p:spPr>
      </p:pic>
      <p:pic>
        <p:nvPicPr>
          <p:cNvPr id="12" name="Picture 1">
            <a:extLst>
              <a:ext uri="{FF2B5EF4-FFF2-40B4-BE49-F238E27FC236}">
                <a16:creationId xmlns:a16="http://schemas.microsoft.com/office/drawing/2014/main" id="{B57A25B5-6B0D-4E8D-9639-01E0A1B2AF24}"/>
              </a:ext>
            </a:extLst>
          </p:cNvPr>
          <p:cNvPicPr>
            <a:picLocks noChangeAspect="1"/>
          </p:cNvPicPr>
          <p:nvPr/>
        </p:nvPicPr>
        <p:blipFill>
          <a:blip r:embed="rId6"/>
          <a:stretch>
            <a:fillRect/>
          </a:stretch>
        </p:blipFill>
        <p:spPr>
          <a:xfrm flipH="1">
            <a:off x="1194607" y="2571750"/>
            <a:ext cx="2353436" cy="2275531"/>
          </a:xfrm>
          <a:prstGeom prst="rect">
            <a:avLst/>
          </a:prstGeom>
        </p:spPr>
      </p:pic>
    </p:spTree>
    <p:extLst>
      <p:ext uri="{BB962C8B-B14F-4D97-AF65-F5344CB8AC3E}">
        <p14:creationId xmlns:p14="http://schemas.microsoft.com/office/powerpoint/2010/main" val="3045475650"/>
      </p:ext>
    </p:extLst>
  </p:cSld>
  <p:clrMapOvr>
    <a:masterClrMapping/>
  </p:clrMapOvr>
  <mc:AlternateContent xmlns:mc="http://schemas.openxmlformats.org/markup-compatibility/2006" xmlns:p14="http://schemas.microsoft.com/office/powerpoint/2010/main">
    <mc:Choice Requires="p14">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14:presetBounceEnd="61000">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14:bounceEnd="61000">
                                          <p:cBhvr additive="base">
                                            <p:cTn id="7" dur="1000" fill="hold"/>
                                            <p:tgtEl>
                                              <p:spTgt spid="8"/>
                                            </p:tgtEl>
                                            <p:attrNameLst>
                                              <p:attrName>ppt_x</p:attrName>
                                            </p:attrNameLst>
                                          </p:cBhvr>
                                          <p:tavLst>
                                            <p:tav tm="0">
                                              <p:val>
                                                <p:strVal val="#ppt_x"/>
                                              </p:val>
                                            </p:tav>
                                            <p:tav tm="100000">
                                              <p:val>
                                                <p:strVal val="#ppt_x"/>
                                              </p:val>
                                            </p:tav>
                                          </p:tavLst>
                                        </p:anim>
                                        <p:anim calcmode="lin" valueType="num" p14:bounceEnd="61000">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14:presetBounceEnd="66000">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14:bounceEnd="66000">
                                          <p:cBhvr additive="base">
                                            <p:cTn id="12" dur="1000" fill="hold"/>
                                            <p:tgtEl>
                                              <p:spTgt spid="2"/>
                                            </p:tgtEl>
                                            <p:attrNameLst>
                                              <p:attrName>ppt_x</p:attrName>
                                            </p:attrNameLst>
                                          </p:cBhvr>
                                          <p:tavLst>
                                            <p:tav tm="0">
                                              <p:val>
                                                <p:strVal val="#ppt_x"/>
                                              </p:val>
                                            </p:tav>
                                            <p:tav tm="100000">
                                              <p:val>
                                                <p:strVal val="#ppt_x"/>
                                              </p:val>
                                            </p:tav>
                                          </p:tavLst>
                                        </p:anim>
                                        <p:anim calcmode="lin" valueType="num" p14:bounceEnd="66000">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14:presetBounceEnd="66000">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14:bounceEnd="66000">
                                          <p:cBhvr additive="base">
                                            <p:cTn id="17" dur="1000" fill="hold"/>
                                            <p:tgtEl>
                                              <p:spTgt spid="5"/>
                                            </p:tgtEl>
                                            <p:attrNameLst>
                                              <p:attrName>ppt_x</p:attrName>
                                            </p:attrNameLst>
                                          </p:cBhvr>
                                          <p:tavLst>
                                            <p:tav tm="0">
                                              <p:val>
                                                <p:strVal val="#ppt_x"/>
                                              </p:val>
                                            </p:tav>
                                            <p:tav tm="100000">
                                              <p:val>
                                                <p:strVal val="#ppt_x"/>
                                              </p:val>
                                            </p:tav>
                                          </p:tavLst>
                                        </p:anim>
                                        <p:anim calcmode="lin" valueType="num" p14:bounceEnd="66000">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Choice>
    <mc:Fallback xmlns="">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4" fill="hold" nodeType="withEffect">
                                      <p:stCondLst>
                                        <p:cond delay="0"/>
                                      </p:stCondLst>
                                      <p:childTnLst>
                                        <p:set>
                                          <p:cBhvr>
                                            <p:cTn id="6" dur="1" fill="hold">
                                              <p:stCondLst>
                                                <p:cond delay="0"/>
                                              </p:stCondLst>
                                            </p:cTn>
                                            <p:tgtEl>
                                              <p:spTgt spid="8"/>
                                            </p:tgtEl>
                                            <p:attrNameLst>
                                              <p:attrName>style.visibility</p:attrName>
                                            </p:attrNameLst>
                                          </p:cBhvr>
                                          <p:to>
                                            <p:strVal val="visible"/>
                                          </p:to>
                                        </p:set>
                                        <p:anim calcmode="lin" valueType="num">
                                          <p:cBhvr additive="base">
                                            <p:cTn id="7" dur="1000" fill="hold"/>
                                            <p:tgtEl>
                                              <p:spTgt spid="8"/>
                                            </p:tgtEl>
                                            <p:attrNameLst>
                                              <p:attrName>ppt_x</p:attrName>
                                            </p:attrNameLst>
                                          </p:cBhvr>
                                          <p:tavLst>
                                            <p:tav tm="0">
                                              <p:val>
                                                <p:strVal val="#ppt_x"/>
                                              </p:val>
                                            </p:tav>
                                            <p:tav tm="100000">
                                              <p:val>
                                                <p:strVal val="#ppt_x"/>
                                              </p:val>
                                            </p:tav>
                                          </p:tavLst>
                                        </p:anim>
                                        <p:anim calcmode="lin" valueType="num">
                                          <p:cBhvr additive="base">
                                            <p:cTn id="8" dur="1000" fill="hold"/>
                                            <p:tgtEl>
                                              <p:spTgt spid="8"/>
                                            </p:tgtEl>
                                            <p:attrNameLst>
                                              <p:attrName>ppt_y</p:attrName>
                                            </p:attrNameLst>
                                          </p:cBhvr>
                                          <p:tavLst>
                                            <p:tav tm="0">
                                              <p:val>
                                                <p:strVal val="1+#ppt_h/2"/>
                                              </p:val>
                                            </p:tav>
                                            <p:tav tm="100000">
                                              <p:val>
                                                <p:strVal val="#ppt_y"/>
                                              </p:val>
                                            </p:tav>
                                          </p:tavLst>
                                        </p:anim>
                                      </p:childTnLst>
                                    </p:cTn>
                                  </p:par>
                                </p:childTnLst>
                              </p:cTn>
                            </p:par>
                            <p:par>
                              <p:cTn id="9" fill="hold">
                                <p:stCondLst>
                                  <p:cond delay="1000"/>
                                </p:stCondLst>
                                <p:childTnLst>
                                  <p:par>
                                    <p:cTn id="10" presetID="2" presetClass="entr" presetSubtype="4" fill="hold" nodeType="afterEffect">
                                      <p:stCondLst>
                                        <p:cond delay="0"/>
                                      </p:stCondLst>
                                      <p:childTnLst>
                                        <p:set>
                                          <p:cBhvr>
                                            <p:cTn id="11" dur="1" fill="hold">
                                              <p:stCondLst>
                                                <p:cond delay="0"/>
                                              </p:stCondLst>
                                            </p:cTn>
                                            <p:tgtEl>
                                              <p:spTgt spid="2"/>
                                            </p:tgtEl>
                                            <p:attrNameLst>
                                              <p:attrName>style.visibility</p:attrName>
                                            </p:attrNameLst>
                                          </p:cBhvr>
                                          <p:to>
                                            <p:strVal val="visible"/>
                                          </p:to>
                                        </p:set>
                                        <p:anim calcmode="lin" valueType="num">
                                          <p:cBhvr additive="base">
                                            <p:cTn id="12" dur="1000" fill="hold"/>
                                            <p:tgtEl>
                                              <p:spTgt spid="2"/>
                                            </p:tgtEl>
                                            <p:attrNameLst>
                                              <p:attrName>ppt_x</p:attrName>
                                            </p:attrNameLst>
                                          </p:cBhvr>
                                          <p:tavLst>
                                            <p:tav tm="0">
                                              <p:val>
                                                <p:strVal val="#ppt_x"/>
                                              </p:val>
                                            </p:tav>
                                            <p:tav tm="100000">
                                              <p:val>
                                                <p:strVal val="#ppt_x"/>
                                              </p:val>
                                            </p:tav>
                                          </p:tavLst>
                                        </p:anim>
                                        <p:anim calcmode="lin" valueType="num">
                                          <p:cBhvr additive="base">
                                            <p:cTn id="13" dur="1000" fill="hold"/>
                                            <p:tgtEl>
                                              <p:spTgt spid="2"/>
                                            </p:tgtEl>
                                            <p:attrNameLst>
                                              <p:attrName>ppt_y</p:attrName>
                                            </p:attrNameLst>
                                          </p:cBhvr>
                                          <p:tavLst>
                                            <p:tav tm="0">
                                              <p:val>
                                                <p:strVal val="1+#ppt_h/2"/>
                                              </p:val>
                                            </p:tav>
                                            <p:tav tm="100000">
                                              <p:val>
                                                <p:strVal val="#ppt_y"/>
                                              </p:val>
                                            </p:tav>
                                          </p:tavLst>
                                        </p:anim>
                                      </p:childTnLst>
                                    </p:cTn>
                                  </p:par>
                                </p:childTnLst>
                              </p:cTn>
                            </p:par>
                            <p:par>
                              <p:cTn id="14" fill="hold">
                                <p:stCondLst>
                                  <p:cond delay="2000"/>
                                </p:stCondLst>
                                <p:childTnLst>
                                  <p:par>
                                    <p:cTn id="15" presetID="2" presetClass="entr" presetSubtype="4" fill="hold" nodeType="afterEffect">
                                      <p:stCondLst>
                                        <p:cond delay="0"/>
                                      </p:stCondLst>
                                      <p:childTnLst>
                                        <p:set>
                                          <p:cBhvr>
                                            <p:cTn id="16" dur="1" fill="hold">
                                              <p:stCondLst>
                                                <p:cond delay="0"/>
                                              </p:stCondLst>
                                            </p:cTn>
                                            <p:tgtEl>
                                              <p:spTgt spid="5"/>
                                            </p:tgtEl>
                                            <p:attrNameLst>
                                              <p:attrName>style.visibility</p:attrName>
                                            </p:attrNameLst>
                                          </p:cBhvr>
                                          <p:to>
                                            <p:strVal val="visible"/>
                                          </p:to>
                                        </p:set>
                                        <p:anim calcmode="lin" valueType="num">
                                          <p:cBhvr additive="base">
                                            <p:cTn id="17" dur="1000" fill="hold"/>
                                            <p:tgtEl>
                                              <p:spTgt spid="5"/>
                                            </p:tgtEl>
                                            <p:attrNameLst>
                                              <p:attrName>ppt_x</p:attrName>
                                            </p:attrNameLst>
                                          </p:cBhvr>
                                          <p:tavLst>
                                            <p:tav tm="0">
                                              <p:val>
                                                <p:strVal val="#ppt_x"/>
                                              </p:val>
                                            </p:tav>
                                            <p:tav tm="100000">
                                              <p:val>
                                                <p:strVal val="#ppt_x"/>
                                              </p:val>
                                            </p:tav>
                                          </p:tavLst>
                                        </p:anim>
                                        <p:anim calcmode="lin" valueType="num">
                                          <p:cBhvr additive="base">
                                            <p:cTn id="18" dur="1000" fill="hold"/>
                                            <p:tgtEl>
                                              <p:spTgt spid="5"/>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mc:Fallback>
  </mc:AlternateContent>
</p:sld>
</file>

<file path=ppt/tags/tag1.xml><?xml version="1.0" encoding="utf-8"?>
<p:tagLst xmlns:a="http://schemas.openxmlformats.org/drawingml/2006/main" xmlns:r="http://schemas.openxmlformats.org/officeDocument/2006/relationships" xmlns:p="http://schemas.openxmlformats.org/presentationml/2006/main">
  <p:tag name="ISPRING_RESOURCE_PATHS_HASH_2" val="4df27d38f79e52afc1779e4ff342b044debeba"/>
  <p:tag name="ISPRING_RESOURCE_PATHS_HASH_PRESENTER" val="4a3a478bfd6cb1622a7e13d6416b58061b854d5"/>
  <p:tag name="ISPRING_PLAYERS_CUSTOMIZATION" val="UEsDBBQAAgAIAMJVUUeGTlx93QMAAGkOAAAdAAAAdW5pdmVyc2FsL2NvbW1vbl9tZXNzYWdlcy5sbmetV91u2zYUvi/QdyAEFNgulrYDWhSD44C2GFuILLkSHScbBoGRGJsIRXr6cZtd7Wn2YHuSHVJyEqcdLMW7sGDS/r7z950jcnD2NZdoy4tSaHXqvD955yCuUp0JtTp1FvT8p08OKiumMia14qeO0g46G75+NZBMrWq24vD99SuEBjkvS1iWQ7N6XCORnTrzUTIOZ3McXCd+OAmTkTdxhmOdb5i6R75e6R9+/vjp6/sPH38cvG1xXWjiGfb9fSJkmT6860AU0Cj0E2AjfhKQK+oMzbMfLlxQ3wuIM2y/9EPPI3LpDM3zIG4RRSSgSex7Lkm8OAlCanPhE0pcZ3ita7RmW44qjbaCf0HVmkMdK1FwVEqR2R9SDRuq5oeMuRFeesEkoWHoxwkJ3N2OMyQqQ27BvoA6erJEOCYREBSs5MULsIkttYUjLGU/hqk3mfrwocaFqVitJXyqvn7MSQDV4uoQakbiGE9IMgqvoE4gq7APIrwANV30QVyTGBRA4kOYAF96E0y9MDAKikhMI2/8IJ+UKaSVvEcsTQGHNgXfCl2XsGMUxbNGSGU/KzH5vADhetj/jkgbQiSUletKbDm4UGSH6wItMyauqcznhfdrco49n7gJlMoNlwm1vWyMMVC/0hViUmoTANhl2ZaplKMbnrIapHQPf8tEZv+2YRC28eSPWvyJWNV2zpu26QKXXL05Oc41j/owLJasUB066BnVXst/G2xelxBpVfF8Ux2K4kkmTv4XL46Na47j+D+D6lKXIyN6Zr9vODFInETwWoNuHwndHUFmoA8YazkTsjvKC87B0LzgJYx4XiBP3fawGYQtQaDRSzkuIfN7LlxCRXrgl2QUe9TkmN+Uojr4SrKFaur9fY2kcAaQvOKPOrnhtxr6X3K2hSLCvigb4Zy8wFgvQewmqxmBT+d0yxKAQytWwXkLgUtS5BB/1oFzMSO7DDbjdS8TS13LzI4zKe7siIXa1HmTkE1Tp8bobaFzuytZueulZsKfHeNFE1zUGJ0/MXiINCY4Gk+TMQ7GxJzmTA/LjiDQsvHJp3Hi45GBg6hzVqVreK/c6lplHYmaA5lLzjGQtSmNOSvS9T9//d2R45knzS5qd3/pRQIdauYSeSD7LdAVL38/RELxaB9nF11Q7QF2h+t4nrVVb5OHKcXj6QyEAceRPsAZji5gJthDljOcseIOBgrVWpZ9WGykpv4V74V7PMLXlRSK98EeN5JNwNSbJ9h17X0GtC9Fete8yjLE7FAzFxsJF5uuZOMpDmDePOPjmah6EtoRv+tu6LNm/dhl228n/sOqtJfCwdsnd8R/AVBLAwQUAAIACADCVVFHuYMDpcIDAAAWDwAAJwAAAHVuaXZlcnNhbC9mbGFzaF9wdWJsaXNoaW5nX3NldHRpbmdzLnhtbOVX3XLaOBS+5yk03ullMekm2zQDZDqJmTIlwIKzba8YYR2wNrLklWQoverT7IPtk+yRlRBTaOpsJzvd2dwQH53znf9Pdvv8YybICrThSnaCo2YrICATxbhcdoLruPf8NCDGUsmoUBI6gVQBOe822nkxF9ykU7AWVQ1BGGnOctsJUmvzszBcr9dNbnLtTpUoLOKbZqKyMNdgQFrQYS7oBn/sJgcTdBsNQtpedKVYIYBwhiFI7qKjoieoSYPQq81pcrPUqpDsQgmliV7OO8FPrfLvTsdDXfIMpEvOdFHoxPaMMsZdPFRM+ScgKfBlioEftY4DsubMpp3gxbGDQfVwH6YE90lQB3OhMBtpb/EzsJRRS/2jd6hhARrLCqZrdQEIuiOraFr4aLcCL2IbSTOexHhCXKk6wWU8m0S9aBINL6LZ9WTgQ61tEffjQVTLZjroX0az4SiOprM38dXg0UZx9D5+hFH9yN58GEeTQX/4dhaPRoO4P763KqtbqWM73G1JG1unCl0tvE2LbC4pFzjOX1TfgMWFEFQvIVY9jmOyoMJAQH7PYflrQQW3Gzc6uDc3APlrk0NiJ24uOoHrdXAP5wExMByW7dCdvNrO3MvTndRD7/0+rYNRtqm1NElxOu3dcFUld1oLJXcyc89krgTb5gPZHNiQZlDZuekNlz3UPArIAnsgMNPXmlMREG4x82RrbIq5sdyWW96rahLEQjYBcjXdq0SSUm12Cr4tuluspPtOFYKRjSqI4DdArCLYuiLD/1Ig1Q0kC62yUookYYkRHD2uOKyBnfs6esCvOfqALrICLZGfcgHWe/ij4J/IHBZKIy7QFTIZyrnx+M1HAefUmHtQehfjMz/3/eFl9P6ZS5CyFUVOeBw4Nhyy3D4FPsXcpUIXQiisZgUCK5PQwkDZH8ZZqVYnzdq+U7oqm+4aWYJiuznG4zHxIMHR5PKWT2sAJlQSJcWG0AS337gRWnFVGJT4YfHQ5h8F6E0Jl2WoS9wgdKYZ6DporaMXPx+f/PLy9NVZM/zr85/PHzS6ZcSxoM6bp8SLBxm+tuUXt8k37L7C2t+weoC792x7SmduvNme18MXzC1v7lNLO3SUd5gBS57+EQlwdB1jnaI6EzSeRL/V0RtiwWrNdzStBTeqozV6W0dr4sl9XCH2OmbvqJZIzf8J1SHeIkt/ZeE9InjGcbSfjCD+leX5rtcHv3lPszw/bsm+h2/+LxXzT9tX+J139nZ48PPLnWRc8gzr6C7j7Tdb9+S4hV8BB48aDUTb/ZbtNv4GUEsDBBQAAgAIAMJVUUdGxXBrugIAAFUKAAAhAAAAdW5pdmVyc2FsL2ZsYXNoX3NraW5fc2V0dGluZ3MueG1slVZdT+MwEHy/X1GV96bqB1DJVCKFSkjcgQ7Eu5NsE6uOHdlOuf77sxObOG1CSiUkPDtjr9ez2yK5J2z9azRCMadcvIFShKXSIA4bkeRuHJVKcTaJOVPA1IRxkWM6Xl9tqw8KKuaQih9AaM10Gk630wHNDsfQHHO5xJ7xfV4xzwvMjs885ZMIx/tU8JIlg7LsWICghO01c7a6vg9nfUxKpHpSkLdyerh+3PRv3pYUAqQEk9JssbxdhYMqiiOg7qTFfBEuby7UNEd9f/sT2YFIoirZcnEdrhZ9sgKn0C7ytPr085ne/ccCBf/UYI0Lio8gfrQ5L8riJx4pBE9NQdua2Wq+nA9rKMeJbr/LDzEXMgdpxe3NZr596FPY8pwZw/7r9z0y7So4fTV1PRkI5tEjCmslSkCBW9UxmfHPl1Lp/nBxH2k4rzrnV1xKn9VgDe8vfBKWeCQLNIwPTsscNnW6HrGNN/zNJqwmxXqHqbTcL8xLUMDBgl6GDdgw/+iqnjE9sGG+UZLAC6PH8wxOQ7XIPXGI7WN+X30dBYb10hXMrVzUnPRsGld6qVrAcXKewFqadN5JDubZUFBhdUrBWU6I4QNJsSKc/Ta86FhdRqLgJGCd1u0rpIii0GW3Kkc9pP1yVethN9bfCc3d6vVI6RF+N8ZK4TjL9XeSHI+sTveI3mYcdCvMkNR0EE9sxz1NlVifKMdiD+KdcyovlTCu4GIyr3urj44Crwgo6K4yspt0lZ+VeQTiUb8aAWebNlbzMpJmVP+pDwKfkLigfbSeaC1Vmd6PYfJlSw+wHgAs4uzLAfWqDuUlVYTCAVzze0B15b67Iald2me4e/UMO+VbziIXedLOisYsPq8d6BB86Ly6FXWk7XvLaxtf4UhWV2u1vhvD3tatyewGmrGfP8uqtXVTa2cdP6+hBs3Pyf9QSwMEFAACAAgAwlVRR2b3kIiVAwAAJw4AACYAAAB1bml2ZXJzYWwvaHRtbF9wdWJsaXNoaW5nX3NldHRpbmdzLnhtbN1X3XIaNxS+5yk06uQyrJ06jeMBPBl7GTMhQGGdnytGrA6saq20lbQQctWn6YP1SXq0sjEEh6wzTaYtN7BH53zn/9PSOv+YS7IEY4VWbXrcPKIEVKq5UIs2vU66T08psY4pzqRW0KZKU3LeabSKciaFzSbgHKpagjDKnhWuTTPnirMoWq1WTWEL40+1LB3i22aq86gwYEE5MFEh2Rq/3LoASzuNBiGtIHqjeSmBCI4hKOGjY/LK5ZJGQWvG0puF0aXiF1pqQ8xi1qY/HVWfO52AdClyUD4320GhF7szxrnw4TA5EZ+AZCAWGcZ9fHRCyUpwl7XpsxMPg+rRPkwFHnJgHuZCYzLK3eLn4BhnjoXH4NDAHAxWFWzHmRIQdEe2pengo9sIgoivFctFmuAJ8ZVq08tkOo678TgeXMTT63E/hFrbIukl/biWzaTfu4yng2EST6ZXyZv+o42S+H3yCKP6kV19GMXjfm/wepoMh/2kN7q3qqq7VcdWtNuSFrZOl2a78C4r85liQuI0f1Z9Cw73QTKzgER3BY7JnEkLlPxWwOLXkknh1n50cG1uAIpXtoDUjf1ctKnvNb2HC4AYGA7LZuiev9zM3IvTndSj4P0+rQejbDHnWJrhdLq74dqW3GnNtdrJzD+TmZZ8k88ciywxlVdGMEmJcJhaujl1vgCuKySW39seN+fK7eWWZszYnRJuyuhXJe2806XkZK1LIsUNEKcJNqPM8VcGZHunyNzovJJKZh2xUnAgSwEr4OehMgHwS44+oIu8REsknEKCCx5+L8UnMoO5NogLbInUhHJhA37zUcAFs/YelN3F+CRMcm9wGb9/4hNkfMlwyx8Hji2EvHDfA59h7kqjCyk1VnMLAiuTstJC1R8ueKVWJ83avjO2rJruG1mBYrsFxhMw8SDF0RLqliFrAKZMEa3kmrAU99n6EVoKXVqUhGEJ0PabAgymRKgq1AVeQ+jMcDB10I6On/188vyXF6cvz5rRX3/8+fSg0S3HjSTz3gLJXRzk7NqWn90PX7H7Ag9/xeoAG+/ZdrXJ/XjzPa8PXxm3TLhPLa3IE9HDnFYx74+htOF1gpnHdWZiNI7f1tEbYAlqTWw8qQU3rKM1fF1HaxzoerRF1XXM3jGjkGz/E6oDvBcW4RLCm0GKXOCwfreV/yHrcPiKD8vyD63Dv7cIBznhf1uD8LR5Fd55921FD/6NaaB8989dp/E3UEsDBBQAAgAIAMJVUUf/ogaAlAEAAA8GAAAfAAAAdW5pdmVyc2FsL2h0bWxfc2tpbl9zZXR0aW5ncy5qc42Uy27CMBBF93wFSrcVikJ4dddAkSqxqNTuqi6cYEKEY1u2k5Ii/r1xwsNOJoBX9tXxHc9YM4dev1xO5PRf+odqX50/7HOlYa0pkeFnWycdeqp1R5Jkjb+SFJOEYqeB5OerF/l4JSBjh1amYfGpbaXh5zCA5oAmAE0CWg5ov4C219oGEWmKfxexZ2RVZ2SUOcyUYnQQMaowVQPKRIoqxnlaVstMsAGzHIsadd3AXboAukERtkxvk1fHdvCIpRzRYsViNghRtIsFy+i6i94WHIvyw3c14M3Gr4FnAiSR6l3htBl4MX6b21Y2yQWWEp/iev5oOgtAmKAQE8PXH/rBaHIDtYzbCTXoPJGJOtMjfxzMfJPmKMatKrnVsjFaej3KKbxXXUXiBBVYPGLFeMYf+EAuWKwr0kK92XA0hFHC0Dqh8V1L/VhtW4PTyXy4XJjgNdHTr1ktxBottIXaL+2aHFDfNy8rayid48pG3BV0lUAiFJhBIIfEHJ4kqjlJ9Pm77yClULRNywFRPvjn3tPs+XvsHf8BUEsDBBQAAgAIAMJVUUca2uo7qgAAAB8BAAAaAAAAdW5pdmVyc2FsL2kxOG5fcHJlc2V0cy54bWydjzEPwiAQhXd+BbldsFvTAN1M3Bx0NhVRSejRcNT684XUGGeHS+5d3vdeTvWvMfCnS+QjamjEFrhDG68e7xpOx92mBU55wOsQIjoNGIH3hinftHhIjlwmXiKQNDxynjopl2URnqZUEiiGOZdgEjaOsswYUVZSTisKK9v5v+jPDQxjnKvL7EPeoyl7UauFU7IaKnN2KDzeIshqUPLrrsrOlEtFEUr+PGbYG1BLAwQUAAIACADCVVFHnb6aWHcAAACCAAAAHAAAAHVuaXZlcnNhbC9sb2NhbF9zZXR0aW5ncy54bWwdzD0KwzAMQOE9pxCa2iH92TrEydYtJdD0ACJWi0GWiy1Ccvuabm/4eN2wRYGVcwlJHV5PFwTWJfmgH4ev+d7eEIqRepKk7FATwtA3naSF5MlmFRb4Cu2cZ441jB8Uq5wyF1Yjq2c4jDtMf3SEFsb6fwf2eO6bH1BLAwQUAAIACAADdMtEzoIJN+wCAACICAAAFAAAAHVuaXZlcnNhbC9wbGF5ZXIueG1srVVNb9swDD2nwP6DoXutpF3XNJBbdAWKHdahQNZtt0C1GVuLbXmSXDf99aP8bc/pVmAHAzbF90jxkTS7ek5i5wmUFjL1yMKdEwdSXwYiDT3y8PX2eEmuLt8dsSzme1COCDySp8ICeEycALSvRGYQfM9N5JGewUVm4mRKSCXMHrnPkLuLtCTvjmbokmqPRMZkK0qLonCFRkQaahnnlkS7vkxopkBDakDRKg3iNNiV+Tsan0Sm1Owz0D1kZt4euCZpOZ61GJAUp65UIT2Zzxf0x93ntR9Bwo9Fqg1PfSAOVnJWlvKR+7s7GeQxaGubsSrJNRhjkyhtM2ZWYrFMHa18j1QOmwS05iFoN05DQissnQCzbcx1VPPoAa3l1TtR85Z+G/u9adxK5WjnnOWPsdARHvUhnXUSyOgwKkvK65Yd9NB00K1lIo6CX7lQEJSf39oWmS9IFbDtuDJPVxc+HuDbLfeNVPsbhGEX1Qq6rWhuJZpbgloOt42+7ihIc9stcJMraEo1Y08iAPmFK8VtW1walQOjI2ONpUMwo9WVa5E6QVhkkvjsH7SxfiNpfurXlCkB/0OYT0jU1kSkATzfCvQxkGBNDWCxrc01WezamF1OOn9Men09MFU51qLgRRzDVQg4hgE3nHZ2eggKimt08XM1wvYODoIjEUYxPmaSYXx6kCbhajfJ0Ds4CI6lv5uAtua2jHRcx1EztR3E6MQ6YX6ujUzES9megz1jVmUfvjZyzdF1JtqD8/kfoziI0QzmlkysLvvW21fN4b2dU6M7n01WWQbdivMAJs8qr2YW8mzkE8CW57G56efU7MMedJTz1HRMc33HfpfFWryAU4jA/ukWp7YmEdie8ciH5WmPAfXE7TIIX5qmIjJaS1KpeUg5hrV5ElBUmGpWPqLqoZJ5Goy0cbPu56Bj3FXXCrgTwxYzXZxg88nMI+/xpb7LxdlFd5XzxUWDLfO6rwJXubxhVdcJd51B635tL8LqmcfX31BLAwQUAAIACADCVVFHJ1b2OMEHAAD+HQAAKQAAAHVuaXZlcnNhbC9za2luX2N1c3RvbWl6YXRpb25fc2V0dGluZ3MueG1srVnbbuM4En3fryA8GGD2Jb7ItwzcXuhCJ0LbssdSku5dLAzaZmIhkuiRaHdn4If5mv2w/ZIpUlIsKbYjdSZCB61inVNF1oWkMoie3UDfRZz57h+EuyywKedu8BQN/4HQYMU8Fs5CGlEe1Y+SBzdYs29m8MiEDKQRJ8GahGtdjEbDBhrJH9TvqX2jD29trd1CvTZu4T4ycEeHsWvFuFZ0GDNaTX1QL1DEvCFd0YCfZh3Uc6NvAWYQ0ZCbwZp+Hyp57exQfgY3IVm7oBcNu23xHFKrB6MtHtRudnodfGipiqJ0kd4xmkbj0Otd99Qmwo12p6EctH5LaSmo2ek0r7uHZq/VUeBtdN0Flja+7qJ2r91uGYcWbgEaqapmtPRDT7luNlWwhvvX+mE00nqNBmo2m0rbOHS6ykhrINBWgENV+mIBFUPRlO5B1dRmX0EjfaSN2gds4K7eQf0W7jYah7amKY3GcXGPs8su11Faejrpcr5DeDIEJ0dFbtVPJNdgtQtDUHaov/UIp2hJImoRn36qybwMuMxa9MvkBc088kLDf9aSTJVZneJSB/PSWAjiABiH5wgHdTmc6kovs2WSlSN3/am23HHOgqsVCzjwXQUs9IlXG/4UZ1IyzzJItqdhFdwjWdGjuZ78KQtLbEF2w3MJtGL+lgQvY/bErpZk9fwUsl2wLuXm5mVLQ88NnkG7cd3T8UVDnhtxk1M/5x/ui6c8bAtBjahwr4vFUwrpkSX1UosN+VMBdzT5/ooUoHs3crmEqk3xXIJuyRPNB6CviucyJgAr+aj1xPM+iNPvHNQV0QxaF9Vl1eSNxM3zIoptd9uq+bQN2ZNY7Dzu/UC/4jwGvSh4Eh42xFMKJCYoDJaKUrJscv5GQTF5LfaSgQ9WILjZ5pKIJOVMW+jTyUy1vi7G05vpQjNvakM9rkokyvKXVrf/vdnpQudKcCWZ7Ik6Hue5kCTrNMpxWc58Ol4AIR4vLPzFqQ3F78rQ6Z0zNi1cGyb/qUwwm+P72lD8LgO9m8+x5SzssWnghWkvrKkj12WMHWzUhl/ZDm3IniLO0N6l3xDfUATt2Q0pijx3LQdEy3aDHS1hz5irD6Z1s3Cm07G9wJaRSmpDHKyREZJvkA7VieaqjefAEcIWGf4YfCHjLxmQ6nmVSW7Nm9sx/HOEI7fu08aDf/wHvJlhC+JHgxLACbZt9QYvtOkXiBxk3LQiaPoZEu1zRdBXbENmYLsEzFLvzRvVMaeWSK45tp25qb9m1ooEiAXeCyKrFeAQ7B57l+0ikIhko+s4x6LKhmz82x2ktamOT6RwzIncQCbzk7un4EW4LhUpKCsdGyJWv92Z/16MVHOMjQUEz5g+LBxZ9cIegfIIGEfE85iYBpgm6z0JVnCIoyuygxR7AbW1u5ZqWwKTF878vnP/QIQnpfVzUpWWgb/8fPVh70xnDG3lgYRBuRIrsOU6w9sp+3C6BNdhP9/y9+aSWY+rv8uRv2F2M9W2z06tTIw+Pq+CCz8wKRvyHs9hY4R2oLmsEghPIGOgB/rE9SoBTWsE5pJLBA2RuMJUIrCmCYfF0Ado7iEWOUfuIUbVKB6wZpuOWHW6FAfSEmAZvTgPTueOuDZ4FG5wr/mzpI8MeoRHyR4iC3I3ihPq6sfsVU2UtBOLfplt7QmRBW49xZdBcMxzfXEyL0d7N8HpasbtOLckD2znrWXv89xn2ZIhVDs/Xplt9hL6GDJfSj0SpcUWbwr/+qAj8RTnsd3sxbcEr43VuX670FVLx+K0KErdK4+DNBeejR17MVY1wQD57hO+2sCG9CjO8OW54tOegUcq8CXLa1MSrjb///N/5WkK/sRSlEh/rcoDVSz6GH7l+4/FOI3+W4LHUbU8VL6UBCaH5RRa/uwssyFZS9VxVP12Agljy/xgu3BV6vCRJZmo88/QRuRRrjackPAZ2pDDmFeVSE5fJAiv7MPxDrHjnhvQivAP93UxececLVTDkJcrKBTPXT3H2+MaEZR8R0Ee3LIq8Om3qgWNqkBJ1y6vzim3irQnQF3G78eq3J/cOV4Fxxsr3IjZjucuwAEPmTcTnw7efisDBfGlY+nRIQ/FnSl9y2pEG/YtiV2ilZUUNcW3upk4VGZ0j7Ki9pzCFWudUU0ERb175kGD1OPJZNTz8iJK1zX5YW34SLwoQbzK3jgO5/1kKOP5UVjUt+h3/kY/Iyzq22LXmMIF461PxaEsNP3aoZEwKy8TOdChAQFhusDpW15HeDAWX72izEQSQV7TZ2s6lLuf4/o0KWYhyzpcP+PxIHjdxycCs3yxk/tUYeCYvPXL2TvgLvfo+dSW84ACzC61fD+V/4nOqQKIv84WFyOWIv6ypZ9qcNcgq40vvqbXUMLxqSaWM/4Kfg63TbuZaGYZpPTmMtSX3Vw280omA9HDq5lica1fBg3qb9ZpUL8UoUFCez6Awc5f0hBDDrg0Tc68LKu9ST9z3MuTWaqSBPbMaJaAb4A7gOtGaisjyOWVPNi8ZlX8llXwdx53PbqnaavKCDKLc3n+gwiq43Jyq3xMH3k2vRNJ5SpIet0xF7Pa+YGzMHm9OYmLRypWHSfLSE7/RLtKN5+MsRP7UdqoRcJnezTjhcDXT9gC3XPrP6hnt1noUm/+llWUART4zv6J9y9QSwMEFAACAAgASlVRRyOGeibgFAAAGGIAABcAAAB1bml2ZXJzYWwvdW5pdmVyc2FsLnBuZ+3d+VdS6f8AcEuzVc1vNpobObaYuWSOWopLi1kfSy0rLffUMRVEQ1xQZKzMstSmJh1F07RcC3NFcS0XKgwyUVMEM0pEBFRkcUG+OPM5c2aac75/wPdczuFyLvd17n3uvc99nvdzf3g/d9xcnJQ2aW6Sk5NTOnXy+Dk5OQUDOTn56A2Ksn9ibuxYkf2sgZ9zOiqHJWmzZCsKIUfOHJGTq87cvBywTra+MfLkJbicnHLn6ncNAVYWJCcX8OLU8SPn43w5NAkxMd6HMMsDueFLQktK6jEGP5ZUx3U2lAdZGeS8vnyKuOd1DfRuEWbakGKS1tyn0he2+ZVi+H23caWrL+nLWy/uOrXzdvMn1wcLxxyvTpAtOUsPyEjhdM5Cnjn8fcvPWPZsyl2eKCHf3DzEjmlmxYwn5TXVaC4vTHVmPqdLHtt4wOLZ6SH29lGCzcsa8ooa/r+s+fvikLr8C6vzCWWKZsvwZxImV2UUbmK1J+y29ZYDHXLyf18cIDjU3xYyjdyW3xPs9FzKAv4lIiPlB3ZNkR/BlpesVJIYcMO0eIrl90c0SU0O2+YxBQddFH/zHB+sFfR+t5N7ihVnvOMHBFXbDbRfd/5zo2xhJj+wB6sdeLj6dJru99uyib84PLnfvSlnL4YoCApEeY39Hbx8+4uDntsGte/L3aW0QW1rj2pFmaHhP3f4f3LDZ//ZB3CAAxzgAAc4wAEOcIADHOAABzjAAQ5wgAMc4AAHOMABDnCAAxzgAAc4wAEOcIADHOAABzjAAQ5wgAMc4AAHOMABDnCAAxzgAAc4wAEOcIADHOAABzjAAQ5wgAMc4AAHOMABDnCAA/z/K++4mPwlV92vGcnngC7ThB3qHjzJV6uLopVO0bKRxg3NWs1mzU5N4jHbra4Brc96JtzYHZy4j8F/ZV9rhCjeouqVtnA8qZECPqZd+rmI04iXInJiFtxBN1ARBBNlNVPkQrhHLFpIvd51fWf1Rv/04HRWW8FTl6hWnTCI0FaIHcNs/SuZWzIx7POzqnhGymi5D9UQMYZk10803aaS6wPjSRJeOjlu8YtDVH8rSH0vaZ9LXeTZQHx0t3G+9PwQta1ngsNrhF+wh/fMtmUmXkFwEK73TsIax3sGlriSmWGyDT2W/JydC0+YYLUnxwtMpSOBgVI2bIlGSJdEtlIS2T21g5e80KaJbxmZQZfxvkM7DmdSJ42J66Xz+pVnRHAPVybq60CD0ykd4rVp68cmY+hELf3ALtl19NaWr384/yMoCs1HFbAj5Cng0sSurpLgKkQC3Yaqvj7trif6o3/YaZHkeGIFGwoKdNdKz1wWTUEY0aRG6UCIdGEj/8Jo2dhQT6RkmebRFi8U5bHNyVxTvIVw+56wXukyo8B+KTY9POVWg0nYSKmU9Wt9VLmJB58SHN7W4PvOETqP+3BWyn1Ru08fOhzTlH6GeE5Uzz12iZ7digLFW4gMygMvZTyW749FQ7SOBb75b5Hh48JMu8QAKxLVMogMQXrBx3B+bDHY1evlIbfpJWXfQTbvFR2xuC+TjRWh4hZGCivT+xYTXArL9PeWWLqFZy5EFr/kfLMjByN8+k0/GIPrZsuL1xv+hyKlKqIwF80qBi9I2ovOeYUYR9YtvDtmU1RiKU51Op/IYo/l3NPm1LDvQRK0EKARVRtM1jMunN9S5RB1W79qQns3wog4bhYfRf/JK3tw92qWPbQ84vF1d7piTvO0rTO8ivkbsxJB00pt6l+XBl9p7Gl4OYF9CWVSY5oyxq9R6cxyYv2xcaZiykiHDvqm/xRS50i1VL0pIFqD8GzkfhWLEXlei8uZvLXpjPHR89EaWMLEk9cd4qu3Y572Wqf+WaqEb3U4I+Mr81mwbAJZL6MlF/4bpdqIYBLIqklNyDgw2JMrq61vtMrg27Q7Y7r0sp4wOVuJ99vSm5iMyfQLZ9QNFNKK0XO/y8ezwHB5R84T3YIC/0Sv+rOjwo+mPsp8U/Sa/Muxxm73rAZTk68cGoSuCJtj8t35orUd1vrN9J7RYJbxmEmPsuDKkFeP7NbRr+W2Lc9Ceu/tWM1mOLuFMr6ivtCyjSHabduZigQ9bMtfLHOCGU2clh14U/KXvnM47quDiIhkS1jK3VwTF21hiuDT2m5r/bXdy1UF3FZPnal1OJx2CUhYHdGSbrW6z1xFk7lTeqX0h/N5ulOoXrNRF9SjMBgY2b9uU/LRQs9tBlPFOmyS+9moIlKwGVMhrXX9ExbRN5EdqNlp8BN4vaMkScwx6oS7bSE02T0wX/45K0Y5bdHHpsARg+4/bGC5Y1hgOWHivLghDScdbn/uG89HVWbTxKmVY4sP28emFp6KNA5RNkfADp/2E3pa+PbcXW1bEhV9Y/t1vFrVD1HCJXYRpcxEEC6+dyheooTjqu37MfnLYHtckKAyFjU3zbyVYF+L57tLFw69ESzNatFicnJxSSPfSlewLMRCrmUbt+EgdX4R3dyGLLb1Hu6MnxJxpO64pv0PdKd9Snn4RM6cazsXWjlOnkFanaF+E8a28tyzC/iqmWf8xjy1Xm83GMHFUcbc/RzxmcHt00OXGN59hfmuQWJVTNq2el/DnfW3Kde7Z3bldBIpgi36x1NSxoN7Xl05tGKrb/zUqCl9/NRBppGzoVsLu6q9DdmnhJ5pZN5ARoxOVNPNW98jsF5ZyMeXY1Gt3w5I5lr7Gkgv4LLG0L8tGYVmD1ry1itH5Tz+9ZhRpxmtZxQW6mUVsV5JzR12lXoCuu72+IlITrqWcnTr8PP48LbFHbAtKlK/fvYcdKV8+2DJUF0MiryQ4uURi+I2Z9K4kY9zqyToqYZYx74brex5n2xe0bq0ETkdbmiB5hgilYvLjKHMj7vyFmN8Uk2kN9TfaLIXNzhK6nb29ZQWOWAuOp2oG1NxfTD8xREDa+RePl0Wut3EEnXsBE/foR7iDCvO31WblUCqgaTtas69JGo5S3441DIu0k3QxaJddY6cXYMvuTCqY4fLqMLh8pwft0/F9JBpjPuGbr3o2mEvqxIt5z86gZ/9s6vU8kfWgEfjwfQjPjyzMC1sgymBes996ALPcQRxWmd2OOaWCu4Us006aas44UsWJ1FQ2isRjZ1JJBJfs13z7qyLGE9fRLWGjNT1ozHVV4nNxAUDZU2DEUyP8EQDN3pNudJKgHaZFLZJzX38SgsOgnE4i1uaigV/UFKj7mT7lKxPGGK1UgtsJEXaR6rZcfgWdQbR35/Gf31gMMI6rMhu0SyRVMYcmtW6g0+ne5JQSRVDvyGNQ3GHt+/RPjJeTeX/bK2/2sNek0dwk5uqhtz5L6gLo5YfrTiFWJEWO6akgQ2lZnFQr+MIp2wMo2l9IgzXi0y0ZBys34b+8zyQZAs6CetpNjpIl50EVT+QKqEJE9XWb1ZjvNLAlvnhGcUh8gNhFw+6bcnEe8YqdFu+QWazZG02kidkuqgbZNkH8PBcb/rvpVtO25rWlYGV8c50yD2/GaQI1s/vL1G/mPw6sDSEGH1i9aLTlFq+CKy4anunBMgWiUfAFXHzDwa3eHqGe+r0rb08fx/J0G4DleXvtiDPTN7EQyTYH7tHoUXjibbHqN4hCWh3UZVPkk/hp2gJ5yCiff+7OgdzZTNoImH9RkjtdCfxt3S6+F4pyMit7lWOoVlgZLlDX4dlHtz+S5Tu/musNC9rKbZx8MLbWcWOyMDxlgg4C2Uh5Zr+1PNBIyu5nBBpY1jke8AKBSl2ZAnz3Exvs0mbKfwG58KrTqfvSR/jSfRrv3OjXv0Z02xTyiPgYk5DpfXFmlMWCYZuFB41gyuMuukr49u3BB6/q0eIruGNW16gJtH3uFE06qMg1AZMA4Ec2Bwj1q2EGKF6N6jpz0C71SmI5KIk++Xy9T1YLYazx+jHhVgfu+TXm+fOwSfsUeaYjLRJW179Z6qvvxXn0eQlVQOXsXMwHUyEjrksvioN/wxuMB9R3cJJvGEMpihnBBSWQV/G0G/Ogjkn75UX70/V+sYpuyus7m9Y0x5KIJYsfaptfi+u+3COeDHwA6nADFEnFa9k6B+7e9BibOb2vfFrHPaGNFltE3dlFF4NDovLSLU04Nwfn3cCa44qBnhywi5Z5cdBteKclZUu468Q+LJ2rVTNIGm5yaMq6atTQRN+qtwVPeoqwZZwrLNM0HjTwkFaDQK3z23eLvuTyztKEczmegBGX10hLZidDmd0/5E796Q8szq/mquP4ShkQuWRcQ+4I5FV+japII+rTG8Nnpuurk7f6xMSmh3drD7dWpQk6EFyBVuY4clFNB6+gJ1ROMkBg5LqAmmq/5N90K3ukd8NW/CpkRnIzIvLFoWdCyP0xtnh40Oo6CDMw6AGq1HGw5c/Ga3tFtmDGriB2pgSKL8Dks2ynaTOp6ls341NeouoHGtkm3rgRqUpBEkLS7jkQcZPdIfwN2z3bWTi8b18zjUFx2ZIwradbnG9PhOEB0ske1m8EyS/GtnG2OUmJip0x2Fgy6qZDUqH7IpqRaqZSPRBcHwQ9Y7dSsnd3VSTVkTzV/wtmxSv01eprxgcahO1pDOTmUFu74uA+SUXQeZ79sYoONIWxrUGLiJH7ljfatRsFA4goDNUPbvOR6Ob1RBqXRSC2a390VPmZzo7HxKSr3iXT0ndQ0r8rkf9UdUfBF+qwV3zXjzHLIwTutqhBU8rH+MrNlSHLvCQk14hfEoLIucZ42oS7IDJQ1ntP5fA9Y69/Vl8kHOyjuIEvmU6L+D5HH0bfFnErWRa/9FiNin6Sm1A4GyHatbyendqOMe2R+wFnshzClhGsJoh+wU9oRi27q2scdWt7qDZ1Yf04SZoQr1OwEF6DM2j0ECrdfaOYppmS8X5zqpkL4+oW6nrcEWWgnpTi0mLz4yHuednft+00fhmHetFUXpV8c46oopIwcWn1GG2tXbvs6+qaq7xI+YXq5D9xrUF2uF0fO/H9fcWWj399si7m8Z1wmYnUb2BcUW9s7HxKlXNViVwv0+EKi3GL4ZuccvC5zmkDatBXn4yVVf8ZVo0zs744K1pcMtpUtbRXKLmulMhnVSokwtF6Mxrudwq0rM1byWSd2SOJ1TE+FFdihE25PDEMKORw0YjDXHUBl06126tY85k+nvK/I38XXDMdniOSe37d17XcviaxMDl2wTzAr57CIjmiQTBUEP5lVUoTvh+tAtMwW6WlXrRtEXIlEA0bjClvftxyLMadlXPE04riayf31UTHB25Ei1pZXW5tzJrdmdykMlQXDN3HZomEGR1znPodZpWjJ7V2DpRfqhFPDJAK5AIv4gYHIsmyxqrlOsjDPt6dzyq+kiCfU1EyNyhJEpPAiY2bK/4gUjXdswZG94fR1Fd6dRhsGPe4OLDTk+NMfKPc5C3QOGhjObw56FEvx/eHYdBFNKcRHMw+a9bs4d//mbc1BtPSw3cooaYI1ozu8R2SSyMFLeIky6suEoSwBIUaIEwcEPFLg7pxcwSQxQU0pIKL81pm1nw8Mx0pKqW7kaPVM8G87ChMU5tBmehSNQka0lNUCthTh0b1dSlSlHkDNYfY8VU85m0obG4Oupl5zFno5z2EMhbhM9v8VXt44MvvhxPf6ZvkLHr8rw/z1ryW7WIu6Riv7Cv0sZOKCDY6q1w2pN4GzGzgubxQy3SJ9LLrfx8Xl0Tukh/p9vXtY62GWGwY0vTTLw5zKNLo+Br2FRTmUjDnsL3kEWD9qMY70Do8x2yGt7/08wE1T6a9aMjeeoJnaBN5IxG8wi4jG1ru3/tuvOashrOBK5pfn9tXnZ4W1bFXrAqljqhO7by3mossQjD/MGr8I1iGtJo4NdNiE+fZ/RBHJsGqkfs+/hekS4DjmWAJ1jGqazShZ+HkbX01UeqU7NRUqziV3Gyj4/Q5Z11+WY95WXTILnqpOXk5KZ96unk6uCovJD+M6/CIepwYIrDrypqTEHLx4Qkmyoqy8d1tfjTWt4MaMt/i1+U3R5Tyj8771uVCUWSWdXGPLts5upgl2RDl4XZXyY3h/CO2AtUM1fvJFkMVrP7EjUScKzwE7rw07cgD7jf8pQlMnP2z/FAUi7s6QsrdvpqvnXZ8Ej5ehNvnQuq7XGBezsani1FWNH6UK5DWvtBs4ceHBrX18W4+o7c8PZTt0Y86K1aJqj86ChJWP5c8TCIjpZKSlsfJd3J9l09Uhl5Kwl1diSm7XCBOzjr26Stek7SCiwyvdxsddTvMtSh59uOQ0mjHmezd9iSqdaD7Fx+EtbKxQvdxdiaUJOB+Cyq94YLd5J8nrAnbAYEliGQpOlhspeP5AH7B9hJWgxhycNvZS7bdHbPCosu4C3zYlF3nZjhF/1mau1x8G66SC9XIMZSJ23bZePs+az++X7UNijtUuxqz560ZVTYoa7e7jQ2ZDlkh8WRmj7UuvOnGQ2Z36zDdUQ9/m/nu0GzjUa7p+/vXwbf7cc/QsvG29xP4IV9rl6tsr4ixF682jo9WH83XsR/HeydmeDNrr25FAc/O9T0FZ5GqNFu0cV5sAmLAbKTzSB2tMUe1L6GgU41TEAq86ZiPuVV5zfXhr5lXIsqbJx8M/H8Nj8vBLQfsaljHxa3O5D/nCmZryA5zu7HjdaanRsVfMCRJsrj2QeddY0mbLHqYHbn4l9J6zPGHDhBhwaKm6ygove0i4e7OS8PU5sR0uxpSO6Sp4+2wVSaqH5vOMnB+2l8FvdIXvO5ofex/2FDMdXln92YxXHDpm0IBFHiF3e0TMyxX6QMOx0J0436IvbrjRFw5wbN/kp+r63oEmoTRBJOfIQ+IiZJs8HKuE1qzhEdLYTZp5E5g53mjwWjAxdcUYsVbUnRYvf2ytDsUKNRj0z7f+T03y6/trvY6Wbeu3c1eYPbv3uL5Gix022D2lql75PnR8mvXXcz6qZ6/UqT3zvLf6b+H+t45OEzJlVGylujHdIfVV/55yQC/v45q0n9V6cb4ByJVVsn/693WlvOYxrnBlJBd4x/Kap7brDD9M+A5W9p/1WVZKQGOU+mgRqdnrq9+36iAv/PnxUrTlEKah3OolfEbSqgRD2TK4KoAsrp72cYmNhR9kPfCvgHgyn1goVR5h8TIBxNudLzr6kEEszdOE80u2bIUnnSCeN8Jz2ss5zsc8rR5Tj2qP/1/wVQSwMEFAACAAgASlVRR5F1CYhMAAAAawAAABsAAAB1bml2ZXJzYWwvdW5pdmVyc2FsLnBuZy54bWyzsa/IzVEoSy0qzszPs1Uy1DNQsrfj5bIpKEoty0wtV6gAigEFIUBJodJWycQIwS3PTCnJAKowMDFACGakZqZnlNgqmVsgBPWBZgIAUEsBAgAAFAACAAgAwlVRR4ZOXH3dAwAAaQ4AAB0AAAAAAAAAAQAAAAAAAAAAAHVuaXZlcnNhbC9jb21tb25fbWVzc2FnZXMubG5nUEsBAgAAFAACAAgAwlVRR7mDA6XCAwAAFg8AACcAAAAAAAAAAQAAAAAAGAQAAHVuaXZlcnNhbC9mbGFzaF9wdWJsaXNoaW5nX3NldHRpbmdzLnhtbFBLAQIAABQAAgAIAMJVUUdGxXBrugIAAFUKAAAhAAAAAAAAAAEAAAAAAB8IAAB1bml2ZXJzYWwvZmxhc2hfc2tpbl9zZXR0aW5ncy54bWxQSwECAAAUAAIACADCVVFHZveQiJUDAAAnDgAAJgAAAAAAAAABAAAAAAAYCwAAdW5pdmVyc2FsL2h0bWxfcHVibGlzaGluZ19zZXR0aW5ncy54bWxQSwECAAAUAAIACADCVVFH/6IGgJQBAAAPBgAAHwAAAAAAAAABAAAAAADxDgAAdW5pdmVyc2FsL2h0bWxfc2tpbl9zZXR0aW5ncy5qc1BLAQIAABQAAgAIAMJVUUca2uo7qgAAAB8BAAAaAAAAAAAAAAEAAAAAAMIQAAB1bml2ZXJzYWwvaTE4bl9wcmVzZXRzLnhtbFBLAQIAABQAAgAIAMJVUUedvppYdwAAAIIAAAAcAAAAAAAAAAEAAAAAAKQRAAB1bml2ZXJzYWwvbG9jYWxfc2V0dGluZ3MueG1sUEsBAgAAFAACAAgAA3TLRM6CCTfsAgAAiAgAABQAAAAAAAAAAQAAAAAAVRIAAHVuaXZlcnNhbC9wbGF5ZXIueG1sUEsBAgAAFAACAAgAwlVRRydW9jjBBwAA/h0AACkAAAAAAAAAAQAAAAAAcxUAAHVuaXZlcnNhbC9za2luX2N1c3RvbWl6YXRpb25fc2V0dGluZ3MueG1sUEsBAgAAFAACAAgASlVRRyOGeibgFAAAGGIAABcAAAAAAAAAAAAAAAAAex0AAHVuaXZlcnNhbC91bml2ZXJzYWwucG5nUEsBAgAAFAACAAgASlVRR5F1CYhMAAAAawAAABsAAAAAAAAAAQAAAAAAkDIAAHVuaXZlcnNhbC91bml2ZXJzYWwucG5nLnhtbFBLBQYAAAAACwALAEkDAAAVMwAAAAA="/>
  <p:tag name="ISPRING_ULTRA_SCORM_COURSE_ID" val="4735A48F-D29E-4DEC-924E-A88CECEFF1D8"/>
  <p:tag name="ISPRING_SCORM_RATE_SLIDES" val="1"/>
  <p:tag name="ISPRING_SCORM_RATE_QUIZZES" val="0"/>
  <p:tag name="ISPRING_SCORM_PASSING_SCORE" val="100.0000000000"/>
  <p:tag name="ISPRING_SCORM_ENDPOINT" val="&lt;endpoint&gt;&lt;enable&gt;0&lt;/enable&gt;&lt;lrs&gt;http://&lt;/lrs&gt;&lt;auth&gt;0&lt;/auth&gt;&lt;login&gt;&lt;/login&gt;&lt;password&gt;&lt;/password&gt;&lt;key&gt;&lt;/key&gt;&lt;name&gt;&lt;/name&gt;&lt;email&gt;&lt;/email&gt;&lt;/endpoint&gt;&#10;"/>
  <p:tag name="ISPRINGONLINEFOLDERID" val="0"/>
  <p:tag name="ISPRINGONLINEFOLDERPATH" val="Content List"/>
  <p:tag name="ISPRINGCLOUDFOLDERID" val="0"/>
  <p:tag name="ISPRINGCLOUDFOLDERPATH" val="Content List"/>
  <p:tag name="ISPRING_PRESENTATION_TITLE" val="PPT_014"/>
</p:tagLst>
</file>

<file path=ppt/theme/theme1.xml><?xml version="1.0" encoding="utf-8"?>
<a:theme xmlns:a="http://schemas.openxmlformats.org/drawingml/2006/main" name="3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4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5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4.xml><?xml version="1.0" encoding="utf-8"?>
<a:theme xmlns:a="http://schemas.openxmlformats.org/drawingml/2006/main" name="6_Office Theme">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UTM Avo">
      <a:majorFont>
        <a:latin typeface="UTM Avo"/>
        <a:ea typeface=""/>
        <a:cs typeface=""/>
      </a:majorFont>
      <a:minorFont>
        <a:latin typeface="UTM Avo"/>
        <a:ea typeface=""/>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6.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9Slide.vn</Template>
  <TotalTime>3286</TotalTime>
  <Words>1725</Words>
  <Application>Microsoft Office PowerPoint</Application>
  <PresentationFormat>On-screen Show (16:9)</PresentationFormat>
  <Paragraphs>93</Paragraphs>
  <Slides>34</Slides>
  <Notes>3</Notes>
  <HiddenSlides>0</HiddenSlides>
  <MMClips>0</MMClips>
  <ScaleCrop>false</ScaleCrop>
  <HeadingPairs>
    <vt:vector size="6" baseType="variant">
      <vt:variant>
        <vt:lpstr>Fonts Used</vt:lpstr>
      </vt:variant>
      <vt:variant>
        <vt:i4>13</vt:i4>
      </vt:variant>
      <vt:variant>
        <vt:lpstr>Theme</vt:lpstr>
      </vt:variant>
      <vt:variant>
        <vt:i4>4</vt:i4>
      </vt:variant>
      <vt:variant>
        <vt:lpstr>Slide Titles</vt:lpstr>
      </vt:variant>
      <vt:variant>
        <vt:i4>34</vt:i4>
      </vt:variant>
    </vt:vector>
  </HeadingPairs>
  <TitlesOfParts>
    <vt:vector size="51" baseType="lpstr">
      <vt:lpstr>UTM Micra</vt:lpstr>
      <vt:lpstr>#9Slide03 Arima Madurai</vt:lpstr>
      <vt:lpstr>Arial-Rounded</vt:lpstr>
      <vt:lpstr>Pacifico</vt:lpstr>
      <vt:lpstr>inpin heiti</vt:lpstr>
      <vt:lpstr>UTM Duepuntozero</vt:lpstr>
      <vt:lpstr>Times New Roman</vt:lpstr>
      <vt:lpstr>UTM Avo</vt:lpstr>
      <vt:lpstr>UTM Thanh Nhac TL</vt:lpstr>
      <vt:lpstr>.VnRevueH</vt:lpstr>
      <vt:lpstr>UTM Edwardian</vt:lpstr>
      <vt:lpstr>Arial</vt:lpstr>
      <vt:lpstr>Calibri</vt:lpstr>
      <vt:lpstr>3_Office Theme</vt:lpstr>
      <vt:lpstr>4_Office Theme</vt:lpstr>
      <vt:lpstr>5_Office Theme</vt:lpstr>
      <vt:lpstr>6_Office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 Chúc các em học tập tốt</vt:lpstr>
    </vt:vector>
  </TitlesOfParts>
  <Manager>9Slide.vn</Manager>
  <Company>9Slide.vn</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PPT_014</dc:title>
  <dc:subject>9Slide.vn</dc:subject>
  <dc:creator>Chi Phan</dc:creator>
  <dc:description>9Slide.vn</dc:description>
  <cp:lastModifiedBy>Administrator</cp:lastModifiedBy>
  <cp:revision>322</cp:revision>
  <dcterms:created xsi:type="dcterms:W3CDTF">2015-09-25T00:55:29Z</dcterms:created>
  <dcterms:modified xsi:type="dcterms:W3CDTF">2023-10-12T12:11:38Z</dcterms:modified>
  <cp:category>9Slide.vn</cp:category>
</cp:coreProperties>
</file>