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1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3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DB6D-8EBE-4779-81DE-705C222AFC6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2BC7-25A4-47E9-BDFE-260AC1983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9" y="1265670"/>
            <a:ext cx="10515600" cy="1325563"/>
          </a:xfrm>
        </p:spPr>
        <p:txBody>
          <a:bodyPr/>
          <a:lstStyle/>
          <a:p>
            <a:pPr algn="ctr"/>
            <a:r>
              <a:rPr lang="en-GB" b="1" u="sng" smtClean="0">
                <a:solidFill>
                  <a:schemeClr val="accent6"/>
                </a:solidFill>
              </a:rPr>
              <a:t>Tự nhiên và Xã hội</a:t>
            </a:r>
            <a:endParaRPr lang="en-US" b="1" u="sng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51564"/>
            <a:ext cx="13112244" cy="69938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GB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ÔN TẬP VÀ ĐÁNH GIÁ </a:t>
            </a:r>
          </a:p>
          <a:p>
            <a:pPr algn="ctr"/>
            <a:r>
              <a:rPr lang="en-GB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CHỦ ĐỀ TRƯỜNG  HỌC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3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Đ Em yêu trường em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700" y="152400"/>
            <a:ext cx="11802773" cy="6551520"/>
          </a:xfrm>
        </p:spPr>
      </p:pic>
    </p:spTree>
    <p:extLst>
      <p:ext uri="{BB962C8B-B14F-4D97-AF65-F5344CB8AC3E}">
        <p14:creationId xmlns:p14="http://schemas.microsoft.com/office/powerpoint/2010/main" val="8993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229" y="737327"/>
            <a:ext cx="10261600" cy="5979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5662"/>
          <a:stretch/>
        </p:blipFill>
        <p:spPr>
          <a:xfrm>
            <a:off x="2134961" y="0"/>
            <a:ext cx="9535886" cy="78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145" y="121119"/>
            <a:ext cx="11540838" cy="1325563"/>
          </a:xfrm>
        </p:spPr>
        <p:txBody>
          <a:bodyPr>
            <a:normAutofit/>
          </a:bodyPr>
          <a:lstStyle/>
          <a:p>
            <a:r>
              <a:rPr lang="en-GB" sz="3600" b="1" smtClean="0">
                <a:solidFill>
                  <a:schemeClr val="accent6"/>
                </a:solidFill>
              </a:rPr>
              <a:t>Tập làm hướng dẫn viên du lịch, giới thiệu về trường</a:t>
            </a:r>
            <a:br>
              <a:rPr lang="en-GB" sz="3600" b="1" smtClean="0">
                <a:solidFill>
                  <a:schemeClr val="accent6"/>
                </a:solidFill>
              </a:rPr>
            </a:br>
            <a:r>
              <a:rPr lang="en-GB" sz="3600" b="1" smtClean="0">
                <a:solidFill>
                  <a:schemeClr val="accent6"/>
                </a:solidFill>
              </a:rPr>
              <a:t>Tiểu học Chu Văn An</a:t>
            </a:r>
            <a:endParaRPr lang="en-US" sz="3600" b="1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22"/>
          <a:stretch/>
        </p:blipFill>
        <p:spPr>
          <a:xfrm>
            <a:off x="1274617" y="1496292"/>
            <a:ext cx="9268691" cy="5129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08" y="320567"/>
            <a:ext cx="1097737" cy="8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25" y="498481"/>
            <a:ext cx="9863732" cy="781159"/>
          </a:xfrm>
          <a:prstGeom prst="rect">
            <a:avLst/>
          </a:prstGeom>
        </p:spPr>
      </p:pic>
      <p:pic>
        <p:nvPicPr>
          <p:cNvPr id="1028" name="Picture 4" descr="Đặt câu phù hợp với các tình huống cho sau đây? &quot;Trong giờ ki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08" y="3120572"/>
            <a:ext cx="3309258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4804229" y="1654628"/>
            <a:ext cx="5994400" cy="2641600"/>
          </a:xfrm>
          <a:prstGeom prst="wedgeEllipseCallout">
            <a:avLst>
              <a:gd name="adj1" fmla="val -61995"/>
              <a:gd name="adj2" fmla="val 20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smtClean="0"/>
              <a:t>Kể tên các đồ dùng có trong lớp học, trường học của chúng mình?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689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531913"/>
            <a:ext cx="12649200" cy="779877"/>
          </a:xfrm>
        </p:spPr>
        <p:txBody>
          <a:bodyPr>
            <a:noAutofit/>
          </a:bodyPr>
          <a:lstStyle/>
          <a:p>
            <a:r>
              <a:rPr lang="en-GB" sz="3200" b="1" smtClean="0">
                <a:solidFill>
                  <a:srgbClr val="FF0000"/>
                </a:solidFill>
              </a:rPr>
              <a:t>Đánh dấu         vào        ở  hình thể hiện cách sử dụng đồ dùng đúng. 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216"/>
          <a:stretch/>
        </p:blipFill>
        <p:spPr>
          <a:xfrm>
            <a:off x="1645506" y="1396722"/>
            <a:ext cx="8842385" cy="4399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688" y="531913"/>
            <a:ext cx="690563" cy="6905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8547" y="548841"/>
            <a:ext cx="498764" cy="48991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970" y="3177068"/>
            <a:ext cx="359449" cy="359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973" y="3177067"/>
            <a:ext cx="359449" cy="359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424" y="5436357"/>
            <a:ext cx="359449" cy="3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yConv.com__tieng_tinh_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56</Words>
  <Application>Microsoft Office PowerPoint</Application>
  <PresentationFormat>Widescreen</PresentationFormat>
  <Paragraphs>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Tự nhiên và Xã hội</vt:lpstr>
      <vt:lpstr>PowerPoint Presentation</vt:lpstr>
      <vt:lpstr>PowerPoint Presentation</vt:lpstr>
      <vt:lpstr>Tập làm hướng dẫn viên du lịch, giới thiệu về trường Tiểu học Chu Văn An</vt:lpstr>
      <vt:lpstr>PowerPoint Presentation</vt:lpstr>
      <vt:lpstr>Đánh dấu         vào        ở  hình thể hiện cách sử dụng đồ dùng đúng.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nhiên và Xã hội</dc:title>
  <dc:creator>Admin - HP</dc:creator>
  <cp:lastModifiedBy>Admin - HP</cp:lastModifiedBy>
  <cp:revision>5</cp:revision>
  <dcterms:created xsi:type="dcterms:W3CDTF">2025-11-02T15:44:42Z</dcterms:created>
  <dcterms:modified xsi:type="dcterms:W3CDTF">2025-11-02T16:09:40Z</dcterms:modified>
</cp:coreProperties>
</file>