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A9D0-6914-4817-86C9-93E39ADD2B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23DD-3B20-4741-A5E5-389FEDAD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0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A9D0-6914-4817-86C9-93E39ADD2B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23DD-3B20-4741-A5E5-389FEDAD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A9D0-6914-4817-86C9-93E39ADD2B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23DD-3B20-4741-A5E5-389FEDAD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A9D0-6914-4817-86C9-93E39ADD2B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23DD-3B20-4741-A5E5-389FEDAD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6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A9D0-6914-4817-86C9-93E39ADD2B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23DD-3B20-4741-A5E5-389FEDAD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1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A9D0-6914-4817-86C9-93E39ADD2B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23DD-3B20-4741-A5E5-389FEDAD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30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A9D0-6914-4817-86C9-93E39ADD2B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23DD-3B20-4741-A5E5-389FEDAD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09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A9D0-6914-4817-86C9-93E39ADD2B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23DD-3B20-4741-A5E5-389FEDAD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9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A9D0-6914-4817-86C9-93E39ADD2B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23DD-3B20-4741-A5E5-389FEDAD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0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A9D0-6914-4817-86C9-93E39ADD2B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23DD-3B20-4741-A5E5-389FEDAD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65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A9D0-6914-4817-86C9-93E39ADD2B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023DD-3B20-4741-A5E5-389FEDAD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62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A9D0-6914-4817-86C9-93E39ADD2B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023DD-3B20-4741-A5E5-389FEDADE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6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9418" y="817563"/>
            <a:ext cx="9144000" cy="2387600"/>
          </a:xfrm>
        </p:spPr>
        <p:txBody>
          <a:bodyPr/>
          <a:lstStyle/>
          <a:p>
            <a:r>
              <a:rPr lang="en-GB" b="1" u="sng" smtClean="0">
                <a:solidFill>
                  <a:srgbClr val="0070C0"/>
                </a:solidFill>
              </a:rPr>
              <a:t>Hoạt động trải nghiệm</a:t>
            </a:r>
            <a:endParaRPr lang="en-US" b="1" u="sng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46659"/>
            <a:ext cx="9144000" cy="1655762"/>
          </a:xfrm>
        </p:spPr>
        <p:txBody>
          <a:bodyPr>
            <a:normAutofit/>
          </a:bodyPr>
          <a:lstStyle/>
          <a:p>
            <a:r>
              <a:rPr lang="en-GB" sz="4000" b="1" i="1" smtClean="0">
                <a:solidFill>
                  <a:srgbClr val="00B050"/>
                </a:solidFill>
              </a:rPr>
              <a:t>HOẠT ĐỘNG GIÁO DỤC THEO CHỦ ĐỀ:</a:t>
            </a:r>
            <a:endParaRPr lang="en-US" sz="4000" b="1" i="1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68396" y="4079091"/>
            <a:ext cx="5153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THẦY CÔ CỦA EM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743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4938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rgbClr val="0070C0"/>
                </a:solidFill>
              </a:rPr>
              <a:t>CHÀO HỎI THẦY CÔ</a:t>
            </a:r>
            <a:endParaRPr lang="en-US" sz="4000" b="1">
              <a:solidFill>
                <a:srgbClr val="0070C0"/>
              </a:solidFill>
            </a:endParaRPr>
          </a:p>
        </p:txBody>
      </p:sp>
      <p:pic>
        <p:nvPicPr>
          <p:cNvPr id="5" name="Bạn trợ lí ong vàng đáng iu 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217" y="846432"/>
            <a:ext cx="10453255" cy="587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99" y="107661"/>
            <a:ext cx="11765828" cy="6618129"/>
          </a:xfrm>
        </p:spPr>
      </p:pic>
    </p:spTree>
    <p:extLst>
      <p:ext uri="{BB962C8B-B14F-4D97-AF65-F5344CB8AC3E}">
        <p14:creationId xmlns:p14="http://schemas.microsoft.com/office/powerpoint/2010/main" val="126211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291" y="2286000"/>
            <a:ext cx="4121726" cy="41217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7989" y="1451263"/>
            <a:ext cx="10673115" cy="579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GB" sz="5400" smtClean="0">
                <a:solidFill>
                  <a:srgbClr val="00B050"/>
                </a:solidFill>
                <a:latin typeface="Bahnschrift" panose="020B0502040204020203" pitchFamily="34" charset="0"/>
              </a:rPr>
              <a:t>SẮM VAI CHÀO HỎI THẦY CÔ GIÁO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30039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ạn trợ lý đáng yêu 0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3827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4938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rgbClr val="0070C0"/>
                </a:solidFill>
              </a:rPr>
              <a:t>KỂ VỀ THẦY CÔ</a:t>
            </a:r>
            <a:endParaRPr lang="en-US" sz="4000" b="1">
              <a:solidFill>
                <a:srgbClr val="0070C0"/>
              </a:solidFill>
            </a:endParaRPr>
          </a:p>
        </p:txBody>
      </p:sp>
      <p:pic>
        <p:nvPicPr>
          <p:cNvPr id="5" name="Video 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7962" y="1263812"/>
            <a:ext cx="8778875" cy="49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0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4938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rgbClr val="0070C0"/>
                </a:solidFill>
              </a:rPr>
              <a:t>HÁT VỀ THẦY CÔ</a:t>
            </a:r>
            <a:endParaRPr lang="en-US" sz="4000" b="1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13" y="1189920"/>
            <a:ext cx="9891703" cy="493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7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35</Words>
  <Application>Microsoft Office PowerPoint</Application>
  <PresentationFormat>Widescreen</PresentationFormat>
  <Paragraphs>7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Bahnschrift</vt:lpstr>
      <vt:lpstr>Calibri</vt:lpstr>
      <vt:lpstr>Calibri Light</vt:lpstr>
      <vt:lpstr>Office Theme</vt:lpstr>
      <vt:lpstr>Hoạt động trải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- HP</dc:creator>
  <cp:lastModifiedBy>Admin - HP</cp:lastModifiedBy>
  <cp:revision>5</cp:revision>
  <dcterms:created xsi:type="dcterms:W3CDTF">2025-11-03T05:11:47Z</dcterms:created>
  <dcterms:modified xsi:type="dcterms:W3CDTF">2025-11-03T05:43:59Z</dcterms:modified>
</cp:coreProperties>
</file>