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23F1-F2D5-4538-81BB-A5203CA2EF7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0FF9-A9B8-4671-8F97-AA2BCE9CB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2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23F1-F2D5-4538-81BB-A5203CA2EF7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0FF9-A9B8-4671-8F97-AA2BCE9CB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6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23F1-F2D5-4538-81BB-A5203CA2EF7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0FF9-A9B8-4671-8F97-AA2BCE9CB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8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23F1-F2D5-4538-81BB-A5203CA2EF7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0FF9-A9B8-4671-8F97-AA2BCE9CB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7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23F1-F2D5-4538-81BB-A5203CA2EF7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0FF9-A9B8-4671-8F97-AA2BCE9CB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1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23F1-F2D5-4538-81BB-A5203CA2EF7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0FF9-A9B8-4671-8F97-AA2BCE9CB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4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23F1-F2D5-4538-81BB-A5203CA2EF7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0FF9-A9B8-4671-8F97-AA2BCE9CB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9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23F1-F2D5-4538-81BB-A5203CA2EF7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0FF9-A9B8-4671-8F97-AA2BCE9CB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23F1-F2D5-4538-81BB-A5203CA2EF7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0FF9-A9B8-4671-8F97-AA2BCE9CB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4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23F1-F2D5-4538-81BB-A5203CA2EF7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0FF9-A9B8-4671-8F97-AA2BCE9CB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6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23F1-F2D5-4538-81BB-A5203CA2EF7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0FF9-A9B8-4671-8F97-AA2BCE9CB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3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123F1-F2D5-4538-81BB-A5203CA2EF7A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D0FF9-A9B8-4671-8F97-AA2BCE9CB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2872"/>
            <a:ext cx="9144000" cy="2387600"/>
          </a:xfrm>
        </p:spPr>
        <p:txBody>
          <a:bodyPr/>
          <a:lstStyle/>
          <a:p>
            <a:r>
              <a:rPr lang="en-GB" b="1" u="sng" smtClean="0">
                <a:solidFill>
                  <a:srgbClr val="00B050"/>
                </a:solidFill>
              </a:rPr>
              <a:t>Đạo đức</a:t>
            </a:r>
            <a:endParaRPr lang="en-US" b="1" u="sng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764" y="3629747"/>
            <a:ext cx="9933709" cy="1655762"/>
          </a:xfrm>
        </p:spPr>
        <p:txBody>
          <a:bodyPr>
            <a:normAutofit/>
          </a:bodyPr>
          <a:lstStyle/>
          <a:p>
            <a:r>
              <a:rPr lang="en-GB" sz="5400" b="1" smtClean="0">
                <a:solidFill>
                  <a:srgbClr val="FF0000"/>
                </a:solidFill>
                <a:latin typeface="Bodoni MT" panose="02070603080606020203" pitchFamily="18" charset="0"/>
              </a:rPr>
              <a:t>BÀI 5: CHĂM SÓC BẢN THÂN KHI BỊ ỐM</a:t>
            </a:r>
            <a:endParaRPr lang="en-US" sz="5400" b="1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6418" y="94100"/>
            <a:ext cx="10515600" cy="683740"/>
          </a:xfrm>
        </p:spPr>
        <p:txBody>
          <a:bodyPr>
            <a:normAutofit/>
          </a:bodyPr>
          <a:lstStyle/>
          <a:p>
            <a:r>
              <a:rPr lang="en-GB" sz="3600" b="1" smtClean="0">
                <a:solidFill>
                  <a:srgbClr val="0070C0"/>
                </a:solidFill>
                <a:latin typeface="+mn-lt"/>
              </a:rPr>
              <a:t>BẠN NA BỊ ỐM</a:t>
            </a:r>
            <a:endParaRPr lang="en-US" sz="3600" b="1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6" y="3771469"/>
            <a:ext cx="7315199" cy="3086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094"/>
          <a:stretch/>
        </p:blipFill>
        <p:spPr>
          <a:xfrm>
            <a:off x="2618509" y="777841"/>
            <a:ext cx="6622473" cy="3090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072" y="3771468"/>
            <a:ext cx="4959927" cy="28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31" y="2754385"/>
            <a:ext cx="3713524" cy="3713524"/>
          </a:xfrm>
        </p:spPr>
      </p:pic>
      <p:sp>
        <p:nvSpPr>
          <p:cNvPr id="5" name="Oval Callout 4"/>
          <p:cNvSpPr/>
          <p:nvPr/>
        </p:nvSpPr>
        <p:spPr>
          <a:xfrm>
            <a:off x="6234293" y="138545"/>
            <a:ext cx="5112327" cy="2369128"/>
          </a:xfrm>
          <a:prstGeom prst="wedgeEllipseCallout">
            <a:avLst>
              <a:gd name="adj1" fmla="val -25440"/>
              <a:gd name="adj2" fmla="val 8413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smtClean="0"/>
              <a:t>Bạn Na đã làm gì khi bị ốm ở lớp?</a:t>
            </a:r>
            <a:endParaRPr lang="en-US" sz="3600"/>
          </a:p>
        </p:txBody>
      </p:sp>
      <p:sp>
        <p:nvSpPr>
          <p:cNvPr id="6" name="Oval Callout 5"/>
          <p:cNvSpPr/>
          <p:nvPr/>
        </p:nvSpPr>
        <p:spPr>
          <a:xfrm>
            <a:off x="401529" y="385257"/>
            <a:ext cx="5112327" cy="2369128"/>
          </a:xfrm>
          <a:prstGeom prst="wedgeEllipseCallout">
            <a:avLst>
              <a:gd name="adj1" fmla="val 40685"/>
              <a:gd name="adj2" fmla="val 677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smtClean="0"/>
              <a:t>Việc làm đó giúp gì cho bạn Na?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919104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0"/>
            <a:ext cx="8659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36" y="711488"/>
            <a:ext cx="10515600" cy="1325563"/>
          </a:xfrm>
        </p:spPr>
        <p:txBody>
          <a:bodyPr/>
          <a:lstStyle/>
          <a:p>
            <a:r>
              <a:rPr lang="en-GB" b="1" i="1" u="sng" smtClean="0"/>
              <a:t>TRÒ CHƠI</a:t>
            </a:r>
            <a:endParaRPr lang="en-US" b="1" i="1" u="sn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13" y="2175596"/>
            <a:ext cx="4351338" cy="4351338"/>
          </a:xfrm>
        </p:spPr>
      </p:pic>
      <p:sp>
        <p:nvSpPr>
          <p:cNvPr id="5" name="Rectangle 4"/>
          <p:cNvSpPr/>
          <p:nvPr/>
        </p:nvSpPr>
        <p:spPr>
          <a:xfrm>
            <a:off x="3385360" y="1713931"/>
            <a:ext cx="6612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TẬP LÀM PHÓNG VIÊN</a:t>
            </a:r>
            <a:endParaRPr 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3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3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0"/>
            <a:ext cx="11568545" cy="70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42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Bodoni MT</vt:lpstr>
      <vt:lpstr>Calibri</vt:lpstr>
      <vt:lpstr>Calibri Light</vt:lpstr>
      <vt:lpstr>Office Theme</vt:lpstr>
      <vt:lpstr>Đạo đức</vt:lpstr>
      <vt:lpstr>BẠN NA BỊ ỐM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Đạo đức</dc:title>
  <dc:creator>Admin - HP</dc:creator>
  <cp:lastModifiedBy>Admin - HP</cp:lastModifiedBy>
  <cp:revision>2</cp:revision>
  <dcterms:created xsi:type="dcterms:W3CDTF">2025-11-03T05:51:04Z</dcterms:created>
  <dcterms:modified xsi:type="dcterms:W3CDTF">2025-11-03T05:59:01Z</dcterms:modified>
</cp:coreProperties>
</file>