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460" r:id="rId30"/>
    <p:sldId id="459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Exo 2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6" autoAdjust="0"/>
    <p:restoredTop sz="94660"/>
  </p:normalViewPr>
  <p:slideViewPr>
    <p:cSldViewPr snapToGrid="0">
      <p:cViewPr varScale="1">
        <p:scale>
          <a:sx n="94" d="100"/>
          <a:sy n="94" d="100"/>
        </p:scale>
        <p:origin x="5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3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3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3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3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3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3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3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3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3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3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307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r:id="rId6" imgW="8309118" imgH="3287804" progId="Paint.Picture">
                  <p:embed/>
                </p:oleObj>
              </mc:Choice>
              <mc:Fallback>
                <p:oleObj r:id="rId6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9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PERIOD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6" imgW="7658960" imgH="3434566" progId="Paint.Picture">
                  <p:embed/>
                </p:oleObj>
              </mc:Choice>
              <mc:Fallback>
                <p:oleObj r:id="rId6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4" imgW="8270851" imgH="3332034" progId="Paint.Picture">
                  <p:embed/>
                </p:oleObj>
              </mc:Choice>
              <mc:Fallback>
                <p:oleObj r:id="rId4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</a:t>
            </a:r>
            <a:r>
              <a:rPr lang="en-US" dirty="0" smtClean="0"/>
              <a:t>game!</a:t>
            </a:r>
            <a:endParaRPr lang="en-US" dirty="0"/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 smtClean="0"/>
              <a:t>Warm-up</a:t>
            </a:r>
            <a:endParaRPr dirty="0"/>
          </a:p>
        </p:txBody>
      </p:sp>
      <p:sp>
        <p:nvSpPr>
          <p:cNvPr id="548" name="Google Shape;548;p3"/>
          <p:cNvSpPr txBox="1">
            <a:spLocks noGrp="1"/>
          </p:cNvSpPr>
          <p:nvPr>
            <p:ph type="subTitle" idx="1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Sing a </a:t>
            </a:r>
            <a:r>
              <a:rPr lang="en-US" dirty="0" smtClean="0"/>
              <a:t>song</a:t>
            </a:r>
            <a:endParaRPr dirty="0"/>
          </a:p>
        </p:txBody>
      </p:sp>
      <p:sp>
        <p:nvSpPr>
          <p:cNvPr id="549" name="Google Shape;549;p3"/>
          <p:cNvSpPr txBox="1">
            <a:spLocks noGrp="1"/>
          </p:cNvSpPr>
          <p:nvPr>
            <p:ph type="title" idx="2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550" name="Google Shape;550;p3"/>
          <p:cNvSpPr txBox="1">
            <a:spLocks noGrp="1"/>
          </p:cNvSpPr>
          <p:nvPr>
            <p:ph type="subTitle" idx="3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Look, listen and repeat.</a:t>
            </a:r>
            <a:endParaRPr/>
          </a:p>
        </p:txBody>
      </p:sp>
      <p:sp>
        <p:nvSpPr>
          <p:cNvPr id="551" name="Google Shape;551;p3"/>
          <p:cNvSpPr txBox="1">
            <a:spLocks noGrp="1"/>
          </p:cNvSpPr>
          <p:nvPr>
            <p:ph type="title" idx="4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2</a:t>
            </a:r>
            <a:endParaRPr dirty="0"/>
          </a:p>
        </p:txBody>
      </p:sp>
      <p:sp>
        <p:nvSpPr>
          <p:cNvPr id="552" name="Google Shape;552;p3"/>
          <p:cNvSpPr txBox="1">
            <a:spLocks noGrp="1"/>
          </p:cNvSpPr>
          <p:nvPr>
            <p:ph type="subTitle" idx="5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Listen, point and say. </a:t>
            </a:r>
            <a:endParaRPr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6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3</a:t>
            </a:r>
            <a:endParaRPr dirty="0"/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7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talk.</a:t>
            </a: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8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56" name="Google Shape;556;p3"/>
          <p:cNvSpPr txBox="1">
            <a:spLocks noGrp="1"/>
          </p:cNvSpPr>
          <p:nvPr>
            <p:ph type="title" idx="9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57" name="Google Shape;557;p3"/>
          <p:cNvSpPr txBox="1">
            <a:spLocks noGrp="1"/>
          </p:cNvSpPr>
          <p:nvPr>
            <p:ph type="title" idx="13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58" name="Google Shape;558;p3"/>
          <p:cNvSpPr txBox="1">
            <a:spLocks noGrp="1"/>
          </p:cNvSpPr>
          <p:nvPr>
            <p:ph type="title" idx="14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59" name="Google Shape;559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563" name="Google Shape;563;p3"/>
          <p:cNvSpPr txBox="1"/>
          <p:nvPr/>
        </p:nvSpPr>
        <p:spPr>
          <a:xfrm>
            <a:off x="2009214" y="4341697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  <p:sp>
        <p:nvSpPr>
          <p:cNvPr id="564" name="Google Shape;564;p3"/>
          <p:cNvSpPr txBox="1"/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6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7" imgW="6096000" imgH="3541713" progId="Paint.Picture">
                  <p:embed/>
                </p:oleObj>
              </mc:Choice>
              <mc:Fallback>
                <p:oleObj r:id="rId7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231" y="126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6" imgW="5498644" imgH="4012080" progId="Paint.Picture">
                  <p:embed/>
                </p:oleObj>
              </mc:Choice>
              <mc:Fallback>
                <p:oleObj r:id="rId6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6" imgW="5591175" imgH="4064000" progId="Paint.Picture">
                  <p:embed/>
                </p:oleObj>
              </mc:Choice>
              <mc:Fallback>
                <p:oleObj r:id="rId6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229</Words>
  <Application>Microsoft Office PowerPoint</Application>
  <PresentationFormat>On-screen Show (16:9)</PresentationFormat>
  <Paragraphs>86</Paragraphs>
  <Slides>30</Slides>
  <Notes>29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Comic Sans MS</vt:lpstr>
      <vt:lpstr>Twinkl</vt:lpstr>
      <vt:lpstr>Fredoka One</vt:lpstr>
      <vt:lpstr>Arial</vt:lpstr>
      <vt:lpstr>Exo 2</vt:lpstr>
      <vt:lpstr>Calibri</vt:lpstr>
      <vt:lpstr>Physics Class for Kids: Kinetic Energy by Slidesgo</vt:lpstr>
      <vt:lpstr>Bitmap Image</vt:lpstr>
      <vt:lpstr>PowerPoint Presentation</vt:lpstr>
      <vt:lpstr>PowerPoint Presentation</vt:lpstr>
      <vt:lpstr>Warm-up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Thuy-NgoaiNgu</cp:lastModifiedBy>
  <cp:revision>12</cp:revision>
  <dcterms:modified xsi:type="dcterms:W3CDTF">2024-07-23T08:03:42Z</dcterms:modified>
</cp:coreProperties>
</file>