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30" r:id="rId2"/>
    <p:sldId id="432" r:id="rId3"/>
    <p:sldId id="434" r:id="rId4"/>
    <p:sldId id="442" r:id="rId5"/>
    <p:sldId id="443" r:id="rId6"/>
    <p:sldId id="445" r:id="rId7"/>
    <p:sldId id="446" r:id="rId8"/>
    <p:sldId id="444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204119" y="4343401"/>
            <a:ext cx="13944600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SINH HOẠT LỚP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 QUẢ THỰC HIỆN THỜI GIAN BIỂU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86" y="703852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6477000" cy="677108"/>
            <a:chOff x="1508918" y="1888664"/>
            <a:chExt cx="577041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577041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I. Sơ kết hoạt động tuần qua.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29520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802484" y="2590800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Kết quả thi đua cuối tuần vừa qua: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1506" y="3371671"/>
            <a:ext cx="1419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nền nếp học tập, đến lớp đúng giờ tham gia thi đua tuần học tốt do đội cờ đỏ tổ chức.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9917" y="45908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919" y="58100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87931" y="7010400"/>
            <a:ext cx="21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Tồn tại: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3119" y="7772400"/>
            <a:ext cx="1455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Có một số bạn đi học muộn, một số bạn vẫn nói chuyện riêng trong giờ học.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E5E5E300-3288-4039-B7CA-A5E99F98D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19" y="1097279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SINH HOẠT LỚP: KẾT QUẢ THỰC HIỆN THỜI GIAN BIỂU</a:t>
            </a: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51719" y="1782783"/>
            <a:ext cx="7391400" cy="677108"/>
            <a:chOff x="1508918" y="1888664"/>
            <a:chExt cx="658506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58506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II. Kế hoạch hoạt động tuần tới.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739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953906" y="2667000"/>
            <a:ext cx="14728213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tích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73116" y="4444572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việc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nói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60598" y="5683387"/>
            <a:ext cx="1478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1237" y="7006409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9" name="Group 18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746B8938-52FA-4010-B3C2-AFEA22D39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19" y="1097279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SINH HOẠT LỚP: KẾT QUẢ THỰC HIỆN THỜI GIAN BIỂU</a:t>
            </a:r>
          </a:p>
        </p:txBody>
      </p:sp>
    </p:spTree>
    <p:extLst>
      <p:ext uri="{BB962C8B-B14F-4D97-AF65-F5344CB8AC3E}">
        <p14:creationId xmlns:p14="http://schemas.microsoft.com/office/powerpoint/2010/main" val="36223973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80318" y="1782783"/>
            <a:ext cx="12039601" cy="677108"/>
            <a:chOff x="1508916" y="1888664"/>
            <a:chExt cx="1028082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1028082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hoạt chủ đề “kết quả thực hiện thời gian biểu”.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08166" y="2519755"/>
              <a:ext cx="9921302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243206" y="2636519"/>
            <a:ext cx="7212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Phân công nhiệm vụ và chuẩn bị.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32" name="Group 31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D08AF0E-49C1-479A-9E24-384FEE27D8F0}"/>
              </a:ext>
            </a:extLst>
          </p:cNvPr>
          <p:cNvSpPr txBox="1"/>
          <p:nvPr/>
        </p:nvSpPr>
        <p:spPr>
          <a:xfrm>
            <a:off x="1291741" y="3393355"/>
            <a:ext cx="8784613" cy="126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Học sinh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để chia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47103E46-AF14-4A36-905D-CA6488071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19" y="1097279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SINH HOẠT LỚP: KẾT QUẢ THỰC HIỆN THỜI GIAN BIỂU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63FCAD-8DA3-4DED-AAD0-83E7D1873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998" y="2827079"/>
            <a:ext cx="6020640" cy="61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99319" y="2781124"/>
            <a:ext cx="8784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Chia sẻ kết quả thực hiện thời gian biểu theo gợi ý: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32" name="Group 31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75A221C-A7B6-4330-8389-8AB35D048516}"/>
              </a:ext>
            </a:extLst>
          </p:cNvPr>
          <p:cNvSpPr/>
          <p:nvPr/>
        </p:nvSpPr>
        <p:spPr>
          <a:xfrm>
            <a:off x="899319" y="2027615"/>
            <a:ext cx="12344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III. Sinh hoạt chủ đề “kết quả thực hiện thời gian biểu”.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34D995-B3DF-45EC-9B16-6D88F6853490}"/>
              </a:ext>
            </a:extLst>
          </p:cNvPr>
          <p:cNvSpPr txBox="1"/>
          <p:nvPr/>
        </p:nvSpPr>
        <p:spPr>
          <a:xfrm>
            <a:off x="899319" y="41910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Những việc em đã làm được theo thời gian biểu.</a:t>
            </a:r>
          </a:p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Những việc em chưa làm được theo thời gian biểu và lí do chưa thực hiện được.</a:t>
            </a:r>
          </a:p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Những điều chỉnh của em về thời gian biểu.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D18A4750-80D5-46E6-B91D-2E826827E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19" y="1097279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SINH HOẠT LỚP: KẾT QUẢ THỰC HIỆN THỜI GIAN BIỂU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80E42E-97BC-4CCA-8B68-AA8A0653B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519" y="2857559"/>
            <a:ext cx="6020640" cy="61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422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99320" y="2781124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Nêu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32" name="Group 31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75A221C-A7B6-4330-8389-8AB35D048516}"/>
              </a:ext>
            </a:extLst>
          </p:cNvPr>
          <p:cNvSpPr/>
          <p:nvPr/>
        </p:nvSpPr>
        <p:spPr>
          <a:xfrm>
            <a:off x="899319" y="2027615"/>
            <a:ext cx="12344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III. Sinh hoạt chủ đề “kết quả thực hiện thời gian biểu”.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D18A4750-80D5-46E6-B91D-2E826827E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19" y="1097279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SINH HOẠT LỚP: KẾT QUẢ THỰC HIỆN THỜI GIAN BIỂU</a:t>
            </a:r>
          </a:p>
        </p:txBody>
      </p:sp>
      <p:pic>
        <p:nvPicPr>
          <p:cNvPr id="11" name="Picture 10" descr="C:\Users\HOANG KHUE\Desktop\lập-thời-gian-biểu-cá-nhân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87" b="100000" l="0" r="99202">
                        <a14:foregroundMark x1="88822" y1="2717" x2="89022" y2="83152"/>
                        <a14:foregroundMark x1="78443" y1="19837" x2="83034" y2="22283"/>
                        <a14:foregroundMark x1="92216" y1="41033" x2="95210" y2="41033"/>
                        <a14:foregroundMark x1="84431" y1="77174" x2="85629" y2="82337"/>
                        <a14:foregroundMark x1="69860" y1="80435" x2="68263" y2="92935"/>
                        <a14:foregroundMark x1="8583" y1="78533" x2="4591" y2="83424"/>
                        <a14:foregroundMark x1="3992" y1="81793" x2="7984" y2="79076"/>
                        <a14:foregroundMark x1="6986" y1="83152" x2="10379" y2="85054"/>
                        <a14:foregroundMark x1="5589" y1="77174" x2="10978" y2="84783"/>
                        <a14:backgroundMark x1="98403" y1="69022" x2="81637" y2="97826"/>
                        <a14:backgroundMark x1="599" y1="70109" x2="18563" y2="9837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61919" y="2514601"/>
            <a:ext cx="9524999" cy="652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69262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8" y="1782783"/>
            <a:ext cx="3352801" cy="677108"/>
            <a:chOff x="2187788" y="1888664"/>
            <a:chExt cx="2987040" cy="677108"/>
          </a:xfrm>
        </p:grpSpPr>
        <p:sp>
          <p:nvSpPr>
            <p:cNvPr id="10" name="Rectangle 9"/>
            <p:cNvSpPr/>
            <p:nvPr/>
          </p:nvSpPr>
          <p:spPr>
            <a:xfrm>
              <a:off x="2187788" y="1888664"/>
              <a:ext cx="29870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IV. Vận dụng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255676" y="2519755"/>
              <a:ext cx="248328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9" name="Group 18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853F435-593C-4392-80D8-28EA075E000B}"/>
              </a:ext>
            </a:extLst>
          </p:cNvPr>
          <p:cNvSpPr txBox="1"/>
          <p:nvPr/>
        </p:nvSpPr>
        <p:spPr>
          <a:xfrm>
            <a:off x="1585119" y="2767816"/>
            <a:ext cx="1295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sẻ với người thân về thực hiện thời gian biểu của mình. 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697EAA4B-C1E5-4C92-97CA-3177BC97A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19" y="1097279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SINH HOẠT LỚP: KẾT QUẢ THỰC HIỆN THỜI GIAN BIỂU</a:t>
            </a:r>
          </a:p>
        </p:txBody>
      </p:sp>
    </p:spTree>
    <p:extLst>
      <p:ext uri="{BB962C8B-B14F-4D97-AF65-F5344CB8AC3E}">
        <p14:creationId xmlns:p14="http://schemas.microsoft.com/office/powerpoint/2010/main" val="347782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10602</TotalTime>
  <Words>582</Words>
  <Application>Microsoft Office PowerPoint</Application>
  <PresentationFormat>Custom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1207</cp:revision>
  <dcterms:created xsi:type="dcterms:W3CDTF">2008-09-09T22:52:10Z</dcterms:created>
  <dcterms:modified xsi:type="dcterms:W3CDTF">2022-08-28T04:27:38Z</dcterms:modified>
</cp:coreProperties>
</file>