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6" r:id="rId15"/>
    <p:sldId id="268" r:id="rId16"/>
    <p:sldId id="273" r:id="rId17"/>
    <p:sldId id="269" r:id="rId18"/>
    <p:sldId id="270" r:id="rId19"/>
    <p:sldId id="27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EF271-958C-415C-8A29-9FFB1473B7F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C990-44D1-437A-A73A-AF66015E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7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C990-44D1-437A-A73A-AF66015E82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4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7CEC-FE05-42E3-3947-0BFD642D4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66EEC-962B-DB54-089B-679BEA528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EA0F-FD61-11D1-CEFF-D4129263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FC8CF-E0E9-887A-0D8D-2BE3AF8F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086E-5E5A-951E-CE5B-8CDA8EB5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3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710F-C571-0583-BF8A-E657D063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C71B1-3338-D02B-7B21-817DFC767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DD2B-C0C5-3AB0-2DB5-8EB9D894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04FB8-7804-8488-C967-C2F4F6A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2957-76C2-7BA8-AAE2-880E2909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8F5DE-1626-F9F3-D302-02C2FCDE4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FCFDB-C2D9-8E65-4EF1-8F1D73F3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E98F4-02EC-8551-AA51-4FC724E5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C5C95-32BA-057C-E49A-809CE0EE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2B903-FEA4-9A28-0304-C52BE611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8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7071-C9D8-1675-2E09-6429BBB1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7B782-1549-4DDE-A39C-921AC255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3889-6409-B9F7-C630-F1247227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955-4C70-CA27-E4D3-E7FFA1C1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2120-E58E-8A43-BCCD-A661642A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DADB-D218-BBFD-7B74-4DDBFDE4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25B8B-E15B-6BC8-7344-8A5907A0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FE62-B8E6-66E4-B045-AAC28265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C6403-B0E8-0BE8-79CA-7669E156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FE52E-5CF9-01D1-CD25-21780D24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74A1-3CAB-29DB-993D-99378281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7CE0-E4F2-E4A5-ABD2-F34675916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70A25-2EF0-A406-0622-048BD6D4E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3C59A-808C-8777-F842-70141F7F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9C675-8257-E849-9544-ED2BB04E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FDCBE-B12A-C81D-B868-CB76A993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C798-0068-80F6-2EE5-6A1CE415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3CD3D-CBE1-39F2-3367-C70333EC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C1D52-4B7A-2078-8BA0-6335B4521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A38CF-24C7-EEE6-707C-4B6299982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8EABD-05BD-FF94-E7CE-4B47A0F44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208A3-D9BB-D615-EC9B-81AE9F1F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D4B3E-7D71-1CEC-EBF1-E1D5C313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57076-642C-44A8-3577-C6AD1110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6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6F8B-55AA-1882-09CB-33232F6F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EC4C3-B835-DFE7-0708-AF2125F7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3A1B8-30DB-B82F-267C-9788A02D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95DA5-E34A-E56D-BE26-BD90BAE6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4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D357A-46DF-AEB1-0533-A99EF554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5AAE9-A6C6-9514-C858-F84B2B22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32DE9-1A4D-4587-1384-CAF43FC0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8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0A3A-FCDC-9264-2F39-8380CA97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4AE1E-5A95-78B2-AE67-2CA16118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E4444-913E-A29A-185B-F77AEE54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CE428-7C12-F16B-AFA0-0AB731DA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FAF53-5BDD-3977-8172-6FC6C4C6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11020-924D-B492-FC08-A3988915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DD0C-9EB6-2B37-3C7F-05B1231F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8A716-B255-DC6E-189E-A589B5792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B97D1-613C-C030-3242-56FAF7FD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2C4F2-DDF9-5A91-5B9C-E52D166D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CF536-5FA1-681F-858E-724E97E6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D0812-FBBA-95ED-BEF5-0134D9EB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4EDF1-2A79-8AF3-91F2-B3F5BA98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A81A1-A504-11D2-9D6A-94A89B6C5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2E75C-ECE8-F50F-8E2D-97F7D830D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994C-4198-4A61-8EC7-F92B0D00239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F7F9-8A35-D052-6318-F3DBE0EC3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3E55-5437-307F-0BB4-A1DA47C70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75D619-69AF-6597-9E5B-ABAEB165A257}"/>
              </a:ext>
            </a:extLst>
          </p:cNvPr>
          <p:cNvSpPr/>
          <p:nvPr/>
        </p:nvSpPr>
        <p:spPr>
          <a:xfrm>
            <a:off x="3990413" y="1875530"/>
            <a:ext cx="4442243" cy="2368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47: om – op</a:t>
            </a:r>
          </a:p>
        </p:txBody>
      </p:sp>
    </p:spTree>
    <p:extLst>
      <p:ext uri="{BB962C8B-B14F-4D97-AF65-F5344CB8AC3E}">
        <p14:creationId xmlns:p14="http://schemas.microsoft.com/office/powerpoint/2010/main" val="64736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6324F-E33D-B3B9-926F-61F1B7E00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BEA66F-A271-A580-6B7C-1B1C4172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47" y="0"/>
            <a:ext cx="10568762" cy="667724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FFA44F-F958-0DCB-042D-2527C57F9B8B}"/>
              </a:ext>
            </a:extLst>
          </p:cNvPr>
          <p:cNvCxnSpPr>
            <a:cxnSpLocks/>
          </p:cNvCxnSpPr>
          <p:nvPr/>
        </p:nvCxnSpPr>
        <p:spPr>
          <a:xfrm>
            <a:off x="2052083" y="3583171"/>
            <a:ext cx="733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FDB96F-D120-BC3E-BE16-7839695D78EB}"/>
              </a:ext>
            </a:extLst>
          </p:cNvPr>
          <p:cNvCxnSpPr>
            <a:cxnSpLocks/>
          </p:cNvCxnSpPr>
          <p:nvPr/>
        </p:nvCxnSpPr>
        <p:spPr>
          <a:xfrm>
            <a:off x="5497032" y="3530005"/>
            <a:ext cx="967563" cy="106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EA33BC-9B1B-102D-1537-A3D6937B33A2}"/>
              </a:ext>
            </a:extLst>
          </p:cNvPr>
          <p:cNvCxnSpPr>
            <a:cxnSpLocks/>
          </p:cNvCxnSpPr>
          <p:nvPr/>
        </p:nvCxnSpPr>
        <p:spPr>
          <a:xfrm>
            <a:off x="8867553" y="3519373"/>
            <a:ext cx="967563" cy="106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80125C-7793-47E0-DFF3-2676C2741373}"/>
              </a:ext>
            </a:extLst>
          </p:cNvPr>
          <p:cNvCxnSpPr>
            <a:cxnSpLocks/>
          </p:cNvCxnSpPr>
          <p:nvPr/>
        </p:nvCxnSpPr>
        <p:spPr>
          <a:xfrm>
            <a:off x="1935124" y="6315736"/>
            <a:ext cx="712383" cy="106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E76117-B774-0B33-C01A-DF6B0D73FF10}"/>
              </a:ext>
            </a:extLst>
          </p:cNvPr>
          <p:cNvCxnSpPr>
            <a:cxnSpLocks/>
          </p:cNvCxnSpPr>
          <p:nvPr/>
        </p:nvCxnSpPr>
        <p:spPr>
          <a:xfrm>
            <a:off x="2785730" y="6305102"/>
            <a:ext cx="967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0717C9-B798-FD01-E042-277B4692C37B}"/>
              </a:ext>
            </a:extLst>
          </p:cNvPr>
          <p:cNvCxnSpPr>
            <a:cxnSpLocks/>
          </p:cNvCxnSpPr>
          <p:nvPr/>
        </p:nvCxnSpPr>
        <p:spPr>
          <a:xfrm>
            <a:off x="5220586" y="6336998"/>
            <a:ext cx="797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1F9814-2820-E98F-4104-1F086145C3EF}"/>
              </a:ext>
            </a:extLst>
          </p:cNvPr>
          <p:cNvCxnSpPr>
            <a:cxnSpLocks/>
          </p:cNvCxnSpPr>
          <p:nvPr/>
        </p:nvCxnSpPr>
        <p:spPr>
          <a:xfrm>
            <a:off x="8665534" y="6336998"/>
            <a:ext cx="797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B905CB-34D1-CA67-BE71-050F7C1A5B59}"/>
              </a:ext>
            </a:extLst>
          </p:cNvPr>
          <p:cNvCxnSpPr>
            <a:cxnSpLocks/>
          </p:cNvCxnSpPr>
          <p:nvPr/>
        </p:nvCxnSpPr>
        <p:spPr>
          <a:xfrm>
            <a:off x="9633097" y="6347624"/>
            <a:ext cx="797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7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94582-E17A-5AB2-8695-416BD31C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5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2FB1-B61B-E8F1-9C9A-844500793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8F5821-03E3-F666-A982-91D0E17D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733647"/>
            <a:ext cx="10292317" cy="48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1764-10E3-CC4F-524C-FE4B3DEFC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827A2-0526-186B-3A97-E9737C83E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21" y="1116418"/>
            <a:ext cx="11546958" cy="392341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2756DC-2401-2950-D05C-6F839AC05B01}"/>
              </a:ext>
            </a:extLst>
          </p:cNvPr>
          <p:cNvCxnSpPr>
            <a:cxnSpLocks/>
          </p:cNvCxnSpPr>
          <p:nvPr/>
        </p:nvCxnSpPr>
        <p:spPr>
          <a:xfrm>
            <a:off x="5784112" y="2828259"/>
            <a:ext cx="903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9C58D6-20A0-73AE-4EC8-088D9C89DF8D}"/>
              </a:ext>
            </a:extLst>
          </p:cNvPr>
          <p:cNvCxnSpPr>
            <a:cxnSpLocks/>
          </p:cNvCxnSpPr>
          <p:nvPr/>
        </p:nvCxnSpPr>
        <p:spPr>
          <a:xfrm flipV="1">
            <a:off x="6836734" y="2828259"/>
            <a:ext cx="1180215" cy="21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BC0A-850A-252B-E7F4-5BD5CF25F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25653-B470-6523-9F3D-B2A63DDD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70" y="1105786"/>
            <a:ext cx="11546958" cy="39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65E7A-5AC4-E433-4964-F5BDD29ED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1">
            <a:extLst>
              <a:ext uri="{FF2B5EF4-FFF2-40B4-BE49-F238E27FC236}">
                <a16:creationId xmlns:a16="http://schemas.microsoft.com/office/drawing/2014/main" id="{E65D7EA5-4C90-034B-B275-987C385BDEE9}"/>
              </a:ext>
            </a:extLst>
          </p:cNvPr>
          <p:cNvGrpSpPr/>
          <p:nvPr/>
        </p:nvGrpSpPr>
        <p:grpSpPr>
          <a:xfrm>
            <a:off x="55001" y="434301"/>
            <a:ext cx="4396998" cy="6271299"/>
            <a:chOff x="1698173" y="833872"/>
            <a:chExt cx="3625151" cy="4872483"/>
          </a:xfrm>
        </p:grpSpPr>
        <p:pic>
          <p:nvPicPr>
            <p:cNvPr id="6" name="图片 22">
              <a:extLst>
                <a:ext uri="{FF2B5EF4-FFF2-40B4-BE49-F238E27FC236}">
                  <a16:creationId xmlns:a16="http://schemas.microsoft.com/office/drawing/2014/main" id="{FC83858A-64D2-4247-A671-F9B1D7CB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A046F7-C517-6312-4837-E9B18C8BD2D8}"/>
                </a:ext>
              </a:extLst>
            </p:cNvPr>
            <p:cNvSpPr/>
            <p:nvPr/>
          </p:nvSpPr>
          <p:spPr>
            <a:xfrm>
              <a:off x="3420025" y="3624967"/>
              <a:ext cx="1831817" cy="6456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zh-CN" sz="2400" b="1" dirty="0">
                  <a:solidFill>
                    <a:srgbClr val="3B1600"/>
                  </a:solidFill>
                  <a:latin typeface="+mj-lt"/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NGỮ</a:t>
              </a:r>
              <a:endParaRPr lang="zh-CN" altLang="en-US" sz="2400" b="1" dirty="0">
                <a:solidFill>
                  <a:srgbClr val="3B1600"/>
                </a:solidFill>
                <a:latin typeface="+mj-lt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F9252-B22C-4313-69FA-8F7CFF75BE03}"/>
              </a:ext>
            </a:extLst>
          </p:cNvPr>
          <p:cNvGrpSpPr/>
          <p:nvPr/>
        </p:nvGrpSpPr>
        <p:grpSpPr>
          <a:xfrm rot="21087892">
            <a:off x="4833686" y="1140260"/>
            <a:ext cx="3186578" cy="2199468"/>
            <a:chOff x="5523722" y="703567"/>
            <a:chExt cx="2377883" cy="1840208"/>
          </a:xfrm>
        </p:grpSpPr>
        <p:grpSp>
          <p:nvGrpSpPr>
            <p:cNvPr id="13" name="组合 16">
              <a:extLst>
                <a:ext uri="{FF2B5EF4-FFF2-40B4-BE49-F238E27FC236}">
                  <a16:creationId xmlns:a16="http://schemas.microsoft.com/office/drawing/2014/main" id="{619BDA56-54DF-840A-8221-485D3E6F4D87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8" name="Freeform 24">
                <a:extLst>
                  <a:ext uri="{FF2B5EF4-FFF2-40B4-BE49-F238E27FC236}">
                    <a16:creationId xmlns:a16="http://schemas.microsoft.com/office/drawing/2014/main" id="{FDF15DE8-0F50-F852-1725-852CABFEBC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:a16="http://schemas.microsoft.com/office/drawing/2014/main" id="{B7016685-57B6-5813-7F1E-08AE71137C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466D94-684E-6EEA-881E-7A7CCC89D673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B7806BC-F9D5-5DCD-7F7C-80FAE18189CF}"/>
              </a:ext>
            </a:extLst>
          </p:cNvPr>
          <p:cNvSpPr txBox="1"/>
          <p:nvPr/>
        </p:nvSpPr>
        <p:spPr>
          <a:xfrm flipH="1">
            <a:off x="5151411" y="1953514"/>
            <a:ext cx="269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còm nhom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8F0D6D-CA42-410A-A80E-0F461FA69C3D}"/>
              </a:ext>
            </a:extLst>
          </p:cNvPr>
          <p:cNvGrpSpPr/>
          <p:nvPr/>
        </p:nvGrpSpPr>
        <p:grpSpPr>
          <a:xfrm rot="21087892">
            <a:off x="8254427" y="1515720"/>
            <a:ext cx="2904936" cy="1880774"/>
            <a:chOff x="5523722" y="703567"/>
            <a:chExt cx="2377883" cy="1840208"/>
          </a:xfrm>
        </p:grpSpPr>
        <p:grpSp>
          <p:nvGrpSpPr>
            <p:cNvPr id="22" name="组合 16">
              <a:extLst>
                <a:ext uri="{FF2B5EF4-FFF2-40B4-BE49-F238E27FC236}">
                  <a16:creationId xmlns:a16="http://schemas.microsoft.com/office/drawing/2014/main" id="{08D094FE-80CA-529C-8C3A-24E89580C050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BED1E788-377C-5499-0494-F218D73E45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25" name="webcam-tool-black-circular-shape_40070">
                <a:extLst>
                  <a:ext uri="{FF2B5EF4-FFF2-40B4-BE49-F238E27FC236}">
                    <a16:creationId xmlns:a16="http://schemas.microsoft.com/office/drawing/2014/main" id="{6F62C6B6-8CC2-8E03-DE29-829D7EEC7D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A6EC72-E8EE-865F-5B98-E98CF82DBFAA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40EF47F-C34E-344C-303F-6BF5FAD25C77}"/>
              </a:ext>
            </a:extLst>
          </p:cNvPr>
          <p:cNvSpPr txBox="1"/>
          <p:nvPr/>
        </p:nvSpPr>
        <p:spPr>
          <a:xfrm flipH="1">
            <a:off x="8815833" y="2158478"/>
            <a:ext cx="223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lắm đồ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A58C7A-BC16-5592-ADB0-A2166D314B44}"/>
              </a:ext>
            </a:extLst>
          </p:cNvPr>
          <p:cNvGrpSpPr/>
          <p:nvPr/>
        </p:nvGrpSpPr>
        <p:grpSpPr>
          <a:xfrm rot="21087892">
            <a:off x="5122624" y="3613139"/>
            <a:ext cx="2904936" cy="2066897"/>
            <a:chOff x="5523722" y="703567"/>
            <a:chExt cx="2377883" cy="1840208"/>
          </a:xfrm>
        </p:grpSpPr>
        <p:grpSp>
          <p:nvGrpSpPr>
            <p:cNvPr id="28" name="组合 16">
              <a:extLst>
                <a:ext uri="{FF2B5EF4-FFF2-40B4-BE49-F238E27FC236}">
                  <a16:creationId xmlns:a16="http://schemas.microsoft.com/office/drawing/2014/main" id="{9CFEDC80-571F-5176-F1E3-229272B36038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8FB45B1C-F676-9770-6A6F-F76F942862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1" name="webcam-tool-black-circular-shape_40070">
                <a:extLst>
                  <a:ext uri="{FF2B5EF4-FFF2-40B4-BE49-F238E27FC236}">
                    <a16:creationId xmlns:a16="http://schemas.microsoft.com/office/drawing/2014/main" id="{21CF3FB0-0A2A-8C91-2196-A47D163B1E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6703A73-7506-65FC-F5F5-F9E9B770DA91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771EE66-6E9F-B0AD-E863-D870CC291D0C}"/>
              </a:ext>
            </a:extLst>
          </p:cNvPr>
          <p:cNvSpPr txBox="1"/>
          <p:nvPr/>
        </p:nvSpPr>
        <p:spPr>
          <a:xfrm flipH="1">
            <a:off x="5314397" y="4297170"/>
            <a:ext cx="25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chả nghe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E628E9-A3DF-E9CB-7DF0-5C06B6A351F5}"/>
              </a:ext>
            </a:extLst>
          </p:cNvPr>
          <p:cNvGrpSpPr/>
          <p:nvPr/>
        </p:nvGrpSpPr>
        <p:grpSpPr>
          <a:xfrm rot="21087892">
            <a:off x="8315206" y="3639707"/>
            <a:ext cx="2904936" cy="1880774"/>
            <a:chOff x="5523722" y="703567"/>
            <a:chExt cx="2377883" cy="1840208"/>
          </a:xfrm>
        </p:grpSpPr>
        <p:grpSp>
          <p:nvGrpSpPr>
            <p:cNvPr id="34" name="组合 16">
              <a:extLst>
                <a:ext uri="{FF2B5EF4-FFF2-40B4-BE49-F238E27FC236}">
                  <a16:creationId xmlns:a16="http://schemas.microsoft.com/office/drawing/2014/main" id="{CD871BB3-CF9B-BF79-C50E-FE03433DDAA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11ABBFBB-0690-FF85-0050-401EB8A46D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7" name="webcam-tool-black-circular-shape_40070">
                <a:extLst>
                  <a:ext uri="{FF2B5EF4-FFF2-40B4-BE49-F238E27FC236}">
                    <a16:creationId xmlns:a16="http://schemas.microsoft.com/office/drawing/2014/main" id="{CDEE9781-E229-7FC3-7B59-C2E638EBD7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17266-09B7-4C80-31D6-839CD6F04B5F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F366E3F-9E72-4DBC-8841-DCE6F65A545A}"/>
              </a:ext>
            </a:extLst>
          </p:cNvPr>
          <p:cNvSpPr txBox="1"/>
          <p:nvPr/>
        </p:nvSpPr>
        <p:spPr>
          <a:xfrm flipH="1">
            <a:off x="8999619" y="4282465"/>
            <a:ext cx="194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xếp đồ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71A9-6178-CE0A-4D0E-96E20C0C6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5F8ED6E8-2C1A-CEAC-22E2-4E4191132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21" y="1116418"/>
            <a:ext cx="11546958" cy="392341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C3755B3-5036-AB99-6845-D711E4C8F367}"/>
              </a:ext>
            </a:extLst>
          </p:cNvPr>
          <p:cNvSpPr txBox="1"/>
          <p:nvPr/>
        </p:nvSpPr>
        <p:spPr>
          <a:xfrm>
            <a:off x="839972" y="20946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1D91C4-CAE0-29E8-1015-79AEC03BE7BD}"/>
              </a:ext>
            </a:extLst>
          </p:cNvPr>
          <p:cNvSpPr txBox="1"/>
          <p:nvPr/>
        </p:nvSpPr>
        <p:spPr>
          <a:xfrm>
            <a:off x="4720856" y="20946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F22044-50AE-6068-D2C1-7C6C2201AB96}"/>
              </a:ext>
            </a:extLst>
          </p:cNvPr>
          <p:cNvSpPr txBox="1"/>
          <p:nvPr/>
        </p:nvSpPr>
        <p:spPr>
          <a:xfrm>
            <a:off x="1382233" y="27538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60B751-288E-68AF-635B-CCB406DEB281}"/>
              </a:ext>
            </a:extLst>
          </p:cNvPr>
          <p:cNvSpPr txBox="1"/>
          <p:nvPr/>
        </p:nvSpPr>
        <p:spPr>
          <a:xfrm>
            <a:off x="6096000" y="27538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0224CEA-5B30-D30C-77A9-902F267B2A02}"/>
              </a:ext>
            </a:extLst>
          </p:cNvPr>
          <p:cNvSpPr txBox="1"/>
          <p:nvPr/>
        </p:nvSpPr>
        <p:spPr>
          <a:xfrm>
            <a:off x="839972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AC0D7B-93A0-673B-A363-5A2ACE01AADD}"/>
              </a:ext>
            </a:extLst>
          </p:cNvPr>
          <p:cNvSpPr txBox="1"/>
          <p:nvPr/>
        </p:nvSpPr>
        <p:spPr>
          <a:xfrm>
            <a:off x="839972" y="40708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092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6A97-9452-2EC9-27EC-1BFDE1F3F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FE079C-3686-2482-0F25-4511CAF2F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844" y="3669576"/>
            <a:ext cx="7046111" cy="2898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2BD582-C842-DDA0-00C2-0C871F6D2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46" y="905895"/>
            <a:ext cx="9235954" cy="27636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1B76E7-5943-10B5-C239-E80FD47352AD}"/>
              </a:ext>
            </a:extLst>
          </p:cNvPr>
          <p:cNvSpPr txBox="1"/>
          <p:nvPr/>
        </p:nvSpPr>
        <p:spPr>
          <a:xfrm>
            <a:off x="9392965" y="1775637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chả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nghe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3CC4C-5A48-C723-352B-7564DCB2A647}"/>
              </a:ext>
            </a:extLst>
          </p:cNvPr>
          <p:cNvSpPr txBox="1"/>
          <p:nvPr/>
        </p:nvSpPr>
        <p:spPr>
          <a:xfrm>
            <a:off x="6671028" y="2695355"/>
            <a:ext cx="5131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bà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chủ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xếp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đồ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từ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lừa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qua </a:t>
            </a:r>
            <a:r>
              <a:rPr lang="en-US" sz="4400" dirty="0" err="1">
                <a:solidFill>
                  <a:srgbClr val="FF0000"/>
                </a:solidFill>
              </a:rPr>
              <a:t>ngựa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DAED2-3DD9-0A43-6FDD-FDAF0DEC6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8F13AE-9DA0-C440-CE0B-A9334A45C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65" y="85060"/>
            <a:ext cx="9856382" cy="66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E3F4B-5817-FEC5-3E87-DC0A10E4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9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1726F-93D2-EEB9-FBB7-89DB9FC5F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737C7D-093E-E078-CAB6-F636827B406E}"/>
              </a:ext>
            </a:extLst>
          </p:cNvPr>
          <p:cNvSpPr txBox="1"/>
          <p:nvPr/>
        </p:nvSpPr>
        <p:spPr>
          <a:xfrm>
            <a:off x="1912711" y="1917819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BDBE2-F60E-FA0A-3625-21BA1F222634}"/>
              </a:ext>
            </a:extLst>
          </p:cNvPr>
          <p:cNvSpPr txBox="1"/>
          <p:nvPr/>
        </p:nvSpPr>
        <p:spPr>
          <a:xfrm>
            <a:off x="2947279" y="440491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4B6FF-19F0-C8A2-1942-1564BF8F2DAD}"/>
              </a:ext>
            </a:extLst>
          </p:cNvPr>
          <p:cNvSpPr txBox="1"/>
          <p:nvPr/>
        </p:nvSpPr>
        <p:spPr>
          <a:xfrm>
            <a:off x="6197238" y="1917819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D77CC-2A1B-E340-70F5-098495F320A3}"/>
              </a:ext>
            </a:extLst>
          </p:cNvPr>
          <p:cNvSpPr txBox="1"/>
          <p:nvPr/>
        </p:nvSpPr>
        <p:spPr>
          <a:xfrm>
            <a:off x="7028465" y="435177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38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8DA0E-6287-6638-E591-C63BE47A4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BE80ED-7E87-F671-351D-12022F07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9" y="227422"/>
            <a:ext cx="7847231" cy="3345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109DB2-FEE2-AFED-0880-34FA9BA29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50" y="3088188"/>
            <a:ext cx="7426979" cy="278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2C11F-83CF-D2A0-AB95-CD34D4A49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264E8A-FC64-3C93-5EAD-AC7E94E0BE92}"/>
              </a:ext>
            </a:extLst>
          </p:cNvPr>
          <p:cNvSpPr txBox="1"/>
          <p:nvPr/>
        </p:nvSpPr>
        <p:spPr>
          <a:xfrm>
            <a:off x="1338972" y="1471223"/>
            <a:ext cx="2972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om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B33C27-6E1D-21C2-DA20-B838C221F5D2}"/>
              </a:ext>
            </a:extLst>
          </p:cNvPr>
          <p:cNvCxnSpPr>
            <a:cxnSpLocks/>
          </p:cNvCxnSpPr>
          <p:nvPr/>
        </p:nvCxnSpPr>
        <p:spPr>
          <a:xfrm>
            <a:off x="901992" y="1445433"/>
            <a:ext cx="4013173" cy="273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759400-975C-BB7D-2514-76B67B5B1861}"/>
              </a:ext>
            </a:extLst>
          </p:cNvPr>
          <p:cNvCxnSpPr>
            <a:cxnSpLocks/>
          </p:cNvCxnSpPr>
          <p:nvPr/>
        </p:nvCxnSpPr>
        <p:spPr>
          <a:xfrm flipV="1">
            <a:off x="898161" y="3177794"/>
            <a:ext cx="4002400" cy="181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4C7E28-626C-D056-17A9-515EAA54D862}"/>
              </a:ext>
            </a:extLst>
          </p:cNvPr>
          <p:cNvCxnSpPr/>
          <p:nvPr/>
        </p:nvCxnSpPr>
        <p:spPr>
          <a:xfrm flipH="1" flipV="1">
            <a:off x="905400" y="1445433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8B64DA-02A1-5F4C-14F3-5B52E9D2433E}"/>
              </a:ext>
            </a:extLst>
          </p:cNvPr>
          <p:cNvCxnSpPr/>
          <p:nvPr/>
        </p:nvCxnSpPr>
        <p:spPr>
          <a:xfrm flipV="1">
            <a:off x="4885957" y="148846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2BBD59-220D-D743-4972-0AB1A2CDD682}"/>
              </a:ext>
            </a:extLst>
          </p:cNvPr>
          <p:cNvCxnSpPr>
            <a:cxnSpLocks/>
          </p:cNvCxnSpPr>
          <p:nvPr/>
        </p:nvCxnSpPr>
        <p:spPr>
          <a:xfrm>
            <a:off x="901773" y="4946775"/>
            <a:ext cx="39987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2C88F7-0D82-E9D8-FFBA-C0E389B639D7}"/>
              </a:ext>
            </a:extLst>
          </p:cNvPr>
          <p:cNvCxnSpPr/>
          <p:nvPr/>
        </p:nvCxnSpPr>
        <p:spPr>
          <a:xfrm>
            <a:off x="3019738" y="321277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FCF5AB-00CE-640E-B691-7ED17F7A91B9}"/>
              </a:ext>
            </a:extLst>
          </p:cNvPr>
          <p:cNvSpPr txBox="1"/>
          <p:nvPr/>
        </p:nvSpPr>
        <p:spPr>
          <a:xfrm>
            <a:off x="873729" y="3292295"/>
            <a:ext cx="2055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0DCAA-9A1B-3941-7EC2-B3E8BF0A2A28}"/>
              </a:ext>
            </a:extLst>
          </p:cNvPr>
          <p:cNvSpPr txBox="1"/>
          <p:nvPr/>
        </p:nvSpPr>
        <p:spPr>
          <a:xfrm>
            <a:off x="3109827" y="3302358"/>
            <a:ext cx="1632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0335B9-1BAA-91DE-5B58-D0EE40440216}"/>
              </a:ext>
            </a:extLst>
          </p:cNvPr>
          <p:cNvSpPr txBox="1"/>
          <p:nvPr/>
        </p:nvSpPr>
        <p:spPr>
          <a:xfrm>
            <a:off x="7000295" y="1471223"/>
            <a:ext cx="3294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op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9095D5-E538-C1D7-E0DB-045DA3B778FD}"/>
              </a:ext>
            </a:extLst>
          </p:cNvPr>
          <p:cNvCxnSpPr>
            <a:cxnSpLocks/>
          </p:cNvCxnSpPr>
          <p:nvPr/>
        </p:nvCxnSpPr>
        <p:spPr>
          <a:xfrm>
            <a:off x="6563866" y="1478857"/>
            <a:ext cx="3877299" cy="96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2AFB61-E8F8-C250-1B1B-B9DE6686B713}"/>
              </a:ext>
            </a:extLst>
          </p:cNvPr>
          <p:cNvCxnSpPr>
            <a:cxnSpLocks/>
          </p:cNvCxnSpPr>
          <p:nvPr/>
        </p:nvCxnSpPr>
        <p:spPr>
          <a:xfrm>
            <a:off x="6561955" y="3259324"/>
            <a:ext cx="3832218" cy="14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A2AF2E-26BC-966B-A0CA-43536AC479B9}"/>
              </a:ext>
            </a:extLst>
          </p:cNvPr>
          <p:cNvCxnSpPr/>
          <p:nvPr/>
        </p:nvCxnSpPr>
        <p:spPr>
          <a:xfrm flipH="1" flipV="1">
            <a:off x="6569194" y="1478857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29ED8D-414E-A421-2B02-ACC12E3B0803}"/>
              </a:ext>
            </a:extLst>
          </p:cNvPr>
          <p:cNvCxnSpPr/>
          <p:nvPr/>
        </p:nvCxnSpPr>
        <p:spPr>
          <a:xfrm flipV="1">
            <a:off x="10411957" y="148846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09E1D1-F028-2EFA-0108-09E8DD0B1708}"/>
              </a:ext>
            </a:extLst>
          </p:cNvPr>
          <p:cNvCxnSpPr>
            <a:cxnSpLocks/>
          </p:cNvCxnSpPr>
          <p:nvPr/>
        </p:nvCxnSpPr>
        <p:spPr>
          <a:xfrm flipV="1">
            <a:off x="6565567" y="4958911"/>
            <a:ext cx="3828606" cy="21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69DFC3-33D0-5C36-3EAB-E8C5C3FF4BA2}"/>
              </a:ext>
            </a:extLst>
          </p:cNvPr>
          <p:cNvCxnSpPr/>
          <p:nvPr/>
        </p:nvCxnSpPr>
        <p:spPr>
          <a:xfrm>
            <a:off x="8661067" y="327657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C8A8318-3619-DF46-0A5D-84EA150935DE}"/>
              </a:ext>
            </a:extLst>
          </p:cNvPr>
          <p:cNvSpPr txBox="1"/>
          <p:nvPr/>
        </p:nvSpPr>
        <p:spPr>
          <a:xfrm>
            <a:off x="6450458" y="3292295"/>
            <a:ext cx="195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848AA6-EDA8-B97C-AEE0-4E078ECCEFB4}"/>
              </a:ext>
            </a:extLst>
          </p:cNvPr>
          <p:cNvSpPr txBox="1"/>
          <p:nvPr/>
        </p:nvSpPr>
        <p:spPr>
          <a:xfrm>
            <a:off x="8798428" y="3277295"/>
            <a:ext cx="147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656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28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BB849-CD62-C88D-CA4B-52FD9D780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FF155-F3A6-0B28-D547-212B78CF73D3}"/>
              </a:ext>
            </a:extLst>
          </p:cNvPr>
          <p:cNvSpPr txBox="1"/>
          <p:nvPr/>
        </p:nvSpPr>
        <p:spPr>
          <a:xfrm>
            <a:off x="1057317" y="1558031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7416A-3829-6403-41D4-9F234D08028C}"/>
              </a:ext>
            </a:extLst>
          </p:cNvPr>
          <p:cNvSpPr txBox="1"/>
          <p:nvPr/>
        </p:nvSpPr>
        <p:spPr>
          <a:xfrm>
            <a:off x="1240785" y="308974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597C2-630F-C80A-8597-549ED00CF5F9}"/>
              </a:ext>
            </a:extLst>
          </p:cNvPr>
          <p:cNvSpPr txBox="1"/>
          <p:nvPr/>
        </p:nvSpPr>
        <p:spPr>
          <a:xfrm>
            <a:off x="5343813" y="2644170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F71D87-B793-4AC3-3B5F-55F2B5A0549B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375933-6310-0EF6-BAEB-BF53C93C0125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2A60B1-C7FE-1BB5-5A32-6967FC6006D0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8DF53-0E35-B448-236D-5B10DFB6A615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6575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65DF6-6F46-E1A8-1EB4-364EC80D1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FA39D-0B9F-AF84-54E5-9DF47F974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833" y="361507"/>
            <a:ext cx="6411432" cy="4455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93DC99-2091-D825-A10F-63972B5D9028}"/>
              </a:ext>
            </a:extLst>
          </p:cNvPr>
          <p:cNvSpPr txBox="1"/>
          <p:nvPr/>
        </p:nvSpPr>
        <p:spPr>
          <a:xfrm>
            <a:off x="2589028" y="4391248"/>
            <a:ext cx="6741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đom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đóm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6D58B-3288-C4D1-2579-BD9DDF1016D9}"/>
              </a:ext>
            </a:extLst>
          </p:cNvPr>
          <p:cNvSpPr txBox="1"/>
          <p:nvPr/>
        </p:nvSpPr>
        <p:spPr>
          <a:xfrm>
            <a:off x="3379785" y="4401881"/>
            <a:ext cx="2579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4BAD0-3179-2C21-390F-1BEB009D4133}"/>
              </a:ext>
            </a:extLst>
          </p:cNvPr>
          <p:cNvSpPr txBox="1"/>
          <p:nvPr/>
        </p:nvSpPr>
        <p:spPr>
          <a:xfrm>
            <a:off x="6468544" y="4380615"/>
            <a:ext cx="2579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om</a:t>
            </a:r>
          </a:p>
        </p:txBody>
      </p:sp>
    </p:spTree>
    <p:extLst>
      <p:ext uri="{BB962C8B-B14F-4D97-AF65-F5344CB8AC3E}">
        <p14:creationId xmlns:p14="http://schemas.microsoft.com/office/powerpoint/2010/main" val="22294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9F23F-F258-184B-DA29-9FD9A16F5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49F88DB-A9B9-09CA-9F33-8DD2E4CEEAF3}"/>
              </a:ext>
            </a:extLst>
          </p:cNvPr>
          <p:cNvSpPr txBox="1"/>
          <p:nvPr/>
        </p:nvSpPr>
        <p:spPr>
          <a:xfrm>
            <a:off x="1253751" y="1271027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đ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om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1A55E5-1708-5837-66A3-EE8040A8EBEB}"/>
              </a:ext>
            </a:extLst>
          </p:cNvPr>
          <p:cNvCxnSpPr/>
          <p:nvPr/>
        </p:nvCxnSpPr>
        <p:spPr>
          <a:xfrm>
            <a:off x="1253334" y="130619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CE62DA-7171-1843-27BE-B22CD559D91A}"/>
              </a:ext>
            </a:extLst>
          </p:cNvPr>
          <p:cNvCxnSpPr/>
          <p:nvPr/>
        </p:nvCxnSpPr>
        <p:spPr>
          <a:xfrm>
            <a:off x="1239148" y="305695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53282C-4CBF-E448-5011-0F4CF872896F}"/>
              </a:ext>
            </a:extLst>
          </p:cNvPr>
          <p:cNvCxnSpPr/>
          <p:nvPr/>
        </p:nvCxnSpPr>
        <p:spPr>
          <a:xfrm flipH="1" flipV="1">
            <a:off x="1265057" y="130619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D45583-1745-171A-79A7-C0D0BBD66514}"/>
              </a:ext>
            </a:extLst>
          </p:cNvPr>
          <p:cNvCxnSpPr/>
          <p:nvPr/>
        </p:nvCxnSpPr>
        <p:spPr>
          <a:xfrm flipV="1">
            <a:off x="5433796" y="130619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519E0D-41FF-8E66-302B-F5B20A79F88E}"/>
              </a:ext>
            </a:extLst>
          </p:cNvPr>
          <p:cNvCxnSpPr/>
          <p:nvPr/>
        </p:nvCxnSpPr>
        <p:spPr>
          <a:xfrm flipV="1">
            <a:off x="1261430" y="480753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83437-B1CE-D505-9E23-91E8E245373A}"/>
              </a:ext>
            </a:extLst>
          </p:cNvPr>
          <p:cNvCxnSpPr/>
          <p:nvPr/>
        </p:nvCxnSpPr>
        <p:spPr>
          <a:xfrm>
            <a:off x="2964448" y="308874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1CF931-9C73-CD38-F7F7-80F88484C441}"/>
              </a:ext>
            </a:extLst>
          </p:cNvPr>
          <p:cNvSpPr txBox="1"/>
          <p:nvPr/>
        </p:nvSpPr>
        <p:spPr>
          <a:xfrm>
            <a:off x="1403087" y="3062053"/>
            <a:ext cx="140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đ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476A64-780D-12A3-1DF8-ECEA3B267B8A}"/>
              </a:ext>
            </a:extLst>
          </p:cNvPr>
          <p:cNvSpPr txBox="1"/>
          <p:nvPr/>
        </p:nvSpPr>
        <p:spPr>
          <a:xfrm>
            <a:off x="2791517" y="3080735"/>
            <a:ext cx="279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8F105-7D62-D79D-2564-30D127ADB74A}"/>
              </a:ext>
            </a:extLst>
          </p:cNvPr>
          <p:cNvSpPr txBox="1"/>
          <p:nvPr/>
        </p:nvSpPr>
        <p:spPr>
          <a:xfrm>
            <a:off x="6047306" y="1306196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đ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óm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62C74F-48DF-DAFD-4A4D-28A18E1923F7}"/>
              </a:ext>
            </a:extLst>
          </p:cNvPr>
          <p:cNvCxnSpPr/>
          <p:nvPr/>
        </p:nvCxnSpPr>
        <p:spPr>
          <a:xfrm>
            <a:off x="6046889" y="1341365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1CFF97-A041-0D31-4B9F-3C85E59DB773}"/>
              </a:ext>
            </a:extLst>
          </p:cNvPr>
          <p:cNvCxnSpPr/>
          <p:nvPr/>
        </p:nvCxnSpPr>
        <p:spPr>
          <a:xfrm>
            <a:off x="6032703" y="309212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8A9D43-0876-8CDD-D2B2-CCC6FCD4704D}"/>
              </a:ext>
            </a:extLst>
          </p:cNvPr>
          <p:cNvCxnSpPr/>
          <p:nvPr/>
        </p:nvCxnSpPr>
        <p:spPr>
          <a:xfrm flipH="1" flipV="1">
            <a:off x="6058612" y="1341365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B12DCE-2E67-3FB7-7BE6-7C5FDDF7A1A6}"/>
              </a:ext>
            </a:extLst>
          </p:cNvPr>
          <p:cNvCxnSpPr/>
          <p:nvPr/>
        </p:nvCxnSpPr>
        <p:spPr>
          <a:xfrm flipV="1">
            <a:off x="10227351" y="1341365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3A758F-4E57-1165-E99C-D3B1598F97D1}"/>
              </a:ext>
            </a:extLst>
          </p:cNvPr>
          <p:cNvCxnSpPr/>
          <p:nvPr/>
        </p:nvCxnSpPr>
        <p:spPr>
          <a:xfrm flipV="1">
            <a:off x="6054985" y="4842706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815035-9B9A-1E7B-65B7-66C76B75A90A}"/>
              </a:ext>
            </a:extLst>
          </p:cNvPr>
          <p:cNvCxnSpPr/>
          <p:nvPr/>
        </p:nvCxnSpPr>
        <p:spPr>
          <a:xfrm>
            <a:off x="7758003" y="312391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D62CF1-C2C6-EE5D-3202-F154EE5F5B31}"/>
              </a:ext>
            </a:extLst>
          </p:cNvPr>
          <p:cNvSpPr txBox="1"/>
          <p:nvPr/>
        </p:nvSpPr>
        <p:spPr>
          <a:xfrm>
            <a:off x="6196642" y="3097222"/>
            <a:ext cx="140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82EB80-CE12-E6C1-31EC-2E6262522853}"/>
              </a:ext>
            </a:extLst>
          </p:cNvPr>
          <p:cNvSpPr txBox="1"/>
          <p:nvPr/>
        </p:nvSpPr>
        <p:spPr>
          <a:xfrm>
            <a:off x="7585072" y="3115904"/>
            <a:ext cx="279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óm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5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" grpId="0"/>
      <p:bldP spid="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E5182-32FA-5B23-1DC9-9B0277EDC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B59B68C-E8F9-B2D1-01D3-D9B5EE78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6" y="318977"/>
            <a:ext cx="5986130" cy="4146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BF416D-C3C4-C2C9-E11C-A4839DA77D04}"/>
              </a:ext>
            </a:extLst>
          </p:cNvPr>
          <p:cNvSpPr txBox="1"/>
          <p:nvPr/>
        </p:nvSpPr>
        <p:spPr>
          <a:xfrm>
            <a:off x="1469705" y="4614532"/>
            <a:ext cx="5199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họp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tổ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045956-CE0B-F58F-87B0-CA7101089FCF}"/>
              </a:ext>
            </a:extLst>
          </p:cNvPr>
          <p:cNvSpPr txBox="1"/>
          <p:nvPr/>
        </p:nvSpPr>
        <p:spPr>
          <a:xfrm>
            <a:off x="2208030" y="4614532"/>
            <a:ext cx="2427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ọp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9D3393-3584-0AE7-27A0-C6C6D3730033}"/>
              </a:ext>
            </a:extLst>
          </p:cNvPr>
          <p:cNvSpPr txBox="1"/>
          <p:nvPr/>
        </p:nvSpPr>
        <p:spPr>
          <a:xfrm>
            <a:off x="6846476" y="905920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ọp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B36CB3-FC77-6C97-1124-7C5810479997}"/>
              </a:ext>
            </a:extLst>
          </p:cNvPr>
          <p:cNvCxnSpPr/>
          <p:nvPr/>
        </p:nvCxnSpPr>
        <p:spPr>
          <a:xfrm>
            <a:off x="6846059" y="94108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AF01DC-F016-74D7-EB26-80CC484E07A9}"/>
              </a:ext>
            </a:extLst>
          </p:cNvPr>
          <p:cNvCxnSpPr/>
          <p:nvPr/>
        </p:nvCxnSpPr>
        <p:spPr>
          <a:xfrm>
            <a:off x="6831873" y="269185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88D423-3838-5329-F731-5F47488DCDE7}"/>
              </a:ext>
            </a:extLst>
          </p:cNvPr>
          <p:cNvCxnSpPr/>
          <p:nvPr/>
        </p:nvCxnSpPr>
        <p:spPr>
          <a:xfrm flipH="1" flipV="1">
            <a:off x="6857782" y="94108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D4CFBC-8CEF-D274-DAAB-9B873B0D7D73}"/>
              </a:ext>
            </a:extLst>
          </p:cNvPr>
          <p:cNvCxnSpPr/>
          <p:nvPr/>
        </p:nvCxnSpPr>
        <p:spPr>
          <a:xfrm flipV="1">
            <a:off x="11026521" y="94108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408113-CD80-CFB1-D485-BBCF40115932}"/>
              </a:ext>
            </a:extLst>
          </p:cNvPr>
          <p:cNvCxnSpPr/>
          <p:nvPr/>
        </p:nvCxnSpPr>
        <p:spPr>
          <a:xfrm flipV="1">
            <a:off x="6854155" y="444243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632477-9BCD-B2B1-FFB4-1B602F94BD7F}"/>
              </a:ext>
            </a:extLst>
          </p:cNvPr>
          <p:cNvCxnSpPr/>
          <p:nvPr/>
        </p:nvCxnSpPr>
        <p:spPr>
          <a:xfrm>
            <a:off x="8557173" y="27236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3E8D90-AAF8-C722-0BF3-8E238CFC54BD}"/>
              </a:ext>
            </a:extLst>
          </p:cNvPr>
          <p:cNvSpPr txBox="1"/>
          <p:nvPr/>
        </p:nvSpPr>
        <p:spPr>
          <a:xfrm>
            <a:off x="6979004" y="2694088"/>
            <a:ext cx="140523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  <a:cs typeface="Aharoni" pitchFamily="2" charset="-79"/>
              </a:rPr>
              <a:t>h</a:t>
            </a:r>
            <a:r>
              <a:rPr lang="en-US" sz="8000" dirty="0">
                <a:solidFill>
                  <a:srgbClr val="00B0F0"/>
                </a:solidFill>
                <a:highlight>
                  <a:srgbClr val="FFFF00"/>
                </a:highlight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00B0F0"/>
                </a:solidFill>
                <a:highlight>
                  <a:srgbClr val="FFFF00"/>
                </a:highlight>
                <a:latin typeface="Century Gothic" pitchFamily="34" charset="0"/>
                <a:cs typeface="Aharoni" pitchFamily="2" charset="-79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908A88-2721-271E-BE46-2D61926C6DD7}"/>
              </a:ext>
            </a:extLst>
          </p:cNvPr>
          <p:cNvSpPr txBox="1"/>
          <p:nvPr/>
        </p:nvSpPr>
        <p:spPr>
          <a:xfrm>
            <a:off x="8513288" y="2718348"/>
            <a:ext cx="279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ọp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24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065F3-7AB3-B951-F695-41CDE6755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58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2F8C-0896-11DF-18F7-E439F7323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0642F7DE-235D-3B4A-6BC3-F3283B10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" y="769735"/>
            <a:ext cx="5655697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91</Words>
  <Application>Microsoft Office PowerPoint</Application>
  <PresentationFormat>Widescreen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UTM Avo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29</cp:revision>
  <dcterms:created xsi:type="dcterms:W3CDTF">2025-11-02T13:25:50Z</dcterms:created>
  <dcterms:modified xsi:type="dcterms:W3CDTF">2025-11-05T14:37:39Z</dcterms:modified>
</cp:coreProperties>
</file>