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11" r:id="rId2"/>
    <p:sldMasterId id="2147483801" r:id="rId3"/>
    <p:sldMasterId id="2147483813" r:id="rId4"/>
    <p:sldMasterId id="2147483825" r:id="rId5"/>
    <p:sldMasterId id="2147483837" r:id="rId6"/>
    <p:sldMasterId id="2147483849" r:id="rId7"/>
    <p:sldMasterId id="2147483861" r:id="rId8"/>
  </p:sldMasterIdLst>
  <p:notesMasterIdLst>
    <p:notesMasterId r:id="rId38"/>
  </p:notesMasterIdLst>
  <p:sldIdLst>
    <p:sldId id="289" r:id="rId9"/>
    <p:sldId id="290" r:id="rId10"/>
    <p:sldId id="288" r:id="rId11"/>
    <p:sldId id="271" r:id="rId12"/>
    <p:sldId id="282" r:id="rId13"/>
    <p:sldId id="307" r:id="rId14"/>
    <p:sldId id="308" r:id="rId15"/>
    <p:sldId id="322" r:id="rId16"/>
    <p:sldId id="315" r:id="rId17"/>
    <p:sldId id="316" r:id="rId18"/>
    <p:sldId id="317" r:id="rId19"/>
    <p:sldId id="318" r:id="rId20"/>
    <p:sldId id="319" r:id="rId21"/>
    <p:sldId id="320" r:id="rId22"/>
    <p:sldId id="321" r:id="rId23"/>
    <p:sldId id="269" r:id="rId24"/>
    <p:sldId id="323" r:id="rId25"/>
    <p:sldId id="286" r:id="rId26"/>
    <p:sldId id="325" r:id="rId27"/>
    <p:sldId id="326" r:id="rId28"/>
    <p:sldId id="296" r:id="rId29"/>
    <p:sldId id="300" r:id="rId30"/>
    <p:sldId id="301" r:id="rId31"/>
    <p:sldId id="302" r:id="rId32"/>
    <p:sldId id="303" r:id="rId33"/>
    <p:sldId id="304" r:id="rId34"/>
    <p:sldId id="305" r:id="rId35"/>
    <p:sldId id="291" r:id="rId36"/>
    <p:sldId id="28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E4EC9AB-211D-408A-ADB5-9651959497D8}">
          <p14:sldIdLst>
            <p14:sldId id="289"/>
            <p14:sldId id="290"/>
            <p14:sldId id="288"/>
            <p14:sldId id="271"/>
            <p14:sldId id="282"/>
            <p14:sldId id="307"/>
            <p14:sldId id="308"/>
            <p14:sldId id="322"/>
            <p14:sldId id="315"/>
            <p14:sldId id="316"/>
            <p14:sldId id="317"/>
            <p14:sldId id="318"/>
            <p14:sldId id="319"/>
            <p14:sldId id="320"/>
            <p14:sldId id="321"/>
          </p14:sldIdLst>
        </p14:section>
        <p14:section name="Untitled Section" id="{9018C118-C0BA-4AA1-A9AD-26DF9EA891B1}">
          <p14:sldIdLst>
            <p14:sldId id="269"/>
            <p14:sldId id="323"/>
            <p14:sldId id="286"/>
            <p14:sldId id="325"/>
            <p14:sldId id="326"/>
            <p14:sldId id="296"/>
            <p14:sldId id="300"/>
            <p14:sldId id="301"/>
            <p14:sldId id="302"/>
            <p14:sldId id="303"/>
            <p14:sldId id="304"/>
            <p14:sldId id="305"/>
            <p14:sldId id="291"/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0" d="100"/>
          <a:sy n="70" d="100"/>
        </p:scale>
        <p:origin x="70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74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15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83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17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27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B28C84-88C4-454E-A865-AEF2AA8E772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37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19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 smtClean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70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5790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68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6798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717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856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7512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7467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24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3993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4839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708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2865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0229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912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1356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0927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2838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8756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5583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9846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3420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4327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8607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158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3921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9654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4692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951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4290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0407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914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2610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1284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236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3390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2598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884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1464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7194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1307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841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4340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1994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428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8609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3911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3045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6578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6678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7959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7764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2646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4831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483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9242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8151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9983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4389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200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761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3108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94689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9721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49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80179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531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4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4" r:id="rId12"/>
    <p:sldLayoutId id="2147483738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538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96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69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367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597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722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3.wdp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3.wav"/><Relationship Id="rId12" Type="http://schemas.openxmlformats.org/officeDocument/2006/relationships/image" Target="../media/image22.png"/><Relationship Id="rId2" Type="http://schemas.openxmlformats.org/officeDocument/2006/relationships/audio" Target="../media/media3.mp3"/><Relationship Id="rId16" Type="http://schemas.openxmlformats.org/officeDocument/2006/relationships/image" Target="../media/image24.wmf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20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jpeg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4.wav"/><Relationship Id="rId12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22.png"/><Relationship Id="rId5" Type="http://schemas.openxmlformats.org/officeDocument/2006/relationships/audio" Target="../media/audio2.wav"/><Relationship Id="rId15" Type="http://schemas.openxmlformats.org/officeDocument/2006/relationships/image" Target="../media/image24.wmf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21.png"/><Relationship Id="rId1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4.wav"/><Relationship Id="rId12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22.png"/><Relationship Id="rId5" Type="http://schemas.openxmlformats.org/officeDocument/2006/relationships/audio" Target="../media/audio2.wav"/><Relationship Id="rId15" Type="http://schemas.openxmlformats.org/officeDocument/2006/relationships/image" Target="../media/image24.wmf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21.png"/><Relationship Id="rId1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4.wav"/><Relationship Id="rId12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22.png"/><Relationship Id="rId5" Type="http://schemas.openxmlformats.org/officeDocument/2006/relationships/audio" Target="../media/audio2.wav"/><Relationship Id="rId15" Type="http://schemas.openxmlformats.org/officeDocument/2006/relationships/image" Target="../media/image24.wmf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21.png"/><Relationship Id="rId1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5.wav"/><Relationship Id="rId5" Type="http://schemas.openxmlformats.org/officeDocument/2006/relationships/image" Target="../media/image26.GIF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8.gi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gif"/><Relationship Id="rId9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35.gif"/><Relationship Id="rId18" Type="http://schemas.openxmlformats.org/officeDocument/2006/relationships/image" Target="../media/image39.png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36.gif"/><Relationship Id="rId17" Type="http://schemas.openxmlformats.org/officeDocument/2006/relationships/image" Target="../media/image43.gif"/><Relationship Id="rId2" Type="http://schemas.openxmlformats.org/officeDocument/2006/relationships/audio" Target="../media/media5.mp3"/><Relationship Id="rId16" Type="http://schemas.openxmlformats.org/officeDocument/2006/relationships/image" Target="../media/image42.gif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slideLayout" Target="../slideLayouts/slideLayout37.xml"/><Relationship Id="rId5" Type="http://schemas.microsoft.com/office/2007/relationships/media" Target="../media/media7.mp3"/><Relationship Id="rId15" Type="http://schemas.openxmlformats.org/officeDocument/2006/relationships/image" Target="../media/image41.gif"/><Relationship Id="rId10" Type="http://schemas.openxmlformats.org/officeDocument/2006/relationships/audio" Target="../media/media9.mp3"/><Relationship Id="rId19" Type="http://schemas.openxmlformats.org/officeDocument/2006/relationships/image" Target="../media/image20.png"/><Relationship Id="rId4" Type="http://schemas.openxmlformats.org/officeDocument/2006/relationships/audio" Target="../media/media6.mp3"/><Relationship Id="rId9" Type="http://schemas.microsoft.com/office/2007/relationships/media" Target="../media/media9.mp3"/><Relationship Id="rId14" Type="http://schemas.openxmlformats.org/officeDocument/2006/relationships/image" Target="../media/image40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microsoft.com/office/2007/relationships/hdphoto" Target="../media/hdphoto5.wdp"/><Relationship Id="rId3" Type="http://schemas.openxmlformats.org/officeDocument/2006/relationships/audio" Target="../media/audio7.wav"/><Relationship Id="rId7" Type="http://schemas.openxmlformats.org/officeDocument/2006/relationships/image" Target="../media/image36.gif"/><Relationship Id="rId12" Type="http://schemas.openxmlformats.org/officeDocument/2006/relationships/image" Target="../media/image4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4.gif"/><Relationship Id="rId11" Type="http://schemas.openxmlformats.org/officeDocument/2006/relationships/image" Target="../media/image46.gif"/><Relationship Id="rId5" Type="http://schemas.openxmlformats.org/officeDocument/2006/relationships/audio" Target="../media/audio9.wav"/><Relationship Id="rId15" Type="http://schemas.openxmlformats.org/officeDocument/2006/relationships/image" Target="../media/image48.gif"/><Relationship Id="rId10" Type="http://schemas.openxmlformats.org/officeDocument/2006/relationships/image" Target="../media/image43.gif"/><Relationship Id="rId4" Type="http://schemas.openxmlformats.org/officeDocument/2006/relationships/audio" Target="../media/audio8.wav"/><Relationship Id="rId9" Type="http://schemas.openxmlformats.org/officeDocument/2006/relationships/image" Target="../media/image45.gif"/><Relationship Id="rId1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39.png"/><Relationship Id="rId3" Type="http://schemas.openxmlformats.org/officeDocument/2006/relationships/audio" Target="../media/audio8.wav"/><Relationship Id="rId7" Type="http://schemas.openxmlformats.org/officeDocument/2006/relationships/image" Target="../media/image35.gif"/><Relationship Id="rId12" Type="http://schemas.microsoft.com/office/2007/relationships/hdphoto" Target="../media/hdphoto5.wdp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6.gif"/><Relationship Id="rId11" Type="http://schemas.openxmlformats.org/officeDocument/2006/relationships/image" Target="../media/image47.png"/><Relationship Id="rId5" Type="http://schemas.openxmlformats.org/officeDocument/2006/relationships/image" Target="../media/image44.gif"/><Relationship Id="rId10" Type="http://schemas.openxmlformats.org/officeDocument/2006/relationships/image" Target="../media/image46.gif"/><Relationship Id="rId4" Type="http://schemas.openxmlformats.org/officeDocument/2006/relationships/audio" Target="../media/audio9.wav"/><Relationship Id="rId9" Type="http://schemas.openxmlformats.org/officeDocument/2006/relationships/image" Target="../media/image43.gif"/><Relationship Id="rId14" Type="http://schemas.openxmlformats.org/officeDocument/2006/relationships/image" Target="../media/image49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39.png"/><Relationship Id="rId3" Type="http://schemas.openxmlformats.org/officeDocument/2006/relationships/audio" Target="../media/audio8.wav"/><Relationship Id="rId7" Type="http://schemas.openxmlformats.org/officeDocument/2006/relationships/image" Target="../media/image36.gif"/><Relationship Id="rId12" Type="http://schemas.microsoft.com/office/2007/relationships/hdphoto" Target="../media/hdphoto5.wdp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6.gif"/><Relationship Id="rId11" Type="http://schemas.openxmlformats.org/officeDocument/2006/relationships/image" Target="../media/image47.png"/><Relationship Id="rId5" Type="http://schemas.openxmlformats.org/officeDocument/2006/relationships/image" Target="../media/image44.gif"/><Relationship Id="rId10" Type="http://schemas.openxmlformats.org/officeDocument/2006/relationships/image" Target="../media/image43.gif"/><Relationship Id="rId4" Type="http://schemas.openxmlformats.org/officeDocument/2006/relationships/audio" Target="../media/audio9.wav"/><Relationship Id="rId9" Type="http://schemas.openxmlformats.org/officeDocument/2006/relationships/image" Target="../media/image45.gif"/><Relationship Id="rId14" Type="http://schemas.openxmlformats.org/officeDocument/2006/relationships/image" Target="../media/image50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39.png"/><Relationship Id="rId3" Type="http://schemas.openxmlformats.org/officeDocument/2006/relationships/audio" Target="../media/audio6.wav"/><Relationship Id="rId7" Type="http://schemas.openxmlformats.org/officeDocument/2006/relationships/image" Target="../media/image46.gif"/><Relationship Id="rId12" Type="http://schemas.openxmlformats.org/officeDocument/2006/relationships/image" Target="../media/image50.g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51.gif"/><Relationship Id="rId11" Type="http://schemas.openxmlformats.org/officeDocument/2006/relationships/image" Target="../media/image43.gif"/><Relationship Id="rId5" Type="http://schemas.openxmlformats.org/officeDocument/2006/relationships/image" Target="../media/image44.gif"/><Relationship Id="rId15" Type="http://schemas.microsoft.com/office/2007/relationships/hdphoto" Target="../media/hdphoto5.wdp"/><Relationship Id="rId10" Type="http://schemas.openxmlformats.org/officeDocument/2006/relationships/image" Target="../media/image45.gif"/><Relationship Id="rId4" Type="http://schemas.openxmlformats.org/officeDocument/2006/relationships/audio" Target="../media/audio9.wav"/><Relationship Id="rId9" Type="http://schemas.openxmlformats.org/officeDocument/2006/relationships/image" Target="../media/image35.gif"/><Relationship Id="rId1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2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188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6</a:t>
            </a:r>
            <a:r>
              <a:rPr lang="en-US" sz="24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52946" y="1022385"/>
            <a:ext cx="285046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+ 7 - 9 =?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84479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5</a:t>
            </a:r>
          </a:p>
        </p:txBody>
      </p:sp>
      <p:sp>
        <p:nvSpPr>
          <p:cNvPr id="2" name="Rectangle 1"/>
          <p:cNvSpPr/>
          <p:nvPr/>
        </p:nvSpPr>
        <p:spPr>
          <a:xfrm>
            <a:off x="4511884" y="1022385"/>
            <a:ext cx="31325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+ 6 - 7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? 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7508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5</a:t>
            </a:r>
          </a:p>
        </p:txBody>
      </p:sp>
      <p:sp>
        <p:nvSpPr>
          <p:cNvPr id="2" name="Rectangle 1"/>
          <p:cNvSpPr/>
          <p:nvPr/>
        </p:nvSpPr>
        <p:spPr>
          <a:xfrm>
            <a:off x="4746722" y="1022385"/>
            <a:ext cx="266290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4400" b="1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?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12 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2991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9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46722" y="1022385"/>
            <a:ext cx="266290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+ 6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15 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7291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71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05664" y="2151727"/>
            <a:ext cx="98152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8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9257" y="292826"/>
            <a:ext cx="4624251" cy="210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08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3" name="nhạc đúng wav.wav"/>
          </p:stSnd>
        </p:sndAc>
      </p:transition>
    </mc:Choice>
    <mc:Fallback xmlns="">
      <p:transition spd="slow">
        <p:fade/>
        <p:sndAc>
          <p:stSnd>
            <p:snd r:embed="rId6" name="nhạc đúng wav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0 L 1.04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68346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48305" y="60990"/>
            <a:ext cx="114760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alt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715945" y="741571"/>
            <a:ext cx="1147605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3478198"/>
              </p:ext>
            </p:extLst>
          </p:nvPr>
        </p:nvGraphicFramePr>
        <p:xfrm>
          <a:off x="2420185" y="1927446"/>
          <a:ext cx="8210971" cy="37880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0390">
                  <a:extLst>
                    <a:ext uri="{9D8B030D-6E8A-4147-A177-3AD203B41FA5}">
                      <a16:colId xmlns:a16="http://schemas.microsoft.com/office/drawing/2014/main" xmlns="" val="2664480575"/>
                    </a:ext>
                  </a:extLst>
                </a:gridCol>
                <a:gridCol w="5770581">
                  <a:extLst>
                    <a:ext uri="{9D8B030D-6E8A-4147-A177-3AD203B41FA5}">
                      <a16:colId xmlns:a16="http://schemas.microsoft.com/office/drawing/2014/main" xmlns="" val="2160741928"/>
                    </a:ext>
                  </a:extLst>
                </a:gridCol>
              </a:tblGrid>
              <a:tr h="947017">
                <a:tc>
                  <a:txBody>
                    <a:bodyPr/>
                    <a:lstStyle/>
                    <a:p>
                      <a:pPr algn="ctr"/>
                      <a:endParaRPr lang="en-US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TÊN ĐỒ</a:t>
                      </a:r>
                      <a:r>
                        <a:rPr lang="en-US" b="1" baseline="0" dirty="0" smtClean="0">
                          <a:solidFill>
                            <a:srgbClr val="C00000"/>
                          </a:solidFill>
                        </a:rPr>
                        <a:t> VẬT</a:t>
                      </a:r>
                      <a:endParaRPr lang="en-US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ƯỚC</a:t>
                      </a:r>
                      <a:r>
                        <a:rPr lang="en-US" b="1" baseline="0" dirty="0" smtClean="0">
                          <a:solidFill>
                            <a:srgbClr val="C00000"/>
                          </a:solidFill>
                        </a:rPr>
                        <a:t> LƯỢNG ĐỒ DÀI</a:t>
                      </a: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11474399"/>
                  </a:ext>
                </a:extLst>
              </a:tr>
              <a:tr h="94701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…..cm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46718305"/>
                  </a:ext>
                </a:extLst>
              </a:tr>
              <a:tr h="94701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…..cm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99697754"/>
                  </a:ext>
                </a:extLst>
              </a:tr>
              <a:tr h="94701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…..cm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02340827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349787"/>
              </p:ext>
            </p:extLst>
          </p:nvPr>
        </p:nvGraphicFramePr>
        <p:xfrm>
          <a:off x="2420184" y="5689628"/>
          <a:ext cx="8210972" cy="9470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3121">
                  <a:extLst>
                    <a:ext uri="{9D8B030D-6E8A-4147-A177-3AD203B41FA5}">
                      <a16:colId xmlns:a16="http://schemas.microsoft.com/office/drawing/2014/main" xmlns="" val="1083620766"/>
                    </a:ext>
                  </a:extLst>
                </a:gridCol>
                <a:gridCol w="5787851">
                  <a:extLst>
                    <a:ext uri="{9D8B030D-6E8A-4147-A177-3AD203B41FA5}">
                      <a16:colId xmlns:a16="http://schemas.microsoft.com/office/drawing/2014/main" xmlns="" val="2395263249"/>
                    </a:ext>
                  </a:extLst>
                </a:gridCol>
              </a:tblGrid>
              <a:tr h="94701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…..cm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40224734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t="6177" r="5596" b="14968"/>
          <a:stretch/>
        </p:blipFill>
        <p:spPr>
          <a:xfrm>
            <a:off x="3025813" y="4815333"/>
            <a:ext cx="1432292" cy="7656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5" t="13854" r="18864" b="11128"/>
          <a:stretch/>
        </p:blipFill>
        <p:spPr>
          <a:xfrm>
            <a:off x="3255625" y="3853639"/>
            <a:ext cx="790497" cy="8913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2" t="16660" r="18360" b="12430"/>
          <a:stretch/>
        </p:blipFill>
        <p:spPr>
          <a:xfrm>
            <a:off x="3326004" y="5785825"/>
            <a:ext cx="964642" cy="8310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5" r="11084" b="22421"/>
          <a:stretch/>
        </p:blipFill>
        <p:spPr>
          <a:xfrm>
            <a:off x="3089467" y="3075856"/>
            <a:ext cx="1509966" cy="65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2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268"/>
            <a:ext cx="12192000" cy="676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8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62244" y="319791"/>
            <a:ext cx="109728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9169" y="1565789"/>
            <a:ext cx="565916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9169" y="3644288"/>
            <a:ext cx="571443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0cm,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2" t="16660" r="18360" b="12430"/>
          <a:stretch/>
        </p:blipFill>
        <p:spPr>
          <a:xfrm>
            <a:off x="6940466" y="1082210"/>
            <a:ext cx="4448666" cy="4652387"/>
          </a:xfrm>
          <a:prstGeom prst="rect">
            <a:avLst/>
          </a:prstGeom>
        </p:spPr>
      </p:pic>
      <p:sp>
        <p:nvSpPr>
          <p:cNvPr id="13" name="Rectangle 12" descr="thuoc"/>
          <p:cNvSpPr>
            <a:spLocks noChangeArrowheads="1"/>
          </p:cNvSpPr>
          <p:nvPr/>
        </p:nvSpPr>
        <p:spPr bwMode="auto">
          <a:xfrm>
            <a:off x="5888334" y="5520985"/>
            <a:ext cx="4572000" cy="6096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14" name="Rectangle 13"/>
          <p:cNvSpPr/>
          <p:nvPr/>
        </p:nvSpPr>
        <p:spPr>
          <a:xfrm>
            <a:off x="229169" y="1462791"/>
            <a:ext cx="5940519" cy="43629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8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231 -0.01343 L -0.07526 0.02662 C -0.06133 0.03565 -0.04036 0.04051 -0.01836 0.04051 C 0.00664 0.04051 0.0267 0.03565 0.04063 0.02662 L 0.10769 -0.01343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3" grpId="0" animBg="1"/>
      <p:bldP spid="1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7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48305" y="60990"/>
            <a:ext cx="114760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alt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324059" y="709160"/>
            <a:ext cx="1147605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Con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243848"/>
              </p:ext>
            </p:extLst>
          </p:nvPr>
        </p:nvGraphicFramePr>
        <p:xfrm>
          <a:off x="715946" y="1947543"/>
          <a:ext cx="5664757" cy="37880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3627">
                  <a:extLst>
                    <a:ext uri="{9D8B030D-6E8A-4147-A177-3AD203B41FA5}">
                      <a16:colId xmlns:a16="http://schemas.microsoft.com/office/drawing/2014/main" xmlns="" val="2664480575"/>
                    </a:ext>
                  </a:extLst>
                </a:gridCol>
                <a:gridCol w="3981130">
                  <a:extLst>
                    <a:ext uri="{9D8B030D-6E8A-4147-A177-3AD203B41FA5}">
                      <a16:colId xmlns:a16="http://schemas.microsoft.com/office/drawing/2014/main" xmlns="" val="2160741928"/>
                    </a:ext>
                  </a:extLst>
                </a:gridCol>
              </a:tblGrid>
              <a:tr h="947017">
                <a:tc>
                  <a:txBody>
                    <a:bodyPr/>
                    <a:lstStyle/>
                    <a:p>
                      <a:pPr algn="ctr"/>
                      <a:endParaRPr lang="en-US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TÊN ĐỒ</a:t>
                      </a:r>
                      <a:r>
                        <a:rPr lang="en-US" b="1" baseline="0" dirty="0" smtClean="0">
                          <a:solidFill>
                            <a:srgbClr val="C00000"/>
                          </a:solidFill>
                        </a:rPr>
                        <a:t> VẬT</a:t>
                      </a:r>
                      <a:endParaRPr lang="en-US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ƯỚC</a:t>
                      </a:r>
                      <a:r>
                        <a:rPr lang="en-US" b="1" baseline="0" dirty="0" smtClean="0">
                          <a:solidFill>
                            <a:srgbClr val="C00000"/>
                          </a:solidFill>
                        </a:rPr>
                        <a:t> LƯỢNG ĐỘ DÀI</a:t>
                      </a: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11474399"/>
                  </a:ext>
                </a:extLst>
              </a:tr>
              <a:tr h="94701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…..cm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46718305"/>
                  </a:ext>
                </a:extLst>
              </a:tr>
              <a:tr h="94701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…..cm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99697754"/>
                  </a:ext>
                </a:extLst>
              </a:tr>
              <a:tr h="94701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…..cm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02340827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986821"/>
              </p:ext>
            </p:extLst>
          </p:nvPr>
        </p:nvGraphicFramePr>
        <p:xfrm>
          <a:off x="715945" y="5709725"/>
          <a:ext cx="5664758" cy="9470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1714">
                  <a:extLst>
                    <a:ext uri="{9D8B030D-6E8A-4147-A177-3AD203B41FA5}">
                      <a16:colId xmlns:a16="http://schemas.microsoft.com/office/drawing/2014/main" xmlns="" val="1083620766"/>
                    </a:ext>
                  </a:extLst>
                </a:gridCol>
                <a:gridCol w="3993044">
                  <a:extLst>
                    <a:ext uri="{9D8B030D-6E8A-4147-A177-3AD203B41FA5}">
                      <a16:colId xmlns:a16="http://schemas.microsoft.com/office/drawing/2014/main" xmlns="" val="2395263249"/>
                    </a:ext>
                  </a:extLst>
                </a:gridCol>
              </a:tblGrid>
              <a:tr h="94701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…..cm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40224734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t="6177" r="5596" b="14968"/>
          <a:stretch/>
        </p:blipFill>
        <p:spPr>
          <a:xfrm>
            <a:off x="1081817" y="4835429"/>
            <a:ext cx="988140" cy="7131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5" t="13854" r="18864" b="11128"/>
          <a:stretch/>
        </p:blipFill>
        <p:spPr>
          <a:xfrm>
            <a:off x="1179597" y="3847295"/>
            <a:ext cx="699445" cy="8913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2" t="16660" r="18360" b="12430"/>
          <a:stretch/>
        </p:blipFill>
        <p:spPr>
          <a:xfrm>
            <a:off x="1243133" y="5780645"/>
            <a:ext cx="665507" cy="8310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5" r="11084" b="22421"/>
          <a:stretch/>
        </p:blipFill>
        <p:spPr>
          <a:xfrm>
            <a:off x="1055024" y="3064915"/>
            <a:ext cx="1041727" cy="653143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425069"/>
              </p:ext>
            </p:extLst>
          </p:nvPr>
        </p:nvGraphicFramePr>
        <p:xfrm>
          <a:off x="6380703" y="1947543"/>
          <a:ext cx="3981130" cy="37880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81130">
                  <a:extLst>
                    <a:ext uri="{9D8B030D-6E8A-4147-A177-3AD203B41FA5}">
                      <a16:colId xmlns:a16="http://schemas.microsoft.com/office/drawing/2014/main" xmlns="" val="225725781"/>
                    </a:ext>
                  </a:extLst>
                </a:gridCol>
              </a:tblGrid>
              <a:tr h="947017">
                <a:tc>
                  <a:txBody>
                    <a:bodyPr/>
                    <a:lstStyle/>
                    <a:p>
                      <a:pPr algn="ctr"/>
                      <a:endParaRPr lang="en-US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en-US" b="1" baseline="0" dirty="0" smtClean="0">
                          <a:solidFill>
                            <a:srgbClr val="C00000"/>
                          </a:solidFill>
                        </a:rPr>
                        <a:t>ĐO ĐỘ DÀI</a:t>
                      </a: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81604312"/>
                  </a:ext>
                </a:extLst>
              </a:tr>
              <a:tr h="94701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…..cm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93678650"/>
                  </a:ext>
                </a:extLst>
              </a:tr>
              <a:tr h="947017">
                <a:tc>
                  <a:txBody>
                    <a:bodyPr/>
                    <a:lstStyle/>
                    <a:p>
                      <a:pPr marL="0" marR="0" indent="0" algn="ctr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…..cm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98354653"/>
                  </a:ext>
                </a:extLst>
              </a:tr>
              <a:tr h="947017">
                <a:tc>
                  <a:txBody>
                    <a:bodyPr/>
                    <a:lstStyle/>
                    <a:p>
                      <a:pPr marL="0" marR="0" indent="0" algn="ctr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…..cm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8042797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6380704" y="5735611"/>
            <a:ext cx="3981130" cy="9211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947221" y="5864365"/>
            <a:ext cx="740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200">
              <a:defRPr/>
            </a:pPr>
            <a:r>
              <a:rPr lang="en-US" dirty="0"/>
              <a:t>…..cm</a:t>
            </a:r>
          </a:p>
        </p:txBody>
      </p:sp>
    </p:spTree>
    <p:extLst>
      <p:ext uri="{BB962C8B-B14F-4D97-AF65-F5344CB8AC3E}">
        <p14:creationId xmlns:p14="http://schemas.microsoft.com/office/powerpoint/2010/main" val="367980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8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2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7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7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7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9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9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3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4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4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5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5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9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477467" y="1411497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15……?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77467" y="1905641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477467" y="2399785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477467" y="2893930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32cm + 1dm = 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33dm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42cm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33cm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42dm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37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8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079635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07" y="4338724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54cm – 3dm = 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cm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 cm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59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93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3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24835" y="2265528"/>
            <a:ext cx="82978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100 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56)</a:t>
            </a:r>
            <a:endParaRPr lang="en-US" altLang="en-US" sz="3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9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83040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857080" y="2960017"/>
            <a:ext cx="7494309" cy="2375554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065" y="44899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702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bài hát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96" y="0"/>
            <a:ext cx="12310281" cy="68580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smtClean="0">
                <a:latin typeface=".VnAvant" panose="020B7200000000000000" pitchFamily="34" charset="0"/>
              </a:rPr>
              <a:t>TOÁN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28:</a:t>
            </a:r>
            <a:r>
              <a:rPr kumimoji="0" lang="en-US" sz="4400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400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sz="4400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kumimoji="0" lang="en-US" sz="44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2 )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4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5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7846" y="1661536"/>
            <a:ext cx="1393982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+ 2 =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87846" y="2335414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+ 3 =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84530" y="2955344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+ 4 =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84530" y="3569160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+ 5 =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72361" y="4169571"/>
            <a:ext cx="1393982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+ 6 =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84530" y="4840953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+ 7 = 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5550" y="6038161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+ 9 = 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699532" y="2310226"/>
            <a:ext cx="1393982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+ 3 =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699532" y="2984104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=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660808" y="3563047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=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689022" y="4143454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=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680170" y="4761234"/>
            <a:ext cx="1393982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=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075810" y="3022941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7+ 4 =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074152" y="3593934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=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074152" y="4172877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+ 6 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093514" y="4751820"/>
            <a:ext cx="1393982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105948" y="5405092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+ 8 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093514" y="5990728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487496" y="3604695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+ 5 =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489154" y="4214389"/>
            <a:ext cx="1393982" cy="5590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+ 6 =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499930" y="5459218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+ 8 =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468134" y="5997421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+ 9 =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853264" y="4172876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+ 6 =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853264" y="4758512"/>
            <a:ext cx="1393982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+ 7 =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853264" y="6022634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+ 9 =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7258217" y="4758512"/>
            <a:ext cx="1393982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+ 7 =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67152" y="5394811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+ 8 =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8616394" y="5318519"/>
            <a:ext cx="1393982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+ 8 =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0012260" y="5912104"/>
            <a:ext cx="1393982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720553" y="5994316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=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4434945" y="4835691"/>
            <a:ext cx="1393982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+ 7 =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5842754" y="5430305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+ 8 =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7258111" y="5973754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+ 9 =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8609237" y="5960663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+ 9 =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305550" y="5419896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+ 8 = 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1710043" y="5394811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+ 8  =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Rounded Rectangle 121"/>
          <p:cNvSpPr/>
          <p:nvPr/>
        </p:nvSpPr>
        <p:spPr>
          <a:xfrm>
            <a:off x="321035" y="1686724"/>
            <a:ext cx="1393982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+ 2 = 11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Rounded Rectangle 122"/>
          <p:cNvSpPr/>
          <p:nvPr/>
        </p:nvSpPr>
        <p:spPr>
          <a:xfrm>
            <a:off x="321035" y="2360602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+ 3 = 12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Rounded Rectangle 123"/>
          <p:cNvSpPr/>
          <p:nvPr/>
        </p:nvSpPr>
        <p:spPr>
          <a:xfrm>
            <a:off x="317719" y="2940223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+ 4 = 13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317719" y="3594348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+ 5 = 14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Rounded Rectangle 125"/>
          <p:cNvSpPr/>
          <p:nvPr/>
        </p:nvSpPr>
        <p:spPr>
          <a:xfrm>
            <a:off x="305550" y="4194759"/>
            <a:ext cx="1393982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+ 6 = 15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Rounded Rectangle 126"/>
          <p:cNvSpPr/>
          <p:nvPr/>
        </p:nvSpPr>
        <p:spPr>
          <a:xfrm>
            <a:off x="317719" y="4866141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+ 7 = 16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Rounded Rectangle 127"/>
          <p:cNvSpPr/>
          <p:nvPr/>
        </p:nvSpPr>
        <p:spPr>
          <a:xfrm>
            <a:off x="338739" y="6063349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+ 9 = 18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Rounded Rectangle 128"/>
          <p:cNvSpPr/>
          <p:nvPr/>
        </p:nvSpPr>
        <p:spPr>
          <a:xfrm>
            <a:off x="1732721" y="2335414"/>
            <a:ext cx="1393982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+ 3 = 11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Rounded Rectangle 129"/>
          <p:cNvSpPr/>
          <p:nvPr/>
        </p:nvSpPr>
        <p:spPr>
          <a:xfrm>
            <a:off x="1732721" y="3009292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Rounded Rectangle 130"/>
          <p:cNvSpPr/>
          <p:nvPr/>
        </p:nvSpPr>
        <p:spPr>
          <a:xfrm>
            <a:off x="1693997" y="3588235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Rounded Rectangle 131"/>
          <p:cNvSpPr/>
          <p:nvPr/>
        </p:nvSpPr>
        <p:spPr>
          <a:xfrm>
            <a:off x="1722211" y="4168642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Rounded Rectangle 132"/>
          <p:cNvSpPr/>
          <p:nvPr/>
        </p:nvSpPr>
        <p:spPr>
          <a:xfrm>
            <a:off x="1713359" y="4786422"/>
            <a:ext cx="1393982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= 15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Rounded Rectangle 133"/>
          <p:cNvSpPr/>
          <p:nvPr/>
        </p:nvSpPr>
        <p:spPr>
          <a:xfrm>
            <a:off x="3108999" y="3048129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7+ 4 = 11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Rounded Rectangle 134"/>
          <p:cNvSpPr/>
          <p:nvPr/>
        </p:nvSpPr>
        <p:spPr>
          <a:xfrm>
            <a:off x="3107341" y="3619122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Rounded Rectangle 135"/>
          <p:cNvSpPr/>
          <p:nvPr/>
        </p:nvSpPr>
        <p:spPr>
          <a:xfrm>
            <a:off x="3107341" y="4198065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+ 6 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Rounded Rectangle 136"/>
          <p:cNvSpPr/>
          <p:nvPr/>
        </p:nvSpPr>
        <p:spPr>
          <a:xfrm>
            <a:off x="3126703" y="4777008"/>
            <a:ext cx="1393982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Rounded Rectangle 137"/>
          <p:cNvSpPr/>
          <p:nvPr/>
        </p:nvSpPr>
        <p:spPr>
          <a:xfrm>
            <a:off x="3139137" y="5430280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+ 8 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Rounded Rectangle 138"/>
          <p:cNvSpPr/>
          <p:nvPr/>
        </p:nvSpPr>
        <p:spPr>
          <a:xfrm>
            <a:off x="3126703" y="6015916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4520685" y="3629883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+ 5 = 11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Rounded Rectangle 140"/>
          <p:cNvSpPr/>
          <p:nvPr/>
        </p:nvSpPr>
        <p:spPr>
          <a:xfrm>
            <a:off x="4522343" y="4239577"/>
            <a:ext cx="1393982" cy="5590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+ 6 = 12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Rounded Rectangle 141"/>
          <p:cNvSpPr/>
          <p:nvPr/>
        </p:nvSpPr>
        <p:spPr>
          <a:xfrm>
            <a:off x="4533119" y="5484406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+ 8 = 14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Rounded Rectangle 142"/>
          <p:cNvSpPr/>
          <p:nvPr/>
        </p:nvSpPr>
        <p:spPr>
          <a:xfrm>
            <a:off x="4480835" y="6006668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+ 9 = 15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Rounded Rectangle 143"/>
          <p:cNvSpPr/>
          <p:nvPr/>
        </p:nvSpPr>
        <p:spPr>
          <a:xfrm>
            <a:off x="5897318" y="4189381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+ 6 = 11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Rounded Rectangle 144"/>
          <p:cNvSpPr/>
          <p:nvPr/>
        </p:nvSpPr>
        <p:spPr>
          <a:xfrm>
            <a:off x="5886453" y="4783700"/>
            <a:ext cx="1393982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+ 7 = 12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Rounded Rectangle 145"/>
          <p:cNvSpPr/>
          <p:nvPr/>
        </p:nvSpPr>
        <p:spPr>
          <a:xfrm>
            <a:off x="5896376" y="6047312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+ 9 = 14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Rounded Rectangle 146"/>
          <p:cNvSpPr/>
          <p:nvPr/>
        </p:nvSpPr>
        <p:spPr>
          <a:xfrm>
            <a:off x="7274759" y="4720128"/>
            <a:ext cx="1393982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+ 7 = 11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Rounded Rectangle 147"/>
          <p:cNvSpPr/>
          <p:nvPr/>
        </p:nvSpPr>
        <p:spPr>
          <a:xfrm>
            <a:off x="7300341" y="5419999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+ 8 = 12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8647260" y="5340715"/>
            <a:ext cx="1393982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+ 8 = 11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Rounded Rectangle 149"/>
          <p:cNvSpPr/>
          <p:nvPr/>
        </p:nvSpPr>
        <p:spPr>
          <a:xfrm>
            <a:off x="10027618" y="5880794"/>
            <a:ext cx="1393982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11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Rounded Rectangle 150"/>
          <p:cNvSpPr/>
          <p:nvPr/>
        </p:nvSpPr>
        <p:spPr>
          <a:xfrm>
            <a:off x="1753742" y="6019504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Rounded Rectangle 151"/>
          <p:cNvSpPr/>
          <p:nvPr/>
        </p:nvSpPr>
        <p:spPr>
          <a:xfrm>
            <a:off x="4500968" y="4803212"/>
            <a:ext cx="1393982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+ 7 = 13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Rounded Rectangle 152"/>
          <p:cNvSpPr/>
          <p:nvPr/>
        </p:nvSpPr>
        <p:spPr>
          <a:xfrm>
            <a:off x="5875943" y="5455493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+ 8 = 13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7291300" y="5998942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+ 9 = 13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Rounded Rectangle 154"/>
          <p:cNvSpPr/>
          <p:nvPr/>
        </p:nvSpPr>
        <p:spPr>
          <a:xfrm>
            <a:off x="8705926" y="5997213"/>
            <a:ext cx="1312651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+ 9 </a:t>
            </a:r>
            <a:r>
              <a:rPr lang="en-US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Rounded Rectangle 155"/>
          <p:cNvSpPr/>
          <p:nvPr/>
        </p:nvSpPr>
        <p:spPr>
          <a:xfrm>
            <a:off x="338739" y="5445084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+ 8 = 17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Rounded Rectangle 156"/>
          <p:cNvSpPr/>
          <p:nvPr/>
        </p:nvSpPr>
        <p:spPr>
          <a:xfrm>
            <a:off x="1743232" y="5419999"/>
            <a:ext cx="1393982" cy="578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+ 8 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472272" y="110940"/>
            <a:ext cx="3618636" cy="64611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9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21" b="42506"/>
          <a:stretch/>
        </p:blipFill>
        <p:spPr bwMode="auto">
          <a:xfrm>
            <a:off x="6871242" y="524662"/>
            <a:ext cx="4724555" cy="3151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" name="Oval 159"/>
          <p:cNvSpPr/>
          <p:nvPr/>
        </p:nvSpPr>
        <p:spPr>
          <a:xfrm>
            <a:off x="1200916" y="1849694"/>
            <a:ext cx="331671" cy="31015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>
            <a:off x="1243230" y="2523391"/>
            <a:ext cx="331671" cy="31015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1243229" y="3075521"/>
            <a:ext cx="331671" cy="31015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>
            <a:off x="1194746" y="3682110"/>
            <a:ext cx="331671" cy="31015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>
            <a:off x="1201568" y="4352391"/>
            <a:ext cx="331671" cy="31015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/>
          <p:cNvSpPr/>
          <p:nvPr/>
        </p:nvSpPr>
        <p:spPr>
          <a:xfrm>
            <a:off x="1202675" y="5031850"/>
            <a:ext cx="331671" cy="31015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/>
          <p:cNvSpPr/>
          <p:nvPr/>
        </p:nvSpPr>
        <p:spPr>
          <a:xfrm>
            <a:off x="1259548" y="5589888"/>
            <a:ext cx="331671" cy="31015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/>
          <p:cNvSpPr/>
          <p:nvPr/>
        </p:nvSpPr>
        <p:spPr>
          <a:xfrm>
            <a:off x="1211714" y="6242443"/>
            <a:ext cx="331671" cy="31015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/>
        </p:nvSpPr>
        <p:spPr>
          <a:xfrm>
            <a:off x="2621493" y="2500235"/>
            <a:ext cx="331671" cy="31015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2621492" y="3052365"/>
            <a:ext cx="331671" cy="31015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/>
          <p:cNvSpPr/>
          <p:nvPr/>
        </p:nvSpPr>
        <p:spPr>
          <a:xfrm>
            <a:off x="2573009" y="3658954"/>
            <a:ext cx="331671" cy="31015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/>
          <p:cNvSpPr/>
          <p:nvPr/>
        </p:nvSpPr>
        <p:spPr>
          <a:xfrm>
            <a:off x="2579831" y="4329235"/>
            <a:ext cx="331671" cy="31015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/>
          <p:cNvSpPr/>
          <p:nvPr/>
        </p:nvSpPr>
        <p:spPr>
          <a:xfrm>
            <a:off x="2580938" y="5008694"/>
            <a:ext cx="331671" cy="31015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Oval 172"/>
          <p:cNvSpPr/>
          <p:nvPr/>
        </p:nvSpPr>
        <p:spPr>
          <a:xfrm>
            <a:off x="2637811" y="5566732"/>
            <a:ext cx="331671" cy="31015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Oval 173"/>
          <p:cNvSpPr/>
          <p:nvPr/>
        </p:nvSpPr>
        <p:spPr>
          <a:xfrm>
            <a:off x="2589977" y="6219287"/>
            <a:ext cx="331671" cy="31015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/>
          <p:cNvSpPr/>
          <p:nvPr/>
        </p:nvSpPr>
        <p:spPr>
          <a:xfrm>
            <a:off x="3967763" y="3179662"/>
            <a:ext cx="331671" cy="31015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val 176"/>
          <p:cNvSpPr/>
          <p:nvPr/>
        </p:nvSpPr>
        <p:spPr>
          <a:xfrm>
            <a:off x="3963957" y="3735969"/>
            <a:ext cx="331671" cy="31015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/>
          <p:cNvSpPr/>
          <p:nvPr/>
        </p:nvSpPr>
        <p:spPr>
          <a:xfrm>
            <a:off x="4026319" y="4385621"/>
            <a:ext cx="331671" cy="31015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/>
          <p:cNvSpPr/>
          <p:nvPr/>
        </p:nvSpPr>
        <p:spPr>
          <a:xfrm>
            <a:off x="3967762" y="4972481"/>
            <a:ext cx="331671" cy="31015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/>
          <p:cNvSpPr/>
          <p:nvPr/>
        </p:nvSpPr>
        <p:spPr>
          <a:xfrm>
            <a:off x="4083271" y="5564675"/>
            <a:ext cx="331671" cy="31015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Oval 180"/>
          <p:cNvSpPr/>
          <p:nvPr/>
        </p:nvSpPr>
        <p:spPr>
          <a:xfrm>
            <a:off x="4026319" y="6195675"/>
            <a:ext cx="331671" cy="31015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Oval 182"/>
          <p:cNvSpPr/>
          <p:nvPr/>
        </p:nvSpPr>
        <p:spPr>
          <a:xfrm>
            <a:off x="5384009" y="4420937"/>
            <a:ext cx="331671" cy="31015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Oval 183"/>
          <p:cNvSpPr/>
          <p:nvPr/>
        </p:nvSpPr>
        <p:spPr>
          <a:xfrm>
            <a:off x="5325452" y="5007797"/>
            <a:ext cx="331671" cy="31015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Oval 184"/>
          <p:cNvSpPr/>
          <p:nvPr/>
        </p:nvSpPr>
        <p:spPr>
          <a:xfrm>
            <a:off x="5440961" y="5599991"/>
            <a:ext cx="331671" cy="31015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/>
          <p:cNvSpPr/>
          <p:nvPr/>
        </p:nvSpPr>
        <p:spPr>
          <a:xfrm>
            <a:off x="5384009" y="6230991"/>
            <a:ext cx="331671" cy="31015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Oval 186"/>
          <p:cNvSpPr/>
          <p:nvPr/>
        </p:nvSpPr>
        <p:spPr>
          <a:xfrm>
            <a:off x="6801754" y="4352391"/>
            <a:ext cx="331671" cy="31015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Oval 187"/>
          <p:cNvSpPr/>
          <p:nvPr/>
        </p:nvSpPr>
        <p:spPr>
          <a:xfrm>
            <a:off x="6743197" y="4939251"/>
            <a:ext cx="331671" cy="31015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/>
          <p:cNvSpPr/>
          <p:nvPr/>
        </p:nvSpPr>
        <p:spPr>
          <a:xfrm>
            <a:off x="6858706" y="5531445"/>
            <a:ext cx="331671" cy="31015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Oval 189"/>
          <p:cNvSpPr/>
          <p:nvPr/>
        </p:nvSpPr>
        <p:spPr>
          <a:xfrm>
            <a:off x="6801754" y="6162445"/>
            <a:ext cx="331671" cy="31015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Oval 190"/>
          <p:cNvSpPr/>
          <p:nvPr/>
        </p:nvSpPr>
        <p:spPr>
          <a:xfrm>
            <a:off x="8209858" y="4877937"/>
            <a:ext cx="331671" cy="31015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Oval 191"/>
          <p:cNvSpPr/>
          <p:nvPr/>
        </p:nvSpPr>
        <p:spPr>
          <a:xfrm>
            <a:off x="8201530" y="5535402"/>
            <a:ext cx="331671" cy="31015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/>
          <p:cNvSpPr/>
          <p:nvPr/>
        </p:nvSpPr>
        <p:spPr>
          <a:xfrm>
            <a:off x="8213878" y="6157029"/>
            <a:ext cx="331671" cy="31015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/>
          <p:cNvSpPr/>
          <p:nvPr/>
        </p:nvSpPr>
        <p:spPr>
          <a:xfrm>
            <a:off x="5357939" y="3764278"/>
            <a:ext cx="331671" cy="31015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/>
          <p:cNvSpPr/>
          <p:nvPr/>
        </p:nvSpPr>
        <p:spPr>
          <a:xfrm>
            <a:off x="9562323" y="5531445"/>
            <a:ext cx="331671" cy="31015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9585031" y="6151393"/>
            <a:ext cx="331671" cy="31015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10916415" y="6034436"/>
            <a:ext cx="331671" cy="31015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51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0" fill="hold">
                      <p:stCondLst>
                        <p:cond delay="indefinite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7" grpId="0" animBg="1"/>
      <p:bldP spid="39" grpId="0" animBg="1"/>
      <p:bldP spid="41" grpId="0" animBg="1"/>
      <p:bldP spid="50" grpId="0" animBg="1"/>
      <p:bldP spid="55" grpId="0" animBg="1"/>
      <p:bldP spid="59" grpId="0" animBg="1"/>
      <p:bldP spid="61" grpId="0" animBg="1"/>
      <p:bldP spid="63" grpId="0" animBg="1"/>
      <p:bldP spid="64" grpId="0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156" grpId="0" animBg="1"/>
      <p:bldP spid="157" grpId="0" animBg="1"/>
      <p:bldP spid="157" grpId="1" animBg="1"/>
      <p:bldP spid="160" grpId="0" animBg="1"/>
      <p:bldP spid="160" grpId="1" animBg="1"/>
      <p:bldP spid="161" grpId="0" animBg="1"/>
      <p:bldP spid="161" grpId="1" animBg="1"/>
      <p:bldP spid="162" grpId="0" animBg="1"/>
      <p:bldP spid="162" grpId="1" animBg="1"/>
      <p:bldP spid="163" grpId="0" animBg="1"/>
      <p:bldP spid="163" grpId="1" animBg="1"/>
      <p:bldP spid="164" grpId="0" animBg="1"/>
      <p:bldP spid="164" grpId="1" animBg="1"/>
      <p:bldP spid="165" grpId="0" animBg="1"/>
      <p:bldP spid="165" grpId="1" animBg="1"/>
      <p:bldP spid="166" grpId="0" animBg="1"/>
      <p:bldP spid="166" grpId="1" animBg="1"/>
      <p:bldP spid="167" grpId="0" animBg="1"/>
      <p:bldP spid="167" grpId="1" animBg="1"/>
      <p:bldP spid="168" grpId="0" animBg="1"/>
      <p:bldP spid="168" grpId="1" animBg="1"/>
      <p:bldP spid="169" grpId="0" animBg="1"/>
      <p:bldP spid="169" grpId="1" animBg="1"/>
      <p:bldP spid="170" grpId="0" animBg="1"/>
      <p:bldP spid="170" grpId="1" animBg="1"/>
      <p:bldP spid="171" grpId="0" animBg="1"/>
      <p:bldP spid="171" grpId="1" animBg="1"/>
      <p:bldP spid="172" grpId="0" animBg="1"/>
      <p:bldP spid="172" grpId="1" animBg="1"/>
      <p:bldP spid="173" grpId="0" animBg="1"/>
      <p:bldP spid="173" grpId="1" animBg="1"/>
      <p:bldP spid="174" grpId="0" animBg="1"/>
      <p:bldP spid="174" grpId="1" animBg="1"/>
      <p:bldP spid="176" grpId="0" animBg="1"/>
      <p:bldP spid="176" grpId="1" animBg="1"/>
      <p:bldP spid="177" grpId="0" animBg="1"/>
      <p:bldP spid="177" grpId="1" animBg="1"/>
      <p:bldP spid="178" grpId="0" animBg="1"/>
      <p:bldP spid="178" grpId="1" animBg="1"/>
      <p:bldP spid="179" grpId="0" animBg="1"/>
      <p:bldP spid="179" grpId="1" animBg="1"/>
      <p:bldP spid="180" grpId="0" animBg="1"/>
      <p:bldP spid="180" grpId="1" animBg="1"/>
      <p:bldP spid="181" grpId="0" animBg="1"/>
      <p:bldP spid="181" grpId="1" animBg="1"/>
      <p:bldP spid="183" grpId="0" animBg="1"/>
      <p:bldP spid="183" grpId="1" animBg="1"/>
      <p:bldP spid="184" grpId="0" animBg="1"/>
      <p:bldP spid="184" grpId="1" animBg="1"/>
      <p:bldP spid="185" grpId="0" animBg="1"/>
      <p:bldP spid="185" grpId="1" animBg="1"/>
      <p:bldP spid="186" grpId="0" animBg="1"/>
      <p:bldP spid="186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  <p:bldP spid="191" grpId="0" animBg="1"/>
      <p:bldP spid="191" grpId="1" animBg="1"/>
      <p:bldP spid="192" grpId="0" animBg="1"/>
      <p:bldP spid="192" grpId="1" animBg="1"/>
      <p:bldP spid="193" grpId="0" animBg="1"/>
      <p:bldP spid="193" grpId="1" animBg="1"/>
      <p:bldP spid="194" grpId="0" animBg="1"/>
      <p:bldP spid="194" grpId="1" animBg="1"/>
      <p:bldP spid="195" grpId="0" animBg="1"/>
      <p:bldP spid="195" grpId="1" animBg="1"/>
      <p:bldP spid="196" grpId="0" animBg="1"/>
      <p:bldP spid="196" grpId="1" animBg="1"/>
      <p:bldP spid="197" grpId="0" animBg="1"/>
      <p:bldP spid="19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28183" y="320928"/>
            <a:ext cx="1474374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11- 2= 9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28183" y="1138888"/>
            <a:ext cx="1474374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11- 3= 8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28183" y="1952922"/>
            <a:ext cx="1474374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11- 4= 7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28183" y="2796903"/>
            <a:ext cx="1474374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11- 5= 6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28183" y="3659125"/>
            <a:ext cx="1474374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11- 6= 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58811" y="4452450"/>
            <a:ext cx="1474374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11- 7= 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28183" y="5302825"/>
            <a:ext cx="1474374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11- 8= 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28183" y="6150829"/>
            <a:ext cx="1474374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11- 9= 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602557" y="1138588"/>
            <a:ext cx="1474374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12- 3= 9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602557" y="1952922"/>
            <a:ext cx="1474374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12- 4= 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602557" y="2829249"/>
            <a:ext cx="1474374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12- 5= 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534348" y="3640884"/>
            <a:ext cx="1474374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12- 6= 6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602557" y="4484865"/>
            <a:ext cx="1474374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12- 7= 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534348" y="5302825"/>
            <a:ext cx="1474374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12- 8= 4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602557" y="6131946"/>
            <a:ext cx="1474374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12- 9= 3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076931" y="1971224"/>
            <a:ext cx="1474374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13- 4= 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033590" y="2829249"/>
            <a:ext cx="1474374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13- 5= 8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008722" y="3633080"/>
            <a:ext cx="1474374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13- 6= 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021753" y="4485243"/>
            <a:ext cx="1474374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13- 7= 6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008722" y="5341507"/>
            <a:ext cx="1474374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13- 8= 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019720" y="6143019"/>
            <a:ext cx="1474374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13- 9= 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483096" y="2848944"/>
            <a:ext cx="1474374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14- 5= 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414887" y="3659125"/>
            <a:ext cx="1474374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14- 6= 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437263" y="4459198"/>
            <a:ext cx="1474374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14- 7= 7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483096" y="5334305"/>
            <a:ext cx="1474374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14- 8=6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437263" y="6126202"/>
            <a:ext cx="1474374" cy="648690"/>
          </a:xfrm>
          <a:prstGeom prst="roundRect">
            <a:avLst>
              <a:gd name="adj" fmla="val 13761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14- 9</a:t>
            </a:r>
            <a:r>
              <a:rPr lang="en-US" sz="2800" dirty="0" smtClean="0">
                <a:solidFill>
                  <a:schemeClr val="tx1"/>
                </a:solidFill>
              </a:rPr>
              <a:t>= 5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916025" y="3650720"/>
            <a:ext cx="1474374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15- 6= 9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808482" y="4485632"/>
            <a:ext cx="1474374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15- 7= 8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889261" y="5327571"/>
            <a:ext cx="1474374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15- 8= 7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831240" y="6119468"/>
            <a:ext cx="1474374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</a:rPr>
              <a:t>15- </a:t>
            </a:r>
            <a:r>
              <a:rPr lang="en-US" sz="2800" smtClean="0">
                <a:solidFill>
                  <a:schemeClr val="tx1"/>
                </a:solidFill>
              </a:rPr>
              <a:t>9= </a:t>
            </a:r>
            <a:r>
              <a:rPr lang="en-US" sz="28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250219" y="4459198"/>
            <a:ext cx="1474374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16- 7= 9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304637" y="5280988"/>
            <a:ext cx="1474374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16- 8= 8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282856" y="6149361"/>
            <a:ext cx="1474374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16- 9= 7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8710802" y="5319676"/>
            <a:ext cx="1474374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17- 8= 9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724593" y="6150829"/>
            <a:ext cx="1474374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17- 9= 8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0183445" y="6137658"/>
            <a:ext cx="1474374" cy="6486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18- 9= 9</a:t>
            </a:r>
          </a:p>
        </p:txBody>
      </p:sp>
      <p:sp>
        <p:nvSpPr>
          <p:cNvPr id="2" name="Oval 1"/>
          <p:cNvSpPr/>
          <p:nvPr/>
        </p:nvSpPr>
        <p:spPr>
          <a:xfrm>
            <a:off x="1198625" y="483669"/>
            <a:ext cx="331671" cy="33167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198624" y="1290546"/>
            <a:ext cx="331671" cy="33167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206794" y="2111431"/>
            <a:ext cx="331671" cy="33167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200220" y="2988687"/>
            <a:ext cx="331671" cy="33167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200219" y="3795564"/>
            <a:ext cx="331671" cy="33167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208389" y="4616449"/>
            <a:ext cx="331671" cy="33167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1198624" y="5490078"/>
            <a:ext cx="331671" cy="33167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1206794" y="6310963"/>
            <a:ext cx="331671" cy="33167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2608906" y="1290546"/>
            <a:ext cx="331671" cy="33167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2617076" y="2111431"/>
            <a:ext cx="331671" cy="33167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2610502" y="2988687"/>
            <a:ext cx="331671" cy="33167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2610501" y="3795564"/>
            <a:ext cx="331671" cy="33167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2618671" y="4616449"/>
            <a:ext cx="331671" cy="33167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2608906" y="5490078"/>
            <a:ext cx="331671" cy="33167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617076" y="6310963"/>
            <a:ext cx="331671" cy="33167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099378" y="2139419"/>
            <a:ext cx="331671" cy="33167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4092804" y="3016675"/>
            <a:ext cx="331671" cy="33167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4092803" y="3823552"/>
            <a:ext cx="331671" cy="33167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4100973" y="4644437"/>
            <a:ext cx="331671" cy="33167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4091208" y="5518066"/>
            <a:ext cx="331671" cy="33167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099378" y="6338951"/>
            <a:ext cx="331671" cy="33167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5458546" y="3016675"/>
            <a:ext cx="331671" cy="33167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458545" y="3823552"/>
            <a:ext cx="331671" cy="33167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5466715" y="4644437"/>
            <a:ext cx="331671" cy="33167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5456950" y="5518066"/>
            <a:ext cx="331671" cy="33167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5465120" y="6338951"/>
            <a:ext cx="331671" cy="33167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6917763" y="3827458"/>
            <a:ext cx="331671" cy="33167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6925933" y="4648343"/>
            <a:ext cx="331671" cy="33167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6916168" y="5521972"/>
            <a:ext cx="331671" cy="33167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6924338" y="6342857"/>
            <a:ext cx="331671" cy="33167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8303193" y="4644437"/>
            <a:ext cx="331671" cy="33167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8293428" y="5518066"/>
            <a:ext cx="331671" cy="33167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8301598" y="6338951"/>
            <a:ext cx="331671" cy="33167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9760450" y="5503433"/>
            <a:ext cx="331671" cy="33167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9796778" y="6284711"/>
            <a:ext cx="331671" cy="33167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11194835" y="6324318"/>
            <a:ext cx="331671" cy="33167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2600738" y="131330"/>
            <a:ext cx="3618636" cy="64611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94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2" grpId="0" animBg="1"/>
      <p:bldP spid="2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11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1535</TotalTime>
  <Words>1111</Words>
  <Application>Microsoft Office PowerPoint</Application>
  <PresentationFormat>Widescreen</PresentationFormat>
  <Paragraphs>284</Paragraphs>
  <Slides>29</Slides>
  <Notes>6</Notes>
  <HiddenSlides>0</HiddenSlides>
  <MMClips>13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51" baseType="lpstr">
      <vt:lpstr>Microsoft YaHei</vt:lpstr>
      <vt:lpstr>SimSun</vt:lpstr>
      <vt:lpstr>.VnAvant</vt:lpstr>
      <vt:lpstr>.VnBlack</vt:lpstr>
      <vt:lpstr>Arial</vt:lpstr>
      <vt:lpstr>Calibri</vt:lpstr>
      <vt:lpstr>Calibri Light</vt:lpstr>
      <vt:lpstr>inpin heiti</vt:lpstr>
      <vt:lpstr>黑体</vt:lpstr>
      <vt:lpstr>Tahoma</vt:lpstr>
      <vt:lpstr>Times New Roman</vt:lpstr>
      <vt:lpstr>UTM Avo</vt:lpstr>
      <vt:lpstr>Wingdings</vt:lpstr>
      <vt:lpstr>方正卡通简体</vt:lpstr>
      <vt:lpstr>Office 主题​​</vt:lpstr>
      <vt:lpstr>2_Office Theme</vt:lpstr>
      <vt:lpstr>7_Office Theme</vt:lpstr>
      <vt:lpstr>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Hướng dẫn đo đồ vật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Dell</cp:lastModifiedBy>
  <cp:revision>52</cp:revision>
  <dcterms:created xsi:type="dcterms:W3CDTF">2021-05-22T03:38:00Z</dcterms:created>
  <dcterms:modified xsi:type="dcterms:W3CDTF">2021-11-04T08:29:19Z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