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4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7CEC-FE05-42E3-3947-0BFD642D4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66EEC-962B-DB54-089B-679BEA528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EEA0F-FD61-11D1-CEFF-D4129263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FC8CF-E0E9-887A-0D8D-2BE3AF8F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3086E-5E5A-951E-CE5B-8CDA8EB5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3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710F-C571-0583-BF8A-E657D063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C71B1-3338-D02B-7B21-817DFC767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1DD2B-C0C5-3AB0-2DB5-8EB9D894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04FB8-7804-8488-C967-C2F4F6AD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02957-76C2-7BA8-AAE2-880E2909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0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8F5DE-1626-F9F3-D302-02C2FCDE4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FCFDB-C2D9-8E65-4EF1-8F1D73F3C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E98F4-02EC-8551-AA51-4FC724E5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C5C95-32BA-057C-E49A-809CE0EE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2B903-FEA4-9A28-0304-C52BE611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8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87071-C9D8-1675-2E09-6429BBB10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7B782-1549-4DDE-A39C-921AC2557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3889-6409-B9F7-C630-F1247227E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8955-4C70-CA27-E4D3-E7FFA1C1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22120-E58E-8A43-BCCD-A661642A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0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5DADB-D218-BBFD-7B74-4DDBFDE4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25B8B-E15B-6BC8-7344-8A5907A01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4FE62-B8E6-66E4-B045-AAC28265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C6403-B0E8-0BE8-79CA-7669E156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FE52E-5CF9-01D1-CD25-21780D244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4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374A1-3CAB-29DB-993D-99378281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77CE0-E4F2-E4A5-ABD2-F34675916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70A25-2EF0-A406-0622-048BD6D4E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3C59A-808C-8777-F842-70141F7F4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9C675-8257-E849-9544-ED2BB04E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FDCBE-B12A-C81D-B868-CB76A993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FC798-0068-80F6-2EE5-6A1CE415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3CD3D-CBE1-39F2-3367-C70333EC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C1D52-4B7A-2078-8BA0-6335B4521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A38CF-24C7-EEE6-707C-4B6299982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48EABD-05BD-FF94-E7CE-4B47A0F44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208A3-D9BB-D615-EC9B-81AE9F1F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2D4B3E-7D71-1CEC-EBF1-E1D5C313A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D57076-642C-44A8-3577-C6AD11107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6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6F8B-55AA-1882-09CB-33232F6F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EC4C3-B835-DFE7-0708-AF2125F7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3A1B8-30DB-B82F-267C-9788A02D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95DA5-E34A-E56D-BE26-BD90BAE6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4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6D357A-46DF-AEB1-0533-A99EF554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5AAE9-A6C6-9514-C858-F84B2B22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32DE9-1A4D-4587-1384-CAF43FC0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8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D0A3A-FCDC-9264-2F39-8380CA97B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4AE1E-5A95-78B2-AE67-2CA16118A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E4444-913E-A29A-185B-F77AEE54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CE428-7C12-F16B-AFA0-0AB731DA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FAF53-5BDD-3977-8172-6FC6C4C6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11020-924D-B492-FC08-A3988915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DD0C-9EB6-2B37-3C7F-05B1231F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8A716-B255-DC6E-189E-A589B5792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B97D1-613C-C030-3242-56FAF7FD7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2C4F2-DDF9-5A91-5B9C-E52D166D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994C-4198-4A61-8EC7-F92B0D00239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CF536-5FA1-681F-858E-724E97E6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D0812-FBBA-95ED-BEF5-0134D9EB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4EDF1-2A79-8AF3-91F2-B3F5BA98A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A81A1-A504-11D2-9D6A-94A89B6C5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2E75C-ECE8-F50F-8E2D-97F7D830D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1994C-4198-4A61-8EC7-F92B0D00239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9F7F9-8A35-D052-6318-F3DBE0EC3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E3E55-5437-307F-0BB4-A1DA47C70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EFC9-B9AD-43C0-B205-36744D6A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875D619-69AF-6597-9E5B-ABAEB165A257}"/>
              </a:ext>
            </a:extLst>
          </p:cNvPr>
          <p:cNvSpPr/>
          <p:nvPr/>
        </p:nvSpPr>
        <p:spPr>
          <a:xfrm>
            <a:off x="2376189" y="1875530"/>
            <a:ext cx="7670691" cy="2344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iêm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yêm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iêp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736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6324F-E33D-B3B9-926F-61F1B7E00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36BBEDC8-5A3B-A219-2B0B-476C39199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4" y="769735"/>
            <a:ext cx="5655697" cy="50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14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94582-E17A-5AB2-8695-416BD31C6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29CDB-B772-7286-EA8E-510217CE8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03" r="69603" b="1"/>
          <a:stretch/>
        </p:blipFill>
        <p:spPr>
          <a:xfrm>
            <a:off x="1240896" y="1478230"/>
            <a:ext cx="2321923" cy="25214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CEAFC0-7899-EE03-440D-FA8E1202F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434" y="286795"/>
            <a:ext cx="7191375" cy="53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14D862-2987-1DEC-AD0E-6DB5092923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832"/>
          <a:stretch/>
        </p:blipFill>
        <p:spPr>
          <a:xfrm>
            <a:off x="1138434" y="3952688"/>
            <a:ext cx="2384982" cy="26336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14A368-AEE5-F460-49FC-6CD0ED511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t="16351" r="31241" b="3262"/>
          <a:stretch/>
        </p:blipFill>
        <p:spPr>
          <a:xfrm>
            <a:off x="4400474" y="1086255"/>
            <a:ext cx="2756263" cy="2799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2CDE43-2261-92B6-A1C8-E5D51F5C6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03" t="12932" r="1300" b="2855"/>
          <a:stretch/>
        </p:blipFill>
        <p:spPr>
          <a:xfrm>
            <a:off x="8219436" y="1019628"/>
            <a:ext cx="2321923" cy="2933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03B237-431E-BA0A-BBEC-82421D2361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90" t="992" r="32242" b="-992"/>
          <a:stretch/>
        </p:blipFill>
        <p:spPr>
          <a:xfrm>
            <a:off x="4546711" y="3999722"/>
            <a:ext cx="2384982" cy="2633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3A177A-1CB8-6463-E3F3-EB2B59482B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283" t="-2042" r="-1451" b="2042"/>
          <a:stretch/>
        </p:blipFill>
        <p:spPr>
          <a:xfrm>
            <a:off x="7994392" y="3955735"/>
            <a:ext cx="2384982" cy="263363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F20821-5610-2AE6-DC3C-602AF033EB3E}"/>
              </a:ext>
            </a:extLst>
          </p:cNvPr>
          <p:cNvCxnSpPr/>
          <p:nvPr/>
        </p:nvCxnSpPr>
        <p:spPr>
          <a:xfrm>
            <a:off x="2424223" y="3774557"/>
            <a:ext cx="6592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4434E1-EDA3-8533-5767-9BC3F5F9AC23}"/>
              </a:ext>
            </a:extLst>
          </p:cNvPr>
          <p:cNvCxnSpPr/>
          <p:nvPr/>
        </p:nvCxnSpPr>
        <p:spPr>
          <a:xfrm>
            <a:off x="5778605" y="3763924"/>
            <a:ext cx="6592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E521CC-2C75-FB54-F271-805842C445A3}"/>
              </a:ext>
            </a:extLst>
          </p:cNvPr>
          <p:cNvCxnSpPr>
            <a:cxnSpLocks/>
          </p:cNvCxnSpPr>
          <p:nvPr/>
        </p:nvCxnSpPr>
        <p:spPr>
          <a:xfrm>
            <a:off x="9510633" y="3886061"/>
            <a:ext cx="569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F01919-602B-DB7C-6201-4C2C5FE136AF}"/>
              </a:ext>
            </a:extLst>
          </p:cNvPr>
          <p:cNvCxnSpPr>
            <a:cxnSpLocks/>
          </p:cNvCxnSpPr>
          <p:nvPr/>
        </p:nvCxnSpPr>
        <p:spPr>
          <a:xfrm>
            <a:off x="9510633" y="3973002"/>
            <a:ext cx="5690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0321F6-C089-CE80-9CB1-93974EFF3B11}"/>
              </a:ext>
            </a:extLst>
          </p:cNvPr>
          <p:cNvCxnSpPr>
            <a:cxnSpLocks/>
          </p:cNvCxnSpPr>
          <p:nvPr/>
        </p:nvCxnSpPr>
        <p:spPr>
          <a:xfrm>
            <a:off x="2066741" y="6411431"/>
            <a:ext cx="570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4AB0BD-CD20-9661-E0A5-D18F9369DB1E}"/>
              </a:ext>
            </a:extLst>
          </p:cNvPr>
          <p:cNvCxnSpPr>
            <a:cxnSpLocks/>
          </p:cNvCxnSpPr>
          <p:nvPr/>
        </p:nvCxnSpPr>
        <p:spPr>
          <a:xfrm>
            <a:off x="5256507" y="6479994"/>
            <a:ext cx="570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1F1E0F-58AE-C878-59C7-62072562A7F2}"/>
              </a:ext>
            </a:extLst>
          </p:cNvPr>
          <p:cNvCxnSpPr>
            <a:cxnSpLocks/>
          </p:cNvCxnSpPr>
          <p:nvPr/>
        </p:nvCxnSpPr>
        <p:spPr>
          <a:xfrm>
            <a:off x="5256505" y="6548558"/>
            <a:ext cx="570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BB8D48-A613-3866-147E-6E63AD0FC2C0}"/>
              </a:ext>
            </a:extLst>
          </p:cNvPr>
          <p:cNvCxnSpPr>
            <a:cxnSpLocks/>
          </p:cNvCxnSpPr>
          <p:nvPr/>
        </p:nvCxnSpPr>
        <p:spPr>
          <a:xfrm>
            <a:off x="9185048" y="6479994"/>
            <a:ext cx="570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1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92FB1-B61B-E8F1-9C9A-844500793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B8C3D0-70CF-D9CA-129B-5BA636DDBC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 t="40526" r="20710" b="4475"/>
          <a:stretch/>
        </p:blipFill>
        <p:spPr>
          <a:xfrm>
            <a:off x="2971286" y="2051558"/>
            <a:ext cx="5014452" cy="4008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F1FE6F-0A94-8ED4-0E7B-6A797527E4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0" t="1040" r="1569" b="66450"/>
          <a:stretch/>
        </p:blipFill>
        <p:spPr>
          <a:xfrm>
            <a:off x="7985738" y="366995"/>
            <a:ext cx="2492477" cy="24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65E7A-5AC4-E433-4964-F5BDD29ED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45AA2-5BE1-6E3C-EAAC-1F1712A9C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4" y="1307805"/>
            <a:ext cx="11472531" cy="321980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A21E7C-BE9B-9423-A136-AB82954BD14A}"/>
              </a:ext>
            </a:extLst>
          </p:cNvPr>
          <p:cNvCxnSpPr>
            <a:cxnSpLocks/>
          </p:cNvCxnSpPr>
          <p:nvPr/>
        </p:nvCxnSpPr>
        <p:spPr>
          <a:xfrm>
            <a:off x="4997302" y="3253562"/>
            <a:ext cx="11802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F3B46B-092A-8CC6-FBAA-A1AEF44441DE}"/>
              </a:ext>
            </a:extLst>
          </p:cNvPr>
          <p:cNvCxnSpPr>
            <a:cxnSpLocks/>
          </p:cNvCxnSpPr>
          <p:nvPr/>
        </p:nvCxnSpPr>
        <p:spPr>
          <a:xfrm>
            <a:off x="6337004" y="3306725"/>
            <a:ext cx="11802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BBF582-00C0-5677-F920-9E3E490B2514}"/>
              </a:ext>
            </a:extLst>
          </p:cNvPr>
          <p:cNvCxnSpPr>
            <a:cxnSpLocks/>
          </p:cNvCxnSpPr>
          <p:nvPr/>
        </p:nvCxnSpPr>
        <p:spPr>
          <a:xfrm>
            <a:off x="10005237" y="3934046"/>
            <a:ext cx="10845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5ADFF7-B2D7-5AB6-6FA5-F0B66F3FE925}"/>
              </a:ext>
            </a:extLst>
          </p:cNvPr>
          <p:cNvCxnSpPr>
            <a:cxnSpLocks/>
          </p:cNvCxnSpPr>
          <p:nvPr/>
        </p:nvCxnSpPr>
        <p:spPr>
          <a:xfrm>
            <a:off x="3997842" y="2604976"/>
            <a:ext cx="16905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238642-BD18-4B52-ACD6-40767D245DC5}"/>
              </a:ext>
            </a:extLst>
          </p:cNvPr>
          <p:cNvCxnSpPr>
            <a:cxnSpLocks/>
          </p:cNvCxnSpPr>
          <p:nvPr/>
        </p:nvCxnSpPr>
        <p:spPr>
          <a:xfrm>
            <a:off x="7432158" y="2658139"/>
            <a:ext cx="1265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89D1C1-5C03-E659-E005-A73782925123}"/>
              </a:ext>
            </a:extLst>
          </p:cNvPr>
          <p:cNvCxnSpPr>
            <a:cxnSpLocks/>
          </p:cNvCxnSpPr>
          <p:nvPr/>
        </p:nvCxnSpPr>
        <p:spPr>
          <a:xfrm>
            <a:off x="914399" y="3274827"/>
            <a:ext cx="12652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3C62AE-CAE4-C138-713C-5701851ABD10}"/>
              </a:ext>
            </a:extLst>
          </p:cNvPr>
          <p:cNvCxnSpPr>
            <a:cxnSpLocks/>
          </p:cNvCxnSpPr>
          <p:nvPr/>
        </p:nvCxnSpPr>
        <p:spPr>
          <a:xfrm>
            <a:off x="2339162" y="3923413"/>
            <a:ext cx="19138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D09499-3E9C-0365-992E-D9600FCD126B}"/>
              </a:ext>
            </a:extLst>
          </p:cNvPr>
          <p:cNvCxnSpPr>
            <a:cxnSpLocks/>
          </p:cNvCxnSpPr>
          <p:nvPr/>
        </p:nvCxnSpPr>
        <p:spPr>
          <a:xfrm flipV="1">
            <a:off x="10005237" y="3923413"/>
            <a:ext cx="1509823" cy="10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C71A9-6178-CE0A-4D0E-96E20C0C6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1">
            <a:extLst>
              <a:ext uri="{FF2B5EF4-FFF2-40B4-BE49-F238E27FC236}">
                <a16:creationId xmlns:a16="http://schemas.microsoft.com/office/drawing/2014/main" id="{37C6A525-C49A-70FE-E094-61B767F5EA23}"/>
              </a:ext>
            </a:extLst>
          </p:cNvPr>
          <p:cNvGrpSpPr/>
          <p:nvPr/>
        </p:nvGrpSpPr>
        <p:grpSpPr>
          <a:xfrm>
            <a:off x="55001" y="434301"/>
            <a:ext cx="4396998" cy="6271299"/>
            <a:chOff x="1698173" y="833872"/>
            <a:chExt cx="3625151" cy="4872483"/>
          </a:xfrm>
        </p:grpSpPr>
        <p:pic>
          <p:nvPicPr>
            <p:cNvPr id="5" name="图片 22">
              <a:extLst>
                <a:ext uri="{FF2B5EF4-FFF2-40B4-BE49-F238E27FC236}">
                  <a16:creationId xmlns:a16="http://schemas.microsoft.com/office/drawing/2014/main" id="{9C7CF464-E93B-F736-9837-D5A658FD7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173" y="833872"/>
              <a:ext cx="3625151" cy="4872483"/>
            </a:xfrm>
            <a:prstGeom prst="rect">
              <a:avLst/>
            </a:prstGeom>
          </p:spPr>
        </p:pic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5F2A58D9-60C1-235D-DF7B-18A6A99DAED4}"/>
                </a:ext>
              </a:extLst>
            </p:cNvPr>
            <p:cNvSpPr/>
            <p:nvPr/>
          </p:nvSpPr>
          <p:spPr>
            <a:xfrm>
              <a:off x="3339207" y="3319125"/>
              <a:ext cx="1831817" cy="12195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altLang="zh-CN" sz="3200" b="1" dirty="0">
                  <a:solidFill>
                    <a:srgbClr val="3B1600"/>
                  </a:solidFill>
                  <a:latin typeface="+mj-lt"/>
                  <a:ea typeface="印品黑体" panose="00000500000000000000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LUYỆN ĐỌC TỪ NGỮ</a:t>
              </a:r>
              <a:endParaRPr lang="zh-CN" altLang="en-US" sz="3200" b="1" dirty="0">
                <a:solidFill>
                  <a:srgbClr val="3B1600"/>
                </a:solidFill>
                <a:latin typeface="+mj-lt"/>
                <a:ea typeface="印品黑体" panose="00000500000000000000" pitchFamily="2" charset="-122"/>
                <a:cs typeface="Times New Roman" panose="02020603050405020304" pitchFamily="18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0B4C7DB-3E4F-42D9-898A-7FF10C346865}"/>
              </a:ext>
            </a:extLst>
          </p:cNvPr>
          <p:cNvGrpSpPr/>
          <p:nvPr/>
        </p:nvGrpSpPr>
        <p:grpSpPr>
          <a:xfrm rot="21087892">
            <a:off x="4599510" y="594810"/>
            <a:ext cx="3506557" cy="1880774"/>
            <a:chOff x="5523722" y="703567"/>
            <a:chExt cx="2377883" cy="1840208"/>
          </a:xfrm>
        </p:grpSpPr>
        <p:grpSp>
          <p:nvGrpSpPr>
            <p:cNvPr id="11" name="组合 16">
              <a:extLst>
                <a:ext uri="{FF2B5EF4-FFF2-40B4-BE49-F238E27FC236}">
                  <a16:creationId xmlns:a16="http://schemas.microsoft.com/office/drawing/2014/main" id="{351E09F2-3F70-3F29-AA89-A57AC25D2DBE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16" name="Freeform 24">
                <a:extLst>
                  <a:ext uri="{FF2B5EF4-FFF2-40B4-BE49-F238E27FC236}">
                    <a16:creationId xmlns:a16="http://schemas.microsoft.com/office/drawing/2014/main" id="{F8F8F7FC-7445-3B7C-9BD2-CBADE2CEED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18" name="webcam-tool-black-circular-shape_40070">
                <a:extLst>
                  <a:ext uri="{FF2B5EF4-FFF2-40B4-BE49-F238E27FC236}">
                    <a16:creationId xmlns:a16="http://schemas.microsoft.com/office/drawing/2014/main" id="{47D34298-7C22-339A-1B7E-26CAB25257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2BFB61-0D7E-D254-2184-D1D1FDAE7404}"/>
                </a:ext>
              </a:extLst>
            </p:cNvPr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DAE401F-E787-2594-BEAB-B7288061946E}"/>
              </a:ext>
            </a:extLst>
          </p:cNvPr>
          <p:cNvSpPr txBox="1"/>
          <p:nvPr/>
        </p:nvSpPr>
        <p:spPr>
          <a:xfrm flipH="1">
            <a:off x="5287254" y="1282213"/>
            <a:ext cx="23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nằm mơ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3ACE83-1B41-233B-E57D-94E5270E2056}"/>
              </a:ext>
            </a:extLst>
          </p:cNvPr>
          <p:cNvGrpSpPr/>
          <p:nvPr/>
        </p:nvGrpSpPr>
        <p:grpSpPr>
          <a:xfrm rot="21087892">
            <a:off x="8120465" y="635052"/>
            <a:ext cx="3506557" cy="1880774"/>
            <a:chOff x="5523722" y="703567"/>
            <a:chExt cx="2377883" cy="1840208"/>
          </a:xfrm>
        </p:grpSpPr>
        <p:grpSp>
          <p:nvGrpSpPr>
            <p:cNvPr id="21" name="组合 16">
              <a:extLst>
                <a:ext uri="{FF2B5EF4-FFF2-40B4-BE49-F238E27FC236}">
                  <a16:creationId xmlns:a16="http://schemas.microsoft.com/office/drawing/2014/main" id="{7A244B8A-26AB-A0D3-B90B-F49F195A76F3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23" name="Freeform 24">
                <a:extLst>
                  <a:ext uri="{FF2B5EF4-FFF2-40B4-BE49-F238E27FC236}">
                    <a16:creationId xmlns:a16="http://schemas.microsoft.com/office/drawing/2014/main" id="{3139FCEC-84D7-73B1-47C0-27A177F32D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24" name="webcam-tool-black-circular-shape_40070">
                <a:extLst>
                  <a:ext uri="{FF2B5EF4-FFF2-40B4-BE49-F238E27FC236}">
                    <a16:creationId xmlns:a16="http://schemas.microsoft.com/office/drawing/2014/main" id="{15671230-752F-5B9A-BB8A-25ABB80D10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E2BB675-1C40-4FFB-4370-00A5732670E1}"/>
                </a:ext>
              </a:extLst>
            </p:cNvPr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3370436-97D2-16B6-8FE9-79BBB6A1CE46}"/>
              </a:ext>
            </a:extLst>
          </p:cNvPr>
          <p:cNvSpPr txBox="1"/>
          <p:nvPr/>
        </p:nvSpPr>
        <p:spPr>
          <a:xfrm flipH="1">
            <a:off x="8685202" y="1322455"/>
            <a:ext cx="270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bị quạ cắp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09CFCAD-AE27-C7CF-6A7A-6504AB41DBD8}"/>
              </a:ext>
            </a:extLst>
          </p:cNvPr>
          <p:cNvGrpSpPr/>
          <p:nvPr/>
        </p:nvGrpSpPr>
        <p:grpSpPr>
          <a:xfrm rot="21087892">
            <a:off x="4570904" y="2472243"/>
            <a:ext cx="3506557" cy="1880774"/>
            <a:chOff x="5523722" y="703567"/>
            <a:chExt cx="2377883" cy="1840208"/>
          </a:xfrm>
        </p:grpSpPr>
        <p:grpSp>
          <p:nvGrpSpPr>
            <p:cNvPr id="27" name="组合 16">
              <a:extLst>
                <a:ext uri="{FF2B5EF4-FFF2-40B4-BE49-F238E27FC236}">
                  <a16:creationId xmlns:a16="http://schemas.microsoft.com/office/drawing/2014/main" id="{34F33838-C23D-B90E-0ADC-EA730D3FE363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4FBFF2E6-2D99-FD8A-7003-ADDD987369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30" name="webcam-tool-black-circular-shape_40070">
                <a:extLst>
                  <a:ext uri="{FF2B5EF4-FFF2-40B4-BE49-F238E27FC236}">
                    <a16:creationId xmlns:a16="http://schemas.microsoft.com/office/drawing/2014/main" id="{C410F811-FB34-534D-97D7-46837ACBAD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6EFC205-F802-FB14-E3BC-ABA7D9ADC2B0}"/>
                </a:ext>
              </a:extLst>
            </p:cNvPr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75263B0-1B68-6AA7-64C1-8CD20ADF518F}"/>
              </a:ext>
            </a:extLst>
          </p:cNvPr>
          <p:cNvSpPr txBox="1"/>
          <p:nvPr/>
        </p:nvSpPr>
        <p:spPr>
          <a:xfrm flipH="1">
            <a:off x="4875304" y="3131890"/>
            <a:ext cx="312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chiêm chiếp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1667EE4-9C18-5421-9994-7B6A13C8C1EA}"/>
              </a:ext>
            </a:extLst>
          </p:cNvPr>
          <p:cNvGrpSpPr/>
          <p:nvPr/>
        </p:nvGrpSpPr>
        <p:grpSpPr>
          <a:xfrm rot="21087892">
            <a:off x="8311874" y="2497780"/>
            <a:ext cx="3506557" cy="1880774"/>
            <a:chOff x="5523722" y="703567"/>
            <a:chExt cx="2377883" cy="1840208"/>
          </a:xfrm>
        </p:grpSpPr>
        <p:grpSp>
          <p:nvGrpSpPr>
            <p:cNvPr id="33" name="组合 16">
              <a:extLst>
                <a:ext uri="{FF2B5EF4-FFF2-40B4-BE49-F238E27FC236}">
                  <a16:creationId xmlns:a16="http://schemas.microsoft.com/office/drawing/2014/main" id="{067CD498-A2B6-291B-0212-2BF74DFAF9B7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3206BAED-DA6B-0BDA-9DB1-0D62BCAA29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36" name="webcam-tool-black-circular-shape_40070">
                <a:extLst>
                  <a:ext uri="{FF2B5EF4-FFF2-40B4-BE49-F238E27FC236}">
                    <a16:creationId xmlns:a16="http://schemas.microsoft.com/office/drawing/2014/main" id="{ECFDBD15-16FD-B127-8C70-F1BE95280FB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E559ED-82F2-5146-C413-AC58225CBEA9}"/>
                </a:ext>
              </a:extLst>
            </p:cNvPr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30E599D-CCFA-1A05-9DFF-C011307FAA69}"/>
              </a:ext>
            </a:extLst>
          </p:cNvPr>
          <p:cNvSpPr txBox="1"/>
          <p:nvPr/>
        </p:nvSpPr>
        <p:spPr>
          <a:xfrm flipH="1">
            <a:off x="8999618" y="3185183"/>
            <a:ext cx="23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khe khẽ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1AF324F-2F40-B954-8571-E13C61DA634A}"/>
              </a:ext>
            </a:extLst>
          </p:cNvPr>
          <p:cNvGrpSpPr/>
          <p:nvPr/>
        </p:nvGrpSpPr>
        <p:grpSpPr>
          <a:xfrm rot="21087892">
            <a:off x="4675943" y="4387943"/>
            <a:ext cx="3506557" cy="1880774"/>
            <a:chOff x="5523722" y="703567"/>
            <a:chExt cx="2377883" cy="1840208"/>
          </a:xfrm>
        </p:grpSpPr>
        <p:grpSp>
          <p:nvGrpSpPr>
            <p:cNvPr id="39" name="组合 16">
              <a:extLst>
                <a:ext uri="{FF2B5EF4-FFF2-40B4-BE49-F238E27FC236}">
                  <a16:creationId xmlns:a16="http://schemas.microsoft.com/office/drawing/2014/main" id="{B1EAB5C6-9FAE-0885-5736-EA32A446C7E4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41" name="Freeform 24">
                <a:extLst>
                  <a:ext uri="{FF2B5EF4-FFF2-40B4-BE49-F238E27FC236}">
                    <a16:creationId xmlns:a16="http://schemas.microsoft.com/office/drawing/2014/main" id="{FEEB0D77-A3F9-04C9-F602-A39FDB8D80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rgbClr val="3B1600"/>
                  </a:solidFill>
                  <a:ea typeface="印品黑体" panose="00000500000000000000" pitchFamily="2" charset="-122"/>
                </a:endParaRPr>
              </a:p>
            </p:txBody>
          </p:sp>
          <p:sp>
            <p:nvSpPr>
              <p:cNvPr id="42" name="webcam-tool-black-circular-shape_40070">
                <a:extLst>
                  <a:ext uri="{FF2B5EF4-FFF2-40B4-BE49-F238E27FC236}">
                    <a16:creationId xmlns:a16="http://schemas.microsoft.com/office/drawing/2014/main" id="{8D2C2018-18A7-36EE-AF97-4EA9DB69CDD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5F923A2-3743-54EA-ECE1-B010FB4F5F37}"/>
                </a:ext>
              </a:extLst>
            </p:cNvPr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B1600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E90CC82-C2EE-A44E-0156-865B2CE00BA0}"/>
              </a:ext>
            </a:extLst>
          </p:cNvPr>
          <p:cNvSpPr txBox="1"/>
          <p:nvPr/>
        </p:nvSpPr>
        <p:spPr>
          <a:xfrm flipH="1">
            <a:off x="5363687" y="5075346"/>
            <a:ext cx="23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êm quá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DDE1B0-FDC1-DA5C-04DB-079898078C09}"/>
              </a:ext>
            </a:extLst>
          </p:cNvPr>
          <p:cNvGrpSpPr/>
          <p:nvPr/>
        </p:nvGrpSpPr>
        <p:grpSpPr>
          <a:xfrm rot="21087892">
            <a:off x="8397229" y="4445148"/>
            <a:ext cx="3506557" cy="1880774"/>
            <a:chOff x="5523722" y="703567"/>
            <a:chExt cx="2377883" cy="1840208"/>
          </a:xfrm>
        </p:grpSpPr>
        <p:grpSp>
          <p:nvGrpSpPr>
            <p:cNvPr id="45" name="组合 16">
              <a:extLst>
                <a:ext uri="{FF2B5EF4-FFF2-40B4-BE49-F238E27FC236}">
                  <a16:creationId xmlns:a16="http://schemas.microsoft.com/office/drawing/2014/main" id="{85DB7109-6782-541C-2C10-0FD95D2600D2}"/>
                </a:ext>
              </a:extLst>
            </p:cNvPr>
            <p:cNvGrpSpPr/>
            <p:nvPr/>
          </p:nvGrpSpPr>
          <p:grpSpPr>
            <a:xfrm>
              <a:off x="5523722" y="703567"/>
              <a:ext cx="2377883" cy="1840208"/>
              <a:chOff x="4893275" y="3317776"/>
              <a:chExt cx="2377883" cy="1840208"/>
            </a:xfrm>
          </p:grpSpPr>
          <p:sp>
            <p:nvSpPr>
              <p:cNvPr id="47" name="Freeform 24">
                <a:extLst>
                  <a:ext uri="{FF2B5EF4-FFF2-40B4-BE49-F238E27FC236}">
                    <a16:creationId xmlns:a16="http://schemas.microsoft.com/office/drawing/2014/main" id="{E3C6C5CD-037C-5A83-9456-DF7790335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873310">
                <a:off x="4893275" y="3317776"/>
                <a:ext cx="2377883" cy="1840208"/>
              </a:xfrm>
              <a:custGeom>
                <a:avLst/>
                <a:gdLst>
                  <a:gd name="T0" fmla="*/ 323 w 350"/>
                  <a:gd name="T1" fmla="*/ 206 h 270"/>
                  <a:gd name="T2" fmla="*/ 270 w 350"/>
                  <a:gd name="T3" fmla="*/ 245 h 270"/>
                  <a:gd name="T4" fmla="*/ 204 w 350"/>
                  <a:gd name="T5" fmla="*/ 248 h 270"/>
                  <a:gd name="T6" fmla="*/ 131 w 350"/>
                  <a:gd name="T7" fmla="*/ 259 h 270"/>
                  <a:gd name="T8" fmla="*/ 52 w 350"/>
                  <a:gd name="T9" fmla="*/ 223 h 270"/>
                  <a:gd name="T10" fmla="*/ 6 w 350"/>
                  <a:gd name="T11" fmla="*/ 134 h 270"/>
                  <a:gd name="T12" fmla="*/ 52 w 350"/>
                  <a:gd name="T13" fmla="*/ 97 h 270"/>
                  <a:gd name="T14" fmla="*/ 101 w 350"/>
                  <a:gd name="T15" fmla="*/ 47 h 270"/>
                  <a:gd name="T16" fmla="*/ 173 w 350"/>
                  <a:gd name="T17" fmla="*/ 11 h 270"/>
                  <a:gd name="T18" fmla="*/ 256 w 350"/>
                  <a:gd name="T19" fmla="*/ 28 h 270"/>
                  <a:gd name="T20" fmla="*/ 289 w 350"/>
                  <a:gd name="T21" fmla="*/ 58 h 270"/>
                  <a:gd name="T22" fmla="*/ 337 w 350"/>
                  <a:gd name="T23" fmla="*/ 119 h 270"/>
                  <a:gd name="T24" fmla="*/ 337 w 350"/>
                  <a:gd name="T25" fmla="*/ 155 h 270"/>
                  <a:gd name="T26" fmla="*/ 337 w 350"/>
                  <a:gd name="T27" fmla="*/ 132 h 270"/>
                  <a:gd name="T28" fmla="*/ 333 w 350"/>
                  <a:gd name="T29" fmla="*/ 114 h 270"/>
                  <a:gd name="T30" fmla="*/ 304 w 350"/>
                  <a:gd name="T31" fmla="*/ 69 h 270"/>
                  <a:gd name="T32" fmla="*/ 280 w 350"/>
                  <a:gd name="T33" fmla="*/ 74 h 270"/>
                  <a:gd name="T34" fmla="*/ 256 w 350"/>
                  <a:gd name="T35" fmla="*/ 36 h 270"/>
                  <a:gd name="T36" fmla="*/ 225 w 350"/>
                  <a:gd name="T37" fmla="*/ 55 h 270"/>
                  <a:gd name="T38" fmla="*/ 208 w 350"/>
                  <a:gd name="T39" fmla="*/ 17 h 270"/>
                  <a:gd name="T40" fmla="*/ 148 w 350"/>
                  <a:gd name="T41" fmla="*/ 36 h 270"/>
                  <a:gd name="T42" fmla="*/ 128 w 350"/>
                  <a:gd name="T43" fmla="*/ 38 h 270"/>
                  <a:gd name="T44" fmla="*/ 103 w 350"/>
                  <a:gd name="T45" fmla="*/ 63 h 270"/>
                  <a:gd name="T46" fmla="*/ 56 w 350"/>
                  <a:gd name="T47" fmla="*/ 89 h 270"/>
                  <a:gd name="T48" fmla="*/ 56 w 350"/>
                  <a:gd name="T49" fmla="*/ 104 h 270"/>
                  <a:gd name="T50" fmla="*/ 53 w 350"/>
                  <a:gd name="T51" fmla="*/ 124 h 270"/>
                  <a:gd name="T52" fmla="*/ 39 w 350"/>
                  <a:gd name="T53" fmla="*/ 126 h 270"/>
                  <a:gd name="T54" fmla="*/ 43 w 350"/>
                  <a:gd name="T55" fmla="*/ 177 h 270"/>
                  <a:gd name="T56" fmla="*/ 28 w 350"/>
                  <a:gd name="T57" fmla="*/ 198 h 270"/>
                  <a:gd name="T58" fmla="*/ 69 w 350"/>
                  <a:gd name="T59" fmla="*/ 208 h 270"/>
                  <a:gd name="T60" fmla="*/ 95 w 350"/>
                  <a:gd name="T61" fmla="*/ 243 h 270"/>
                  <a:gd name="T62" fmla="*/ 108 w 350"/>
                  <a:gd name="T63" fmla="*/ 243 h 270"/>
                  <a:gd name="T64" fmla="*/ 140 w 350"/>
                  <a:gd name="T65" fmla="*/ 232 h 270"/>
                  <a:gd name="T66" fmla="*/ 155 w 350"/>
                  <a:gd name="T67" fmla="*/ 252 h 270"/>
                  <a:gd name="T68" fmla="*/ 200 w 350"/>
                  <a:gd name="T69" fmla="*/ 228 h 270"/>
                  <a:gd name="T70" fmla="*/ 227 w 350"/>
                  <a:gd name="T71" fmla="*/ 230 h 270"/>
                  <a:gd name="T72" fmla="*/ 238 w 350"/>
                  <a:gd name="T73" fmla="*/ 226 h 270"/>
                  <a:gd name="T74" fmla="*/ 298 w 350"/>
                  <a:gd name="T75" fmla="*/ 207 h 270"/>
                  <a:gd name="T76" fmla="*/ 297 w 350"/>
                  <a:gd name="T77" fmla="*/ 188 h 270"/>
                  <a:gd name="T78" fmla="*/ 330 w 350"/>
                  <a:gd name="T7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270">
                    <a:moveTo>
                      <a:pt x="337" y="155"/>
                    </a:moveTo>
                    <a:cubicBezTo>
                      <a:pt x="350" y="170"/>
                      <a:pt x="343" y="203"/>
                      <a:pt x="323" y="206"/>
                    </a:cubicBezTo>
                    <a:cubicBezTo>
                      <a:pt x="318" y="207"/>
                      <a:pt x="312" y="206"/>
                      <a:pt x="306" y="206"/>
                    </a:cubicBezTo>
                    <a:cubicBezTo>
                      <a:pt x="301" y="223"/>
                      <a:pt x="289" y="243"/>
                      <a:pt x="270" y="245"/>
                    </a:cubicBezTo>
                    <a:cubicBezTo>
                      <a:pt x="257" y="247"/>
                      <a:pt x="245" y="242"/>
                      <a:pt x="234" y="235"/>
                    </a:cubicBezTo>
                    <a:cubicBezTo>
                      <a:pt x="227" y="242"/>
                      <a:pt x="218" y="251"/>
                      <a:pt x="204" y="248"/>
                    </a:cubicBezTo>
                    <a:cubicBezTo>
                      <a:pt x="195" y="263"/>
                      <a:pt x="150" y="270"/>
                      <a:pt x="141" y="250"/>
                    </a:cubicBezTo>
                    <a:cubicBezTo>
                      <a:pt x="137" y="252"/>
                      <a:pt x="136" y="256"/>
                      <a:pt x="131" y="259"/>
                    </a:cubicBezTo>
                    <a:cubicBezTo>
                      <a:pt x="121" y="263"/>
                      <a:pt x="107" y="258"/>
                      <a:pt x="102" y="252"/>
                    </a:cubicBezTo>
                    <a:cubicBezTo>
                      <a:pt x="79" y="260"/>
                      <a:pt x="48" y="251"/>
                      <a:pt x="52" y="223"/>
                    </a:cubicBezTo>
                    <a:cubicBezTo>
                      <a:pt x="34" y="222"/>
                      <a:pt x="9" y="207"/>
                      <a:pt x="25" y="187"/>
                    </a:cubicBezTo>
                    <a:cubicBezTo>
                      <a:pt x="9" y="179"/>
                      <a:pt x="0" y="159"/>
                      <a:pt x="6" y="134"/>
                    </a:cubicBezTo>
                    <a:cubicBezTo>
                      <a:pt x="9" y="122"/>
                      <a:pt x="20" y="114"/>
                      <a:pt x="37" y="117"/>
                    </a:cubicBezTo>
                    <a:cubicBezTo>
                      <a:pt x="39" y="108"/>
                      <a:pt x="45" y="101"/>
                      <a:pt x="52" y="97"/>
                    </a:cubicBezTo>
                    <a:cubicBezTo>
                      <a:pt x="39" y="79"/>
                      <a:pt x="55" y="41"/>
                      <a:pt x="75" y="35"/>
                    </a:cubicBezTo>
                    <a:cubicBezTo>
                      <a:pt x="88" y="31"/>
                      <a:pt x="95" y="40"/>
                      <a:pt x="101" y="47"/>
                    </a:cubicBezTo>
                    <a:cubicBezTo>
                      <a:pt x="107" y="38"/>
                      <a:pt x="134" y="17"/>
                      <a:pt x="139" y="38"/>
                    </a:cubicBezTo>
                    <a:cubicBezTo>
                      <a:pt x="145" y="27"/>
                      <a:pt x="160" y="17"/>
                      <a:pt x="173" y="11"/>
                    </a:cubicBezTo>
                    <a:cubicBezTo>
                      <a:pt x="198" y="0"/>
                      <a:pt x="226" y="8"/>
                      <a:pt x="229" y="38"/>
                    </a:cubicBezTo>
                    <a:cubicBezTo>
                      <a:pt x="237" y="32"/>
                      <a:pt x="245" y="27"/>
                      <a:pt x="256" y="28"/>
                    </a:cubicBezTo>
                    <a:cubicBezTo>
                      <a:pt x="272" y="28"/>
                      <a:pt x="282" y="42"/>
                      <a:pt x="289" y="51"/>
                    </a:cubicBezTo>
                    <a:cubicBezTo>
                      <a:pt x="289" y="53"/>
                      <a:pt x="289" y="56"/>
                      <a:pt x="289" y="58"/>
                    </a:cubicBezTo>
                    <a:cubicBezTo>
                      <a:pt x="303" y="58"/>
                      <a:pt x="316" y="66"/>
                      <a:pt x="326" y="77"/>
                    </a:cubicBezTo>
                    <a:cubicBezTo>
                      <a:pt x="335" y="89"/>
                      <a:pt x="345" y="104"/>
                      <a:pt x="337" y="119"/>
                    </a:cubicBezTo>
                    <a:cubicBezTo>
                      <a:pt x="338" y="124"/>
                      <a:pt x="342" y="124"/>
                      <a:pt x="344" y="128"/>
                    </a:cubicBezTo>
                    <a:cubicBezTo>
                      <a:pt x="349" y="137"/>
                      <a:pt x="343" y="149"/>
                      <a:pt x="337" y="155"/>
                    </a:cubicBezTo>
                    <a:close/>
                    <a:moveTo>
                      <a:pt x="326" y="151"/>
                    </a:moveTo>
                    <a:cubicBezTo>
                      <a:pt x="334" y="151"/>
                      <a:pt x="343" y="141"/>
                      <a:pt x="337" y="132"/>
                    </a:cubicBezTo>
                    <a:cubicBezTo>
                      <a:pt x="334" y="128"/>
                      <a:pt x="325" y="128"/>
                      <a:pt x="324" y="124"/>
                    </a:cubicBezTo>
                    <a:cubicBezTo>
                      <a:pt x="324" y="120"/>
                      <a:pt x="332" y="117"/>
                      <a:pt x="333" y="114"/>
                    </a:cubicBezTo>
                    <a:cubicBezTo>
                      <a:pt x="337" y="106"/>
                      <a:pt x="329" y="95"/>
                      <a:pt x="323" y="88"/>
                    </a:cubicBezTo>
                    <a:cubicBezTo>
                      <a:pt x="317" y="79"/>
                      <a:pt x="311" y="72"/>
                      <a:pt x="304" y="69"/>
                    </a:cubicBezTo>
                    <a:cubicBezTo>
                      <a:pt x="301" y="68"/>
                      <a:pt x="294" y="66"/>
                      <a:pt x="290" y="67"/>
                    </a:cubicBezTo>
                    <a:cubicBezTo>
                      <a:pt x="285" y="68"/>
                      <a:pt x="285" y="73"/>
                      <a:pt x="280" y="74"/>
                    </a:cubicBezTo>
                    <a:cubicBezTo>
                      <a:pt x="273" y="69"/>
                      <a:pt x="282" y="64"/>
                      <a:pt x="282" y="57"/>
                    </a:cubicBezTo>
                    <a:cubicBezTo>
                      <a:pt x="282" y="49"/>
                      <a:pt x="267" y="37"/>
                      <a:pt x="256" y="36"/>
                    </a:cubicBezTo>
                    <a:cubicBezTo>
                      <a:pt x="245" y="35"/>
                      <a:pt x="237" y="40"/>
                      <a:pt x="231" y="46"/>
                    </a:cubicBezTo>
                    <a:cubicBezTo>
                      <a:pt x="230" y="50"/>
                      <a:pt x="229" y="56"/>
                      <a:pt x="225" y="55"/>
                    </a:cubicBezTo>
                    <a:cubicBezTo>
                      <a:pt x="219" y="54"/>
                      <a:pt x="223" y="45"/>
                      <a:pt x="223" y="43"/>
                    </a:cubicBezTo>
                    <a:cubicBezTo>
                      <a:pt x="224" y="31"/>
                      <a:pt x="215" y="20"/>
                      <a:pt x="208" y="17"/>
                    </a:cubicBezTo>
                    <a:cubicBezTo>
                      <a:pt x="204" y="14"/>
                      <a:pt x="197" y="14"/>
                      <a:pt x="190" y="14"/>
                    </a:cubicBezTo>
                    <a:cubicBezTo>
                      <a:pt x="176" y="15"/>
                      <a:pt x="152" y="31"/>
                      <a:pt x="148" y="36"/>
                    </a:cubicBezTo>
                    <a:cubicBezTo>
                      <a:pt x="143" y="41"/>
                      <a:pt x="146" y="50"/>
                      <a:pt x="140" y="55"/>
                    </a:cubicBezTo>
                    <a:cubicBezTo>
                      <a:pt x="133" y="51"/>
                      <a:pt x="136" y="39"/>
                      <a:pt x="128" y="38"/>
                    </a:cubicBezTo>
                    <a:cubicBezTo>
                      <a:pt x="122" y="36"/>
                      <a:pt x="109" y="45"/>
                      <a:pt x="108" y="49"/>
                    </a:cubicBezTo>
                    <a:cubicBezTo>
                      <a:pt x="106" y="54"/>
                      <a:pt x="110" y="61"/>
                      <a:pt x="103" y="63"/>
                    </a:cubicBezTo>
                    <a:cubicBezTo>
                      <a:pt x="94" y="55"/>
                      <a:pt x="94" y="43"/>
                      <a:pt x="82" y="42"/>
                    </a:cubicBezTo>
                    <a:cubicBezTo>
                      <a:pt x="62" y="40"/>
                      <a:pt x="48" y="73"/>
                      <a:pt x="56" y="89"/>
                    </a:cubicBezTo>
                    <a:cubicBezTo>
                      <a:pt x="60" y="96"/>
                      <a:pt x="69" y="98"/>
                      <a:pt x="68" y="104"/>
                    </a:cubicBezTo>
                    <a:cubicBezTo>
                      <a:pt x="68" y="112"/>
                      <a:pt x="59" y="106"/>
                      <a:pt x="56" y="104"/>
                    </a:cubicBezTo>
                    <a:cubicBezTo>
                      <a:pt x="51" y="109"/>
                      <a:pt x="43" y="109"/>
                      <a:pt x="45" y="117"/>
                    </a:cubicBezTo>
                    <a:cubicBezTo>
                      <a:pt x="46" y="120"/>
                      <a:pt x="51" y="120"/>
                      <a:pt x="53" y="124"/>
                    </a:cubicBezTo>
                    <a:cubicBezTo>
                      <a:pt x="54" y="127"/>
                      <a:pt x="54" y="131"/>
                      <a:pt x="51" y="132"/>
                    </a:cubicBezTo>
                    <a:cubicBezTo>
                      <a:pt x="46" y="133"/>
                      <a:pt x="42" y="127"/>
                      <a:pt x="39" y="126"/>
                    </a:cubicBezTo>
                    <a:cubicBezTo>
                      <a:pt x="30" y="122"/>
                      <a:pt x="23" y="126"/>
                      <a:pt x="16" y="129"/>
                    </a:cubicBezTo>
                    <a:cubicBezTo>
                      <a:pt x="3" y="149"/>
                      <a:pt x="15" y="185"/>
                      <a:pt x="43" y="177"/>
                    </a:cubicBezTo>
                    <a:cubicBezTo>
                      <a:pt x="45" y="179"/>
                      <a:pt x="46" y="181"/>
                      <a:pt x="45" y="185"/>
                    </a:cubicBezTo>
                    <a:cubicBezTo>
                      <a:pt x="40" y="190"/>
                      <a:pt x="27" y="189"/>
                      <a:pt x="28" y="198"/>
                    </a:cubicBezTo>
                    <a:cubicBezTo>
                      <a:pt x="28" y="205"/>
                      <a:pt x="46" y="216"/>
                      <a:pt x="57" y="213"/>
                    </a:cubicBezTo>
                    <a:cubicBezTo>
                      <a:pt x="62" y="212"/>
                      <a:pt x="63" y="204"/>
                      <a:pt x="69" y="208"/>
                    </a:cubicBezTo>
                    <a:cubicBezTo>
                      <a:pt x="72" y="221"/>
                      <a:pt x="55" y="228"/>
                      <a:pt x="65" y="238"/>
                    </a:cubicBezTo>
                    <a:cubicBezTo>
                      <a:pt x="70" y="243"/>
                      <a:pt x="86" y="248"/>
                      <a:pt x="95" y="243"/>
                    </a:cubicBezTo>
                    <a:cubicBezTo>
                      <a:pt x="99" y="240"/>
                      <a:pt x="101" y="235"/>
                      <a:pt x="105" y="236"/>
                    </a:cubicBezTo>
                    <a:cubicBezTo>
                      <a:pt x="108" y="237"/>
                      <a:pt x="107" y="240"/>
                      <a:pt x="108" y="243"/>
                    </a:cubicBezTo>
                    <a:cubicBezTo>
                      <a:pt x="111" y="251"/>
                      <a:pt x="129" y="253"/>
                      <a:pt x="134" y="245"/>
                    </a:cubicBezTo>
                    <a:cubicBezTo>
                      <a:pt x="131" y="242"/>
                      <a:pt x="132" y="230"/>
                      <a:pt x="140" y="232"/>
                    </a:cubicBezTo>
                    <a:cubicBezTo>
                      <a:pt x="142" y="233"/>
                      <a:pt x="142" y="237"/>
                      <a:pt x="143" y="239"/>
                    </a:cubicBezTo>
                    <a:cubicBezTo>
                      <a:pt x="144" y="241"/>
                      <a:pt x="154" y="251"/>
                      <a:pt x="155" y="252"/>
                    </a:cubicBezTo>
                    <a:cubicBezTo>
                      <a:pt x="165" y="257"/>
                      <a:pt x="196" y="251"/>
                      <a:pt x="197" y="245"/>
                    </a:cubicBezTo>
                    <a:cubicBezTo>
                      <a:pt x="198" y="239"/>
                      <a:pt x="187" y="230"/>
                      <a:pt x="200" y="228"/>
                    </a:cubicBezTo>
                    <a:cubicBezTo>
                      <a:pt x="204" y="232"/>
                      <a:pt x="204" y="238"/>
                      <a:pt x="211" y="239"/>
                    </a:cubicBezTo>
                    <a:cubicBezTo>
                      <a:pt x="217" y="241"/>
                      <a:pt x="226" y="235"/>
                      <a:pt x="227" y="230"/>
                    </a:cubicBezTo>
                    <a:cubicBezTo>
                      <a:pt x="228" y="223"/>
                      <a:pt x="220" y="214"/>
                      <a:pt x="232" y="213"/>
                    </a:cubicBezTo>
                    <a:cubicBezTo>
                      <a:pt x="237" y="217"/>
                      <a:pt x="235" y="222"/>
                      <a:pt x="238" y="226"/>
                    </a:cubicBezTo>
                    <a:cubicBezTo>
                      <a:pt x="244" y="234"/>
                      <a:pt x="262" y="238"/>
                      <a:pt x="273" y="236"/>
                    </a:cubicBezTo>
                    <a:cubicBezTo>
                      <a:pt x="286" y="234"/>
                      <a:pt x="298" y="217"/>
                      <a:pt x="298" y="207"/>
                    </a:cubicBezTo>
                    <a:cubicBezTo>
                      <a:pt x="297" y="202"/>
                      <a:pt x="292" y="199"/>
                      <a:pt x="290" y="194"/>
                    </a:cubicBezTo>
                    <a:cubicBezTo>
                      <a:pt x="291" y="190"/>
                      <a:pt x="294" y="188"/>
                      <a:pt x="297" y="188"/>
                    </a:cubicBezTo>
                    <a:cubicBezTo>
                      <a:pt x="300" y="188"/>
                      <a:pt x="303" y="195"/>
                      <a:pt x="305" y="196"/>
                    </a:cubicBezTo>
                    <a:cubicBezTo>
                      <a:pt x="328" y="208"/>
                      <a:pt x="347" y="180"/>
                      <a:pt x="330" y="162"/>
                    </a:cubicBezTo>
                    <a:cubicBezTo>
                      <a:pt x="323" y="162"/>
                      <a:pt x="320" y="155"/>
                      <a:pt x="326" y="151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ea typeface="印品黑体" panose="00000500000000000000" pitchFamily="2" charset="-122"/>
                </a:endParaRPr>
              </a:p>
            </p:txBody>
          </p:sp>
          <p:sp>
            <p:nvSpPr>
              <p:cNvPr id="48" name="webcam-tool-black-circular-shape_40070">
                <a:extLst>
                  <a:ext uri="{FF2B5EF4-FFF2-40B4-BE49-F238E27FC236}">
                    <a16:creationId xmlns:a16="http://schemas.microsoft.com/office/drawing/2014/main" id="{D610BA0B-290F-25DB-0354-A157B763D3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60271" y="3733145"/>
                <a:ext cx="456253" cy="490186"/>
              </a:xfrm>
              <a:custGeom>
                <a:avLst/>
                <a:gdLst>
                  <a:gd name="connsiteX0" fmla="*/ 66229 w 537912"/>
                  <a:gd name="connsiteY0" fmla="*/ 412762 h 577917"/>
                  <a:gd name="connsiteX1" fmla="*/ 268148 w 537912"/>
                  <a:gd name="connsiteY1" fmla="*/ 504634 h 577917"/>
                  <a:gd name="connsiteX2" fmla="*/ 471683 w 537912"/>
                  <a:gd name="connsiteY2" fmla="*/ 412762 h 577917"/>
                  <a:gd name="connsiteX3" fmla="*/ 537912 w 537912"/>
                  <a:gd name="connsiteY3" fmla="*/ 523975 h 577917"/>
                  <a:gd name="connsiteX4" fmla="*/ 268148 w 537912"/>
                  <a:gd name="connsiteY4" fmla="*/ 561046 h 577917"/>
                  <a:gd name="connsiteX5" fmla="*/ 0 w 537912"/>
                  <a:gd name="connsiteY5" fmla="*/ 523975 h 577917"/>
                  <a:gd name="connsiteX6" fmla="*/ 66229 w 537912"/>
                  <a:gd name="connsiteY6" fmla="*/ 412762 h 577917"/>
                  <a:gd name="connsiteX7" fmla="*/ 290631 w 537912"/>
                  <a:gd name="connsiteY7" fmla="*/ 193570 h 577917"/>
                  <a:gd name="connsiteX8" fmla="*/ 268019 w 537912"/>
                  <a:gd name="connsiteY8" fmla="*/ 214536 h 577917"/>
                  <a:gd name="connsiteX9" fmla="*/ 290631 w 537912"/>
                  <a:gd name="connsiteY9" fmla="*/ 237115 h 577917"/>
                  <a:gd name="connsiteX10" fmla="*/ 311629 w 537912"/>
                  <a:gd name="connsiteY10" fmla="*/ 214536 h 577917"/>
                  <a:gd name="connsiteX11" fmla="*/ 290631 w 537912"/>
                  <a:gd name="connsiteY11" fmla="*/ 193570 h 577917"/>
                  <a:gd name="connsiteX12" fmla="*/ 268019 w 537912"/>
                  <a:gd name="connsiteY12" fmla="*/ 150025 h 577917"/>
                  <a:gd name="connsiteX13" fmla="*/ 355239 w 537912"/>
                  <a:gd name="connsiteY13" fmla="*/ 237115 h 577917"/>
                  <a:gd name="connsiteX14" fmla="*/ 268019 w 537912"/>
                  <a:gd name="connsiteY14" fmla="*/ 322592 h 577917"/>
                  <a:gd name="connsiteX15" fmla="*/ 182413 w 537912"/>
                  <a:gd name="connsiteY15" fmla="*/ 237115 h 577917"/>
                  <a:gd name="connsiteX16" fmla="*/ 268019 w 537912"/>
                  <a:gd name="connsiteY16" fmla="*/ 150025 h 577917"/>
                  <a:gd name="connsiteX17" fmla="*/ 268149 w 537912"/>
                  <a:gd name="connsiteY17" fmla="*/ 117686 h 577917"/>
                  <a:gd name="connsiteX18" fmla="*/ 150269 w 537912"/>
                  <a:gd name="connsiteY18" fmla="*/ 236985 h 577917"/>
                  <a:gd name="connsiteX19" fmla="*/ 268149 w 537912"/>
                  <a:gd name="connsiteY19" fmla="*/ 354671 h 577917"/>
                  <a:gd name="connsiteX20" fmla="*/ 387644 w 537912"/>
                  <a:gd name="connsiteY20" fmla="*/ 236985 h 577917"/>
                  <a:gd name="connsiteX21" fmla="*/ 268149 w 537912"/>
                  <a:gd name="connsiteY21" fmla="*/ 117686 h 577917"/>
                  <a:gd name="connsiteX22" fmla="*/ 268149 w 537912"/>
                  <a:gd name="connsiteY22" fmla="*/ 0 h 577917"/>
                  <a:gd name="connsiteX23" fmla="*/ 505524 w 537912"/>
                  <a:gd name="connsiteY23" fmla="*/ 236985 h 577917"/>
                  <a:gd name="connsiteX24" fmla="*/ 268149 w 537912"/>
                  <a:gd name="connsiteY24" fmla="*/ 472357 h 577917"/>
                  <a:gd name="connsiteX25" fmla="*/ 32389 w 537912"/>
                  <a:gd name="connsiteY25" fmla="*/ 236985 h 577917"/>
                  <a:gd name="connsiteX26" fmla="*/ 268149 w 537912"/>
                  <a:gd name="connsiteY26" fmla="*/ 0 h 57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37912" h="577917">
                    <a:moveTo>
                      <a:pt x="66229" y="412762"/>
                    </a:moveTo>
                    <a:cubicBezTo>
                      <a:pt x="114690" y="469175"/>
                      <a:pt x="187381" y="504634"/>
                      <a:pt x="268148" y="504634"/>
                    </a:cubicBezTo>
                    <a:cubicBezTo>
                      <a:pt x="348916" y="504634"/>
                      <a:pt x="421607" y="469175"/>
                      <a:pt x="471683" y="412762"/>
                    </a:cubicBezTo>
                    <a:cubicBezTo>
                      <a:pt x="512067" y="443386"/>
                      <a:pt x="537912" y="482069"/>
                      <a:pt x="537912" y="523975"/>
                    </a:cubicBezTo>
                    <a:cubicBezTo>
                      <a:pt x="537912" y="617459"/>
                      <a:pt x="416761" y="561046"/>
                      <a:pt x="268148" y="561046"/>
                    </a:cubicBezTo>
                    <a:cubicBezTo>
                      <a:pt x="119536" y="561046"/>
                      <a:pt x="0" y="617459"/>
                      <a:pt x="0" y="523975"/>
                    </a:cubicBezTo>
                    <a:cubicBezTo>
                      <a:pt x="0" y="482069"/>
                      <a:pt x="24230" y="443386"/>
                      <a:pt x="66229" y="412762"/>
                    </a:cubicBezTo>
                    <a:close/>
                    <a:moveTo>
                      <a:pt x="290631" y="193570"/>
                    </a:moveTo>
                    <a:cubicBezTo>
                      <a:pt x="277710" y="193570"/>
                      <a:pt x="268019" y="203247"/>
                      <a:pt x="268019" y="214536"/>
                    </a:cubicBezTo>
                    <a:cubicBezTo>
                      <a:pt x="268019" y="227438"/>
                      <a:pt x="277710" y="237115"/>
                      <a:pt x="290631" y="237115"/>
                    </a:cubicBezTo>
                    <a:cubicBezTo>
                      <a:pt x="301938" y="237115"/>
                      <a:pt x="311629" y="227438"/>
                      <a:pt x="311629" y="214536"/>
                    </a:cubicBezTo>
                    <a:cubicBezTo>
                      <a:pt x="311629" y="203247"/>
                      <a:pt x="301938" y="193570"/>
                      <a:pt x="290631" y="193570"/>
                    </a:cubicBezTo>
                    <a:close/>
                    <a:moveTo>
                      <a:pt x="268019" y="150025"/>
                    </a:moveTo>
                    <a:cubicBezTo>
                      <a:pt x="316474" y="150025"/>
                      <a:pt x="355239" y="188732"/>
                      <a:pt x="355239" y="237115"/>
                    </a:cubicBezTo>
                    <a:cubicBezTo>
                      <a:pt x="355239" y="283885"/>
                      <a:pt x="316474" y="322592"/>
                      <a:pt x="268019" y="322592"/>
                    </a:cubicBezTo>
                    <a:cubicBezTo>
                      <a:pt x="221178" y="322592"/>
                      <a:pt x="182413" y="283885"/>
                      <a:pt x="182413" y="237115"/>
                    </a:cubicBezTo>
                    <a:cubicBezTo>
                      <a:pt x="182413" y="188732"/>
                      <a:pt x="221178" y="150025"/>
                      <a:pt x="268019" y="150025"/>
                    </a:cubicBezTo>
                    <a:close/>
                    <a:moveTo>
                      <a:pt x="268149" y="117686"/>
                    </a:moveTo>
                    <a:cubicBezTo>
                      <a:pt x="203557" y="117686"/>
                      <a:pt x="150269" y="170887"/>
                      <a:pt x="150269" y="236985"/>
                    </a:cubicBezTo>
                    <a:cubicBezTo>
                      <a:pt x="150269" y="301470"/>
                      <a:pt x="203557" y="354671"/>
                      <a:pt x="268149" y="354671"/>
                    </a:cubicBezTo>
                    <a:cubicBezTo>
                      <a:pt x="334356" y="354671"/>
                      <a:pt x="387644" y="301470"/>
                      <a:pt x="387644" y="236985"/>
                    </a:cubicBezTo>
                    <a:cubicBezTo>
                      <a:pt x="387644" y="170887"/>
                      <a:pt x="334356" y="117686"/>
                      <a:pt x="268149" y="117686"/>
                    </a:cubicBezTo>
                    <a:close/>
                    <a:moveTo>
                      <a:pt x="268149" y="0"/>
                    </a:moveTo>
                    <a:cubicBezTo>
                      <a:pt x="398948" y="0"/>
                      <a:pt x="505524" y="106401"/>
                      <a:pt x="505524" y="236985"/>
                    </a:cubicBezTo>
                    <a:cubicBezTo>
                      <a:pt x="505524" y="367568"/>
                      <a:pt x="398948" y="472357"/>
                      <a:pt x="268149" y="472357"/>
                    </a:cubicBezTo>
                    <a:cubicBezTo>
                      <a:pt x="137351" y="472357"/>
                      <a:pt x="32389" y="367568"/>
                      <a:pt x="32389" y="236985"/>
                    </a:cubicBezTo>
                    <a:cubicBezTo>
                      <a:pt x="32389" y="106401"/>
                      <a:pt x="137351" y="0"/>
                      <a:pt x="268149" y="0"/>
                    </a:cubicBezTo>
                    <a:close/>
                  </a:path>
                </a:pathLst>
              </a:custGeom>
              <a:solidFill>
                <a:srgbClr val="FDB6C6"/>
              </a:solidFill>
              <a:ln>
                <a:noFill/>
              </a:ln>
            </p:spPr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B6FC1EE-AC08-BFEE-47B1-12AB3EF53ACA}"/>
                </a:ext>
              </a:extLst>
            </p:cNvPr>
            <p:cNvSpPr/>
            <p:nvPr/>
          </p:nvSpPr>
          <p:spPr>
            <a:xfrm>
              <a:off x="6490718" y="1123950"/>
              <a:ext cx="537921" cy="499721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AC567F6-D294-6666-0402-772A968C4E76}"/>
              </a:ext>
            </a:extLst>
          </p:cNvPr>
          <p:cNvSpPr txBox="1"/>
          <p:nvPr/>
        </p:nvSpPr>
        <p:spPr>
          <a:xfrm flipH="1">
            <a:off x="9027823" y="5132551"/>
            <a:ext cx="23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B1600"/>
                </a:solidFill>
                <a:cs typeface="Times New Roman" panose="02020603050405020304" pitchFamily="18" charset="0"/>
              </a:rPr>
              <a:t>ngủ thiếp</a:t>
            </a:r>
            <a:endParaRPr lang="en-US" sz="3600" dirty="0">
              <a:solidFill>
                <a:srgbClr val="3B16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6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31" grpId="0"/>
      <p:bldP spid="37" grpId="0"/>
      <p:bldP spid="43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6A97-9452-2EC9-27EC-1BFDE1F3F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7E18F-F52C-29C5-674E-E921A0644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4" y="1307804"/>
            <a:ext cx="11472531" cy="3219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DB5EA5-E844-2F2B-8565-2BCB3D2ACCFF}"/>
              </a:ext>
            </a:extLst>
          </p:cNvPr>
          <p:cNvSpPr txBox="1"/>
          <p:nvPr/>
        </p:nvSpPr>
        <p:spPr>
          <a:xfrm>
            <a:off x="691116" y="18500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B8BB32-9AE9-218C-D9B8-B4E82F571DB6}"/>
              </a:ext>
            </a:extLst>
          </p:cNvPr>
          <p:cNvSpPr txBox="1"/>
          <p:nvPr/>
        </p:nvSpPr>
        <p:spPr>
          <a:xfrm>
            <a:off x="765547" y="252746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B7AF0-D659-A35A-CF22-92C4FBC28CCD}"/>
              </a:ext>
            </a:extLst>
          </p:cNvPr>
          <p:cNvSpPr txBox="1"/>
          <p:nvPr/>
        </p:nvSpPr>
        <p:spPr>
          <a:xfrm>
            <a:off x="3912785" y="25350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1A1AC7-BCDA-01A4-E6AB-D3F1AB1B396E}"/>
              </a:ext>
            </a:extLst>
          </p:cNvPr>
          <p:cNvSpPr txBox="1"/>
          <p:nvPr/>
        </p:nvSpPr>
        <p:spPr>
          <a:xfrm>
            <a:off x="765547" y="31463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EC904-A883-6314-8E19-E4FB34A8FDCD}"/>
              </a:ext>
            </a:extLst>
          </p:cNvPr>
          <p:cNvSpPr txBox="1"/>
          <p:nvPr/>
        </p:nvSpPr>
        <p:spPr>
          <a:xfrm>
            <a:off x="4486944" y="31769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619CB1-C1AD-05C7-72EE-D0817C64EA43}"/>
              </a:ext>
            </a:extLst>
          </p:cNvPr>
          <p:cNvSpPr txBox="1"/>
          <p:nvPr/>
        </p:nvSpPr>
        <p:spPr>
          <a:xfrm>
            <a:off x="7612917" y="31769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912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DAED2-3DD9-0A43-6FDD-FDAF0DEC6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6E4EB-8875-578C-6BE9-03DBD1023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423" y="1337730"/>
            <a:ext cx="11324059" cy="383117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B118E6A-1BF4-C013-13E2-FE3C4F2F17AF}"/>
              </a:ext>
            </a:extLst>
          </p:cNvPr>
          <p:cNvSpPr/>
          <p:nvPr/>
        </p:nvSpPr>
        <p:spPr>
          <a:xfrm>
            <a:off x="3548744" y="4038601"/>
            <a:ext cx="624114" cy="624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8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E3F4B-5817-FEC5-3E87-DC0A10E40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F07DFD-09C0-1265-A86A-31A8FCB34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744" y="159489"/>
            <a:ext cx="10079665" cy="65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8DA0E-6287-6638-E591-C63BE47A4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B93067-EE81-08F5-B241-56C677B2C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62" y="414114"/>
            <a:ext cx="5553412" cy="2786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1C92B0-D1C9-78CD-12F5-482BF535F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621" y="829339"/>
            <a:ext cx="2950225" cy="2466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50FC70-7C5E-76D3-B23F-0D81CC882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09" y="3200401"/>
            <a:ext cx="5124765" cy="267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B0A59-D15E-8E68-BE6C-A5787BCE5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B9A6C5-4F8B-B8E2-DD59-D26F8CBC4DCC}"/>
              </a:ext>
            </a:extLst>
          </p:cNvPr>
          <p:cNvSpPr txBox="1"/>
          <p:nvPr/>
        </p:nvSpPr>
        <p:spPr>
          <a:xfrm>
            <a:off x="648587" y="475706"/>
            <a:ext cx="4189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Century Gothic" pitchFamily="34" charset="0"/>
              </a:rPr>
              <a:t>tre</a:t>
            </a:r>
            <a:r>
              <a:rPr lang="en-US" sz="72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Century Gothic" pitchFamily="34" charset="0"/>
              </a:rPr>
              <a:t>rì</a:t>
            </a:r>
            <a:r>
              <a:rPr lang="en-US" sz="72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Century Gothic" pitchFamily="34" charset="0"/>
              </a:rPr>
              <a:t>rầm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C08C5-2576-7F3A-C932-4B284B3142A2}"/>
              </a:ext>
            </a:extLst>
          </p:cNvPr>
          <p:cNvSpPr txBox="1"/>
          <p:nvPr/>
        </p:nvSpPr>
        <p:spPr>
          <a:xfrm>
            <a:off x="574159" y="2485259"/>
            <a:ext cx="4189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Century Gothic" pitchFamily="34" charset="0"/>
              </a:rPr>
              <a:t>xếp</a:t>
            </a:r>
            <a:r>
              <a:rPr lang="en-US" sz="72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Century Gothic" pitchFamily="34" charset="0"/>
              </a:rPr>
              <a:t>chữ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E8191-3001-5700-71CC-08998FFD0BB9}"/>
              </a:ext>
            </a:extLst>
          </p:cNvPr>
          <p:cNvSpPr txBox="1"/>
          <p:nvPr/>
        </p:nvSpPr>
        <p:spPr>
          <a:xfrm>
            <a:off x="5975499" y="845037"/>
            <a:ext cx="4189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Century Gothic" pitchFamily="34" charset="0"/>
              </a:rPr>
              <a:t>đám</a:t>
            </a:r>
            <a:r>
              <a:rPr lang="en-US" sz="72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Century Gothic" pitchFamily="34" charset="0"/>
              </a:rPr>
              <a:t>cỏ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0DE4F-6865-F47E-6904-F378B40772AB}"/>
              </a:ext>
            </a:extLst>
          </p:cNvPr>
          <p:cNvSpPr txBox="1"/>
          <p:nvPr/>
        </p:nvSpPr>
        <p:spPr>
          <a:xfrm>
            <a:off x="5975499" y="2485259"/>
            <a:ext cx="4189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Century Gothic" pitchFamily="34" charset="0"/>
              </a:rPr>
              <a:t>bìm</a:t>
            </a:r>
            <a:r>
              <a:rPr lang="en-US" sz="72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Century Gothic" pitchFamily="34" charset="0"/>
              </a:rPr>
              <a:t>bịp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2E5BA-C7F5-5FA8-C56D-E594BE2BE53A}"/>
              </a:ext>
            </a:extLst>
          </p:cNvPr>
          <p:cNvSpPr txBox="1"/>
          <p:nvPr/>
        </p:nvSpPr>
        <p:spPr>
          <a:xfrm>
            <a:off x="694660" y="4212470"/>
            <a:ext cx="4189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Century Gothic" pitchFamily="34" charset="0"/>
              </a:rPr>
              <a:t>lúa</a:t>
            </a:r>
            <a:r>
              <a:rPr lang="en-US" sz="72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Century Gothic" pitchFamily="34" charset="0"/>
              </a:rPr>
              <a:t>nếp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E93923-5176-8066-B7A8-5AB970E637E2}"/>
              </a:ext>
            </a:extLst>
          </p:cNvPr>
          <p:cNvSpPr txBox="1"/>
          <p:nvPr/>
        </p:nvSpPr>
        <p:spPr>
          <a:xfrm>
            <a:off x="6096000" y="4212470"/>
            <a:ext cx="4189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Century Gothic" pitchFamily="34" charset="0"/>
              </a:rPr>
              <a:t>bìm</a:t>
            </a:r>
            <a:r>
              <a:rPr lang="en-US" sz="72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Century Gothic" pitchFamily="34" charset="0"/>
              </a:rPr>
              <a:t>bịp</a:t>
            </a:r>
            <a:endParaRPr lang="en-US" sz="9600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1726F-93D2-EEB9-FBB7-89DB9FC5F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737C7D-093E-E078-CAB6-F636827B406E}"/>
              </a:ext>
            </a:extLst>
          </p:cNvPr>
          <p:cNvSpPr txBox="1"/>
          <p:nvPr/>
        </p:nvSpPr>
        <p:spPr>
          <a:xfrm>
            <a:off x="647417" y="1759462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iê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BDBE2-F60E-FA0A-3625-21BA1F222634}"/>
              </a:ext>
            </a:extLst>
          </p:cNvPr>
          <p:cNvSpPr txBox="1"/>
          <p:nvPr/>
        </p:nvSpPr>
        <p:spPr>
          <a:xfrm>
            <a:off x="1810559" y="304893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C22E7-1796-989F-231B-AF79F3F8F86E}"/>
              </a:ext>
            </a:extLst>
          </p:cNvPr>
          <p:cNvSpPr txBox="1"/>
          <p:nvPr/>
        </p:nvSpPr>
        <p:spPr>
          <a:xfrm>
            <a:off x="4136844" y="1690537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yê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1E16D-49FB-2884-A7CF-DC21931C76F8}"/>
              </a:ext>
            </a:extLst>
          </p:cNvPr>
          <p:cNvSpPr txBox="1"/>
          <p:nvPr/>
        </p:nvSpPr>
        <p:spPr>
          <a:xfrm>
            <a:off x="5606439" y="282134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4B6FF-19F0-C8A2-1942-1564BF8F2DAD}"/>
              </a:ext>
            </a:extLst>
          </p:cNvPr>
          <p:cNvSpPr txBox="1"/>
          <p:nvPr/>
        </p:nvSpPr>
        <p:spPr>
          <a:xfrm>
            <a:off x="8137026" y="1644371"/>
            <a:ext cx="232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iê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D77CC-2A1B-E340-70F5-098495F320A3}"/>
              </a:ext>
            </a:extLst>
          </p:cNvPr>
          <p:cNvSpPr txBox="1"/>
          <p:nvPr/>
        </p:nvSpPr>
        <p:spPr>
          <a:xfrm>
            <a:off x="9131915" y="167043"/>
            <a:ext cx="21219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9385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2C11F-83CF-D2A0-AB95-CD34D4A49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264E8A-FC64-3C93-5EAD-AC7E94E0BE92}"/>
              </a:ext>
            </a:extLst>
          </p:cNvPr>
          <p:cNvSpPr txBox="1"/>
          <p:nvPr/>
        </p:nvSpPr>
        <p:spPr>
          <a:xfrm>
            <a:off x="584060" y="1476414"/>
            <a:ext cx="2972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  <a:latin typeface="Century Gothic" pitchFamily="34" charset="0"/>
              </a:rPr>
              <a:t>iêm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B33C27-6E1D-21C2-DA20-B838C221F5D2}"/>
              </a:ext>
            </a:extLst>
          </p:cNvPr>
          <p:cNvCxnSpPr>
            <a:cxnSpLocks/>
          </p:cNvCxnSpPr>
          <p:nvPr/>
        </p:nvCxnSpPr>
        <p:spPr>
          <a:xfrm>
            <a:off x="147080" y="1450624"/>
            <a:ext cx="4013173" cy="273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759400-975C-BB7D-2514-76B67B5B1861}"/>
              </a:ext>
            </a:extLst>
          </p:cNvPr>
          <p:cNvCxnSpPr>
            <a:cxnSpLocks/>
          </p:cNvCxnSpPr>
          <p:nvPr/>
        </p:nvCxnSpPr>
        <p:spPr>
          <a:xfrm flipV="1">
            <a:off x="143249" y="3182985"/>
            <a:ext cx="4002400" cy="181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4C7E28-626C-D056-17A9-515EAA54D862}"/>
              </a:ext>
            </a:extLst>
          </p:cNvPr>
          <p:cNvCxnSpPr/>
          <p:nvPr/>
        </p:nvCxnSpPr>
        <p:spPr>
          <a:xfrm flipH="1" flipV="1">
            <a:off x="150488" y="1450624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8B64DA-02A1-5F4C-14F3-5B52E9D2433E}"/>
              </a:ext>
            </a:extLst>
          </p:cNvPr>
          <p:cNvCxnSpPr/>
          <p:nvPr/>
        </p:nvCxnSpPr>
        <p:spPr>
          <a:xfrm flipV="1">
            <a:off x="4131045" y="1493660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2BBD59-220D-D743-4972-0AB1A2CDD682}"/>
              </a:ext>
            </a:extLst>
          </p:cNvPr>
          <p:cNvCxnSpPr>
            <a:cxnSpLocks/>
          </p:cNvCxnSpPr>
          <p:nvPr/>
        </p:nvCxnSpPr>
        <p:spPr>
          <a:xfrm>
            <a:off x="146861" y="4951966"/>
            <a:ext cx="39987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2C88F7-0D82-E9D8-FFBA-C0E389B639D7}"/>
              </a:ext>
            </a:extLst>
          </p:cNvPr>
          <p:cNvCxnSpPr/>
          <p:nvPr/>
        </p:nvCxnSpPr>
        <p:spPr>
          <a:xfrm>
            <a:off x="2264826" y="3217965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FCF5AB-00CE-640E-B691-7ED17F7A91B9}"/>
              </a:ext>
            </a:extLst>
          </p:cNvPr>
          <p:cNvSpPr txBox="1"/>
          <p:nvPr/>
        </p:nvSpPr>
        <p:spPr>
          <a:xfrm>
            <a:off x="222915" y="3278751"/>
            <a:ext cx="2055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Century Gothic" pitchFamily="34" charset="0"/>
                <a:cs typeface="Aharoni" pitchFamily="2" charset="-79"/>
              </a:rPr>
              <a:t>iê</a:t>
            </a:r>
            <a:endParaRPr lang="en-US" sz="9600" b="1" dirty="0">
              <a:solidFill>
                <a:srgbClr val="00206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0DCAA-9A1B-3941-7EC2-B3E8BF0A2A28}"/>
              </a:ext>
            </a:extLst>
          </p:cNvPr>
          <p:cNvSpPr txBox="1"/>
          <p:nvPr/>
        </p:nvSpPr>
        <p:spPr>
          <a:xfrm>
            <a:off x="2364817" y="3374633"/>
            <a:ext cx="1632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  <a:cs typeface="Aharoni" pitchFamily="2" charset="-79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2974C-1E4B-0CAF-165C-9D20BFC9F18D}"/>
              </a:ext>
            </a:extLst>
          </p:cNvPr>
          <p:cNvSpPr txBox="1"/>
          <p:nvPr/>
        </p:nvSpPr>
        <p:spPr>
          <a:xfrm>
            <a:off x="4733714" y="1440128"/>
            <a:ext cx="3294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  <a:latin typeface="Century Gothic" pitchFamily="34" charset="0"/>
              </a:rPr>
              <a:t>yêm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4C6954-71AC-030D-D703-222B4568326E}"/>
              </a:ext>
            </a:extLst>
          </p:cNvPr>
          <p:cNvCxnSpPr>
            <a:cxnSpLocks/>
          </p:cNvCxnSpPr>
          <p:nvPr/>
        </p:nvCxnSpPr>
        <p:spPr>
          <a:xfrm>
            <a:off x="4297285" y="1447762"/>
            <a:ext cx="3877299" cy="96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D2A1ED-D09D-80CD-BC50-2AF8F5CA9FF8}"/>
              </a:ext>
            </a:extLst>
          </p:cNvPr>
          <p:cNvCxnSpPr>
            <a:cxnSpLocks/>
          </p:cNvCxnSpPr>
          <p:nvPr/>
        </p:nvCxnSpPr>
        <p:spPr>
          <a:xfrm>
            <a:off x="4295374" y="3228229"/>
            <a:ext cx="3832218" cy="142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EA53E-0CBF-A29B-4965-5F368DA599AB}"/>
              </a:ext>
            </a:extLst>
          </p:cNvPr>
          <p:cNvCxnSpPr/>
          <p:nvPr/>
        </p:nvCxnSpPr>
        <p:spPr>
          <a:xfrm flipH="1" flipV="1">
            <a:off x="4302613" y="1447762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BA3A6C-D3C8-BB74-B835-1CC774A2C6A1}"/>
              </a:ext>
            </a:extLst>
          </p:cNvPr>
          <p:cNvCxnSpPr/>
          <p:nvPr/>
        </p:nvCxnSpPr>
        <p:spPr>
          <a:xfrm flipV="1">
            <a:off x="8145376" y="1457374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B22B5B-7529-B284-FCB6-FEFD5721D837}"/>
              </a:ext>
            </a:extLst>
          </p:cNvPr>
          <p:cNvCxnSpPr>
            <a:cxnSpLocks/>
          </p:cNvCxnSpPr>
          <p:nvPr/>
        </p:nvCxnSpPr>
        <p:spPr>
          <a:xfrm flipV="1">
            <a:off x="4298986" y="4927816"/>
            <a:ext cx="3828606" cy="21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7178AD-FA5A-2065-154A-2507BF2C609C}"/>
              </a:ext>
            </a:extLst>
          </p:cNvPr>
          <p:cNvCxnSpPr/>
          <p:nvPr/>
        </p:nvCxnSpPr>
        <p:spPr>
          <a:xfrm>
            <a:off x="6394486" y="3245476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304FFC4-BC4A-BC13-06C5-74AF6B8ACD28}"/>
              </a:ext>
            </a:extLst>
          </p:cNvPr>
          <p:cNvSpPr txBox="1"/>
          <p:nvPr/>
        </p:nvSpPr>
        <p:spPr>
          <a:xfrm>
            <a:off x="4425807" y="3334071"/>
            <a:ext cx="1953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Century Gothic" pitchFamily="34" charset="0"/>
                <a:cs typeface="Aharoni" pitchFamily="2" charset="-79"/>
              </a:rPr>
              <a:t>yê</a:t>
            </a:r>
            <a:endParaRPr lang="en-US" sz="9600" b="1" dirty="0">
              <a:solidFill>
                <a:srgbClr val="00206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7BEB67-D8A0-C887-D48F-FC6E0B7BBF76}"/>
              </a:ext>
            </a:extLst>
          </p:cNvPr>
          <p:cNvSpPr txBox="1"/>
          <p:nvPr/>
        </p:nvSpPr>
        <p:spPr>
          <a:xfrm>
            <a:off x="6401726" y="3297883"/>
            <a:ext cx="1725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  <a:cs typeface="Aharoni" pitchFamily="2" charset="-79"/>
              </a:rPr>
              <a:t>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0335B9-1BAA-91DE-5B58-D0EE40440216}"/>
              </a:ext>
            </a:extLst>
          </p:cNvPr>
          <p:cNvSpPr txBox="1"/>
          <p:nvPr/>
        </p:nvSpPr>
        <p:spPr>
          <a:xfrm>
            <a:off x="8699666" y="1498651"/>
            <a:ext cx="3294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002060"/>
                </a:solidFill>
                <a:latin typeface="Century Gothic" pitchFamily="34" charset="0"/>
              </a:rPr>
              <a:t>iêp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9095D5-E538-C1D7-E0DB-045DA3B778FD}"/>
              </a:ext>
            </a:extLst>
          </p:cNvPr>
          <p:cNvCxnSpPr>
            <a:cxnSpLocks/>
          </p:cNvCxnSpPr>
          <p:nvPr/>
        </p:nvCxnSpPr>
        <p:spPr>
          <a:xfrm>
            <a:off x="8263237" y="1506285"/>
            <a:ext cx="3877299" cy="96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2AFB61-E8F8-C250-1B1B-B9DE6686B713}"/>
              </a:ext>
            </a:extLst>
          </p:cNvPr>
          <p:cNvCxnSpPr>
            <a:cxnSpLocks/>
          </p:cNvCxnSpPr>
          <p:nvPr/>
        </p:nvCxnSpPr>
        <p:spPr>
          <a:xfrm>
            <a:off x="8261326" y="3286752"/>
            <a:ext cx="3832218" cy="1423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A2AF2E-26BC-966B-A0CA-43536AC479B9}"/>
              </a:ext>
            </a:extLst>
          </p:cNvPr>
          <p:cNvCxnSpPr/>
          <p:nvPr/>
        </p:nvCxnSpPr>
        <p:spPr>
          <a:xfrm flipH="1" flipV="1">
            <a:off x="8268565" y="1506285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29ED8D-414E-A421-2B02-ACC12E3B0803}"/>
              </a:ext>
            </a:extLst>
          </p:cNvPr>
          <p:cNvCxnSpPr/>
          <p:nvPr/>
        </p:nvCxnSpPr>
        <p:spPr>
          <a:xfrm flipV="1">
            <a:off x="12111328" y="1515897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09E1D1-F028-2EFA-0108-09E8DD0B1708}"/>
              </a:ext>
            </a:extLst>
          </p:cNvPr>
          <p:cNvCxnSpPr>
            <a:cxnSpLocks/>
          </p:cNvCxnSpPr>
          <p:nvPr/>
        </p:nvCxnSpPr>
        <p:spPr>
          <a:xfrm flipV="1">
            <a:off x="8264938" y="4986339"/>
            <a:ext cx="3828606" cy="21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69DFC3-33D0-5C36-3EAB-E8C5C3FF4BA2}"/>
              </a:ext>
            </a:extLst>
          </p:cNvPr>
          <p:cNvCxnSpPr/>
          <p:nvPr/>
        </p:nvCxnSpPr>
        <p:spPr>
          <a:xfrm>
            <a:off x="10360438" y="3303999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C8A8318-3619-DF46-0A5D-84EA150935DE}"/>
              </a:ext>
            </a:extLst>
          </p:cNvPr>
          <p:cNvSpPr txBox="1"/>
          <p:nvPr/>
        </p:nvSpPr>
        <p:spPr>
          <a:xfrm>
            <a:off x="8391759" y="3392594"/>
            <a:ext cx="1953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Century Gothic" pitchFamily="34" charset="0"/>
                <a:cs typeface="Aharoni" pitchFamily="2" charset="-79"/>
              </a:rPr>
              <a:t>iê</a:t>
            </a:r>
            <a:endParaRPr lang="en-US" sz="9600" b="1" dirty="0">
              <a:solidFill>
                <a:srgbClr val="00206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D848AA6-EDA8-B97C-AEE0-4E078ECCEFB4}"/>
              </a:ext>
            </a:extLst>
          </p:cNvPr>
          <p:cNvSpPr txBox="1"/>
          <p:nvPr/>
        </p:nvSpPr>
        <p:spPr>
          <a:xfrm>
            <a:off x="10617376" y="3356406"/>
            <a:ext cx="147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  <a:cs typeface="Aharoni" pitchFamily="2" charset="-79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5656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8" grpId="0"/>
      <p:bldP spid="19" grpId="0"/>
      <p:bldP spid="28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BB849-CD62-C88D-CA4B-52FD9D780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3FF155-F3A6-0B28-D547-212B78CF73D3}"/>
              </a:ext>
            </a:extLst>
          </p:cNvPr>
          <p:cNvSpPr txBox="1"/>
          <p:nvPr/>
        </p:nvSpPr>
        <p:spPr>
          <a:xfrm>
            <a:off x="1057317" y="1558031"/>
            <a:ext cx="387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iêm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7416A-3829-6403-41D4-9F234D08028C}"/>
              </a:ext>
            </a:extLst>
          </p:cNvPr>
          <p:cNvSpPr txBox="1"/>
          <p:nvPr/>
        </p:nvSpPr>
        <p:spPr>
          <a:xfrm>
            <a:off x="1240785" y="3089742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iêp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4597C2-630F-C80A-8597-549ED00CF5F9}"/>
              </a:ext>
            </a:extLst>
          </p:cNvPr>
          <p:cNvSpPr txBox="1"/>
          <p:nvPr/>
        </p:nvSpPr>
        <p:spPr>
          <a:xfrm>
            <a:off x="5343813" y="2644170"/>
            <a:ext cx="1853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iê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F71D87-B793-4AC3-3B5F-55F2B5A0549B}"/>
              </a:ext>
            </a:extLst>
          </p:cNvPr>
          <p:cNvCxnSpPr/>
          <p:nvPr/>
        </p:nvCxnSpPr>
        <p:spPr>
          <a:xfrm>
            <a:off x="6880819" y="3618598"/>
            <a:ext cx="1827918" cy="4866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375933-6310-0EF6-BAEB-BF53C93C0125}"/>
              </a:ext>
            </a:extLst>
          </p:cNvPr>
          <p:cNvCxnSpPr/>
          <p:nvPr/>
        </p:nvCxnSpPr>
        <p:spPr>
          <a:xfrm flipV="1">
            <a:off x="6880819" y="2905106"/>
            <a:ext cx="1821193" cy="7134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92A60B1-C7FE-1BB5-5A32-6967FC6006D0}"/>
              </a:ext>
            </a:extLst>
          </p:cNvPr>
          <p:cNvSpPr txBox="1"/>
          <p:nvPr/>
        </p:nvSpPr>
        <p:spPr>
          <a:xfrm>
            <a:off x="8413826" y="1765746"/>
            <a:ext cx="2315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8DF53-0E35-B448-236D-5B10DFB6A615}"/>
              </a:ext>
            </a:extLst>
          </p:cNvPr>
          <p:cNvSpPr txBox="1"/>
          <p:nvPr/>
        </p:nvSpPr>
        <p:spPr>
          <a:xfrm>
            <a:off x="8583118" y="2991761"/>
            <a:ext cx="2440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65755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65DF6-6F46-E1A8-1EB4-364EC80D1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E94DEC-5F02-CE0D-ECAE-8B8E3F911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72" y="552894"/>
            <a:ext cx="4774019" cy="33705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351541-9AB6-9BEC-CF6F-5F09A5E59333}"/>
              </a:ext>
            </a:extLst>
          </p:cNvPr>
          <p:cNvSpPr txBox="1"/>
          <p:nvPr/>
        </p:nvSpPr>
        <p:spPr>
          <a:xfrm>
            <a:off x="1092526" y="3923415"/>
            <a:ext cx="3883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diêm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7E6A29-C1B8-FD65-241E-A0B5343C1421}"/>
              </a:ext>
            </a:extLst>
          </p:cNvPr>
          <p:cNvSpPr txBox="1"/>
          <p:nvPr/>
        </p:nvSpPr>
        <p:spPr>
          <a:xfrm>
            <a:off x="1907176" y="3923415"/>
            <a:ext cx="3378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iêm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48D132-FEAB-2697-33C7-5EAA087C2A70}"/>
              </a:ext>
            </a:extLst>
          </p:cNvPr>
          <p:cNvSpPr txBox="1"/>
          <p:nvPr/>
        </p:nvSpPr>
        <p:spPr>
          <a:xfrm>
            <a:off x="6952802" y="1079641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</a:rPr>
              <a:t>d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iêm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BFE5B9-6789-2EF8-DB12-139101F24DE2}"/>
              </a:ext>
            </a:extLst>
          </p:cNvPr>
          <p:cNvCxnSpPr/>
          <p:nvPr/>
        </p:nvCxnSpPr>
        <p:spPr>
          <a:xfrm>
            <a:off x="6952385" y="1114810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5E61E3-0121-511D-C21E-E5A0A0C0425B}"/>
              </a:ext>
            </a:extLst>
          </p:cNvPr>
          <p:cNvCxnSpPr/>
          <p:nvPr/>
        </p:nvCxnSpPr>
        <p:spPr>
          <a:xfrm>
            <a:off x="6938199" y="2865572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261E5E-604D-9D8B-6C81-8F8A946774F3}"/>
              </a:ext>
            </a:extLst>
          </p:cNvPr>
          <p:cNvCxnSpPr/>
          <p:nvPr/>
        </p:nvCxnSpPr>
        <p:spPr>
          <a:xfrm flipH="1" flipV="1">
            <a:off x="6964108" y="1114810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408FCE-8402-F265-3BD3-F6A25E83D3E1}"/>
              </a:ext>
            </a:extLst>
          </p:cNvPr>
          <p:cNvCxnSpPr/>
          <p:nvPr/>
        </p:nvCxnSpPr>
        <p:spPr>
          <a:xfrm flipV="1">
            <a:off x="11132847" y="1114810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A867EA-DD8C-D27E-3E6D-0C003B390BD0}"/>
              </a:ext>
            </a:extLst>
          </p:cNvPr>
          <p:cNvCxnSpPr/>
          <p:nvPr/>
        </p:nvCxnSpPr>
        <p:spPr>
          <a:xfrm flipV="1">
            <a:off x="6960481" y="4616151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FD176A-15D0-5C4F-B60E-1953AB1160BD}"/>
              </a:ext>
            </a:extLst>
          </p:cNvPr>
          <p:cNvCxnSpPr/>
          <p:nvPr/>
        </p:nvCxnSpPr>
        <p:spPr>
          <a:xfrm>
            <a:off x="8663499" y="2897362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7CF0953-2BAB-5492-61BF-65542A2A88D6}"/>
              </a:ext>
            </a:extLst>
          </p:cNvPr>
          <p:cNvSpPr txBox="1"/>
          <p:nvPr/>
        </p:nvSpPr>
        <p:spPr>
          <a:xfrm>
            <a:off x="7102138" y="2870667"/>
            <a:ext cx="1405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AF57B0-6ADF-C7EC-AFBE-35DDCB194FB1}"/>
              </a:ext>
            </a:extLst>
          </p:cNvPr>
          <p:cNvSpPr txBox="1"/>
          <p:nvPr/>
        </p:nvSpPr>
        <p:spPr>
          <a:xfrm>
            <a:off x="8490568" y="2889349"/>
            <a:ext cx="2798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iêm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94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E5182-32FA-5B23-1DC9-9B0277EDC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06DA0-464F-2CB1-2BF3-6710BFEBB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75" y="446568"/>
            <a:ext cx="4369980" cy="4029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0A76BF-985B-98D3-44F9-6A336F61928D}"/>
              </a:ext>
            </a:extLst>
          </p:cNvPr>
          <p:cNvSpPr txBox="1"/>
          <p:nvPr/>
        </p:nvSpPr>
        <p:spPr>
          <a:xfrm>
            <a:off x="1624154" y="4408554"/>
            <a:ext cx="3883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yếm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845E8-965F-0F88-E614-F718C558922A}"/>
              </a:ext>
            </a:extLst>
          </p:cNvPr>
          <p:cNvSpPr txBox="1"/>
          <p:nvPr/>
        </p:nvSpPr>
        <p:spPr>
          <a:xfrm>
            <a:off x="1624154" y="4442431"/>
            <a:ext cx="3378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yếm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8CE66-EC63-7C8C-55F6-DE2C331A12A8}"/>
              </a:ext>
            </a:extLst>
          </p:cNvPr>
          <p:cNvSpPr txBox="1"/>
          <p:nvPr/>
        </p:nvSpPr>
        <p:spPr>
          <a:xfrm>
            <a:off x="6846476" y="905920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yếm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237ADD-10B8-4A34-3E77-C75219F7505E}"/>
              </a:ext>
            </a:extLst>
          </p:cNvPr>
          <p:cNvCxnSpPr/>
          <p:nvPr/>
        </p:nvCxnSpPr>
        <p:spPr>
          <a:xfrm>
            <a:off x="6846059" y="94108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D5CB8-EAD2-19CD-6A1C-545D84F9770B}"/>
              </a:ext>
            </a:extLst>
          </p:cNvPr>
          <p:cNvCxnSpPr/>
          <p:nvPr/>
        </p:nvCxnSpPr>
        <p:spPr>
          <a:xfrm>
            <a:off x="6831873" y="2691851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FBD019-C6EC-072A-F754-C8084FC66C29}"/>
              </a:ext>
            </a:extLst>
          </p:cNvPr>
          <p:cNvCxnSpPr/>
          <p:nvPr/>
        </p:nvCxnSpPr>
        <p:spPr>
          <a:xfrm flipH="1" flipV="1">
            <a:off x="6857782" y="94108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586E89-ADA8-4608-C4CA-1386D8DE6082}"/>
              </a:ext>
            </a:extLst>
          </p:cNvPr>
          <p:cNvCxnSpPr/>
          <p:nvPr/>
        </p:nvCxnSpPr>
        <p:spPr>
          <a:xfrm flipV="1">
            <a:off x="11026521" y="94108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2CF0D1-2C17-DB97-79E1-D75A08D4E0D0}"/>
              </a:ext>
            </a:extLst>
          </p:cNvPr>
          <p:cNvCxnSpPr/>
          <p:nvPr/>
        </p:nvCxnSpPr>
        <p:spPr>
          <a:xfrm flipV="1">
            <a:off x="6854155" y="444243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62AEF7-15F6-46F0-B25F-CD1DF80F4401}"/>
              </a:ext>
            </a:extLst>
          </p:cNvPr>
          <p:cNvCxnSpPr/>
          <p:nvPr/>
        </p:nvCxnSpPr>
        <p:spPr>
          <a:xfrm>
            <a:off x="8557173" y="27236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9CBD399-0886-33E2-D32F-2D5062D0ACD6}"/>
              </a:ext>
            </a:extLst>
          </p:cNvPr>
          <p:cNvSpPr txBox="1"/>
          <p:nvPr/>
        </p:nvSpPr>
        <p:spPr>
          <a:xfrm>
            <a:off x="6995812" y="2803276"/>
            <a:ext cx="140523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B0F0"/>
                </a:solidFill>
                <a:highlight>
                  <a:srgbClr val="FFFF00"/>
                </a:highlight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00B0F0"/>
                </a:solidFill>
                <a:highlight>
                  <a:srgbClr val="FFFF00"/>
                </a:highlight>
                <a:latin typeface="Century Gothic" pitchFamily="34" charset="0"/>
                <a:cs typeface="Aharoni" pitchFamily="2" charset="-79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8D4CEC-FF66-2E78-28A9-35415FEE8B83}"/>
              </a:ext>
            </a:extLst>
          </p:cNvPr>
          <p:cNvSpPr txBox="1"/>
          <p:nvPr/>
        </p:nvSpPr>
        <p:spPr>
          <a:xfrm>
            <a:off x="8109519" y="2715628"/>
            <a:ext cx="3405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yêm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240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065F3-7AB3-B951-F695-41CDE6755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FE3DA8-4041-A47F-DA88-7A1B37CCB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52" y="435935"/>
            <a:ext cx="3838063" cy="38596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23E6E4-3FA2-5237-EB98-549BE50F0547}"/>
              </a:ext>
            </a:extLst>
          </p:cNvPr>
          <p:cNvSpPr txBox="1"/>
          <p:nvPr/>
        </p:nvSpPr>
        <p:spPr>
          <a:xfrm>
            <a:off x="372141" y="4391248"/>
            <a:ext cx="6273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tấm</a:t>
            </a:r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thiếp</a:t>
            </a:r>
            <a:endParaRPr lang="en-US" sz="9600" b="1" dirty="0"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8DAF3-1707-7EA3-E5D9-FCC801DFD61C}"/>
              </a:ext>
            </a:extLst>
          </p:cNvPr>
          <p:cNvSpPr txBox="1"/>
          <p:nvPr/>
        </p:nvSpPr>
        <p:spPr>
          <a:xfrm>
            <a:off x="3941137" y="4391248"/>
            <a:ext cx="3378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iếp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15C8E-DD48-8F73-59C9-226E39326605}"/>
              </a:ext>
            </a:extLst>
          </p:cNvPr>
          <p:cNvSpPr txBox="1"/>
          <p:nvPr/>
        </p:nvSpPr>
        <p:spPr>
          <a:xfrm>
            <a:off x="6846476" y="905920"/>
            <a:ext cx="4336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Century Gothic" pitchFamily="34" charset="0"/>
              </a:rPr>
              <a:t> </a:t>
            </a:r>
            <a:r>
              <a:rPr lang="en-US" sz="9600" b="1" dirty="0" err="1">
                <a:latin typeface="Century Gothic" pitchFamily="34" charset="0"/>
              </a:rPr>
              <a:t>th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</a:rPr>
              <a:t>iếp</a:t>
            </a:r>
            <a:r>
              <a:rPr lang="en-US" sz="9600" b="1" dirty="0">
                <a:solidFill>
                  <a:srgbClr val="002060"/>
                </a:solidFill>
                <a:latin typeface="Century Gothic" pitchFamily="34" charset="0"/>
              </a:rPr>
              <a:t>   </a:t>
            </a:r>
            <a:r>
              <a:rPr lang="en-US" sz="9600" dirty="0">
                <a:solidFill>
                  <a:srgbClr val="002060"/>
                </a:solidFill>
                <a:latin typeface="Century Gothic" pitchFamily="34" charset="0"/>
              </a:rPr>
              <a:t>                      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525EB8-1A78-BEAF-49DC-7263A5075FB7}"/>
              </a:ext>
            </a:extLst>
          </p:cNvPr>
          <p:cNvCxnSpPr/>
          <p:nvPr/>
        </p:nvCxnSpPr>
        <p:spPr>
          <a:xfrm>
            <a:off x="6846059" y="941089"/>
            <a:ext cx="420967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D58B69-3D37-9624-43AC-DCA7F209ABBC}"/>
              </a:ext>
            </a:extLst>
          </p:cNvPr>
          <p:cNvCxnSpPr/>
          <p:nvPr/>
        </p:nvCxnSpPr>
        <p:spPr>
          <a:xfrm>
            <a:off x="6831873" y="2691851"/>
            <a:ext cx="4209670" cy="7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13ECCA-D3E1-9C8E-B58A-67476672B280}"/>
              </a:ext>
            </a:extLst>
          </p:cNvPr>
          <p:cNvCxnSpPr/>
          <p:nvPr/>
        </p:nvCxnSpPr>
        <p:spPr>
          <a:xfrm flipH="1" flipV="1">
            <a:off x="6857782" y="941089"/>
            <a:ext cx="1" cy="34826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D0E0CE-4223-AE7B-90F9-2B2CEE940D3D}"/>
              </a:ext>
            </a:extLst>
          </p:cNvPr>
          <p:cNvCxnSpPr/>
          <p:nvPr/>
        </p:nvCxnSpPr>
        <p:spPr>
          <a:xfrm flipV="1">
            <a:off x="11026521" y="941089"/>
            <a:ext cx="29208" cy="3497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D3823F-4F80-38DD-5CD1-D178447A3E51}"/>
              </a:ext>
            </a:extLst>
          </p:cNvPr>
          <p:cNvCxnSpPr/>
          <p:nvPr/>
        </p:nvCxnSpPr>
        <p:spPr>
          <a:xfrm flipV="1">
            <a:off x="6854155" y="4442430"/>
            <a:ext cx="41910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34466-2576-407D-3014-85771D018EFC}"/>
              </a:ext>
            </a:extLst>
          </p:cNvPr>
          <p:cNvCxnSpPr/>
          <p:nvPr/>
        </p:nvCxnSpPr>
        <p:spPr>
          <a:xfrm>
            <a:off x="8557173" y="2723641"/>
            <a:ext cx="0" cy="1715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27229C6-C2EC-85ED-5FDA-405570A20F89}"/>
              </a:ext>
            </a:extLst>
          </p:cNvPr>
          <p:cNvSpPr txBox="1"/>
          <p:nvPr/>
        </p:nvSpPr>
        <p:spPr>
          <a:xfrm>
            <a:off x="6979004" y="2694088"/>
            <a:ext cx="140523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atin typeface="Century Gothic" pitchFamily="34" charset="0"/>
                <a:cs typeface="Aharoni" pitchFamily="2" charset="-79"/>
              </a:rPr>
              <a:t>th</a:t>
            </a:r>
            <a:r>
              <a:rPr lang="en-US" sz="8000" dirty="0">
                <a:solidFill>
                  <a:srgbClr val="00B0F0"/>
                </a:solidFill>
                <a:highlight>
                  <a:srgbClr val="FFFF00"/>
                </a:highlight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>
                <a:solidFill>
                  <a:srgbClr val="00B0F0"/>
                </a:solidFill>
                <a:highlight>
                  <a:srgbClr val="FFFF00"/>
                </a:highlight>
                <a:latin typeface="Century Gothic" pitchFamily="34" charset="0"/>
                <a:cs typeface="Aharoni" pitchFamily="2" charset="-79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A8BEB2-E1E3-22E3-2258-E24D05F7646B}"/>
              </a:ext>
            </a:extLst>
          </p:cNvPr>
          <p:cNvSpPr txBox="1"/>
          <p:nvPr/>
        </p:nvSpPr>
        <p:spPr>
          <a:xfrm>
            <a:off x="8513288" y="2718348"/>
            <a:ext cx="2798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Century Gothic" pitchFamily="34" charset="0"/>
                <a:cs typeface="Aharoni" pitchFamily="2" charset="-79"/>
              </a:rPr>
              <a:t>iếp</a:t>
            </a:r>
            <a:endParaRPr lang="en-US" sz="9600" b="1" dirty="0">
              <a:solidFill>
                <a:srgbClr val="FF0000"/>
              </a:solidFill>
              <a:latin typeface="Century Gothic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115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F2F8C-0896-11DF-18F7-E439F7323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52296-981C-CC25-8F28-5B08021AFB44}"/>
              </a:ext>
            </a:extLst>
          </p:cNvPr>
          <p:cNvSpPr txBox="1"/>
          <p:nvPr/>
        </p:nvSpPr>
        <p:spPr>
          <a:xfrm>
            <a:off x="1187232" y="3278276"/>
            <a:ext cx="2491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000" b="1" noProof="0" dirty="0">
                <a:solidFill>
                  <a:prstClr val="black"/>
                </a:solidFill>
                <a:cs typeface="Times New Roman" panose="02020603050405020304" pitchFamily="18" charset="0"/>
              </a:rPr>
              <a:t>d</a:t>
            </a:r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C557A8-3D9F-3F56-52E8-4EBF0551938D}"/>
              </a:ext>
            </a:extLst>
          </p:cNvPr>
          <p:cNvSpPr/>
          <p:nvPr/>
        </p:nvSpPr>
        <p:spPr>
          <a:xfrm>
            <a:off x="9562843" y="4273904"/>
            <a:ext cx="1436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iêp</a:t>
            </a:r>
            <a:endParaRPr lang="en-US" sz="6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77771B-A7EB-E34D-1FFE-591ED1F3F2D7}"/>
              </a:ext>
            </a:extLst>
          </p:cNvPr>
          <p:cNvSpPr/>
          <p:nvPr/>
        </p:nvSpPr>
        <p:spPr>
          <a:xfrm>
            <a:off x="5208938" y="4305898"/>
            <a:ext cx="18678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yê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F0AB12-940E-60C2-CA75-DEF2DD3BEA0E}"/>
              </a:ext>
            </a:extLst>
          </p:cNvPr>
          <p:cNvSpPr/>
          <p:nvPr/>
        </p:nvSpPr>
        <p:spPr>
          <a:xfrm>
            <a:off x="1664903" y="4281220"/>
            <a:ext cx="16466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iê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32332-085A-125C-22F4-46AFB9AD7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50" y="1023681"/>
            <a:ext cx="2401289" cy="19572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09214B3-F749-7923-E2FB-C984A08E09A6}"/>
              </a:ext>
            </a:extLst>
          </p:cNvPr>
          <p:cNvGrpSpPr/>
          <p:nvPr/>
        </p:nvGrpSpPr>
        <p:grpSpPr>
          <a:xfrm>
            <a:off x="5155813" y="3260727"/>
            <a:ext cx="2202005" cy="1045171"/>
            <a:chOff x="2017118" y="4311801"/>
            <a:chExt cx="2202005" cy="10451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A3A30B-D2E0-DB42-56EA-D544E6C3737B}"/>
                </a:ext>
              </a:extLst>
            </p:cNvPr>
            <p:cNvSpPr txBox="1"/>
            <p:nvPr/>
          </p:nvSpPr>
          <p:spPr>
            <a:xfrm>
              <a:off x="2017118" y="4341309"/>
              <a:ext cx="2202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yê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DC966E-DE6E-5791-6E7C-0C9FA62BB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4858" y="4311801"/>
              <a:ext cx="175254" cy="15553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49B6C25-F8EC-58EA-4BC2-A061E3DF28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15"/>
          <a:stretch/>
        </p:blipFill>
        <p:spPr>
          <a:xfrm>
            <a:off x="5020946" y="967543"/>
            <a:ext cx="2090615" cy="209760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456F67C-C97F-76DC-1364-0F2C045F36D7}"/>
              </a:ext>
            </a:extLst>
          </p:cNvPr>
          <p:cNvGrpSpPr/>
          <p:nvPr/>
        </p:nvGrpSpPr>
        <p:grpSpPr>
          <a:xfrm>
            <a:off x="8834492" y="3295633"/>
            <a:ext cx="3251567" cy="1033172"/>
            <a:chOff x="1298557" y="4566197"/>
            <a:chExt cx="3251567" cy="103317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3E05AA-07CF-4FE6-09F3-6B3515FF8FCF}"/>
                </a:ext>
              </a:extLst>
            </p:cNvPr>
            <p:cNvSpPr txBox="1"/>
            <p:nvPr/>
          </p:nvSpPr>
          <p:spPr>
            <a:xfrm>
              <a:off x="1298557" y="4583706"/>
              <a:ext cx="32515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b="1" noProof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th</a:t>
              </a:r>
              <a:r>
                <a:rPr lang="vi-VN" sz="6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iêp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3E1A053-2FAE-9817-1DD8-48ADA6738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6890" y="4566197"/>
              <a:ext cx="179071" cy="15892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3808846-22B9-137C-1DD8-9CE79F684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6271" y="1038270"/>
            <a:ext cx="2054556" cy="201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118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UTM Avo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21</cp:revision>
  <dcterms:created xsi:type="dcterms:W3CDTF">2025-11-02T13:25:50Z</dcterms:created>
  <dcterms:modified xsi:type="dcterms:W3CDTF">2025-11-03T09:24:08Z</dcterms:modified>
</cp:coreProperties>
</file>