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684" r:id="rId3"/>
    <p:sldMasterId id="2147483696" r:id="rId4"/>
  </p:sldMasterIdLst>
  <p:notesMasterIdLst>
    <p:notesMasterId r:id="rId27"/>
  </p:notesMasterIdLst>
  <p:sldIdLst>
    <p:sldId id="256" r:id="rId5"/>
    <p:sldId id="259" r:id="rId6"/>
    <p:sldId id="266" r:id="rId7"/>
    <p:sldId id="260" r:id="rId8"/>
    <p:sldId id="271" r:id="rId9"/>
    <p:sldId id="429" r:id="rId10"/>
    <p:sldId id="427" r:id="rId11"/>
    <p:sldId id="428" r:id="rId12"/>
    <p:sldId id="419" r:id="rId13"/>
    <p:sldId id="420" r:id="rId14"/>
    <p:sldId id="421" r:id="rId15"/>
    <p:sldId id="422" r:id="rId16"/>
    <p:sldId id="424" r:id="rId17"/>
    <p:sldId id="426" r:id="rId18"/>
    <p:sldId id="430" r:id="rId19"/>
    <p:sldId id="257" r:id="rId20"/>
    <p:sldId id="274" r:id="rId21"/>
    <p:sldId id="431" r:id="rId22"/>
    <p:sldId id="263" r:id="rId23"/>
    <p:sldId id="277" r:id="rId24"/>
    <p:sldId id="279" r:id="rId25"/>
    <p:sldId id="280" r:id="rId26"/>
  </p:sldIdLst>
  <p:sldSz cx="12192000" cy="6858000"/>
  <p:notesSz cx="6858000" cy="9144000"/>
  <p:embeddedFontLst>
    <p:embeddedFont>
      <p:font typeface="Impact" panose="020B0806030902050204" pitchFamily="34" charset="0"/>
      <p:regular r:id="rId28"/>
    </p:embeddedFont>
    <p:embeddedFont>
      <p:font typeface="Yusei Magic" panose="020B0604020202020204" charset="0"/>
      <p:regular r:id="rId29"/>
      <p:bold r:id="rId30"/>
      <p:italic r:id="rId31"/>
      <p:boldItalic r:id="rId32"/>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F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94643"/>
  </p:normalViewPr>
  <p:slideViewPr>
    <p:cSldViewPr snapToGrid="0">
      <p:cViewPr>
        <p:scale>
          <a:sx n="72" d="100"/>
          <a:sy n="72" d="100"/>
        </p:scale>
        <p:origin x="115" y="11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8E58C0-7F11-BB47-B629-0B1411425560}" type="datetimeFigureOut">
              <a:rPr lang="en-VN" smtClean="0"/>
              <a:t>10/29/2025</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062667-E5C5-8343-93A3-996E43A2BFE3}" type="slidenum">
              <a:rPr lang="en-VN" smtClean="0"/>
              <a:t>‹#›</a:t>
            </a:fld>
            <a:endParaRPr lang="en-VN"/>
          </a:p>
        </p:txBody>
      </p:sp>
    </p:spTree>
    <p:extLst>
      <p:ext uri="{BB962C8B-B14F-4D97-AF65-F5344CB8AC3E}">
        <p14:creationId xmlns:p14="http://schemas.microsoft.com/office/powerpoint/2010/main" val="2265338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Bấm vào các con vật để đến các câu hỏi</a:t>
            </a:r>
          </a:p>
          <a:p>
            <a:r>
              <a:rPr lang="en-VN" dirty="0"/>
              <a:t>Trả lời hết bấm vào ”Về nhà thôi” để tiếp tục bài giảng.</a:t>
            </a:r>
          </a:p>
        </p:txBody>
      </p:sp>
      <p:sp>
        <p:nvSpPr>
          <p:cNvPr id="4" name="Slide Number Placeholder 3"/>
          <p:cNvSpPr>
            <a:spLocks noGrp="1"/>
          </p:cNvSpPr>
          <p:nvPr>
            <p:ph type="sldNum" sz="quarter" idx="5"/>
          </p:nvPr>
        </p:nvSpPr>
        <p:spPr/>
        <p:txBody>
          <a:bodyPr/>
          <a:lstStyle/>
          <a:p>
            <a:fld id="{6D062667-E5C5-8343-93A3-996E43A2BFE3}" type="slidenum">
              <a:rPr lang="en-VN" smtClean="0"/>
              <a:t>9</a:t>
            </a:fld>
            <a:endParaRPr lang="en-VN"/>
          </a:p>
        </p:txBody>
      </p:sp>
    </p:spTree>
    <p:extLst>
      <p:ext uri="{BB962C8B-B14F-4D97-AF65-F5344CB8AC3E}">
        <p14:creationId xmlns:p14="http://schemas.microsoft.com/office/powerpoint/2010/main" val="4279602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VN" dirty="0"/>
              <a:t>Trả lời xong, bấm vào ngôi nhà để tiếp tục về chọn ở slide đầu tiên</a:t>
            </a:r>
          </a:p>
        </p:txBody>
      </p:sp>
      <p:sp>
        <p:nvSpPr>
          <p:cNvPr id="4" name="Slide Number Placeholder 3"/>
          <p:cNvSpPr>
            <a:spLocks noGrp="1"/>
          </p:cNvSpPr>
          <p:nvPr>
            <p:ph type="sldNum" sz="quarter" idx="5"/>
          </p:nvPr>
        </p:nvSpPr>
        <p:spPr/>
        <p:txBody>
          <a:bodyPr/>
          <a:lstStyle/>
          <a:p>
            <a:fld id="{6D062667-E5C5-8343-93A3-996E43A2BFE3}" type="slidenum">
              <a:rPr lang="en-VN" smtClean="0"/>
              <a:t>10</a:t>
            </a:fld>
            <a:endParaRPr lang="en-VN"/>
          </a:p>
        </p:txBody>
      </p:sp>
    </p:spTree>
    <p:extLst>
      <p:ext uri="{BB962C8B-B14F-4D97-AF65-F5344CB8AC3E}">
        <p14:creationId xmlns:p14="http://schemas.microsoft.com/office/powerpoint/2010/main" val="989284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Trả lời xong, bấm vào ngôi nhà để tiếp tục về chọn ở slide đầu tiên</a:t>
            </a:r>
          </a:p>
          <a:p>
            <a:endParaRPr lang="en-VN" dirty="0"/>
          </a:p>
        </p:txBody>
      </p:sp>
      <p:sp>
        <p:nvSpPr>
          <p:cNvPr id="4" name="Slide Number Placeholder 3"/>
          <p:cNvSpPr>
            <a:spLocks noGrp="1"/>
          </p:cNvSpPr>
          <p:nvPr>
            <p:ph type="sldNum" sz="quarter" idx="5"/>
          </p:nvPr>
        </p:nvSpPr>
        <p:spPr/>
        <p:txBody>
          <a:bodyPr/>
          <a:lstStyle/>
          <a:p>
            <a:fld id="{6D062667-E5C5-8343-93A3-996E43A2BFE3}" type="slidenum">
              <a:rPr lang="en-VN" smtClean="0"/>
              <a:t>11</a:t>
            </a:fld>
            <a:endParaRPr lang="en-VN"/>
          </a:p>
        </p:txBody>
      </p:sp>
    </p:spTree>
    <p:extLst>
      <p:ext uri="{BB962C8B-B14F-4D97-AF65-F5344CB8AC3E}">
        <p14:creationId xmlns:p14="http://schemas.microsoft.com/office/powerpoint/2010/main" val="416880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Trả lời xong, bấm vào ngôi nhà để tiếp tục về chọn ở slide đầu tiên</a:t>
            </a:r>
          </a:p>
          <a:p>
            <a:endParaRPr lang="en-VN" dirty="0"/>
          </a:p>
        </p:txBody>
      </p:sp>
      <p:sp>
        <p:nvSpPr>
          <p:cNvPr id="4" name="Slide Number Placeholder 3"/>
          <p:cNvSpPr>
            <a:spLocks noGrp="1"/>
          </p:cNvSpPr>
          <p:nvPr>
            <p:ph type="sldNum" sz="quarter" idx="5"/>
          </p:nvPr>
        </p:nvSpPr>
        <p:spPr/>
        <p:txBody>
          <a:bodyPr/>
          <a:lstStyle/>
          <a:p>
            <a:fld id="{6D062667-E5C5-8343-93A3-996E43A2BFE3}" type="slidenum">
              <a:rPr lang="en-VN" smtClean="0"/>
              <a:t>12</a:t>
            </a:fld>
            <a:endParaRPr lang="en-VN"/>
          </a:p>
        </p:txBody>
      </p:sp>
    </p:spTree>
    <p:extLst>
      <p:ext uri="{BB962C8B-B14F-4D97-AF65-F5344CB8AC3E}">
        <p14:creationId xmlns:p14="http://schemas.microsoft.com/office/powerpoint/2010/main" val="49525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Trả lời xong, bấm vào ngôi nhà để tiếp tục về chọn ở slide đầu tiên</a:t>
            </a:r>
          </a:p>
          <a:p>
            <a:endParaRPr lang="en-VN" dirty="0"/>
          </a:p>
        </p:txBody>
      </p:sp>
      <p:sp>
        <p:nvSpPr>
          <p:cNvPr id="4" name="Slide Number Placeholder 3"/>
          <p:cNvSpPr>
            <a:spLocks noGrp="1"/>
          </p:cNvSpPr>
          <p:nvPr>
            <p:ph type="sldNum" sz="quarter" idx="5"/>
          </p:nvPr>
        </p:nvSpPr>
        <p:spPr/>
        <p:txBody>
          <a:bodyPr/>
          <a:lstStyle/>
          <a:p>
            <a:fld id="{6D062667-E5C5-8343-93A3-996E43A2BFE3}" type="slidenum">
              <a:rPr lang="en-VN" smtClean="0"/>
              <a:t>13</a:t>
            </a:fld>
            <a:endParaRPr lang="en-VN"/>
          </a:p>
        </p:txBody>
      </p:sp>
    </p:spTree>
    <p:extLst>
      <p:ext uri="{BB962C8B-B14F-4D97-AF65-F5344CB8AC3E}">
        <p14:creationId xmlns:p14="http://schemas.microsoft.com/office/powerpoint/2010/main" val="3563934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D5110138-3DB4-3C7C-E816-F5024D254ED5}"/>
              </a:ext>
            </a:extLst>
          </p:cNvPr>
          <p:cNvSpPr>
            <a:spLocks noGrp="1" noRot="1" noChangeAspect="1" noChangeArrowheads="1" noTextEdit="1"/>
          </p:cNvSpPr>
          <p:nvPr>
            <p:ph type="sldImg"/>
          </p:nvPr>
        </p:nvSpPr>
        <p:spPr>
          <a:xfrm>
            <a:off x="381000" y="685800"/>
            <a:ext cx="6096000" cy="3429000"/>
          </a:xfrm>
          <a:ln/>
        </p:spPr>
      </p:sp>
      <p:sp>
        <p:nvSpPr>
          <p:cNvPr id="14339" name="Notes Placeholder 2">
            <a:extLst>
              <a:ext uri="{FF2B5EF4-FFF2-40B4-BE49-F238E27FC236}">
                <a16:creationId xmlns:a16="http://schemas.microsoft.com/office/drawing/2014/main" id="{AECBFFE9-2A16-1D31-6BFD-87C26094477A}"/>
              </a:ext>
            </a:extLst>
          </p:cNvPr>
          <p:cNvSpPr>
            <a:spLocks noGrp="1" noChangeArrowheads="1"/>
          </p:cNvSpPr>
          <p:nvPr>
            <p:ph type="body" idx="1"/>
          </p:nvPr>
        </p:nvSpPr>
        <p:spPr>
          <a:noFill/>
        </p:spPr>
        <p:txBody>
          <a:bodyPr/>
          <a:lstStyle/>
          <a:p>
            <a:endParaRPr lang="en-US" altLang="en-US"/>
          </a:p>
        </p:txBody>
      </p:sp>
      <p:sp>
        <p:nvSpPr>
          <p:cNvPr id="14340" name="Slide Number Placeholder 3">
            <a:extLst>
              <a:ext uri="{FF2B5EF4-FFF2-40B4-BE49-F238E27FC236}">
                <a16:creationId xmlns:a16="http://schemas.microsoft.com/office/drawing/2014/main" id="{D2265029-D352-F29B-0E97-B61FBF8172EA}"/>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8C9F369-36A3-1440-8FAC-1F49BD53C0A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10/29/2025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10/29/2025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10/29/2025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10/29/2025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10/29/2025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endParaRPr lang="en-US" dirty="0"/>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51F712D6-FF39-8248-928B-7210345D8EE3}" type="slidenum">
              <a:rPr lang="en-US" altLang="en-US" smtClean="0"/>
              <a:pPr/>
              <a:t>‹#›</a:t>
            </a:fld>
            <a:endParaRPr lang="en-US" altLang="en-US"/>
          </a:p>
        </p:txBody>
      </p:sp>
    </p:spTree>
    <p:extLst>
      <p:ext uri="{BB962C8B-B14F-4D97-AF65-F5344CB8AC3E}">
        <p14:creationId xmlns:p14="http://schemas.microsoft.com/office/powerpoint/2010/main" val="3114489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C1998B0-9422-AC45-83C1-9A1708636FAD}" type="slidenum">
              <a:rPr lang="en-US" altLang="en-US" smtClean="0"/>
              <a:pPr/>
              <a:t>‹#›</a:t>
            </a:fld>
            <a:endParaRPr lang="en-US" altLang="en-US"/>
          </a:p>
        </p:txBody>
      </p:sp>
    </p:spTree>
    <p:extLst>
      <p:ext uri="{BB962C8B-B14F-4D97-AF65-F5344CB8AC3E}">
        <p14:creationId xmlns:p14="http://schemas.microsoft.com/office/powerpoint/2010/main" val="583935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5999"/>
            </a:lvl1pPr>
          </a:lstStyle>
          <a:p>
            <a:r>
              <a:rPr lang="en-US"/>
              <a:t>Click to edit Master title style</a:t>
            </a:r>
            <a:endParaRPr lang="en-US" dirty="0"/>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9D63C05-A5D8-AE45-B95C-BDC19F24E84B}" type="slidenum">
              <a:rPr lang="en-US" altLang="en-US" smtClean="0"/>
              <a:pPr/>
              <a:t>‹#›</a:t>
            </a:fld>
            <a:endParaRPr lang="en-US" altLang="en-US"/>
          </a:p>
        </p:txBody>
      </p:sp>
    </p:spTree>
    <p:extLst>
      <p:ext uri="{BB962C8B-B14F-4D97-AF65-F5344CB8AC3E}">
        <p14:creationId xmlns:p14="http://schemas.microsoft.com/office/powerpoint/2010/main" val="2467852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FB2C8E26-554A-9849-9E1C-B725E4715C89}" type="slidenum">
              <a:rPr lang="en-US" altLang="en-US" smtClean="0"/>
              <a:pPr/>
              <a:t>‹#›</a:t>
            </a:fld>
            <a:endParaRPr lang="en-US" altLang="en-US"/>
          </a:p>
        </p:txBody>
      </p:sp>
    </p:spTree>
    <p:extLst>
      <p:ext uri="{BB962C8B-B14F-4D97-AF65-F5344CB8AC3E}">
        <p14:creationId xmlns:p14="http://schemas.microsoft.com/office/powerpoint/2010/main" val="3469455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92F39334-2CC1-EC4B-BE90-882770429D5C}" type="slidenum">
              <a:rPr lang="en-US" altLang="en-US" smtClean="0"/>
              <a:pPr/>
              <a:t>‹#›</a:t>
            </a:fld>
            <a:endParaRPr lang="en-US" altLang="en-US"/>
          </a:p>
        </p:txBody>
      </p:sp>
    </p:spTree>
    <p:extLst>
      <p:ext uri="{BB962C8B-B14F-4D97-AF65-F5344CB8AC3E}">
        <p14:creationId xmlns:p14="http://schemas.microsoft.com/office/powerpoint/2010/main" val="25938621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3F4AB8A9-2AA6-D349-8BA9-EB1781D4EF22}" type="slidenum">
              <a:rPr lang="en-US" altLang="en-US" smtClean="0"/>
              <a:pPr/>
              <a:t>‹#›</a:t>
            </a:fld>
            <a:endParaRPr lang="en-US" altLang="en-US"/>
          </a:p>
        </p:txBody>
      </p:sp>
    </p:spTree>
    <p:extLst>
      <p:ext uri="{BB962C8B-B14F-4D97-AF65-F5344CB8AC3E}">
        <p14:creationId xmlns:p14="http://schemas.microsoft.com/office/powerpoint/2010/main" val="309617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58F5BEC7-74F9-4846-A288-CCFB34D65A10}" type="slidenum">
              <a:rPr lang="en-US" altLang="en-US" smtClean="0"/>
              <a:pPr/>
              <a:t>‹#›</a:t>
            </a:fld>
            <a:endParaRPr lang="en-US" altLang="en-US"/>
          </a:p>
        </p:txBody>
      </p:sp>
    </p:spTree>
    <p:extLst>
      <p:ext uri="{BB962C8B-B14F-4D97-AF65-F5344CB8AC3E}">
        <p14:creationId xmlns:p14="http://schemas.microsoft.com/office/powerpoint/2010/main" val="8006788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C74E2BA-92D4-B343-860D-DC6DD05463F8}" type="slidenum">
              <a:rPr lang="en-US" altLang="en-US" smtClean="0"/>
              <a:pPr/>
              <a:t>‹#›</a:t>
            </a:fld>
            <a:endParaRPr lang="en-US" altLang="en-US"/>
          </a:p>
        </p:txBody>
      </p:sp>
    </p:spTree>
    <p:extLst>
      <p:ext uri="{BB962C8B-B14F-4D97-AF65-F5344CB8AC3E}">
        <p14:creationId xmlns:p14="http://schemas.microsoft.com/office/powerpoint/2010/main" val="31571630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8D27F86E-29DF-0B47-8CBD-4E7F537BF257}" type="slidenum">
              <a:rPr lang="en-US" altLang="en-US" smtClean="0"/>
              <a:pPr/>
              <a:t>‹#›</a:t>
            </a:fld>
            <a:endParaRPr lang="en-US" altLang="en-US"/>
          </a:p>
        </p:txBody>
      </p:sp>
    </p:spTree>
    <p:extLst>
      <p:ext uri="{BB962C8B-B14F-4D97-AF65-F5344CB8AC3E}">
        <p14:creationId xmlns:p14="http://schemas.microsoft.com/office/powerpoint/2010/main" val="36012398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6B3E24AD-ED36-174F-9EE8-573C12D44C8E}" type="slidenum">
              <a:rPr lang="en-US" altLang="en-US" smtClean="0"/>
              <a:pPr/>
              <a:t>‹#›</a:t>
            </a:fld>
            <a:endParaRPr lang="en-US" altLang="en-US"/>
          </a:p>
        </p:txBody>
      </p:sp>
    </p:spTree>
    <p:extLst>
      <p:ext uri="{BB962C8B-B14F-4D97-AF65-F5344CB8AC3E}">
        <p14:creationId xmlns:p14="http://schemas.microsoft.com/office/powerpoint/2010/main" val="2922161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E5D472F-59F8-D340-A277-D89AF87188A4}" type="slidenum">
              <a:rPr lang="en-US" altLang="en-US" smtClean="0"/>
              <a:pPr/>
              <a:t>‹#›</a:t>
            </a:fld>
            <a:endParaRPr lang="en-US" altLang="en-US"/>
          </a:p>
        </p:txBody>
      </p:sp>
    </p:spTree>
    <p:extLst>
      <p:ext uri="{BB962C8B-B14F-4D97-AF65-F5344CB8AC3E}">
        <p14:creationId xmlns:p14="http://schemas.microsoft.com/office/powerpoint/2010/main" val="38996595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9033708F-BFE5-2FDB-23AD-0C8DAF63916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50A787C4-6AAA-01AB-7CE8-0DE7D4F560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546D45E-B89E-B4F7-C676-543CD5F5F017}"/>
              </a:ext>
            </a:extLst>
          </p:cNvPr>
          <p:cNvSpPr>
            <a:spLocks noGrp="1" noChangeArrowheads="1"/>
          </p:cNvSpPr>
          <p:nvPr>
            <p:ph type="sldNum" sz="quarter" idx="12"/>
          </p:nvPr>
        </p:nvSpPr>
        <p:spPr>
          <a:ln/>
        </p:spPr>
        <p:txBody>
          <a:bodyPr/>
          <a:lstStyle>
            <a:lvl1pPr>
              <a:defRPr/>
            </a:lvl1pPr>
          </a:lstStyle>
          <a:p>
            <a:fld id="{DA66B0B8-EDB7-204E-8E07-893FA3965F2D}" type="slidenum">
              <a:rPr lang="en-US" altLang="en-US"/>
              <a:pPr/>
              <a:t>‹#›</a:t>
            </a:fld>
            <a:endParaRPr lang="en-US" altLang="en-US"/>
          </a:p>
        </p:txBody>
      </p:sp>
    </p:spTree>
    <p:extLst>
      <p:ext uri="{BB962C8B-B14F-4D97-AF65-F5344CB8AC3E}">
        <p14:creationId xmlns:p14="http://schemas.microsoft.com/office/powerpoint/2010/main" val="482331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10/29/2025</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10/29/2025</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10/29/2025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10/29/2025</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E5042D-565F-ED41-A536-E87F75250DFC}" type="slidenum">
              <a:rPr lang="en-US" altLang="en-US" smtClean="0"/>
              <a:pPr/>
              <a:t>‹#›</a:t>
            </a:fld>
            <a:endParaRPr lang="en-US" altLang="en-US"/>
          </a:p>
        </p:txBody>
      </p:sp>
    </p:spTree>
    <p:extLst>
      <p:ext uri="{BB962C8B-B14F-4D97-AF65-F5344CB8AC3E}">
        <p14:creationId xmlns:p14="http://schemas.microsoft.com/office/powerpoint/2010/main" val="52749534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5.xml"/><Relationship Id="rId6" Type="http://schemas.openxmlformats.org/officeDocument/2006/relationships/image" Target="../media/image14.jpg"/><Relationship Id="rId5" Type="http://schemas.openxmlformats.org/officeDocument/2006/relationships/image" Target="../media/image19.gif"/><Relationship Id="rId4" Type="http://schemas.openxmlformats.org/officeDocument/2006/relationships/slide" Target="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21.gif"/><Relationship Id="rId4" Type="http://schemas.openxmlformats.org/officeDocument/2006/relationships/slide" Target="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18.gif"/><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20.gif"/><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26.gi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hoc10.vn/doc-sach/tieng-viet-3-tap-1/1/134/56/" TargetMode="External"/><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hyperlink" Target="https://hoc10.vn/doc-sach/tieng-viet-3-tap-1/1/134/55/" TargetMode="External"/><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3-tap-1/1/134/55/"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8.jpg"/><Relationship Id="rId1" Type="http://schemas.openxmlformats.org/officeDocument/2006/relationships/slideLayout" Target="../slideLayouts/slideLayout23.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3-tap-1/1/134/55/"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hyperlink" Target="https://hoc10.vn/doc-sach/tieng-viet-3-tap-1/1/134/55/" TargetMode="Externa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5.xml"/><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5.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6.jpe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14.jpg"/><Relationship Id="rId3" Type="http://schemas.openxmlformats.org/officeDocument/2006/relationships/image" Target="../media/image17.png"/><Relationship Id="rId7" Type="http://schemas.openxmlformats.org/officeDocument/2006/relationships/image" Target="../media/image19.gif"/><Relationship Id="rId12" Type="http://schemas.openxmlformats.org/officeDocument/2006/relationships/slide" Target="slide14.xml"/><Relationship Id="rId2" Type="http://schemas.openxmlformats.org/officeDocument/2006/relationships/notesSlide" Target="../notesSlides/notesSlide1.xml"/><Relationship Id="rId1" Type="http://schemas.openxmlformats.org/officeDocument/2006/relationships/slideLayout" Target="../slideLayouts/slideLayout34.xml"/><Relationship Id="rId6" Type="http://schemas.openxmlformats.org/officeDocument/2006/relationships/slide" Target="slide10.xml"/><Relationship Id="rId11" Type="http://schemas.openxmlformats.org/officeDocument/2006/relationships/image" Target="../media/image21.gif"/><Relationship Id="rId5" Type="http://schemas.openxmlformats.org/officeDocument/2006/relationships/image" Target="../media/image18.gif"/><Relationship Id="rId10" Type="http://schemas.openxmlformats.org/officeDocument/2006/relationships/slide" Target="slide11.xml"/><Relationship Id="rId4" Type="http://schemas.openxmlformats.org/officeDocument/2006/relationships/slide" Target="slide12.xml"/><Relationship Id="rId9" Type="http://schemas.openxmlformats.org/officeDocument/2006/relationships/image" Target="../media/image20.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22D710-9615-2315-A865-46F9FB8BA6AA}"/>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3</a:t>
            </a:r>
          </a:p>
        </p:txBody>
      </p:sp>
      <p:sp>
        <p:nvSpPr>
          <p:cNvPr id="5" name="Rectangle 4">
            <a:extLst>
              <a:ext uri="{FF2B5EF4-FFF2-40B4-BE49-F238E27FC236}">
                <a16:creationId xmlns:a16="http://schemas.microsoft.com/office/drawing/2014/main" id="{DBC9D062-DAD5-79B5-C3F9-C8EC10FAC07A}"/>
              </a:ext>
            </a:extLst>
          </p:cNvPr>
          <p:cNvSpPr/>
          <p:nvPr/>
        </p:nvSpPr>
        <p:spPr>
          <a:xfrm>
            <a:off x="10994961" y="730646"/>
            <a:ext cx="99097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Tập</a:t>
            </a:r>
            <a:r>
              <a:rPr kumimoji="0" lang="en-US" sz="2400" b="0" i="0" u="none" strike="noStrike" kern="0" cap="none" spc="0" normalizeH="0" baseline="0" noProof="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rPr>
              <a:t> 1</a:t>
            </a:r>
            <a:endParaRPr kumimoji="0" lang="en-US" sz="24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panose="020B0604020202020204" pitchFamily="34" charset="0"/>
              <a:sym typeface="Arial"/>
            </a:endParaRPr>
          </a:p>
        </p:txBody>
      </p:sp>
      <p:sp>
        <p:nvSpPr>
          <p:cNvPr id="12" name="Title 1">
            <a:extLst>
              <a:ext uri="{FF2B5EF4-FFF2-40B4-BE49-F238E27FC236}">
                <a16:creationId xmlns:a16="http://schemas.microsoft.com/office/drawing/2014/main" id="{E63D72D3-0655-742A-1739-650672E1426A}"/>
              </a:ext>
            </a:extLst>
          </p:cNvPr>
          <p:cNvSpPr>
            <a:spLocks noGrp="1"/>
          </p:cNvSpPr>
          <p:nvPr>
            <p:ph type="ctrTitle"/>
          </p:nvPr>
        </p:nvSpPr>
        <p:spPr>
          <a:xfrm>
            <a:off x="1524000" y="1955735"/>
            <a:ext cx="9144000" cy="1242146"/>
          </a:xfrm>
        </p:spPr>
        <p:txBody>
          <a:bodyPr>
            <a:normAutofit/>
          </a:bodyPr>
          <a:lstStyle/>
          <a:p>
            <a:r>
              <a:rPr lang="en-US" sz="5400" b="1" dirty="0" err="1">
                <a:solidFill>
                  <a:srgbClr val="001F60"/>
                </a:solidFill>
                <a:latin typeface="UTM Avo" panose="02040603050506020204" pitchFamily="18" charset="0"/>
              </a:rPr>
              <a:t>Tuần</a:t>
            </a:r>
            <a:r>
              <a:rPr lang="en-US" sz="5400" b="1" dirty="0">
                <a:solidFill>
                  <a:srgbClr val="001F60"/>
                </a:solidFill>
                <a:latin typeface="UTM Avo" panose="02040603050506020204" pitchFamily="18" charset="0"/>
              </a:rPr>
              <a:t> 8</a:t>
            </a:r>
          </a:p>
        </p:txBody>
      </p:sp>
      <p:sp>
        <p:nvSpPr>
          <p:cNvPr id="16" name="Subtitle 2">
            <a:extLst>
              <a:ext uri="{FF2B5EF4-FFF2-40B4-BE49-F238E27FC236}">
                <a16:creationId xmlns:a16="http://schemas.microsoft.com/office/drawing/2014/main" id="{2B695205-2C54-FA03-4CF6-6BFEC220057E}"/>
              </a:ext>
            </a:extLst>
          </p:cNvPr>
          <p:cNvSpPr>
            <a:spLocks noGrp="1"/>
          </p:cNvSpPr>
          <p:nvPr>
            <p:ph type="subTitle" idx="1"/>
          </p:nvPr>
        </p:nvSpPr>
        <p:spPr>
          <a:xfrm>
            <a:off x="1360519" y="3197881"/>
            <a:ext cx="9470961" cy="2989730"/>
          </a:xfrm>
        </p:spPr>
        <p:txBody>
          <a:bodyPr>
            <a:normAutofit/>
          </a:bodyPr>
          <a:lstStyle/>
          <a:p>
            <a:pPr>
              <a:lnSpc>
                <a:spcPct val="150000"/>
              </a:lnSpc>
            </a:pPr>
            <a:r>
              <a:rPr lang="en-US" sz="5400" b="1" dirty="0" err="1">
                <a:solidFill>
                  <a:srgbClr val="FF0000"/>
                </a:solidFill>
                <a:latin typeface="UTM Avo" panose="02040603050506020204" pitchFamily="18" charset="0"/>
              </a:rPr>
              <a:t>Bài</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đọc</a:t>
            </a:r>
            <a:r>
              <a:rPr lang="en-US" sz="5400" b="1" dirty="0">
                <a:solidFill>
                  <a:srgbClr val="FF0000"/>
                </a:solidFill>
                <a:latin typeface="UTM Avo" panose="02040603050506020204" pitchFamily="18" charset="0"/>
              </a:rPr>
              <a:t> 4: Ba con </a:t>
            </a:r>
            <a:r>
              <a:rPr lang="en-US" sz="5400" b="1" dirty="0" err="1">
                <a:solidFill>
                  <a:srgbClr val="FF0000"/>
                </a:solidFill>
                <a:latin typeface="UTM Avo" panose="02040603050506020204" pitchFamily="18" charset="0"/>
              </a:rPr>
              <a:t>búp</a:t>
            </a:r>
            <a:r>
              <a:rPr lang="en-US" sz="5400" b="1" dirty="0">
                <a:solidFill>
                  <a:srgbClr val="FF0000"/>
                </a:solidFill>
                <a:latin typeface="UTM Avo" panose="02040603050506020204" pitchFamily="18" charset="0"/>
              </a:rPr>
              <a:t> </a:t>
            </a:r>
            <a:r>
              <a:rPr lang="en-US" sz="5400" b="1" dirty="0" err="1">
                <a:solidFill>
                  <a:srgbClr val="FF0000"/>
                </a:solidFill>
                <a:latin typeface="UTM Avo" panose="02040603050506020204" pitchFamily="18" charset="0"/>
              </a:rPr>
              <a:t>bê</a:t>
            </a:r>
            <a:endParaRPr lang="en-US" sz="5400" b="1" dirty="0">
              <a:solidFill>
                <a:srgbClr val="FF0000"/>
              </a:solidFill>
              <a:latin typeface="UTM Avo" panose="02040603050506020204" pitchFamily="18" charset="0"/>
            </a:endParaRPr>
          </a:p>
        </p:txBody>
      </p:sp>
    </p:spTree>
    <p:extLst>
      <p:ext uri="{BB962C8B-B14F-4D97-AF65-F5344CB8AC3E}">
        <p14:creationId xmlns:p14="http://schemas.microsoft.com/office/powerpoint/2010/main" val="3438162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7170" name="Text Box 3">
            <a:extLst>
              <a:ext uri="{FF2B5EF4-FFF2-40B4-BE49-F238E27FC236}">
                <a16:creationId xmlns:a16="http://schemas.microsoft.com/office/drawing/2014/main" id="{C1E7D816-E8D9-8CDC-9B00-7C2207D56C3F}"/>
              </a:ext>
            </a:extLst>
          </p:cNvPr>
          <p:cNvSpPr txBox="1">
            <a:spLocks noChangeArrowheads="1"/>
          </p:cNvSpPr>
          <p:nvPr/>
        </p:nvSpPr>
        <p:spPr bwMode="auto">
          <a:xfrm>
            <a:off x="2544234" y="76201"/>
            <a:ext cx="7245351" cy="831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457154">
              <a:spcBef>
                <a:spcPct val="0"/>
              </a:spcBef>
              <a:buNone/>
            </a:pPr>
            <a:endParaRPr lang="en-US" altLang="en-US" sz="4801">
              <a:solidFill>
                <a:prstClr val="black"/>
              </a:solidFill>
            </a:endParaRPr>
          </a:p>
        </p:txBody>
      </p:sp>
      <p:sp>
        <p:nvSpPr>
          <p:cNvPr id="7171" name="AutoShape 10">
            <a:hlinkClick r:id="rId4" action="ppaction://hlinksldjump" highlightClick="1"/>
            <a:extLst>
              <a:ext uri="{FF2B5EF4-FFF2-40B4-BE49-F238E27FC236}">
                <a16:creationId xmlns:a16="http://schemas.microsoft.com/office/drawing/2014/main" id="{DC1380A2-BEB0-5A16-1252-5C7F9644D2C4}"/>
              </a:ext>
            </a:extLst>
          </p:cNvPr>
          <p:cNvSpPr>
            <a:spLocks noChangeArrowheads="1"/>
          </p:cNvSpPr>
          <p:nvPr/>
        </p:nvSpPr>
        <p:spPr bwMode="auto">
          <a:xfrm>
            <a:off x="11582400" y="6193991"/>
            <a:ext cx="609600" cy="7112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457154">
              <a:spcBef>
                <a:spcPct val="0"/>
              </a:spcBef>
              <a:buNone/>
            </a:pPr>
            <a:endParaRPr lang="en-US" altLang="en-US" sz="2400">
              <a:solidFill>
                <a:prstClr val="black"/>
              </a:solidFill>
            </a:endParaRPr>
          </a:p>
        </p:txBody>
      </p:sp>
      <p:sp>
        <p:nvSpPr>
          <p:cNvPr id="4" name="Oval 3">
            <a:extLst>
              <a:ext uri="{FF2B5EF4-FFF2-40B4-BE49-F238E27FC236}">
                <a16:creationId xmlns:a16="http://schemas.microsoft.com/office/drawing/2014/main" id="{18CF49CB-847E-41E3-A201-23C8EE181E6E}"/>
              </a:ext>
            </a:extLst>
          </p:cNvPr>
          <p:cNvSpPr/>
          <p:nvPr/>
        </p:nvSpPr>
        <p:spPr>
          <a:xfrm>
            <a:off x="9548284" y="-527049"/>
            <a:ext cx="1536700" cy="1536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4">
              <a:defRPr/>
            </a:pPr>
            <a:endParaRPr lang="en-US">
              <a:solidFill>
                <a:prstClr val="white"/>
              </a:solidFill>
              <a:latin typeface="Calibri" panose="020F0502020204030204"/>
            </a:endParaRPr>
          </a:p>
        </p:txBody>
      </p:sp>
      <p:sp>
        <p:nvSpPr>
          <p:cNvPr id="11" name="Oval 10">
            <a:extLst>
              <a:ext uri="{FF2B5EF4-FFF2-40B4-BE49-F238E27FC236}">
                <a16:creationId xmlns:a16="http://schemas.microsoft.com/office/drawing/2014/main" id="{6195B5AB-0181-4110-B657-B21ECC88F0E6}"/>
              </a:ext>
            </a:extLst>
          </p:cNvPr>
          <p:cNvSpPr/>
          <p:nvPr/>
        </p:nvSpPr>
        <p:spPr>
          <a:xfrm>
            <a:off x="9455150" y="1297517"/>
            <a:ext cx="1047750" cy="963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4">
              <a:defRPr/>
            </a:pPr>
            <a:endParaRPr lang="en-US">
              <a:solidFill>
                <a:prstClr val="white"/>
              </a:solidFill>
              <a:latin typeface="UTM Avo" panose="02040603050506020204" pitchFamily="18"/>
            </a:endParaRPr>
          </a:p>
        </p:txBody>
      </p:sp>
      <p:pic>
        <p:nvPicPr>
          <p:cNvPr id="7174" name="Picture 10">
            <a:extLst>
              <a:ext uri="{FF2B5EF4-FFF2-40B4-BE49-F238E27FC236}">
                <a16:creationId xmlns:a16="http://schemas.microsoft.com/office/drawing/2014/main" id="{49BEAC49-7B61-1DBF-47F0-4348EE1FE5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367" y="4487334"/>
            <a:ext cx="2025650" cy="292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Callout 8">
            <a:extLst>
              <a:ext uri="{FF2B5EF4-FFF2-40B4-BE49-F238E27FC236}">
                <a16:creationId xmlns:a16="http://schemas.microsoft.com/office/drawing/2014/main" id="{EBEB8EB9-488D-437D-905F-5C2FBA14AEDD}"/>
              </a:ext>
            </a:extLst>
          </p:cNvPr>
          <p:cNvSpPr/>
          <p:nvPr/>
        </p:nvSpPr>
        <p:spPr>
          <a:xfrm>
            <a:off x="1040556" y="369867"/>
            <a:ext cx="7609458" cy="3411502"/>
          </a:xfrm>
          <a:prstGeom prst="wedgeEllipseCallout">
            <a:avLst>
              <a:gd name="adj1" fmla="val -29287"/>
              <a:gd name="adj2" fmla="val 60905"/>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lnSpc>
                <a:spcPct val="150000"/>
              </a:lnSpc>
            </a:pPr>
            <a:r>
              <a:rPr lang="nl-NL" sz="3200" b="1" dirty="0" err="1">
                <a:solidFill>
                  <a:schemeClr val="tx1"/>
                </a:solidFill>
                <a:latin typeface="UTM Avo" panose="02040603050506020204" pitchFamily="18"/>
                <a:ea typeface="Calibri" panose="020F0502020204030204" pitchFamily="34" charset="0"/>
                <a:cs typeface="Times New Roman" panose="02020603050405020304" pitchFamily="18" charset="0"/>
              </a:rPr>
              <a:t>Câu</a:t>
            </a:r>
            <a:r>
              <a:rPr lang="nl-NL" sz="3200" b="1" dirty="0">
                <a:solidFill>
                  <a:schemeClr val="tx1"/>
                </a:solidFill>
                <a:latin typeface="UTM Avo" panose="02040603050506020204" pitchFamily="18"/>
                <a:ea typeface="Calibri" panose="020F0502020204030204" pitchFamily="34" charset="0"/>
                <a:cs typeface="Times New Roman" panose="02020603050405020304" pitchFamily="18" charset="0"/>
              </a:rPr>
              <a:t> 1: </a:t>
            </a:r>
            <a:r>
              <a:rPr lang="nl-NL" sz="3200" b="1" dirty="0">
                <a:solidFill>
                  <a:srgbClr val="FF0000"/>
                </a:solidFill>
                <a:latin typeface="UTM Avo" panose="02040603050506020204" pitchFamily="18"/>
                <a:ea typeface="Calibri" panose="020F0502020204030204" pitchFamily="34" charset="0"/>
                <a:cs typeface="Times New Roman" panose="02020603050405020304" pitchFamily="18" charset="0"/>
              </a:rPr>
              <a:t>Bé Mai </a:t>
            </a:r>
            <a:r>
              <a:rPr lang="nl-NL" sz="3200" b="1" dirty="0" err="1">
                <a:solidFill>
                  <a:srgbClr val="FF0000"/>
                </a:solidFill>
                <a:latin typeface="UTM Avo" panose="02040603050506020204" pitchFamily="18"/>
                <a:ea typeface="Calibri" panose="020F0502020204030204" pitchFamily="34" charset="0"/>
                <a:cs typeface="Times New Roman" panose="02020603050405020304" pitchFamily="18" charset="0"/>
              </a:rPr>
              <a:t>ao</a:t>
            </a:r>
            <a:r>
              <a:rPr lang="nl-NL" sz="3200" b="1" dirty="0">
                <a:solidFill>
                  <a:srgbClr val="FF0000"/>
                </a:solidFill>
                <a:latin typeface="UTM Avo" panose="02040603050506020204" pitchFamily="18"/>
                <a:ea typeface="Calibri" panose="020F0502020204030204" pitchFamily="34" charset="0"/>
                <a:cs typeface="Times New Roman" panose="02020603050405020304" pitchFamily="18" charset="0"/>
              </a:rPr>
              <a:t> </a:t>
            </a:r>
            <a:r>
              <a:rPr lang="nl-NL" sz="3200" b="1" dirty="0" err="1">
                <a:solidFill>
                  <a:srgbClr val="FF0000"/>
                </a:solidFill>
                <a:latin typeface="UTM Avo" panose="02040603050506020204" pitchFamily="18"/>
                <a:ea typeface="Calibri" panose="020F0502020204030204" pitchFamily="34" charset="0"/>
                <a:cs typeface="Times New Roman" panose="02020603050405020304" pitchFamily="18" charset="0"/>
              </a:rPr>
              <a:t>ước</a:t>
            </a:r>
            <a:r>
              <a:rPr lang="nl-NL" sz="3200" b="1" dirty="0">
                <a:solidFill>
                  <a:srgbClr val="FF0000"/>
                </a:solidFill>
                <a:latin typeface="UTM Avo" panose="02040603050506020204" pitchFamily="18"/>
                <a:ea typeface="Calibri" panose="020F0502020204030204" pitchFamily="34" charset="0"/>
                <a:cs typeface="Times New Roman" panose="02020603050405020304" pitchFamily="18" charset="0"/>
              </a:rPr>
              <a:t> </a:t>
            </a:r>
            <a:r>
              <a:rPr lang="nl-NL" sz="3200" b="1" dirty="0" err="1">
                <a:solidFill>
                  <a:srgbClr val="FF0000"/>
                </a:solidFill>
                <a:latin typeface="UTM Avo" panose="02040603050506020204" pitchFamily="18"/>
                <a:ea typeface="Calibri" panose="020F0502020204030204" pitchFamily="34" charset="0"/>
                <a:cs typeface="Times New Roman" panose="02020603050405020304" pitchFamily="18" charset="0"/>
              </a:rPr>
              <a:t>điều</a:t>
            </a:r>
            <a:r>
              <a:rPr lang="nl-NL" sz="3200" b="1" dirty="0">
                <a:solidFill>
                  <a:srgbClr val="FF0000"/>
                </a:solidFill>
                <a:latin typeface="UTM Avo" panose="02040603050506020204" pitchFamily="18"/>
                <a:ea typeface="Calibri" panose="020F0502020204030204" pitchFamily="34" charset="0"/>
                <a:cs typeface="Times New Roman" panose="02020603050405020304" pitchFamily="18" charset="0"/>
              </a:rPr>
              <a:t> </a:t>
            </a:r>
            <a:r>
              <a:rPr lang="nl-NL" sz="3200" b="1" dirty="0" err="1">
                <a:solidFill>
                  <a:srgbClr val="FF0000"/>
                </a:solidFill>
                <a:latin typeface="UTM Avo" panose="02040603050506020204" pitchFamily="18"/>
                <a:ea typeface="Calibri" panose="020F0502020204030204" pitchFamily="34" charset="0"/>
                <a:cs typeface="Times New Roman" panose="02020603050405020304" pitchFamily="18" charset="0"/>
              </a:rPr>
              <a:t>gì</a:t>
            </a:r>
            <a:r>
              <a:rPr lang="nl-NL" sz="3200" b="1" dirty="0">
                <a:solidFill>
                  <a:srgbClr val="FF0000"/>
                </a:solidFill>
                <a:latin typeface="UTM Avo" panose="02040603050506020204" pitchFamily="18"/>
                <a:ea typeface="Calibri" panose="020F0502020204030204" pitchFamily="34" charset="0"/>
                <a:cs typeface="Times New Roman" panose="02020603050405020304" pitchFamily="18" charset="0"/>
              </a:rPr>
              <a:t>?</a:t>
            </a:r>
            <a:endParaRPr lang="en-US" sz="3200" b="1" dirty="0">
              <a:solidFill>
                <a:srgbClr val="FF0000"/>
              </a:solidFill>
              <a:latin typeface="UTM Avo" panose="02040603050506020204" pitchFamily="18"/>
            </a:endParaRPr>
          </a:p>
        </p:txBody>
      </p:sp>
      <p:sp>
        <p:nvSpPr>
          <p:cNvPr id="10" name="Oval Callout 9">
            <a:extLst>
              <a:ext uri="{FF2B5EF4-FFF2-40B4-BE49-F238E27FC236}">
                <a16:creationId xmlns:a16="http://schemas.microsoft.com/office/drawing/2014/main" id="{125C8F7A-ED96-4BA9-94A7-A0622600DF1E}"/>
              </a:ext>
            </a:extLst>
          </p:cNvPr>
          <p:cNvSpPr/>
          <p:nvPr/>
        </p:nvSpPr>
        <p:spPr>
          <a:xfrm>
            <a:off x="6608236" y="3429000"/>
            <a:ext cx="5278964" cy="3257547"/>
          </a:xfrm>
          <a:prstGeom prst="wedgeEllipseCallout">
            <a:avLst>
              <a:gd name="adj1" fmla="val -120268"/>
              <a:gd name="adj2" fmla="val 24057"/>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lnSpc>
                <a:spcPct val="150000"/>
              </a:lnSpc>
            </a:pPr>
            <a:r>
              <a:rPr lang="vi-VN" sz="3200" b="1" dirty="0">
                <a:solidFill>
                  <a:schemeClr val="tx1"/>
                </a:solidFill>
                <a:latin typeface="UTM Avo" panose="02040603050506020204" pitchFamily="18"/>
                <a:ea typeface="Calibri" panose="020F0502020204030204" pitchFamily="34" charset="0"/>
                <a:cs typeface="Times New Roman" panose="02020603050405020304" pitchFamily="18" charset="0"/>
              </a:rPr>
              <a:t>Bé Mai ao ước có một con búp bê.</a:t>
            </a:r>
            <a:endParaRPr lang="en-US" sz="3200" b="1" dirty="0">
              <a:solidFill>
                <a:schemeClr val="tx1"/>
              </a:solidFill>
              <a:latin typeface="UTM Avo" panose="02040603050506020204" pitchFamily="18"/>
            </a:endParaRPr>
          </a:p>
        </p:txBody>
      </p:sp>
      <p:pic>
        <p:nvPicPr>
          <p:cNvPr id="3" name="Picture 2">
            <a:extLst>
              <a:ext uri="{FF2B5EF4-FFF2-40B4-BE49-F238E27FC236}">
                <a16:creationId xmlns:a16="http://schemas.microsoft.com/office/drawing/2014/main" id="{8F02F40C-D161-A883-5C46-CD69114631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Oval Callout 1">
            <a:extLst>
              <a:ext uri="{FF2B5EF4-FFF2-40B4-BE49-F238E27FC236}">
                <a16:creationId xmlns:a16="http://schemas.microsoft.com/office/drawing/2014/main" id="{B1BC2173-81BF-4B92-AE64-B7B2F48D0E68}"/>
              </a:ext>
            </a:extLst>
          </p:cNvPr>
          <p:cNvSpPr/>
          <p:nvPr/>
        </p:nvSpPr>
        <p:spPr>
          <a:xfrm>
            <a:off x="1032200" y="298580"/>
            <a:ext cx="7330261" cy="3603171"/>
          </a:xfrm>
          <a:prstGeom prst="wedgeEllipseCallout">
            <a:avLst>
              <a:gd name="adj1" fmla="val -29287"/>
              <a:gd name="adj2" fmla="val 60905"/>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nSpc>
                <a:spcPct val="150000"/>
              </a:lnSpc>
            </a:pPr>
            <a:r>
              <a:rPr lang="vi-VN" sz="3200" b="1" dirty="0">
                <a:solidFill>
                  <a:schemeClr val="tx1"/>
                </a:solidFill>
                <a:latin typeface="UTM Avo" panose="02040603050506020204" pitchFamily="18"/>
                <a:ea typeface="Calibri" panose="020F0502020204030204" pitchFamily="34" charset="0"/>
                <a:cs typeface="Times New Roman" panose="02020603050405020304" pitchFamily="18" charset="0"/>
              </a:rPr>
              <a:t>Câu 2: Món quà bé Mai nhận được trong đêm Nô-en là gì?</a:t>
            </a:r>
            <a:endParaRPr lang="en-US" sz="3200" b="1" dirty="0">
              <a:solidFill>
                <a:schemeClr val="tx1"/>
              </a:solidFill>
              <a:latin typeface="UTM Avo" panose="02040603050506020204" pitchFamily="18"/>
            </a:endParaRPr>
          </a:p>
        </p:txBody>
      </p:sp>
      <p:sp>
        <p:nvSpPr>
          <p:cNvPr id="4" name="Oval Callout 3">
            <a:extLst>
              <a:ext uri="{FF2B5EF4-FFF2-40B4-BE49-F238E27FC236}">
                <a16:creationId xmlns:a16="http://schemas.microsoft.com/office/drawing/2014/main" id="{AD32D0EA-88BA-4688-B88A-C72025DA85B3}"/>
              </a:ext>
            </a:extLst>
          </p:cNvPr>
          <p:cNvSpPr/>
          <p:nvPr/>
        </p:nvSpPr>
        <p:spPr>
          <a:xfrm>
            <a:off x="4636453" y="3429000"/>
            <a:ext cx="7250747" cy="3203120"/>
          </a:xfrm>
          <a:prstGeom prst="wedgeEllipseCallout">
            <a:avLst>
              <a:gd name="adj1" fmla="val -84360"/>
              <a:gd name="adj2" fmla="val 2405"/>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marL="457189" indent="-457189">
              <a:lnSpc>
                <a:spcPct val="150000"/>
              </a:lnSpc>
              <a:buFont typeface="Wingdings" panose="05000000000000000000" pitchFamily="2" charset="2"/>
              <a:buChar char="§"/>
            </a:pPr>
            <a:r>
              <a:rPr lang="vi-VN" sz="2400" b="1" dirty="0">
                <a:solidFill>
                  <a:srgbClr val="FF0000"/>
                </a:solidFill>
                <a:latin typeface="UTM Avo" panose="02040603050506020204" pitchFamily="18"/>
                <a:ea typeface="Calibri" panose="020F0502020204030204" pitchFamily="34" charset="0"/>
                <a:cs typeface="Times New Roman" panose="02020603050405020304" pitchFamily="18" charset="0"/>
              </a:rPr>
              <a:t>Một búp bê trai bằng gỗ</a:t>
            </a:r>
            <a:r>
              <a:rPr lang="en-US" sz="2400" b="1" dirty="0">
                <a:solidFill>
                  <a:srgbClr val="FF0000"/>
                </a:solidFill>
                <a:latin typeface="UTM Avo" panose="02040603050506020204" pitchFamily="18"/>
                <a:ea typeface="Calibri" panose="020F0502020204030204" pitchFamily="34" charset="0"/>
                <a:cs typeface="Times New Roman" panose="02020603050405020304" pitchFamily="18" charset="0"/>
              </a:rPr>
              <a:t>.</a:t>
            </a:r>
            <a:r>
              <a:rPr lang="vi-VN" sz="2400" b="1" dirty="0">
                <a:solidFill>
                  <a:srgbClr val="FF0000"/>
                </a:solidFill>
                <a:latin typeface="UTM Avo" panose="02040603050506020204" pitchFamily="18"/>
                <a:ea typeface="Calibri" panose="020F0502020204030204" pitchFamily="34" charset="0"/>
                <a:cs typeface="Times New Roman" panose="02020603050405020304" pitchFamily="18" charset="0"/>
              </a:rPr>
              <a:t> </a:t>
            </a:r>
            <a:endParaRPr lang="en-US" sz="2400" b="1" dirty="0">
              <a:solidFill>
                <a:srgbClr val="FF0000"/>
              </a:solidFill>
              <a:latin typeface="UTM Avo" panose="02040603050506020204" pitchFamily="18"/>
              <a:ea typeface="Calibri" panose="020F0502020204030204" pitchFamily="34" charset="0"/>
              <a:cs typeface="Times New Roman" panose="02020603050405020304" pitchFamily="18" charset="0"/>
            </a:endParaRPr>
          </a:p>
          <a:p>
            <a:pPr marL="457189" indent="-457189">
              <a:lnSpc>
                <a:spcPct val="150000"/>
              </a:lnSpc>
              <a:buFont typeface="Wingdings" panose="05000000000000000000" pitchFamily="2" charset="2"/>
              <a:buChar char="§"/>
            </a:pPr>
            <a:r>
              <a:rPr lang="en-US" sz="2400" b="1" dirty="0">
                <a:solidFill>
                  <a:srgbClr val="FF0000"/>
                </a:solidFill>
                <a:latin typeface="UTM Avo" panose="02040603050506020204" pitchFamily="18"/>
                <a:ea typeface="Calibri" panose="020F0502020204030204" pitchFamily="34" charset="0"/>
                <a:cs typeface="Times New Roman" panose="02020603050405020304" pitchFamily="18" charset="0"/>
              </a:rPr>
              <a:t>M</a:t>
            </a:r>
            <a:r>
              <a:rPr lang="vi-VN" sz="2400" b="1" dirty="0">
                <a:solidFill>
                  <a:srgbClr val="FF0000"/>
                </a:solidFill>
                <a:latin typeface="UTM Avo" panose="02040603050506020204" pitchFamily="18"/>
                <a:ea typeface="Calibri" panose="020F0502020204030204" pitchFamily="34" charset="0"/>
                <a:cs typeface="Times New Roman" panose="02020603050405020304" pitchFamily="18" charset="0"/>
              </a:rPr>
              <a:t>ột búp bê gái bằng vải</a:t>
            </a:r>
            <a:r>
              <a:rPr lang="en-US" sz="2400" b="1" dirty="0">
                <a:solidFill>
                  <a:srgbClr val="FF0000"/>
                </a:solidFill>
                <a:latin typeface="UTM Avo" panose="02040603050506020204" pitchFamily="18"/>
                <a:ea typeface="Calibri" panose="020F0502020204030204" pitchFamily="34" charset="0"/>
                <a:cs typeface="Times New Roman" panose="02020603050405020304" pitchFamily="18" charset="0"/>
              </a:rPr>
              <a:t>.</a:t>
            </a:r>
          </a:p>
          <a:p>
            <a:pPr marL="457189" indent="-457189">
              <a:lnSpc>
                <a:spcPct val="150000"/>
              </a:lnSpc>
              <a:buFont typeface="Wingdings" panose="05000000000000000000" pitchFamily="2" charset="2"/>
              <a:buChar char="§"/>
            </a:pPr>
            <a:r>
              <a:rPr lang="en-US" sz="2400" b="1" dirty="0">
                <a:solidFill>
                  <a:srgbClr val="FF0000"/>
                </a:solidFill>
                <a:latin typeface="UTM Avo" panose="02040603050506020204" pitchFamily="18"/>
                <a:ea typeface="Calibri" panose="020F0502020204030204" pitchFamily="34" charset="0"/>
                <a:cs typeface="Times New Roman" panose="02020603050405020304" pitchFamily="18" charset="0"/>
              </a:rPr>
              <a:t>M</a:t>
            </a:r>
            <a:r>
              <a:rPr lang="vi-VN" sz="2400" b="1" dirty="0">
                <a:solidFill>
                  <a:srgbClr val="FF0000"/>
                </a:solidFill>
                <a:latin typeface="UTM Avo" panose="02040603050506020204" pitchFamily="18"/>
                <a:ea typeface="Calibri" panose="020F0502020204030204" pitchFamily="34" charset="0"/>
                <a:cs typeface="Times New Roman" panose="02020603050405020304" pitchFamily="18" charset="0"/>
              </a:rPr>
              <a:t>ột cô bé búp bê mũm mĩm, nhỏ xíu bằng giấy bồi. </a:t>
            </a:r>
            <a:endParaRPr lang="en-US" sz="2400" b="1" dirty="0">
              <a:solidFill>
                <a:srgbClr val="FF0000"/>
              </a:solidFill>
              <a:latin typeface="UTM Avo" panose="02040603050506020204" pitchFamily="18"/>
            </a:endParaRPr>
          </a:p>
        </p:txBody>
      </p:sp>
      <p:sp>
        <p:nvSpPr>
          <p:cNvPr id="8196" name="AutoShape 10">
            <a:hlinkClick r:id="rId4" action="ppaction://hlinksldjump" highlightClick="1"/>
            <a:extLst>
              <a:ext uri="{FF2B5EF4-FFF2-40B4-BE49-F238E27FC236}">
                <a16:creationId xmlns:a16="http://schemas.microsoft.com/office/drawing/2014/main" id="{061E4D19-8E0D-5006-B4E2-9CE4FBF48951}"/>
              </a:ext>
            </a:extLst>
          </p:cNvPr>
          <p:cNvSpPr>
            <a:spLocks noChangeArrowheads="1"/>
          </p:cNvSpPr>
          <p:nvPr/>
        </p:nvSpPr>
        <p:spPr bwMode="auto">
          <a:xfrm>
            <a:off x="11582400" y="6146800"/>
            <a:ext cx="609600" cy="7112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457154">
              <a:spcBef>
                <a:spcPct val="0"/>
              </a:spcBef>
              <a:buNone/>
            </a:pPr>
            <a:endParaRPr lang="en-US" altLang="en-US" sz="2400">
              <a:solidFill>
                <a:prstClr val="black"/>
              </a:solidFill>
            </a:endParaRPr>
          </a:p>
        </p:txBody>
      </p:sp>
      <p:pic>
        <p:nvPicPr>
          <p:cNvPr id="8197" name="Picture 15">
            <a:extLst>
              <a:ext uri="{FF2B5EF4-FFF2-40B4-BE49-F238E27FC236}">
                <a16:creationId xmlns:a16="http://schemas.microsoft.com/office/drawing/2014/main" id="{8479A031-CC07-FDA1-314F-F0EC3877BEA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7051" y="4176184"/>
            <a:ext cx="2669116" cy="3113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89B22770-62C9-1080-3001-7EE62801C5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218" name="AutoShape 10">
            <a:hlinkClick r:id="rId4" action="ppaction://hlinksldjump" highlightClick="1"/>
            <a:extLst>
              <a:ext uri="{FF2B5EF4-FFF2-40B4-BE49-F238E27FC236}">
                <a16:creationId xmlns:a16="http://schemas.microsoft.com/office/drawing/2014/main" id="{0F45D49E-6F5D-2380-21EF-5C4ABEA5BFD0}"/>
              </a:ext>
            </a:extLst>
          </p:cNvPr>
          <p:cNvSpPr>
            <a:spLocks noChangeArrowheads="1"/>
          </p:cNvSpPr>
          <p:nvPr/>
        </p:nvSpPr>
        <p:spPr bwMode="auto">
          <a:xfrm>
            <a:off x="11582400" y="6146800"/>
            <a:ext cx="609600" cy="7112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457154">
              <a:spcBef>
                <a:spcPct val="0"/>
              </a:spcBef>
              <a:buNone/>
            </a:pPr>
            <a:endParaRPr lang="en-US" altLang="en-US" sz="2400">
              <a:solidFill>
                <a:prstClr val="black"/>
              </a:solidFill>
            </a:endParaRPr>
          </a:p>
        </p:txBody>
      </p:sp>
      <p:pic>
        <p:nvPicPr>
          <p:cNvPr id="9219" name="Picture 8">
            <a:extLst>
              <a:ext uri="{FF2B5EF4-FFF2-40B4-BE49-F238E27FC236}">
                <a16:creationId xmlns:a16="http://schemas.microsoft.com/office/drawing/2014/main" id="{5B14F669-0334-C36E-38D4-4735CB382A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4251" y="4375410"/>
            <a:ext cx="13462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Callout 4">
            <a:extLst>
              <a:ext uri="{FF2B5EF4-FFF2-40B4-BE49-F238E27FC236}">
                <a16:creationId xmlns:a16="http://schemas.microsoft.com/office/drawing/2014/main" id="{662BA505-4C25-440C-A63C-CDD6647BE1B1}"/>
              </a:ext>
            </a:extLst>
          </p:cNvPr>
          <p:cNvSpPr/>
          <p:nvPr/>
        </p:nvSpPr>
        <p:spPr>
          <a:xfrm>
            <a:off x="864251" y="209290"/>
            <a:ext cx="7275585" cy="3687752"/>
          </a:xfrm>
          <a:prstGeom prst="wedgeEllipseCallout">
            <a:avLst>
              <a:gd name="adj1" fmla="val -25752"/>
              <a:gd name="adj2" fmla="val 73050"/>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algn="ctr">
              <a:lnSpc>
                <a:spcPct val="150000"/>
              </a:lnSpc>
            </a:pPr>
            <a:r>
              <a:rPr lang="vi-VN" sz="2800" b="1" dirty="0">
                <a:solidFill>
                  <a:schemeClr val="tx1"/>
                </a:solidFill>
                <a:latin typeface="UTM Avo" panose="02040603050506020204" pitchFamily="18"/>
                <a:ea typeface="Calibri" panose="020F0502020204030204" pitchFamily="34" charset="0"/>
                <a:cs typeface="Times New Roman" panose="02020603050405020304" pitchFamily="18" charset="0"/>
              </a:rPr>
              <a:t>Câu 3: </a:t>
            </a:r>
            <a:r>
              <a:rPr lang="vi-VN" sz="2800" b="1" dirty="0">
                <a:solidFill>
                  <a:srgbClr val="FF0000"/>
                </a:solidFill>
                <a:latin typeface="UTM Avo" panose="02040603050506020204" pitchFamily="18"/>
                <a:ea typeface="Calibri" panose="020F0502020204030204" pitchFamily="34" charset="0"/>
                <a:cs typeface="Times New Roman" panose="02020603050405020304" pitchFamily="18" charset="0"/>
              </a:rPr>
              <a:t>Món quà giản dị thể hiện tình cảm của bố mẹ và anh trai đối với Mai như thế nào?</a:t>
            </a:r>
            <a:endParaRPr lang="en-US" sz="2800" b="1" dirty="0">
              <a:solidFill>
                <a:srgbClr val="FF0000"/>
              </a:solidFill>
              <a:latin typeface="UTM Avo" panose="02040603050506020204" pitchFamily="18"/>
            </a:endParaRPr>
          </a:p>
        </p:txBody>
      </p:sp>
      <p:sp>
        <p:nvSpPr>
          <p:cNvPr id="6" name="Oval Callout 5">
            <a:extLst>
              <a:ext uri="{FF2B5EF4-FFF2-40B4-BE49-F238E27FC236}">
                <a16:creationId xmlns:a16="http://schemas.microsoft.com/office/drawing/2014/main" id="{15056E9A-1AAD-4791-9EF3-A40B443C2542}"/>
              </a:ext>
            </a:extLst>
          </p:cNvPr>
          <p:cNvSpPr/>
          <p:nvPr/>
        </p:nvSpPr>
        <p:spPr>
          <a:xfrm>
            <a:off x="4517348" y="3429000"/>
            <a:ext cx="7275585" cy="3156466"/>
          </a:xfrm>
          <a:prstGeom prst="wedgeEllipseCallout">
            <a:avLst>
              <a:gd name="adj1" fmla="val -77570"/>
              <a:gd name="adj2" fmla="val 9012"/>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marL="457189" indent="-457189" algn="ctr">
              <a:lnSpc>
                <a:spcPct val="150000"/>
              </a:lnSpc>
              <a:buFont typeface="Wingdings" panose="05000000000000000000" pitchFamily="2" charset="2"/>
              <a:buChar char="Ø"/>
            </a:pPr>
            <a:r>
              <a:rPr lang="vi-VN" sz="3200" b="1" dirty="0">
                <a:solidFill>
                  <a:schemeClr val="tx1"/>
                </a:solidFill>
                <a:latin typeface="UTM Avo" panose="02040603050506020204" pitchFamily="18"/>
                <a:ea typeface="Calibri" panose="020F0502020204030204" pitchFamily="34" charset="0"/>
                <a:cs typeface="Times New Roman" panose="02020603050405020304" pitchFamily="18" charset="0"/>
              </a:rPr>
              <a:t>Những món quà đó </a:t>
            </a:r>
            <a:endParaRPr lang="en-US" sz="3200" b="1" dirty="0">
              <a:solidFill>
                <a:schemeClr val="tx1"/>
              </a:solidFill>
              <a:latin typeface="UTM Avo" panose="02040603050506020204" pitchFamily="18"/>
              <a:ea typeface="Calibri" panose="020F0502020204030204" pitchFamily="34" charset="0"/>
              <a:cs typeface="Times New Roman" panose="02020603050405020304" pitchFamily="18" charset="0"/>
            </a:endParaRPr>
          </a:p>
          <a:p>
            <a:pPr algn="ctr">
              <a:lnSpc>
                <a:spcPct val="150000"/>
              </a:lnSpc>
            </a:pPr>
            <a:r>
              <a:rPr lang="vi-VN" sz="3200" b="1" dirty="0">
                <a:solidFill>
                  <a:schemeClr val="tx1"/>
                </a:solidFill>
                <a:latin typeface="UTM Avo" panose="02040603050506020204" pitchFamily="18"/>
                <a:ea typeface="Calibri" panose="020F0502020204030204" pitchFamily="34" charset="0"/>
                <a:cs typeface="Times New Roman" panose="02020603050405020304" pitchFamily="18" charset="0"/>
              </a:rPr>
              <a:t>cho thấy bố mẹ và anh trai rất yêu thương Mai, muốn làm cho cô bé vui.</a:t>
            </a:r>
            <a:endParaRPr lang="en-US" sz="3200" b="1" dirty="0">
              <a:solidFill>
                <a:schemeClr val="tx1"/>
              </a:solidFill>
              <a:latin typeface="UTM Avo" panose="02040603050506020204" pitchFamily="18"/>
            </a:endParaRPr>
          </a:p>
        </p:txBody>
      </p:sp>
      <p:pic>
        <p:nvPicPr>
          <p:cNvPr id="2" name="Picture 1">
            <a:extLst>
              <a:ext uri="{FF2B5EF4-FFF2-40B4-BE49-F238E27FC236}">
                <a16:creationId xmlns:a16="http://schemas.microsoft.com/office/drawing/2014/main" id="{6AEF8F64-AB8B-562E-F964-7F1B2A5729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266" name="AutoShape 10">
            <a:hlinkClick r:id="rId4" action="ppaction://hlinksldjump" highlightClick="1"/>
            <a:extLst>
              <a:ext uri="{FF2B5EF4-FFF2-40B4-BE49-F238E27FC236}">
                <a16:creationId xmlns:a16="http://schemas.microsoft.com/office/drawing/2014/main" id="{BE511594-B2F3-D98D-786A-88A1CC043B7B}"/>
              </a:ext>
            </a:extLst>
          </p:cNvPr>
          <p:cNvSpPr>
            <a:spLocks noChangeArrowheads="1"/>
          </p:cNvSpPr>
          <p:nvPr/>
        </p:nvSpPr>
        <p:spPr bwMode="auto">
          <a:xfrm>
            <a:off x="11582401" y="6146800"/>
            <a:ext cx="609600" cy="711200"/>
          </a:xfrm>
          <a:prstGeom prst="actionButtonHome">
            <a:avLst/>
          </a:prstGeom>
          <a:solidFill>
            <a:schemeClr val="accent1"/>
          </a:solidFill>
          <a:ln>
            <a:noFill/>
          </a:ln>
          <a:effectLst/>
          <a:extLs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457154">
              <a:spcBef>
                <a:spcPct val="0"/>
              </a:spcBef>
              <a:buNone/>
            </a:pPr>
            <a:endParaRPr lang="en-US" altLang="en-US" sz="2400">
              <a:solidFill>
                <a:prstClr val="black"/>
              </a:solidFill>
            </a:endParaRPr>
          </a:p>
        </p:txBody>
      </p:sp>
      <p:pic>
        <p:nvPicPr>
          <p:cNvPr id="11267" name="Picture 12">
            <a:extLst>
              <a:ext uri="{FF2B5EF4-FFF2-40B4-BE49-F238E27FC236}">
                <a16:creationId xmlns:a16="http://schemas.microsoft.com/office/drawing/2014/main" id="{1B3D2790-4BF4-6600-64B3-AE8D8630F9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flipH="1">
            <a:off x="-287865" y="4415367"/>
            <a:ext cx="3771900"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a:extLst>
              <a:ext uri="{FF2B5EF4-FFF2-40B4-BE49-F238E27FC236}">
                <a16:creationId xmlns:a16="http://schemas.microsoft.com/office/drawing/2014/main" id="{71B552BF-7438-465F-A791-0C1E4B55D358}"/>
              </a:ext>
            </a:extLst>
          </p:cNvPr>
          <p:cNvSpPr/>
          <p:nvPr/>
        </p:nvSpPr>
        <p:spPr>
          <a:xfrm>
            <a:off x="-287864" y="139354"/>
            <a:ext cx="8527228" cy="3160703"/>
          </a:xfrm>
          <a:prstGeom prst="wedgeEllipseCallout">
            <a:avLst>
              <a:gd name="adj1" fmla="val -23690"/>
              <a:gd name="adj2" fmla="val 70880"/>
            </a:avLst>
          </a:prstGeom>
          <a:ln>
            <a:solidFill>
              <a:schemeClr val="bg1"/>
            </a:solidFill>
          </a:ln>
        </p:spPr>
        <p:style>
          <a:lnRef idx="2">
            <a:schemeClr val="accent1">
              <a:shade val="50000"/>
            </a:schemeClr>
          </a:lnRef>
          <a:fillRef idx="1001">
            <a:schemeClr val="l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sym typeface="Arial"/>
              </a:rPr>
              <a:t>Câu 4: Qua câu chuyện, bạn hiểu vì sao gia đình được gọi là “</a:t>
            </a:r>
            <a:r>
              <a:rPr kumimoji="0" lang="vi-VN" sz="3200" b="1" i="0" u="none" strike="noStrike" kern="0" cap="none" spc="0" normalizeH="0" baseline="0" noProof="0" dirty="0">
                <a:ln>
                  <a:noFill/>
                </a:ln>
                <a:solidFill>
                  <a:srgbClr val="FF0000"/>
                </a:solidFill>
                <a:effectLst/>
                <a:uLnTx/>
                <a:uFillTx/>
                <a:latin typeface="UTM Avo" panose="02040603050506020204" pitchFamily="18"/>
                <a:ea typeface="Calibri" panose="020F0502020204030204" pitchFamily="34" charset="0"/>
                <a:cs typeface="Times New Roman" panose="02020603050405020304" pitchFamily="18" charset="0"/>
                <a:sym typeface="Arial"/>
              </a:rPr>
              <a:t>mái ấm</a:t>
            </a:r>
            <a:r>
              <a:rPr kumimoji="0" lang="vi-VN" sz="3200" b="1" i="0" u="none" strike="noStrike" kern="0" cap="none" spc="0" normalizeH="0" baseline="0" noProof="0" dirty="0">
                <a:ln>
                  <a:noFill/>
                </a:ln>
                <a:solidFill>
                  <a:srgbClr val="000000"/>
                </a:solidFill>
                <a:effectLst/>
                <a:uLnTx/>
                <a:uFillTx/>
                <a:latin typeface="UTM Avo" panose="02040603050506020204" pitchFamily="18"/>
                <a:ea typeface="Calibri" panose="020F0502020204030204" pitchFamily="34" charset="0"/>
                <a:cs typeface="Times New Roman" panose="02020603050405020304" pitchFamily="18" charset="0"/>
                <a:sym typeface="Arial"/>
              </a:rPr>
              <a:t>”?</a:t>
            </a:r>
            <a:endParaRPr kumimoji="0" lang="en-US" sz="3200" b="1" i="0" u="none" strike="noStrike" kern="0" cap="none" spc="0" normalizeH="0" baseline="0" noProof="0" dirty="0">
              <a:ln>
                <a:noFill/>
              </a:ln>
              <a:solidFill>
                <a:srgbClr val="000000"/>
              </a:solidFill>
              <a:effectLst/>
              <a:uLnTx/>
              <a:uFillTx/>
              <a:latin typeface="UTM Avo" panose="02040603050506020204" pitchFamily="18"/>
              <a:cs typeface="Arial"/>
              <a:sym typeface="Arial"/>
            </a:endParaRPr>
          </a:p>
        </p:txBody>
      </p:sp>
      <p:sp>
        <p:nvSpPr>
          <p:cNvPr id="7" name="Oval Callout 6">
            <a:extLst>
              <a:ext uri="{FF2B5EF4-FFF2-40B4-BE49-F238E27FC236}">
                <a16:creationId xmlns:a16="http://schemas.microsoft.com/office/drawing/2014/main" id="{C2A61748-226F-4E23-BA1E-8DBD44F6AE12}"/>
              </a:ext>
            </a:extLst>
          </p:cNvPr>
          <p:cNvSpPr/>
          <p:nvPr/>
        </p:nvSpPr>
        <p:spPr>
          <a:xfrm>
            <a:off x="1679944" y="3188181"/>
            <a:ext cx="10845209" cy="3767186"/>
          </a:xfrm>
          <a:prstGeom prst="wedgeEllipseCallout">
            <a:avLst>
              <a:gd name="adj1" fmla="val -75634"/>
              <a:gd name="adj2" fmla="val 8289"/>
            </a:avLst>
          </a:prstGeom>
        </p:spPr>
        <p:style>
          <a:lnRef idx="2">
            <a:schemeClr val="accent1">
              <a:shade val="50000"/>
            </a:schemeClr>
          </a:lnRef>
          <a:fillRef idx="1001">
            <a:schemeClr val="lt1"/>
          </a:fillRef>
          <a:effectRef idx="0">
            <a:schemeClr val="accent1"/>
          </a:effectRef>
          <a:fontRef idx="minor">
            <a:schemeClr val="lt1"/>
          </a:fontRef>
        </p:style>
        <p:txBody>
          <a:bodyPr anchor="ctr"/>
          <a:lstStyle/>
          <a:p>
            <a:pPr>
              <a:lnSpc>
                <a:spcPct val="150000"/>
              </a:lnSpc>
            </a:pPr>
            <a:r>
              <a:rPr lang="vi-VN" sz="4000" b="1" dirty="0">
                <a:solidFill>
                  <a:schemeClr val="tx1"/>
                </a:solidFill>
                <a:latin typeface="UTM Avo" panose="02040603050506020204" pitchFamily="18"/>
                <a:ea typeface="Calibri" panose="020F0502020204030204" pitchFamily="34" charset="0"/>
                <a:cs typeface="Times New Roman" panose="02020603050405020304" pitchFamily="18" charset="0"/>
              </a:rPr>
              <a:t>Vì gia đình là nơi mọi người yêu </a:t>
            </a:r>
            <a:r>
              <a:rPr lang="vi-VN" sz="4000" b="1">
                <a:solidFill>
                  <a:schemeClr val="tx1"/>
                </a:solidFill>
                <a:latin typeface="UTM Avo" panose="02040603050506020204" pitchFamily="18"/>
                <a:ea typeface="Calibri" panose="020F0502020204030204" pitchFamily="34" charset="0"/>
                <a:cs typeface="Times New Roman" panose="02020603050405020304" pitchFamily="18" charset="0"/>
              </a:rPr>
              <a:t>thương,</a:t>
            </a:r>
            <a:r>
              <a:rPr lang="vi-VN" sz="4000" b="1" dirty="0">
                <a:solidFill>
                  <a:schemeClr val="tx1"/>
                </a:solidFill>
                <a:latin typeface="UTM Avo" panose="02040603050506020204" pitchFamily="18"/>
                <a:ea typeface="Calibri" panose="020F0502020204030204" pitchFamily="34" charset="0"/>
                <a:cs typeface="Times New Roman" panose="02020603050405020304" pitchFamily="18" charset="0"/>
              </a:rPr>
              <a:t> </a:t>
            </a:r>
            <a:r>
              <a:rPr lang="vi-VN" sz="4000" b="1">
                <a:solidFill>
                  <a:schemeClr val="tx1"/>
                </a:solidFill>
                <a:latin typeface="UTM Avo" panose="02040603050506020204" pitchFamily="18"/>
                <a:ea typeface="Calibri" panose="020F0502020204030204" pitchFamily="34" charset="0"/>
                <a:cs typeface="Times New Roman" panose="02020603050405020304" pitchFamily="18" charset="0"/>
              </a:rPr>
              <a:t>quan </a:t>
            </a:r>
            <a:r>
              <a:rPr lang="vi-VN" sz="4000" b="1" dirty="0">
                <a:solidFill>
                  <a:schemeClr val="tx1"/>
                </a:solidFill>
                <a:latin typeface="UTM Avo" panose="02040603050506020204" pitchFamily="18"/>
                <a:ea typeface="Calibri" panose="020F0502020204030204" pitchFamily="34" charset="0"/>
                <a:cs typeface="Times New Roman" panose="02020603050405020304" pitchFamily="18" charset="0"/>
              </a:rPr>
              <a:t>tâm đến nhau vô điều kiện</a:t>
            </a:r>
            <a:r>
              <a:rPr lang="vi-VN" sz="3200" b="1" dirty="0">
                <a:solidFill>
                  <a:schemeClr val="tx1"/>
                </a:solidFill>
                <a:latin typeface="UTM Avo" panose="02040603050506020204" pitchFamily="18"/>
                <a:ea typeface="Calibri" panose="020F0502020204030204" pitchFamily="34" charset="0"/>
                <a:cs typeface="Times New Roman" panose="02020603050405020304" pitchFamily="18" charset="0"/>
              </a:rPr>
              <a:t>. </a:t>
            </a:r>
            <a:endParaRPr lang="en-US" sz="3200" b="1" dirty="0">
              <a:solidFill>
                <a:schemeClr val="tx1"/>
              </a:solidFill>
              <a:latin typeface="UTM Avo" panose="02040603050506020204" pitchFamily="18"/>
            </a:endParaRPr>
          </a:p>
        </p:txBody>
      </p:sp>
      <p:pic>
        <p:nvPicPr>
          <p:cNvPr id="2" name="Picture 1">
            <a:extLst>
              <a:ext uri="{FF2B5EF4-FFF2-40B4-BE49-F238E27FC236}">
                <a16:creationId xmlns:a16="http://schemas.microsoft.com/office/drawing/2014/main" id="{11416659-C1E6-772E-0D3C-6BE221F660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WordArt 6">
            <a:extLst>
              <a:ext uri="{FF2B5EF4-FFF2-40B4-BE49-F238E27FC236}">
                <a16:creationId xmlns:a16="http://schemas.microsoft.com/office/drawing/2014/main" id="{61222BD3-F303-6A8B-6452-6D680222998B}"/>
              </a:ext>
            </a:extLst>
          </p:cNvPr>
          <p:cNvSpPr>
            <a:spLocks noChangeArrowheads="1" noChangeShapeType="1" noTextEdit="1"/>
          </p:cNvSpPr>
          <p:nvPr/>
        </p:nvSpPr>
        <p:spPr bwMode="auto">
          <a:xfrm>
            <a:off x="2336800" y="-127000"/>
            <a:ext cx="7620000" cy="1320800"/>
          </a:xfrm>
          <a:prstGeom prst="rect">
            <a:avLst/>
          </a:prstGeom>
        </p:spPr>
        <p:txBody>
          <a:bodyPr wrap="none" fromWordArt="1">
            <a:prstTxWarp prst="textPlain">
              <a:avLst>
                <a:gd name="adj" fmla="val 50000"/>
              </a:avLst>
            </a:prstTxWarp>
          </a:bodyPr>
          <a:lstStyle/>
          <a:p>
            <a:pPr algn="ctr" defTabSz="457154"/>
            <a:endParaRPr lang="en-VN" sz="5333" b="1"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endParaRPr>
          </a:p>
        </p:txBody>
      </p:sp>
      <p:pic>
        <p:nvPicPr>
          <p:cNvPr id="2" name="Picture 1">
            <a:extLst>
              <a:ext uri="{FF2B5EF4-FFF2-40B4-BE49-F238E27FC236}">
                <a16:creationId xmlns:a16="http://schemas.microsoft.com/office/drawing/2014/main" id="{54ED098B-BC62-819F-12FF-8D498A3FE6B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22367" y="3429000"/>
            <a:ext cx="5869518"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loud Callout 3">
            <a:extLst>
              <a:ext uri="{FF2B5EF4-FFF2-40B4-BE49-F238E27FC236}">
                <a16:creationId xmlns:a16="http://schemas.microsoft.com/office/drawing/2014/main" id="{2CBCCEDD-2671-41DD-9AC9-B986360A0E02}"/>
              </a:ext>
            </a:extLst>
          </p:cNvPr>
          <p:cNvSpPr/>
          <p:nvPr/>
        </p:nvSpPr>
        <p:spPr>
          <a:xfrm>
            <a:off x="2884023" y="0"/>
            <a:ext cx="6269403" cy="3748617"/>
          </a:xfrm>
          <a:prstGeom prst="cloudCallout">
            <a:avLst>
              <a:gd name="adj1" fmla="val -34208"/>
              <a:gd name="adj2" fmla="val 5565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4">
              <a:defRPr/>
            </a:pPr>
            <a:endParaRPr lang="en-US" sz="3200" b="1" dirty="0">
              <a:solidFill>
                <a:schemeClr val="tx1"/>
              </a:solidFill>
              <a:latin typeface="UTM Avo" panose="02040603050506020204" pitchFamily="18"/>
            </a:endParaRPr>
          </a:p>
          <a:p>
            <a:pPr algn="ctr" defTabSz="457154">
              <a:defRPr/>
            </a:pPr>
            <a:r>
              <a:rPr lang="en-US" sz="3200" b="1" dirty="0">
                <a:solidFill>
                  <a:schemeClr val="tx1"/>
                </a:solidFill>
                <a:latin typeface="UTM Avo" panose="02040603050506020204" pitchFamily="18"/>
              </a:rPr>
              <a:t>C</a:t>
            </a:r>
            <a:r>
              <a:rPr lang="vi-VN" sz="3200" b="1" dirty="0">
                <a:solidFill>
                  <a:schemeClr val="tx1"/>
                </a:solidFill>
                <a:latin typeface="UTM Avo" panose="02040603050506020204" pitchFamily="18"/>
              </a:rPr>
              <a:t>ảm ơn bạn vì đã giúp chúng mình. Tặng bạn viên ngọc </a:t>
            </a:r>
            <a:r>
              <a:rPr lang="vi-VN" sz="3200" b="1">
                <a:solidFill>
                  <a:schemeClr val="tx1"/>
                </a:solidFill>
                <a:latin typeface="UTM Avo" panose="02040603050506020204" pitchFamily="18"/>
              </a:rPr>
              <a:t>trai tuyệt đẹp</a:t>
            </a:r>
            <a:r>
              <a:rPr lang="en-US" sz="3200" b="1">
                <a:solidFill>
                  <a:schemeClr val="tx1"/>
                </a:solidFill>
                <a:latin typeface="UTM Avo" panose="02040603050506020204" pitchFamily="18"/>
              </a:rPr>
              <a:t> này.</a:t>
            </a:r>
            <a:endParaRPr lang="en-US" sz="3200" dirty="0">
              <a:solidFill>
                <a:schemeClr val="tx1"/>
              </a:solidFill>
              <a:latin typeface="UTM Avo" panose="02040603050506020204" pitchFamily="18"/>
            </a:endParaRPr>
          </a:p>
          <a:p>
            <a:pPr algn="ctr" defTabSz="457154">
              <a:defRPr/>
            </a:pPr>
            <a:endParaRPr lang="en-US" sz="3200" dirty="0">
              <a:solidFill>
                <a:schemeClr val="tx1"/>
              </a:solidFill>
              <a:latin typeface="UTM Avo" panose="02040603050506020204" pitchFamily="18"/>
            </a:endParaRPr>
          </a:p>
        </p:txBody>
      </p:sp>
      <p:pic>
        <p:nvPicPr>
          <p:cNvPr id="3" name="Picture 2">
            <a:extLst>
              <a:ext uri="{FF2B5EF4-FFF2-40B4-BE49-F238E27FC236}">
                <a16:creationId xmlns:a16="http://schemas.microsoft.com/office/drawing/2014/main" id="{420562CC-4C1B-CD43-CE68-EE547B073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sndAc>
      <p:stSnd>
        <p:snd r:embed="rId3" name="applaus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nodeType="with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Google Shape;3834;p32">
            <a:extLst>
              <a:ext uri="{FF2B5EF4-FFF2-40B4-BE49-F238E27FC236}">
                <a16:creationId xmlns:a16="http://schemas.microsoft.com/office/drawing/2014/main" id="{51B3979A-316A-DB6C-66C8-58F0B7A62569}"/>
              </a:ext>
            </a:extLst>
          </p:cNvPr>
          <p:cNvSpPr txBox="1">
            <a:spLocks/>
          </p:cNvSpPr>
          <p:nvPr/>
        </p:nvSpPr>
        <p:spPr>
          <a:xfrm>
            <a:off x="960000" y="1566304"/>
            <a:ext cx="10272000" cy="846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1pPr>
            <a:lvl2pPr marR="0" lvl="1"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2pPr>
            <a:lvl3pPr marR="0" lvl="2"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3pPr>
            <a:lvl4pPr marR="0" lvl="3"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4pPr>
            <a:lvl5pPr marR="0" lvl="4"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5pPr>
            <a:lvl6pPr marR="0" lvl="5"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6pPr>
            <a:lvl7pPr marR="0" lvl="6"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7pPr>
            <a:lvl8pPr marR="0" lvl="7"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8pPr>
            <a:lvl9pPr marR="0" lvl="8" algn="ctr" rtl="0">
              <a:lnSpc>
                <a:spcPct val="100000"/>
              </a:lnSpc>
              <a:spcBef>
                <a:spcPts val="0"/>
              </a:spcBef>
              <a:spcAft>
                <a:spcPts val="0"/>
              </a:spcAft>
              <a:buClr>
                <a:schemeClr val="dk1"/>
              </a:buClr>
              <a:buSzPts val="3000"/>
              <a:buFont typeface="Yusei Magic"/>
              <a:buNone/>
              <a:defRPr sz="3000" b="1" i="0" u="none" strike="noStrike" cap="none">
                <a:solidFill>
                  <a:schemeClr val="dk1"/>
                </a:solidFill>
                <a:latin typeface="Yusei Magic"/>
                <a:ea typeface="Yusei Magic"/>
                <a:cs typeface="Yusei Magic"/>
                <a:sym typeface="Yusei Magic"/>
              </a:defRPr>
            </a:lvl9pPr>
          </a:lstStyle>
          <a:p>
            <a:pPr marL="0" marR="0" lvl="0" indent="0" algn="ctr" defTabSz="914400" rtl="0" eaLnBrk="1" fontAlgn="auto" latinLnBrk="0" hangingPunct="1">
              <a:lnSpc>
                <a:spcPct val="100000"/>
              </a:lnSpc>
              <a:spcBef>
                <a:spcPts val="0"/>
              </a:spcBef>
              <a:spcAft>
                <a:spcPts val="0"/>
              </a:spcAft>
              <a:buClr>
                <a:srgbClr val="704940"/>
              </a:buClr>
              <a:buSzPts val="3000"/>
              <a:buFont typeface="Yusei Magic"/>
              <a:buNone/>
              <a:tabLst/>
              <a:defRPr/>
            </a:pPr>
            <a:r>
              <a:rPr kumimoji="0" lang="en-US" sz="2800" b="1" i="0" u="none" strike="noStrike" kern="0" cap="none" spc="0" normalizeH="0" baseline="0" noProof="0" dirty="0">
                <a:ln>
                  <a:noFill/>
                </a:ln>
                <a:solidFill>
                  <a:srgbClr val="000000"/>
                </a:solidFill>
                <a:effectLst/>
                <a:uLnTx/>
                <a:uFillTx/>
                <a:latin typeface="UTM Avo" panose="02040603050506020204" pitchFamily="18"/>
                <a:sym typeface="Yusei Magic"/>
              </a:rPr>
              <a:t>NỘI DUNG BÀI ĐỌC</a:t>
            </a:r>
          </a:p>
        </p:txBody>
      </p:sp>
      <p:sp>
        <p:nvSpPr>
          <p:cNvPr id="22" name="Google Shape;3835;p32">
            <a:extLst>
              <a:ext uri="{FF2B5EF4-FFF2-40B4-BE49-F238E27FC236}">
                <a16:creationId xmlns:a16="http://schemas.microsoft.com/office/drawing/2014/main" id="{7C7C8E2C-01F2-4AEA-D9AE-A24D25BBAFBC}"/>
              </a:ext>
            </a:extLst>
          </p:cNvPr>
          <p:cNvSpPr txBox="1"/>
          <p:nvPr/>
        </p:nvSpPr>
        <p:spPr>
          <a:xfrm>
            <a:off x="241883" y="1864830"/>
            <a:ext cx="11474318" cy="2580867"/>
          </a:xfrm>
          <a:prstGeom prst="rect">
            <a:avLst/>
          </a:prstGeom>
          <a:noFill/>
          <a:ln>
            <a:noFill/>
          </a:ln>
        </p:spPr>
        <p:txBody>
          <a:bodyPr spcFirstLastPara="1" wrap="square" lIns="121900" tIns="121900" rIns="121900" bIns="121900" anchor="t" anchorCtr="0">
            <a:noAutofit/>
          </a:bodyPr>
          <a:lstStyle/>
          <a:p>
            <a:pPr algn="just">
              <a:lnSpc>
                <a:spcPct val="150000"/>
              </a:lnSpc>
              <a:buClr>
                <a:srgbClr val="000000"/>
              </a:buClr>
              <a:buFont typeface="Arial"/>
              <a:buNone/>
            </a:pPr>
            <a:r>
              <a:rPr lang="en-US" sz="3600" b="1" kern="0" dirty="0">
                <a:solidFill>
                  <a:srgbClr val="000000"/>
                </a:solidFill>
                <a:latin typeface="UTM Avo" panose="02040603050506020204" pitchFamily="18"/>
                <a:ea typeface="Bellota Text"/>
                <a:cs typeface="Bellota Text"/>
                <a:sym typeface="Bellota Text"/>
              </a:rPr>
              <a:t>       </a:t>
            </a:r>
            <a:r>
              <a:rPr lang="vi-VN" sz="4000" b="1" i="1" kern="0">
                <a:solidFill>
                  <a:srgbClr val="FF0000"/>
                </a:solidFill>
                <a:latin typeface="UTM Avo" panose="02040603050506020204" pitchFamily="18"/>
                <a:ea typeface="Bellota Text"/>
                <a:cs typeface="Bellota Text"/>
                <a:sym typeface="Bellota Text"/>
              </a:rPr>
              <a:t> </a:t>
            </a:r>
            <a:r>
              <a:rPr lang="vi-VN" sz="4000" b="1" i="1" kern="0" dirty="0">
                <a:solidFill>
                  <a:srgbClr val="FF0000"/>
                </a:solidFill>
                <a:latin typeface="UTM Avo" panose="02040603050506020204" pitchFamily="18"/>
                <a:ea typeface="Bellota Text"/>
                <a:cs typeface="Bellota Text"/>
                <a:sym typeface="Bellota Text"/>
              </a:rPr>
              <a:t>C</a:t>
            </a:r>
            <a:r>
              <a:rPr lang="vi-VN" sz="4000" b="1" i="1" kern="0">
                <a:solidFill>
                  <a:srgbClr val="FF0000"/>
                </a:solidFill>
                <a:latin typeface="UTM Avo" panose="02040603050506020204" pitchFamily="18"/>
                <a:ea typeface="Bellota Text"/>
                <a:cs typeface="Bellota Text"/>
                <a:sym typeface="Bellota Text"/>
              </a:rPr>
              <a:t>âu chuyện kể </a:t>
            </a:r>
            <a:r>
              <a:rPr lang="vi-VN" sz="4000" b="1" i="1" kern="0" dirty="0">
                <a:solidFill>
                  <a:srgbClr val="FF0000"/>
                </a:solidFill>
                <a:latin typeface="UTM Avo" panose="02040603050506020204" pitchFamily="18"/>
                <a:ea typeface="Bellota Text"/>
                <a:cs typeface="Bellota Text"/>
                <a:sym typeface="Bellota Text"/>
              </a:rPr>
              <a:t>về tình cảm yêu thương giữa những người trong gia đình dành cho nhau. Qua đó, ta thấy tình cảm giữa những người trong gia đình luôn là tình cảm đẹp nhất.</a:t>
            </a:r>
            <a:endParaRPr sz="4000" b="1" i="1" kern="0" dirty="0">
              <a:solidFill>
                <a:srgbClr val="FF0000"/>
              </a:solidFill>
              <a:latin typeface="UTM Avo" panose="02040603050506020204" pitchFamily="18"/>
              <a:ea typeface="Bellota Text"/>
              <a:cs typeface="Bellota Text"/>
              <a:sym typeface="Bellota Text"/>
            </a:endParaRPr>
          </a:p>
        </p:txBody>
      </p:sp>
      <p:grpSp>
        <p:nvGrpSpPr>
          <p:cNvPr id="23" name="Google Shape;3842;p32">
            <a:extLst>
              <a:ext uri="{FF2B5EF4-FFF2-40B4-BE49-F238E27FC236}">
                <a16:creationId xmlns:a16="http://schemas.microsoft.com/office/drawing/2014/main" id="{EC8596E4-BFFC-A482-2FA5-52EBE237A6B4}"/>
              </a:ext>
            </a:extLst>
          </p:cNvPr>
          <p:cNvGrpSpPr/>
          <p:nvPr/>
        </p:nvGrpSpPr>
        <p:grpSpPr>
          <a:xfrm>
            <a:off x="8176330" y="2237370"/>
            <a:ext cx="292069" cy="349868"/>
            <a:chOff x="2210225" y="2136475"/>
            <a:chExt cx="49375" cy="59150"/>
          </a:xfrm>
        </p:grpSpPr>
        <p:sp>
          <p:nvSpPr>
            <p:cNvPr id="24" name="Google Shape;3843;p32">
              <a:extLst>
                <a:ext uri="{FF2B5EF4-FFF2-40B4-BE49-F238E27FC236}">
                  <a16:creationId xmlns:a16="http://schemas.microsoft.com/office/drawing/2014/main" id="{C28A3640-EB07-8434-1218-57312E46007B}"/>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rgbClr val="4BD8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5" name="Google Shape;3844;p32">
              <a:extLst>
                <a:ext uri="{FF2B5EF4-FFF2-40B4-BE49-F238E27FC236}">
                  <a16:creationId xmlns:a16="http://schemas.microsoft.com/office/drawing/2014/main" id="{FFDC1EBB-FCA2-9928-B9D4-3E4D05C45639}"/>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rgbClr val="4BD8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grpSp>
        <p:nvGrpSpPr>
          <p:cNvPr id="26" name="Google Shape;3845;p32">
            <a:extLst>
              <a:ext uri="{FF2B5EF4-FFF2-40B4-BE49-F238E27FC236}">
                <a16:creationId xmlns:a16="http://schemas.microsoft.com/office/drawing/2014/main" id="{0E80033C-695C-7C02-766A-4C530A81B526}"/>
              </a:ext>
            </a:extLst>
          </p:cNvPr>
          <p:cNvGrpSpPr/>
          <p:nvPr/>
        </p:nvGrpSpPr>
        <p:grpSpPr>
          <a:xfrm>
            <a:off x="3471906" y="2455535"/>
            <a:ext cx="251697" cy="265876"/>
            <a:chOff x="1784925" y="2169950"/>
            <a:chExt cx="42550" cy="44950"/>
          </a:xfrm>
        </p:grpSpPr>
        <p:sp>
          <p:nvSpPr>
            <p:cNvPr id="27" name="Google Shape;3846;p32">
              <a:extLst>
                <a:ext uri="{FF2B5EF4-FFF2-40B4-BE49-F238E27FC236}">
                  <a16:creationId xmlns:a16="http://schemas.microsoft.com/office/drawing/2014/main" id="{22D21669-7800-919E-8D7D-0551682C307A}"/>
                </a:ext>
              </a:extLst>
            </p:cNvPr>
            <p:cNvSpPr/>
            <p:nvPr/>
          </p:nvSpPr>
          <p:spPr>
            <a:xfrm>
              <a:off x="1806500" y="2169950"/>
              <a:ext cx="20975" cy="44950"/>
            </a:xfrm>
            <a:custGeom>
              <a:avLst/>
              <a:gdLst/>
              <a:ahLst/>
              <a:cxnLst/>
              <a:rect l="l" t="t" r="r" b="b"/>
              <a:pathLst>
                <a:path w="839" h="1798" extrusionOk="0">
                  <a:moveTo>
                    <a:pt x="210" y="0"/>
                  </a:moveTo>
                  <a:cubicBezTo>
                    <a:pt x="164" y="0"/>
                    <a:pt x="120" y="19"/>
                    <a:pt x="88" y="57"/>
                  </a:cubicBezTo>
                  <a:cubicBezTo>
                    <a:pt x="47" y="103"/>
                    <a:pt x="27" y="158"/>
                    <a:pt x="13" y="215"/>
                  </a:cubicBezTo>
                  <a:cubicBezTo>
                    <a:pt x="3" y="262"/>
                    <a:pt x="0" y="308"/>
                    <a:pt x="3" y="357"/>
                  </a:cubicBezTo>
                  <a:cubicBezTo>
                    <a:pt x="7" y="469"/>
                    <a:pt x="29" y="578"/>
                    <a:pt x="68" y="683"/>
                  </a:cubicBezTo>
                  <a:cubicBezTo>
                    <a:pt x="128" y="848"/>
                    <a:pt x="206" y="1004"/>
                    <a:pt x="291" y="1158"/>
                  </a:cubicBezTo>
                  <a:cubicBezTo>
                    <a:pt x="368" y="1294"/>
                    <a:pt x="707" y="1797"/>
                    <a:pt x="740" y="1797"/>
                  </a:cubicBezTo>
                  <a:cubicBezTo>
                    <a:pt x="741" y="1797"/>
                    <a:pt x="741" y="1797"/>
                    <a:pt x="742" y="1797"/>
                  </a:cubicBezTo>
                  <a:cubicBezTo>
                    <a:pt x="771" y="1781"/>
                    <a:pt x="838" y="1384"/>
                    <a:pt x="837" y="1249"/>
                  </a:cubicBezTo>
                  <a:cubicBezTo>
                    <a:pt x="834" y="1093"/>
                    <a:pt x="817" y="936"/>
                    <a:pt x="783" y="783"/>
                  </a:cubicBezTo>
                  <a:cubicBezTo>
                    <a:pt x="759" y="666"/>
                    <a:pt x="725" y="553"/>
                    <a:pt x="673" y="443"/>
                  </a:cubicBezTo>
                  <a:cubicBezTo>
                    <a:pt x="601" y="291"/>
                    <a:pt x="497" y="164"/>
                    <a:pt x="362" y="63"/>
                  </a:cubicBezTo>
                  <a:cubicBezTo>
                    <a:pt x="333" y="39"/>
                    <a:pt x="303" y="23"/>
                    <a:pt x="269" y="10"/>
                  </a:cubicBezTo>
                  <a:cubicBezTo>
                    <a:pt x="249" y="3"/>
                    <a:pt x="230" y="0"/>
                    <a:pt x="210" y="0"/>
                  </a:cubicBezTo>
                  <a:close/>
                </a:path>
              </a:pathLst>
            </a:custGeom>
            <a:solidFill>
              <a:srgbClr val="4BD8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28" name="Google Shape;3847;p32">
              <a:extLst>
                <a:ext uri="{FF2B5EF4-FFF2-40B4-BE49-F238E27FC236}">
                  <a16:creationId xmlns:a16="http://schemas.microsoft.com/office/drawing/2014/main" id="{69A365A6-22E3-A026-7DA4-1AFD4421BF81}"/>
                </a:ext>
              </a:extLst>
            </p:cNvPr>
            <p:cNvSpPr/>
            <p:nvPr/>
          </p:nvSpPr>
          <p:spPr>
            <a:xfrm>
              <a:off x="1784925" y="2193750"/>
              <a:ext cx="28300" cy="18500"/>
            </a:xfrm>
            <a:custGeom>
              <a:avLst/>
              <a:gdLst/>
              <a:ahLst/>
              <a:cxnLst/>
              <a:rect l="l" t="t" r="r" b="b"/>
              <a:pathLst>
                <a:path w="1132" h="740" extrusionOk="0">
                  <a:moveTo>
                    <a:pt x="364" y="1"/>
                  </a:moveTo>
                  <a:cubicBezTo>
                    <a:pt x="291" y="1"/>
                    <a:pt x="218" y="18"/>
                    <a:pt x="150" y="60"/>
                  </a:cubicBezTo>
                  <a:cubicBezTo>
                    <a:pt x="81" y="102"/>
                    <a:pt x="28" y="173"/>
                    <a:pt x="21" y="256"/>
                  </a:cubicBezTo>
                  <a:cubicBezTo>
                    <a:pt x="1" y="474"/>
                    <a:pt x="193" y="545"/>
                    <a:pt x="383" y="570"/>
                  </a:cubicBezTo>
                  <a:cubicBezTo>
                    <a:pt x="465" y="581"/>
                    <a:pt x="551" y="582"/>
                    <a:pt x="615" y="585"/>
                  </a:cubicBezTo>
                  <a:cubicBezTo>
                    <a:pt x="740" y="588"/>
                    <a:pt x="869" y="595"/>
                    <a:pt x="984" y="641"/>
                  </a:cubicBezTo>
                  <a:cubicBezTo>
                    <a:pt x="1022" y="655"/>
                    <a:pt x="1122" y="695"/>
                    <a:pt x="1132" y="740"/>
                  </a:cubicBezTo>
                  <a:cubicBezTo>
                    <a:pt x="1082" y="510"/>
                    <a:pt x="965" y="311"/>
                    <a:pt x="778" y="163"/>
                  </a:cubicBezTo>
                  <a:cubicBezTo>
                    <a:pt x="662" y="72"/>
                    <a:pt x="512" y="1"/>
                    <a:pt x="364" y="1"/>
                  </a:cubicBezTo>
                  <a:close/>
                </a:path>
              </a:pathLst>
            </a:custGeom>
            <a:solidFill>
              <a:srgbClr val="4BD8E2"/>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grpSp>
    </p:spTree>
    <p:extLst>
      <p:ext uri="{BB962C8B-B14F-4D97-AF65-F5344CB8AC3E}">
        <p14:creationId xmlns:p14="http://schemas.microsoft.com/office/powerpoint/2010/main" val="3989124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0E0198DF-34EC-9ED1-A5EE-58746D98A20A}"/>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621639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B60C10-E0EB-C20B-2C27-BB2E4A59635C}"/>
              </a:ext>
            </a:extLst>
          </p:cNvPr>
          <p:cNvSpPr txBox="1"/>
          <p:nvPr/>
        </p:nvSpPr>
        <p:spPr>
          <a:xfrm>
            <a:off x="2065221" y="1227178"/>
            <a:ext cx="9071092" cy="2047355"/>
          </a:xfrm>
          <a:prstGeom prst="rect">
            <a:avLst/>
          </a:prstGeom>
          <a:noFill/>
        </p:spPr>
        <p:txBody>
          <a:bodyPr wrap="square" rtlCol="0">
            <a:spAutoFit/>
          </a:bodyPr>
          <a:lstStyle/>
          <a:p>
            <a:pPr>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Bài tập 1: </a:t>
            </a:r>
            <a:endParaRPr lang="en-US" sz="2400" b="1" kern="0" dirty="0">
              <a:solidFill>
                <a:srgbClr val="000000"/>
              </a:solidFill>
              <a:latin typeface="UTM Avo" panose="02040603050506020204" pitchFamily="18"/>
              <a:cs typeface="Arial"/>
              <a:sym typeface="Arial"/>
            </a:endParaRPr>
          </a:p>
          <a:p>
            <a:pPr>
              <a:lnSpc>
                <a:spcPct val="150000"/>
              </a:lnSpc>
              <a:buClr>
                <a:srgbClr val="000000"/>
              </a:buClr>
              <a:buFont typeface="Arial"/>
              <a:buNone/>
            </a:pPr>
            <a:r>
              <a:rPr lang="vi-VN" sz="3200" b="1" kern="0" dirty="0">
                <a:solidFill>
                  <a:srgbClr val="000000"/>
                </a:solidFill>
                <a:latin typeface="UTM Avo" panose="02040603050506020204" pitchFamily="18"/>
                <a:cs typeface="Arial"/>
                <a:sym typeface="Arial"/>
              </a:rPr>
              <a:t>Tìm thêm ít nhất 3 từ ngữ cho mỗi nhóm từ ngữ dưới đây:</a:t>
            </a:r>
            <a:endParaRPr lang="en-US" sz="3200" b="1" kern="0" dirty="0">
              <a:solidFill>
                <a:srgbClr val="000000"/>
              </a:solidFill>
              <a:latin typeface="UTM Avo" panose="02040603050506020204" pitchFamily="18"/>
              <a:cs typeface="Arial"/>
              <a:sym typeface="Arial"/>
            </a:endParaRPr>
          </a:p>
        </p:txBody>
      </p:sp>
      <p:sp>
        <p:nvSpPr>
          <p:cNvPr id="8" name="Oval 7">
            <a:extLst>
              <a:ext uri="{FF2B5EF4-FFF2-40B4-BE49-F238E27FC236}">
                <a16:creationId xmlns:a16="http://schemas.microsoft.com/office/drawing/2014/main" id="{8FBD880A-4597-38BD-C7CE-095CFCEE03F6}"/>
              </a:ext>
            </a:extLst>
          </p:cNvPr>
          <p:cNvSpPr/>
          <p:nvPr/>
        </p:nvSpPr>
        <p:spPr>
          <a:xfrm>
            <a:off x="1176987" y="1933705"/>
            <a:ext cx="694660" cy="634303"/>
          </a:xfrm>
          <a:prstGeom prst="ellipse">
            <a:avLst/>
          </a:prstGeom>
          <a:solidFill>
            <a:srgbClr val="FFFF99"/>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UTM Avo" panose="02040603050506020204" pitchFamily="18"/>
                <a:sym typeface="Arial"/>
              </a:rPr>
              <a:t>?</a:t>
            </a:r>
          </a:p>
        </p:txBody>
      </p:sp>
      <p:sp>
        <p:nvSpPr>
          <p:cNvPr id="9" name="TextBox 8">
            <a:extLst>
              <a:ext uri="{FF2B5EF4-FFF2-40B4-BE49-F238E27FC236}">
                <a16:creationId xmlns:a16="http://schemas.microsoft.com/office/drawing/2014/main" id="{68FCAA2D-972A-EF2D-A4EC-404D2268C734}"/>
              </a:ext>
            </a:extLst>
          </p:cNvPr>
          <p:cNvSpPr txBox="1"/>
          <p:nvPr/>
        </p:nvSpPr>
        <p:spPr>
          <a:xfrm>
            <a:off x="1943923" y="3001054"/>
            <a:ext cx="9192390" cy="2232021"/>
          </a:xfrm>
          <a:prstGeom prst="rect">
            <a:avLst/>
          </a:prstGeom>
          <a:noFill/>
        </p:spPr>
        <p:txBody>
          <a:bodyPr wrap="square" rtlCol="0">
            <a:spAutoFit/>
          </a:bodyPr>
          <a:lstStyle/>
          <a:p>
            <a:pPr marL="457189" indent="-457189">
              <a:lnSpc>
                <a:spcPct val="150000"/>
              </a:lnSpc>
              <a:buClr>
                <a:srgbClr val="000000"/>
              </a:buClr>
              <a:buFont typeface="Arial"/>
              <a:buAutoNum type="alphaLcPeriod"/>
            </a:pPr>
            <a:r>
              <a:rPr lang="en-US" sz="3200" b="1" kern="0" dirty="0" err="1">
                <a:solidFill>
                  <a:srgbClr val="FF0000"/>
                </a:solidFill>
                <a:latin typeface="UTM Avo" panose="02040603050506020204" pitchFamily="18"/>
                <a:cs typeface="Arial"/>
                <a:sym typeface="Arial"/>
              </a:rPr>
              <a:t>Từ</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chỉ</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người</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thân</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trong</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gia</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đình</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bố</a:t>
            </a:r>
            <a:r>
              <a:rPr lang="en-US" sz="3200" b="1" kern="0" dirty="0">
                <a:solidFill>
                  <a:srgbClr val="FF0000"/>
                </a:solidFill>
                <a:latin typeface="UTM Avo" panose="02040603050506020204" pitchFamily="18"/>
                <a:cs typeface="Arial"/>
                <a:sym typeface="Arial"/>
              </a:rPr>
              <a:t>,….</a:t>
            </a:r>
          </a:p>
          <a:p>
            <a:pPr marL="457189" indent="-457189">
              <a:lnSpc>
                <a:spcPct val="150000"/>
              </a:lnSpc>
              <a:buClr>
                <a:srgbClr val="000000"/>
              </a:buClr>
              <a:buFont typeface="Arial"/>
              <a:buAutoNum type="alphaLcPeriod"/>
            </a:pPr>
            <a:r>
              <a:rPr lang="en-US" sz="3200" b="1" kern="0" dirty="0" err="1">
                <a:solidFill>
                  <a:srgbClr val="FF0000"/>
                </a:solidFill>
                <a:latin typeface="UTM Avo" panose="02040603050506020204" pitchFamily="18"/>
                <a:cs typeface="Arial"/>
                <a:sym typeface="Arial"/>
              </a:rPr>
              <a:t>Chỉ</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đồ</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dùng</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trong</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nhà</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tủ</a:t>
            </a:r>
            <a:r>
              <a:rPr lang="en-US" sz="3200" b="1" kern="0" dirty="0">
                <a:solidFill>
                  <a:srgbClr val="FF0000"/>
                </a:solidFill>
                <a:latin typeface="UTM Avo" panose="02040603050506020204" pitchFamily="18"/>
                <a:cs typeface="Arial"/>
                <a:sym typeface="Arial"/>
              </a:rPr>
              <a:t>,…</a:t>
            </a:r>
          </a:p>
          <a:p>
            <a:pPr marL="457189" indent="-457189">
              <a:lnSpc>
                <a:spcPct val="150000"/>
              </a:lnSpc>
              <a:buClr>
                <a:srgbClr val="000000"/>
              </a:buClr>
              <a:buFont typeface="Arial"/>
              <a:buAutoNum type="alphaLcPeriod"/>
            </a:pPr>
            <a:r>
              <a:rPr lang="en-US" sz="3200" b="1" kern="0" dirty="0" err="1">
                <a:solidFill>
                  <a:srgbClr val="FF0000"/>
                </a:solidFill>
                <a:latin typeface="UTM Avo" panose="02040603050506020204" pitchFamily="18"/>
                <a:cs typeface="Arial"/>
                <a:sym typeface="Arial"/>
              </a:rPr>
              <a:t>Chỉ</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tình</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cảm</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gia</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đình</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yêu</a:t>
            </a:r>
            <a:r>
              <a:rPr lang="en-US" sz="3200" b="1" kern="0" dirty="0">
                <a:solidFill>
                  <a:srgbClr val="FF0000"/>
                </a:solidFill>
                <a:latin typeface="UTM Avo" panose="02040603050506020204" pitchFamily="18"/>
                <a:cs typeface="Arial"/>
                <a:sym typeface="Arial"/>
              </a:rPr>
              <a:t> </a:t>
            </a:r>
            <a:r>
              <a:rPr lang="en-US" sz="3200" b="1" kern="0" dirty="0" err="1">
                <a:solidFill>
                  <a:srgbClr val="FF0000"/>
                </a:solidFill>
                <a:latin typeface="UTM Avo" panose="02040603050506020204" pitchFamily="18"/>
                <a:cs typeface="Arial"/>
                <a:sym typeface="Arial"/>
              </a:rPr>
              <a:t>thương</a:t>
            </a:r>
            <a:r>
              <a:rPr lang="en-US" sz="3200" b="1" kern="0" dirty="0">
                <a:solidFill>
                  <a:srgbClr val="FF0000"/>
                </a:solidFill>
                <a:latin typeface="UTM Avo" panose="02040603050506020204" pitchFamily="18"/>
                <a:cs typeface="Arial"/>
                <a:sym typeface="Arial"/>
              </a:rPr>
              <a:t>,…</a:t>
            </a:r>
          </a:p>
        </p:txBody>
      </p:sp>
      <p:pic>
        <p:nvPicPr>
          <p:cNvPr id="10" name="Picture 2" descr="Arrow down ">
            <a:extLst>
              <a:ext uri="{FF2B5EF4-FFF2-40B4-BE49-F238E27FC236}">
                <a16:creationId xmlns:a16="http://schemas.microsoft.com/office/drawing/2014/main" id="{FC95FAD8-C5E5-3509-FF7D-06FD1CBB5E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87225" y="5131577"/>
            <a:ext cx="1144388" cy="114438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F725F95B-A86A-2C50-0AA3-CD17A22E265C}"/>
              </a:ext>
            </a:extLst>
          </p:cNvPr>
          <p:cNvSpPr txBox="1"/>
          <p:nvPr/>
        </p:nvSpPr>
        <p:spPr>
          <a:xfrm>
            <a:off x="4513804" y="5131576"/>
            <a:ext cx="6893169" cy="1964512"/>
          </a:xfrm>
          <a:prstGeom prst="rect">
            <a:avLst/>
          </a:prstGeom>
          <a:noFill/>
        </p:spPr>
        <p:txBody>
          <a:bodyPr wrap="square" rtlCol="0">
            <a:spAutoFit/>
          </a:bodyPr>
          <a:lstStyle/>
          <a:p>
            <a:pPr marL="457189" indent="-457189">
              <a:lnSpc>
                <a:spcPct val="150000"/>
              </a:lnSpc>
              <a:buClr>
                <a:srgbClr val="000000"/>
              </a:buClr>
              <a:buFont typeface="Arial"/>
              <a:buAutoNum type="alphaLcPeriod"/>
            </a:pPr>
            <a:r>
              <a:rPr lang="en-US" sz="2800" b="1" kern="0" dirty="0" err="1">
                <a:solidFill>
                  <a:schemeClr val="bg1"/>
                </a:solidFill>
                <a:latin typeface="UTM Avo" panose="02040603050506020204" pitchFamily="18"/>
                <a:cs typeface="Arial"/>
                <a:sym typeface="Arial"/>
              </a:rPr>
              <a:t>Ông</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bà</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ngoại</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ông</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bà</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nội</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chú</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dì</a:t>
            </a:r>
            <a:r>
              <a:rPr lang="en-US" sz="2800" b="1" kern="0" dirty="0">
                <a:solidFill>
                  <a:schemeClr val="bg1"/>
                </a:solidFill>
                <a:latin typeface="UTM Avo" panose="02040603050506020204" pitchFamily="18"/>
                <a:cs typeface="Arial"/>
                <a:sym typeface="Arial"/>
              </a:rPr>
              <a:t>…</a:t>
            </a:r>
          </a:p>
          <a:p>
            <a:pPr marL="457189" indent="-457189">
              <a:lnSpc>
                <a:spcPct val="150000"/>
              </a:lnSpc>
              <a:buClr>
                <a:srgbClr val="000000"/>
              </a:buClr>
              <a:buFont typeface="Arial"/>
              <a:buAutoNum type="alphaLcPeriod"/>
            </a:pPr>
            <a:r>
              <a:rPr lang="en-US" sz="2800" b="1" kern="0" dirty="0" err="1">
                <a:solidFill>
                  <a:schemeClr val="bg1"/>
                </a:solidFill>
                <a:latin typeface="UTM Avo" panose="02040603050506020204" pitchFamily="18"/>
                <a:cs typeface="Arial"/>
                <a:sym typeface="Arial"/>
              </a:rPr>
              <a:t>Máy</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giặt</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bàn</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ghế</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xoong</a:t>
            </a:r>
            <a:r>
              <a:rPr lang="en-US" sz="2800" b="1" kern="0" dirty="0">
                <a:solidFill>
                  <a:schemeClr val="bg1"/>
                </a:solidFill>
                <a:latin typeface="UTM Avo" panose="02040603050506020204" pitchFamily="18"/>
                <a:cs typeface="Arial"/>
                <a:sym typeface="Arial"/>
              </a:rPr>
              <a:t>…</a:t>
            </a:r>
          </a:p>
          <a:p>
            <a:pPr marL="457189" indent="-457189">
              <a:lnSpc>
                <a:spcPct val="150000"/>
              </a:lnSpc>
              <a:buClr>
                <a:srgbClr val="000000"/>
              </a:buClr>
              <a:buFont typeface="Arial"/>
              <a:buAutoNum type="alphaLcPeriod"/>
            </a:pPr>
            <a:r>
              <a:rPr lang="en-US" sz="2800" b="1" kern="0" dirty="0" err="1">
                <a:solidFill>
                  <a:schemeClr val="bg1"/>
                </a:solidFill>
                <a:latin typeface="UTM Avo" panose="02040603050506020204" pitchFamily="18"/>
                <a:cs typeface="Arial"/>
                <a:sym typeface="Arial"/>
              </a:rPr>
              <a:t>Thông</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cảm</a:t>
            </a:r>
            <a:r>
              <a:rPr lang="en-US" sz="2800" b="1" kern="0" dirty="0">
                <a:solidFill>
                  <a:schemeClr val="bg1"/>
                </a:solidFill>
                <a:latin typeface="UTM Avo" panose="02040603050506020204" pitchFamily="18"/>
                <a:cs typeface="Arial"/>
                <a:sym typeface="Arial"/>
              </a:rPr>
              <a:t>, chia </a:t>
            </a:r>
            <a:r>
              <a:rPr lang="en-US" sz="2800" b="1" kern="0" dirty="0" err="1">
                <a:solidFill>
                  <a:schemeClr val="bg1"/>
                </a:solidFill>
                <a:latin typeface="UTM Avo" panose="02040603050506020204" pitchFamily="18"/>
                <a:cs typeface="Arial"/>
                <a:sym typeface="Arial"/>
              </a:rPr>
              <a:t>sẻ</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kính</a:t>
            </a:r>
            <a:r>
              <a:rPr lang="en-US" sz="2800" b="1" kern="0" dirty="0">
                <a:solidFill>
                  <a:schemeClr val="bg1"/>
                </a:solidFill>
                <a:latin typeface="UTM Avo" panose="02040603050506020204" pitchFamily="18"/>
                <a:cs typeface="Arial"/>
                <a:sym typeface="Arial"/>
              </a:rPr>
              <a:t> </a:t>
            </a:r>
            <a:r>
              <a:rPr lang="en-US" sz="2800" b="1" kern="0" dirty="0" err="1">
                <a:solidFill>
                  <a:schemeClr val="bg1"/>
                </a:solidFill>
                <a:latin typeface="UTM Avo" panose="02040603050506020204" pitchFamily="18"/>
                <a:cs typeface="Arial"/>
                <a:sym typeface="Arial"/>
              </a:rPr>
              <a:t>trọng</a:t>
            </a:r>
            <a:r>
              <a:rPr lang="en-US" sz="2800" b="1" kern="0" dirty="0">
                <a:solidFill>
                  <a:schemeClr val="bg1"/>
                </a:solidFill>
                <a:latin typeface="UTM Avo" panose="02040603050506020204" pitchFamily="18"/>
                <a:cs typeface="Arial"/>
                <a:sym typeface="Arial"/>
              </a:rPr>
              <a:t>,…</a:t>
            </a:r>
          </a:p>
        </p:txBody>
      </p:sp>
    </p:spTree>
    <p:extLst>
      <p:ext uri="{BB962C8B-B14F-4D97-AF65-F5344CB8AC3E}">
        <p14:creationId xmlns:p14="http://schemas.microsoft.com/office/powerpoint/2010/main" val="325234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ppt_x</p:attrName>
                                        </p:attrNameLst>
                                      </p:cBhvr>
                                      <p:tavLst>
                                        <p:tav tm="0">
                                          <p:val>
                                            <p:strVal val="#ppt_x-#ppt_w*1.125000"/>
                                          </p:val>
                                        </p:tav>
                                        <p:tav tm="100000">
                                          <p:val>
                                            <p:strVal val="#ppt_x"/>
                                          </p:val>
                                        </p:tav>
                                      </p:tavLst>
                                    </p:anim>
                                    <p:animEffect transition="in" filter="wipe(right)">
                                      <p:cBhvr>
                                        <p:cTn id="19" dur="500"/>
                                        <p:tgtEl>
                                          <p:spTgt spid="10"/>
                                        </p:tgtEl>
                                      </p:cBhvr>
                                    </p:animEffect>
                                  </p:childTnLst>
                                </p:cTn>
                              </p:par>
                              <p:par>
                                <p:cTn id="20" presetID="1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p:tgtEl>
                                          <p:spTgt spid="11"/>
                                        </p:tgtEl>
                                        <p:attrNameLst>
                                          <p:attrName>ppt_x</p:attrName>
                                        </p:attrNameLst>
                                      </p:cBhvr>
                                      <p:tavLst>
                                        <p:tav tm="0">
                                          <p:val>
                                            <p:strVal val="#ppt_x-#ppt_w*1.125000"/>
                                          </p:val>
                                        </p:tav>
                                        <p:tav tm="100000">
                                          <p:val>
                                            <p:strVal val="#ppt_x"/>
                                          </p:val>
                                        </p:tav>
                                      </p:tavLst>
                                    </p:anim>
                                    <p:animEffect transition="in" filter="wipe(righ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CD19FF2-45E5-1C49-4E88-5E11A2435C11}"/>
              </a:ext>
            </a:extLst>
          </p:cNvPr>
          <p:cNvSpPr txBox="1"/>
          <p:nvPr/>
        </p:nvSpPr>
        <p:spPr>
          <a:xfrm>
            <a:off x="2423357" y="810230"/>
            <a:ext cx="9407859" cy="3053465"/>
          </a:xfrm>
          <a:prstGeom prst="rect">
            <a:avLst/>
          </a:prstGeom>
          <a:noFill/>
        </p:spPr>
        <p:txBody>
          <a:bodyPr wrap="square" rtlCol="0">
            <a:spAutoFit/>
          </a:bodyPr>
          <a:lstStyle/>
          <a:p>
            <a:pPr>
              <a:lnSpc>
                <a:spcPct val="150000"/>
              </a:lnSpc>
              <a:buClr>
                <a:srgbClr val="000000"/>
              </a:buClr>
              <a:buFont typeface="Arial"/>
              <a:buNone/>
            </a:pPr>
            <a:r>
              <a:rPr lang="vi-VN" sz="2400" b="1" kern="0" dirty="0">
                <a:solidFill>
                  <a:srgbClr val="000000"/>
                </a:solidFill>
                <a:latin typeface="UTM Avo" panose="02040603050506020204" pitchFamily="18"/>
                <a:cs typeface="Arial"/>
                <a:sym typeface="Arial"/>
              </a:rPr>
              <a:t>Bài tập </a:t>
            </a:r>
            <a:r>
              <a:rPr lang="en-US" sz="2400" b="1" kern="0" dirty="0">
                <a:solidFill>
                  <a:srgbClr val="000000"/>
                </a:solidFill>
                <a:latin typeface="UTM Avo" panose="02040603050506020204" pitchFamily="18"/>
                <a:cs typeface="Arial"/>
                <a:sym typeface="Arial"/>
              </a:rPr>
              <a:t>2</a:t>
            </a:r>
            <a:r>
              <a:rPr lang="vi-VN" sz="2400" b="1" kern="0" dirty="0">
                <a:solidFill>
                  <a:srgbClr val="000000"/>
                </a:solidFill>
                <a:latin typeface="UTM Avo" panose="02040603050506020204" pitchFamily="18"/>
                <a:cs typeface="Arial"/>
                <a:sym typeface="Arial"/>
              </a:rPr>
              <a:t>: </a:t>
            </a:r>
            <a:endParaRPr lang="en-US" sz="2400" b="1" kern="0" dirty="0">
              <a:solidFill>
                <a:srgbClr val="000000"/>
              </a:solidFill>
              <a:latin typeface="UTM Avo" panose="02040603050506020204" pitchFamily="18"/>
              <a:cs typeface="Arial"/>
              <a:sym typeface="Arial"/>
            </a:endParaRPr>
          </a:p>
          <a:p>
            <a:pPr>
              <a:lnSpc>
                <a:spcPct val="150000"/>
              </a:lnSpc>
              <a:buClr>
                <a:srgbClr val="000000"/>
              </a:buClr>
              <a:buFont typeface="Arial"/>
              <a:buNone/>
            </a:pPr>
            <a:r>
              <a:rPr lang="vi-VN" sz="3600" b="1" kern="0" dirty="0">
                <a:solidFill>
                  <a:srgbClr val="000000"/>
                </a:solidFill>
                <a:latin typeface="UTM Avo" panose="02040603050506020204" pitchFamily="18"/>
                <a:cs typeface="Arial"/>
                <a:sym typeface="Arial"/>
              </a:rPr>
              <a:t>Đặt câu nói về hoạt động của một người trong câu chuyện </a:t>
            </a:r>
            <a:r>
              <a:rPr lang="en-US" sz="3600" b="1" i="1" kern="0" dirty="0">
                <a:solidFill>
                  <a:srgbClr val="000000"/>
                </a:solidFill>
                <a:latin typeface="UTM Avo" panose="02040603050506020204" pitchFamily="18"/>
                <a:cs typeface="Arial"/>
                <a:sym typeface="Arial"/>
              </a:rPr>
              <a:t>B</a:t>
            </a:r>
            <a:r>
              <a:rPr lang="vi-VN" sz="3600" b="1" i="1" kern="0" dirty="0">
                <a:solidFill>
                  <a:srgbClr val="000000"/>
                </a:solidFill>
                <a:latin typeface="UTM Avo" panose="02040603050506020204" pitchFamily="18"/>
                <a:cs typeface="Arial"/>
                <a:sym typeface="Arial"/>
              </a:rPr>
              <a:t>a con búp bê </a:t>
            </a:r>
            <a:r>
              <a:rPr lang="vi-VN" sz="3600" b="1" kern="0" dirty="0">
                <a:solidFill>
                  <a:srgbClr val="000000"/>
                </a:solidFill>
                <a:latin typeface="UTM Avo" panose="02040603050506020204" pitchFamily="18"/>
                <a:cs typeface="Arial"/>
                <a:sym typeface="Arial"/>
              </a:rPr>
              <a:t>(Mai hoặc bố, mẹ</a:t>
            </a:r>
            <a:r>
              <a:rPr lang="en-US" sz="3600" b="1" kern="0" dirty="0">
                <a:solidFill>
                  <a:srgbClr val="000000"/>
                </a:solidFill>
                <a:latin typeface="UTM Avo" panose="02040603050506020204" pitchFamily="18"/>
                <a:cs typeface="Arial"/>
                <a:sym typeface="Arial"/>
              </a:rPr>
              <a:t>, </a:t>
            </a:r>
            <a:r>
              <a:rPr lang="vi-VN" sz="3600" b="1" kern="0" dirty="0">
                <a:solidFill>
                  <a:srgbClr val="000000"/>
                </a:solidFill>
                <a:latin typeface="UTM Avo" panose="02040603050506020204" pitchFamily="18"/>
                <a:cs typeface="Arial"/>
                <a:sym typeface="Arial"/>
              </a:rPr>
              <a:t>anh</a:t>
            </a:r>
            <a:r>
              <a:rPr lang="en-US" sz="3600" b="1" kern="0" dirty="0">
                <a:solidFill>
                  <a:srgbClr val="000000"/>
                </a:solidFill>
                <a:latin typeface="UTM Avo" panose="02040603050506020204" pitchFamily="18"/>
                <a:cs typeface="Arial"/>
                <a:sym typeface="Arial"/>
              </a:rPr>
              <a:t>)</a:t>
            </a:r>
            <a:r>
              <a:rPr lang="vi-VN" sz="3600" b="1" kern="0" dirty="0">
                <a:solidFill>
                  <a:srgbClr val="000000"/>
                </a:solidFill>
                <a:latin typeface="UTM Avo" panose="02040603050506020204" pitchFamily="18"/>
                <a:cs typeface="Arial"/>
                <a:sym typeface="Arial"/>
              </a:rPr>
              <a:t>. Cho biết mẫu câu đó thuộc mẫu câu nào?</a:t>
            </a:r>
            <a:endParaRPr lang="en-US" sz="3600" b="1" kern="0" dirty="0">
              <a:solidFill>
                <a:srgbClr val="000000"/>
              </a:solidFill>
              <a:latin typeface="UTM Avo" panose="02040603050506020204" pitchFamily="18"/>
              <a:cs typeface="Arial"/>
              <a:sym typeface="Arial"/>
            </a:endParaRPr>
          </a:p>
        </p:txBody>
      </p:sp>
      <p:sp>
        <p:nvSpPr>
          <p:cNvPr id="14" name="Oval 13">
            <a:extLst>
              <a:ext uri="{FF2B5EF4-FFF2-40B4-BE49-F238E27FC236}">
                <a16:creationId xmlns:a16="http://schemas.microsoft.com/office/drawing/2014/main" id="{C1602B78-5377-FFCC-1860-AA955739005A}"/>
              </a:ext>
            </a:extLst>
          </p:cNvPr>
          <p:cNvSpPr/>
          <p:nvPr/>
        </p:nvSpPr>
        <p:spPr>
          <a:xfrm>
            <a:off x="685439" y="1794260"/>
            <a:ext cx="694660" cy="634303"/>
          </a:xfrm>
          <a:prstGeom prst="ellipse">
            <a:avLst/>
          </a:prstGeom>
          <a:solidFill>
            <a:srgbClr val="FFFF99"/>
          </a:solid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002060"/>
                </a:solidFill>
                <a:effectLst/>
                <a:uLnTx/>
                <a:uFillTx/>
                <a:latin typeface="UTM Avo" panose="02040603050506020204" pitchFamily="18"/>
                <a:sym typeface="Arial"/>
              </a:rPr>
              <a:t>?</a:t>
            </a:r>
          </a:p>
        </p:txBody>
      </p:sp>
      <p:sp>
        <p:nvSpPr>
          <p:cNvPr id="15" name="TextBox 14">
            <a:extLst>
              <a:ext uri="{FF2B5EF4-FFF2-40B4-BE49-F238E27FC236}">
                <a16:creationId xmlns:a16="http://schemas.microsoft.com/office/drawing/2014/main" id="{611A637D-5807-DA6C-2356-AA4F9FDB83B7}"/>
              </a:ext>
            </a:extLst>
          </p:cNvPr>
          <p:cNvSpPr txBox="1"/>
          <p:nvPr/>
        </p:nvSpPr>
        <p:spPr>
          <a:xfrm>
            <a:off x="1032769" y="5692279"/>
            <a:ext cx="6536840" cy="573234"/>
          </a:xfrm>
          <a:prstGeom prst="rect">
            <a:avLst/>
          </a:prstGeom>
          <a:noFill/>
        </p:spPr>
        <p:txBody>
          <a:bodyPr wrap="square" rtlCol="0">
            <a:spAutoFit/>
          </a:bodyPr>
          <a:lstStyle/>
          <a:p>
            <a:pPr>
              <a:lnSpc>
                <a:spcPct val="150000"/>
              </a:lnSpc>
              <a:buClr>
                <a:srgbClr val="000000"/>
              </a:buClr>
              <a:buFont typeface="Arial"/>
              <a:buNone/>
            </a:pPr>
            <a:r>
              <a:rPr lang="en-US" sz="2400" b="1" kern="0" dirty="0" err="1">
                <a:solidFill>
                  <a:srgbClr val="000000"/>
                </a:solidFill>
                <a:latin typeface="UTM Avo" panose="02040603050506020204" pitchFamily="18"/>
                <a:cs typeface="Arial"/>
                <a:sym typeface="Arial"/>
              </a:rPr>
              <a:t>Ví</a:t>
            </a:r>
            <a:r>
              <a:rPr lang="en-US" sz="2400" b="1" kern="0" dirty="0">
                <a:solidFill>
                  <a:srgbClr val="000000"/>
                </a:solidFill>
                <a:latin typeface="UTM Avo" panose="02040603050506020204" pitchFamily="18"/>
                <a:cs typeface="Arial"/>
                <a:sym typeface="Arial"/>
              </a:rPr>
              <a:t> </a:t>
            </a:r>
            <a:r>
              <a:rPr lang="en-US" sz="2400" b="1" kern="0" dirty="0" err="1">
                <a:solidFill>
                  <a:srgbClr val="000000"/>
                </a:solidFill>
                <a:latin typeface="UTM Avo" panose="02040603050506020204" pitchFamily="18"/>
                <a:cs typeface="Arial"/>
                <a:sym typeface="Arial"/>
              </a:rPr>
              <a:t>dụ</a:t>
            </a:r>
            <a:r>
              <a:rPr lang="en-US" sz="2400" b="1" kern="0" dirty="0">
                <a:solidFill>
                  <a:srgbClr val="000000"/>
                </a:solidFill>
                <a:latin typeface="UTM Avo" panose="02040603050506020204" pitchFamily="18"/>
                <a:cs typeface="Arial"/>
                <a:sym typeface="Arial"/>
              </a:rPr>
              <a:t>: </a:t>
            </a:r>
            <a:r>
              <a:rPr lang="en-US" sz="2400" kern="0" dirty="0">
                <a:solidFill>
                  <a:srgbClr val="000000"/>
                </a:solidFill>
                <a:latin typeface="UTM Avo" panose="02040603050506020204" pitchFamily="18"/>
                <a:cs typeface="Arial"/>
                <a:sym typeface="Arial"/>
              </a:rPr>
              <a:t>Mai </a:t>
            </a:r>
            <a:r>
              <a:rPr lang="en-US" sz="2400" kern="0" dirty="0" err="1">
                <a:solidFill>
                  <a:srgbClr val="000000"/>
                </a:solidFill>
                <a:latin typeface="UTM Avo" panose="02040603050506020204" pitchFamily="18"/>
                <a:cs typeface="Arial"/>
                <a:sym typeface="Arial"/>
              </a:rPr>
              <a:t>ôm</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chặt</a:t>
            </a:r>
            <a:r>
              <a:rPr lang="en-US" sz="2400" kern="0" dirty="0">
                <a:solidFill>
                  <a:srgbClr val="000000"/>
                </a:solidFill>
                <a:latin typeface="UTM Avo" panose="02040603050506020204" pitchFamily="18"/>
                <a:cs typeface="Arial"/>
                <a:sym typeface="Arial"/>
              </a:rPr>
              <a:t> con </a:t>
            </a:r>
            <a:r>
              <a:rPr lang="en-US" sz="2400" kern="0" dirty="0" err="1">
                <a:solidFill>
                  <a:srgbClr val="000000"/>
                </a:solidFill>
                <a:latin typeface="UTM Avo" panose="02040603050506020204" pitchFamily="18"/>
                <a:cs typeface="Arial"/>
                <a:sym typeface="Arial"/>
              </a:rPr>
              <a:t>búp</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bê</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vào</a:t>
            </a:r>
            <a:r>
              <a:rPr lang="en-US" sz="2400" kern="0" dirty="0">
                <a:solidFill>
                  <a:srgbClr val="000000"/>
                </a:solidFill>
                <a:latin typeface="UTM Avo" panose="02040603050506020204" pitchFamily="18"/>
                <a:cs typeface="Arial"/>
                <a:sym typeface="Arial"/>
              </a:rPr>
              <a:t> </a:t>
            </a:r>
            <a:r>
              <a:rPr lang="en-US" sz="2400" kern="0" dirty="0" err="1">
                <a:solidFill>
                  <a:srgbClr val="000000"/>
                </a:solidFill>
                <a:latin typeface="UTM Avo" panose="02040603050506020204" pitchFamily="18"/>
                <a:cs typeface="Arial"/>
                <a:sym typeface="Arial"/>
              </a:rPr>
              <a:t>lòng</a:t>
            </a:r>
            <a:r>
              <a:rPr lang="en-US" sz="2400" kern="0" dirty="0">
                <a:solidFill>
                  <a:srgbClr val="000000"/>
                </a:solidFill>
                <a:latin typeface="UTM Avo" panose="02040603050506020204" pitchFamily="18"/>
                <a:cs typeface="Arial"/>
                <a:sym typeface="Arial"/>
              </a:rPr>
              <a:t>.</a:t>
            </a:r>
          </a:p>
        </p:txBody>
      </p:sp>
      <p:pic>
        <p:nvPicPr>
          <p:cNvPr id="16" name="Picture 2" descr="Arrow down ">
            <a:extLst>
              <a:ext uri="{FF2B5EF4-FFF2-40B4-BE49-F238E27FC236}">
                <a16:creationId xmlns:a16="http://schemas.microsoft.com/office/drawing/2014/main" id="{0AAD7C3B-E4DE-9179-8C22-121166693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565262" y="5675853"/>
            <a:ext cx="863289" cy="71265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4EE20C2-8014-D929-839F-2FDDBED3D4C7}"/>
              </a:ext>
            </a:extLst>
          </p:cNvPr>
          <p:cNvPicPr>
            <a:picLocks noChangeAspect="1"/>
          </p:cNvPicPr>
          <p:nvPr/>
        </p:nvPicPr>
        <p:blipFill rotWithShape="1">
          <a:blip r:embed="rId4"/>
          <a:srcRect b="6895"/>
          <a:stretch/>
        </p:blipFill>
        <p:spPr>
          <a:xfrm>
            <a:off x="1592140" y="4181673"/>
            <a:ext cx="9007720" cy="1283400"/>
          </a:xfrm>
          <a:prstGeom prst="rect">
            <a:avLst/>
          </a:prstGeom>
        </p:spPr>
      </p:pic>
      <p:sp>
        <p:nvSpPr>
          <p:cNvPr id="18" name="TextBox 17">
            <a:extLst>
              <a:ext uri="{FF2B5EF4-FFF2-40B4-BE49-F238E27FC236}">
                <a16:creationId xmlns:a16="http://schemas.microsoft.com/office/drawing/2014/main" id="{FA0D46E1-9955-CDE9-20C3-A48A8E556C9B}"/>
              </a:ext>
            </a:extLst>
          </p:cNvPr>
          <p:cNvSpPr txBox="1"/>
          <p:nvPr/>
        </p:nvSpPr>
        <p:spPr>
          <a:xfrm>
            <a:off x="8546695" y="5692275"/>
            <a:ext cx="2609995" cy="567848"/>
          </a:xfrm>
          <a:prstGeom prst="rect">
            <a:avLst/>
          </a:prstGeom>
          <a:noFill/>
        </p:spPr>
        <p:txBody>
          <a:bodyPr wrap="square" rtlCol="0">
            <a:spAutoFit/>
          </a:bodyPr>
          <a:lstStyle/>
          <a:p>
            <a:pPr>
              <a:lnSpc>
                <a:spcPct val="150000"/>
              </a:lnSpc>
              <a:buClr>
                <a:srgbClr val="000000"/>
              </a:buClr>
              <a:buFont typeface="Arial"/>
              <a:buNone/>
            </a:pPr>
            <a:r>
              <a:rPr lang="en-US" sz="2400" kern="0" dirty="0" err="1">
                <a:solidFill>
                  <a:srgbClr val="FF0000"/>
                </a:solidFill>
                <a:latin typeface="UTM Avo" panose="02040603050506020204" pitchFamily="18"/>
                <a:cs typeface="Arial"/>
                <a:sym typeface="Arial"/>
              </a:rPr>
              <a:t>Câu</a:t>
            </a:r>
            <a:r>
              <a:rPr lang="en-US" sz="2400" kern="0" dirty="0">
                <a:solidFill>
                  <a:srgbClr val="FF0000"/>
                </a:solidFill>
                <a:latin typeface="UTM Avo" panose="02040603050506020204" pitchFamily="18"/>
                <a:cs typeface="Arial"/>
                <a:sym typeface="Arial"/>
              </a:rPr>
              <a:t> ai </a:t>
            </a:r>
            <a:r>
              <a:rPr lang="en-US" sz="2400" kern="0" dirty="0" err="1">
                <a:solidFill>
                  <a:srgbClr val="FF0000"/>
                </a:solidFill>
                <a:latin typeface="UTM Avo" panose="02040603050506020204" pitchFamily="18"/>
                <a:cs typeface="Arial"/>
                <a:sym typeface="Arial"/>
              </a:rPr>
              <a:t>làm</a:t>
            </a:r>
            <a:r>
              <a:rPr lang="en-US" sz="2400" kern="0" dirty="0">
                <a:solidFill>
                  <a:srgbClr val="FF0000"/>
                </a:solidFill>
                <a:latin typeface="UTM Avo" panose="02040603050506020204" pitchFamily="18"/>
                <a:cs typeface="Arial"/>
                <a:sym typeface="Arial"/>
              </a:rPr>
              <a:t> </a:t>
            </a:r>
            <a:r>
              <a:rPr lang="en-US" sz="2400" kern="0" dirty="0" err="1">
                <a:solidFill>
                  <a:srgbClr val="FF0000"/>
                </a:solidFill>
                <a:latin typeface="UTM Avo" panose="02040603050506020204" pitchFamily="18"/>
                <a:cs typeface="Arial"/>
                <a:sym typeface="Arial"/>
              </a:rPr>
              <a:t>gì</a:t>
            </a:r>
            <a:r>
              <a:rPr lang="en-US" sz="2400" kern="0" dirty="0">
                <a:solidFill>
                  <a:srgbClr val="FF0000"/>
                </a:solidFill>
                <a:latin typeface="UTM Avo" panose="02040603050506020204" pitchFamily="18"/>
                <a:cs typeface="Arial"/>
                <a:sym typeface="Arial"/>
              </a:rPr>
              <a:t>?</a:t>
            </a:r>
          </a:p>
        </p:txBody>
      </p:sp>
    </p:spTree>
    <p:extLst>
      <p:ext uri="{BB962C8B-B14F-4D97-AF65-F5344CB8AC3E}">
        <p14:creationId xmlns:p14="http://schemas.microsoft.com/office/powerpoint/2010/main" val="3486187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2" presetClass="entr" presetSubtype="2"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1+#ppt_w/2"/>
                                          </p:val>
                                        </p:tav>
                                        <p:tav tm="100000">
                                          <p:val>
                                            <p:strVal val="#ppt_x"/>
                                          </p:val>
                                        </p:tav>
                                      </p:tavLst>
                                    </p:anim>
                                    <p:anim calcmode="lin" valueType="num">
                                      <p:cBhvr additive="base">
                                        <p:cTn id="23" dur="500" fill="hold"/>
                                        <p:tgtEl>
                                          <p:spTgt spid="16"/>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1+#ppt_w/2"/>
                                          </p:val>
                                        </p:tav>
                                        <p:tav tm="100000">
                                          <p:val>
                                            <p:strVal val="#ppt_x"/>
                                          </p:val>
                                        </p:tav>
                                      </p:tavLst>
                                    </p:anim>
                                    <p:anim calcmode="lin" valueType="num">
                                      <p:cBhvr additive="base">
                                        <p:cTn id="27"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0EF9966-2A42-ACE0-2FE6-3D951F3D3ADE}"/>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9402206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B1BDC085-DEE6-4FCC-6E95-A4BE3711DCF6}"/>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1820456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9" name="Picture 17">
            <a:extLst>
              <a:ext uri="{FF2B5EF4-FFF2-40B4-BE49-F238E27FC236}">
                <a16:creationId xmlns:a16="http://schemas.microsoft.com/office/drawing/2014/main" id="{2F13213A-370D-D6D0-BEE4-A51A67B7BA8D}"/>
              </a:ext>
            </a:extLst>
          </p:cNvPr>
          <p:cNvPicPr>
            <a:picLocks noChangeAspect="1"/>
          </p:cNvPicPr>
          <p:nvPr/>
        </p:nvPicPr>
        <p:blipFill>
          <a:blip r:embed="rId3"/>
          <a:srcRect/>
          <a:stretch>
            <a:fillRect/>
          </a:stretch>
        </p:blipFill>
        <p:spPr>
          <a:xfrm>
            <a:off x="2778075" y="1684743"/>
            <a:ext cx="1202067" cy="1490935"/>
          </a:xfrm>
          <a:prstGeom prst="rect">
            <a:avLst/>
          </a:prstGeom>
        </p:spPr>
      </p:pic>
      <p:pic>
        <p:nvPicPr>
          <p:cNvPr id="20" name="Picture 18">
            <a:extLst>
              <a:ext uri="{FF2B5EF4-FFF2-40B4-BE49-F238E27FC236}">
                <a16:creationId xmlns:a16="http://schemas.microsoft.com/office/drawing/2014/main" id="{3FC59142-D77D-F1AB-DECF-FB86A2B02D92}"/>
              </a:ext>
            </a:extLst>
          </p:cNvPr>
          <p:cNvPicPr>
            <a:picLocks noChangeAspect="1"/>
          </p:cNvPicPr>
          <p:nvPr/>
        </p:nvPicPr>
        <p:blipFill>
          <a:blip r:embed="rId4"/>
          <a:srcRect/>
          <a:stretch>
            <a:fillRect/>
          </a:stretch>
        </p:blipFill>
        <p:spPr>
          <a:xfrm>
            <a:off x="8131853" y="1788797"/>
            <a:ext cx="1560153" cy="1441843"/>
          </a:xfrm>
          <a:prstGeom prst="rect">
            <a:avLst/>
          </a:prstGeom>
        </p:spPr>
      </p:pic>
      <p:sp>
        <p:nvSpPr>
          <p:cNvPr id="21" name="Rectangle: Rounded Corners 2">
            <a:extLst>
              <a:ext uri="{FF2B5EF4-FFF2-40B4-BE49-F238E27FC236}">
                <a16:creationId xmlns:a16="http://schemas.microsoft.com/office/drawing/2014/main" id="{46D81B8A-89B4-6F49-9BE3-CD459EB59F82}"/>
              </a:ext>
            </a:extLst>
          </p:cNvPr>
          <p:cNvSpPr/>
          <p:nvPr/>
        </p:nvSpPr>
        <p:spPr>
          <a:xfrm>
            <a:off x="1589902" y="3135905"/>
            <a:ext cx="4134709" cy="1869324"/>
          </a:xfrm>
          <a:prstGeom prst="roundRect">
            <a:avLst/>
          </a:prstGeom>
          <a:solidFill>
            <a:srgbClr val="FFFF99"/>
          </a:solidFill>
          <a:ln w="25400" cap="flat" cmpd="sng" algn="ctr">
            <a:solidFill>
              <a:srgbClr val="FFFF99"/>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a:sym typeface="Arial"/>
              </a:rPr>
              <a:t>Ôn tập lại nội dung</a:t>
            </a:r>
          </a:p>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00000"/>
                </a:solidFill>
                <a:effectLst/>
                <a:uLnTx/>
                <a:uFillTx/>
                <a:latin typeface="UTM Avo" panose="02040603050506020204" pitchFamily="18"/>
                <a:sym typeface="Arial"/>
              </a:rPr>
              <a:t> bài học</a:t>
            </a:r>
          </a:p>
        </p:txBody>
      </p:sp>
      <p:sp>
        <p:nvSpPr>
          <p:cNvPr id="22" name="Rectangle: Rounded Corners 20">
            <a:extLst>
              <a:ext uri="{FF2B5EF4-FFF2-40B4-BE49-F238E27FC236}">
                <a16:creationId xmlns:a16="http://schemas.microsoft.com/office/drawing/2014/main" id="{8A26F89A-A19F-DD08-2922-32B354B1B313}"/>
              </a:ext>
            </a:extLst>
          </p:cNvPr>
          <p:cNvSpPr/>
          <p:nvPr/>
        </p:nvSpPr>
        <p:spPr>
          <a:xfrm>
            <a:off x="6632629" y="3107780"/>
            <a:ext cx="4840134" cy="1869324"/>
          </a:xfrm>
          <a:prstGeom prst="roundRect">
            <a:avLst/>
          </a:prstGeom>
          <a:solidFill>
            <a:srgbClr val="FFFF99"/>
          </a:solidFill>
          <a:ln w="25400" cap="flat" cmpd="sng" algn="ctr">
            <a:solidFill>
              <a:srgbClr val="FFFF99"/>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0000"/>
                </a:solidFill>
                <a:effectLst/>
                <a:uLnTx/>
                <a:uFillTx/>
                <a:latin typeface="UTM Avo" panose="02040603050506020204" pitchFamily="18"/>
                <a:sym typeface="Arial"/>
              </a:rPr>
              <a:t>Chuẩn</a:t>
            </a:r>
            <a:r>
              <a:rPr kumimoji="0" lang="en-US" sz="2400" b="0" i="0"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sym typeface="Arial"/>
              </a:rPr>
              <a:t>bị</a:t>
            </a:r>
            <a:r>
              <a:rPr kumimoji="0" lang="en-US" sz="2400" b="0" i="0"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0" i="0" u="none" strike="noStrike" kern="0" cap="none" spc="0" normalizeH="0" baseline="0" noProof="0" dirty="0" err="1">
                <a:ln>
                  <a:noFill/>
                </a:ln>
                <a:solidFill>
                  <a:srgbClr val="000000"/>
                </a:solidFill>
                <a:effectLst/>
                <a:uLnTx/>
                <a:uFillTx/>
                <a:latin typeface="UTM Avo" panose="02040603050506020204" pitchFamily="18"/>
                <a:sym typeface="Arial"/>
              </a:rPr>
              <a:t>bài</a:t>
            </a:r>
            <a:r>
              <a:rPr kumimoji="0" lang="en-US" sz="2400" b="0" i="0"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a:sym typeface="Arial"/>
              </a:rPr>
              <a:t>Góc</a:t>
            </a:r>
            <a:r>
              <a:rPr kumimoji="0" lang="en-US" sz="2400" b="1" i="0"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a:sym typeface="Arial"/>
              </a:rPr>
              <a:t>sáng</a:t>
            </a:r>
            <a:r>
              <a:rPr kumimoji="0" lang="en-US" sz="2400" b="1" i="0"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0" u="none" strike="noStrike" kern="0" cap="none" spc="0" normalizeH="0" baseline="0" noProof="0" dirty="0" err="1">
                <a:ln>
                  <a:noFill/>
                </a:ln>
                <a:solidFill>
                  <a:srgbClr val="000000"/>
                </a:solidFill>
                <a:effectLst/>
                <a:uLnTx/>
                <a:uFillTx/>
                <a:latin typeface="UTM Avo" panose="02040603050506020204" pitchFamily="18"/>
                <a:sym typeface="Arial"/>
              </a:rPr>
              <a:t>tạo</a:t>
            </a:r>
            <a:r>
              <a:rPr kumimoji="0" lang="en-US" sz="2400" b="1" i="0" u="none" strike="noStrike" kern="0" cap="none" spc="0" normalizeH="0" baseline="0" noProof="0" dirty="0">
                <a:ln>
                  <a:noFill/>
                </a:ln>
                <a:solidFill>
                  <a:srgbClr val="000000"/>
                </a:solidFill>
                <a:effectLst/>
                <a:uLnTx/>
                <a:uFillTx/>
                <a:latin typeface="UTM Avo" panose="02040603050506020204" pitchFamily="18"/>
                <a:sym typeface="Arial"/>
              </a:rPr>
              <a:t> –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Viết</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vẽ</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về</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mái</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ấm</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gia</a:t>
            </a:r>
            <a:r>
              <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rPr>
              <a:t> </a:t>
            </a:r>
            <a:r>
              <a:rPr kumimoji="0" lang="en-US" sz="2400" b="1" i="1" u="none" strike="noStrike" kern="0" cap="none" spc="0" normalizeH="0" baseline="0" noProof="0" dirty="0" err="1">
                <a:ln>
                  <a:noFill/>
                </a:ln>
                <a:solidFill>
                  <a:srgbClr val="000000"/>
                </a:solidFill>
                <a:effectLst/>
                <a:uLnTx/>
                <a:uFillTx/>
                <a:latin typeface="UTM Avo" panose="02040603050506020204" pitchFamily="18"/>
                <a:sym typeface="Arial"/>
              </a:rPr>
              <a:t>đình</a:t>
            </a:r>
            <a:endParaRPr kumimoji="0" lang="en-US" sz="2400" b="1" i="1" u="none" strike="noStrike" kern="0" cap="none" spc="0" normalizeH="0" baseline="0" noProof="0" dirty="0">
              <a:ln>
                <a:noFill/>
              </a:ln>
              <a:solidFill>
                <a:srgbClr val="000000"/>
              </a:solidFill>
              <a:effectLst/>
              <a:uLnTx/>
              <a:uFillTx/>
              <a:latin typeface="UTM Avo" panose="02040603050506020204" pitchFamily="18"/>
              <a:sym typeface="Arial"/>
            </a:endParaRPr>
          </a:p>
        </p:txBody>
      </p:sp>
      <p:grpSp>
        <p:nvGrpSpPr>
          <p:cNvPr id="23" name="Google Shape;9113;p67">
            <a:extLst>
              <a:ext uri="{FF2B5EF4-FFF2-40B4-BE49-F238E27FC236}">
                <a16:creationId xmlns:a16="http://schemas.microsoft.com/office/drawing/2014/main" id="{1FA199CD-3535-42B7-46D8-B92AF37EE431}"/>
              </a:ext>
            </a:extLst>
          </p:cNvPr>
          <p:cNvGrpSpPr/>
          <p:nvPr/>
        </p:nvGrpSpPr>
        <p:grpSpPr>
          <a:xfrm>
            <a:off x="740272" y="2760205"/>
            <a:ext cx="728289" cy="738664"/>
            <a:chOff x="3215366" y="3406618"/>
            <a:chExt cx="383514" cy="362741"/>
          </a:xfrm>
        </p:grpSpPr>
        <p:sp>
          <p:nvSpPr>
            <p:cNvPr id="24" name="Google Shape;9114;p67">
              <a:extLst>
                <a:ext uri="{FF2B5EF4-FFF2-40B4-BE49-F238E27FC236}">
                  <a16:creationId xmlns:a16="http://schemas.microsoft.com/office/drawing/2014/main" id="{D55E0222-1561-3E3F-B1E4-0AAFFD317EBA}"/>
                </a:ext>
              </a:extLst>
            </p:cNvPr>
            <p:cNvSpPr/>
            <p:nvPr/>
          </p:nvSpPr>
          <p:spPr>
            <a:xfrm>
              <a:off x="3259075" y="3436612"/>
              <a:ext cx="339018" cy="327310"/>
            </a:xfrm>
            <a:custGeom>
              <a:avLst/>
              <a:gdLst/>
              <a:ahLst/>
              <a:cxnLst/>
              <a:rect l="l" t="t" r="r" b="b"/>
              <a:pathLst>
                <a:path w="10975" h="10596" extrusionOk="0">
                  <a:moveTo>
                    <a:pt x="5659" y="0"/>
                  </a:moveTo>
                  <a:cubicBezTo>
                    <a:pt x="2580" y="0"/>
                    <a:pt x="0" y="8592"/>
                    <a:pt x="4337" y="9293"/>
                  </a:cubicBezTo>
                  <a:lnTo>
                    <a:pt x="4376" y="9272"/>
                  </a:lnTo>
                  <a:cubicBezTo>
                    <a:pt x="4503" y="9203"/>
                    <a:pt x="4643" y="9169"/>
                    <a:pt x="4782" y="9169"/>
                  </a:cubicBezTo>
                  <a:cubicBezTo>
                    <a:pt x="4920" y="9169"/>
                    <a:pt x="5057" y="9203"/>
                    <a:pt x="5183" y="9270"/>
                  </a:cubicBezTo>
                  <a:lnTo>
                    <a:pt x="7514" y="10494"/>
                  </a:lnTo>
                  <a:cubicBezTo>
                    <a:pt x="7646" y="10564"/>
                    <a:pt x="7783" y="10596"/>
                    <a:pt x="7917" y="10596"/>
                  </a:cubicBezTo>
                  <a:cubicBezTo>
                    <a:pt x="8422" y="10596"/>
                    <a:pt x="8868" y="10140"/>
                    <a:pt x="8771" y="9580"/>
                  </a:cubicBezTo>
                  <a:lnTo>
                    <a:pt x="8327" y="6985"/>
                  </a:lnTo>
                  <a:cubicBezTo>
                    <a:pt x="8279" y="6702"/>
                    <a:pt x="8373" y="6415"/>
                    <a:pt x="8576" y="6218"/>
                  </a:cubicBezTo>
                  <a:lnTo>
                    <a:pt x="10460" y="4381"/>
                  </a:lnTo>
                  <a:cubicBezTo>
                    <a:pt x="10975" y="3878"/>
                    <a:pt x="10690" y="3005"/>
                    <a:pt x="9980" y="2902"/>
                  </a:cubicBezTo>
                  <a:lnTo>
                    <a:pt x="7374" y="2525"/>
                  </a:lnTo>
                  <a:cubicBezTo>
                    <a:pt x="7093" y="2483"/>
                    <a:pt x="6848" y="2307"/>
                    <a:pt x="6721" y="2050"/>
                  </a:cubicBezTo>
                  <a:lnTo>
                    <a:pt x="5709" y="1"/>
                  </a:lnTo>
                  <a:cubicBezTo>
                    <a:pt x="5693" y="1"/>
                    <a:pt x="5676" y="0"/>
                    <a:pt x="5659" y="0"/>
                  </a:cubicBezTo>
                  <a:close/>
                </a:path>
              </a:pathLst>
            </a:custGeom>
            <a:solidFill>
              <a:srgbClr val="F7578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9115;p67">
              <a:extLst>
                <a:ext uri="{FF2B5EF4-FFF2-40B4-BE49-F238E27FC236}">
                  <a16:creationId xmlns:a16="http://schemas.microsoft.com/office/drawing/2014/main" id="{B3682002-C12E-E110-EF77-0AC9C30D7C8A}"/>
                </a:ext>
              </a:extLst>
            </p:cNvPr>
            <p:cNvSpPr/>
            <p:nvPr/>
          </p:nvSpPr>
          <p:spPr>
            <a:xfrm>
              <a:off x="3215366" y="3412117"/>
              <a:ext cx="220091" cy="351806"/>
            </a:xfrm>
            <a:custGeom>
              <a:avLst/>
              <a:gdLst/>
              <a:ahLst/>
              <a:cxnLst/>
              <a:rect l="l" t="t" r="r" b="b"/>
              <a:pathLst>
                <a:path w="7125" h="11389" extrusionOk="0">
                  <a:moveTo>
                    <a:pt x="6195" y="0"/>
                  </a:moveTo>
                  <a:cubicBezTo>
                    <a:pt x="5885" y="0"/>
                    <a:pt x="5576" y="161"/>
                    <a:pt x="5417" y="482"/>
                  </a:cubicBezTo>
                  <a:lnTo>
                    <a:pt x="4252" y="2843"/>
                  </a:lnTo>
                  <a:cubicBezTo>
                    <a:pt x="4126" y="3100"/>
                    <a:pt x="3883" y="3276"/>
                    <a:pt x="3600" y="3318"/>
                  </a:cubicBezTo>
                  <a:lnTo>
                    <a:pt x="996" y="3695"/>
                  </a:lnTo>
                  <a:cubicBezTo>
                    <a:pt x="286" y="3798"/>
                    <a:pt x="1" y="4673"/>
                    <a:pt x="515" y="5174"/>
                  </a:cubicBezTo>
                  <a:lnTo>
                    <a:pt x="2400" y="7011"/>
                  </a:lnTo>
                  <a:cubicBezTo>
                    <a:pt x="2603" y="7208"/>
                    <a:pt x="2699" y="7495"/>
                    <a:pt x="2649" y="7778"/>
                  </a:cubicBezTo>
                  <a:lnTo>
                    <a:pt x="2203" y="10373"/>
                  </a:lnTo>
                  <a:cubicBezTo>
                    <a:pt x="2106" y="10933"/>
                    <a:pt x="2552" y="11389"/>
                    <a:pt x="3058" y="11389"/>
                  </a:cubicBezTo>
                  <a:cubicBezTo>
                    <a:pt x="3191" y="11389"/>
                    <a:pt x="3329" y="11357"/>
                    <a:pt x="3462" y="11287"/>
                  </a:cubicBezTo>
                  <a:lnTo>
                    <a:pt x="5752" y="10082"/>
                  </a:lnTo>
                  <a:cubicBezTo>
                    <a:pt x="4828" y="9010"/>
                    <a:pt x="4268" y="7585"/>
                    <a:pt x="4268" y="6020"/>
                  </a:cubicBezTo>
                  <a:cubicBezTo>
                    <a:pt x="4268" y="3787"/>
                    <a:pt x="5417" y="1835"/>
                    <a:pt x="7124" y="792"/>
                  </a:cubicBezTo>
                  <a:lnTo>
                    <a:pt x="6973" y="482"/>
                  </a:lnTo>
                  <a:cubicBezTo>
                    <a:pt x="6813" y="161"/>
                    <a:pt x="6504" y="0"/>
                    <a:pt x="6195" y="0"/>
                  </a:cubicBezTo>
                  <a:close/>
                </a:path>
              </a:pathLst>
            </a:custGeom>
            <a:solidFill>
              <a:srgbClr val="F7578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9116;p67">
              <a:extLst>
                <a:ext uri="{FF2B5EF4-FFF2-40B4-BE49-F238E27FC236}">
                  <a16:creationId xmlns:a16="http://schemas.microsoft.com/office/drawing/2014/main" id="{EADFFDBB-5D4D-2EF6-3B17-AFAB8D608571}"/>
                </a:ext>
              </a:extLst>
            </p:cNvPr>
            <p:cNvSpPr/>
            <p:nvPr/>
          </p:nvSpPr>
          <p:spPr>
            <a:xfrm>
              <a:off x="3388844" y="3582413"/>
              <a:ext cx="35956" cy="33392"/>
            </a:xfrm>
            <a:custGeom>
              <a:avLst/>
              <a:gdLst/>
              <a:ahLst/>
              <a:cxnLst/>
              <a:rect l="l" t="t" r="r" b="b"/>
              <a:pathLst>
                <a:path w="1164" h="1081" extrusionOk="0">
                  <a:moveTo>
                    <a:pt x="581" y="0"/>
                  </a:moveTo>
                  <a:cubicBezTo>
                    <a:pt x="320" y="0"/>
                    <a:pt x="91" y="188"/>
                    <a:pt x="48" y="453"/>
                  </a:cubicBezTo>
                  <a:cubicBezTo>
                    <a:pt x="0" y="748"/>
                    <a:pt x="201" y="1025"/>
                    <a:pt x="496" y="1073"/>
                  </a:cubicBezTo>
                  <a:cubicBezTo>
                    <a:pt x="526" y="1078"/>
                    <a:pt x="555" y="1080"/>
                    <a:pt x="584" y="1080"/>
                  </a:cubicBezTo>
                  <a:cubicBezTo>
                    <a:pt x="844" y="1080"/>
                    <a:pt x="1073" y="892"/>
                    <a:pt x="1116" y="627"/>
                  </a:cubicBezTo>
                  <a:cubicBezTo>
                    <a:pt x="1164" y="333"/>
                    <a:pt x="963" y="55"/>
                    <a:pt x="668" y="7"/>
                  </a:cubicBezTo>
                  <a:cubicBezTo>
                    <a:pt x="639" y="2"/>
                    <a:pt x="610" y="0"/>
                    <a:pt x="581" y="0"/>
                  </a:cubicBezTo>
                  <a:close/>
                </a:path>
              </a:pathLst>
            </a:custGeom>
            <a:solidFill>
              <a:srgbClr val="FFAC8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9117;p67">
              <a:extLst>
                <a:ext uri="{FF2B5EF4-FFF2-40B4-BE49-F238E27FC236}">
                  <a16:creationId xmlns:a16="http://schemas.microsoft.com/office/drawing/2014/main" id="{C8A209B8-435A-B83C-1A60-ED3C0E488511}"/>
                </a:ext>
              </a:extLst>
            </p:cNvPr>
            <p:cNvSpPr/>
            <p:nvPr/>
          </p:nvSpPr>
          <p:spPr>
            <a:xfrm>
              <a:off x="3216153" y="3406618"/>
              <a:ext cx="294505" cy="276342"/>
            </a:xfrm>
            <a:custGeom>
              <a:avLst/>
              <a:gdLst/>
              <a:ahLst/>
              <a:cxnLst/>
              <a:rect l="l" t="t" r="r" b="b"/>
              <a:pathLst>
                <a:path w="9534" h="8946" extrusionOk="0">
                  <a:moveTo>
                    <a:pt x="6192" y="0"/>
                  </a:moveTo>
                  <a:cubicBezTo>
                    <a:pt x="5792" y="0"/>
                    <a:pt x="5433" y="224"/>
                    <a:pt x="5255" y="584"/>
                  </a:cubicBezTo>
                  <a:lnTo>
                    <a:pt x="4090" y="2945"/>
                  </a:lnTo>
                  <a:cubicBezTo>
                    <a:pt x="3990" y="3148"/>
                    <a:pt x="3797" y="3289"/>
                    <a:pt x="3573" y="3320"/>
                  </a:cubicBezTo>
                  <a:lnTo>
                    <a:pt x="969" y="3699"/>
                  </a:lnTo>
                  <a:cubicBezTo>
                    <a:pt x="573" y="3756"/>
                    <a:pt x="249" y="4028"/>
                    <a:pt x="125" y="4411"/>
                  </a:cubicBezTo>
                  <a:cubicBezTo>
                    <a:pt x="1" y="4793"/>
                    <a:pt x="104" y="5203"/>
                    <a:pt x="391" y="5486"/>
                  </a:cubicBezTo>
                  <a:lnTo>
                    <a:pt x="2276" y="7323"/>
                  </a:lnTo>
                  <a:cubicBezTo>
                    <a:pt x="2433" y="7476"/>
                    <a:pt x="2507" y="7702"/>
                    <a:pt x="2469" y="7925"/>
                  </a:cubicBezTo>
                  <a:lnTo>
                    <a:pt x="2331" y="8735"/>
                  </a:lnTo>
                  <a:cubicBezTo>
                    <a:pt x="2312" y="8846"/>
                    <a:pt x="2394" y="8945"/>
                    <a:pt x="2507" y="8945"/>
                  </a:cubicBezTo>
                  <a:cubicBezTo>
                    <a:pt x="2593" y="8945"/>
                    <a:pt x="2670" y="8884"/>
                    <a:pt x="2683" y="8798"/>
                  </a:cubicBezTo>
                  <a:lnTo>
                    <a:pt x="2823" y="7987"/>
                  </a:lnTo>
                  <a:cubicBezTo>
                    <a:pt x="2880" y="7648"/>
                    <a:pt x="2767" y="7300"/>
                    <a:pt x="2521" y="7061"/>
                  </a:cubicBezTo>
                  <a:lnTo>
                    <a:pt x="636" y="5224"/>
                  </a:lnTo>
                  <a:cubicBezTo>
                    <a:pt x="230" y="4828"/>
                    <a:pt x="450" y="4133"/>
                    <a:pt x="1017" y="4053"/>
                  </a:cubicBezTo>
                  <a:lnTo>
                    <a:pt x="3621" y="3674"/>
                  </a:lnTo>
                  <a:cubicBezTo>
                    <a:pt x="3961" y="3624"/>
                    <a:pt x="4258" y="3412"/>
                    <a:pt x="4409" y="3102"/>
                  </a:cubicBezTo>
                  <a:lnTo>
                    <a:pt x="5572" y="743"/>
                  </a:lnTo>
                  <a:cubicBezTo>
                    <a:pt x="5700" y="486"/>
                    <a:pt x="5945" y="358"/>
                    <a:pt x="6190" y="358"/>
                  </a:cubicBezTo>
                  <a:cubicBezTo>
                    <a:pt x="6435" y="358"/>
                    <a:pt x="6680" y="486"/>
                    <a:pt x="6807" y="743"/>
                  </a:cubicBezTo>
                  <a:lnTo>
                    <a:pt x="7972" y="3102"/>
                  </a:lnTo>
                  <a:cubicBezTo>
                    <a:pt x="8125" y="3412"/>
                    <a:pt x="8420" y="3626"/>
                    <a:pt x="8758" y="3674"/>
                  </a:cubicBezTo>
                  <a:lnTo>
                    <a:pt x="9317" y="3756"/>
                  </a:lnTo>
                  <a:cubicBezTo>
                    <a:pt x="9325" y="3757"/>
                    <a:pt x="9334" y="3758"/>
                    <a:pt x="9342" y="3758"/>
                  </a:cubicBezTo>
                  <a:cubicBezTo>
                    <a:pt x="9429" y="3758"/>
                    <a:pt x="9506" y="3694"/>
                    <a:pt x="9520" y="3605"/>
                  </a:cubicBezTo>
                  <a:cubicBezTo>
                    <a:pt x="9533" y="3507"/>
                    <a:pt x="9466" y="3416"/>
                    <a:pt x="9369" y="3402"/>
                  </a:cubicBezTo>
                  <a:lnTo>
                    <a:pt x="8812" y="3320"/>
                  </a:lnTo>
                  <a:cubicBezTo>
                    <a:pt x="8586" y="3287"/>
                    <a:pt x="8395" y="3148"/>
                    <a:pt x="8295" y="2945"/>
                  </a:cubicBezTo>
                  <a:lnTo>
                    <a:pt x="7130" y="584"/>
                  </a:lnTo>
                  <a:cubicBezTo>
                    <a:pt x="6954" y="226"/>
                    <a:pt x="6592" y="0"/>
                    <a:pt x="6192"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9118;p67">
              <a:extLst>
                <a:ext uri="{FF2B5EF4-FFF2-40B4-BE49-F238E27FC236}">
                  <a16:creationId xmlns:a16="http://schemas.microsoft.com/office/drawing/2014/main" id="{D19A9F4E-273E-D87D-F059-FCF4681CBBC6}"/>
                </a:ext>
              </a:extLst>
            </p:cNvPr>
            <p:cNvSpPr/>
            <p:nvPr/>
          </p:nvSpPr>
          <p:spPr>
            <a:xfrm>
              <a:off x="3276666" y="3515258"/>
              <a:ext cx="322214" cy="254101"/>
            </a:xfrm>
            <a:custGeom>
              <a:avLst/>
              <a:gdLst/>
              <a:ahLst/>
              <a:cxnLst/>
              <a:rect l="l" t="t" r="r" b="b"/>
              <a:pathLst>
                <a:path w="10431" h="8226" extrusionOk="0">
                  <a:moveTo>
                    <a:pt x="8222" y="0"/>
                  </a:moveTo>
                  <a:cubicBezTo>
                    <a:pt x="8135" y="0"/>
                    <a:pt x="8057" y="62"/>
                    <a:pt x="8045" y="153"/>
                  </a:cubicBezTo>
                  <a:cubicBezTo>
                    <a:pt x="8030" y="251"/>
                    <a:pt x="8096" y="342"/>
                    <a:pt x="8194" y="356"/>
                  </a:cubicBezTo>
                  <a:lnTo>
                    <a:pt x="9409" y="534"/>
                  </a:lnTo>
                  <a:cubicBezTo>
                    <a:pt x="9972" y="614"/>
                    <a:pt x="10201" y="1305"/>
                    <a:pt x="9790" y="1705"/>
                  </a:cubicBezTo>
                  <a:lnTo>
                    <a:pt x="7905" y="3542"/>
                  </a:lnTo>
                  <a:cubicBezTo>
                    <a:pt x="7658" y="3783"/>
                    <a:pt x="7547" y="4127"/>
                    <a:pt x="7603" y="4468"/>
                  </a:cubicBezTo>
                  <a:lnTo>
                    <a:pt x="8049" y="7062"/>
                  </a:lnTo>
                  <a:cubicBezTo>
                    <a:pt x="8124" y="7509"/>
                    <a:pt x="7771" y="7868"/>
                    <a:pt x="7372" y="7868"/>
                  </a:cubicBezTo>
                  <a:cubicBezTo>
                    <a:pt x="7266" y="7868"/>
                    <a:pt x="7157" y="7843"/>
                    <a:pt x="7052" y="7787"/>
                  </a:cubicBezTo>
                  <a:lnTo>
                    <a:pt x="4721" y="6563"/>
                  </a:lnTo>
                  <a:cubicBezTo>
                    <a:pt x="4570" y="6483"/>
                    <a:pt x="4403" y="6442"/>
                    <a:pt x="4235" y="6442"/>
                  </a:cubicBezTo>
                  <a:cubicBezTo>
                    <a:pt x="4068" y="6442"/>
                    <a:pt x="3900" y="6483"/>
                    <a:pt x="3749" y="6563"/>
                  </a:cubicBezTo>
                  <a:lnTo>
                    <a:pt x="1419" y="7787"/>
                  </a:lnTo>
                  <a:cubicBezTo>
                    <a:pt x="1313" y="7843"/>
                    <a:pt x="1204" y="7868"/>
                    <a:pt x="1098" y="7868"/>
                  </a:cubicBezTo>
                  <a:cubicBezTo>
                    <a:pt x="697" y="7868"/>
                    <a:pt x="345" y="7507"/>
                    <a:pt x="422" y="7062"/>
                  </a:cubicBezTo>
                  <a:lnTo>
                    <a:pt x="586" y="6106"/>
                  </a:lnTo>
                  <a:cubicBezTo>
                    <a:pt x="604" y="6008"/>
                    <a:pt x="539" y="5914"/>
                    <a:pt x="441" y="5897"/>
                  </a:cubicBezTo>
                  <a:cubicBezTo>
                    <a:pt x="431" y="5896"/>
                    <a:pt x="421" y="5895"/>
                    <a:pt x="412" y="5895"/>
                  </a:cubicBezTo>
                  <a:cubicBezTo>
                    <a:pt x="325" y="5895"/>
                    <a:pt x="248" y="5955"/>
                    <a:pt x="232" y="6044"/>
                  </a:cubicBezTo>
                  <a:lnTo>
                    <a:pt x="68" y="7001"/>
                  </a:lnTo>
                  <a:cubicBezTo>
                    <a:pt x="1" y="7395"/>
                    <a:pt x="158" y="7787"/>
                    <a:pt x="483" y="8025"/>
                  </a:cubicBezTo>
                  <a:cubicBezTo>
                    <a:pt x="666" y="8157"/>
                    <a:pt x="880" y="8224"/>
                    <a:pt x="1096" y="8224"/>
                  </a:cubicBezTo>
                  <a:cubicBezTo>
                    <a:pt x="1263" y="8224"/>
                    <a:pt x="1431" y="8184"/>
                    <a:pt x="1587" y="8103"/>
                  </a:cubicBezTo>
                  <a:lnTo>
                    <a:pt x="3916" y="6879"/>
                  </a:lnTo>
                  <a:cubicBezTo>
                    <a:pt x="4016" y="6826"/>
                    <a:pt x="4126" y="6800"/>
                    <a:pt x="4236" y="6800"/>
                  </a:cubicBezTo>
                  <a:cubicBezTo>
                    <a:pt x="4346" y="6800"/>
                    <a:pt x="4456" y="6826"/>
                    <a:pt x="4557" y="6879"/>
                  </a:cubicBezTo>
                  <a:lnTo>
                    <a:pt x="6887" y="8103"/>
                  </a:lnTo>
                  <a:cubicBezTo>
                    <a:pt x="7042" y="8184"/>
                    <a:pt x="7207" y="8226"/>
                    <a:pt x="7375" y="8226"/>
                  </a:cubicBezTo>
                  <a:cubicBezTo>
                    <a:pt x="8001" y="8226"/>
                    <a:pt x="8517" y="7657"/>
                    <a:pt x="8405" y="7001"/>
                  </a:cubicBezTo>
                  <a:lnTo>
                    <a:pt x="7961" y="4405"/>
                  </a:lnTo>
                  <a:cubicBezTo>
                    <a:pt x="7922" y="4183"/>
                    <a:pt x="7997" y="3955"/>
                    <a:pt x="8160" y="3796"/>
                  </a:cubicBezTo>
                  <a:lnTo>
                    <a:pt x="10040" y="1963"/>
                  </a:lnTo>
                  <a:cubicBezTo>
                    <a:pt x="10327" y="1684"/>
                    <a:pt x="10431" y="1272"/>
                    <a:pt x="10306" y="892"/>
                  </a:cubicBezTo>
                  <a:cubicBezTo>
                    <a:pt x="10182" y="509"/>
                    <a:pt x="9859" y="237"/>
                    <a:pt x="9463" y="180"/>
                  </a:cubicBezTo>
                  <a:lnTo>
                    <a:pt x="8248" y="2"/>
                  </a:lnTo>
                  <a:cubicBezTo>
                    <a:pt x="8239" y="1"/>
                    <a:pt x="8231" y="0"/>
                    <a:pt x="8222"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9119;p67">
              <a:extLst>
                <a:ext uri="{FF2B5EF4-FFF2-40B4-BE49-F238E27FC236}">
                  <a16:creationId xmlns:a16="http://schemas.microsoft.com/office/drawing/2014/main" id="{D4E7B001-23AC-468F-3A71-EF594866AD0D}"/>
                </a:ext>
              </a:extLst>
            </p:cNvPr>
            <p:cNvSpPr/>
            <p:nvPr/>
          </p:nvSpPr>
          <p:spPr>
            <a:xfrm>
              <a:off x="3401925" y="3426573"/>
              <a:ext cx="11090" cy="133568"/>
            </a:xfrm>
            <a:custGeom>
              <a:avLst/>
              <a:gdLst/>
              <a:ahLst/>
              <a:cxnLst/>
              <a:rect l="l" t="t" r="r" b="b"/>
              <a:pathLst>
                <a:path w="359" h="4324" extrusionOk="0">
                  <a:moveTo>
                    <a:pt x="178" y="1"/>
                  </a:moveTo>
                  <a:cubicBezTo>
                    <a:pt x="81" y="1"/>
                    <a:pt x="0" y="81"/>
                    <a:pt x="0" y="181"/>
                  </a:cubicBezTo>
                  <a:lnTo>
                    <a:pt x="0" y="4143"/>
                  </a:lnTo>
                  <a:cubicBezTo>
                    <a:pt x="0" y="4241"/>
                    <a:pt x="81" y="4323"/>
                    <a:pt x="178" y="4323"/>
                  </a:cubicBezTo>
                  <a:cubicBezTo>
                    <a:pt x="278" y="4323"/>
                    <a:pt x="358" y="4243"/>
                    <a:pt x="358" y="4143"/>
                  </a:cubicBezTo>
                  <a:lnTo>
                    <a:pt x="358" y="181"/>
                  </a:lnTo>
                  <a:cubicBezTo>
                    <a:pt x="358" y="81"/>
                    <a:pt x="278" y="1"/>
                    <a:pt x="178" y="1"/>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9120;p67">
              <a:extLst>
                <a:ext uri="{FF2B5EF4-FFF2-40B4-BE49-F238E27FC236}">
                  <a16:creationId xmlns:a16="http://schemas.microsoft.com/office/drawing/2014/main" id="{CB9C935B-0021-078A-CF17-7F425CEDCC90}"/>
                </a:ext>
              </a:extLst>
            </p:cNvPr>
            <p:cNvSpPr/>
            <p:nvPr/>
          </p:nvSpPr>
          <p:spPr>
            <a:xfrm>
              <a:off x="3245405" y="3544233"/>
              <a:ext cx="125568" cy="47787"/>
            </a:xfrm>
            <a:custGeom>
              <a:avLst/>
              <a:gdLst/>
              <a:ahLst/>
              <a:cxnLst/>
              <a:rect l="l" t="t" r="r" b="b"/>
              <a:pathLst>
                <a:path w="4065" h="1547" extrusionOk="0">
                  <a:moveTo>
                    <a:pt x="202" y="0"/>
                  </a:moveTo>
                  <a:cubicBezTo>
                    <a:pt x="126" y="0"/>
                    <a:pt x="54" y="48"/>
                    <a:pt x="31" y="124"/>
                  </a:cubicBezTo>
                  <a:cubicBezTo>
                    <a:pt x="1" y="218"/>
                    <a:pt x="52" y="319"/>
                    <a:pt x="146" y="348"/>
                  </a:cubicBezTo>
                  <a:lnTo>
                    <a:pt x="3808" y="1538"/>
                  </a:lnTo>
                  <a:cubicBezTo>
                    <a:pt x="3826" y="1544"/>
                    <a:pt x="3845" y="1547"/>
                    <a:pt x="3863" y="1547"/>
                  </a:cubicBezTo>
                  <a:cubicBezTo>
                    <a:pt x="3939" y="1547"/>
                    <a:pt x="4011" y="1497"/>
                    <a:pt x="4034" y="1423"/>
                  </a:cubicBezTo>
                  <a:cubicBezTo>
                    <a:pt x="4065" y="1329"/>
                    <a:pt x="4011" y="1226"/>
                    <a:pt x="3919" y="1197"/>
                  </a:cubicBezTo>
                  <a:lnTo>
                    <a:pt x="257" y="9"/>
                  </a:lnTo>
                  <a:cubicBezTo>
                    <a:pt x="239" y="3"/>
                    <a:pt x="220" y="0"/>
                    <a:pt x="202"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9121;p67">
              <a:extLst>
                <a:ext uri="{FF2B5EF4-FFF2-40B4-BE49-F238E27FC236}">
                  <a16:creationId xmlns:a16="http://schemas.microsoft.com/office/drawing/2014/main" id="{FEE8D9EA-525E-848E-D6B5-C6ADD692319F}"/>
                </a:ext>
              </a:extLst>
            </p:cNvPr>
            <p:cNvSpPr/>
            <p:nvPr/>
          </p:nvSpPr>
          <p:spPr>
            <a:xfrm>
              <a:off x="3305703" y="3630694"/>
              <a:ext cx="83527" cy="107466"/>
            </a:xfrm>
            <a:custGeom>
              <a:avLst/>
              <a:gdLst/>
              <a:ahLst/>
              <a:cxnLst/>
              <a:rect l="l" t="t" r="r" b="b"/>
              <a:pathLst>
                <a:path w="2704" h="3479" extrusionOk="0">
                  <a:moveTo>
                    <a:pt x="2500" y="0"/>
                  </a:moveTo>
                  <a:cubicBezTo>
                    <a:pt x="2444" y="0"/>
                    <a:pt x="2390" y="26"/>
                    <a:pt x="2354" y="74"/>
                  </a:cubicBezTo>
                  <a:lnTo>
                    <a:pt x="86" y="3193"/>
                  </a:lnTo>
                  <a:cubicBezTo>
                    <a:pt x="0" y="3314"/>
                    <a:pt x="86" y="3478"/>
                    <a:pt x="232" y="3478"/>
                  </a:cubicBezTo>
                  <a:cubicBezTo>
                    <a:pt x="287" y="3478"/>
                    <a:pt x="343" y="3452"/>
                    <a:pt x="379" y="3404"/>
                  </a:cubicBezTo>
                  <a:lnTo>
                    <a:pt x="2647" y="285"/>
                  </a:lnTo>
                  <a:cubicBezTo>
                    <a:pt x="2704" y="205"/>
                    <a:pt x="2687" y="94"/>
                    <a:pt x="2605" y="34"/>
                  </a:cubicBezTo>
                  <a:cubicBezTo>
                    <a:pt x="2573" y="12"/>
                    <a:pt x="2536" y="0"/>
                    <a:pt x="2500"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9122;p67">
              <a:extLst>
                <a:ext uri="{FF2B5EF4-FFF2-40B4-BE49-F238E27FC236}">
                  <a16:creationId xmlns:a16="http://schemas.microsoft.com/office/drawing/2014/main" id="{8CB9478E-D5A1-F7A3-CDD3-BF641E0BA9A1}"/>
                </a:ext>
              </a:extLst>
            </p:cNvPr>
            <p:cNvSpPr/>
            <p:nvPr/>
          </p:nvSpPr>
          <p:spPr>
            <a:xfrm>
              <a:off x="3425401" y="3630849"/>
              <a:ext cx="84762" cy="109381"/>
            </a:xfrm>
            <a:custGeom>
              <a:avLst/>
              <a:gdLst/>
              <a:ahLst/>
              <a:cxnLst/>
              <a:rect l="l" t="t" r="r" b="b"/>
              <a:pathLst>
                <a:path w="2744" h="3541" extrusionOk="0">
                  <a:moveTo>
                    <a:pt x="206" y="1"/>
                  </a:moveTo>
                  <a:cubicBezTo>
                    <a:pt x="169" y="1"/>
                    <a:pt x="131" y="12"/>
                    <a:pt x="98" y="35"/>
                  </a:cubicBezTo>
                  <a:cubicBezTo>
                    <a:pt x="17" y="92"/>
                    <a:pt x="0" y="203"/>
                    <a:pt x="57" y="286"/>
                  </a:cubicBezTo>
                  <a:lnTo>
                    <a:pt x="2365" y="3466"/>
                  </a:lnTo>
                  <a:cubicBezTo>
                    <a:pt x="2401" y="3514"/>
                    <a:pt x="2457" y="3540"/>
                    <a:pt x="2512" y="3540"/>
                  </a:cubicBezTo>
                  <a:cubicBezTo>
                    <a:pt x="2656" y="3540"/>
                    <a:pt x="2744" y="3376"/>
                    <a:pt x="2658" y="3255"/>
                  </a:cubicBezTo>
                  <a:lnTo>
                    <a:pt x="350" y="75"/>
                  </a:lnTo>
                  <a:cubicBezTo>
                    <a:pt x="316" y="26"/>
                    <a:pt x="261" y="1"/>
                    <a:pt x="206" y="1"/>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9123;p67">
              <a:extLst>
                <a:ext uri="{FF2B5EF4-FFF2-40B4-BE49-F238E27FC236}">
                  <a16:creationId xmlns:a16="http://schemas.microsoft.com/office/drawing/2014/main" id="{851269AE-BE3E-E371-D523-C359BBDAB21D}"/>
                </a:ext>
              </a:extLst>
            </p:cNvPr>
            <p:cNvSpPr/>
            <p:nvPr/>
          </p:nvSpPr>
          <p:spPr>
            <a:xfrm>
              <a:off x="3444646" y="3549021"/>
              <a:ext cx="119266" cy="45748"/>
            </a:xfrm>
            <a:custGeom>
              <a:avLst/>
              <a:gdLst/>
              <a:ahLst/>
              <a:cxnLst/>
              <a:rect l="l" t="t" r="r" b="b"/>
              <a:pathLst>
                <a:path w="3861" h="1481" extrusionOk="0">
                  <a:moveTo>
                    <a:pt x="3661" y="0"/>
                  </a:moveTo>
                  <a:cubicBezTo>
                    <a:pt x="3642" y="0"/>
                    <a:pt x="3624" y="3"/>
                    <a:pt x="3606" y="9"/>
                  </a:cubicBezTo>
                  <a:lnTo>
                    <a:pt x="148" y="1130"/>
                  </a:lnTo>
                  <a:cubicBezTo>
                    <a:pt x="54" y="1163"/>
                    <a:pt x="1" y="1262"/>
                    <a:pt x="33" y="1356"/>
                  </a:cubicBezTo>
                  <a:cubicBezTo>
                    <a:pt x="56" y="1433"/>
                    <a:pt x="129" y="1481"/>
                    <a:pt x="202" y="1481"/>
                  </a:cubicBezTo>
                  <a:cubicBezTo>
                    <a:pt x="221" y="1481"/>
                    <a:pt x="238" y="1479"/>
                    <a:pt x="257" y="1471"/>
                  </a:cubicBezTo>
                  <a:lnTo>
                    <a:pt x="3717" y="348"/>
                  </a:lnTo>
                  <a:cubicBezTo>
                    <a:pt x="3808" y="321"/>
                    <a:pt x="3860" y="220"/>
                    <a:pt x="3831" y="124"/>
                  </a:cubicBezTo>
                  <a:cubicBezTo>
                    <a:pt x="3805" y="48"/>
                    <a:pt x="3736" y="0"/>
                    <a:pt x="3661"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9124;p67">
              <a:extLst>
                <a:ext uri="{FF2B5EF4-FFF2-40B4-BE49-F238E27FC236}">
                  <a16:creationId xmlns:a16="http://schemas.microsoft.com/office/drawing/2014/main" id="{0642E050-4121-796D-60D9-E100BE4B2EBF}"/>
                </a:ext>
              </a:extLst>
            </p:cNvPr>
            <p:cNvSpPr/>
            <p:nvPr/>
          </p:nvSpPr>
          <p:spPr>
            <a:xfrm>
              <a:off x="3385183" y="3576822"/>
              <a:ext cx="44543" cy="44543"/>
            </a:xfrm>
            <a:custGeom>
              <a:avLst/>
              <a:gdLst/>
              <a:ahLst/>
              <a:cxnLst/>
              <a:rect l="l" t="t" r="r" b="b"/>
              <a:pathLst>
                <a:path w="1442" h="1442" extrusionOk="0">
                  <a:moveTo>
                    <a:pt x="720" y="360"/>
                  </a:moveTo>
                  <a:cubicBezTo>
                    <a:pt x="919" y="360"/>
                    <a:pt x="1082" y="523"/>
                    <a:pt x="1082" y="722"/>
                  </a:cubicBezTo>
                  <a:cubicBezTo>
                    <a:pt x="1082" y="919"/>
                    <a:pt x="919" y="1082"/>
                    <a:pt x="720" y="1082"/>
                  </a:cubicBezTo>
                  <a:cubicBezTo>
                    <a:pt x="523" y="1082"/>
                    <a:pt x="359" y="919"/>
                    <a:pt x="359" y="722"/>
                  </a:cubicBezTo>
                  <a:cubicBezTo>
                    <a:pt x="359" y="523"/>
                    <a:pt x="523" y="360"/>
                    <a:pt x="720" y="360"/>
                  </a:cubicBezTo>
                  <a:close/>
                  <a:moveTo>
                    <a:pt x="720" y="1"/>
                  </a:moveTo>
                  <a:cubicBezTo>
                    <a:pt x="324" y="1"/>
                    <a:pt x="1" y="324"/>
                    <a:pt x="1" y="722"/>
                  </a:cubicBezTo>
                  <a:cubicBezTo>
                    <a:pt x="1" y="1118"/>
                    <a:pt x="324" y="1442"/>
                    <a:pt x="720" y="1442"/>
                  </a:cubicBezTo>
                  <a:cubicBezTo>
                    <a:pt x="1118" y="1442"/>
                    <a:pt x="1442" y="1118"/>
                    <a:pt x="1442" y="722"/>
                  </a:cubicBezTo>
                  <a:cubicBezTo>
                    <a:pt x="1442" y="324"/>
                    <a:pt x="1118" y="1"/>
                    <a:pt x="720" y="1"/>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pic>
        <p:nvPicPr>
          <p:cNvPr id="35" name="Picture 14">
            <a:extLst>
              <a:ext uri="{FF2B5EF4-FFF2-40B4-BE49-F238E27FC236}">
                <a16:creationId xmlns:a16="http://schemas.microsoft.com/office/drawing/2014/main" id="{BF713E14-ACDC-3617-6A43-FF512A6F71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370583" y="5045003"/>
            <a:ext cx="5179991" cy="1812997"/>
          </a:xfrm>
          <a:prstGeom prst="rect">
            <a:avLst/>
          </a:prstGeom>
        </p:spPr>
      </p:pic>
      <p:grpSp>
        <p:nvGrpSpPr>
          <p:cNvPr id="47" name="Google Shape;10690;p69">
            <a:extLst>
              <a:ext uri="{FF2B5EF4-FFF2-40B4-BE49-F238E27FC236}">
                <a16:creationId xmlns:a16="http://schemas.microsoft.com/office/drawing/2014/main" id="{9CAEC10A-9018-0AAC-41C9-EC372A1E13E8}"/>
              </a:ext>
            </a:extLst>
          </p:cNvPr>
          <p:cNvGrpSpPr/>
          <p:nvPr/>
        </p:nvGrpSpPr>
        <p:grpSpPr>
          <a:xfrm>
            <a:off x="11129247" y="1684743"/>
            <a:ext cx="933915" cy="845232"/>
            <a:chOff x="7107584" y="4182635"/>
            <a:chExt cx="382982" cy="420525"/>
          </a:xfrm>
        </p:grpSpPr>
        <p:sp>
          <p:nvSpPr>
            <p:cNvPr id="48" name="Google Shape;10691;p69">
              <a:extLst>
                <a:ext uri="{FF2B5EF4-FFF2-40B4-BE49-F238E27FC236}">
                  <a16:creationId xmlns:a16="http://schemas.microsoft.com/office/drawing/2014/main" id="{75ADEE38-DE33-4CD7-46A9-63BCFB6AA58E}"/>
                </a:ext>
              </a:extLst>
            </p:cNvPr>
            <p:cNvSpPr/>
            <p:nvPr/>
          </p:nvSpPr>
          <p:spPr>
            <a:xfrm>
              <a:off x="7114491" y="4295233"/>
              <a:ext cx="119751" cy="244199"/>
            </a:xfrm>
            <a:custGeom>
              <a:avLst/>
              <a:gdLst/>
              <a:ahLst/>
              <a:cxnLst/>
              <a:rect l="l" t="t" r="r" b="b"/>
              <a:pathLst>
                <a:path w="3901" h="7955" extrusionOk="0">
                  <a:moveTo>
                    <a:pt x="3324" y="0"/>
                  </a:moveTo>
                  <a:cubicBezTo>
                    <a:pt x="3263" y="0"/>
                    <a:pt x="3202" y="11"/>
                    <a:pt x="3142" y="33"/>
                  </a:cubicBezTo>
                  <a:cubicBezTo>
                    <a:pt x="2562" y="254"/>
                    <a:pt x="2103" y="716"/>
                    <a:pt x="1894" y="1301"/>
                  </a:cubicBezTo>
                  <a:cubicBezTo>
                    <a:pt x="1681" y="1884"/>
                    <a:pt x="1733" y="2528"/>
                    <a:pt x="2037" y="3072"/>
                  </a:cubicBezTo>
                  <a:cubicBezTo>
                    <a:pt x="2196" y="3357"/>
                    <a:pt x="2221" y="3691"/>
                    <a:pt x="2112" y="3995"/>
                  </a:cubicBezTo>
                  <a:cubicBezTo>
                    <a:pt x="2003" y="4302"/>
                    <a:pt x="1765" y="4539"/>
                    <a:pt x="1461" y="4655"/>
                  </a:cubicBezTo>
                  <a:cubicBezTo>
                    <a:pt x="880" y="4874"/>
                    <a:pt x="422" y="5338"/>
                    <a:pt x="212" y="5921"/>
                  </a:cubicBezTo>
                  <a:cubicBezTo>
                    <a:pt x="0" y="6506"/>
                    <a:pt x="52" y="7150"/>
                    <a:pt x="356" y="7694"/>
                  </a:cubicBezTo>
                  <a:cubicBezTo>
                    <a:pt x="418" y="7803"/>
                    <a:pt x="516" y="7885"/>
                    <a:pt x="626" y="7923"/>
                  </a:cubicBezTo>
                  <a:cubicBezTo>
                    <a:pt x="681" y="7944"/>
                    <a:pt x="740" y="7954"/>
                    <a:pt x="800" y="7954"/>
                  </a:cubicBezTo>
                  <a:cubicBezTo>
                    <a:pt x="885" y="7954"/>
                    <a:pt x="971" y="7933"/>
                    <a:pt x="1052" y="7889"/>
                  </a:cubicBezTo>
                  <a:cubicBezTo>
                    <a:pt x="1298" y="7750"/>
                    <a:pt x="1386" y="7439"/>
                    <a:pt x="1247" y="7193"/>
                  </a:cubicBezTo>
                  <a:cubicBezTo>
                    <a:pt x="1090" y="6910"/>
                    <a:pt x="1063" y="6574"/>
                    <a:pt x="1172" y="6270"/>
                  </a:cubicBezTo>
                  <a:cubicBezTo>
                    <a:pt x="1283" y="5964"/>
                    <a:pt x="1521" y="5726"/>
                    <a:pt x="1823" y="5610"/>
                  </a:cubicBezTo>
                  <a:cubicBezTo>
                    <a:pt x="2403" y="5392"/>
                    <a:pt x="2862" y="4929"/>
                    <a:pt x="3074" y="4345"/>
                  </a:cubicBezTo>
                  <a:cubicBezTo>
                    <a:pt x="3286" y="3762"/>
                    <a:pt x="3234" y="3115"/>
                    <a:pt x="2928" y="2573"/>
                  </a:cubicBezTo>
                  <a:cubicBezTo>
                    <a:pt x="2772" y="2288"/>
                    <a:pt x="2744" y="1954"/>
                    <a:pt x="2853" y="1648"/>
                  </a:cubicBezTo>
                  <a:cubicBezTo>
                    <a:pt x="2964" y="1344"/>
                    <a:pt x="3202" y="1106"/>
                    <a:pt x="3504" y="991"/>
                  </a:cubicBezTo>
                  <a:cubicBezTo>
                    <a:pt x="3770" y="890"/>
                    <a:pt x="3900" y="597"/>
                    <a:pt x="3802" y="331"/>
                  </a:cubicBezTo>
                  <a:cubicBezTo>
                    <a:pt x="3725" y="125"/>
                    <a:pt x="3531" y="0"/>
                    <a:pt x="3324" y="0"/>
                  </a:cubicBezTo>
                  <a:close/>
                </a:path>
              </a:pathLst>
            </a:custGeom>
            <a:solidFill>
              <a:srgbClr val="FFAC8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0692;p69">
              <a:extLst>
                <a:ext uri="{FF2B5EF4-FFF2-40B4-BE49-F238E27FC236}">
                  <a16:creationId xmlns:a16="http://schemas.microsoft.com/office/drawing/2014/main" id="{D69F0D25-E8EA-26A5-992D-4905DE5CC943}"/>
                </a:ext>
              </a:extLst>
            </p:cNvPr>
            <p:cNvSpPr/>
            <p:nvPr/>
          </p:nvSpPr>
          <p:spPr>
            <a:xfrm>
              <a:off x="7210482" y="4299009"/>
              <a:ext cx="119751" cy="244229"/>
            </a:xfrm>
            <a:custGeom>
              <a:avLst/>
              <a:gdLst/>
              <a:ahLst/>
              <a:cxnLst/>
              <a:rect l="l" t="t" r="r" b="b"/>
              <a:pathLst>
                <a:path w="3901" h="7956" extrusionOk="0">
                  <a:moveTo>
                    <a:pt x="3099" y="0"/>
                  </a:moveTo>
                  <a:cubicBezTo>
                    <a:pt x="3014" y="0"/>
                    <a:pt x="2928" y="22"/>
                    <a:pt x="2849" y="67"/>
                  </a:cubicBezTo>
                  <a:cubicBezTo>
                    <a:pt x="2602" y="206"/>
                    <a:pt x="2515" y="516"/>
                    <a:pt x="2654" y="763"/>
                  </a:cubicBezTo>
                  <a:cubicBezTo>
                    <a:pt x="2810" y="1048"/>
                    <a:pt x="2838" y="1382"/>
                    <a:pt x="2729" y="1686"/>
                  </a:cubicBezTo>
                  <a:cubicBezTo>
                    <a:pt x="2617" y="1992"/>
                    <a:pt x="2380" y="2230"/>
                    <a:pt x="2078" y="2345"/>
                  </a:cubicBezTo>
                  <a:cubicBezTo>
                    <a:pt x="1497" y="2564"/>
                    <a:pt x="1039" y="3029"/>
                    <a:pt x="827" y="3611"/>
                  </a:cubicBezTo>
                  <a:cubicBezTo>
                    <a:pt x="615" y="4196"/>
                    <a:pt x="666" y="4841"/>
                    <a:pt x="973" y="5385"/>
                  </a:cubicBezTo>
                  <a:cubicBezTo>
                    <a:pt x="1129" y="5667"/>
                    <a:pt x="1157" y="6001"/>
                    <a:pt x="1047" y="6308"/>
                  </a:cubicBezTo>
                  <a:cubicBezTo>
                    <a:pt x="936" y="6612"/>
                    <a:pt x="698" y="6852"/>
                    <a:pt x="396" y="6965"/>
                  </a:cubicBezTo>
                  <a:cubicBezTo>
                    <a:pt x="131" y="7066"/>
                    <a:pt x="0" y="7359"/>
                    <a:pt x="99" y="7625"/>
                  </a:cubicBezTo>
                  <a:cubicBezTo>
                    <a:pt x="152" y="7768"/>
                    <a:pt x="268" y="7875"/>
                    <a:pt x="401" y="7925"/>
                  </a:cubicBezTo>
                  <a:cubicBezTo>
                    <a:pt x="456" y="7945"/>
                    <a:pt x="515" y="7956"/>
                    <a:pt x="575" y="7956"/>
                  </a:cubicBezTo>
                  <a:cubicBezTo>
                    <a:pt x="635" y="7956"/>
                    <a:pt x="696" y="7945"/>
                    <a:pt x="756" y="7922"/>
                  </a:cubicBezTo>
                  <a:cubicBezTo>
                    <a:pt x="1339" y="7702"/>
                    <a:pt x="1797" y="7239"/>
                    <a:pt x="2007" y="6655"/>
                  </a:cubicBezTo>
                  <a:cubicBezTo>
                    <a:pt x="2219" y="6072"/>
                    <a:pt x="2168" y="5427"/>
                    <a:pt x="1863" y="4883"/>
                  </a:cubicBezTo>
                  <a:cubicBezTo>
                    <a:pt x="1705" y="4598"/>
                    <a:pt x="1679" y="4264"/>
                    <a:pt x="1789" y="3960"/>
                  </a:cubicBezTo>
                  <a:cubicBezTo>
                    <a:pt x="1898" y="3654"/>
                    <a:pt x="2135" y="3416"/>
                    <a:pt x="2440" y="3301"/>
                  </a:cubicBezTo>
                  <a:cubicBezTo>
                    <a:pt x="3020" y="3082"/>
                    <a:pt x="3478" y="2617"/>
                    <a:pt x="3688" y="2035"/>
                  </a:cubicBezTo>
                  <a:cubicBezTo>
                    <a:pt x="3900" y="1450"/>
                    <a:pt x="3849" y="805"/>
                    <a:pt x="3545" y="261"/>
                  </a:cubicBezTo>
                  <a:cubicBezTo>
                    <a:pt x="3450" y="95"/>
                    <a:pt x="3277" y="0"/>
                    <a:pt x="3099" y="0"/>
                  </a:cubicBezTo>
                  <a:close/>
                </a:path>
              </a:pathLst>
            </a:custGeom>
            <a:solidFill>
              <a:srgbClr val="FFAC8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0693;p69">
              <a:extLst>
                <a:ext uri="{FF2B5EF4-FFF2-40B4-BE49-F238E27FC236}">
                  <a16:creationId xmlns:a16="http://schemas.microsoft.com/office/drawing/2014/main" id="{1870FC0D-BCB7-7B39-9CD1-DF949843F803}"/>
                </a:ext>
              </a:extLst>
            </p:cNvPr>
            <p:cNvSpPr/>
            <p:nvPr/>
          </p:nvSpPr>
          <p:spPr>
            <a:xfrm>
              <a:off x="7279367" y="4352730"/>
              <a:ext cx="119812" cy="244229"/>
            </a:xfrm>
            <a:custGeom>
              <a:avLst/>
              <a:gdLst/>
              <a:ahLst/>
              <a:cxnLst/>
              <a:rect l="l" t="t" r="r" b="b"/>
              <a:pathLst>
                <a:path w="3903" h="7956" extrusionOk="0">
                  <a:moveTo>
                    <a:pt x="3100" y="1"/>
                  </a:moveTo>
                  <a:cubicBezTo>
                    <a:pt x="3016" y="1"/>
                    <a:pt x="2930" y="22"/>
                    <a:pt x="2851" y="66"/>
                  </a:cubicBezTo>
                  <a:cubicBezTo>
                    <a:pt x="2605" y="206"/>
                    <a:pt x="2515" y="516"/>
                    <a:pt x="2654" y="762"/>
                  </a:cubicBezTo>
                  <a:cubicBezTo>
                    <a:pt x="2813" y="1047"/>
                    <a:pt x="2841" y="1381"/>
                    <a:pt x="2729" y="1688"/>
                  </a:cubicBezTo>
                  <a:cubicBezTo>
                    <a:pt x="2620" y="1992"/>
                    <a:pt x="2382" y="2230"/>
                    <a:pt x="2080" y="2345"/>
                  </a:cubicBezTo>
                  <a:cubicBezTo>
                    <a:pt x="1498" y="2566"/>
                    <a:pt x="1042" y="3028"/>
                    <a:pt x="830" y="3611"/>
                  </a:cubicBezTo>
                  <a:cubicBezTo>
                    <a:pt x="618" y="4196"/>
                    <a:pt x="669" y="4840"/>
                    <a:pt x="973" y="5384"/>
                  </a:cubicBezTo>
                  <a:cubicBezTo>
                    <a:pt x="1132" y="5669"/>
                    <a:pt x="1159" y="6003"/>
                    <a:pt x="1048" y="6307"/>
                  </a:cubicBezTo>
                  <a:cubicBezTo>
                    <a:pt x="939" y="6614"/>
                    <a:pt x="701" y="6851"/>
                    <a:pt x="399" y="6967"/>
                  </a:cubicBezTo>
                  <a:cubicBezTo>
                    <a:pt x="133" y="7066"/>
                    <a:pt x="1" y="7361"/>
                    <a:pt x="101" y="7625"/>
                  </a:cubicBezTo>
                  <a:cubicBezTo>
                    <a:pt x="155" y="7770"/>
                    <a:pt x="268" y="7877"/>
                    <a:pt x="403" y="7924"/>
                  </a:cubicBezTo>
                  <a:cubicBezTo>
                    <a:pt x="460" y="7945"/>
                    <a:pt x="519" y="7955"/>
                    <a:pt x="579" y="7955"/>
                  </a:cubicBezTo>
                  <a:cubicBezTo>
                    <a:pt x="638" y="7955"/>
                    <a:pt x="699" y="7945"/>
                    <a:pt x="759" y="7922"/>
                  </a:cubicBezTo>
                  <a:cubicBezTo>
                    <a:pt x="1339" y="7704"/>
                    <a:pt x="1798" y="7239"/>
                    <a:pt x="2010" y="6656"/>
                  </a:cubicBezTo>
                  <a:cubicBezTo>
                    <a:pt x="2222" y="6072"/>
                    <a:pt x="2170" y="5427"/>
                    <a:pt x="1866" y="4883"/>
                  </a:cubicBezTo>
                  <a:cubicBezTo>
                    <a:pt x="1708" y="4600"/>
                    <a:pt x="1680" y="4264"/>
                    <a:pt x="1791" y="3960"/>
                  </a:cubicBezTo>
                  <a:cubicBezTo>
                    <a:pt x="1900" y="3654"/>
                    <a:pt x="2138" y="3416"/>
                    <a:pt x="2440" y="3300"/>
                  </a:cubicBezTo>
                  <a:cubicBezTo>
                    <a:pt x="3023" y="3082"/>
                    <a:pt x="3479" y="2619"/>
                    <a:pt x="3691" y="2035"/>
                  </a:cubicBezTo>
                  <a:cubicBezTo>
                    <a:pt x="3903" y="1452"/>
                    <a:pt x="3852" y="805"/>
                    <a:pt x="3547" y="263"/>
                  </a:cubicBezTo>
                  <a:cubicBezTo>
                    <a:pt x="3453" y="96"/>
                    <a:pt x="3279" y="1"/>
                    <a:pt x="3100" y="1"/>
                  </a:cubicBezTo>
                  <a:close/>
                </a:path>
              </a:pathLst>
            </a:custGeom>
            <a:solidFill>
              <a:srgbClr val="FFAC8F"/>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0694;p69">
              <a:extLst>
                <a:ext uri="{FF2B5EF4-FFF2-40B4-BE49-F238E27FC236}">
                  <a16:creationId xmlns:a16="http://schemas.microsoft.com/office/drawing/2014/main" id="{34F3B736-7A9A-7E6C-9297-5C7DDB6BD361}"/>
                </a:ext>
              </a:extLst>
            </p:cNvPr>
            <p:cNvSpPr/>
            <p:nvPr/>
          </p:nvSpPr>
          <p:spPr>
            <a:xfrm>
              <a:off x="7125081" y="4189112"/>
              <a:ext cx="358608" cy="236770"/>
            </a:xfrm>
            <a:custGeom>
              <a:avLst/>
              <a:gdLst/>
              <a:ahLst/>
              <a:cxnLst/>
              <a:rect l="l" t="t" r="r" b="b"/>
              <a:pathLst>
                <a:path w="11682" h="7713" extrusionOk="0">
                  <a:moveTo>
                    <a:pt x="5420" y="0"/>
                  </a:moveTo>
                  <a:cubicBezTo>
                    <a:pt x="3462" y="0"/>
                    <a:pt x="1597" y="961"/>
                    <a:pt x="467" y="2584"/>
                  </a:cubicBezTo>
                  <a:cubicBezTo>
                    <a:pt x="0" y="3253"/>
                    <a:pt x="296" y="4182"/>
                    <a:pt x="1060" y="4463"/>
                  </a:cubicBezTo>
                  <a:lnTo>
                    <a:pt x="9783" y="7637"/>
                  </a:lnTo>
                  <a:cubicBezTo>
                    <a:pt x="9925" y="7688"/>
                    <a:pt x="10068" y="7712"/>
                    <a:pt x="10208" y="7712"/>
                  </a:cubicBezTo>
                  <a:cubicBezTo>
                    <a:pt x="10827" y="7712"/>
                    <a:pt x="11386" y="7242"/>
                    <a:pt x="11445" y="6579"/>
                  </a:cubicBezTo>
                  <a:cubicBezTo>
                    <a:pt x="11681" y="3916"/>
                    <a:pt x="10120" y="1323"/>
                    <a:pt x="7488" y="368"/>
                  </a:cubicBezTo>
                  <a:cubicBezTo>
                    <a:pt x="6805" y="118"/>
                    <a:pt x="6107" y="0"/>
                    <a:pt x="5420" y="0"/>
                  </a:cubicBezTo>
                  <a:close/>
                </a:path>
              </a:pathLst>
            </a:custGeom>
            <a:solidFill>
              <a:srgbClr val="F7578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0695;p69">
              <a:extLst>
                <a:ext uri="{FF2B5EF4-FFF2-40B4-BE49-F238E27FC236}">
                  <a16:creationId xmlns:a16="http://schemas.microsoft.com/office/drawing/2014/main" id="{824BB9EB-BCFE-657F-95D6-216561290013}"/>
                </a:ext>
              </a:extLst>
            </p:cNvPr>
            <p:cNvSpPr/>
            <p:nvPr/>
          </p:nvSpPr>
          <p:spPr>
            <a:xfrm>
              <a:off x="7241241" y="4264014"/>
              <a:ext cx="32631" cy="19554"/>
            </a:xfrm>
            <a:custGeom>
              <a:avLst/>
              <a:gdLst/>
              <a:ahLst/>
              <a:cxnLst/>
              <a:rect l="l" t="t" r="r" b="b"/>
              <a:pathLst>
                <a:path w="1063" h="637" extrusionOk="0">
                  <a:moveTo>
                    <a:pt x="240" y="0"/>
                  </a:moveTo>
                  <a:cubicBezTo>
                    <a:pt x="152" y="0"/>
                    <a:pt x="73" y="53"/>
                    <a:pt x="41" y="138"/>
                  </a:cubicBezTo>
                  <a:cubicBezTo>
                    <a:pt x="0" y="249"/>
                    <a:pt x="58" y="371"/>
                    <a:pt x="168" y="412"/>
                  </a:cubicBezTo>
                  <a:lnTo>
                    <a:pt x="748" y="624"/>
                  </a:lnTo>
                  <a:cubicBezTo>
                    <a:pt x="774" y="630"/>
                    <a:pt x="797" y="637"/>
                    <a:pt x="821" y="637"/>
                  </a:cubicBezTo>
                  <a:cubicBezTo>
                    <a:pt x="909" y="637"/>
                    <a:pt x="990" y="583"/>
                    <a:pt x="1022" y="498"/>
                  </a:cubicBezTo>
                  <a:cubicBezTo>
                    <a:pt x="1063" y="388"/>
                    <a:pt x="1005" y="264"/>
                    <a:pt x="896" y="224"/>
                  </a:cubicBezTo>
                  <a:lnTo>
                    <a:pt x="315" y="14"/>
                  </a:lnTo>
                  <a:cubicBezTo>
                    <a:pt x="290" y="5"/>
                    <a:pt x="265" y="0"/>
                    <a:pt x="240" y="0"/>
                  </a:cubicBezTo>
                  <a:close/>
                </a:path>
              </a:pathLst>
            </a:custGeom>
            <a:solidFill>
              <a:srgbClr val="FFFC9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0696;p69">
              <a:extLst>
                <a:ext uri="{FF2B5EF4-FFF2-40B4-BE49-F238E27FC236}">
                  <a16:creationId xmlns:a16="http://schemas.microsoft.com/office/drawing/2014/main" id="{B028F954-8E7C-3ACB-A137-4E7B0B2A774D}"/>
                </a:ext>
              </a:extLst>
            </p:cNvPr>
            <p:cNvSpPr/>
            <p:nvPr/>
          </p:nvSpPr>
          <p:spPr>
            <a:xfrm>
              <a:off x="7366087" y="4309446"/>
              <a:ext cx="32570" cy="19554"/>
            </a:xfrm>
            <a:custGeom>
              <a:avLst/>
              <a:gdLst/>
              <a:ahLst/>
              <a:cxnLst/>
              <a:rect l="l" t="t" r="r" b="b"/>
              <a:pathLst>
                <a:path w="1061" h="637" extrusionOk="0">
                  <a:moveTo>
                    <a:pt x="239" y="0"/>
                  </a:moveTo>
                  <a:cubicBezTo>
                    <a:pt x="153" y="0"/>
                    <a:pt x="73" y="53"/>
                    <a:pt x="41" y="140"/>
                  </a:cubicBezTo>
                  <a:cubicBezTo>
                    <a:pt x="1" y="249"/>
                    <a:pt x="56" y="371"/>
                    <a:pt x="168" y="412"/>
                  </a:cubicBezTo>
                  <a:lnTo>
                    <a:pt x="748" y="624"/>
                  </a:lnTo>
                  <a:cubicBezTo>
                    <a:pt x="772" y="633"/>
                    <a:pt x="797" y="637"/>
                    <a:pt x="821" y="637"/>
                  </a:cubicBezTo>
                  <a:cubicBezTo>
                    <a:pt x="909" y="637"/>
                    <a:pt x="990" y="583"/>
                    <a:pt x="1022" y="498"/>
                  </a:cubicBezTo>
                  <a:cubicBezTo>
                    <a:pt x="1061" y="388"/>
                    <a:pt x="1005" y="264"/>
                    <a:pt x="896" y="226"/>
                  </a:cubicBezTo>
                  <a:lnTo>
                    <a:pt x="313" y="14"/>
                  </a:lnTo>
                  <a:cubicBezTo>
                    <a:pt x="289" y="5"/>
                    <a:pt x="264" y="0"/>
                    <a:pt x="239" y="0"/>
                  </a:cubicBezTo>
                  <a:close/>
                </a:path>
              </a:pathLst>
            </a:custGeom>
            <a:solidFill>
              <a:srgbClr val="FFFC97"/>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0697;p69">
              <a:extLst>
                <a:ext uri="{FF2B5EF4-FFF2-40B4-BE49-F238E27FC236}">
                  <a16:creationId xmlns:a16="http://schemas.microsoft.com/office/drawing/2014/main" id="{6AEF0A80-F288-6536-3A77-F0B00AB477B2}"/>
                </a:ext>
              </a:extLst>
            </p:cNvPr>
            <p:cNvSpPr/>
            <p:nvPr/>
          </p:nvSpPr>
          <p:spPr>
            <a:xfrm>
              <a:off x="7425518" y="4304074"/>
              <a:ext cx="53352" cy="85769"/>
            </a:xfrm>
            <a:custGeom>
              <a:avLst/>
              <a:gdLst/>
              <a:ahLst/>
              <a:cxnLst/>
              <a:rect l="l" t="t" r="r" b="b"/>
              <a:pathLst>
                <a:path w="1738" h="2794" extrusionOk="0">
                  <a:moveTo>
                    <a:pt x="1222" y="0"/>
                  </a:moveTo>
                  <a:cubicBezTo>
                    <a:pt x="795" y="122"/>
                    <a:pt x="431" y="437"/>
                    <a:pt x="268" y="885"/>
                  </a:cubicBezTo>
                  <a:cubicBezTo>
                    <a:pt x="1" y="1624"/>
                    <a:pt x="382" y="2440"/>
                    <a:pt x="1121" y="2707"/>
                  </a:cubicBezTo>
                  <a:cubicBezTo>
                    <a:pt x="1282" y="2766"/>
                    <a:pt x="1447" y="2794"/>
                    <a:pt x="1610" y="2794"/>
                  </a:cubicBezTo>
                  <a:cubicBezTo>
                    <a:pt x="1627" y="2794"/>
                    <a:pt x="1644" y="2794"/>
                    <a:pt x="1661" y="2793"/>
                  </a:cubicBezTo>
                  <a:cubicBezTo>
                    <a:pt x="1738" y="1827"/>
                    <a:pt x="1581" y="872"/>
                    <a:pt x="1222"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0698;p69">
              <a:extLst>
                <a:ext uri="{FF2B5EF4-FFF2-40B4-BE49-F238E27FC236}">
                  <a16:creationId xmlns:a16="http://schemas.microsoft.com/office/drawing/2014/main" id="{65DD8F7F-FB17-FAF7-B1DA-EF8F1FD07EB2}"/>
                </a:ext>
              </a:extLst>
            </p:cNvPr>
            <p:cNvSpPr/>
            <p:nvPr/>
          </p:nvSpPr>
          <p:spPr>
            <a:xfrm>
              <a:off x="7124989" y="4247990"/>
              <a:ext cx="66184" cy="79967"/>
            </a:xfrm>
            <a:custGeom>
              <a:avLst/>
              <a:gdLst/>
              <a:ahLst/>
              <a:cxnLst/>
              <a:rect l="l" t="t" r="r" b="b"/>
              <a:pathLst>
                <a:path w="2156" h="2605" extrusionOk="0">
                  <a:moveTo>
                    <a:pt x="1008" y="0"/>
                  </a:moveTo>
                  <a:cubicBezTo>
                    <a:pt x="815" y="206"/>
                    <a:pt x="633" y="429"/>
                    <a:pt x="466" y="666"/>
                  </a:cubicBezTo>
                  <a:cubicBezTo>
                    <a:pt x="1" y="1335"/>
                    <a:pt x="294" y="2264"/>
                    <a:pt x="1061" y="2545"/>
                  </a:cubicBezTo>
                  <a:lnTo>
                    <a:pt x="1220" y="2605"/>
                  </a:lnTo>
                  <a:cubicBezTo>
                    <a:pt x="1515" y="2444"/>
                    <a:pt x="1759" y="2178"/>
                    <a:pt x="1886" y="1836"/>
                  </a:cubicBezTo>
                  <a:cubicBezTo>
                    <a:pt x="2155" y="1095"/>
                    <a:pt x="1776" y="277"/>
                    <a:pt x="1038" y="9"/>
                  </a:cubicBezTo>
                  <a:cubicBezTo>
                    <a:pt x="1027" y="7"/>
                    <a:pt x="1018" y="5"/>
                    <a:pt x="1008" y="0"/>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0699;p69">
              <a:extLst>
                <a:ext uri="{FF2B5EF4-FFF2-40B4-BE49-F238E27FC236}">
                  <a16:creationId xmlns:a16="http://schemas.microsoft.com/office/drawing/2014/main" id="{6BDB3826-5615-272E-BC1D-F8E208187A88}"/>
                </a:ext>
              </a:extLst>
            </p:cNvPr>
            <p:cNvSpPr/>
            <p:nvPr/>
          </p:nvSpPr>
          <p:spPr>
            <a:xfrm>
              <a:off x="7209100" y="4189204"/>
              <a:ext cx="78708" cy="37512"/>
            </a:xfrm>
            <a:custGeom>
              <a:avLst/>
              <a:gdLst/>
              <a:ahLst/>
              <a:cxnLst/>
              <a:rect l="l" t="t" r="r" b="b"/>
              <a:pathLst>
                <a:path w="2564" h="1222" extrusionOk="0">
                  <a:moveTo>
                    <a:pt x="2564" y="1"/>
                  </a:moveTo>
                  <a:lnTo>
                    <a:pt x="2564" y="1"/>
                  </a:lnTo>
                  <a:cubicBezTo>
                    <a:pt x="1666" y="20"/>
                    <a:pt x="790" y="238"/>
                    <a:pt x="0" y="630"/>
                  </a:cubicBezTo>
                  <a:cubicBezTo>
                    <a:pt x="161" y="853"/>
                    <a:pt x="388" y="1033"/>
                    <a:pt x="668" y="1136"/>
                  </a:cubicBezTo>
                  <a:cubicBezTo>
                    <a:pt x="829" y="1194"/>
                    <a:pt x="992" y="1221"/>
                    <a:pt x="1154" y="1221"/>
                  </a:cubicBezTo>
                  <a:cubicBezTo>
                    <a:pt x="1735" y="1221"/>
                    <a:pt x="2281" y="862"/>
                    <a:pt x="2491" y="283"/>
                  </a:cubicBezTo>
                  <a:cubicBezTo>
                    <a:pt x="2527" y="191"/>
                    <a:pt x="2549" y="95"/>
                    <a:pt x="2564" y="1"/>
                  </a:cubicBezTo>
                  <a:close/>
                </a:path>
              </a:pathLst>
            </a:custGeom>
            <a:solidFill>
              <a:srgbClr val="704940">
                <a:alpha val="13410"/>
              </a:srgb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0700;p69">
              <a:extLst>
                <a:ext uri="{FF2B5EF4-FFF2-40B4-BE49-F238E27FC236}">
                  <a16:creationId xmlns:a16="http://schemas.microsoft.com/office/drawing/2014/main" id="{2C7F6E27-6619-D51A-D7DC-1644D3EFEE9F}"/>
                </a:ext>
              </a:extLst>
            </p:cNvPr>
            <p:cNvSpPr/>
            <p:nvPr/>
          </p:nvSpPr>
          <p:spPr>
            <a:xfrm>
              <a:off x="7107584" y="4182635"/>
              <a:ext cx="382982" cy="420525"/>
            </a:xfrm>
            <a:custGeom>
              <a:avLst/>
              <a:gdLst/>
              <a:ahLst/>
              <a:cxnLst/>
              <a:rect l="l" t="t" r="r" b="b"/>
              <a:pathLst>
                <a:path w="12476" h="13699" extrusionOk="0">
                  <a:moveTo>
                    <a:pt x="5167" y="1977"/>
                  </a:moveTo>
                  <a:cubicBezTo>
                    <a:pt x="5081" y="1977"/>
                    <a:pt x="4999" y="2029"/>
                    <a:pt x="4969" y="2114"/>
                  </a:cubicBezTo>
                  <a:lnTo>
                    <a:pt x="4935" y="2211"/>
                  </a:lnTo>
                  <a:cubicBezTo>
                    <a:pt x="4894" y="2322"/>
                    <a:pt x="4950" y="2444"/>
                    <a:pt x="5059" y="2485"/>
                  </a:cubicBezTo>
                  <a:cubicBezTo>
                    <a:pt x="5085" y="2493"/>
                    <a:pt x="5108" y="2498"/>
                    <a:pt x="5132" y="2498"/>
                  </a:cubicBezTo>
                  <a:cubicBezTo>
                    <a:pt x="5218" y="2498"/>
                    <a:pt x="5301" y="2444"/>
                    <a:pt x="5333" y="2358"/>
                  </a:cubicBezTo>
                  <a:lnTo>
                    <a:pt x="5368" y="2262"/>
                  </a:lnTo>
                  <a:cubicBezTo>
                    <a:pt x="5408" y="2153"/>
                    <a:pt x="5353" y="2029"/>
                    <a:pt x="5241" y="1990"/>
                  </a:cubicBezTo>
                  <a:cubicBezTo>
                    <a:pt x="5217" y="1981"/>
                    <a:pt x="5192" y="1977"/>
                    <a:pt x="5167" y="1977"/>
                  </a:cubicBezTo>
                  <a:close/>
                  <a:moveTo>
                    <a:pt x="6430" y="2712"/>
                  </a:moveTo>
                  <a:cubicBezTo>
                    <a:pt x="6343" y="2712"/>
                    <a:pt x="6260" y="2766"/>
                    <a:pt x="6229" y="2851"/>
                  </a:cubicBezTo>
                  <a:cubicBezTo>
                    <a:pt x="6175" y="2994"/>
                    <a:pt x="6184" y="3151"/>
                    <a:pt x="6248" y="3290"/>
                  </a:cubicBezTo>
                  <a:cubicBezTo>
                    <a:pt x="6312" y="3429"/>
                    <a:pt x="6428" y="3536"/>
                    <a:pt x="6571" y="3588"/>
                  </a:cubicBezTo>
                  <a:cubicBezTo>
                    <a:pt x="6635" y="3611"/>
                    <a:pt x="6702" y="3623"/>
                    <a:pt x="6767" y="3623"/>
                  </a:cubicBezTo>
                  <a:cubicBezTo>
                    <a:pt x="6832" y="3623"/>
                    <a:pt x="6897" y="3611"/>
                    <a:pt x="6957" y="3590"/>
                  </a:cubicBezTo>
                  <a:cubicBezTo>
                    <a:pt x="7025" y="3701"/>
                    <a:pt x="7128" y="3791"/>
                    <a:pt x="7254" y="3836"/>
                  </a:cubicBezTo>
                  <a:cubicBezTo>
                    <a:pt x="7319" y="3860"/>
                    <a:pt x="7385" y="3870"/>
                    <a:pt x="7454" y="3870"/>
                  </a:cubicBezTo>
                  <a:cubicBezTo>
                    <a:pt x="7535" y="3870"/>
                    <a:pt x="7618" y="3851"/>
                    <a:pt x="7696" y="3817"/>
                  </a:cubicBezTo>
                  <a:cubicBezTo>
                    <a:pt x="7837" y="3753"/>
                    <a:pt x="7944" y="3637"/>
                    <a:pt x="7993" y="3494"/>
                  </a:cubicBezTo>
                  <a:cubicBezTo>
                    <a:pt x="8036" y="3384"/>
                    <a:pt x="7978" y="3262"/>
                    <a:pt x="7869" y="3224"/>
                  </a:cubicBezTo>
                  <a:cubicBezTo>
                    <a:pt x="7844" y="3215"/>
                    <a:pt x="7819" y="3210"/>
                    <a:pt x="7794" y="3210"/>
                  </a:cubicBezTo>
                  <a:cubicBezTo>
                    <a:pt x="7707" y="3210"/>
                    <a:pt x="7627" y="3263"/>
                    <a:pt x="7595" y="3348"/>
                  </a:cubicBezTo>
                  <a:cubicBezTo>
                    <a:pt x="7582" y="3386"/>
                    <a:pt x="7552" y="3416"/>
                    <a:pt x="7518" y="3434"/>
                  </a:cubicBezTo>
                  <a:cubicBezTo>
                    <a:pt x="7496" y="3443"/>
                    <a:pt x="7474" y="3448"/>
                    <a:pt x="7452" y="3448"/>
                  </a:cubicBezTo>
                  <a:cubicBezTo>
                    <a:pt x="7435" y="3448"/>
                    <a:pt x="7419" y="3445"/>
                    <a:pt x="7402" y="3440"/>
                  </a:cubicBezTo>
                  <a:cubicBezTo>
                    <a:pt x="7325" y="3410"/>
                    <a:pt x="7284" y="3324"/>
                    <a:pt x="7312" y="3247"/>
                  </a:cubicBezTo>
                  <a:cubicBezTo>
                    <a:pt x="7319" y="3224"/>
                    <a:pt x="7325" y="3198"/>
                    <a:pt x="7325" y="3174"/>
                  </a:cubicBezTo>
                  <a:cubicBezTo>
                    <a:pt x="7325" y="3089"/>
                    <a:pt x="7272" y="3005"/>
                    <a:pt x="7186" y="2973"/>
                  </a:cubicBezTo>
                  <a:cubicBezTo>
                    <a:pt x="7162" y="2965"/>
                    <a:pt x="7138" y="2961"/>
                    <a:pt x="7114" y="2961"/>
                  </a:cubicBezTo>
                  <a:cubicBezTo>
                    <a:pt x="7027" y="2961"/>
                    <a:pt x="6944" y="3014"/>
                    <a:pt x="6912" y="3099"/>
                  </a:cubicBezTo>
                  <a:cubicBezTo>
                    <a:pt x="6888" y="3161"/>
                    <a:pt x="6830" y="3199"/>
                    <a:pt x="6767" y="3199"/>
                  </a:cubicBezTo>
                  <a:cubicBezTo>
                    <a:pt x="6751" y="3199"/>
                    <a:pt x="6735" y="3197"/>
                    <a:pt x="6719" y="3192"/>
                  </a:cubicBezTo>
                  <a:cubicBezTo>
                    <a:pt x="6642" y="3162"/>
                    <a:pt x="6601" y="3076"/>
                    <a:pt x="6629" y="2999"/>
                  </a:cubicBezTo>
                  <a:cubicBezTo>
                    <a:pt x="6668" y="2887"/>
                    <a:pt x="6612" y="2765"/>
                    <a:pt x="6503" y="2725"/>
                  </a:cubicBezTo>
                  <a:cubicBezTo>
                    <a:pt x="6479" y="2716"/>
                    <a:pt x="6454" y="2712"/>
                    <a:pt x="6430" y="2712"/>
                  </a:cubicBezTo>
                  <a:close/>
                  <a:moveTo>
                    <a:pt x="9235" y="3457"/>
                  </a:moveTo>
                  <a:cubicBezTo>
                    <a:pt x="9148" y="3457"/>
                    <a:pt x="9066" y="3510"/>
                    <a:pt x="9034" y="3596"/>
                  </a:cubicBezTo>
                  <a:lnTo>
                    <a:pt x="9000" y="3693"/>
                  </a:lnTo>
                  <a:cubicBezTo>
                    <a:pt x="8961" y="3802"/>
                    <a:pt x="9017" y="3924"/>
                    <a:pt x="9126" y="3965"/>
                  </a:cubicBezTo>
                  <a:cubicBezTo>
                    <a:pt x="9150" y="3973"/>
                    <a:pt x="9176" y="3978"/>
                    <a:pt x="9199" y="3978"/>
                  </a:cubicBezTo>
                  <a:cubicBezTo>
                    <a:pt x="9285" y="3978"/>
                    <a:pt x="9368" y="3924"/>
                    <a:pt x="9400" y="3838"/>
                  </a:cubicBezTo>
                  <a:lnTo>
                    <a:pt x="9435" y="3742"/>
                  </a:lnTo>
                  <a:cubicBezTo>
                    <a:pt x="9475" y="3633"/>
                    <a:pt x="9418" y="3511"/>
                    <a:pt x="9308" y="3470"/>
                  </a:cubicBezTo>
                  <a:cubicBezTo>
                    <a:pt x="9284" y="3461"/>
                    <a:pt x="9259" y="3457"/>
                    <a:pt x="9235" y="3457"/>
                  </a:cubicBezTo>
                  <a:close/>
                  <a:moveTo>
                    <a:pt x="5992" y="424"/>
                  </a:moveTo>
                  <a:cubicBezTo>
                    <a:pt x="6658" y="424"/>
                    <a:pt x="7331" y="538"/>
                    <a:pt x="7983" y="776"/>
                  </a:cubicBezTo>
                  <a:cubicBezTo>
                    <a:pt x="10465" y="1682"/>
                    <a:pt x="12035" y="4145"/>
                    <a:pt x="11801" y="6770"/>
                  </a:cubicBezTo>
                  <a:cubicBezTo>
                    <a:pt x="11771" y="7092"/>
                    <a:pt x="11600" y="7376"/>
                    <a:pt x="11326" y="7546"/>
                  </a:cubicBezTo>
                  <a:cubicBezTo>
                    <a:pt x="11158" y="7654"/>
                    <a:pt x="10967" y="7709"/>
                    <a:pt x="10775" y="7709"/>
                  </a:cubicBezTo>
                  <a:cubicBezTo>
                    <a:pt x="10657" y="7709"/>
                    <a:pt x="10537" y="7688"/>
                    <a:pt x="10422" y="7646"/>
                  </a:cubicBezTo>
                  <a:lnTo>
                    <a:pt x="1701" y="4470"/>
                  </a:lnTo>
                  <a:cubicBezTo>
                    <a:pt x="1397" y="4361"/>
                    <a:pt x="1168" y="4119"/>
                    <a:pt x="1071" y="3813"/>
                  </a:cubicBezTo>
                  <a:cubicBezTo>
                    <a:pt x="975" y="3504"/>
                    <a:pt x="1022" y="3177"/>
                    <a:pt x="1208" y="2913"/>
                  </a:cubicBezTo>
                  <a:cubicBezTo>
                    <a:pt x="2321" y="1321"/>
                    <a:pt x="4127" y="424"/>
                    <a:pt x="5992" y="424"/>
                  </a:cubicBezTo>
                  <a:close/>
                  <a:moveTo>
                    <a:pt x="2286" y="5140"/>
                  </a:moveTo>
                  <a:lnTo>
                    <a:pt x="2849" y="5346"/>
                  </a:lnTo>
                  <a:cubicBezTo>
                    <a:pt x="2755" y="5684"/>
                    <a:pt x="2795" y="6042"/>
                    <a:pt x="2969" y="6351"/>
                  </a:cubicBezTo>
                  <a:cubicBezTo>
                    <a:pt x="3241" y="6832"/>
                    <a:pt x="3290" y="7415"/>
                    <a:pt x="3097" y="7940"/>
                  </a:cubicBezTo>
                  <a:cubicBezTo>
                    <a:pt x="2905" y="8469"/>
                    <a:pt x="2495" y="8882"/>
                    <a:pt x="1973" y="9081"/>
                  </a:cubicBezTo>
                  <a:cubicBezTo>
                    <a:pt x="1611" y="9218"/>
                    <a:pt x="1330" y="9503"/>
                    <a:pt x="1198" y="9865"/>
                  </a:cubicBezTo>
                  <a:cubicBezTo>
                    <a:pt x="1065" y="10227"/>
                    <a:pt x="1097" y="10628"/>
                    <a:pt x="1285" y="10966"/>
                  </a:cubicBezTo>
                  <a:cubicBezTo>
                    <a:pt x="1324" y="11035"/>
                    <a:pt x="1333" y="11116"/>
                    <a:pt x="1311" y="11193"/>
                  </a:cubicBezTo>
                  <a:cubicBezTo>
                    <a:pt x="1290" y="11270"/>
                    <a:pt x="1238" y="11334"/>
                    <a:pt x="1170" y="11373"/>
                  </a:cubicBezTo>
                  <a:cubicBezTo>
                    <a:pt x="1125" y="11399"/>
                    <a:pt x="1073" y="11412"/>
                    <a:pt x="1022" y="11412"/>
                  </a:cubicBezTo>
                  <a:cubicBezTo>
                    <a:pt x="988" y="11412"/>
                    <a:pt x="954" y="11406"/>
                    <a:pt x="921" y="11394"/>
                  </a:cubicBezTo>
                  <a:cubicBezTo>
                    <a:pt x="855" y="11371"/>
                    <a:pt x="797" y="11322"/>
                    <a:pt x="763" y="11259"/>
                  </a:cubicBezTo>
                  <a:cubicBezTo>
                    <a:pt x="491" y="10773"/>
                    <a:pt x="442" y="10189"/>
                    <a:pt x="634" y="9664"/>
                  </a:cubicBezTo>
                  <a:cubicBezTo>
                    <a:pt x="827" y="9137"/>
                    <a:pt x="1236" y="8721"/>
                    <a:pt x="1759" y="8524"/>
                  </a:cubicBezTo>
                  <a:cubicBezTo>
                    <a:pt x="2121" y="8387"/>
                    <a:pt x="2401" y="8100"/>
                    <a:pt x="2536" y="7741"/>
                  </a:cubicBezTo>
                  <a:cubicBezTo>
                    <a:pt x="2667" y="7379"/>
                    <a:pt x="2635" y="6976"/>
                    <a:pt x="2446" y="6640"/>
                  </a:cubicBezTo>
                  <a:cubicBezTo>
                    <a:pt x="2189" y="6181"/>
                    <a:pt x="2134" y="5637"/>
                    <a:pt x="2286" y="5140"/>
                  </a:cubicBezTo>
                  <a:close/>
                  <a:moveTo>
                    <a:pt x="5537" y="6323"/>
                  </a:moveTo>
                  <a:lnTo>
                    <a:pt x="6252" y="6584"/>
                  </a:lnTo>
                  <a:cubicBezTo>
                    <a:pt x="6094" y="6715"/>
                    <a:pt x="5909" y="6820"/>
                    <a:pt x="5712" y="6895"/>
                  </a:cubicBezTo>
                  <a:cubicBezTo>
                    <a:pt x="5353" y="7030"/>
                    <a:pt x="5070" y="7316"/>
                    <a:pt x="4937" y="7678"/>
                  </a:cubicBezTo>
                  <a:cubicBezTo>
                    <a:pt x="4806" y="8040"/>
                    <a:pt x="4839" y="8441"/>
                    <a:pt x="5025" y="8779"/>
                  </a:cubicBezTo>
                  <a:cubicBezTo>
                    <a:pt x="5299" y="9265"/>
                    <a:pt x="5346" y="9850"/>
                    <a:pt x="5153" y="10375"/>
                  </a:cubicBezTo>
                  <a:cubicBezTo>
                    <a:pt x="4961" y="10902"/>
                    <a:pt x="4552" y="11317"/>
                    <a:pt x="4029" y="11514"/>
                  </a:cubicBezTo>
                  <a:cubicBezTo>
                    <a:pt x="3994" y="11527"/>
                    <a:pt x="3956" y="11534"/>
                    <a:pt x="3918" y="11534"/>
                  </a:cubicBezTo>
                  <a:cubicBezTo>
                    <a:pt x="3885" y="11534"/>
                    <a:pt x="3852" y="11528"/>
                    <a:pt x="3821" y="11516"/>
                  </a:cubicBezTo>
                  <a:cubicBezTo>
                    <a:pt x="3738" y="11489"/>
                    <a:pt x="3673" y="11424"/>
                    <a:pt x="3643" y="11343"/>
                  </a:cubicBezTo>
                  <a:cubicBezTo>
                    <a:pt x="3583" y="11189"/>
                    <a:pt x="3663" y="11017"/>
                    <a:pt x="3817" y="10957"/>
                  </a:cubicBezTo>
                  <a:cubicBezTo>
                    <a:pt x="4179" y="10820"/>
                    <a:pt x="4459" y="10536"/>
                    <a:pt x="4594" y="10174"/>
                  </a:cubicBezTo>
                  <a:cubicBezTo>
                    <a:pt x="4725" y="9812"/>
                    <a:pt x="4693" y="9411"/>
                    <a:pt x="4507" y="9073"/>
                  </a:cubicBezTo>
                  <a:cubicBezTo>
                    <a:pt x="4232" y="8587"/>
                    <a:pt x="4185" y="8002"/>
                    <a:pt x="4378" y="7477"/>
                  </a:cubicBezTo>
                  <a:cubicBezTo>
                    <a:pt x="4571" y="6952"/>
                    <a:pt x="4980" y="6535"/>
                    <a:pt x="5502" y="6338"/>
                  </a:cubicBezTo>
                  <a:cubicBezTo>
                    <a:pt x="5513" y="6331"/>
                    <a:pt x="5526" y="6327"/>
                    <a:pt x="5537" y="6323"/>
                  </a:cubicBezTo>
                  <a:close/>
                  <a:moveTo>
                    <a:pt x="8486" y="7398"/>
                  </a:moveTo>
                  <a:lnTo>
                    <a:pt x="9049" y="7603"/>
                  </a:lnTo>
                  <a:cubicBezTo>
                    <a:pt x="8846" y="8079"/>
                    <a:pt x="8454" y="8456"/>
                    <a:pt x="7961" y="8644"/>
                  </a:cubicBezTo>
                  <a:cubicBezTo>
                    <a:pt x="7601" y="8781"/>
                    <a:pt x="7319" y="9068"/>
                    <a:pt x="7186" y="9428"/>
                  </a:cubicBezTo>
                  <a:cubicBezTo>
                    <a:pt x="7055" y="9790"/>
                    <a:pt x="7087" y="10193"/>
                    <a:pt x="7274" y="10529"/>
                  </a:cubicBezTo>
                  <a:cubicBezTo>
                    <a:pt x="7548" y="11017"/>
                    <a:pt x="7595" y="11600"/>
                    <a:pt x="7402" y="12125"/>
                  </a:cubicBezTo>
                  <a:cubicBezTo>
                    <a:pt x="7209" y="12652"/>
                    <a:pt x="6800" y="13067"/>
                    <a:pt x="6278" y="13266"/>
                  </a:cubicBezTo>
                  <a:cubicBezTo>
                    <a:pt x="6243" y="13279"/>
                    <a:pt x="6207" y="13285"/>
                    <a:pt x="6170" y="13285"/>
                  </a:cubicBezTo>
                  <a:cubicBezTo>
                    <a:pt x="6136" y="13285"/>
                    <a:pt x="6103" y="13280"/>
                    <a:pt x="6070" y="13268"/>
                  </a:cubicBezTo>
                  <a:cubicBezTo>
                    <a:pt x="5986" y="13238"/>
                    <a:pt x="5922" y="13174"/>
                    <a:pt x="5892" y="13095"/>
                  </a:cubicBezTo>
                  <a:cubicBezTo>
                    <a:pt x="5832" y="12939"/>
                    <a:pt x="5912" y="12767"/>
                    <a:pt x="6066" y="12709"/>
                  </a:cubicBezTo>
                  <a:cubicBezTo>
                    <a:pt x="6428" y="12572"/>
                    <a:pt x="6708" y="12285"/>
                    <a:pt x="6843" y="11923"/>
                  </a:cubicBezTo>
                  <a:cubicBezTo>
                    <a:pt x="6974" y="11564"/>
                    <a:pt x="6942" y="11161"/>
                    <a:pt x="6755" y="10825"/>
                  </a:cubicBezTo>
                  <a:cubicBezTo>
                    <a:pt x="6481" y="10336"/>
                    <a:pt x="6434" y="9754"/>
                    <a:pt x="6627" y="9229"/>
                  </a:cubicBezTo>
                  <a:cubicBezTo>
                    <a:pt x="6820" y="8700"/>
                    <a:pt x="7229" y="8287"/>
                    <a:pt x="7751" y="8088"/>
                  </a:cubicBezTo>
                  <a:cubicBezTo>
                    <a:pt x="8079" y="7965"/>
                    <a:pt x="8342" y="7713"/>
                    <a:pt x="8486" y="7398"/>
                  </a:cubicBezTo>
                  <a:close/>
                  <a:moveTo>
                    <a:pt x="5994" y="0"/>
                  </a:moveTo>
                  <a:cubicBezTo>
                    <a:pt x="3991" y="0"/>
                    <a:pt x="2052" y="962"/>
                    <a:pt x="859" y="2671"/>
                  </a:cubicBezTo>
                  <a:cubicBezTo>
                    <a:pt x="600" y="3044"/>
                    <a:pt x="527" y="3506"/>
                    <a:pt x="664" y="3943"/>
                  </a:cubicBezTo>
                  <a:cubicBezTo>
                    <a:pt x="801" y="4378"/>
                    <a:pt x="1125" y="4716"/>
                    <a:pt x="1553" y="4873"/>
                  </a:cubicBezTo>
                  <a:lnTo>
                    <a:pt x="1883" y="4993"/>
                  </a:lnTo>
                  <a:cubicBezTo>
                    <a:pt x="1686" y="5610"/>
                    <a:pt x="1754" y="6280"/>
                    <a:pt x="2071" y="6845"/>
                  </a:cubicBezTo>
                  <a:cubicBezTo>
                    <a:pt x="2200" y="7072"/>
                    <a:pt x="2221" y="7346"/>
                    <a:pt x="2134" y="7593"/>
                  </a:cubicBezTo>
                  <a:cubicBezTo>
                    <a:pt x="2046" y="7839"/>
                    <a:pt x="1853" y="8032"/>
                    <a:pt x="1607" y="8124"/>
                  </a:cubicBezTo>
                  <a:cubicBezTo>
                    <a:pt x="966" y="8366"/>
                    <a:pt x="465" y="8874"/>
                    <a:pt x="234" y="9516"/>
                  </a:cubicBezTo>
                  <a:cubicBezTo>
                    <a:pt x="0" y="10159"/>
                    <a:pt x="56" y="10870"/>
                    <a:pt x="390" y="11465"/>
                  </a:cubicBezTo>
                  <a:cubicBezTo>
                    <a:pt x="476" y="11615"/>
                    <a:pt x="611" y="11733"/>
                    <a:pt x="774" y="11793"/>
                  </a:cubicBezTo>
                  <a:cubicBezTo>
                    <a:pt x="853" y="11823"/>
                    <a:pt x="936" y="11836"/>
                    <a:pt x="1022" y="11836"/>
                  </a:cubicBezTo>
                  <a:cubicBezTo>
                    <a:pt x="1146" y="11836"/>
                    <a:pt x="1266" y="11803"/>
                    <a:pt x="1375" y="11741"/>
                  </a:cubicBezTo>
                  <a:cubicBezTo>
                    <a:pt x="1545" y="11647"/>
                    <a:pt x="1664" y="11493"/>
                    <a:pt x="1718" y="11304"/>
                  </a:cubicBezTo>
                  <a:cubicBezTo>
                    <a:pt x="1772" y="11120"/>
                    <a:pt x="1748" y="10925"/>
                    <a:pt x="1654" y="10756"/>
                  </a:cubicBezTo>
                  <a:cubicBezTo>
                    <a:pt x="1525" y="10529"/>
                    <a:pt x="1504" y="10255"/>
                    <a:pt x="1592" y="10009"/>
                  </a:cubicBezTo>
                  <a:cubicBezTo>
                    <a:pt x="1682" y="9764"/>
                    <a:pt x="1874" y="9572"/>
                    <a:pt x="2121" y="9477"/>
                  </a:cubicBezTo>
                  <a:cubicBezTo>
                    <a:pt x="2759" y="9235"/>
                    <a:pt x="3260" y="8728"/>
                    <a:pt x="3494" y="8085"/>
                  </a:cubicBezTo>
                  <a:cubicBezTo>
                    <a:pt x="3727" y="7443"/>
                    <a:pt x="3669" y="6734"/>
                    <a:pt x="3335" y="6136"/>
                  </a:cubicBezTo>
                  <a:cubicBezTo>
                    <a:pt x="3224" y="5937"/>
                    <a:pt x="3194" y="5704"/>
                    <a:pt x="3245" y="5485"/>
                  </a:cubicBezTo>
                  <a:lnTo>
                    <a:pt x="3245" y="5485"/>
                  </a:lnTo>
                  <a:lnTo>
                    <a:pt x="4978" y="6115"/>
                  </a:lnTo>
                  <a:cubicBezTo>
                    <a:pt x="4517" y="6387"/>
                    <a:pt x="4160" y="6813"/>
                    <a:pt x="3975" y="7325"/>
                  </a:cubicBezTo>
                  <a:cubicBezTo>
                    <a:pt x="3742" y="7968"/>
                    <a:pt x="3800" y="8676"/>
                    <a:pt x="4134" y="9274"/>
                  </a:cubicBezTo>
                  <a:cubicBezTo>
                    <a:pt x="4262" y="9501"/>
                    <a:pt x="4284" y="9773"/>
                    <a:pt x="4196" y="10019"/>
                  </a:cubicBezTo>
                  <a:cubicBezTo>
                    <a:pt x="4106" y="10266"/>
                    <a:pt x="3913" y="10458"/>
                    <a:pt x="3667" y="10553"/>
                  </a:cubicBezTo>
                  <a:cubicBezTo>
                    <a:pt x="3294" y="10694"/>
                    <a:pt x="3106" y="11112"/>
                    <a:pt x="3247" y="11484"/>
                  </a:cubicBezTo>
                  <a:cubicBezTo>
                    <a:pt x="3322" y="11683"/>
                    <a:pt x="3476" y="11836"/>
                    <a:pt x="3676" y="11908"/>
                  </a:cubicBezTo>
                  <a:cubicBezTo>
                    <a:pt x="3755" y="11936"/>
                    <a:pt x="3838" y="11951"/>
                    <a:pt x="3922" y="11951"/>
                  </a:cubicBezTo>
                  <a:cubicBezTo>
                    <a:pt x="4008" y="11951"/>
                    <a:pt x="4095" y="11934"/>
                    <a:pt x="4179" y="11906"/>
                  </a:cubicBezTo>
                  <a:cubicBezTo>
                    <a:pt x="4819" y="11664"/>
                    <a:pt x="5320" y="11157"/>
                    <a:pt x="5552" y="10514"/>
                  </a:cubicBezTo>
                  <a:cubicBezTo>
                    <a:pt x="5785" y="9872"/>
                    <a:pt x="5729" y="9161"/>
                    <a:pt x="5393" y="8563"/>
                  </a:cubicBezTo>
                  <a:cubicBezTo>
                    <a:pt x="5267" y="8336"/>
                    <a:pt x="5243" y="8064"/>
                    <a:pt x="5333" y="7818"/>
                  </a:cubicBezTo>
                  <a:cubicBezTo>
                    <a:pt x="5421" y="7571"/>
                    <a:pt x="5614" y="7379"/>
                    <a:pt x="5860" y="7284"/>
                  </a:cubicBezTo>
                  <a:cubicBezTo>
                    <a:pt x="6177" y="7164"/>
                    <a:pt x="6462" y="6976"/>
                    <a:pt x="6702" y="6738"/>
                  </a:cubicBezTo>
                  <a:lnTo>
                    <a:pt x="8085" y="7242"/>
                  </a:lnTo>
                  <a:cubicBezTo>
                    <a:pt x="7987" y="7443"/>
                    <a:pt x="7811" y="7601"/>
                    <a:pt x="7597" y="7681"/>
                  </a:cubicBezTo>
                  <a:cubicBezTo>
                    <a:pt x="6959" y="7923"/>
                    <a:pt x="6458" y="8430"/>
                    <a:pt x="6224" y="9073"/>
                  </a:cubicBezTo>
                  <a:cubicBezTo>
                    <a:pt x="5991" y="9715"/>
                    <a:pt x="6049" y="10424"/>
                    <a:pt x="6383" y="11022"/>
                  </a:cubicBezTo>
                  <a:cubicBezTo>
                    <a:pt x="6511" y="11249"/>
                    <a:pt x="6533" y="11523"/>
                    <a:pt x="6445" y="11769"/>
                  </a:cubicBezTo>
                  <a:cubicBezTo>
                    <a:pt x="6355" y="12015"/>
                    <a:pt x="6162" y="12208"/>
                    <a:pt x="5916" y="12302"/>
                  </a:cubicBezTo>
                  <a:cubicBezTo>
                    <a:pt x="5543" y="12444"/>
                    <a:pt x="5355" y="12861"/>
                    <a:pt x="5496" y="13234"/>
                  </a:cubicBezTo>
                  <a:cubicBezTo>
                    <a:pt x="5571" y="13431"/>
                    <a:pt x="5725" y="13583"/>
                    <a:pt x="5924" y="13656"/>
                  </a:cubicBezTo>
                  <a:cubicBezTo>
                    <a:pt x="6004" y="13686"/>
                    <a:pt x="6087" y="13699"/>
                    <a:pt x="6171" y="13699"/>
                  </a:cubicBezTo>
                  <a:cubicBezTo>
                    <a:pt x="6256" y="13699"/>
                    <a:pt x="6344" y="13684"/>
                    <a:pt x="6428" y="13654"/>
                  </a:cubicBezTo>
                  <a:cubicBezTo>
                    <a:pt x="7068" y="13412"/>
                    <a:pt x="7569" y="12904"/>
                    <a:pt x="7801" y="12262"/>
                  </a:cubicBezTo>
                  <a:cubicBezTo>
                    <a:pt x="8034" y="11619"/>
                    <a:pt x="7978" y="10910"/>
                    <a:pt x="7642" y="10313"/>
                  </a:cubicBezTo>
                  <a:cubicBezTo>
                    <a:pt x="7516" y="10086"/>
                    <a:pt x="7492" y="9812"/>
                    <a:pt x="7582" y="9565"/>
                  </a:cubicBezTo>
                  <a:cubicBezTo>
                    <a:pt x="7670" y="9319"/>
                    <a:pt x="7863" y="9126"/>
                    <a:pt x="8109" y="9032"/>
                  </a:cubicBezTo>
                  <a:cubicBezTo>
                    <a:pt x="8717" y="8803"/>
                    <a:pt x="9199" y="8334"/>
                    <a:pt x="9445" y="7734"/>
                  </a:cubicBezTo>
                  <a:lnTo>
                    <a:pt x="10274" y="8036"/>
                  </a:lnTo>
                  <a:cubicBezTo>
                    <a:pt x="10439" y="8096"/>
                    <a:pt x="10606" y="8126"/>
                    <a:pt x="10775" y="8126"/>
                  </a:cubicBezTo>
                  <a:cubicBezTo>
                    <a:pt x="11050" y="8126"/>
                    <a:pt x="11317" y="8047"/>
                    <a:pt x="11555" y="7897"/>
                  </a:cubicBezTo>
                  <a:cubicBezTo>
                    <a:pt x="11938" y="7655"/>
                    <a:pt x="12180" y="7252"/>
                    <a:pt x="12221" y="6800"/>
                  </a:cubicBezTo>
                  <a:cubicBezTo>
                    <a:pt x="12476" y="3993"/>
                    <a:pt x="10790" y="1347"/>
                    <a:pt x="8130" y="377"/>
                  </a:cubicBezTo>
                  <a:cubicBezTo>
                    <a:pt x="7431" y="123"/>
                    <a:pt x="6708" y="0"/>
                    <a:pt x="5994" y="0"/>
                  </a:cubicBezTo>
                  <a:close/>
                </a:path>
              </a:pathLst>
            </a:custGeom>
            <a:solidFill>
              <a:srgbClr val="70494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983392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2" descr="Tại sao ông già Noel lại mặc quần áo màu đỏ? - KhoaHoc.tv">
            <a:extLst>
              <a:ext uri="{FF2B5EF4-FFF2-40B4-BE49-F238E27FC236}">
                <a16:creationId xmlns:a16="http://schemas.microsoft.com/office/drawing/2014/main" id="{47704F9D-90C1-9DB2-5000-81BB852D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4376" y="3656845"/>
            <a:ext cx="3912817" cy="2843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4" descr="Trọn bộ những hình ảnh về giáng sinh – Phần 2 - GIÚP BẠN">
            <a:extLst>
              <a:ext uri="{FF2B5EF4-FFF2-40B4-BE49-F238E27FC236}">
                <a16:creationId xmlns:a16="http://schemas.microsoft.com/office/drawing/2014/main" id="{D60B1422-A334-0DDC-2289-B16860AE55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953" y="3656845"/>
            <a:ext cx="4262943" cy="28431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9877542B-6EA6-D8F5-3CFF-2472595BA26B}"/>
              </a:ext>
            </a:extLst>
          </p:cNvPr>
          <p:cNvSpPr txBox="1"/>
          <p:nvPr/>
        </p:nvSpPr>
        <p:spPr>
          <a:xfrm>
            <a:off x="1983221" y="1692517"/>
            <a:ext cx="9067464" cy="1143070"/>
          </a:xfrm>
          <a:prstGeom prst="rect">
            <a:avLst/>
          </a:prstGeom>
          <a:noFill/>
        </p:spPr>
        <p:txBody>
          <a:bodyPr wrap="square">
            <a:spAutoFit/>
          </a:bodyPr>
          <a:lstStyle/>
          <a:p>
            <a:pPr algn="ctr">
              <a:lnSpc>
                <a:spcPct val="150000"/>
              </a:lnSpc>
              <a:spcBef>
                <a:spcPts val="133"/>
              </a:spcBef>
              <a:spcAft>
                <a:spcPts val="133"/>
              </a:spcAft>
            </a:pPr>
            <a:r>
              <a:rPr lang="nl-NL" sz="2400">
                <a:solidFill>
                  <a:schemeClr val="bg1"/>
                </a:solidFill>
                <a:latin typeface="UTM Avo" panose="02040603050506020204" pitchFamily="18"/>
                <a:ea typeface="Calibri" panose="020F0502020204030204" pitchFamily="34" charset="0"/>
                <a:cs typeface="Times New Roman" panose="02020603050405020304" pitchFamily="18" charset="0"/>
              </a:rPr>
              <a:t>Nếu được tặng một món quà, em sẽ ước ông gia Nô-en tặng gì cho mình?</a:t>
            </a:r>
            <a:endParaRPr lang="en-US" sz="2400">
              <a:solidFill>
                <a:schemeClr val="bg1"/>
              </a:solidFill>
              <a:latin typeface="UTM Avo" panose="02040603050506020204" pitchFamily="18"/>
              <a:ea typeface="Calibri" panose="020F0502020204030204" pitchFamily="34" charset="0"/>
              <a:cs typeface="Times New Roman" panose="02020603050405020304" pitchFamily="18" charset="0"/>
            </a:endParaRPr>
          </a:p>
        </p:txBody>
      </p:sp>
      <p:sp>
        <p:nvSpPr>
          <p:cNvPr id="15" name="Oval 14">
            <a:extLst>
              <a:ext uri="{FF2B5EF4-FFF2-40B4-BE49-F238E27FC236}">
                <a16:creationId xmlns:a16="http://schemas.microsoft.com/office/drawing/2014/main" id="{540A0439-BFB0-7E50-20C2-A853D7A00638}"/>
              </a:ext>
            </a:extLst>
          </p:cNvPr>
          <p:cNvSpPr/>
          <p:nvPr/>
        </p:nvSpPr>
        <p:spPr>
          <a:xfrm>
            <a:off x="1193033" y="1944623"/>
            <a:ext cx="694660" cy="634303"/>
          </a:xfrm>
          <a:prstGeom prst="ellipse">
            <a:avLst/>
          </a:prstGeom>
          <a:solidFill>
            <a:srgbClr val="FFFF9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latin typeface="UTM Avo" panose="02040603050506020204" pitchFamily="18"/>
              </a:rPr>
              <a:t>?</a:t>
            </a:r>
          </a:p>
        </p:txBody>
      </p:sp>
      <p:grpSp>
        <p:nvGrpSpPr>
          <p:cNvPr id="16" name="Google Shape;5036;p39">
            <a:extLst>
              <a:ext uri="{FF2B5EF4-FFF2-40B4-BE49-F238E27FC236}">
                <a16:creationId xmlns:a16="http://schemas.microsoft.com/office/drawing/2014/main" id="{9A92FA4E-9F9F-F51D-D1C6-906ADD7DFCD2}"/>
              </a:ext>
            </a:extLst>
          </p:cNvPr>
          <p:cNvGrpSpPr/>
          <p:nvPr/>
        </p:nvGrpSpPr>
        <p:grpSpPr>
          <a:xfrm>
            <a:off x="5125185" y="3136537"/>
            <a:ext cx="679621" cy="636071"/>
            <a:chOff x="2210225" y="2136475"/>
            <a:chExt cx="49375" cy="59150"/>
          </a:xfrm>
        </p:grpSpPr>
        <p:sp>
          <p:nvSpPr>
            <p:cNvPr id="17" name="Google Shape;5037;p39">
              <a:extLst>
                <a:ext uri="{FF2B5EF4-FFF2-40B4-BE49-F238E27FC236}">
                  <a16:creationId xmlns:a16="http://schemas.microsoft.com/office/drawing/2014/main" id="{88790F5D-E8AE-A5E2-8776-67178959653C}"/>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chemeClr val="bg1"/>
                </a:solidFill>
                <a:latin typeface="UTM Avo" panose="02040603050506020204" pitchFamily="18"/>
              </a:endParaRPr>
            </a:p>
          </p:txBody>
        </p:sp>
        <p:sp>
          <p:nvSpPr>
            <p:cNvPr id="18" name="Google Shape;5038;p39">
              <a:extLst>
                <a:ext uri="{FF2B5EF4-FFF2-40B4-BE49-F238E27FC236}">
                  <a16:creationId xmlns:a16="http://schemas.microsoft.com/office/drawing/2014/main" id="{E7389ED8-F5E8-0EA9-4CB9-D38D2203F5B5}"/>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chemeClr val="bg1"/>
                </a:solidFill>
                <a:latin typeface="UTM Avo" panose="02040603050506020204" pitchFamily="18"/>
              </a:endParaRPr>
            </a:p>
          </p:txBody>
        </p:sp>
      </p:grpSp>
      <p:grpSp>
        <p:nvGrpSpPr>
          <p:cNvPr id="19" name="Google Shape;5036;p39">
            <a:extLst>
              <a:ext uri="{FF2B5EF4-FFF2-40B4-BE49-F238E27FC236}">
                <a16:creationId xmlns:a16="http://schemas.microsoft.com/office/drawing/2014/main" id="{646F9961-485C-3A03-605B-C7805CAFB898}"/>
              </a:ext>
            </a:extLst>
          </p:cNvPr>
          <p:cNvGrpSpPr/>
          <p:nvPr/>
        </p:nvGrpSpPr>
        <p:grpSpPr>
          <a:xfrm>
            <a:off x="10584650" y="3054945"/>
            <a:ext cx="679621" cy="636071"/>
            <a:chOff x="2210225" y="2136475"/>
            <a:chExt cx="49375" cy="59150"/>
          </a:xfrm>
        </p:grpSpPr>
        <p:sp>
          <p:nvSpPr>
            <p:cNvPr id="20" name="Google Shape;5037;p39">
              <a:extLst>
                <a:ext uri="{FF2B5EF4-FFF2-40B4-BE49-F238E27FC236}">
                  <a16:creationId xmlns:a16="http://schemas.microsoft.com/office/drawing/2014/main" id="{5B3A6062-8553-8A29-D9CB-267F7B672CBE}"/>
                </a:ext>
              </a:extLst>
            </p:cNvPr>
            <p:cNvSpPr/>
            <p:nvPr/>
          </p:nvSpPr>
          <p:spPr>
            <a:xfrm>
              <a:off x="2210225" y="2136475"/>
              <a:ext cx="27675" cy="59150"/>
            </a:xfrm>
            <a:custGeom>
              <a:avLst/>
              <a:gdLst/>
              <a:ahLst/>
              <a:cxnLst/>
              <a:rect l="l" t="t" r="r" b="b"/>
              <a:pathLst>
                <a:path w="1107" h="2366" extrusionOk="0">
                  <a:moveTo>
                    <a:pt x="829" y="0"/>
                  </a:moveTo>
                  <a:cubicBezTo>
                    <a:pt x="803" y="0"/>
                    <a:pt x="777" y="5"/>
                    <a:pt x="752" y="14"/>
                  </a:cubicBezTo>
                  <a:cubicBezTo>
                    <a:pt x="706" y="31"/>
                    <a:pt x="666" y="54"/>
                    <a:pt x="629" y="82"/>
                  </a:cubicBezTo>
                  <a:cubicBezTo>
                    <a:pt x="452" y="216"/>
                    <a:pt x="316" y="383"/>
                    <a:pt x="220" y="582"/>
                  </a:cubicBezTo>
                  <a:cubicBezTo>
                    <a:pt x="151" y="724"/>
                    <a:pt x="108" y="876"/>
                    <a:pt x="75" y="1028"/>
                  </a:cubicBezTo>
                  <a:cubicBezTo>
                    <a:pt x="30" y="1228"/>
                    <a:pt x="12" y="1433"/>
                    <a:pt x="6" y="1639"/>
                  </a:cubicBezTo>
                  <a:cubicBezTo>
                    <a:pt x="0" y="1818"/>
                    <a:pt x="91" y="2341"/>
                    <a:pt x="129" y="2365"/>
                  </a:cubicBezTo>
                  <a:cubicBezTo>
                    <a:pt x="130" y="2365"/>
                    <a:pt x="130" y="2365"/>
                    <a:pt x="131" y="2365"/>
                  </a:cubicBezTo>
                  <a:cubicBezTo>
                    <a:pt x="174" y="2365"/>
                    <a:pt x="619" y="1703"/>
                    <a:pt x="720" y="1524"/>
                  </a:cubicBezTo>
                  <a:cubicBezTo>
                    <a:pt x="833" y="1322"/>
                    <a:pt x="936" y="1116"/>
                    <a:pt x="1016" y="900"/>
                  </a:cubicBezTo>
                  <a:cubicBezTo>
                    <a:pt x="1067" y="763"/>
                    <a:pt x="1095" y="618"/>
                    <a:pt x="1102" y="470"/>
                  </a:cubicBezTo>
                  <a:cubicBezTo>
                    <a:pt x="1107" y="407"/>
                    <a:pt x="1104" y="345"/>
                    <a:pt x="1088" y="282"/>
                  </a:cubicBezTo>
                  <a:cubicBezTo>
                    <a:pt x="1071" y="206"/>
                    <a:pt x="1044" y="133"/>
                    <a:pt x="990" y="75"/>
                  </a:cubicBezTo>
                  <a:cubicBezTo>
                    <a:pt x="947" y="26"/>
                    <a:pt x="889" y="0"/>
                    <a:pt x="829" y="0"/>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chemeClr val="bg1"/>
                </a:solidFill>
                <a:latin typeface="UTM Avo" panose="02040603050506020204" pitchFamily="18"/>
              </a:endParaRPr>
            </a:p>
          </p:txBody>
        </p:sp>
        <p:sp>
          <p:nvSpPr>
            <p:cNvPr id="21" name="Google Shape;5038;p39">
              <a:extLst>
                <a:ext uri="{FF2B5EF4-FFF2-40B4-BE49-F238E27FC236}">
                  <a16:creationId xmlns:a16="http://schemas.microsoft.com/office/drawing/2014/main" id="{D9B7C4C3-7128-81E9-CE13-D828BFA49ADC}"/>
                </a:ext>
              </a:extLst>
            </p:cNvPr>
            <p:cNvSpPr/>
            <p:nvPr/>
          </p:nvSpPr>
          <p:spPr>
            <a:xfrm>
              <a:off x="2226775" y="2171000"/>
              <a:ext cx="32825" cy="21400"/>
            </a:xfrm>
            <a:custGeom>
              <a:avLst/>
              <a:gdLst/>
              <a:ahLst/>
              <a:cxnLst/>
              <a:rect l="l" t="t" r="r" b="b"/>
              <a:pathLst>
                <a:path w="1313" h="856" extrusionOk="0">
                  <a:moveTo>
                    <a:pt x="888" y="1"/>
                  </a:moveTo>
                  <a:cubicBezTo>
                    <a:pt x="717" y="1"/>
                    <a:pt x="544" y="83"/>
                    <a:pt x="411" y="188"/>
                  </a:cubicBezTo>
                  <a:cubicBezTo>
                    <a:pt x="193" y="359"/>
                    <a:pt x="58" y="590"/>
                    <a:pt x="0" y="856"/>
                  </a:cubicBezTo>
                  <a:lnTo>
                    <a:pt x="0" y="856"/>
                  </a:lnTo>
                  <a:cubicBezTo>
                    <a:pt x="12" y="803"/>
                    <a:pt x="128" y="759"/>
                    <a:pt x="171" y="741"/>
                  </a:cubicBezTo>
                  <a:cubicBezTo>
                    <a:pt x="305" y="688"/>
                    <a:pt x="455" y="678"/>
                    <a:pt x="600" y="677"/>
                  </a:cubicBezTo>
                  <a:cubicBezTo>
                    <a:pt x="673" y="677"/>
                    <a:pt x="771" y="676"/>
                    <a:pt x="869" y="661"/>
                  </a:cubicBezTo>
                  <a:cubicBezTo>
                    <a:pt x="1088" y="633"/>
                    <a:pt x="1313" y="549"/>
                    <a:pt x="1290" y="298"/>
                  </a:cubicBezTo>
                  <a:cubicBezTo>
                    <a:pt x="1281" y="203"/>
                    <a:pt x="1219" y="120"/>
                    <a:pt x="1139" y="70"/>
                  </a:cubicBezTo>
                  <a:cubicBezTo>
                    <a:pt x="1060" y="22"/>
                    <a:pt x="974" y="1"/>
                    <a:pt x="888" y="1"/>
                  </a:cubicBezTo>
                  <a:close/>
                  <a:moveTo>
                    <a:pt x="0" y="856"/>
                  </a:moveTo>
                  <a:cubicBezTo>
                    <a:pt x="0" y="856"/>
                    <a:pt x="0" y="856"/>
                    <a:pt x="0" y="856"/>
                  </a:cubicBezTo>
                  <a:cubicBezTo>
                    <a:pt x="0" y="856"/>
                    <a:pt x="0" y="856"/>
                    <a:pt x="0" y="856"/>
                  </a:cubicBezTo>
                  <a:close/>
                </a:path>
              </a:pathLst>
            </a:custGeom>
            <a:solidFill>
              <a:schemeClr val="accent6"/>
            </a:solidFill>
            <a:ln>
              <a:noFill/>
            </a:ln>
          </p:spPr>
          <p:txBody>
            <a:bodyPr spcFirstLastPara="1" wrap="square" lIns="121900" tIns="121900" rIns="121900" bIns="121900" anchor="ctr" anchorCtr="0">
              <a:noAutofit/>
            </a:bodyPr>
            <a:lstStyle/>
            <a:p>
              <a:endParaRPr sz="2400">
                <a:solidFill>
                  <a:schemeClr val="bg1"/>
                </a:solidFill>
                <a:latin typeface="UTM Avo" panose="02040603050506020204" pitchFamily="18"/>
              </a:endParaRPr>
            </a:p>
          </p:txBody>
        </p:sp>
      </p:grpSp>
    </p:spTree>
    <p:extLst>
      <p:ext uri="{BB962C8B-B14F-4D97-AF65-F5344CB8AC3E}">
        <p14:creationId xmlns:p14="http://schemas.microsoft.com/office/powerpoint/2010/main" val="419613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6A230B61-E7B1-1D5E-F358-7B9057FBBE50}"/>
              </a:ext>
            </a:extLst>
          </p:cNvPr>
          <p:cNvPicPr>
            <a:picLocks noChangeAspect="1"/>
          </p:cNvPicPr>
          <p:nvPr/>
        </p:nvPicPr>
        <p:blipFill>
          <a:blip r:embed="rId4"/>
          <a:stretch>
            <a:fillRect/>
          </a:stretch>
        </p:blipFill>
        <p:spPr>
          <a:xfrm>
            <a:off x="4501083" y="3015453"/>
            <a:ext cx="3189835" cy="1764777"/>
          </a:xfrm>
          <a:prstGeom prst="rect">
            <a:avLst/>
          </a:prstGeom>
        </p:spPr>
      </p:pic>
    </p:spTree>
    <p:extLst>
      <p:ext uri="{BB962C8B-B14F-4D97-AF65-F5344CB8AC3E}">
        <p14:creationId xmlns:p14="http://schemas.microsoft.com/office/powerpoint/2010/main" val="247384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3661;p31">
            <a:extLst>
              <a:ext uri="{FF2B5EF4-FFF2-40B4-BE49-F238E27FC236}">
                <a16:creationId xmlns:a16="http://schemas.microsoft.com/office/drawing/2014/main" id="{15D59A92-72CE-36D7-DA13-17211D5C1DB5}"/>
              </a:ext>
            </a:extLst>
          </p:cNvPr>
          <p:cNvSpPr/>
          <p:nvPr/>
        </p:nvSpPr>
        <p:spPr>
          <a:xfrm rot="-5400000">
            <a:off x="5664290" y="-1753625"/>
            <a:ext cx="863419" cy="7726332"/>
          </a:xfrm>
          <a:custGeom>
            <a:avLst/>
            <a:gdLst/>
            <a:ahLst/>
            <a:cxnLst/>
            <a:rect l="l" t="t" r="r" b="b"/>
            <a:pathLst>
              <a:path w="13984" h="129542" extrusionOk="0">
                <a:moveTo>
                  <a:pt x="6954" y="0"/>
                </a:moveTo>
                <a:cubicBezTo>
                  <a:pt x="6889" y="0"/>
                  <a:pt x="6821" y="6"/>
                  <a:pt x="6751" y="16"/>
                </a:cubicBezTo>
                <a:cubicBezTo>
                  <a:pt x="5746" y="171"/>
                  <a:pt x="5462" y="1658"/>
                  <a:pt x="4380" y="1658"/>
                </a:cubicBezTo>
                <a:cubicBezTo>
                  <a:pt x="3265" y="1658"/>
                  <a:pt x="2310" y="25"/>
                  <a:pt x="1521" y="25"/>
                </a:cubicBezTo>
                <a:cubicBezTo>
                  <a:pt x="1352" y="25"/>
                  <a:pt x="1190" y="100"/>
                  <a:pt x="1036" y="282"/>
                </a:cubicBezTo>
                <a:cubicBezTo>
                  <a:pt x="1" y="1508"/>
                  <a:pt x="1914" y="1862"/>
                  <a:pt x="2478" y="3795"/>
                </a:cubicBezTo>
                <a:cubicBezTo>
                  <a:pt x="2920" y="5308"/>
                  <a:pt x="910" y="5623"/>
                  <a:pt x="843" y="7155"/>
                </a:cubicBezTo>
                <a:lnTo>
                  <a:pt x="839" y="7155"/>
                </a:lnTo>
                <a:cubicBezTo>
                  <a:pt x="839" y="7170"/>
                  <a:pt x="842" y="7184"/>
                  <a:pt x="842" y="7198"/>
                </a:cubicBezTo>
                <a:cubicBezTo>
                  <a:pt x="842" y="7211"/>
                  <a:pt x="839" y="7221"/>
                  <a:pt x="839" y="7234"/>
                </a:cubicBezTo>
                <a:lnTo>
                  <a:pt x="842" y="7234"/>
                </a:lnTo>
                <a:cubicBezTo>
                  <a:pt x="895" y="8758"/>
                  <a:pt x="2512" y="8786"/>
                  <a:pt x="2512" y="10363"/>
                </a:cubicBezTo>
                <a:cubicBezTo>
                  <a:pt x="2512" y="11964"/>
                  <a:pt x="839" y="11964"/>
                  <a:pt x="839" y="13567"/>
                </a:cubicBezTo>
                <a:cubicBezTo>
                  <a:pt x="839" y="15171"/>
                  <a:pt x="2512" y="15171"/>
                  <a:pt x="2512" y="16773"/>
                </a:cubicBezTo>
                <a:cubicBezTo>
                  <a:pt x="2512" y="18377"/>
                  <a:pt x="839" y="18377"/>
                  <a:pt x="839" y="19981"/>
                </a:cubicBezTo>
                <a:cubicBezTo>
                  <a:pt x="839" y="21584"/>
                  <a:pt x="2512" y="21584"/>
                  <a:pt x="2512" y="23187"/>
                </a:cubicBezTo>
                <a:cubicBezTo>
                  <a:pt x="2512" y="24789"/>
                  <a:pt x="839" y="24789"/>
                  <a:pt x="839" y="26394"/>
                </a:cubicBezTo>
                <a:cubicBezTo>
                  <a:pt x="839" y="27976"/>
                  <a:pt x="2469" y="27998"/>
                  <a:pt x="2511" y="29542"/>
                </a:cubicBezTo>
                <a:cubicBezTo>
                  <a:pt x="2469" y="31087"/>
                  <a:pt x="839" y="31105"/>
                  <a:pt x="839" y="32689"/>
                </a:cubicBezTo>
                <a:cubicBezTo>
                  <a:pt x="839" y="32709"/>
                  <a:pt x="842" y="32728"/>
                  <a:pt x="842" y="32746"/>
                </a:cubicBezTo>
                <a:cubicBezTo>
                  <a:pt x="842" y="32766"/>
                  <a:pt x="839" y="32784"/>
                  <a:pt x="839" y="32803"/>
                </a:cubicBezTo>
                <a:cubicBezTo>
                  <a:pt x="839" y="34385"/>
                  <a:pt x="2469" y="34407"/>
                  <a:pt x="2511" y="35952"/>
                </a:cubicBezTo>
                <a:cubicBezTo>
                  <a:pt x="2469" y="37496"/>
                  <a:pt x="839" y="37517"/>
                  <a:pt x="839" y="39100"/>
                </a:cubicBezTo>
                <a:cubicBezTo>
                  <a:pt x="839" y="39120"/>
                  <a:pt x="842" y="39137"/>
                  <a:pt x="842" y="39156"/>
                </a:cubicBezTo>
                <a:cubicBezTo>
                  <a:pt x="842" y="39176"/>
                  <a:pt x="839" y="39193"/>
                  <a:pt x="839" y="39213"/>
                </a:cubicBezTo>
                <a:cubicBezTo>
                  <a:pt x="839" y="40796"/>
                  <a:pt x="2471" y="40817"/>
                  <a:pt x="2511" y="42361"/>
                </a:cubicBezTo>
                <a:cubicBezTo>
                  <a:pt x="2471" y="43906"/>
                  <a:pt x="839" y="43925"/>
                  <a:pt x="839" y="45509"/>
                </a:cubicBezTo>
                <a:cubicBezTo>
                  <a:pt x="839" y="45529"/>
                  <a:pt x="842" y="45547"/>
                  <a:pt x="842" y="45565"/>
                </a:cubicBezTo>
                <a:cubicBezTo>
                  <a:pt x="842" y="45585"/>
                  <a:pt x="839" y="45604"/>
                  <a:pt x="839" y="45622"/>
                </a:cubicBezTo>
                <a:cubicBezTo>
                  <a:pt x="839" y="47205"/>
                  <a:pt x="2469" y="47226"/>
                  <a:pt x="2511" y="48771"/>
                </a:cubicBezTo>
                <a:cubicBezTo>
                  <a:pt x="2469" y="50315"/>
                  <a:pt x="839" y="50335"/>
                  <a:pt x="839" y="51919"/>
                </a:cubicBezTo>
                <a:cubicBezTo>
                  <a:pt x="839" y="51939"/>
                  <a:pt x="842" y="51956"/>
                  <a:pt x="842" y="51976"/>
                </a:cubicBezTo>
                <a:cubicBezTo>
                  <a:pt x="842" y="51996"/>
                  <a:pt x="839" y="52013"/>
                  <a:pt x="839" y="52033"/>
                </a:cubicBezTo>
                <a:cubicBezTo>
                  <a:pt x="839" y="53616"/>
                  <a:pt x="2469" y="53638"/>
                  <a:pt x="2511" y="55180"/>
                </a:cubicBezTo>
                <a:cubicBezTo>
                  <a:pt x="2469" y="56726"/>
                  <a:pt x="839" y="56744"/>
                  <a:pt x="839" y="58328"/>
                </a:cubicBezTo>
                <a:cubicBezTo>
                  <a:pt x="839" y="59932"/>
                  <a:pt x="2512" y="59932"/>
                  <a:pt x="2512" y="61535"/>
                </a:cubicBezTo>
                <a:cubicBezTo>
                  <a:pt x="2512" y="63136"/>
                  <a:pt x="839" y="63136"/>
                  <a:pt x="839" y="64741"/>
                </a:cubicBezTo>
                <a:cubicBezTo>
                  <a:pt x="839" y="66344"/>
                  <a:pt x="2512" y="66344"/>
                  <a:pt x="2512" y="67949"/>
                </a:cubicBezTo>
                <a:cubicBezTo>
                  <a:pt x="2512" y="69550"/>
                  <a:pt x="839" y="69550"/>
                  <a:pt x="839" y="71155"/>
                </a:cubicBezTo>
                <a:cubicBezTo>
                  <a:pt x="839" y="72757"/>
                  <a:pt x="2512" y="72757"/>
                  <a:pt x="2512" y="74361"/>
                </a:cubicBezTo>
                <a:cubicBezTo>
                  <a:pt x="2512" y="75920"/>
                  <a:pt x="927" y="75963"/>
                  <a:pt x="843" y="77444"/>
                </a:cubicBezTo>
                <a:lnTo>
                  <a:pt x="839" y="77444"/>
                </a:lnTo>
                <a:cubicBezTo>
                  <a:pt x="839" y="77466"/>
                  <a:pt x="842" y="77485"/>
                  <a:pt x="842" y="77507"/>
                </a:cubicBezTo>
                <a:cubicBezTo>
                  <a:pt x="842" y="77528"/>
                  <a:pt x="839" y="77547"/>
                  <a:pt x="839" y="77568"/>
                </a:cubicBezTo>
                <a:lnTo>
                  <a:pt x="843" y="77568"/>
                </a:lnTo>
                <a:cubicBezTo>
                  <a:pt x="927" y="79049"/>
                  <a:pt x="2512" y="79092"/>
                  <a:pt x="2512" y="80653"/>
                </a:cubicBezTo>
                <a:cubicBezTo>
                  <a:pt x="2512" y="82254"/>
                  <a:pt x="839" y="82254"/>
                  <a:pt x="839" y="83858"/>
                </a:cubicBezTo>
                <a:cubicBezTo>
                  <a:pt x="839" y="85461"/>
                  <a:pt x="2512" y="85461"/>
                  <a:pt x="2512" y="87063"/>
                </a:cubicBezTo>
                <a:cubicBezTo>
                  <a:pt x="2512" y="88667"/>
                  <a:pt x="839" y="88667"/>
                  <a:pt x="839" y="90271"/>
                </a:cubicBezTo>
                <a:cubicBezTo>
                  <a:pt x="839" y="91875"/>
                  <a:pt x="2512" y="91875"/>
                  <a:pt x="2512" y="93477"/>
                </a:cubicBezTo>
                <a:cubicBezTo>
                  <a:pt x="2512" y="95079"/>
                  <a:pt x="839" y="95079"/>
                  <a:pt x="839" y="96684"/>
                </a:cubicBezTo>
                <a:cubicBezTo>
                  <a:pt x="839" y="98285"/>
                  <a:pt x="2512" y="98285"/>
                  <a:pt x="2512" y="99889"/>
                </a:cubicBezTo>
                <a:cubicBezTo>
                  <a:pt x="2512" y="101491"/>
                  <a:pt x="839" y="101491"/>
                  <a:pt x="839" y="103096"/>
                </a:cubicBezTo>
                <a:cubicBezTo>
                  <a:pt x="839" y="104697"/>
                  <a:pt x="2512" y="104697"/>
                  <a:pt x="2512" y="106300"/>
                </a:cubicBezTo>
                <a:cubicBezTo>
                  <a:pt x="2512" y="107904"/>
                  <a:pt x="839" y="107904"/>
                  <a:pt x="839" y="109506"/>
                </a:cubicBezTo>
                <a:cubicBezTo>
                  <a:pt x="839" y="111109"/>
                  <a:pt x="2512" y="111109"/>
                  <a:pt x="2512" y="112712"/>
                </a:cubicBezTo>
                <a:cubicBezTo>
                  <a:pt x="2512" y="114315"/>
                  <a:pt x="839" y="114315"/>
                  <a:pt x="839" y="115918"/>
                </a:cubicBezTo>
                <a:cubicBezTo>
                  <a:pt x="839" y="117520"/>
                  <a:pt x="2512" y="117520"/>
                  <a:pt x="2512" y="119126"/>
                </a:cubicBezTo>
                <a:cubicBezTo>
                  <a:pt x="2512" y="120726"/>
                  <a:pt x="839" y="120726"/>
                  <a:pt x="839" y="122330"/>
                </a:cubicBezTo>
                <a:cubicBezTo>
                  <a:pt x="839" y="123934"/>
                  <a:pt x="2512" y="123934"/>
                  <a:pt x="2512" y="125536"/>
                </a:cubicBezTo>
                <a:cubicBezTo>
                  <a:pt x="2512" y="127140"/>
                  <a:pt x="3" y="128057"/>
                  <a:pt x="1038" y="129282"/>
                </a:cubicBezTo>
                <a:cubicBezTo>
                  <a:pt x="1192" y="129464"/>
                  <a:pt x="1354" y="129539"/>
                  <a:pt x="1523" y="129539"/>
                </a:cubicBezTo>
                <a:cubicBezTo>
                  <a:pt x="2313" y="129539"/>
                  <a:pt x="3269" y="127905"/>
                  <a:pt x="4383" y="127905"/>
                </a:cubicBezTo>
                <a:cubicBezTo>
                  <a:pt x="5631" y="127905"/>
                  <a:pt x="5851" y="129542"/>
                  <a:pt x="6978" y="129542"/>
                </a:cubicBezTo>
                <a:cubicBezTo>
                  <a:pt x="7075" y="129542"/>
                  <a:pt x="7180" y="129530"/>
                  <a:pt x="7292" y="129503"/>
                </a:cubicBezTo>
                <a:cubicBezTo>
                  <a:pt x="8202" y="129286"/>
                  <a:pt x="8563" y="127905"/>
                  <a:pt x="9605" y="127905"/>
                </a:cubicBezTo>
                <a:cubicBezTo>
                  <a:pt x="9606" y="127905"/>
                  <a:pt x="9607" y="127905"/>
                  <a:pt x="9607" y="127905"/>
                </a:cubicBezTo>
                <a:cubicBezTo>
                  <a:pt x="10719" y="127909"/>
                  <a:pt x="11674" y="129539"/>
                  <a:pt x="12465" y="129539"/>
                </a:cubicBezTo>
                <a:cubicBezTo>
                  <a:pt x="12634" y="129539"/>
                  <a:pt x="12796" y="129464"/>
                  <a:pt x="12951" y="129282"/>
                </a:cubicBezTo>
                <a:cubicBezTo>
                  <a:pt x="13983" y="128056"/>
                  <a:pt x="11476" y="127140"/>
                  <a:pt x="11476" y="125535"/>
                </a:cubicBezTo>
                <a:cubicBezTo>
                  <a:pt x="11476" y="123929"/>
                  <a:pt x="13145" y="123928"/>
                  <a:pt x="13145" y="122324"/>
                </a:cubicBezTo>
                <a:cubicBezTo>
                  <a:pt x="13145" y="120724"/>
                  <a:pt x="11475" y="120724"/>
                  <a:pt x="11475" y="119118"/>
                </a:cubicBezTo>
                <a:cubicBezTo>
                  <a:pt x="11475" y="117516"/>
                  <a:pt x="13145" y="117516"/>
                  <a:pt x="13145" y="115911"/>
                </a:cubicBezTo>
                <a:cubicBezTo>
                  <a:pt x="13145" y="114310"/>
                  <a:pt x="11475" y="114310"/>
                  <a:pt x="11475" y="112705"/>
                </a:cubicBezTo>
                <a:cubicBezTo>
                  <a:pt x="11475" y="111103"/>
                  <a:pt x="13145" y="111103"/>
                  <a:pt x="13145" y="109498"/>
                </a:cubicBezTo>
                <a:cubicBezTo>
                  <a:pt x="13145" y="107897"/>
                  <a:pt x="11475" y="107897"/>
                  <a:pt x="11475" y="106293"/>
                </a:cubicBezTo>
                <a:cubicBezTo>
                  <a:pt x="11475" y="104690"/>
                  <a:pt x="13145" y="104691"/>
                  <a:pt x="13145" y="103086"/>
                </a:cubicBezTo>
                <a:cubicBezTo>
                  <a:pt x="13145" y="101485"/>
                  <a:pt x="11475" y="101485"/>
                  <a:pt x="11475" y="99881"/>
                </a:cubicBezTo>
                <a:cubicBezTo>
                  <a:pt x="11475" y="98281"/>
                  <a:pt x="13145" y="98281"/>
                  <a:pt x="13145" y="96676"/>
                </a:cubicBezTo>
                <a:cubicBezTo>
                  <a:pt x="13145" y="95073"/>
                  <a:pt x="11475" y="95073"/>
                  <a:pt x="11475" y="93470"/>
                </a:cubicBezTo>
                <a:cubicBezTo>
                  <a:pt x="11475" y="91867"/>
                  <a:pt x="13145" y="91867"/>
                  <a:pt x="13145" y="90264"/>
                </a:cubicBezTo>
                <a:cubicBezTo>
                  <a:pt x="13145" y="88661"/>
                  <a:pt x="11475" y="88661"/>
                  <a:pt x="11475" y="87056"/>
                </a:cubicBezTo>
                <a:cubicBezTo>
                  <a:pt x="11475" y="85456"/>
                  <a:pt x="13145" y="85456"/>
                  <a:pt x="13145" y="83852"/>
                </a:cubicBezTo>
                <a:cubicBezTo>
                  <a:pt x="13145" y="82248"/>
                  <a:pt x="11475" y="82248"/>
                  <a:pt x="11475" y="80646"/>
                </a:cubicBezTo>
                <a:cubicBezTo>
                  <a:pt x="11475" y="79086"/>
                  <a:pt x="13054" y="79044"/>
                  <a:pt x="13143" y="77568"/>
                </a:cubicBezTo>
                <a:lnTo>
                  <a:pt x="13145" y="77568"/>
                </a:lnTo>
                <a:cubicBezTo>
                  <a:pt x="13145" y="77547"/>
                  <a:pt x="13144" y="77525"/>
                  <a:pt x="13144" y="77504"/>
                </a:cubicBezTo>
                <a:cubicBezTo>
                  <a:pt x="13144" y="77483"/>
                  <a:pt x="13145" y="77461"/>
                  <a:pt x="13145" y="77440"/>
                </a:cubicBezTo>
                <a:lnTo>
                  <a:pt x="13143" y="77440"/>
                </a:lnTo>
                <a:cubicBezTo>
                  <a:pt x="13054" y="75966"/>
                  <a:pt x="11475" y="75920"/>
                  <a:pt x="11475" y="74363"/>
                </a:cubicBezTo>
                <a:cubicBezTo>
                  <a:pt x="11475" y="72763"/>
                  <a:pt x="13145" y="72763"/>
                  <a:pt x="13145" y="71157"/>
                </a:cubicBezTo>
                <a:cubicBezTo>
                  <a:pt x="13145" y="69555"/>
                  <a:pt x="11475" y="69555"/>
                  <a:pt x="11475" y="67952"/>
                </a:cubicBezTo>
                <a:cubicBezTo>
                  <a:pt x="11475" y="66349"/>
                  <a:pt x="13145" y="66349"/>
                  <a:pt x="13145" y="64746"/>
                </a:cubicBezTo>
                <a:cubicBezTo>
                  <a:pt x="13145" y="63143"/>
                  <a:pt x="11475" y="63143"/>
                  <a:pt x="11475" y="61538"/>
                </a:cubicBezTo>
                <a:cubicBezTo>
                  <a:pt x="11475" y="59937"/>
                  <a:pt x="13145" y="59937"/>
                  <a:pt x="13145" y="58334"/>
                </a:cubicBezTo>
                <a:cubicBezTo>
                  <a:pt x="13145" y="56750"/>
                  <a:pt x="11513" y="56729"/>
                  <a:pt x="11476" y="55182"/>
                </a:cubicBezTo>
                <a:cubicBezTo>
                  <a:pt x="11516" y="53634"/>
                  <a:pt x="13145" y="53615"/>
                  <a:pt x="13145" y="52031"/>
                </a:cubicBezTo>
                <a:cubicBezTo>
                  <a:pt x="13145" y="52013"/>
                  <a:pt x="13144" y="51996"/>
                  <a:pt x="13144" y="51977"/>
                </a:cubicBezTo>
                <a:cubicBezTo>
                  <a:pt x="13144" y="51960"/>
                  <a:pt x="13145" y="51942"/>
                  <a:pt x="13145" y="51925"/>
                </a:cubicBezTo>
                <a:cubicBezTo>
                  <a:pt x="13145" y="50338"/>
                  <a:pt x="11513" y="50320"/>
                  <a:pt x="11476" y="48773"/>
                </a:cubicBezTo>
                <a:cubicBezTo>
                  <a:pt x="11513" y="47225"/>
                  <a:pt x="13145" y="47205"/>
                  <a:pt x="13145" y="45621"/>
                </a:cubicBezTo>
                <a:cubicBezTo>
                  <a:pt x="13145" y="45604"/>
                  <a:pt x="13144" y="45585"/>
                  <a:pt x="13144" y="45568"/>
                </a:cubicBezTo>
                <a:cubicBezTo>
                  <a:pt x="13144" y="45550"/>
                  <a:pt x="13145" y="45533"/>
                  <a:pt x="13145" y="45514"/>
                </a:cubicBezTo>
                <a:cubicBezTo>
                  <a:pt x="13145" y="43929"/>
                  <a:pt x="11513" y="43909"/>
                  <a:pt x="11476" y="42361"/>
                </a:cubicBezTo>
                <a:cubicBezTo>
                  <a:pt x="11513" y="40813"/>
                  <a:pt x="13145" y="40793"/>
                  <a:pt x="13145" y="39208"/>
                </a:cubicBezTo>
                <a:cubicBezTo>
                  <a:pt x="13145" y="39191"/>
                  <a:pt x="13144" y="39172"/>
                  <a:pt x="13144" y="39155"/>
                </a:cubicBezTo>
                <a:cubicBezTo>
                  <a:pt x="13144" y="39137"/>
                  <a:pt x="13145" y="39120"/>
                  <a:pt x="13145" y="39101"/>
                </a:cubicBezTo>
                <a:cubicBezTo>
                  <a:pt x="13145" y="37516"/>
                  <a:pt x="11513" y="37496"/>
                  <a:pt x="11476" y="35949"/>
                </a:cubicBezTo>
                <a:cubicBezTo>
                  <a:pt x="11513" y="34401"/>
                  <a:pt x="13145" y="34382"/>
                  <a:pt x="13145" y="32799"/>
                </a:cubicBezTo>
                <a:cubicBezTo>
                  <a:pt x="13145" y="32780"/>
                  <a:pt x="13144" y="32763"/>
                  <a:pt x="13144" y="32745"/>
                </a:cubicBezTo>
                <a:cubicBezTo>
                  <a:pt x="13144" y="32728"/>
                  <a:pt x="13145" y="32709"/>
                  <a:pt x="13145" y="32692"/>
                </a:cubicBezTo>
                <a:cubicBezTo>
                  <a:pt x="13145" y="31108"/>
                  <a:pt x="11513" y="31087"/>
                  <a:pt x="11476" y="29540"/>
                </a:cubicBezTo>
                <a:cubicBezTo>
                  <a:pt x="11516" y="27993"/>
                  <a:pt x="13145" y="27973"/>
                  <a:pt x="13145" y="26388"/>
                </a:cubicBezTo>
                <a:cubicBezTo>
                  <a:pt x="13145" y="24787"/>
                  <a:pt x="11475" y="24787"/>
                  <a:pt x="11475" y="23184"/>
                </a:cubicBezTo>
                <a:cubicBezTo>
                  <a:pt x="11475" y="21580"/>
                  <a:pt x="13145" y="21580"/>
                  <a:pt x="13145" y="19976"/>
                </a:cubicBezTo>
                <a:cubicBezTo>
                  <a:pt x="13145" y="18376"/>
                  <a:pt x="11475" y="18376"/>
                  <a:pt x="11475" y="16770"/>
                </a:cubicBezTo>
                <a:cubicBezTo>
                  <a:pt x="11475" y="15168"/>
                  <a:pt x="13145" y="15168"/>
                  <a:pt x="13145" y="13566"/>
                </a:cubicBezTo>
                <a:cubicBezTo>
                  <a:pt x="13145" y="11962"/>
                  <a:pt x="11475" y="11962"/>
                  <a:pt x="11475" y="10359"/>
                </a:cubicBezTo>
                <a:cubicBezTo>
                  <a:pt x="11475" y="8783"/>
                  <a:pt x="13089" y="8755"/>
                  <a:pt x="13144" y="7232"/>
                </a:cubicBezTo>
                <a:lnTo>
                  <a:pt x="13145" y="7232"/>
                </a:lnTo>
                <a:cubicBezTo>
                  <a:pt x="13145" y="7218"/>
                  <a:pt x="13144" y="7205"/>
                  <a:pt x="13144" y="7192"/>
                </a:cubicBezTo>
                <a:cubicBezTo>
                  <a:pt x="13144" y="7181"/>
                  <a:pt x="13145" y="7167"/>
                  <a:pt x="13145" y="7154"/>
                </a:cubicBezTo>
                <a:lnTo>
                  <a:pt x="13144" y="7154"/>
                </a:lnTo>
                <a:cubicBezTo>
                  <a:pt x="13089" y="5630"/>
                  <a:pt x="11475" y="5604"/>
                  <a:pt x="11475" y="4028"/>
                </a:cubicBezTo>
                <a:cubicBezTo>
                  <a:pt x="11475" y="2425"/>
                  <a:pt x="13983" y="1506"/>
                  <a:pt x="12948" y="282"/>
                </a:cubicBezTo>
                <a:cubicBezTo>
                  <a:pt x="12794" y="100"/>
                  <a:pt x="12632" y="25"/>
                  <a:pt x="12463" y="25"/>
                </a:cubicBezTo>
                <a:cubicBezTo>
                  <a:pt x="11672" y="25"/>
                  <a:pt x="10717" y="1658"/>
                  <a:pt x="9601" y="1658"/>
                </a:cubicBezTo>
                <a:cubicBezTo>
                  <a:pt x="8381" y="1658"/>
                  <a:pt x="8117" y="0"/>
                  <a:pt x="6954" y="0"/>
                </a:cubicBezTo>
                <a:close/>
              </a:path>
            </a:pathLst>
          </a:custGeom>
          <a:solidFill>
            <a:schemeClr val="accent2">
              <a:lumMod val="40000"/>
              <a:lumOff val="60000"/>
            </a:schemeClr>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000000"/>
              </a:solidFill>
              <a:effectLst/>
              <a:uLnTx/>
              <a:uFillTx/>
              <a:latin typeface="UTM Avo" panose="02040603050506020204" pitchFamily="18"/>
              <a:cs typeface="Arial"/>
              <a:sym typeface="Arial"/>
            </a:endParaRPr>
          </a:p>
        </p:txBody>
      </p:sp>
      <p:sp>
        <p:nvSpPr>
          <p:cNvPr id="9" name="TextBox 8">
            <a:extLst>
              <a:ext uri="{FF2B5EF4-FFF2-40B4-BE49-F238E27FC236}">
                <a16:creationId xmlns:a16="http://schemas.microsoft.com/office/drawing/2014/main" id="{71B1E824-DEC8-59A4-C03E-5714CD240443}"/>
              </a:ext>
            </a:extLst>
          </p:cNvPr>
          <p:cNvSpPr txBox="1"/>
          <p:nvPr/>
        </p:nvSpPr>
        <p:spPr>
          <a:xfrm>
            <a:off x="2407978" y="1806927"/>
            <a:ext cx="7376044" cy="605230"/>
          </a:xfrm>
          <a:prstGeom prst="rect">
            <a:avLst/>
          </a:prstGeom>
          <a:noFill/>
        </p:spPr>
        <p:txBody>
          <a:bodyPr wrap="square" rtlCol="0">
            <a:spAutoFit/>
          </a:bodyPr>
          <a:lstStyle/>
          <a:p>
            <a:pPr algn="ctr">
              <a:buClr>
                <a:srgbClr val="000000"/>
              </a:buClr>
              <a:buFont typeface="Arial"/>
              <a:buNone/>
            </a:pPr>
            <a:r>
              <a:rPr lang="en-US" sz="3200" b="1" kern="0" dirty="0">
                <a:solidFill>
                  <a:schemeClr val="bg1"/>
                </a:solidFill>
                <a:latin typeface="UTM Avo" panose="02040603050506020204" pitchFamily="18"/>
                <a:cs typeface="Arial"/>
                <a:sym typeface="Arial"/>
              </a:rPr>
              <a:t>HĐ 1: </a:t>
            </a:r>
            <a:r>
              <a:rPr lang="en-US" sz="3200" b="1" kern="0" dirty="0" err="1">
                <a:solidFill>
                  <a:schemeClr val="bg1"/>
                </a:solidFill>
                <a:latin typeface="UTM Avo" panose="02040603050506020204" pitchFamily="18"/>
                <a:cs typeface="Arial"/>
                <a:sym typeface="Arial"/>
              </a:rPr>
              <a:t>Đọc</a:t>
            </a:r>
            <a:r>
              <a:rPr lang="en-US" sz="3200" b="1" kern="0" dirty="0">
                <a:solidFill>
                  <a:schemeClr val="bg1"/>
                </a:solidFill>
                <a:latin typeface="UTM Avo" panose="02040603050506020204" pitchFamily="18"/>
                <a:cs typeface="Arial"/>
                <a:sym typeface="Arial"/>
              </a:rPr>
              <a:t> </a:t>
            </a:r>
            <a:r>
              <a:rPr lang="en-US" sz="3200" b="1" kern="0" dirty="0" err="1">
                <a:solidFill>
                  <a:schemeClr val="bg1"/>
                </a:solidFill>
                <a:latin typeface="UTM Avo" panose="02040603050506020204" pitchFamily="18"/>
                <a:cs typeface="Arial"/>
                <a:sym typeface="Arial"/>
              </a:rPr>
              <a:t>thành</a:t>
            </a:r>
            <a:r>
              <a:rPr lang="en-US" sz="3200" b="1" kern="0" dirty="0">
                <a:solidFill>
                  <a:schemeClr val="bg1"/>
                </a:solidFill>
                <a:latin typeface="UTM Avo" panose="02040603050506020204" pitchFamily="18"/>
                <a:cs typeface="Arial"/>
                <a:sym typeface="Arial"/>
              </a:rPr>
              <a:t> </a:t>
            </a:r>
            <a:r>
              <a:rPr lang="en-US" sz="3200" b="1" kern="0" dirty="0" err="1">
                <a:solidFill>
                  <a:schemeClr val="bg1"/>
                </a:solidFill>
                <a:latin typeface="UTM Avo" panose="02040603050506020204" pitchFamily="18"/>
                <a:cs typeface="Arial"/>
                <a:sym typeface="Arial"/>
              </a:rPr>
              <a:t>tiếng</a:t>
            </a:r>
            <a:endParaRPr lang="en-US" sz="3200" b="1" kern="0" dirty="0">
              <a:solidFill>
                <a:schemeClr val="bg1"/>
              </a:solidFill>
              <a:latin typeface="UTM Avo" panose="02040603050506020204" pitchFamily="18"/>
              <a:cs typeface="Arial"/>
              <a:sym typeface="Arial"/>
            </a:endParaRPr>
          </a:p>
        </p:txBody>
      </p:sp>
      <p:sp>
        <p:nvSpPr>
          <p:cNvPr id="10" name="TextBox 9">
            <a:extLst>
              <a:ext uri="{FF2B5EF4-FFF2-40B4-BE49-F238E27FC236}">
                <a16:creationId xmlns:a16="http://schemas.microsoft.com/office/drawing/2014/main" id="{E3C30486-FE0E-9478-365C-B84C1DA9A317}"/>
              </a:ext>
            </a:extLst>
          </p:cNvPr>
          <p:cNvSpPr txBox="1"/>
          <p:nvPr/>
        </p:nvSpPr>
        <p:spPr>
          <a:xfrm>
            <a:off x="893069" y="2834388"/>
            <a:ext cx="7672797" cy="2268313"/>
          </a:xfrm>
          <a:prstGeom prst="rect">
            <a:avLst/>
          </a:prstGeom>
          <a:noFill/>
        </p:spPr>
        <p:txBody>
          <a:bodyPr wrap="square" rtlCol="0">
            <a:spAutoFit/>
          </a:bodyPr>
          <a:lstStyle/>
          <a:p>
            <a:pPr>
              <a:lnSpc>
                <a:spcPct val="150000"/>
              </a:lnSpc>
              <a:buClr>
                <a:srgbClr val="000000"/>
              </a:buClr>
              <a:buFont typeface="Arial"/>
              <a:buNone/>
            </a:pPr>
            <a:r>
              <a:rPr lang="en-US" sz="2400" b="1" kern="0" dirty="0" err="1">
                <a:solidFill>
                  <a:srgbClr val="000000"/>
                </a:solidFill>
                <a:latin typeface="UTM Avo" panose="02040603050506020204" pitchFamily="18"/>
                <a:cs typeface="Arial"/>
                <a:sym typeface="Arial"/>
              </a:rPr>
              <a:t>Giọng</a:t>
            </a:r>
            <a:r>
              <a:rPr lang="en-US" sz="2400" b="1" kern="0" dirty="0">
                <a:solidFill>
                  <a:srgbClr val="000000"/>
                </a:solidFill>
                <a:latin typeface="UTM Avo" panose="02040603050506020204" pitchFamily="18"/>
                <a:cs typeface="Arial"/>
                <a:sym typeface="Arial"/>
              </a:rPr>
              <a:t> </a:t>
            </a:r>
            <a:r>
              <a:rPr lang="en-US" sz="2400" b="1" kern="0" dirty="0" err="1">
                <a:solidFill>
                  <a:srgbClr val="000000"/>
                </a:solidFill>
                <a:latin typeface="UTM Avo" panose="02040603050506020204" pitchFamily="18"/>
                <a:cs typeface="Arial"/>
                <a:sym typeface="Arial"/>
              </a:rPr>
              <a:t>đọc</a:t>
            </a:r>
            <a:r>
              <a:rPr lang="en-US" sz="2400" b="1" kern="0" dirty="0">
                <a:solidFill>
                  <a:srgbClr val="000000"/>
                </a:solidFill>
                <a:latin typeface="UTM Avo" panose="02040603050506020204" pitchFamily="18"/>
                <a:cs typeface="Arial"/>
                <a:sym typeface="Arial"/>
              </a:rPr>
              <a:t> </a:t>
            </a:r>
            <a:r>
              <a:rPr lang="en-US" sz="2400" b="1" kern="0" dirty="0" err="1">
                <a:solidFill>
                  <a:srgbClr val="000000"/>
                </a:solidFill>
                <a:latin typeface="UTM Avo" panose="02040603050506020204" pitchFamily="18"/>
                <a:cs typeface="Arial"/>
                <a:sym typeface="Arial"/>
              </a:rPr>
              <a:t>trong</a:t>
            </a:r>
            <a:r>
              <a:rPr lang="en-US" sz="2400" b="1" kern="0" dirty="0">
                <a:solidFill>
                  <a:srgbClr val="000000"/>
                </a:solidFill>
                <a:latin typeface="UTM Avo" panose="02040603050506020204" pitchFamily="18"/>
                <a:cs typeface="Arial"/>
                <a:sym typeface="Arial"/>
              </a:rPr>
              <a:t> </a:t>
            </a:r>
            <a:r>
              <a:rPr lang="en-US" sz="2400" b="1" kern="0" dirty="0" err="1">
                <a:solidFill>
                  <a:srgbClr val="000000"/>
                </a:solidFill>
                <a:latin typeface="UTM Avo" panose="02040603050506020204" pitchFamily="18"/>
                <a:cs typeface="Arial"/>
                <a:sym typeface="Arial"/>
              </a:rPr>
              <a:t>bài</a:t>
            </a:r>
            <a:r>
              <a:rPr lang="en-US" sz="2400" b="1" kern="0" dirty="0">
                <a:solidFill>
                  <a:srgbClr val="000000"/>
                </a:solidFill>
                <a:latin typeface="UTM Avo" panose="02040603050506020204" pitchFamily="18"/>
                <a:cs typeface="Arial"/>
                <a:sym typeface="Arial"/>
              </a:rPr>
              <a:t>:</a:t>
            </a:r>
          </a:p>
          <a:p>
            <a:pPr marL="457189" indent="-457189" algn="just">
              <a:lnSpc>
                <a:spcPct val="150000"/>
              </a:lnSpc>
              <a:spcBef>
                <a:spcPts val="133"/>
              </a:spcBef>
              <a:spcAft>
                <a:spcPts val="133"/>
              </a:spcAft>
              <a:buClr>
                <a:srgbClr val="000000"/>
              </a:buClr>
              <a:buFont typeface="Wingdings" panose="05000000000000000000" pitchFamily="2" charset="2"/>
              <a:buChar char="§"/>
            </a:pP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Giọng</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nhẹ</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nhàng</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tình</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cảm</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a:t>
            </a:r>
            <a:endParaRPr lang="en-US"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endParaRPr>
          </a:p>
          <a:p>
            <a:pPr marL="457189" indent="-457189" algn="just">
              <a:lnSpc>
                <a:spcPct val="150000"/>
              </a:lnSpc>
              <a:spcBef>
                <a:spcPts val="133"/>
              </a:spcBef>
              <a:spcAft>
                <a:spcPts val="133"/>
              </a:spcAft>
              <a:buClr>
                <a:srgbClr val="000000"/>
              </a:buClr>
              <a:buFont typeface="Wingdings" panose="05000000000000000000" pitchFamily="2" charset="2"/>
              <a:buChar char="§"/>
            </a:pP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Nhấn</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giọng</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gây</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ấn</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tượng</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với</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những</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từ</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ngữ</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gợi</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tả</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gợi</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r>
              <a:rPr lang="nl-NL" sz="2400" kern="0" dirty="0" err="1">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cảm</a:t>
            </a:r>
            <a:r>
              <a:rPr lang="nl-NL" sz="2400" kern="0" dirty="0">
                <a:solidFill>
                  <a:srgbClr val="000000"/>
                </a:solidFill>
                <a:latin typeface="UTM Avo" panose="02040603050506020204" pitchFamily="18"/>
                <a:ea typeface="Calibri" panose="020F0502020204030204" pitchFamily="34" charset="0"/>
                <a:cs typeface="Times New Roman" panose="02020603050405020304" pitchFamily="18" charset="0"/>
                <a:sym typeface="Arial"/>
              </a:rPr>
              <a:t>. </a:t>
            </a:r>
            <a:endParaRPr lang="en-US" sz="2400" kern="0" dirty="0">
              <a:solidFill>
                <a:srgbClr val="000000"/>
              </a:solidFill>
              <a:latin typeface="UTM Avo" panose="02040603050506020204" pitchFamily="18"/>
              <a:cs typeface="Arial"/>
              <a:sym typeface="Arial"/>
            </a:endParaRPr>
          </a:p>
        </p:txBody>
      </p:sp>
      <p:pic>
        <p:nvPicPr>
          <p:cNvPr id="11" name="Picture 2" descr="Megaphone ">
            <a:extLst>
              <a:ext uri="{FF2B5EF4-FFF2-40B4-BE49-F238E27FC236}">
                <a16:creationId xmlns:a16="http://schemas.microsoft.com/office/drawing/2014/main" id="{069062C3-3A04-C345-230D-FF528BAEC2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069" y="5799667"/>
            <a:ext cx="781537" cy="78153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B4ACE4E1-1136-BC11-5A74-6D73298B473F}"/>
              </a:ext>
            </a:extLst>
          </p:cNvPr>
          <p:cNvSpPr txBox="1"/>
          <p:nvPr/>
        </p:nvSpPr>
        <p:spPr>
          <a:xfrm>
            <a:off x="2088648" y="5550431"/>
            <a:ext cx="8984708" cy="1121846"/>
          </a:xfrm>
          <a:prstGeom prst="rect">
            <a:avLst/>
          </a:prstGeom>
          <a:noFill/>
        </p:spPr>
        <p:txBody>
          <a:bodyPr wrap="square" rtlCol="0">
            <a:spAutoFit/>
          </a:bodyPr>
          <a:lstStyle/>
          <a:p>
            <a:pPr>
              <a:lnSpc>
                <a:spcPct val="150000"/>
              </a:lnSpc>
              <a:buClr>
                <a:srgbClr val="000000"/>
              </a:buClr>
              <a:buFont typeface="Arial"/>
              <a:buNone/>
            </a:pPr>
            <a:r>
              <a:rPr lang="en-US" sz="2400" kern="0">
                <a:solidFill>
                  <a:srgbClr val="FF0000"/>
                </a:solidFill>
                <a:latin typeface="UTM Avo" panose="02040603050506020204" pitchFamily="18"/>
                <a:cs typeface="Arial"/>
                <a:sym typeface="Arial"/>
              </a:rPr>
              <a:t>Giấy bồi</a:t>
            </a:r>
            <a:r>
              <a:rPr lang="en-US" sz="2400" kern="0">
                <a:solidFill>
                  <a:srgbClr val="000000"/>
                </a:solidFill>
                <a:latin typeface="UTM Avo" panose="02040603050506020204" pitchFamily="18"/>
                <a:cs typeface="Arial"/>
                <a:sym typeface="Arial"/>
              </a:rPr>
              <a:t>: </a:t>
            </a:r>
            <a:r>
              <a:rPr lang="vi-VN" sz="2400" kern="0">
                <a:solidFill>
                  <a:srgbClr val="000000"/>
                </a:solidFill>
                <a:latin typeface="UTM Avo" panose="02040603050506020204" pitchFamily="18"/>
                <a:cs typeface="Arial"/>
                <a:sym typeface="Arial"/>
              </a:rPr>
              <a:t>giấy dày do nhiều lớp được dán chồng lên nhau, thường dùng để gói hàng hóa.</a:t>
            </a:r>
            <a:endParaRPr lang="en-US" sz="2400" kern="0">
              <a:solidFill>
                <a:srgbClr val="000000"/>
              </a:solidFill>
              <a:latin typeface="UTM Avo" panose="02040603050506020204" pitchFamily="18"/>
              <a:cs typeface="Arial"/>
              <a:sym typeface="Arial"/>
            </a:endParaRPr>
          </a:p>
        </p:txBody>
      </p:sp>
      <p:pic>
        <p:nvPicPr>
          <p:cNvPr id="13" name="Picture 12">
            <a:extLst>
              <a:ext uri="{FF2B5EF4-FFF2-40B4-BE49-F238E27FC236}">
                <a16:creationId xmlns:a16="http://schemas.microsoft.com/office/drawing/2014/main" id="{43C62A4B-17EF-D7D5-131C-3FEC13D42DE9}"/>
              </a:ext>
            </a:extLst>
          </p:cNvPr>
          <p:cNvPicPr>
            <a:picLocks noChangeAspect="1"/>
          </p:cNvPicPr>
          <p:nvPr/>
        </p:nvPicPr>
        <p:blipFill>
          <a:blip r:embed="rId4"/>
          <a:stretch>
            <a:fillRect/>
          </a:stretch>
        </p:blipFill>
        <p:spPr>
          <a:xfrm flipH="1">
            <a:off x="8904523" y="3423427"/>
            <a:ext cx="3287477" cy="2127004"/>
          </a:xfrm>
          <a:prstGeom prst="rect">
            <a:avLst/>
          </a:prstGeom>
        </p:spPr>
      </p:pic>
      <p:pic>
        <p:nvPicPr>
          <p:cNvPr id="14" name="Picture 13">
            <a:hlinkClick r:id="rId5"/>
            <a:extLst>
              <a:ext uri="{FF2B5EF4-FFF2-40B4-BE49-F238E27FC236}">
                <a16:creationId xmlns:a16="http://schemas.microsoft.com/office/drawing/2014/main" id="{5F3B18A0-42B8-5661-2F59-215861F1A62F}"/>
              </a:ext>
            </a:extLst>
          </p:cNvPr>
          <p:cNvPicPr>
            <a:picLocks noChangeAspect="1"/>
          </p:cNvPicPr>
          <p:nvPr/>
        </p:nvPicPr>
        <p:blipFill>
          <a:blip r:embed="rId6"/>
          <a:stretch>
            <a:fillRect/>
          </a:stretch>
        </p:blipFill>
        <p:spPr>
          <a:xfrm>
            <a:off x="10390560" y="618826"/>
            <a:ext cx="1595486" cy="1682755"/>
          </a:xfrm>
          <a:prstGeom prst="rect">
            <a:avLst/>
          </a:prstGeom>
          <a:ln>
            <a:noFill/>
          </a:ln>
        </p:spPr>
      </p:pic>
    </p:spTree>
    <p:extLst>
      <p:ext uri="{BB962C8B-B14F-4D97-AF65-F5344CB8AC3E}">
        <p14:creationId xmlns:p14="http://schemas.microsoft.com/office/powerpoint/2010/main" val="1293535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165D20-1070-4CA2-E4D3-1437C18F3C39}"/>
              </a:ext>
            </a:extLst>
          </p:cNvPr>
          <p:cNvPicPr>
            <a:picLocks noChangeAspect="1"/>
          </p:cNvPicPr>
          <p:nvPr/>
        </p:nvPicPr>
        <p:blipFill>
          <a:blip r:embed="rId3">
            <a:extLst>
              <a:ext uri="{28A0092B-C50C-407E-A947-70E740481C1C}">
                <a14:useLocalDpi xmlns:a14="http://schemas.microsoft.com/office/drawing/2010/main" val="0"/>
              </a:ext>
            </a:extLst>
          </a:blip>
          <a:srcRect l="18500" t="10101" r="20074" b="50000"/>
          <a:stretch>
            <a:fillRect/>
          </a:stretch>
        </p:blipFill>
        <p:spPr bwMode="auto">
          <a:xfrm>
            <a:off x="2256367" y="-220133"/>
            <a:ext cx="7488767" cy="3649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6BEBAD8-BB85-EBD7-55B9-779B58B8D5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5">
            <a:extLst>
              <a:ext uri="{FF2B5EF4-FFF2-40B4-BE49-F238E27FC236}">
                <a16:creationId xmlns:a16="http://schemas.microsoft.com/office/drawing/2014/main" id="{22D0E721-5C7F-5E94-68C6-76DFD6D57A02}"/>
              </a:ext>
            </a:extLst>
          </p:cNvPr>
          <p:cNvSpPr>
            <a:spLocks noChangeArrowheads="1"/>
          </p:cNvSpPr>
          <p:nvPr/>
        </p:nvSpPr>
        <p:spPr bwMode="auto">
          <a:xfrm>
            <a:off x="815975" y="5035800"/>
            <a:ext cx="10560049" cy="14737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457154">
              <a:lnSpc>
                <a:spcPct val="150000"/>
              </a:lnSpc>
              <a:spcBef>
                <a:spcPct val="0"/>
              </a:spcBef>
              <a:buNone/>
            </a:pPr>
            <a:r>
              <a:rPr lang="vi-VN" altLang="en-US" b="1" dirty="0">
                <a:solidFill>
                  <a:prstClr val="black"/>
                </a:solidFill>
                <a:latin typeface="UTM Avo" panose="02040603050506020204" pitchFamily="18"/>
              </a:rPr>
              <a:t>Tên phù thủy độc ác, nham hiểm đã bắt cóc hết sinh </a:t>
            </a:r>
            <a:r>
              <a:rPr lang="vi-VN" altLang="en-US" b="1">
                <a:solidFill>
                  <a:prstClr val="black"/>
                </a:solidFill>
                <a:latin typeface="UTM Avo" panose="02040603050506020204" pitchFamily="18"/>
              </a:rPr>
              <a:t>vật biển</a:t>
            </a:r>
            <a:r>
              <a:rPr lang="en-US" altLang="en-US" b="1">
                <a:solidFill>
                  <a:prstClr val="black"/>
                </a:solidFill>
                <a:latin typeface="UTM Avo" panose="02040603050506020204" pitchFamily="18"/>
              </a:rPr>
              <a:t>.</a:t>
            </a:r>
            <a:endParaRPr lang="en-US" altLang="en-US" b="1" dirty="0">
              <a:solidFill>
                <a:prstClr val="black"/>
              </a:solidFill>
              <a:latin typeface="UTM Avo" panose="02040603050506020204" pitchFamily="18"/>
            </a:endParaRPr>
          </a:p>
        </p:txBody>
      </p:sp>
      <p:pic>
        <p:nvPicPr>
          <p:cNvPr id="2" name="Picture 1">
            <a:extLst>
              <a:ext uri="{FF2B5EF4-FFF2-40B4-BE49-F238E27FC236}">
                <a16:creationId xmlns:a16="http://schemas.microsoft.com/office/drawing/2014/main" id="{D07A610A-F7AB-F4A1-6332-585AED167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3">
            <a:extLst>
              <a:ext uri="{FF2B5EF4-FFF2-40B4-BE49-F238E27FC236}">
                <a16:creationId xmlns:a16="http://schemas.microsoft.com/office/drawing/2014/main" id="{C4A8FEB4-E86B-3667-203E-A304F4DBE666}"/>
              </a:ext>
            </a:extLst>
          </p:cNvPr>
          <p:cNvSpPr>
            <a:spLocks noChangeArrowheads="1"/>
          </p:cNvSpPr>
          <p:nvPr/>
        </p:nvSpPr>
        <p:spPr bwMode="auto">
          <a:xfrm>
            <a:off x="6936566" y="445870"/>
            <a:ext cx="4800600" cy="194739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457154">
              <a:lnSpc>
                <a:spcPct val="150000"/>
              </a:lnSpc>
              <a:spcBef>
                <a:spcPct val="0"/>
              </a:spcBef>
              <a:buNone/>
            </a:pPr>
            <a:r>
              <a:rPr lang="en-US" altLang="en-US" sz="2800" b="1">
                <a:solidFill>
                  <a:prstClr val="black"/>
                </a:solidFill>
                <a:latin typeface="UTM Avo" panose="02040603050506020204" pitchFamily="18"/>
              </a:rPr>
              <a:t>Em hãy giúp các nàng tiên cá giải cứu các</a:t>
            </a:r>
          </a:p>
          <a:p>
            <a:pPr algn="ctr" defTabSz="457154">
              <a:lnSpc>
                <a:spcPct val="150000"/>
              </a:lnSpc>
              <a:spcBef>
                <a:spcPct val="0"/>
              </a:spcBef>
              <a:buNone/>
            </a:pPr>
            <a:r>
              <a:rPr lang="en-US" altLang="en-US" sz="2800" b="1">
                <a:solidFill>
                  <a:prstClr val="black"/>
                </a:solidFill>
                <a:latin typeface="UTM Avo" panose="02040603050506020204" pitchFamily="18"/>
              </a:rPr>
              <a:t> sinh vật biển nhé!</a:t>
            </a:r>
          </a:p>
        </p:txBody>
      </p:sp>
      <p:pic>
        <p:nvPicPr>
          <p:cNvPr id="2" name="Picture 1">
            <a:extLst>
              <a:ext uri="{FF2B5EF4-FFF2-40B4-BE49-F238E27FC236}">
                <a16:creationId xmlns:a16="http://schemas.microsoft.com/office/drawing/2014/main" id="{C3B933CA-E200-C929-0A70-415540E3F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7" name="Picture 8">
            <a:hlinkClick r:id="rId4" action="ppaction://hlinksldjump"/>
            <a:extLst>
              <a:ext uri="{FF2B5EF4-FFF2-40B4-BE49-F238E27FC236}">
                <a16:creationId xmlns:a16="http://schemas.microsoft.com/office/drawing/2014/main" id="{91B49096-119F-4DF1-0B2B-04C14E7443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71709" y="3368800"/>
            <a:ext cx="13462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a:hlinkClick r:id="rId6" action="ppaction://hlinksldjump"/>
            <a:extLst>
              <a:ext uri="{FF2B5EF4-FFF2-40B4-BE49-F238E27FC236}">
                <a16:creationId xmlns:a16="http://schemas.microsoft.com/office/drawing/2014/main" id="{B0B5C6D9-7683-68F7-C735-4096A8F8849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71148" y="1578101"/>
            <a:ext cx="2025649" cy="29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12">
            <a:hlinkClick r:id="rId8" action="ppaction://hlinksldjump"/>
            <a:extLst>
              <a:ext uri="{FF2B5EF4-FFF2-40B4-BE49-F238E27FC236}">
                <a16:creationId xmlns:a16="http://schemas.microsoft.com/office/drawing/2014/main" id="{398174F5-952F-DDB6-C87D-426F392B562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8155517" y="883709"/>
            <a:ext cx="2908300" cy="1957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5">
            <a:hlinkClick r:id="rId10" action="ppaction://hlinksldjump"/>
            <a:extLst>
              <a:ext uri="{FF2B5EF4-FFF2-40B4-BE49-F238E27FC236}">
                <a16:creationId xmlns:a16="http://schemas.microsoft.com/office/drawing/2014/main" id="{8D725F9C-2A7B-EC55-D659-38B1A381747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184775" y="555625"/>
            <a:ext cx="1960034"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Notched Right Arrow 1">
            <a:hlinkClick r:id="rId12" action="ppaction://hlinksldjump"/>
            <a:extLst>
              <a:ext uri="{FF2B5EF4-FFF2-40B4-BE49-F238E27FC236}">
                <a16:creationId xmlns:a16="http://schemas.microsoft.com/office/drawing/2014/main" id="{75F52F1E-B8FE-4EBC-886F-524654815D25}"/>
              </a:ext>
            </a:extLst>
          </p:cNvPr>
          <p:cNvSpPr/>
          <p:nvPr/>
        </p:nvSpPr>
        <p:spPr>
          <a:xfrm>
            <a:off x="9935634" y="5642100"/>
            <a:ext cx="2256366" cy="1115483"/>
          </a:xfrm>
          <a:prstGeom prst="notched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154">
              <a:defRPr/>
            </a:pPr>
            <a:r>
              <a:rPr lang="en-US" sz="1600" b="1">
                <a:solidFill>
                  <a:schemeClr val="tx1"/>
                </a:solidFill>
                <a:latin typeface="UTM Avo" panose="02040603050506020204" pitchFamily="18"/>
              </a:rPr>
              <a:t>VỀ NHÀ THÔI</a:t>
            </a:r>
          </a:p>
        </p:txBody>
      </p:sp>
      <p:pic>
        <p:nvPicPr>
          <p:cNvPr id="3" name="Picture 2">
            <a:extLst>
              <a:ext uri="{FF2B5EF4-FFF2-40B4-BE49-F238E27FC236}">
                <a16:creationId xmlns:a16="http://schemas.microsoft.com/office/drawing/2014/main" id="{3627EDB4-15F5-4D2C-7973-3A6D5C1123B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739106" cy="825111"/>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147"/>
                    </p:tgtEl>
                  </p:cond>
                </p:stCondLst>
                <p:endSync evt="end" delay="0">
                  <p:rtn val="all"/>
                </p:endSync>
                <p:childTnLst>
                  <p:par>
                    <p:cTn id="3" fill="hold" nodeType="clickPar">
                      <p:stCondLst>
                        <p:cond delay="0"/>
                      </p:stCondLst>
                      <p:childTnLst>
                        <p:par>
                          <p:cTn id="4" fill="hold" nodeType="withGroup">
                            <p:stCondLst>
                              <p:cond delay="0"/>
                            </p:stCondLst>
                            <p:childTnLst>
                              <p:par>
                                <p:cTn id="5" presetID="52" presetClass="exit" presetSubtype="0" fill="hold" nodeType="clickEffect">
                                  <p:stCondLst>
                                    <p:cond delay="0"/>
                                  </p:stCondLst>
                                  <p:childTnLst>
                                    <p:animScale>
                                      <p:cBhvr>
                                        <p:cTn id="6" dur="1000" accel="50000">
                                          <p:stCondLst>
                                            <p:cond delay="0"/>
                                          </p:stCondLst>
                                        </p:cTn>
                                        <p:tgtEl>
                                          <p:spTgt spid="6147"/>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7" dur="1000" accel="50000">
                                          <p:stCondLst>
                                            <p:cond delay="0"/>
                                          </p:stCondLst>
                                        </p:cTn>
                                        <p:tgtEl>
                                          <p:spTgt spid="6147"/>
                                        </p:tgtEl>
                                        <p:attrNameLst>
                                          <p:attrName>ppt_x</p:attrName>
                                          <p:attrName>ppt_y</p:attrName>
                                        </p:attrNameLst>
                                      </p:cBhvr>
                                    </p:animMotion>
                                    <p:animEffect transition="out" filter="fade">
                                      <p:cBhvr>
                                        <p:cTn id="8" dur="1000"/>
                                        <p:tgtEl>
                                          <p:spTgt spid="6147"/>
                                        </p:tgtEl>
                                      </p:cBhvr>
                                    </p:animEffect>
                                    <p:set>
                                      <p:cBhvr>
                                        <p:cTn id="9" dur="1" fill="hold">
                                          <p:stCondLst>
                                            <p:cond delay="999"/>
                                          </p:stCondLst>
                                        </p:cTn>
                                        <p:tgtEl>
                                          <p:spTgt spid="6147"/>
                                        </p:tgtEl>
                                        <p:attrNameLst>
                                          <p:attrName>style.visibility</p:attrName>
                                        </p:attrNameLst>
                                      </p:cBhvr>
                                      <p:to>
                                        <p:strVal val="hidden"/>
                                      </p:to>
                                    </p:set>
                                  </p:childTnLst>
                                </p:cTn>
                              </p:par>
                            </p:childTnLst>
                          </p:cTn>
                        </p:par>
                      </p:childTnLst>
                    </p:cTn>
                  </p:par>
                </p:childTnLst>
              </p:cTn>
              <p:nextCondLst>
                <p:cond evt="onClick" delay="0">
                  <p:tgtEl>
                    <p:spTgt spid="6147"/>
                  </p:tgtEl>
                </p:cond>
              </p:nextCondLst>
            </p:seq>
            <p:seq concurrent="1" nextAc="seek">
              <p:cTn id="10" restart="whenNotActive" fill="hold" evtFilter="cancelBubble" nodeType="interactiveSeq">
                <p:stCondLst>
                  <p:cond evt="onClick" delay="0">
                    <p:tgtEl>
                      <p:spTgt spid="6149"/>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52" presetClass="exit" presetSubtype="0" fill="hold" nodeType="clickEffect">
                                  <p:stCondLst>
                                    <p:cond delay="0"/>
                                  </p:stCondLst>
                                  <p:childTnLst>
                                    <p:animScale>
                                      <p:cBhvr>
                                        <p:cTn id="14" dur="1000" accel="50000">
                                          <p:stCondLst>
                                            <p:cond delay="0"/>
                                          </p:stCondLst>
                                        </p:cTn>
                                        <p:tgtEl>
                                          <p:spTgt spid="6149"/>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6149"/>
                                        </p:tgtEl>
                                        <p:attrNameLst>
                                          <p:attrName>ppt_x</p:attrName>
                                          <p:attrName>ppt_y</p:attrName>
                                        </p:attrNameLst>
                                      </p:cBhvr>
                                    </p:animMotion>
                                    <p:animEffect transition="out" filter="fade">
                                      <p:cBhvr>
                                        <p:cTn id="16" dur="1000"/>
                                        <p:tgtEl>
                                          <p:spTgt spid="6149"/>
                                        </p:tgtEl>
                                      </p:cBhvr>
                                    </p:animEffect>
                                    <p:set>
                                      <p:cBhvr>
                                        <p:cTn id="17" dur="1" fill="hold">
                                          <p:stCondLst>
                                            <p:cond delay="999"/>
                                          </p:stCondLst>
                                        </p:cTn>
                                        <p:tgtEl>
                                          <p:spTgt spid="6149"/>
                                        </p:tgtEl>
                                        <p:attrNameLst>
                                          <p:attrName>style.visibility</p:attrName>
                                        </p:attrNameLst>
                                      </p:cBhvr>
                                      <p:to>
                                        <p:strVal val="hidden"/>
                                      </p:to>
                                    </p:set>
                                  </p:childTnLst>
                                </p:cTn>
                              </p:par>
                            </p:childTnLst>
                          </p:cTn>
                        </p:par>
                      </p:childTnLst>
                    </p:cTn>
                  </p:par>
                </p:childTnLst>
              </p:cTn>
              <p:nextCondLst>
                <p:cond evt="onClick" delay="0">
                  <p:tgtEl>
                    <p:spTgt spid="6149"/>
                  </p:tgtEl>
                </p:cond>
              </p:nextCondLst>
            </p:seq>
            <p:seq concurrent="1" nextAc="seek">
              <p:cTn id="18" restart="whenNotActive" fill="hold" evtFilter="cancelBubble" nodeType="interactiveSeq">
                <p:stCondLst>
                  <p:cond evt="onClick" delay="0">
                    <p:tgtEl>
                      <p:spTgt spid="615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52" presetClass="exit" presetSubtype="0" fill="hold" nodeType="clickEffect">
                                  <p:stCondLst>
                                    <p:cond delay="0"/>
                                  </p:stCondLst>
                                  <p:childTnLst>
                                    <p:animScale>
                                      <p:cBhvr>
                                        <p:cTn id="22" dur="1000" accel="50000">
                                          <p:stCondLst>
                                            <p:cond delay="0"/>
                                          </p:stCondLst>
                                        </p:cTn>
                                        <p:tgtEl>
                                          <p:spTgt spid="6151"/>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3" dur="1000" accel="50000">
                                          <p:stCondLst>
                                            <p:cond delay="0"/>
                                          </p:stCondLst>
                                        </p:cTn>
                                        <p:tgtEl>
                                          <p:spTgt spid="6151"/>
                                        </p:tgtEl>
                                        <p:attrNameLst>
                                          <p:attrName>ppt_x</p:attrName>
                                          <p:attrName>ppt_y</p:attrName>
                                        </p:attrNameLst>
                                      </p:cBhvr>
                                    </p:animMotion>
                                    <p:animEffect transition="out" filter="fade">
                                      <p:cBhvr>
                                        <p:cTn id="24" dur="1000"/>
                                        <p:tgtEl>
                                          <p:spTgt spid="6151"/>
                                        </p:tgtEl>
                                      </p:cBhvr>
                                    </p:animEffect>
                                    <p:set>
                                      <p:cBhvr>
                                        <p:cTn id="25" dur="1" fill="hold">
                                          <p:stCondLst>
                                            <p:cond delay="999"/>
                                          </p:stCondLst>
                                        </p:cTn>
                                        <p:tgtEl>
                                          <p:spTgt spid="6151"/>
                                        </p:tgtEl>
                                        <p:attrNameLst>
                                          <p:attrName>style.visibility</p:attrName>
                                        </p:attrNameLst>
                                      </p:cBhvr>
                                      <p:to>
                                        <p:strVal val="hidden"/>
                                      </p:to>
                                    </p:set>
                                  </p:childTnLst>
                                </p:cTn>
                              </p:par>
                            </p:childTnLst>
                          </p:cTn>
                        </p:par>
                      </p:childTnLst>
                    </p:cTn>
                  </p:par>
                </p:childTnLst>
              </p:cTn>
              <p:nextCondLst>
                <p:cond evt="onClick" delay="0">
                  <p:tgtEl>
                    <p:spTgt spid="6151"/>
                  </p:tgtEl>
                </p:cond>
              </p:nextCondLst>
            </p:seq>
            <p:seq concurrent="1" nextAc="seek">
              <p:cTn id="26" restart="whenNotActive" fill="hold" evtFilter="cancelBubble" nodeType="interactiveSeq">
                <p:stCondLst>
                  <p:cond evt="onClick" delay="0">
                    <p:tgtEl>
                      <p:spTgt spid="6153"/>
                    </p:tgtEl>
                  </p:cond>
                </p:stCondLst>
                <p:endSync evt="end" delay="0">
                  <p:rtn val="all"/>
                </p:endSync>
                <p:childTnLst>
                  <p:par>
                    <p:cTn id="27" fill="hold" nodeType="clickPar">
                      <p:stCondLst>
                        <p:cond delay="0"/>
                      </p:stCondLst>
                      <p:childTnLst>
                        <p:par>
                          <p:cTn id="28" fill="hold" nodeType="withGroup">
                            <p:stCondLst>
                              <p:cond delay="0"/>
                            </p:stCondLst>
                            <p:childTnLst>
                              <p:par>
                                <p:cTn id="29" presetID="52" presetClass="exit" presetSubtype="0" fill="hold" nodeType="clickEffect">
                                  <p:stCondLst>
                                    <p:cond delay="0"/>
                                  </p:stCondLst>
                                  <p:childTnLst>
                                    <p:animScale>
                                      <p:cBhvr>
                                        <p:cTn id="30" dur="1000" accel="50000">
                                          <p:stCondLst>
                                            <p:cond delay="0"/>
                                          </p:stCondLst>
                                        </p:cTn>
                                        <p:tgtEl>
                                          <p:spTgt spid="615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1" dur="1000" accel="50000">
                                          <p:stCondLst>
                                            <p:cond delay="0"/>
                                          </p:stCondLst>
                                        </p:cTn>
                                        <p:tgtEl>
                                          <p:spTgt spid="6153"/>
                                        </p:tgtEl>
                                        <p:attrNameLst>
                                          <p:attrName>ppt_x</p:attrName>
                                          <p:attrName>ppt_y</p:attrName>
                                        </p:attrNameLst>
                                      </p:cBhvr>
                                    </p:animMotion>
                                    <p:animEffect transition="out" filter="fade">
                                      <p:cBhvr>
                                        <p:cTn id="32" dur="1000"/>
                                        <p:tgtEl>
                                          <p:spTgt spid="6153"/>
                                        </p:tgtEl>
                                      </p:cBhvr>
                                    </p:animEffect>
                                    <p:set>
                                      <p:cBhvr>
                                        <p:cTn id="33" dur="1" fill="hold">
                                          <p:stCondLst>
                                            <p:cond delay="999"/>
                                          </p:stCondLst>
                                        </p:cTn>
                                        <p:tgtEl>
                                          <p:spTgt spid="6153"/>
                                        </p:tgtEl>
                                        <p:attrNameLst>
                                          <p:attrName>style.visibility</p:attrName>
                                        </p:attrNameLst>
                                      </p:cBhvr>
                                      <p:to>
                                        <p:strVal val="hidden"/>
                                      </p:to>
                                    </p:set>
                                  </p:childTnLst>
                                </p:cTn>
                              </p:par>
                            </p:childTnLst>
                          </p:cTn>
                        </p:par>
                      </p:childTnLst>
                    </p:cTn>
                  </p:par>
                </p:childTnLst>
              </p:cTn>
              <p:nextCondLst>
                <p:cond evt="onClick" delay="0">
                  <p:tgtEl>
                    <p:spTgt spid="615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638</Words>
  <Application>Microsoft Office PowerPoint</Application>
  <PresentationFormat>Widescreen</PresentationFormat>
  <Paragraphs>64</Paragraphs>
  <Slides>22</Slides>
  <Notes>6</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22</vt:i4>
      </vt:variant>
    </vt:vector>
  </HeadingPairs>
  <TitlesOfParts>
    <vt:vector size="33" baseType="lpstr">
      <vt:lpstr>UTM Avo</vt:lpstr>
      <vt:lpstr>Yusei Magic</vt:lpstr>
      <vt:lpstr>Calibri</vt:lpstr>
      <vt:lpstr>Impact</vt:lpstr>
      <vt:lpstr>Wingdings</vt:lpstr>
      <vt:lpstr>Calibri Light</vt:lpstr>
      <vt:lpstr>Arial</vt:lpstr>
      <vt:lpstr>Office Theme</vt:lpstr>
      <vt:lpstr>2_Office Theme</vt:lpstr>
      <vt:lpstr>1_Office Theme</vt:lpstr>
      <vt:lpstr>Default Design</vt:lpstr>
      <vt:lpstr>Tuần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Thu Thu</cp:lastModifiedBy>
  <cp:revision>36</cp:revision>
  <dcterms:created xsi:type="dcterms:W3CDTF">2023-10-19T01:39:18Z</dcterms:created>
  <dcterms:modified xsi:type="dcterms:W3CDTF">2025-10-29T02:20:02Z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2025-10-29T00:21:41Z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229df226-cb59-49e4-a999-eb086f294a76</vt:lpwstr>
  </property>
  <property fmtid="{D5CDD505-2E9C-101B-9397-08002B2CF9AE}" pid="7" name="MSIP_Label_defa4170-0d19-0005-0004-bc88714345d2_ActionId">
    <vt:lpwstr>6d7e4f9d-658d-4cab-82cb-25a85dc38d76</vt:lpwstr>
  </property>
  <property fmtid="{D5CDD505-2E9C-101B-9397-08002B2CF9AE}" pid="8" name="MSIP_Label_defa4170-0d19-0005-0004-bc88714345d2_ContentBits">
    <vt:lpwstr>0</vt:lpwstr>
  </property>
  <property fmtid="{D5CDD505-2E9C-101B-9397-08002B2CF9AE}" pid="9" name="MSIP_Label_defa4170-0d19-0005-0004-bc88714345d2_Tag">
    <vt:lpwstr>10, 3, 0, 1</vt:lpwstr>
  </property>
</Properties>
</file>