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72" r:id="rId2"/>
    <p:sldMasterId id="2147483684" r:id="rId3"/>
  </p:sldMasterIdLst>
  <p:notesMasterIdLst>
    <p:notesMasterId r:id="rId15"/>
  </p:notesMasterIdLst>
  <p:sldIdLst>
    <p:sldId id="256" r:id="rId4"/>
    <p:sldId id="259" r:id="rId5"/>
    <p:sldId id="266" r:id="rId6"/>
    <p:sldId id="261" r:id="rId7"/>
    <p:sldId id="285" r:id="rId8"/>
    <p:sldId id="268" r:id="rId9"/>
    <p:sldId id="284" r:id="rId10"/>
    <p:sldId id="263" r:id="rId11"/>
    <p:sldId id="270" r:id="rId12"/>
    <p:sldId id="279" r:id="rId13"/>
    <p:sldId id="280" r:id="rId14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F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68"/>
    <p:restoredTop sz="94676"/>
  </p:normalViewPr>
  <p:slideViewPr>
    <p:cSldViewPr snapToGrid="0">
      <p:cViewPr varScale="1">
        <p:scale>
          <a:sx n="73" d="100"/>
          <a:sy n="73" d="100"/>
        </p:scale>
        <p:origin x="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D3C7B-AE26-C144-9F56-34EBD7C4CAEA}" type="datetimeFigureOut">
              <a:rPr lang="en-VN" smtClean="0"/>
              <a:t>10/30/2025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F3F25-849A-3144-AE0A-A0E2D53CCECA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007116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CB359-C368-FAAB-58D5-0D02FBB3D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032F6F-935E-C66B-8985-FCC117989D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BAB38-F9B1-12E8-4194-CD76A9D9A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0F5B9-0BBA-6237-AA41-7C8A68FB5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3F7DC-A0D2-2B59-3108-A6C6969B3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97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B10C0-86E6-71B8-02C1-6ADF11245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9FDAF7-A048-683D-CCCC-A63BA5B51F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BC5C8-39F6-6DD7-9FBA-7C02F011C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DA172-8CFC-0C43-AABF-1121A5E1C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E851D-8129-DE77-B672-9040F1A25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66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0A3BDA-1EAA-353D-F8DE-1FA3FAC253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114AA8-3789-CBC3-5C55-CAEDF3B88E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B3290-4B06-5823-1D14-C03BE4FA6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E6A11-9C61-AEB0-DA00-C59F4DD3A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08BEB-E646-E98F-031B-DAA706C80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43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37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8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49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63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40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445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811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08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DD68C-4EF3-3E93-F0E4-7A1EAF30A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A9882-3F56-BADC-45F5-A1FA9E284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2AE65-1C31-E61D-C80A-17679EA4F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17C64-8BD3-3E2A-43D6-03E984216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A8E1E-00B5-FF84-1631-BE2FDBC68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42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15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3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481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531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111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82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320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9322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557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2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7DA0A-999E-F79D-3D7B-BC0F80AB9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93E550-A2B2-1FD4-FC5E-0155D7D38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FD8D4-E3E9-3387-ECDD-20703B533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E3999-2E2F-4649-76D3-B231DD652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3A913-02D6-7024-9DDD-B530DE88D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561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112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53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753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10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A10D7-43E2-27E6-B52B-80214C7A8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B1AF0-1660-95CB-8909-C7079FB0B4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2CF109-C42D-ABD0-92C8-8E04F6898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43B5F6-C21A-532C-A7A0-20FFA9B88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4B400-062F-F623-23E7-2F390EBF3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765A9-6170-524F-1675-81BB37932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06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7FFF5-B0CD-4F13-AC32-B2D3C699D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D59DCE-D1E5-36F7-3C1C-28022F721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AE6A7-B025-35F2-355E-7BB5EAA86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54B650-45FF-38E4-C8D8-C877757FA3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899E66-9168-3AF3-51A1-AC9160720B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53256E-39DB-9C33-4E7F-391F27F04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B8C339-1E2E-D100-3748-06F1DA82A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6C3A0B-C84F-EB4D-66BA-36B5DCDD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13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26ED7-C03A-95E1-BC49-5FD53FCD9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8AF172-E041-99AC-255A-8B5AB21FC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C00131-E27D-75AB-A7EA-C5355539F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567D31-2DC5-DB2A-29BF-E0835B101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01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01730-6A3E-18EC-47DD-A614769CD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4E3FDD-3A6C-B024-AEC6-BED99AB0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FCE5AC-7F66-41A2-B146-4000CBB93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19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C3546-C49D-9798-0C37-F80C19352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CA46A-6FFF-8B45-A293-C794CFBD6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469AA1-2D1A-3054-CDD6-567969990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22BBB5-2CDF-8FC1-981F-4A0C5518A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FD70F-5533-0BBF-9AEF-91CAC5B0F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28F2FB-2DEE-F0A1-465D-C673D139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20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939B4-E217-B28D-30FF-2C0AB0D75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43FFDC-E88F-1F0C-ECF0-7AA21FFA71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BE10CB-D284-A341-F846-78EED0D97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D62789-07EF-DBB0-122A-BEA8179E6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C2917-4D78-E2C5-B240-2C83A2A02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4E6FDF-BCDB-7F7A-F813-4FDA4DCAD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17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CE697A-28CD-EDD6-6415-D3C701EC5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A0CBA-D392-B3C6-11C8-2B7A43CDA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FCAAC-A88B-1C44-0137-1A638B2A3B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5F583-0148-4553-964E-C48E0D09F0A7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EEFD4-4D1A-FAD6-8C8F-648DA608D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C7197-0211-521E-ABF8-E35EA0FC83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967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949BE-1264-40E4-BDA5-77919F8C2881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0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CCB7BBCD-1B94-0ABF-54FA-C41F30EA8391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10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hoc10donghanhcunggiaovientieuhoc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4.png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3-tap-1/1/134/57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3-tap-1/1/134/57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3-tap-1/1/134/57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22D710-9615-2315-A865-46F9FB8BA6AA}"/>
              </a:ext>
            </a:extLst>
          </p:cNvPr>
          <p:cNvSpPr txBox="1"/>
          <p:nvPr/>
        </p:nvSpPr>
        <p:spPr>
          <a:xfrm>
            <a:off x="8910084" y="141514"/>
            <a:ext cx="328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TIẾNG VIỆT 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C9D062-DAD5-79B5-C3F9-C8EC10FAC07A}"/>
              </a:ext>
            </a:extLst>
          </p:cNvPr>
          <p:cNvSpPr/>
          <p:nvPr/>
        </p:nvSpPr>
        <p:spPr>
          <a:xfrm>
            <a:off x="10994961" y="730646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1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63D72D3-0655-742A-1739-650672E142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152" y="1192311"/>
            <a:ext cx="4078014" cy="1242146"/>
          </a:xfrm>
        </p:spPr>
        <p:txBody>
          <a:bodyPr>
            <a:normAutofit/>
          </a:bodyPr>
          <a:lstStyle/>
          <a:p>
            <a:r>
              <a:rPr lang="en-US" sz="5400" b="1" dirty="0" err="1">
                <a:solidFill>
                  <a:srgbClr val="001F60"/>
                </a:solidFill>
                <a:latin typeface="UTM Avo" panose="02040603050506020204" pitchFamily="18" charset="0"/>
              </a:rPr>
              <a:t>Tuần</a:t>
            </a:r>
            <a:r>
              <a:rPr lang="en-US" sz="5400" b="1" dirty="0">
                <a:solidFill>
                  <a:srgbClr val="001F60"/>
                </a:solidFill>
                <a:latin typeface="UTM Avo" panose="02040603050506020204" pitchFamily="18" charset="0"/>
              </a:rPr>
              <a:t> 8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2B695205-2C54-FA03-4CF6-6BFEC22005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2166" y="1433814"/>
            <a:ext cx="9144000" cy="29897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5400" b="1" u="sng" dirty="0" err="1">
                <a:solidFill>
                  <a:srgbClr val="FF0000"/>
                </a:solidFill>
                <a:latin typeface="UTM Avo" panose="02040603050506020204" pitchFamily="18" charset="0"/>
              </a:rPr>
              <a:t>Góc</a:t>
            </a:r>
            <a:r>
              <a:rPr lang="en-US" sz="5400" b="1" u="sng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u="sng" dirty="0" err="1">
                <a:solidFill>
                  <a:srgbClr val="FF0000"/>
                </a:solidFill>
                <a:latin typeface="UTM Avo" panose="02040603050506020204" pitchFamily="18" charset="0"/>
              </a:rPr>
              <a:t>sáng</a:t>
            </a:r>
            <a:r>
              <a:rPr lang="en-US" sz="5400" b="1" u="sng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u="sng" dirty="0" err="1">
                <a:solidFill>
                  <a:srgbClr val="FF0000"/>
                </a:solidFill>
                <a:latin typeface="UTM Avo" panose="02040603050506020204" pitchFamily="18" charset="0"/>
              </a:rPr>
              <a:t>tạo</a:t>
            </a:r>
            <a:r>
              <a:rPr lang="en-US" sz="5400" b="1" u="sng" dirty="0">
                <a:solidFill>
                  <a:srgbClr val="FF0000"/>
                </a:solidFill>
                <a:latin typeface="UTM Avo" panose="020406030505060202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Viết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vẽ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về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mái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ấm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gia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đình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162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541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B027CB-33A2-DB8E-FDCD-11D3E26EE0D0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B4BD1-2902-EC4A-0F38-79BCCA9B2602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kết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nối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cộng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đồng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giáo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viên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và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nhận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thêm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nhiều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tài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liệu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giảng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dạy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quý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thầy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cô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tham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Group Facebook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theo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đường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link: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7F7C17-E574-9332-676F-7B4FC88CD262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hlinkClick r:id="rId3"/>
            <a:extLst>
              <a:ext uri="{FF2B5EF4-FFF2-40B4-BE49-F238E27FC236}">
                <a16:creationId xmlns:a16="http://schemas.microsoft.com/office/drawing/2014/main" id="{EEDCC7DA-65BA-6B5F-4904-487E4956658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Hoc10 – Đồng hành cùng giáo viên tiểu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B892AE-66B0-F635-0B83-4AD3E5525730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Hoặc truy cập qua QR code</a:t>
            </a:r>
          </a:p>
        </p:txBody>
      </p:sp>
      <p:pic>
        <p:nvPicPr>
          <p:cNvPr id="1026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7E39AE3B-04ED-AC20-C486-F5B9A97F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32875A-4427-A797-26A3-6FCDC20AC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</p:spPr>
      </p:pic>
    </p:spTree>
    <p:extLst>
      <p:ext uri="{BB962C8B-B14F-4D97-AF65-F5344CB8AC3E}">
        <p14:creationId xmlns:p14="http://schemas.microsoft.com/office/powerpoint/2010/main" val="24753356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B1BDC085-DEE6-4FCC-6E95-A4BE3711DC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083" y="3015453"/>
            <a:ext cx="3189835" cy="176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456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99C7307-78AE-DA4A-AEC2-EB59F2E1B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7260" y="2030248"/>
            <a:ext cx="5908920" cy="4347345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A4835C9F-90A1-8433-B636-5D229A44F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1403046"/>
            <a:ext cx="7294179" cy="40519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DE8D5A7-4082-CEA3-72A0-4CD4428B8F91}"/>
              </a:ext>
            </a:extLst>
          </p:cNvPr>
          <p:cNvSpPr txBox="1"/>
          <p:nvPr/>
        </p:nvSpPr>
        <p:spPr>
          <a:xfrm>
            <a:off x="625776" y="2030248"/>
            <a:ext cx="6090334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36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 </a:t>
            </a:r>
            <a:r>
              <a:rPr lang="en-US" sz="36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Tìm</a:t>
            </a:r>
            <a:r>
              <a:rPr lang="en-US" sz="36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hiểu</a:t>
            </a:r>
            <a:r>
              <a:rPr lang="en-US" sz="36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quy</a:t>
            </a:r>
            <a:r>
              <a:rPr lang="en-US" sz="36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trình</a:t>
            </a:r>
            <a:r>
              <a:rPr lang="en-US" sz="36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để</a:t>
            </a:r>
            <a:r>
              <a:rPr lang="en-US" sz="36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viết</a:t>
            </a:r>
            <a:r>
              <a:rPr lang="en-US" sz="36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hoặc</a:t>
            </a:r>
            <a:r>
              <a:rPr lang="en-US" sz="36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vẽ</a:t>
            </a:r>
            <a:r>
              <a:rPr lang="en-US" sz="36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về</a:t>
            </a:r>
            <a:r>
              <a:rPr lang="en-US" sz="36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mái</a:t>
            </a:r>
            <a:r>
              <a:rPr lang="en-US" sz="36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ấm</a:t>
            </a:r>
            <a:r>
              <a:rPr lang="en-US" sz="36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thân</a:t>
            </a:r>
            <a:r>
              <a:rPr lang="en-US" sz="36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yêu</a:t>
            </a:r>
            <a:r>
              <a:rPr lang="en-US" sz="36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của</a:t>
            </a:r>
            <a:r>
              <a:rPr lang="en-US" sz="36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mỗi</a:t>
            </a:r>
            <a:r>
              <a:rPr lang="en-US" sz="36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chúng</a:t>
            </a:r>
            <a:r>
              <a:rPr lang="en-US" sz="36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ta.</a:t>
            </a:r>
          </a:p>
        </p:txBody>
      </p:sp>
      <p:pic>
        <p:nvPicPr>
          <p:cNvPr id="13" name="Picture 15">
            <a:extLst>
              <a:ext uri="{FF2B5EF4-FFF2-40B4-BE49-F238E27FC236}">
                <a16:creationId xmlns:a16="http://schemas.microsoft.com/office/drawing/2014/main" id="{9FA7C4F1-B258-906D-5B88-46B8440211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25775" y="4682123"/>
            <a:ext cx="5290887" cy="217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135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E3932D10-3DF9-E3DF-99A2-0508C8E429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083" y="3015453"/>
            <a:ext cx="3189835" cy="176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608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697E9380-9C39-9604-B88F-0475BD37EF9E}"/>
              </a:ext>
            </a:extLst>
          </p:cNvPr>
          <p:cNvSpPr txBox="1"/>
          <p:nvPr/>
        </p:nvSpPr>
        <p:spPr>
          <a:xfrm>
            <a:off x="1038000" y="4247746"/>
            <a:ext cx="9563756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Ngôi</a:t>
            </a:r>
            <a:r>
              <a:rPr lang="en-US" sz="24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nhà</a:t>
            </a:r>
            <a:r>
              <a:rPr lang="en-US" sz="24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nằm</a:t>
            </a:r>
            <a:r>
              <a:rPr lang="en-US" sz="24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sâu</a:t>
            </a:r>
            <a:r>
              <a:rPr lang="en-US" sz="24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trong</a:t>
            </a:r>
            <a:r>
              <a:rPr lang="en-US" sz="24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một</a:t>
            </a:r>
            <a:r>
              <a:rPr lang="en-US" sz="24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ngõ</a:t>
            </a:r>
            <a:r>
              <a:rPr lang="en-US" sz="24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nhỏ</a:t>
            </a:r>
            <a:r>
              <a:rPr lang="en-US" sz="24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yên</a:t>
            </a:r>
            <a:r>
              <a:rPr lang="en-US" sz="24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tĩnh</a:t>
            </a:r>
            <a:r>
              <a:rPr lang="en-US" sz="24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3A1734-EE48-AD47-9527-DBD240F90C7C}"/>
              </a:ext>
            </a:extLst>
          </p:cNvPr>
          <p:cNvSpPr txBox="1"/>
          <p:nvPr/>
        </p:nvSpPr>
        <p:spPr>
          <a:xfrm>
            <a:off x="1038000" y="5045519"/>
            <a:ext cx="10805684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Trong</a:t>
            </a:r>
            <a:r>
              <a:rPr lang="en-US" sz="24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ngôi</a:t>
            </a:r>
            <a:r>
              <a:rPr lang="en-US" sz="24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nhà</a:t>
            </a:r>
            <a:r>
              <a:rPr lang="en-US" sz="24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này</a:t>
            </a:r>
            <a:r>
              <a:rPr lang="en-US" sz="24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ông</a:t>
            </a:r>
            <a:r>
              <a:rPr lang="en-US" sz="24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bà</a:t>
            </a:r>
            <a:r>
              <a:rPr lang="en-US" sz="24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bố</a:t>
            </a:r>
            <a:r>
              <a:rPr lang="en-US" sz="24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mẹ</a:t>
            </a:r>
            <a:r>
              <a:rPr lang="en-US" sz="24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và</a:t>
            </a:r>
            <a:r>
              <a:rPr lang="en-US" sz="24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hai</a:t>
            </a:r>
            <a:r>
              <a:rPr lang="en-US" sz="24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chị</a:t>
            </a:r>
            <a:r>
              <a:rPr lang="en-US" sz="24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em</a:t>
            </a:r>
            <a:r>
              <a:rPr lang="en-US" sz="24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tôi</a:t>
            </a:r>
            <a:r>
              <a:rPr lang="en-US" sz="24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sống</a:t>
            </a:r>
            <a:r>
              <a:rPr lang="en-US" sz="24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rất</a:t>
            </a:r>
            <a:r>
              <a:rPr lang="en-US" sz="24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đầm</a:t>
            </a:r>
            <a:r>
              <a:rPr lang="en-US" sz="24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ấm</a:t>
            </a:r>
            <a:r>
              <a:rPr lang="en-US" sz="24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hạnh</a:t>
            </a:r>
            <a:r>
              <a:rPr lang="en-US" sz="24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phúc</a:t>
            </a:r>
            <a:r>
              <a:rPr lang="en-US" sz="24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E77552-357F-EDB4-1CA4-BAE5378E1CFE}"/>
              </a:ext>
            </a:extLst>
          </p:cNvPr>
          <p:cNvSpPr txBox="1"/>
          <p:nvPr/>
        </p:nvSpPr>
        <p:spPr>
          <a:xfrm>
            <a:off x="896766" y="5634591"/>
            <a:ext cx="10888736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Ngôi</a:t>
            </a:r>
            <a:r>
              <a:rPr lang="en-US" sz="24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nhà</a:t>
            </a:r>
            <a:r>
              <a:rPr lang="en-US" sz="24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có</a:t>
            </a:r>
            <a:r>
              <a:rPr lang="en-US" sz="24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một</a:t>
            </a:r>
            <a:r>
              <a:rPr lang="en-US" sz="24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phòng</a:t>
            </a:r>
            <a:r>
              <a:rPr lang="en-US" sz="24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khách</a:t>
            </a:r>
            <a:r>
              <a:rPr lang="en-US" sz="24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khá</a:t>
            </a:r>
            <a:r>
              <a:rPr lang="en-US" sz="24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rộng</a:t>
            </a:r>
            <a:r>
              <a:rPr lang="en-US" sz="24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ba</a:t>
            </a:r>
            <a:r>
              <a:rPr lang="en-US" sz="24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phòng</a:t>
            </a:r>
            <a:r>
              <a:rPr lang="en-US" sz="24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ngủ</a:t>
            </a:r>
            <a:r>
              <a:rPr lang="en-US" sz="24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ấm</a:t>
            </a:r>
            <a:r>
              <a:rPr lang="en-US" sz="24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cúng</a:t>
            </a:r>
            <a:r>
              <a:rPr lang="en-US" sz="24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một</a:t>
            </a:r>
            <a:r>
              <a:rPr lang="en-US" sz="24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gian</a:t>
            </a:r>
            <a:r>
              <a:rPr lang="en-US" sz="24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bếp</a:t>
            </a:r>
            <a:r>
              <a:rPr lang="en-US" sz="24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nhỏ</a:t>
            </a:r>
            <a:r>
              <a:rPr lang="en-US" sz="24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và</a:t>
            </a:r>
            <a:r>
              <a:rPr lang="en-US" sz="24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một</a:t>
            </a:r>
            <a:r>
              <a:rPr lang="en-US" sz="24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nhà</a:t>
            </a:r>
            <a:r>
              <a:rPr lang="en-US" sz="24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vệ</a:t>
            </a:r>
            <a:r>
              <a:rPr lang="en-US" sz="24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sinh</a:t>
            </a:r>
            <a:r>
              <a:rPr lang="en-US" sz="24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sạch</a:t>
            </a:r>
            <a:r>
              <a:rPr lang="en-US" sz="24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sẽ</a:t>
            </a:r>
            <a:r>
              <a:rPr lang="en-US" sz="24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.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F44B94F-137F-2A02-1B78-0F442C216EEA}"/>
              </a:ext>
            </a:extLst>
          </p:cNvPr>
          <p:cNvSpPr/>
          <p:nvPr/>
        </p:nvSpPr>
        <p:spPr>
          <a:xfrm>
            <a:off x="265264" y="4238355"/>
            <a:ext cx="622000" cy="613244"/>
          </a:xfrm>
          <a:prstGeom prst="ellipse">
            <a:avLst/>
          </a:prstGeom>
          <a:solidFill>
            <a:srgbClr val="FFFF66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sym typeface="Arial"/>
              </a:rPr>
              <a:t>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A53202D-1331-93D9-2227-B5D521BE5131}"/>
              </a:ext>
            </a:extLst>
          </p:cNvPr>
          <p:cNvSpPr/>
          <p:nvPr/>
        </p:nvSpPr>
        <p:spPr>
          <a:xfrm>
            <a:off x="265264" y="4238355"/>
            <a:ext cx="622000" cy="61324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rgbClr val="FFFF6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/>
              <a:sym typeface="Arial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70A8875-323B-9931-2561-81536AEB9526}"/>
              </a:ext>
            </a:extLst>
          </p:cNvPr>
          <p:cNvSpPr/>
          <p:nvPr/>
        </p:nvSpPr>
        <p:spPr>
          <a:xfrm>
            <a:off x="257671" y="5045519"/>
            <a:ext cx="622000" cy="613244"/>
          </a:xfrm>
          <a:prstGeom prst="ellipse">
            <a:avLst/>
          </a:prstGeom>
          <a:solidFill>
            <a:srgbClr val="FFFF66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sym typeface="Arial"/>
              </a:rPr>
              <a:t>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0EB1AF2-0352-557A-11B3-1B0299D6064B}"/>
              </a:ext>
            </a:extLst>
          </p:cNvPr>
          <p:cNvSpPr/>
          <p:nvPr/>
        </p:nvSpPr>
        <p:spPr>
          <a:xfrm>
            <a:off x="257670" y="5045519"/>
            <a:ext cx="622000" cy="61324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rgbClr val="FFFF6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/>
              <a:sym typeface="Arial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7DC045B-9D42-315B-038A-72578B92A8F9}"/>
              </a:ext>
            </a:extLst>
          </p:cNvPr>
          <p:cNvSpPr/>
          <p:nvPr/>
        </p:nvSpPr>
        <p:spPr>
          <a:xfrm>
            <a:off x="265264" y="5852683"/>
            <a:ext cx="622000" cy="613244"/>
          </a:xfrm>
          <a:prstGeom prst="ellipse">
            <a:avLst/>
          </a:prstGeom>
          <a:solidFill>
            <a:srgbClr val="FFFF66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sym typeface="Arial"/>
              </a:rPr>
              <a:t>4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CADC866-F41B-1452-33D3-8392D97126A7}"/>
              </a:ext>
            </a:extLst>
          </p:cNvPr>
          <p:cNvSpPr/>
          <p:nvPr/>
        </p:nvSpPr>
        <p:spPr>
          <a:xfrm>
            <a:off x="265264" y="5852683"/>
            <a:ext cx="622000" cy="61324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rgbClr val="FFFF6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C8D33B-3010-9DA9-750A-8F5B991F5683}"/>
              </a:ext>
            </a:extLst>
          </p:cNvPr>
          <p:cNvSpPr txBox="1"/>
          <p:nvPr/>
        </p:nvSpPr>
        <p:spPr>
          <a:xfrm>
            <a:off x="863842" y="1686654"/>
            <a:ext cx="11328158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b="1" kern="0" dirty="0" err="1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Đó</a:t>
            </a:r>
            <a:r>
              <a:rPr lang="en-US" sz="2400" b="1" kern="0" dirty="0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là</a:t>
            </a:r>
            <a:r>
              <a:rPr lang="en-US" sz="2400" b="1" kern="0" dirty="0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một</a:t>
            </a:r>
            <a:r>
              <a:rPr lang="en-US" sz="2400" b="1" kern="0" dirty="0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ngôi</a:t>
            </a:r>
            <a:r>
              <a:rPr lang="en-US" sz="2400" b="1" kern="0" dirty="0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nhà</a:t>
            </a:r>
            <a:r>
              <a:rPr lang="en-US" sz="2400" b="1" kern="0" dirty="0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xinh</a:t>
            </a:r>
            <a:r>
              <a:rPr lang="en-US" sz="2400" b="1" kern="0" dirty="0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xắn</a:t>
            </a:r>
            <a:r>
              <a:rPr lang="en-US" sz="2400" b="1" kern="0" dirty="0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lợp</a:t>
            </a:r>
            <a:r>
              <a:rPr lang="en-US" sz="2400" b="1" kern="0" dirty="0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mái</a:t>
            </a:r>
            <a:r>
              <a:rPr lang="en-US" sz="2400" b="1" kern="0" dirty="0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đỏ</a:t>
            </a:r>
            <a:r>
              <a:rPr lang="en-US" sz="2400" b="1" kern="0" dirty="0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, </a:t>
            </a:r>
            <a:r>
              <a:rPr lang="en-US" sz="2400" b="1" kern="0" dirty="0" err="1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những</a:t>
            </a:r>
            <a:r>
              <a:rPr lang="en-US" sz="2400" b="1" kern="0" dirty="0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cánh</a:t>
            </a:r>
            <a:r>
              <a:rPr lang="en-US" sz="2400" b="1" kern="0" dirty="0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cửa</a:t>
            </a:r>
            <a:r>
              <a:rPr lang="en-US" sz="2400" b="1" kern="0" dirty="0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gỗ</a:t>
            </a:r>
            <a:r>
              <a:rPr lang="en-US" sz="2400" b="1" kern="0" dirty="0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sơn</a:t>
            </a:r>
            <a:r>
              <a:rPr lang="en-US" sz="2400" b="1" kern="0" dirty="0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màu</a:t>
            </a:r>
            <a:r>
              <a:rPr lang="en-US" sz="2400" b="1" kern="0" dirty="0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nâu</a:t>
            </a:r>
            <a:r>
              <a:rPr lang="en-US" sz="2400" b="1" kern="0" dirty="0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đã</a:t>
            </a:r>
            <a:r>
              <a:rPr lang="en-US" sz="2400" b="1" kern="0" dirty="0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phai</a:t>
            </a:r>
            <a:r>
              <a:rPr lang="en-US" sz="2400" b="1" kern="0" dirty="0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màu</a:t>
            </a:r>
            <a:r>
              <a:rPr lang="en-US" sz="2400" b="1" kern="0" dirty="0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D5AED3-2E4E-58BC-5C7A-5A6274F0ED80}"/>
              </a:ext>
            </a:extLst>
          </p:cNvPr>
          <p:cNvSpPr txBox="1"/>
          <p:nvPr/>
        </p:nvSpPr>
        <p:spPr>
          <a:xfrm>
            <a:off x="1038000" y="2669510"/>
            <a:ext cx="10805685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b="1" kern="0" dirty="0" err="1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Trước</a:t>
            </a:r>
            <a:r>
              <a:rPr lang="en-US" sz="2400" b="1" kern="0" dirty="0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nhà</a:t>
            </a:r>
            <a:r>
              <a:rPr lang="en-US" sz="2400" b="1" kern="0" dirty="0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có</a:t>
            </a:r>
            <a:r>
              <a:rPr lang="en-US" sz="2400" b="1" kern="0" dirty="0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một</a:t>
            </a:r>
            <a:r>
              <a:rPr lang="en-US" sz="2400" b="1" kern="0" dirty="0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mảnh</a:t>
            </a:r>
            <a:r>
              <a:rPr lang="en-US" sz="2400" b="1" kern="0" dirty="0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vườn</a:t>
            </a:r>
            <a:r>
              <a:rPr lang="en-US" sz="2400" b="1" kern="0" dirty="0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nhỏ</a:t>
            </a:r>
            <a:r>
              <a:rPr lang="en-US" sz="2400" b="1" kern="0" dirty="0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trồng</a:t>
            </a:r>
            <a:r>
              <a:rPr lang="en-US" sz="2400" b="1" kern="0" dirty="0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rau</a:t>
            </a:r>
            <a:r>
              <a:rPr lang="en-US" sz="2400" b="1" kern="0" dirty="0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, </a:t>
            </a:r>
            <a:r>
              <a:rPr lang="en-US" sz="2400" b="1" kern="0" dirty="0" err="1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trồng</a:t>
            </a:r>
            <a:r>
              <a:rPr lang="en-US" sz="2400" b="1" kern="0" dirty="0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hoa</a:t>
            </a:r>
            <a:r>
              <a:rPr lang="en-US" sz="2400" b="1" kern="0" dirty="0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và</a:t>
            </a:r>
            <a:r>
              <a:rPr lang="en-US" sz="2400" b="1" kern="0" dirty="0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mấy</a:t>
            </a:r>
            <a:r>
              <a:rPr lang="en-US" sz="2400" b="1" kern="0" dirty="0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cây</a:t>
            </a:r>
            <a:r>
              <a:rPr lang="en-US" sz="2400" b="1" kern="0" dirty="0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hồng</a:t>
            </a:r>
            <a:r>
              <a:rPr lang="en-US" sz="2400" b="1" kern="0" dirty="0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lộc</a:t>
            </a:r>
            <a:r>
              <a:rPr lang="en-US" sz="2400" b="1" kern="0" dirty="0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lá</a:t>
            </a:r>
            <a:r>
              <a:rPr lang="en-US" sz="2400" b="1" kern="0" dirty="0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đỏ</a:t>
            </a:r>
            <a:r>
              <a:rPr lang="en-US" sz="2400" b="1" kern="0" dirty="0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92C6CC-F230-AA4F-9AD4-501CB7417370}"/>
              </a:ext>
            </a:extLst>
          </p:cNvPr>
          <p:cNvSpPr txBox="1"/>
          <p:nvPr/>
        </p:nvSpPr>
        <p:spPr>
          <a:xfrm>
            <a:off x="1071047" y="3487799"/>
            <a:ext cx="9563756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b="1" kern="0" dirty="0" err="1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Tôi</a:t>
            </a:r>
            <a:r>
              <a:rPr lang="en-US" sz="2400" b="1" kern="0" dirty="0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rất</a:t>
            </a:r>
            <a:r>
              <a:rPr lang="en-US" sz="2400" b="1" kern="0" dirty="0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yêu</a:t>
            </a:r>
            <a:r>
              <a:rPr lang="en-US" sz="2400" b="1" kern="0" dirty="0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ngôi</a:t>
            </a:r>
            <a:r>
              <a:rPr lang="en-US" sz="2400" b="1" kern="0" dirty="0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nhà</a:t>
            </a:r>
            <a:r>
              <a:rPr lang="en-US" sz="2400" b="1" kern="0" dirty="0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nhỏ</a:t>
            </a:r>
            <a:r>
              <a:rPr lang="en-US" sz="2400" b="1" kern="0" dirty="0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của</a:t>
            </a:r>
            <a:r>
              <a:rPr lang="en-US" sz="2400" b="1" kern="0" dirty="0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mình</a:t>
            </a:r>
            <a:r>
              <a:rPr lang="en-US" sz="2400" b="1" kern="0" dirty="0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77923C1-AA63-9DE2-A962-929A3B0D159A}"/>
              </a:ext>
            </a:extLst>
          </p:cNvPr>
          <p:cNvSpPr/>
          <p:nvPr/>
        </p:nvSpPr>
        <p:spPr>
          <a:xfrm>
            <a:off x="257674" y="1811685"/>
            <a:ext cx="621999" cy="613243"/>
          </a:xfrm>
          <a:prstGeom prst="ellipse">
            <a:avLst/>
          </a:prstGeom>
          <a:solidFill>
            <a:srgbClr val="FFFF66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/>
                <a:sym typeface="Arial"/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10BEB61-E7AE-6A77-87A9-9517016D0532}"/>
              </a:ext>
            </a:extLst>
          </p:cNvPr>
          <p:cNvSpPr/>
          <p:nvPr/>
        </p:nvSpPr>
        <p:spPr>
          <a:xfrm>
            <a:off x="257671" y="1811685"/>
            <a:ext cx="621999" cy="61324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rgbClr val="FFFF6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TM Avo" panose="02040603050506020204" pitchFamily="18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2C568D7-5562-79B0-8D07-2C0C9CEAFF34}"/>
              </a:ext>
            </a:extLst>
          </p:cNvPr>
          <p:cNvSpPr/>
          <p:nvPr/>
        </p:nvSpPr>
        <p:spPr>
          <a:xfrm>
            <a:off x="257670" y="2618849"/>
            <a:ext cx="622000" cy="613244"/>
          </a:xfrm>
          <a:prstGeom prst="ellipse">
            <a:avLst/>
          </a:prstGeom>
          <a:solidFill>
            <a:srgbClr val="FFFF66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/>
                <a:sym typeface="Arial"/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05C4543-070B-330B-FDAD-A1FDC1C42196}"/>
              </a:ext>
            </a:extLst>
          </p:cNvPr>
          <p:cNvSpPr/>
          <p:nvPr/>
        </p:nvSpPr>
        <p:spPr>
          <a:xfrm>
            <a:off x="257670" y="2618849"/>
            <a:ext cx="622000" cy="61324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rgbClr val="FFFF6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TM Avo" panose="02040603050506020204" pitchFamily="18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AFFDF8B-AC4D-824C-1C2D-EBA9E9D9F934}"/>
              </a:ext>
            </a:extLst>
          </p:cNvPr>
          <p:cNvSpPr/>
          <p:nvPr/>
        </p:nvSpPr>
        <p:spPr>
          <a:xfrm>
            <a:off x="257670" y="3426015"/>
            <a:ext cx="621999" cy="613243"/>
          </a:xfrm>
          <a:prstGeom prst="ellipse">
            <a:avLst/>
          </a:prstGeom>
          <a:solidFill>
            <a:srgbClr val="FFFF66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/>
                <a:sym typeface="Arial"/>
              </a:rPr>
              <a:t>6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B1C88F7-D417-E5E5-AE3B-78678DDDE69F}"/>
              </a:ext>
            </a:extLst>
          </p:cNvPr>
          <p:cNvSpPr/>
          <p:nvPr/>
        </p:nvSpPr>
        <p:spPr>
          <a:xfrm>
            <a:off x="257670" y="3426014"/>
            <a:ext cx="621999" cy="61324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rgbClr val="FFFF6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TM Avo" panose="02040603050506020204" pitchFamily="18"/>
              <a:sym typeface="Arial"/>
            </a:endParaRPr>
          </a:p>
        </p:txBody>
      </p:sp>
      <p:sp>
        <p:nvSpPr>
          <p:cNvPr id="11" name="Google Shape;3661;p31">
            <a:extLst>
              <a:ext uri="{FF2B5EF4-FFF2-40B4-BE49-F238E27FC236}">
                <a16:creationId xmlns:a16="http://schemas.microsoft.com/office/drawing/2014/main" id="{8C60F8FC-2042-297F-475E-94A97340F4C5}"/>
              </a:ext>
            </a:extLst>
          </p:cNvPr>
          <p:cNvSpPr/>
          <p:nvPr/>
        </p:nvSpPr>
        <p:spPr>
          <a:xfrm rot="-5400000">
            <a:off x="5540385" y="-1794331"/>
            <a:ext cx="863419" cy="5755232"/>
          </a:xfrm>
          <a:custGeom>
            <a:avLst/>
            <a:gdLst/>
            <a:ahLst/>
            <a:cxnLst/>
            <a:rect l="l" t="t" r="r" b="b"/>
            <a:pathLst>
              <a:path w="13984" h="129542" extrusionOk="0">
                <a:moveTo>
                  <a:pt x="6954" y="0"/>
                </a:moveTo>
                <a:cubicBezTo>
                  <a:pt x="6889" y="0"/>
                  <a:pt x="6821" y="6"/>
                  <a:pt x="6751" y="16"/>
                </a:cubicBezTo>
                <a:cubicBezTo>
                  <a:pt x="5746" y="171"/>
                  <a:pt x="5462" y="1658"/>
                  <a:pt x="4380" y="1658"/>
                </a:cubicBezTo>
                <a:cubicBezTo>
                  <a:pt x="3265" y="1658"/>
                  <a:pt x="2310" y="25"/>
                  <a:pt x="1521" y="25"/>
                </a:cubicBezTo>
                <a:cubicBezTo>
                  <a:pt x="1352" y="25"/>
                  <a:pt x="1190" y="100"/>
                  <a:pt x="1036" y="282"/>
                </a:cubicBezTo>
                <a:cubicBezTo>
                  <a:pt x="1" y="1508"/>
                  <a:pt x="1914" y="1862"/>
                  <a:pt x="2478" y="3795"/>
                </a:cubicBezTo>
                <a:cubicBezTo>
                  <a:pt x="2920" y="5308"/>
                  <a:pt x="910" y="5623"/>
                  <a:pt x="843" y="7155"/>
                </a:cubicBezTo>
                <a:lnTo>
                  <a:pt x="839" y="7155"/>
                </a:lnTo>
                <a:cubicBezTo>
                  <a:pt x="839" y="7170"/>
                  <a:pt x="842" y="7184"/>
                  <a:pt x="842" y="7198"/>
                </a:cubicBezTo>
                <a:cubicBezTo>
                  <a:pt x="842" y="7211"/>
                  <a:pt x="839" y="7221"/>
                  <a:pt x="839" y="7234"/>
                </a:cubicBezTo>
                <a:lnTo>
                  <a:pt x="842" y="7234"/>
                </a:lnTo>
                <a:cubicBezTo>
                  <a:pt x="895" y="8758"/>
                  <a:pt x="2512" y="8786"/>
                  <a:pt x="2512" y="10363"/>
                </a:cubicBezTo>
                <a:cubicBezTo>
                  <a:pt x="2512" y="11964"/>
                  <a:pt x="839" y="11964"/>
                  <a:pt x="839" y="13567"/>
                </a:cubicBezTo>
                <a:cubicBezTo>
                  <a:pt x="839" y="15171"/>
                  <a:pt x="2512" y="15171"/>
                  <a:pt x="2512" y="16773"/>
                </a:cubicBezTo>
                <a:cubicBezTo>
                  <a:pt x="2512" y="18377"/>
                  <a:pt x="839" y="18377"/>
                  <a:pt x="839" y="19981"/>
                </a:cubicBezTo>
                <a:cubicBezTo>
                  <a:pt x="839" y="21584"/>
                  <a:pt x="2512" y="21584"/>
                  <a:pt x="2512" y="23187"/>
                </a:cubicBezTo>
                <a:cubicBezTo>
                  <a:pt x="2512" y="24789"/>
                  <a:pt x="839" y="24789"/>
                  <a:pt x="839" y="26394"/>
                </a:cubicBezTo>
                <a:cubicBezTo>
                  <a:pt x="839" y="27976"/>
                  <a:pt x="2469" y="27998"/>
                  <a:pt x="2511" y="29542"/>
                </a:cubicBezTo>
                <a:cubicBezTo>
                  <a:pt x="2469" y="31087"/>
                  <a:pt x="839" y="31105"/>
                  <a:pt x="839" y="32689"/>
                </a:cubicBezTo>
                <a:cubicBezTo>
                  <a:pt x="839" y="32709"/>
                  <a:pt x="842" y="32728"/>
                  <a:pt x="842" y="32746"/>
                </a:cubicBezTo>
                <a:cubicBezTo>
                  <a:pt x="842" y="32766"/>
                  <a:pt x="839" y="32784"/>
                  <a:pt x="839" y="32803"/>
                </a:cubicBezTo>
                <a:cubicBezTo>
                  <a:pt x="839" y="34385"/>
                  <a:pt x="2469" y="34407"/>
                  <a:pt x="2511" y="35952"/>
                </a:cubicBezTo>
                <a:cubicBezTo>
                  <a:pt x="2469" y="37496"/>
                  <a:pt x="839" y="37517"/>
                  <a:pt x="839" y="39100"/>
                </a:cubicBezTo>
                <a:cubicBezTo>
                  <a:pt x="839" y="39120"/>
                  <a:pt x="842" y="39137"/>
                  <a:pt x="842" y="39156"/>
                </a:cubicBezTo>
                <a:cubicBezTo>
                  <a:pt x="842" y="39176"/>
                  <a:pt x="839" y="39193"/>
                  <a:pt x="839" y="39213"/>
                </a:cubicBezTo>
                <a:cubicBezTo>
                  <a:pt x="839" y="40796"/>
                  <a:pt x="2471" y="40817"/>
                  <a:pt x="2511" y="42361"/>
                </a:cubicBezTo>
                <a:cubicBezTo>
                  <a:pt x="2471" y="43906"/>
                  <a:pt x="839" y="43925"/>
                  <a:pt x="839" y="45509"/>
                </a:cubicBezTo>
                <a:cubicBezTo>
                  <a:pt x="839" y="45529"/>
                  <a:pt x="842" y="45547"/>
                  <a:pt x="842" y="45565"/>
                </a:cubicBezTo>
                <a:cubicBezTo>
                  <a:pt x="842" y="45585"/>
                  <a:pt x="839" y="45604"/>
                  <a:pt x="839" y="45622"/>
                </a:cubicBezTo>
                <a:cubicBezTo>
                  <a:pt x="839" y="47205"/>
                  <a:pt x="2469" y="47226"/>
                  <a:pt x="2511" y="48771"/>
                </a:cubicBezTo>
                <a:cubicBezTo>
                  <a:pt x="2469" y="50315"/>
                  <a:pt x="839" y="50335"/>
                  <a:pt x="839" y="51919"/>
                </a:cubicBezTo>
                <a:cubicBezTo>
                  <a:pt x="839" y="51939"/>
                  <a:pt x="842" y="51956"/>
                  <a:pt x="842" y="51976"/>
                </a:cubicBezTo>
                <a:cubicBezTo>
                  <a:pt x="842" y="51996"/>
                  <a:pt x="839" y="52013"/>
                  <a:pt x="839" y="52033"/>
                </a:cubicBezTo>
                <a:cubicBezTo>
                  <a:pt x="839" y="53616"/>
                  <a:pt x="2469" y="53638"/>
                  <a:pt x="2511" y="55180"/>
                </a:cubicBezTo>
                <a:cubicBezTo>
                  <a:pt x="2469" y="56726"/>
                  <a:pt x="839" y="56744"/>
                  <a:pt x="839" y="58328"/>
                </a:cubicBezTo>
                <a:cubicBezTo>
                  <a:pt x="839" y="59932"/>
                  <a:pt x="2512" y="59932"/>
                  <a:pt x="2512" y="61535"/>
                </a:cubicBezTo>
                <a:cubicBezTo>
                  <a:pt x="2512" y="63136"/>
                  <a:pt x="839" y="63136"/>
                  <a:pt x="839" y="64741"/>
                </a:cubicBezTo>
                <a:cubicBezTo>
                  <a:pt x="839" y="66344"/>
                  <a:pt x="2512" y="66344"/>
                  <a:pt x="2512" y="67949"/>
                </a:cubicBezTo>
                <a:cubicBezTo>
                  <a:pt x="2512" y="69550"/>
                  <a:pt x="839" y="69550"/>
                  <a:pt x="839" y="71155"/>
                </a:cubicBezTo>
                <a:cubicBezTo>
                  <a:pt x="839" y="72757"/>
                  <a:pt x="2512" y="72757"/>
                  <a:pt x="2512" y="74361"/>
                </a:cubicBezTo>
                <a:cubicBezTo>
                  <a:pt x="2512" y="75920"/>
                  <a:pt x="927" y="75963"/>
                  <a:pt x="843" y="77444"/>
                </a:cubicBezTo>
                <a:lnTo>
                  <a:pt x="839" y="77444"/>
                </a:lnTo>
                <a:cubicBezTo>
                  <a:pt x="839" y="77466"/>
                  <a:pt x="842" y="77485"/>
                  <a:pt x="842" y="77507"/>
                </a:cubicBezTo>
                <a:cubicBezTo>
                  <a:pt x="842" y="77528"/>
                  <a:pt x="839" y="77547"/>
                  <a:pt x="839" y="77568"/>
                </a:cubicBezTo>
                <a:lnTo>
                  <a:pt x="843" y="77568"/>
                </a:lnTo>
                <a:cubicBezTo>
                  <a:pt x="927" y="79049"/>
                  <a:pt x="2512" y="79092"/>
                  <a:pt x="2512" y="80653"/>
                </a:cubicBezTo>
                <a:cubicBezTo>
                  <a:pt x="2512" y="82254"/>
                  <a:pt x="839" y="82254"/>
                  <a:pt x="839" y="83858"/>
                </a:cubicBezTo>
                <a:cubicBezTo>
                  <a:pt x="839" y="85461"/>
                  <a:pt x="2512" y="85461"/>
                  <a:pt x="2512" y="87063"/>
                </a:cubicBezTo>
                <a:cubicBezTo>
                  <a:pt x="2512" y="88667"/>
                  <a:pt x="839" y="88667"/>
                  <a:pt x="839" y="90271"/>
                </a:cubicBezTo>
                <a:cubicBezTo>
                  <a:pt x="839" y="91875"/>
                  <a:pt x="2512" y="91875"/>
                  <a:pt x="2512" y="93477"/>
                </a:cubicBezTo>
                <a:cubicBezTo>
                  <a:pt x="2512" y="95079"/>
                  <a:pt x="839" y="95079"/>
                  <a:pt x="839" y="96684"/>
                </a:cubicBezTo>
                <a:cubicBezTo>
                  <a:pt x="839" y="98285"/>
                  <a:pt x="2512" y="98285"/>
                  <a:pt x="2512" y="99889"/>
                </a:cubicBezTo>
                <a:cubicBezTo>
                  <a:pt x="2512" y="101491"/>
                  <a:pt x="839" y="101491"/>
                  <a:pt x="839" y="103096"/>
                </a:cubicBezTo>
                <a:cubicBezTo>
                  <a:pt x="839" y="104697"/>
                  <a:pt x="2512" y="104697"/>
                  <a:pt x="2512" y="106300"/>
                </a:cubicBezTo>
                <a:cubicBezTo>
                  <a:pt x="2512" y="107904"/>
                  <a:pt x="839" y="107904"/>
                  <a:pt x="839" y="109506"/>
                </a:cubicBezTo>
                <a:cubicBezTo>
                  <a:pt x="839" y="111109"/>
                  <a:pt x="2512" y="111109"/>
                  <a:pt x="2512" y="112712"/>
                </a:cubicBezTo>
                <a:cubicBezTo>
                  <a:pt x="2512" y="114315"/>
                  <a:pt x="839" y="114315"/>
                  <a:pt x="839" y="115918"/>
                </a:cubicBezTo>
                <a:cubicBezTo>
                  <a:pt x="839" y="117520"/>
                  <a:pt x="2512" y="117520"/>
                  <a:pt x="2512" y="119126"/>
                </a:cubicBezTo>
                <a:cubicBezTo>
                  <a:pt x="2512" y="120726"/>
                  <a:pt x="839" y="120726"/>
                  <a:pt x="839" y="122330"/>
                </a:cubicBezTo>
                <a:cubicBezTo>
                  <a:pt x="839" y="123934"/>
                  <a:pt x="2512" y="123934"/>
                  <a:pt x="2512" y="125536"/>
                </a:cubicBezTo>
                <a:cubicBezTo>
                  <a:pt x="2512" y="127140"/>
                  <a:pt x="3" y="128057"/>
                  <a:pt x="1038" y="129282"/>
                </a:cubicBezTo>
                <a:cubicBezTo>
                  <a:pt x="1192" y="129464"/>
                  <a:pt x="1354" y="129539"/>
                  <a:pt x="1523" y="129539"/>
                </a:cubicBezTo>
                <a:cubicBezTo>
                  <a:pt x="2313" y="129539"/>
                  <a:pt x="3269" y="127905"/>
                  <a:pt x="4383" y="127905"/>
                </a:cubicBezTo>
                <a:cubicBezTo>
                  <a:pt x="5631" y="127905"/>
                  <a:pt x="5851" y="129542"/>
                  <a:pt x="6978" y="129542"/>
                </a:cubicBezTo>
                <a:cubicBezTo>
                  <a:pt x="7075" y="129542"/>
                  <a:pt x="7180" y="129530"/>
                  <a:pt x="7292" y="129503"/>
                </a:cubicBezTo>
                <a:cubicBezTo>
                  <a:pt x="8202" y="129286"/>
                  <a:pt x="8563" y="127905"/>
                  <a:pt x="9605" y="127905"/>
                </a:cubicBezTo>
                <a:cubicBezTo>
                  <a:pt x="9606" y="127905"/>
                  <a:pt x="9607" y="127905"/>
                  <a:pt x="9607" y="127905"/>
                </a:cubicBezTo>
                <a:cubicBezTo>
                  <a:pt x="10719" y="127909"/>
                  <a:pt x="11674" y="129539"/>
                  <a:pt x="12465" y="129539"/>
                </a:cubicBezTo>
                <a:cubicBezTo>
                  <a:pt x="12634" y="129539"/>
                  <a:pt x="12796" y="129464"/>
                  <a:pt x="12951" y="129282"/>
                </a:cubicBezTo>
                <a:cubicBezTo>
                  <a:pt x="13983" y="128056"/>
                  <a:pt x="11476" y="127140"/>
                  <a:pt x="11476" y="125535"/>
                </a:cubicBezTo>
                <a:cubicBezTo>
                  <a:pt x="11476" y="123929"/>
                  <a:pt x="13145" y="123928"/>
                  <a:pt x="13145" y="122324"/>
                </a:cubicBezTo>
                <a:cubicBezTo>
                  <a:pt x="13145" y="120724"/>
                  <a:pt x="11475" y="120724"/>
                  <a:pt x="11475" y="119118"/>
                </a:cubicBezTo>
                <a:cubicBezTo>
                  <a:pt x="11475" y="117516"/>
                  <a:pt x="13145" y="117516"/>
                  <a:pt x="13145" y="115911"/>
                </a:cubicBezTo>
                <a:cubicBezTo>
                  <a:pt x="13145" y="114310"/>
                  <a:pt x="11475" y="114310"/>
                  <a:pt x="11475" y="112705"/>
                </a:cubicBezTo>
                <a:cubicBezTo>
                  <a:pt x="11475" y="111103"/>
                  <a:pt x="13145" y="111103"/>
                  <a:pt x="13145" y="109498"/>
                </a:cubicBezTo>
                <a:cubicBezTo>
                  <a:pt x="13145" y="107897"/>
                  <a:pt x="11475" y="107897"/>
                  <a:pt x="11475" y="106293"/>
                </a:cubicBezTo>
                <a:cubicBezTo>
                  <a:pt x="11475" y="104690"/>
                  <a:pt x="13145" y="104691"/>
                  <a:pt x="13145" y="103086"/>
                </a:cubicBezTo>
                <a:cubicBezTo>
                  <a:pt x="13145" y="101485"/>
                  <a:pt x="11475" y="101485"/>
                  <a:pt x="11475" y="99881"/>
                </a:cubicBezTo>
                <a:cubicBezTo>
                  <a:pt x="11475" y="98281"/>
                  <a:pt x="13145" y="98281"/>
                  <a:pt x="13145" y="96676"/>
                </a:cubicBezTo>
                <a:cubicBezTo>
                  <a:pt x="13145" y="95073"/>
                  <a:pt x="11475" y="95073"/>
                  <a:pt x="11475" y="93470"/>
                </a:cubicBezTo>
                <a:cubicBezTo>
                  <a:pt x="11475" y="91867"/>
                  <a:pt x="13145" y="91867"/>
                  <a:pt x="13145" y="90264"/>
                </a:cubicBezTo>
                <a:cubicBezTo>
                  <a:pt x="13145" y="88661"/>
                  <a:pt x="11475" y="88661"/>
                  <a:pt x="11475" y="87056"/>
                </a:cubicBezTo>
                <a:cubicBezTo>
                  <a:pt x="11475" y="85456"/>
                  <a:pt x="13145" y="85456"/>
                  <a:pt x="13145" y="83852"/>
                </a:cubicBezTo>
                <a:cubicBezTo>
                  <a:pt x="13145" y="82248"/>
                  <a:pt x="11475" y="82248"/>
                  <a:pt x="11475" y="80646"/>
                </a:cubicBezTo>
                <a:cubicBezTo>
                  <a:pt x="11475" y="79086"/>
                  <a:pt x="13054" y="79044"/>
                  <a:pt x="13143" y="77568"/>
                </a:cubicBezTo>
                <a:lnTo>
                  <a:pt x="13145" y="77568"/>
                </a:lnTo>
                <a:cubicBezTo>
                  <a:pt x="13145" y="77547"/>
                  <a:pt x="13144" y="77525"/>
                  <a:pt x="13144" y="77504"/>
                </a:cubicBezTo>
                <a:cubicBezTo>
                  <a:pt x="13144" y="77483"/>
                  <a:pt x="13145" y="77461"/>
                  <a:pt x="13145" y="77440"/>
                </a:cubicBezTo>
                <a:lnTo>
                  <a:pt x="13143" y="77440"/>
                </a:lnTo>
                <a:cubicBezTo>
                  <a:pt x="13054" y="75966"/>
                  <a:pt x="11475" y="75920"/>
                  <a:pt x="11475" y="74363"/>
                </a:cubicBezTo>
                <a:cubicBezTo>
                  <a:pt x="11475" y="72763"/>
                  <a:pt x="13145" y="72763"/>
                  <a:pt x="13145" y="71157"/>
                </a:cubicBezTo>
                <a:cubicBezTo>
                  <a:pt x="13145" y="69555"/>
                  <a:pt x="11475" y="69555"/>
                  <a:pt x="11475" y="67952"/>
                </a:cubicBezTo>
                <a:cubicBezTo>
                  <a:pt x="11475" y="66349"/>
                  <a:pt x="13145" y="66349"/>
                  <a:pt x="13145" y="64746"/>
                </a:cubicBezTo>
                <a:cubicBezTo>
                  <a:pt x="13145" y="63143"/>
                  <a:pt x="11475" y="63143"/>
                  <a:pt x="11475" y="61538"/>
                </a:cubicBezTo>
                <a:cubicBezTo>
                  <a:pt x="11475" y="59937"/>
                  <a:pt x="13145" y="59937"/>
                  <a:pt x="13145" y="58334"/>
                </a:cubicBezTo>
                <a:cubicBezTo>
                  <a:pt x="13145" y="56750"/>
                  <a:pt x="11513" y="56729"/>
                  <a:pt x="11476" y="55182"/>
                </a:cubicBezTo>
                <a:cubicBezTo>
                  <a:pt x="11516" y="53634"/>
                  <a:pt x="13145" y="53615"/>
                  <a:pt x="13145" y="52031"/>
                </a:cubicBezTo>
                <a:cubicBezTo>
                  <a:pt x="13145" y="52013"/>
                  <a:pt x="13144" y="51996"/>
                  <a:pt x="13144" y="51977"/>
                </a:cubicBezTo>
                <a:cubicBezTo>
                  <a:pt x="13144" y="51960"/>
                  <a:pt x="13145" y="51942"/>
                  <a:pt x="13145" y="51925"/>
                </a:cubicBezTo>
                <a:cubicBezTo>
                  <a:pt x="13145" y="50338"/>
                  <a:pt x="11513" y="50320"/>
                  <a:pt x="11476" y="48773"/>
                </a:cubicBezTo>
                <a:cubicBezTo>
                  <a:pt x="11513" y="47225"/>
                  <a:pt x="13145" y="47205"/>
                  <a:pt x="13145" y="45621"/>
                </a:cubicBezTo>
                <a:cubicBezTo>
                  <a:pt x="13145" y="45604"/>
                  <a:pt x="13144" y="45585"/>
                  <a:pt x="13144" y="45568"/>
                </a:cubicBezTo>
                <a:cubicBezTo>
                  <a:pt x="13144" y="45550"/>
                  <a:pt x="13145" y="45533"/>
                  <a:pt x="13145" y="45514"/>
                </a:cubicBezTo>
                <a:cubicBezTo>
                  <a:pt x="13145" y="43929"/>
                  <a:pt x="11513" y="43909"/>
                  <a:pt x="11476" y="42361"/>
                </a:cubicBezTo>
                <a:cubicBezTo>
                  <a:pt x="11513" y="40813"/>
                  <a:pt x="13145" y="40793"/>
                  <a:pt x="13145" y="39208"/>
                </a:cubicBezTo>
                <a:cubicBezTo>
                  <a:pt x="13145" y="39191"/>
                  <a:pt x="13144" y="39172"/>
                  <a:pt x="13144" y="39155"/>
                </a:cubicBezTo>
                <a:cubicBezTo>
                  <a:pt x="13144" y="39137"/>
                  <a:pt x="13145" y="39120"/>
                  <a:pt x="13145" y="39101"/>
                </a:cubicBezTo>
                <a:cubicBezTo>
                  <a:pt x="13145" y="37516"/>
                  <a:pt x="11513" y="37496"/>
                  <a:pt x="11476" y="35949"/>
                </a:cubicBezTo>
                <a:cubicBezTo>
                  <a:pt x="11513" y="34401"/>
                  <a:pt x="13145" y="34382"/>
                  <a:pt x="13145" y="32799"/>
                </a:cubicBezTo>
                <a:cubicBezTo>
                  <a:pt x="13145" y="32780"/>
                  <a:pt x="13144" y="32763"/>
                  <a:pt x="13144" y="32745"/>
                </a:cubicBezTo>
                <a:cubicBezTo>
                  <a:pt x="13144" y="32728"/>
                  <a:pt x="13145" y="32709"/>
                  <a:pt x="13145" y="32692"/>
                </a:cubicBezTo>
                <a:cubicBezTo>
                  <a:pt x="13145" y="31108"/>
                  <a:pt x="11513" y="31087"/>
                  <a:pt x="11476" y="29540"/>
                </a:cubicBezTo>
                <a:cubicBezTo>
                  <a:pt x="11516" y="27993"/>
                  <a:pt x="13145" y="27973"/>
                  <a:pt x="13145" y="26388"/>
                </a:cubicBezTo>
                <a:cubicBezTo>
                  <a:pt x="13145" y="24787"/>
                  <a:pt x="11475" y="24787"/>
                  <a:pt x="11475" y="23184"/>
                </a:cubicBezTo>
                <a:cubicBezTo>
                  <a:pt x="11475" y="21580"/>
                  <a:pt x="13145" y="21580"/>
                  <a:pt x="13145" y="19976"/>
                </a:cubicBezTo>
                <a:cubicBezTo>
                  <a:pt x="13145" y="18376"/>
                  <a:pt x="11475" y="18376"/>
                  <a:pt x="11475" y="16770"/>
                </a:cubicBezTo>
                <a:cubicBezTo>
                  <a:pt x="11475" y="15168"/>
                  <a:pt x="13145" y="15168"/>
                  <a:pt x="13145" y="13566"/>
                </a:cubicBezTo>
                <a:cubicBezTo>
                  <a:pt x="13145" y="11962"/>
                  <a:pt x="11475" y="11962"/>
                  <a:pt x="11475" y="10359"/>
                </a:cubicBezTo>
                <a:cubicBezTo>
                  <a:pt x="11475" y="8783"/>
                  <a:pt x="13089" y="8755"/>
                  <a:pt x="13144" y="7232"/>
                </a:cubicBezTo>
                <a:lnTo>
                  <a:pt x="13145" y="7232"/>
                </a:lnTo>
                <a:cubicBezTo>
                  <a:pt x="13145" y="7218"/>
                  <a:pt x="13144" y="7205"/>
                  <a:pt x="13144" y="7192"/>
                </a:cubicBezTo>
                <a:cubicBezTo>
                  <a:pt x="13144" y="7181"/>
                  <a:pt x="13145" y="7167"/>
                  <a:pt x="13145" y="7154"/>
                </a:cubicBezTo>
                <a:lnTo>
                  <a:pt x="13144" y="7154"/>
                </a:lnTo>
                <a:cubicBezTo>
                  <a:pt x="13089" y="5630"/>
                  <a:pt x="11475" y="5604"/>
                  <a:pt x="11475" y="4028"/>
                </a:cubicBezTo>
                <a:cubicBezTo>
                  <a:pt x="11475" y="2425"/>
                  <a:pt x="13983" y="1506"/>
                  <a:pt x="12948" y="282"/>
                </a:cubicBezTo>
                <a:cubicBezTo>
                  <a:pt x="12794" y="100"/>
                  <a:pt x="12632" y="25"/>
                  <a:pt x="12463" y="25"/>
                </a:cubicBezTo>
                <a:cubicBezTo>
                  <a:pt x="11672" y="25"/>
                  <a:pt x="10717" y="1658"/>
                  <a:pt x="9601" y="1658"/>
                </a:cubicBezTo>
                <a:cubicBezTo>
                  <a:pt x="8381" y="1658"/>
                  <a:pt x="8117" y="0"/>
                  <a:pt x="6954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8532D8-53A0-5A2E-3F8A-689498FA26F1}"/>
              </a:ext>
            </a:extLst>
          </p:cNvPr>
          <p:cNvSpPr txBox="1"/>
          <p:nvPr/>
        </p:nvSpPr>
        <p:spPr>
          <a:xfrm>
            <a:off x="2638096" y="821675"/>
            <a:ext cx="6852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HĐ 1: </a:t>
            </a:r>
            <a:r>
              <a:rPr lang="en-US" sz="2800" b="1" kern="0" dirty="0" err="1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Sắp</a:t>
            </a:r>
            <a:r>
              <a:rPr lang="en-US" sz="2800" b="1" kern="0" dirty="0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xếp</a:t>
            </a:r>
            <a:r>
              <a:rPr lang="en-US" sz="2800" b="1" kern="0" dirty="0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lại</a:t>
            </a:r>
            <a:r>
              <a:rPr lang="en-US" sz="2800" b="1" kern="0" dirty="0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thứ</a:t>
            </a:r>
            <a:r>
              <a:rPr lang="en-US" sz="2800" b="1" kern="0" dirty="0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tự</a:t>
            </a:r>
            <a:r>
              <a:rPr lang="en-US" sz="2800" b="1" kern="0" dirty="0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các</a:t>
            </a:r>
            <a:r>
              <a:rPr lang="en-US" sz="2800" b="1" kern="0" dirty="0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câu</a:t>
            </a:r>
            <a:r>
              <a:rPr lang="en-US" sz="2800" b="1" kern="0" dirty="0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sau</a:t>
            </a:r>
            <a:endParaRPr lang="en-US" sz="2800" b="1" kern="0" dirty="0">
              <a:solidFill>
                <a:schemeClr val="bg1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130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  <p:bldP spid="6" grpId="1" animBg="1"/>
      <p:bldP spid="8" grpId="1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661;p31">
            <a:extLst>
              <a:ext uri="{FF2B5EF4-FFF2-40B4-BE49-F238E27FC236}">
                <a16:creationId xmlns:a16="http://schemas.microsoft.com/office/drawing/2014/main" id="{A384D7CC-0878-3268-C8BC-D943D5E6D81E}"/>
              </a:ext>
            </a:extLst>
          </p:cNvPr>
          <p:cNvSpPr/>
          <p:nvPr/>
        </p:nvSpPr>
        <p:spPr>
          <a:xfrm rot="-5400000">
            <a:off x="5963835" y="-1147141"/>
            <a:ext cx="863419" cy="5139558"/>
          </a:xfrm>
          <a:custGeom>
            <a:avLst/>
            <a:gdLst/>
            <a:ahLst/>
            <a:cxnLst/>
            <a:rect l="l" t="t" r="r" b="b"/>
            <a:pathLst>
              <a:path w="13984" h="129542" extrusionOk="0">
                <a:moveTo>
                  <a:pt x="6954" y="0"/>
                </a:moveTo>
                <a:cubicBezTo>
                  <a:pt x="6889" y="0"/>
                  <a:pt x="6821" y="6"/>
                  <a:pt x="6751" y="16"/>
                </a:cubicBezTo>
                <a:cubicBezTo>
                  <a:pt x="5746" y="171"/>
                  <a:pt x="5462" y="1658"/>
                  <a:pt x="4380" y="1658"/>
                </a:cubicBezTo>
                <a:cubicBezTo>
                  <a:pt x="3265" y="1658"/>
                  <a:pt x="2310" y="25"/>
                  <a:pt x="1521" y="25"/>
                </a:cubicBezTo>
                <a:cubicBezTo>
                  <a:pt x="1352" y="25"/>
                  <a:pt x="1190" y="100"/>
                  <a:pt x="1036" y="282"/>
                </a:cubicBezTo>
                <a:cubicBezTo>
                  <a:pt x="1" y="1508"/>
                  <a:pt x="1914" y="1862"/>
                  <a:pt x="2478" y="3795"/>
                </a:cubicBezTo>
                <a:cubicBezTo>
                  <a:pt x="2920" y="5308"/>
                  <a:pt x="910" y="5623"/>
                  <a:pt x="843" y="7155"/>
                </a:cubicBezTo>
                <a:lnTo>
                  <a:pt x="839" y="7155"/>
                </a:lnTo>
                <a:cubicBezTo>
                  <a:pt x="839" y="7170"/>
                  <a:pt x="842" y="7184"/>
                  <a:pt x="842" y="7198"/>
                </a:cubicBezTo>
                <a:cubicBezTo>
                  <a:pt x="842" y="7211"/>
                  <a:pt x="839" y="7221"/>
                  <a:pt x="839" y="7234"/>
                </a:cubicBezTo>
                <a:lnTo>
                  <a:pt x="842" y="7234"/>
                </a:lnTo>
                <a:cubicBezTo>
                  <a:pt x="895" y="8758"/>
                  <a:pt x="2512" y="8786"/>
                  <a:pt x="2512" y="10363"/>
                </a:cubicBezTo>
                <a:cubicBezTo>
                  <a:pt x="2512" y="11964"/>
                  <a:pt x="839" y="11964"/>
                  <a:pt x="839" y="13567"/>
                </a:cubicBezTo>
                <a:cubicBezTo>
                  <a:pt x="839" y="15171"/>
                  <a:pt x="2512" y="15171"/>
                  <a:pt x="2512" y="16773"/>
                </a:cubicBezTo>
                <a:cubicBezTo>
                  <a:pt x="2512" y="18377"/>
                  <a:pt x="839" y="18377"/>
                  <a:pt x="839" y="19981"/>
                </a:cubicBezTo>
                <a:cubicBezTo>
                  <a:pt x="839" y="21584"/>
                  <a:pt x="2512" y="21584"/>
                  <a:pt x="2512" y="23187"/>
                </a:cubicBezTo>
                <a:cubicBezTo>
                  <a:pt x="2512" y="24789"/>
                  <a:pt x="839" y="24789"/>
                  <a:pt x="839" y="26394"/>
                </a:cubicBezTo>
                <a:cubicBezTo>
                  <a:pt x="839" y="27976"/>
                  <a:pt x="2469" y="27998"/>
                  <a:pt x="2511" y="29542"/>
                </a:cubicBezTo>
                <a:cubicBezTo>
                  <a:pt x="2469" y="31087"/>
                  <a:pt x="839" y="31105"/>
                  <a:pt x="839" y="32689"/>
                </a:cubicBezTo>
                <a:cubicBezTo>
                  <a:pt x="839" y="32709"/>
                  <a:pt x="842" y="32728"/>
                  <a:pt x="842" y="32746"/>
                </a:cubicBezTo>
                <a:cubicBezTo>
                  <a:pt x="842" y="32766"/>
                  <a:pt x="839" y="32784"/>
                  <a:pt x="839" y="32803"/>
                </a:cubicBezTo>
                <a:cubicBezTo>
                  <a:pt x="839" y="34385"/>
                  <a:pt x="2469" y="34407"/>
                  <a:pt x="2511" y="35952"/>
                </a:cubicBezTo>
                <a:cubicBezTo>
                  <a:pt x="2469" y="37496"/>
                  <a:pt x="839" y="37517"/>
                  <a:pt x="839" y="39100"/>
                </a:cubicBezTo>
                <a:cubicBezTo>
                  <a:pt x="839" y="39120"/>
                  <a:pt x="842" y="39137"/>
                  <a:pt x="842" y="39156"/>
                </a:cubicBezTo>
                <a:cubicBezTo>
                  <a:pt x="842" y="39176"/>
                  <a:pt x="839" y="39193"/>
                  <a:pt x="839" y="39213"/>
                </a:cubicBezTo>
                <a:cubicBezTo>
                  <a:pt x="839" y="40796"/>
                  <a:pt x="2471" y="40817"/>
                  <a:pt x="2511" y="42361"/>
                </a:cubicBezTo>
                <a:cubicBezTo>
                  <a:pt x="2471" y="43906"/>
                  <a:pt x="839" y="43925"/>
                  <a:pt x="839" y="45509"/>
                </a:cubicBezTo>
                <a:cubicBezTo>
                  <a:pt x="839" y="45529"/>
                  <a:pt x="842" y="45547"/>
                  <a:pt x="842" y="45565"/>
                </a:cubicBezTo>
                <a:cubicBezTo>
                  <a:pt x="842" y="45585"/>
                  <a:pt x="839" y="45604"/>
                  <a:pt x="839" y="45622"/>
                </a:cubicBezTo>
                <a:cubicBezTo>
                  <a:pt x="839" y="47205"/>
                  <a:pt x="2469" y="47226"/>
                  <a:pt x="2511" y="48771"/>
                </a:cubicBezTo>
                <a:cubicBezTo>
                  <a:pt x="2469" y="50315"/>
                  <a:pt x="839" y="50335"/>
                  <a:pt x="839" y="51919"/>
                </a:cubicBezTo>
                <a:cubicBezTo>
                  <a:pt x="839" y="51939"/>
                  <a:pt x="842" y="51956"/>
                  <a:pt x="842" y="51976"/>
                </a:cubicBezTo>
                <a:cubicBezTo>
                  <a:pt x="842" y="51996"/>
                  <a:pt x="839" y="52013"/>
                  <a:pt x="839" y="52033"/>
                </a:cubicBezTo>
                <a:cubicBezTo>
                  <a:pt x="839" y="53616"/>
                  <a:pt x="2469" y="53638"/>
                  <a:pt x="2511" y="55180"/>
                </a:cubicBezTo>
                <a:cubicBezTo>
                  <a:pt x="2469" y="56726"/>
                  <a:pt x="839" y="56744"/>
                  <a:pt x="839" y="58328"/>
                </a:cubicBezTo>
                <a:cubicBezTo>
                  <a:pt x="839" y="59932"/>
                  <a:pt x="2512" y="59932"/>
                  <a:pt x="2512" y="61535"/>
                </a:cubicBezTo>
                <a:cubicBezTo>
                  <a:pt x="2512" y="63136"/>
                  <a:pt x="839" y="63136"/>
                  <a:pt x="839" y="64741"/>
                </a:cubicBezTo>
                <a:cubicBezTo>
                  <a:pt x="839" y="66344"/>
                  <a:pt x="2512" y="66344"/>
                  <a:pt x="2512" y="67949"/>
                </a:cubicBezTo>
                <a:cubicBezTo>
                  <a:pt x="2512" y="69550"/>
                  <a:pt x="839" y="69550"/>
                  <a:pt x="839" y="71155"/>
                </a:cubicBezTo>
                <a:cubicBezTo>
                  <a:pt x="839" y="72757"/>
                  <a:pt x="2512" y="72757"/>
                  <a:pt x="2512" y="74361"/>
                </a:cubicBezTo>
                <a:cubicBezTo>
                  <a:pt x="2512" y="75920"/>
                  <a:pt x="927" y="75963"/>
                  <a:pt x="843" y="77444"/>
                </a:cubicBezTo>
                <a:lnTo>
                  <a:pt x="839" y="77444"/>
                </a:lnTo>
                <a:cubicBezTo>
                  <a:pt x="839" y="77466"/>
                  <a:pt x="842" y="77485"/>
                  <a:pt x="842" y="77507"/>
                </a:cubicBezTo>
                <a:cubicBezTo>
                  <a:pt x="842" y="77528"/>
                  <a:pt x="839" y="77547"/>
                  <a:pt x="839" y="77568"/>
                </a:cubicBezTo>
                <a:lnTo>
                  <a:pt x="843" y="77568"/>
                </a:lnTo>
                <a:cubicBezTo>
                  <a:pt x="927" y="79049"/>
                  <a:pt x="2512" y="79092"/>
                  <a:pt x="2512" y="80653"/>
                </a:cubicBezTo>
                <a:cubicBezTo>
                  <a:pt x="2512" y="82254"/>
                  <a:pt x="839" y="82254"/>
                  <a:pt x="839" y="83858"/>
                </a:cubicBezTo>
                <a:cubicBezTo>
                  <a:pt x="839" y="85461"/>
                  <a:pt x="2512" y="85461"/>
                  <a:pt x="2512" y="87063"/>
                </a:cubicBezTo>
                <a:cubicBezTo>
                  <a:pt x="2512" y="88667"/>
                  <a:pt x="839" y="88667"/>
                  <a:pt x="839" y="90271"/>
                </a:cubicBezTo>
                <a:cubicBezTo>
                  <a:pt x="839" y="91875"/>
                  <a:pt x="2512" y="91875"/>
                  <a:pt x="2512" y="93477"/>
                </a:cubicBezTo>
                <a:cubicBezTo>
                  <a:pt x="2512" y="95079"/>
                  <a:pt x="839" y="95079"/>
                  <a:pt x="839" y="96684"/>
                </a:cubicBezTo>
                <a:cubicBezTo>
                  <a:pt x="839" y="98285"/>
                  <a:pt x="2512" y="98285"/>
                  <a:pt x="2512" y="99889"/>
                </a:cubicBezTo>
                <a:cubicBezTo>
                  <a:pt x="2512" y="101491"/>
                  <a:pt x="839" y="101491"/>
                  <a:pt x="839" y="103096"/>
                </a:cubicBezTo>
                <a:cubicBezTo>
                  <a:pt x="839" y="104697"/>
                  <a:pt x="2512" y="104697"/>
                  <a:pt x="2512" y="106300"/>
                </a:cubicBezTo>
                <a:cubicBezTo>
                  <a:pt x="2512" y="107904"/>
                  <a:pt x="839" y="107904"/>
                  <a:pt x="839" y="109506"/>
                </a:cubicBezTo>
                <a:cubicBezTo>
                  <a:pt x="839" y="111109"/>
                  <a:pt x="2512" y="111109"/>
                  <a:pt x="2512" y="112712"/>
                </a:cubicBezTo>
                <a:cubicBezTo>
                  <a:pt x="2512" y="114315"/>
                  <a:pt x="839" y="114315"/>
                  <a:pt x="839" y="115918"/>
                </a:cubicBezTo>
                <a:cubicBezTo>
                  <a:pt x="839" y="117520"/>
                  <a:pt x="2512" y="117520"/>
                  <a:pt x="2512" y="119126"/>
                </a:cubicBezTo>
                <a:cubicBezTo>
                  <a:pt x="2512" y="120726"/>
                  <a:pt x="839" y="120726"/>
                  <a:pt x="839" y="122330"/>
                </a:cubicBezTo>
                <a:cubicBezTo>
                  <a:pt x="839" y="123934"/>
                  <a:pt x="2512" y="123934"/>
                  <a:pt x="2512" y="125536"/>
                </a:cubicBezTo>
                <a:cubicBezTo>
                  <a:pt x="2512" y="127140"/>
                  <a:pt x="3" y="128057"/>
                  <a:pt x="1038" y="129282"/>
                </a:cubicBezTo>
                <a:cubicBezTo>
                  <a:pt x="1192" y="129464"/>
                  <a:pt x="1354" y="129539"/>
                  <a:pt x="1523" y="129539"/>
                </a:cubicBezTo>
                <a:cubicBezTo>
                  <a:pt x="2313" y="129539"/>
                  <a:pt x="3269" y="127905"/>
                  <a:pt x="4383" y="127905"/>
                </a:cubicBezTo>
                <a:cubicBezTo>
                  <a:pt x="5631" y="127905"/>
                  <a:pt x="5851" y="129542"/>
                  <a:pt x="6978" y="129542"/>
                </a:cubicBezTo>
                <a:cubicBezTo>
                  <a:pt x="7075" y="129542"/>
                  <a:pt x="7180" y="129530"/>
                  <a:pt x="7292" y="129503"/>
                </a:cubicBezTo>
                <a:cubicBezTo>
                  <a:pt x="8202" y="129286"/>
                  <a:pt x="8563" y="127905"/>
                  <a:pt x="9605" y="127905"/>
                </a:cubicBezTo>
                <a:cubicBezTo>
                  <a:pt x="9606" y="127905"/>
                  <a:pt x="9607" y="127905"/>
                  <a:pt x="9607" y="127905"/>
                </a:cubicBezTo>
                <a:cubicBezTo>
                  <a:pt x="10719" y="127909"/>
                  <a:pt x="11674" y="129539"/>
                  <a:pt x="12465" y="129539"/>
                </a:cubicBezTo>
                <a:cubicBezTo>
                  <a:pt x="12634" y="129539"/>
                  <a:pt x="12796" y="129464"/>
                  <a:pt x="12951" y="129282"/>
                </a:cubicBezTo>
                <a:cubicBezTo>
                  <a:pt x="13983" y="128056"/>
                  <a:pt x="11476" y="127140"/>
                  <a:pt x="11476" y="125535"/>
                </a:cubicBezTo>
                <a:cubicBezTo>
                  <a:pt x="11476" y="123929"/>
                  <a:pt x="13145" y="123928"/>
                  <a:pt x="13145" y="122324"/>
                </a:cubicBezTo>
                <a:cubicBezTo>
                  <a:pt x="13145" y="120724"/>
                  <a:pt x="11475" y="120724"/>
                  <a:pt x="11475" y="119118"/>
                </a:cubicBezTo>
                <a:cubicBezTo>
                  <a:pt x="11475" y="117516"/>
                  <a:pt x="13145" y="117516"/>
                  <a:pt x="13145" y="115911"/>
                </a:cubicBezTo>
                <a:cubicBezTo>
                  <a:pt x="13145" y="114310"/>
                  <a:pt x="11475" y="114310"/>
                  <a:pt x="11475" y="112705"/>
                </a:cubicBezTo>
                <a:cubicBezTo>
                  <a:pt x="11475" y="111103"/>
                  <a:pt x="13145" y="111103"/>
                  <a:pt x="13145" y="109498"/>
                </a:cubicBezTo>
                <a:cubicBezTo>
                  <a:pt x="13145" y="107897"/>
                  <a:pt x="11475" y="107897"/>
                  <a:pt x="11475" y="106293"/>
                </a:cubicBezTo>
                <a:cubicBezTo>
                  <a:pt x="11475" y="104690"/>
                  <a:pt x="13145" y="104691"/>
                  <a:pt x="13145" y="103086"/>
                </a:cubicBezTo>
                <a:cubicBezTo>
                  <a:pt x="13145" y="101485"/>
                  <a:pt x="11475" y="101485"/>
                  <a:pt x="11475" y="99881"/>
                </a:cubicBezTo>
                <a:cubicBezTo>
                  <a:pt x="11475" y="98281"/>
                  <a:pt x="13145" y="98281"/>
                  <a:pt x="13145" y="96676"/>
                </a:cubicBezTo>
                <a:cubicBezTo>
                  <a:pt x="13145" y="95073"/>
                  <a:pt x="11475" y="95073"/>
                  <a:pt x="11475" y="93470"/>
                </a:cubicBezTo>
                <a:cubicBezTo>
                  <a:pt x="11475" y="91867"/>
                  <a:pt x="13145" y="91867"/>
                  <a:pt x="13145" y="90264"/>
                </a:cubicBezTo>
                <a:cubicBezTo>
                  <a:pt x="13145" y="88661"/>
                  <a:pt x="11475" y="88661"/>
                  <a:pt x="11475" y="87056"/>
                </a:cubicBezTo>
                <a:cubicBezTo>
                  <a:pt x="11475" y="85456"/>
                  <a:pt x="13145" y="85456"/>
                  <a:pt x="13145" y="83852"/>
                </a:cubicBezTo>
                <a:cubicBezTo>
                  <a:pt x="13145" y="82248"/>
                  <a:pt x="11475" y="82248"/>
                  <a:pt x="11475" y="80646"/>
                </a:cubicBezTo>
                <a:cubicBezTo>
                  <a:pt x="11475" y="79086"/>
                  <a:pt x="13054" y="79044"/>
                  <a:pt x="13143" y="77568"/>
                </a:cubicBezTo>
                <a:lnTo>
                  <a:pt x="13145" y="77568"/>
                </a:lnTo>
                <a:cubicBezTo>
                  <a:pt x="13145" y="77547"/>
                  <a:pt x="13144" y="77525"/>
                  <a:pt x="13144" y="77504"/>
                </a:cubicBezTo>
                <a:cubicBezTo>
                  <a:pt x="13144" y="77483"/>
                  <a:pt x="13145" y="77461"/>
                  <a:pt x="13145" y="77440"/>
                </a:cubicBezTo>
                <a:lnTo>
                  <a:pt x="13143" y="77440"/>
                </a:lnTo>
                <a:cubicBezTo>
                  <a:pt x="13054" y="75966"/>
                  <a:pt x="11475" y="75920"/>
                  <a:pt x="11475" y="74363"/>
                </a:cubicBezTo>
                <a:cubicBezTo>
                  <a:pt x="11475" y="72763"/>
                  <a:pt x="13145" y="72763"/>
                  <a:pt x="13145" y="71157"/>
                </a:cubicBezTo>
                <a:cubicBezTo>
                  <a:pt x="13145" y="69555"/>
                  <a:pt x="11475" y="69555"/>
                  <a:pt x="11475" y="67952"/>
                </a:cubicBezTo>
                <a:cubicBezTo>
                  <a:pt x="11475" y="66349"/>
                  <a:pt x="13145" y="66349"/>
                  <a:pt x="13145" y="64746"/>
                </a:cubicBezTo>
                <a:cubicBezTo>
                  <a:pt x="13145" y="63143"/>
                  <a:pt x="11475" y="63143"/>
                  <a:pt x="11475" y="61538"/>
                </a:cubicBezTo>
                <a:cubicBezTo>
                  <a:pt x="11475" y="59937"/>
                  <a:pt x="13145" y="59937"/>
                  <a:pt x="13145" y="58334"/>
                </a:cubicBezTo>
                <a:cubicBezTo>
                  <a:pt x="13145" y="56750"/>
                  <a:pt x="11513" y="56729"/>
                  <a:pt x="11476" y="55182"/>
                </a:cubicBezTo>
                <a:cubicBezTo>
                  <a:pt x="11516" y="53634"/>
                  <a:pt x="13145" y="53615"/>
                  <a:pt x="13145" y="52031"/>
                </a:cubicBezTo>
                <a:cubicBezTo>
                  <a:pt x="13145" y="52013"/>
                  <a:pt x="13144" y="51996"/>
                  <a:pt x="13144" y="51977"/>
                </a:cubicBezTo>
                <a:cubicBezTo>
                  <a:pt x="13144" y="51960"/>
                  <a:pt x="13145" y="51942"/>
                  <a:pt x="13145" y="51925"/>
                </a:cubicBezTo>
                <a:cubicBezTo>
                  <a:pt x="13145" y="50338"/>
                  <a:pt x="11513" y="50320"/>
                  <a:pt x="11476" y="48773"/>
                </a:cubicBezTo>
                <a:cubicBezTo>
                  <a:pt x="11513" y="47225"/>
                  <a:pt x="13145" y="47205"/>
                  <a:pt x="13145" y="45621"/>
                </a:cubicBezTo>
                <a:cubicBezTo>
                  <a:pt x="13145" y="45604"/>
                  <a:pt x="13144" y="45585"/>
                  <a:pt x="13144" y="45568"/>
                </a:cubicBezTo>
                <a:cubicBezTo>
                  <a:pt x="13144" y="45550"/>
                  <a:pt x="13145" y="45533"/>
                  <a:pt x="13145" y="45514"/>
                </a:cubicBezTo>
                <a:cubicBezTo>
                  <a:pt x="13145" y="43929"/>
                  <a:pt x="11513" y="43909"/>
                  <a:pt x="11476" y="42361"/>
                </a:cubicBezTo>
                <a:cubicBezTo>
                  <a:pt x="11513" y="40813"/>
                  <a:pt x="13145" y="40793"/>
                  <a:pt x="13145" y="39208"/>
                </a:cubicBezTo>
                <a:cubicBezTo>
                  <a:pt x="13145" y="39191"/>
                  <a:pt x="13144" y="39172"/>
                  <a:pt x="13144" y="39155"/>
                </a:cubicBezTo>
                <a:cubicBezTo>
                  <a:pt x="13144" y="39137"/>
                  <a:pt x="13145" y="39120"/>
                  <a:pt x="13145" y="39101"/>
                </a:cubicBezTo>
                <a:cubicBezTo>
                  <a:pt x="13145" y="37516"/>
                  <a:pt x="11513" y="37496"/>
                  <a:pt x="11476" y="35949"/>
                </a:cubicBezTo>
                <a:cubicBezTo>
                  <a:pt x="11513" y="34401"/>
                  <a:pt x="13145" y="34382"/>
                  <a:pt x="13145" y="32799"/>
                </a:cubicBezTo>
                <a:cubicBezTo>
                  <a:pt x="13145" y="32780"/>
                  <a:pt x="13144" y="32763"/>
                  <a:pt x="13144" y="32745"/>
                </a:cubicBezTo>
                <a:cubicBezTo>
                  <a:pt x="13144" y="32728"/>
                  <a:pt x="13145" y="32709"/>
                  <a:pt x="13145" y="32692"/>
                </a:cubicBezTo>
                <a:cubicBezTo>
                  <a:pt x="13145" y="31108"/>
                  <a:pt x="11513" y="31087"/>
                  <a:pt x="11476" y="29540"/>
                </a:cubicBezTo>
                <a:cubicBezTo>
                  <a:pt x="11516" y="27993"/>
                  <a:pt x="13145" y="27973"/>
                  <a:pt x="13145" y="26388"/>
                </a:cubicBezTo>
                <a:cubicBezTo>
                  <a:pt x="13145" y="24787"/>
                  <a:pt x="11475" y="24787"/>
                  <a:pt x="11475" y="23184"/>
                </a:cubicBezTo>
                <a:cubicBezTo>
                  <a:pt x="11475" y="21580"/>
                  <a:pt x="13145" y="21580"/>
                  <a:pt x="13145" y="19976"/>
                </a:cubicBezTo>
                <a:cubicBezTo>
                  <a:pt x="13145" y="18376"/>
                  <a:pt x="11475" y="18376"/>
                  <a:pt x="11475" y="16770"/>
                </a:cubicBezTo>
                <a:cubicBezTo>
                  <a:pt x="11475" y="15168"/>
                  <a:pt x="13145" y="15168"/>
                  <a:pt x="13145" y="13566"/>
                </a:cubicBezTo>
                <a:cubicBezTo>
                  <a:pt x="13145" y="11962"/>
                  <a:pt x="11475" y="11962"/>
                  <a:pt x="11475" y="10359"/>
                </a:cubicBezTo>
                <a:cubicBezTo>
                  <a:pt x="11475" y="8783"/>
                  <a:pt x="13089" y="8755"/>
                  <a:pt x="13144" y="7232"/>
                </a:cubicBezTo>
                <a:lnTo>
                  <a:pt x="13145" y="7232"/>
                </a:lnTo>
                <a:cubicBezTo>
                  <a:pt x="13145" y="7218"/>
                  <a:pt x="13144" y="7205"/>
                  <a:pt x="13144" y="7192"/>
                </a:cubicBezTo>
                <a:cubicBezTo>
                  <a:pt x="13144" y="7181"/>
                  <a:pt x="13145" y="7167"/>
                  <a:pt x="13145" y="7154"/>
                </a:cubicBezTo>
                <a:lnTo>
                  <a:pt x="13144" y="7154"/>
                </a:lnTo>
                <a:cubicBezTo>
                  <a:pt x="13089" y="5630"/>
                  <a:pt x="11475" y="5604"/>
                  <a:pt x="11475" y="4028"/>
                </a:cubicBezTo>
                <a:cubicBezTo>
                  <a:pt x="11475" y="2425"/>
                  <a:pt x="13983" y="1506"/>
                  <a:pt x="12948" y="282"/>
                </a:cubicBezTo>
                <a:cubicBezTo>
                  <a:pt x="12794" y="100"/>
                  <a:pt x="12632" y="25"/>
                  <a:pt x="12463" y="25"/>
                </a:cubicBezTo>
                <a:cubicBezTo>
                  <a:pt x="11672" y="25"/>
                  <a:pt x="10717" y="1658"/>
                  <a:pt x="9601" y="1658"/>
                </a:cubicBezTo>
                <a:cubicBezTo>
                  <a:pt x="8381" y="1658"/>
                  <a:pt x="8117" y="0"/>
                  <a:pt x="6954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3375CF-0E72-3007-CD44-5B736B71C63A}"/>
              </a:ext>
            </a:extLst>
          </p:cNvPr>
          <p:cNvSpPr txBox="1"/>
          <p:nvPr/>
        </p:nvSpPr>
        <p:spPr>
          <a:xfrm>
            <a:off x="2497616" y="1161030"/>
            <a:ext cx="7726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HĐ 2: </a:t>
            </a:r>
            <a:r>
              <a:rPr lang="en-US" sz="2800" b="1" kern="0" dirty="0" err="1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Thực</a:t>
            </a:r>
            <a:r>
              <a:rPr lang="en-US" sz="2800" b="1" kern="0" dirty="0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hành</a:t>
            </a:r>
            <a:r>
              <a:rPr lang="en-US" sz="2800" b="1" kern="0" dirty="0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viết</a:t>
            </a:r>
            <a:r>
              <a:rPr lang="en-US" sz="2800" b="1" kern="0" dirty="0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đoạn</a:t>
            </a:r>
            <a:r>
              <a:rPr lang="en-US" sz="2800" b="1" kern="0" dirty="0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văn</a:t>
            </a:r>
            <a:endParaRPr lang="en-US" sz="2800" b="1" kern="0" dirty="0">
              <a:solidFill>
                <a:schemeClr val="bg1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DAA72D-79BE-BFC3-A356-3B350C5A4D7A}"/>
              </a:ext>
            </a:extLst>
          </p:cNvPr>
          <p:cNvSpPr txBox="1"/>
          <p:nvPr/>
        </p:nvSpPr>
        <p:spPr>
          <a:xfrm>
            <a:off x="596745" y="2024449"/>
            <a:ext cx="11069738" cy="1652225"/>
          </a:xfrm>
          <a:prstGeom prst="roundRect">
            <a:avLst/>
          </a:prstGeom>
          <a:solidFill>
            <a:srgbClr val="AEE58F">
              <a:lumMod val="60000"/>
              <a:lumOff val="40000"/>
            </a:srgbClr>
          </a:solidFill>
          <a:ln>
            <a:solidFill>
              <a:srgbClr val="56AC38">
                <a:lumMod val="5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Viết đoạn văn giới thiệu ngôi nhà (căn hộ) thân thương của gia đình em. Gắn kèm ảnh hoặc tranh vẽ về ngôi nhà (căn hộ).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E8DDBB6B-5442-57AE-CA65-8EA4F7416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19200" y="4041648"/>
            <a:ext cx="9753600" cy="281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132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661;p31">
            <a:extLst>
              <a:ext uri="{FF2B5EF4-FFF2-40B4-BE49-F238E27FC236}">
                <a16:creationId xmlns:a16="http://schemas.microsoft.com/office/drawing/2014/main" id="{DFEE0A19-C082-C9B6-AE28-01D9CBF414E2}"/>
              </a:ext>
            </a:extLst>
          </p:cNvPr>
          <p:cNvSpPr/>
          <p:nvPr/>
        </p:nvSpPr>
        <p:spPr>
          <a:xfrm rot="-5400000">
            <a:off x="5208397" y="-1765706"/>
            <a:ext cx="863419" cy="5431235"/>
          </a:xfrm>
          <a:custGeom>
            <a:avLst/>
            <a:gdLst/>
            <a:ahLst/>
            <a:cxnLst/>
            <a:rect l="l" t="t" r="r" b="b"/>
            <a:pathLst>
              <a:path w="13984" h="129542" extrusionOk="0">
                <a:moveTo>
                  <a:pt x="6954" y="0"/>
                </a:moveTo>
                <a:cubicBezTo>
                  <a:pt x="6889" y="0"/>
                  <a:pt x="6821" y="6"/>
                  <a:pt x="6751" y="16"/>
                </a:cubicBezTo>
                <a:cubicBezTo>
                  <a:pt x="5746" y="171"/>
                  <a:pt x="5462" y="1658"/>
                  <a:pt x="4380" y="1658"/>
                </a:cubicBezTo>
                <a:cubicBezTo>
                  <a:pt x="3265" y="1658"/>
                  <a:pt x="2310" y="25"/>
                  <a:pt x="1521" y="25"/>
                </a:cubicBezTo>
                <a:cubicBezTo>
                  <a:pt x="1352" y="25"/>
                  <a:pt x="1190" y="100"/>
                  <a:pt x="1036" y="282"/>
                </a:cubicBezTo>
                <a:cubicBezTo>
                  <a:pt x="1" y="1508"/>
                  <a:pt x="1914" y="1862"/>
                  <a:pt x="2478" y="3795"/>
                </a:cubicBezTo>
                <a:cubicBezTo>
                  <a:pt x="2920" y="5308"/>
                  <a:pt x="910" y="5623"/>
                  <a:pt x="843" y="7155"/>
                </a:cubicBezTo>
                <a:lnTo>
                  <a:pt x="839" y="7155"/>
                </a:lnTo>
                <a:cubicBezTo>
                  <a:pt x="839" y="7170"/>
                  <a:pt x="842" y="7184"/>
                  <a:pt x="842" y="7198"/>
                </a:cubicBezTo>
                <a:cubicBezTo>
                  <a:pt x="842" y="7211"/>
                  <a:pt x="839" y="7221"/>
                  <a:pt x="839" y="7234"/>
                </a:cubicBezTo>
                <a:lnTo>
                  <a:pt x="842" y="7234"/>
                </a:lnTo>
                <a:cubicBezTo>
                  <a:pt x="895" y="8758"/>
                  <a:pt x="2512" y="8786"/>
                  <a:pt x="2512" y="10363"/>
                </a:cubicBezTo>
                <a:cubicBezTo>
                  <a:pt x="2512" y="11964"/>
                  <a:pt x="839" y="11964"/>
                  <a:pt x="839" y="13567"/>
                </a:cubicBezTo>
                <a:cubicBezTo>
                  <a:pt x="839" y="15171"/>
                  <a:pt x="2512" y="15171"/>
                  <a:pt x="2512" y="16773"/>
                </a:cubicBezTo>
                <a:cubicBezTo>
                  <a:pt x="2512" y="18377"/>
                  <a:pt x="839" y="18377"/>
                  <a:pt x="839" y="19981"/>
                </a:cubicBezTo>
                <a:cubicBezTo>
                  <a:pt x="839" y="21584"/>
                  <a:pt x="2512" y="21584"/>
                  <a:pt x="2512" y="23187"/>
                </a:cubicBezTo>
                <a:cubicBezTo>
                  <a:pt x="2512" y="24789"/>
                  <a:pt x="839" y="24789"/>
                  <a:pt x="839" y="26394"/>
                </a:cubicBezTo>
                <a:cubicBezTo>
                  <a:pt x="839" y="27976"/>
                  <a:pt x="2469" y="27998"/>
                  <a:pt x="2511" y="29542"/>
                </a:cubicBezTo>
                <a:cubicBezTo>
                  <a:pt x="2469" y="31087"/>
                  <a:pt x="839" y="31105"/>
                  <a:pt x="839" y="32689"/>
                </a:cubicBezTo>
                <a:cubicBezTo>
                  <a:pt x="839" y="32709"/>
                  <a:pt x="842" y="32728"/>
                  <a:pt x="842" y="32746"/>
                </a:cubicBezTo>
                <a:cubicBezTo>
                  <a:pt x="842" y="32766"/>
                  <a:pt x="839" y="32784"/>
                  <a:pt x="839" y="32803"/>
                </a:cubicBezTo>
                <a:cubicBezTo>
                  <a:pt x="839" y="34385"/>
                  <a:pt x="2469" y="34407"/>
                  <a:pt x="2511" y="35952"/>
                </a:cubicBezTo>
                <a:cubicBezTo>
                  <a:pt x="2469" y="37496"/>
                  <a:pt x="839" y="37517"/>
                  <a:pt x="839" y="39100"/>
                </a:cubicBezTo>
                <a:cubicBezTo>
                  <a:pt x="839" y="39120"/>
                  <a:pt x="842" y="39137"/>
                  <a:pt x="842" y="39156"/>
                </a:cubicBezTo>
                <a:cubicBezTo>
                  <a:pt x="842" y="39176"/>
                  <a:pt x="839" y="39193"/>
                  <a:pt x="839" y="39213"/>
                </a:cubicBezTo>
                <a:cubicBezTo>
                  <a:pt x="839" y="40796"/>
                  <a:pt x="2471" y="40817"/>
                  <a:pt x="2511" y="42361"/>
                </a:cubicBezTo>
                <a:cubicBezTo>
                  <a:pt x="2471" y="43906"/>
                  <a:pt x="839" y="43925"/>
                  <a:pt x="839" y="45509"/>
                </a:cubicBezTo>
                <a:cubicBezTo>
                  <a:pt x="839" y="45529"/>
                  <a:pt x="842" y="45547"/>
                  <a:pt x="842" y="45565"/>
                </a:cubicBezTo>
                <a:cubicBezTo>
                  <a:pt x="842" y="45585"/>
                  <a:pt x="839" y="45604"/>
                  <a:pt x="839" y="45622"/>
                </a:cubicBezTo>
                <a:cubicBezTo>
                  <a:pt x="839" y="47205"/>
                  <a:pt x="2469" y="47226"/>
                  <a:pt x="2511" y="48771"/>
                </a:cubicBezTo>
                <a:cubicBezTo>
                  <a:pt x="2469" y="50315"/>
                  <a:pt x="839" y="50335"/>
                  <a:pt x="839" y="51919"/>
                </a:cubicBezTo>
                <a:cubicBezTo>
                  <a:pt x="839" y="51939"/>
                  <a:pt x="842" y="51956"/>
                  <a:pt x="842" y="51976"/>
                </a:cubicBezTo>
                <a:cubicBezTo>
                  <a:pt x="842" y="51996"/>
                  <a:pt x="839" y="52013"/>
                  <a:pt x="839" y="52033"/>
                </a:cubicBezTo>
                <a:cubicBezTo>
                  <a:pt x="839" y="53616"/>
                  <a:pt x="2469" y="53638"/>
                  <a:pt x="2511" y="55180"/>
                </a:cubicBezTo>
                <a:cubicBezTo>
                  <a:pt x="2469" y="56726"/>
                  <a:pt x="839" y="56744"/>
                  <a:pt x="839" y="58328"/>
                </a:cubicBezTo>
                <a:cubicBezTo>
                  <a:pt x="839" y="59932"/>
                  <a:pt x="2512" y="59932"/>
                  <a:pt x="2512" y="61535"/>
                </a:cubicBezTo>
                <a:cubicBezTo>
                  <a:pt x="2512" y="63136"/>
                  <a:pt x="839" y="63136"/>
                  <a:pt x="839" y="64741"/>
                </a:cubicBezTo>
                <a:cubicBezTo>
                  <a:pt x="839" y="66344"/>
                  <a:pt x="2512" y="66344"/>
                  <a:pt x="2512" y="67949"/>
                </a:cubicBezTo>
                <a:cubicBezTo>
                  <a:pt x="2512" y="69550"/>
                  <a:pt x="839" y="69550"/>
                  <a:pt x="839" y="71155"/>
                </a:cubicBezTo>
                <a:cubicBezTo>
                  <a:pt x="839" y="72757"/>
                  <a:pt x="2512" y="72757"/>
                  <a:pt x="2512" y="74361"/>
                </a:cubicBezTo>
                <a:cubicBezTo>
                  <a:pt x="2512" y="75920"/>
                  <a:pt x="927" y="75963"/>
                  <a:pt x="843" y="77444"/>
                </a:cubicBezTo>
                <a:lnTo>
                  <a:pt x="839" y="77444"/>
                </a:lnTo>
                <a:cubicBezTo>
                  <a:pt x="839" y="77466"/>
                  <a:pt x="842" y="77485"/>
                  <a:pt x="842" y="77507"/>
                </a:cubicBezTo>
                <a:cubicBezTo>
                  <a:pt x="842" y="77528"/>
                  <a:pt x="839" y="77547"/>
                  <a:pt x="839" y="77568"/>
                </a:cubicBezTo>
                <a:lnTo>
                  <a:pt x="843" y="77568"/>
                </a:lnTo>
                <a:cubicBezTo>
                  <a:pt x="927" y="79049"/>
                  <a:pt x="2512" y="79092"/>
                  <a:pt x="2512" y="80653"/>
                </a:cubicBezTo>
                <a:cubicBezTo>
                  <a:pt x="2512" y="82254"/>
                  <a:pt x="839" y="82254"/>
                  <a:pt x="839" y="83858"/>
                </a:cubicBezTo>
                <a:cubicBezTo>
                  <a:pt x="839" y="85461"/>
                  <a:pt x="2512" y="85461"/>
                  <a:pt x="2512" y="87063"/>
                </a:cubicBezTo>
                <a:cubicBezTo>
                  <a:pt x="2512" y="88667"/>
                  <a:pt x="839" y="88667"/>
                  <a:pt x="839" y="90271"/>
                </a:cubicBezTo>
                <a:cubicBezTo>
                  <a:pt x="839" y="91875"/>
                  <a:pt x="2512" y="91875"/>
                  <a:pt x="2512" y="93477"/>
                </a:cubicBezTo>
                <a:cubicBezTo>
                  <a:pt x="2512" y="95079"/>
                  <a:pt x="839" y="95079"/>
                  <a:pt x="839" y="96684"/>
                </a:cubicBezTo>
                <a:cubicBezTo>
                  <a:pt x="839" y="98285"/>
                  <a:pt x="2512" y="98285"/>
                  <a:pt x="2512" y="99889"/>
                </a:cubicBezTo>
                <a:cubicBezTo>
                  <a:pt x="2512" y="101491"/>
                  <a:pt x="839" y="101491"/>
                  <a:pt x="839" y="103096"/>
                </a:cubicBezTo>
                <a:cubicBezTo>
                  <a:pt x="839" y="104697"/>
                  <a:pt x="2512" y="104697"/>
                  <a:pt x="2512" y="106300"/>
                </a:cubicBezTo>
                <a:cubicBezTo>
                  <a:pt x="2512" y="107904"/>
                  <a:pt x="839" y="107904"/>
                  <a:pt x="839" y="109506"/>
                </a:cubicBezTo>
                <a:cubicBezTo>
                  <a:pt x="839" y="111109"/>
                  <a:pt x="2512" y="111109"/>
                  <a:pt x="2512" y="112712"/>
                </a:cubicBezTo>
                <a:cubicBezTo>
                  <a:pt x="2512" y="114315"/>
                  <a:pt x="839" y="114315"/>
                  <a:pt x="839" y="115918"/>
                </a:cubicBezTo>
                <a:cubicBezTo>
                  <a:pt x="839" y="117520"/>
                  <a:pt x="2512" y="117520"/>
                  <a:pt x="2512" y="119126"/>
                </a:cubicBezTo>
                <a:cubicBezTo>
                  <a:pt x="2512" y="120726"/>
                  <a:pt x="839" y="120726"/>
                  <a:pt x="839" y="122330"/>
                </a:cubicBezTo>
                <a:cubicBezTo>
                  <a:pt x="839" y="123934"/>
                  <a:pt x="2512" y="123934"/>
                  <a:pt x="2512" y="125536"/>
                </a:cubicBezTo>
                <a:cubicBezTo>
                  <a:pt x="2512" y="127140"/>
                  <a:pt x="3" y="128057"/>
                  <a:pt x="1038" y="129282"/>
                </a:cubicBezTo>
                <a:cubicBezTo>
                  <a:pt x="1192" y="129464"/>
                  <a:pt x="1354" y="129539"/>
                  <a:pt x="1523" y="129539"/>
                </a:cubicBezTo>
                <a:cubicBezTo>
                  <a:pt x="2313" y="129539"/>
                  <a:pt x="3269" y="127905"/>
                  <a:pt x="4383" y="127905"/>
                </a:cubicBezTo>
                <a:cubicBezTo>
                  <a:pt x="5631" y="127905"/>
                  <a:pt x="5851" y="129542"/>
                  <a:pt x="6978" y="129542"/>
                </a:cubicBezTo>
                <a:cubicBezTo>
                  <a:pt x="7075" y="129542"/>
                  <a:pt x="7180" y="129530"/>
                  <a:pt x="7292" y="129503"/>
                </a:cubicBezTo>
                <a:cubicBezTo>
                  <a:pt x="8202" y="129286"/>
                  <a:pt x="8563" y="127905"/>
                  <a:pt x="9605" y="127905"/>
                </a:cubicBezTo>
                <a:cubicBezTo>
                  <a:pt x="9606" y="127905"/>
                  <a:pt x="9607" y="127905"/>
                  <a:pt x="9607" y="127905"/>
                </a:cubicBezTo>
                <a:cubicBezTo>
                  <a:pt x="10719" y="127909"/>
                  <a:pt x="11674" y="129539"/>
                  <a:pt x="12465" y="129539"/>
                </a:cubicBezTo>
                <a:cubicBezTo>
                  <a:pt x="12634" y="129539"/>
                  <a:pt x="12796" y="129464"/>
                  <a:pt x="12951" y="129282"/>
                </a:cubicBezTo>
                <a:cubicBezTo>
                  <a:pt x="13983" y="128056"/>
                  <a:pt x="11476" y="127140"/>
                  <a:pt x="11476" y="125535"/>
                </a:cubicBezTo>
                <a:cubicBezTo>
                  <a:pt x="11476" y="123929"/>
                  <a:pt x="13145" y="123928"/>
                  <a:pt x="13145" y="122324"/>
                </a:cubicBezTo>
                <a:cubicBezTo>
                  <a:pt x="13145" y="120724"/>
                  <a:pt x="11475" y="120724"/>
                  <a:pt x="11475" y="119118"/>
                </a:cubicBezTo>
                <a:cubicBezTo>
                  <a:pt x="11475" y="117516"/>
                  <a:pt x="13145" y="117516"/>
                  <a:pt x="13145" y="115911"/>
                </a:cubicBezTo>
                <a:cubicBezTo>
                  <a:pt x="13145" y="114310"/>
                  <a:pt x="11475" y="114310"/>
                  <a:pt x="11475" y="112705"/>
                </a:cubicBezTo>
                <a:cubicBezTo>
                  <a:pt x="11475" y="111103"/>
                  <a:pt x="13145" y="111103"/>
                  <a:pt x="13145" y="109498"/>
                </a:cubicBezTo>
                <a:cubicBezTo>
                  <a:pt x="13145" y="107897"/>
                  <a:pt x="11475" y="107897"/>
                  <a:pt x="11475" y="106293"/>
                </a:cubicBezTo>
                <a:cubicBezTo>
                  <a:pt x="11475" y="104690"/>
                  <a:pt x="13145" y="104691"/>
                  <a:pt x="13145" y="103086"/>
                </a:cubicBezTo>
                <a:cubicBezTo>
                  <a:pt x="13145" y="101485"/>
                  <a:pt x="11475" y="101485"/>
                  <a:pt x="11475" y="99881"/>
                </a:cubicBezTo>
                <a:cubicBezTo>
                  <a:pt x="11475" y="98281"/>
                  <a:pt x="13145" y="98281"/>
                  <a:pt x="13145" y="96676"/>
                </a:cubicBezTo>
                <a:cubicBezTo>
                  <a:pt x="13145" y="95073"/>
                  <a:pt x="11475" y="95073"/>
                  <a:pt x="11475" y="93470"/>
                </a:cubicBezTo>
                <a:cubicBezTo>
                  <a:pt x="11475" y="91867"/>
                  <a:pt x="13145" y="91867"/>
                  <a:pt x="13145" y="90264"/>
                </a:cubicBezTo>
                <a:cubicBezTo>
                  <a:pt x="13145" y="88661"/>
                  <a:pt x="11475" y="88661"/>
                  <a:pt x="11475" y="87056"/>
                </a:cubicBezTo>
                <a:cubicBezTo>
                  <a:pt x="11475" y="85456"/>
                  <a:pt x="13145" y="85456"/>
                  <a:pt x="13145" y="83852"/>
                </a:cubicBezTo>
                <a:cubicBezTo>
                  <a:pt x="13145" y="82248"/>
                  <a:pt x="11475" y="82248"/>
                  <a:pt x="11475" y="80646"/>
                </a:cubicBezTo>
                <a:cubicBezTo>
                  <a:pt x="11475" y="79086"/>
                  <a:pt x="13054" y="79044"/>
                  <a:pt x="13143" y="77568"/>
                </a:cubicBezTo>
                <a:lnTo>
                  <a:pt x="13145" y="77568"/>
                </a:lnTo>
                <a:cubicBezTo>
                  <a:pt x="13145" y="77547"/>
                  <a:pt x="13144" y="77525"/>
                  <a:pt x="13144" y="77504"/>
                </a:cubicBezTo>
                <a:cubicBezTo>
                  <a:pt x="13144" y="77483"/>
                  <a:pt x="13145" y="77461"/>
                  <a:pt x="13145" y="77440"/>
                </a:cubicBezTo>
                <a:lnTo>
                  <a:pt x="13143" y="77440"/>
                </a:lnTo>
                <a:cubicBezTo>
                  <a:pt x="13054" y="75966"/>
                  <a:pt x="11475" y="75920"/>
                  <a:pt x="11475" y="74363"/>
                </a:cubicBezTo>
                <a:cubicBezTo>
                  <a:pt x="11475" y="72763"/>
                  <a:pt x="13145" y="72763"/>
                  <a:pt x="13145" y="71157"/>
                </a:cubicBezTo>
                <a:cubicBezTo>
                  <a:pt x="13145" y="69555"/>
                  <a:pt x="11475" y="69555"/>
                  <a:pt x="11475" y="67952"/>
                </a:cubicBezTo>
                <a:cubicBezTo>
                  <a:pt x="11475" y="66349"/>
                  <a:pt x="13145" y="66349"/>
                  <a:pt x="13145" y="64746"/>
                </a:cubicBezTo>
                <a:cubicBezTo>
                  <a:pt x="13145" y="63143"/>
                  <a:pt x="11475" y="63143"/>
                  <a:pt x="11475" y="61538"/>
                </a:cubicBezTo>
                <a:cubicBezTo>
                  <a:pt x="11475" y="59937"/>
                  <a:pt x="13145" y="59937"/>
                  <a:pt x="13145" y="58334"/>
                </a:cubicBezTo>
                <a:cubicBezTo>
                  <a:pt x="13145" y="56750"/>
                  <a:pt x="11513" y="56729"/>
                  <a:pt x="11476" y="55182"/>
                </a:cubicBezTo>
                <a:cubicBezTo>
                  <a:pt x="11516" y="53634"/>
                  <a:pt x="13145" y="53615"/>
                  <a:pt x="13145" y="52031"/>
                </a:cubicBezTo>
                <a:cubicBezTo>
                  <a:pt x="13145" y="52013"/>
                  <a:pt x="13144" y="51996"/>
                  <a:pt x="13144" y="51977"/>
                </a:cubicBezTo>
                <a:cubicBezTo>
                  <a:pt x="13144" y="51960"/>
                  <a:pt x="13145" y="51942"/>
                  <a:pt x="13145" y="51925"/>
                </a:cubicBezTo>
                <a:cubicBezTo>
                  <a:pt x="13145" y="50338"/>
                  <a:pt x="11513" y="50320"/>
                  <a:pt x="11476" y="48773"/>
                </a:cubicBezTo>
                <a:cubicBezTo>
                  <a:pt x="11513" y="47225"/>
                  <a:pt x="13145" y="47205"/>
                  <a:pt x="13145" y="45621"/>
                </a:cubicBezTo>
                <a:cubicBezTo>
                  <a:pt x="13145" y="45604"/>
                  <a:pt x="13144" y="45585"/>
                  <a:pt x="13144" y="45568"/>
                </a:cubicBezTo>
                <a:cubicBezTo>
                  <a:pt x="13144" y="45550"/>
                  <a:pt x="13145" y="45533"/>
                  <a:pt x="13145" y="45514"/>
                </a:cubicBezTo>
                <a:cubicBezTo>
                  <a:pt x="13145" y="43929"/>
                  <a:pt x="11513" y="43909"/>
                  <a:pt x="11476" y="42361"/>
                </a:cubicBezTo>
                <a:cubicBezTo>
                  <a:pt x="11513" y="40813"/>
                  <a:pt x="13145" y="40793"/>
                  <a:pt x="13145" y="39208"/>
                </a:cubicBezTo>
                <a:cubicBezTo>
                  <a:pt x="13145" y="39191"/>
                  <a:pt x="13144" y="39172"/>
                  <a:pt x="13144" y="39155"/>
                </a:cubicBezTo>
                <a:cubicBezTo>
                  <a:pt x="13144" y="39137"/>
                  <a:pt x="13145" y="39120"/>
                  <a:pt x="13145" y="39101"/>
                </a:cubicBezTo>
                <a:cubicBezTo>
                  <a:pt x="13145" y="37516"/>
                  <a:pt x="11513" y="37496"/>
                  <a:pt x="11476" y="35949"/>
                </a:cubicBezTo>
                <a:cubicBezTo>
                  <a:pt x="11513" y="34401"/>
                  <a:pt x="13145" y="34382"/>
                  <a:pt x="13145" y="32799"/>
                </a:cubicBezTo>
                <a:cubicBezTo>
                  <a:pt x="13145" y="32780"/>
                  <a:pt x="13144" y="32763"/>
                  <a:pt x="13144" y="32745"/>
                </a:cubicBezTo>
                <a:cubicBezTo>
                  <a:pt x="13144" y="32728"/>
                  <a:pt x="13145" y="32709"/>
                  <a:pt x="13145" y="32692"/>
                </a:cubicBezTo>
                <a:cubicBezTo>
                  <a:pt x="13145" y="31108"/>
                  <a:pt x="11513" y="31087"/>
                  <a:pt x="11476" y="29540"/>
                </a:cubicBezTo>
                <a:cubicBezTo>
                  <a:pt x="11516" y="27993"/>
                  <a:pt x="13145" y="27973"/>
                  <a:pt x="13145" y="26388"/>
                </a:cubicBezTo>
                <a:cubicBezTo>
                  <a:pt x="13145" y="24787"/>
                  <a:pt x="11475" y="24787"/>
                  <a:pt x="11475" y="23184"/>
                </a:cubicBezTo>
                <a:cubicBezTo>
                  <a:pt x="11475" y="21580"/>
                  <a:pt x="13145" y="21580"/>
                  <a:pt x="13145" y="19976"/>
                </a:cubicBezTo>
                <a:cubicBezTo>
                  <a:pt x="13145" y="18376"/>
                  <a:pt x="11475" y="18376"/>
                  <a:pt x="11475" y="16770"/>
                </a:cubicBezTo>
                <a:cubicBezTo>
                  <a:pt x="11475" y="15168"/>
                  <a:pt x="13145" y="15168"/>
                  <a:pt x="13145" y="13566"/>
                </a:cubicBezTo>
                <a:cubicBezTo>
                  <a:pt x="13145" y="11962"/>
                  <a:pt x="11475" y="11962"/>
                  <a:pt x="11475" y="10359"/>
                </a:cubicBezTo>
                <a:cubicBezTo>
                  <a:pt x="11475" y="8783"/>
                  <a:pt x="13089" y="8755"/>
                  <a:pt x="13144" y="7232"/>
                </a:cubicBezTo>
                <a:lnTo>
                  <a:pt x="13145" y="7232"/>
                </a:lnTo>
                <a:cubicBezTo>
                  <a:pt x="13145" y="7218"/>
                  <a:pt x="13144" y="7205"/>
                  <a:pt x="13144" y="7192"/>
                </a:cubicBezTo>
                <a:cubicBezTo>
                  <a:pt x="13144" y="7181"/>
                  <a:pt x="13145" y="7167"/>
                  <a:pt x="13145" y="7154"/>
                </a:cubicBezTo>
                <a:lnTo>
                  <a:pt x="13144" y="7154"/>
                </a:lnTo>
                <a:cubicBezTo>
                  <a:pt x="13089" y="5630"/>
                  <a:pt x="11475" y="5604"/>
                  <a:pt x="11475" y="4028"/>
                </a:cubicBezTo>
                <a:cubicBezTo>
                  <a:pt x="11475" y="2425"/>
                  <a:pt x="13983" y="1506"/>
                  <a:pt x="12948" y="282"/>
                </a:cubicBezTo>
                <a:cubicBezTo>
                  <a:pt x="12794" y="100"/>
                  <a:pt x="12632" y="25"/>
                  <a:pt x="12463" y="25"/>
                </a:cubicBezTo>
                <a:cubicBezTo>
                  <a:pt x="11672" y="25"/>
                  <a:pt x="10717" y="1658"/>
                  <a:pt x="9601" y="1658"/>
                </a:cubicBezTo>
                <a:cubicBezTo>
                  <a:pt x="8381" y="1658"/>
                  <a:pt x="8117" y="0"/>
                  <a:pt x="6954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CAA2EA-319C-E9D1-1896-8253F93DB1ED}"/>
              </a:ext>
            </a:extLst>
          </p:cNvPr>
          <p:cNvSpPr txBox="1"/>
          <p:nvPr/>
        </p:nvSpPr>
        <p:spPr>
          <a:xfrm>
            <a:off x="1954920" y="688303"/>
            <a:ext cx="7726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UTM Avo" panose="02040603050506020204" pitchFamily="18"/>
              </a:rPr>
              <a:t>HĐ 3: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/>
              </a:rPr>
              <a:t>Giới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/>
              </a:rPr>
              <a:t>thiệu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/>
              </a:rPr>
              <a:t>về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/>
              </a:rPr>
              <a:t>đoạn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/>
              </a:rPr>
              <a:t>văn</a:t>
            </a:r>
            <a:endParaRPr lang="en-US" sz="2800" b="1" dirty="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9C4A32-5CC4-FFB4-5B09-77B1F17070F5}"/>
              </a:ext>
            </a:extLst>
          </p:cNvPr>
          <p:cNvSpPr txBox="1"/>
          <p:nvPr/>
        </p:nvSpPr>
        <p:spPr>
          <a:xfrm>
            <a:off x="115614" y="1334431"/>
            <a:ext cx="12223531" cy="5523569"/>
          </a:xfrm>
          <a:prstGeom prst="roundRect">
            <a:avLst/>
          </a:prstGeom>
          <a:solidFill>
            <a:srgbClr val="FFCC99"/>
          </a:solidFill>
          <a:ln>
            <a:solidFill>
              <a:srgbClr val="56AC38">
                <a:lumMod val="5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Hướng dẫn:</a:t>
            </a:r>
          </a:p>
          <a:p>
            <a:pPr marL="457178" marR="0" lvl="0" indent="-457178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Times New Roman" panose="02020603050405020304" pitchFamily="18" charset="0"/>
                <a:sym typeface="Arial"/>
              </a:rPr>
              <a:t>Các em hoàn thành bài viết của mình.</a:t>
            </a:r>
          </a:p>
          <a:p>
            <a:pPr marL="457178" marR="0" lvl="0" indent="-457178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Times New Roman" panose="02020603050405020304" pitchFamily="18" charset="0"/>
                <a:sym typeface="Arial"/>
              </a:rPr>
              <a:t>Có thể sử dụng thêm hình ảnh để minh họa cùng bài viết để các bạn dễ hình dung.</a:t>
            </a:r>
          </a:p>
          <a:p>
            <a:pPr marL="457178" marR="0" lvl="0" indent="-457178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Times New Roman" panose="02020603050405020304" pitchFamily="18" charset="0"/>
                <a:sym typeface="Arial"/>
              </a:rPr>
              <a:t>Chia sẻ về bài làm với các bạn trong lớp về bài viết của em, cùng đóng góp ý tưởng để hoàn thiện bài.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1694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BD9730BB-935F-C8FF-F654-FDF3D903D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083" y="3015453"/>
            <a:ext cx="3189835" cy="176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20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>
            <a:extLst>
              <a:ext uri="{FF2B5EF4-FFF2-40B4-BE49-F238E27FC236}">
                <a16:creationId xmlns:a16="http://schemas.microsoft.com/office/drawing/2014/main" id="{F604F3C5-5E4D-732E-121C-A66D246D8EA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609282" y="1684744"/>
            <a:ext cx="1202067" cy="1490935"/>
          </a:xfrm>
          <a:prstGeom prst="rect">
            <a:avLst/>
          </a:prstGeom>
        </p:spPr>
      </p:pic>
      <p:pic>
        <p:nvPicPr>
          <p:cNvPr id="3" name="Picture 18">
            <a:extLst>
              <a:ext uri="{FF2B5EF4-FFF2-40B4-BE49-F238E27FC236}">
                <a16:creationId xmlns:a16="http://schemas.microsoft.com/office/drawing/2014/main" id="{64372681-904A-A239-71FD-871CFB9ACA9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63060" y="1788796"/>
            <a:ext cx="1560153" cy="1441843"/>
          </a:xfrm>
          <a:prstGeom prst="rect">
            <a:avLst/>
          </a:prstGeom>
        </p:spPr>
      </p:pic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B4F2C55C-BF8C-DB15-1E8F-4756F2E1DA52}"/>
              </a:ext>
            </a:extLst>
          </p:cNvPr>
          <p:cNvSpPr/>
          <p:nvPr/>
        </p:nvSpPr>
        <p:spPr>
          <a:xfrm>
            <a:off x="1421109" y="3135905"/>
            <a:ext cx="4134709" cy="1869324"/>
          </a:xfrm>
          <a:prstGeom prst="roundRect">
            <a:avLst/>
          </a:prstGeom>
          <a:solidFill>
            <a:srgbClr val="FFFF99"/>
          </a:solidFill>
          <a:ln w="25400" cap="flat" cmpd="sng" algn="ctr">
            <a:solidFill>
              <a:srgbClr val="FFFF9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sym typeface="Arial"/>
              </a:rPr>
              <a:t>Ôn tập lại nội dung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sym typeface="Arial"/>
              </a:rPr>
              <a:t> bài học</a:t>
            </a:r>
          </a:p>
        </p:txBody>
      </p:sp>
      <p:sp>
        <p:nvSpPr>
          <p:cNvPr id="5" name="Rectangle: Rounded Corners 20">
            <a:extLst>
              <a:ext uri="{FF2B5EF4-FFF2-40B4-BE49-F238E27FC236}">
                <a16:creationId xmlns:a16="http://schemas.microsoft.com/office/drawing/2014/main" id="{F56DFD37-4D4E-DAC7-E055-0C44E3818A33}"/>
              </a:ext>
            </a:extLst>
          </p:cNvPr>
          <p:cNvSpPr/>
          <p:nvPr/>
        </p:nvSpPr>
        <p:spPr>
          <a:xfrm>
            <a:off x="6525819" y="3175678"/>
            <a:ext cx="4434635" cy="1869324"/>
          </a:xfrm>
          <a:prstGeom prst="roundRect">
            <a:avLst/>
          </a:prstGeom>
          <a:solidFill>
            <a:srgbClr val="FFFF99"/>
          </a:solidFill>
          <a:ln w="25400" cap="flat" cmpd="sng" algn="ctr">
            <a:solidFill>
              <a:srgbClr val="FFFF9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sym typeface="Arial"/>
              </a:rPr>
              <a:t>Chuẩn bị cho bài ôn tập giữa học kì I</a:t>
            </a:r>
          </a:p>
        </p:txBody>
      </p:sp>
      <p:grpSp>
        <p:nvGrpSpPr>
          <p:cNvPr id="6" name="Google Shape;9113;p67">
            <a:extLst>
              <a:ext uri="{FF2B5EF4-FFF2-40B4-BE49-F238E27FC236}">
                <a16:creationId xmlns:a16="http://schemas.microsoft.com/office/drawing/2014/main" id="{839DED95-B9C2-9FDF-F996-04E6C89BA4B2}"/>
              </a:ext>
            </a:extLst>
          </p:cNvPr>
          <p:cNvGrpSpPr/>
          <p:nvPr/>
        </p:nvGrpSpPr>
        <p:grpSpPr>
          <a:xfrm>
            <a:off x="313228" y="2397241"/>
            <a:ext cx="728289" cy="738664"/>
            <a:chOff x="3215366" y="3406618"/>
            <a:chExt cx="383514" cy="362741"/>
          </a:xfrm>
        </p:grpSpPr>
        <p:sp>
          <p:nvSpPr>
            <p:cNvPr id="7" name="Google Shape;9114;p67">
              <a:extLst>
                <a:ext uri="{FF2B5EF4-FFF2-40B4-BE49-F238E27FC236}">
                  <a16:creationId xmlns:a16="http://schemas.microsoft.com/office/drawing/2014/main" id="{39F5870D-192D-649F-0AEA-7ED7EDB52253}"/>
                </a:ext>
              </a:extLst>
            </p:cNvPr>
            <p:cNvSpPr/>
            <p:nvPr/>
          </p:nvSpPr>
          <p:spPr>
            <a:xfrm>
              <a:off x="3259075" y="3436612"/>
              <a:ext cx="339018" cy="327310"/>
            </a:xfrm>
            <a:custGeom>
              <a:avLst/>
              <a:gdLst/>
              <a:ahLst/>
              <a:cxnLst/>
              <a:rect l="l" t="t" r="r" b="b"/>
              <a:pathLst>
                <a:path w="10975" h="10596" extrusionOk="0">
                  <a:moveTo>
                    <a:pt x="5659" y="0"/>
                  </a:moveTo>
                  <a:cubicBezTo>
                    <a:pt x="2580" y="0"/>
                    <a:pt x="0" y="8592"/>
                    <a:pt x="4337" y="9293"/>
                  </a:cubicBezTo>
                  <a:lnTo>
                    <a:pt x="4376" y="9272"/>
                  </a:lnTo>
                  <a:cubicBezTo>
                    <a:pt x="4503" y="9203"/>
                    <a:pt x="4643" y="9169"/>
                    <a:pt x="4782" y="9169"/>
                  </a:cubicBezTo>
                  <a:cubicBezTo>
                    <a:pt x="4920" y="9169"/>
                    <a:pt x="5057" y="9203"/>
                    <a:pt x="5183" y="9270"/>
                  </a:cubicBezTo>
                  <a:lnTo>
                    <a:pt x="7514" y="10494"/>
                  </a:lnTo>
                  <a:cubicBezTo>
                    <a:pt x="7646" y="10564"/>
                    <a:pt x="7783" y="10596"/>
                    <a:pt x="7917" y="10596"/>
                  </a:cubicBezTo>
                  <a:cubicBezTo>
                    <a:pt x="8422" y="10596"/>
                    <a:pt x="8868" y="10140"/>
                    <a:pt x="8771" y="9580"/>
                  </a:cubicBezTo>
                  <a:lnTo>
                    <a:pt x="8327" y="6985"/>
                  </a:lnTo>
                  <a:cubicBezTo>
                    <a:pt x="8279" y="6702"/>
                    <a:pt x="8373" y="6415"/>
                    <a:pt x="8576" y="6218"/>
                  </a:cubicBezTo>
                  <a:lnTo>
                    <a:pt x="10460" y="4381"/>
                  </a:lnTo>
                  <a:cubicBezTo>
                    <a:pt x="10975" y="3878"/>
                    <a:pt x="10690" y="3005"/>
                    <a:pt x="9980" y="2902"/>
                  </a:cubicBezTo>
                  <a:lnTo>
                    <a:pt x="7374" y="2525"/>
                  </a:lnTo>
                  <a:cubicBezTo>
                    <a:pt x="7093" y="2483"/>
                    <a:pt x="6848" y="2307"/>
                    <a:pt x="6721" y="2050"/>
                  </a:cubicBezTo>
                  <a:lnTo>
                    <a:pt x="5709" y="1"/>
                  </a:lnTo>
                  <a:cubicBezTo>
                    <a:pt x="5693" y="1"/>
                    <a:pt x="5676" y="0"/>
                    <a:pt x="5659" y="0"/>
                  </a:cubicBezTo>
                  <a:close/>
                </a:path>
              </a:pathLst>
            </a:custGeom>
            <a:solidFill>
              <a:srgbClr val="F757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endParaRPr>
            </a:p>
          </p:txBody>
        </p:sp>
        <p:sp>
          <p:nvSpPr>
            <p:cNvPr id="8" name="Google Shape;9115;p67">
              <a:extLst>
                <a:ext uri="{FF2B5EF4-FFF2-40B4-BE49-F238E27FC236}">
                  <a16:creationId xmlns:a16="http://schemas.microsoft.com/office/drawing/2014/main" id="{FE5C84CA-E565-CBCD-0A25-9C99997A2878}"/>
                </a:ext>
              </a:extLst>
            </p:cNvPr>
            <p:cNvSpPr/>
            <p:nvPr/>
          </p:nvSpPr>
          <p:spPr>
            <a:xfrm>
              <a:off x="3215366" y="3412117"/>
              <a:ext cx="220091" cy="351806"/>
            </a:xfrm>
            <a:custGeom>
              <a:avLst/>
              <a:gdLst/>
              <a:ahLst/>
              <a:cxnLst/>
              <a:rect l="l" t="t" r="r" b="b"/>
              <a:pathLst>
                <a:path w="7125" h="11389" extrusionOk="0">
                  <a:moveTo>
                    <a:pt x="6195" y="0"/>
                  </a:moveTo>
                  <a:cubicBezTo>
                    <a:pt x="5885" y="0"/>
                    <a:pt x="5576" y="161"/>
                    <a:pt x="5417" y="482"/>
                  </a:cubicBezTo>
                  <a:lnTo>
                    <a:pt x="4252" y="2843"/>
                  </a:lnTo>
                  <a:cubicBezTo>
                    <a:pt x="4126" y="3100"/>
                    <a:pt x="3883" y="3276"/>
                    <a:pt x="3600" y="3318"/>
                  </a:cubicBezTo>
                  <a:lnTo>
                    <a:pt x="996" y="3695"/>
                  </a:lnTo>
                  <a:cubicBezTo>
                    <a:pt x="286" y="3798"/>
                    <a:pt x="1" y="4673"/>
                    <a:pt x="515" y="5174"/>
                  </a:cubicBezTo>
                  <a:lnTo>
                    <a:pt x="2400" y="7011"/>
                  </a:lnTo>
                  <a:cubicBezTo>
                    <a:pt x="2603" y="7208"/>
                    <a:pt x="2699" y="7495"/>
                    <a:pt x="2649" y="7778"/>
                  </a:cubicBezTo>
                  <a:lnTo>
                    <a:pt x="2203" y="10373"/>
                  </a:lnTo>
                  <a:cubicBezTo>
                    <a:pt x="2106" y="10933"/>
                    <a:pt x="2552" y="11389"/>
                    <a:pt x="3058" y="11389"/>
                  </a:cubicBezTo>
                  <a:cubicBezTo>
                    <a:pt x="3191" y="11389"/>
                    <a:pt x="3329" y="11357"/>
                    <a:pt x="3462" y="11287"/>
                  </a:cubicBezTo>
                  <a:lnTo>
                    <a:pt x="5752" y="10082"/>
                  </a:lnTo>
                  <a:cubicBezTo>
                    <a:pt x="4828" y="9010"/>
                    <a:pt x="4268" y="7585"/>
                    <a:pt x="4268" y="6020"/>
                  </a:cubicBezTo>
                  <a:cubicBezTo>
                    <a:pt x="4268" y="3787"/>
                    <a:pt x="5417" y="1835"/>
                    <a:pt x="7124" y="792"/>
                  </a:cubicBezTo>
                  <a:lnTo>
                    <a:pt x="6973" y="482"/>
                  </a:lnTo>
                  <a:cubicBezTo>
                    <a:pt x="6813" y="161"/>
                    <a:pt x="6504" y="0"/>
                    <a:pt x="6195" y="0"/>
                  </a:cubicBezTo>
                  <a:close/>
                </a:path>
              </a:pathLst>
            </a:custGeom>
            <a:solidFill>
              <a:srgbClr val="F757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endParaRPr>
            </a:p>
          </p:txBody>
        </p:sp>
        <p:sp>
          <p:nvSpPr>
            <p:cNvPr id="9" name="Google Shape;9116;p67">
              <a:extLst>
                <a:ext uri="{FF2B5EF4-FFF2-40B4-BE49-F238E27FC236}">
                  <a16:creationId xmlns:a16="http://schemas.microsoft.com/office/drawing/2014/main" id="{4FDCB03B-03C7-146B-6B08-52A4D162F789}"/>
                </a:ext>
              </a:extLst>
            </p:cNvPr>
            <p:cNvSpPr/>
            <p:nvPr/>
          </p:nvSpPr>
          <p:spPr>
            <a:xfrm>
              <a:off x="3388844" y="3582413"/>
              <a:ext cx="35956" cy="33392"/>
            </a:xfrm>
            <a:custGeom>
              <a:avLst/>
              <a:gdLst/>
              <a:ahLst/>
              <a:cxnLst/>
              <a:rect l="l" t="t" r="r" b="b"/>
              <a:pathLst>
                <a:path w="1164" h="1081" extrusionOk="0">
                  <a:moveTo>
                    <a:pt x="581" y="0"/>
                  </a:moveTo>
                  <a:cubicBezTo>
                    <a:pt x="320" y="0"/>
                    <a:pt x="91" y="188"/>
                    <a:pt x="48" y="453"/>
                  </a:cubicBezTo>
                  <a:cubicBezTo>
                    <a:pt x="0" y="748"/>
                    <a:pt x="201" y="1025"/>
                    <a:pt x="496" y="1073"/>
                  </a:cubicBezTo>
                  <a:cubicBezTo>
                    <a:pt x="526" y="1078"/>
                    <a:pt x="555" y="1080"/>
                    <a:pt x="584" y="1080"/>
                  </a:cubicBezTo>
                  <a:cubicBezTo>
                    <a:pt x="844" y="1080"/>
                    <a:pt x="1073" y="892"/>
                    <a:pt x="1116" y="627"/>
                  </a:cubicBezTo>
                  <a:cubicBezTo>
                    <a:pt x="1164" y="333"/>
                    <a:pt x="963" y="55"/>
                    <a:pt x="668" y="7"/>
                  </a:cubicBezTo>
                  <a:cubicBezTo>
                    <a:pt x="639" y="2"/>
                    <a:pt x="610" y="0"/>
                    <a:pt x="581" y="0"/>
                  </a:cubicBezTo>
                  <a:close/>
                </a:path>
              </a:pathLst>
            </a:custGeom>
            <a:solidFill>
              <a:srgbClr val="FFAC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endParaRPr>
            </a:p>
          </p:txBody>
        </p:sp>
        <p:sp>
          <p:nvSpPr>
            <p:cNvPr id="10" name="Google Shape;9117;p67">
              <a:extLst>
                <a:ext uri="{FF2B5EF4-FFF2-40B4-BE49-F238E27FC236}">
                  <a16:creationId xmlns:a16="http://schemas.microsoft.com/office/drawing/2014/main" id="{A1F80F15-151E-BFF0-2EB5-6A01349D856E}"/>
                </a:ext>
              </a:extLst>
            </p:cNvPr>
            <p:cNvSpPr/>
            <p:nvPr/>
          </p:nvSpPr>
          <p:spPr>
            <a:xfrm>
              <a:off x="3216153" y="3406618"/>
              <a:ext cx="294505" cy="276342"/>
            </a:xfrm>
            <a:custGeom>
              <a:avLst/>
              <a:gdLst/>
              <a:ahLst/>
              <a:cxnLst/>
              <a:rect l="l" t="t" r="r" b="b"/>
              <a:pathLst>
                <a:path w="9534" h="8946" extrusionOk="0">
                  <a:moveTo>
                    <a:pt x="6192" y="0"/>
                  </a:moveTo>
                  <a:cubicBezTo>
                    <a:pt x="5792" y="0"/>
                    <a:pt x="5433" y="224"/>
                    <a:pt x="5255" y="584"/>
                  </a:cubicBezTo>
                  <a:lnTo>
                    <a:pt x="4090" y="2945"/>
                  </a:lnTo>
                  <a:cubicBezTo>
                    <a:pt x="3990" y="3148"/>
                    <a:pt x="3797" y="3289"/>
                    <a:pt x="3573" y="3320"/>
                  </a:cubicBezTo>
                  <a:lnTo>
                    <a:pt x="969" y="3699"/>
                  </a:lnTo>
                  <a:cubicBezTo>
                    <a:pt x="573" y="3756"/>
                    <a:pt x="249" y="4028"/>
                    <a:pt x="125" y="4411"/>
                  </a:cubicBezTo>
                  <a:cubicBezTo>
                    <a:pt x="1" y="4793"/>
                    <a:pt x="104" y="5203"/>
                    <a:pt x="391" y="5486"/>
                  </a:cubicBezTo>
                  <a:lnTo>
                    <a:pt x="2276" y="7323"/>
                  </a:lnTo>
                  <a:cubicBezTo>
                    <a:pt x="2433" y="7476"/>
                    <a:pt x="2507" y="7702"/>
                    <a:pt x="2469" y="7925"/>
                  </a:cubicBezTo>
                  <a:lnTo>
                    <a:pt x="2331" y="8735"/>
                  </a:lnTo>
                  <a:cubicBezTo>
                    <a:pt x="2312" y="8846"/>
                    <a:pt x="2394" y="8945"/>
                    <a:pt x="2507" y="8945"/>
                  </a:cubicBezTo>
                  <a:cubicBezTo>
                    <a:pt x="2593" y="8945"/>
                    <a:pt x="2670" y="8884"/>
                    <a:pt x="2683" y="8798"/>
                  </a:cubicBezTo>
                  <a:lnTo>
                    <a:pt x="2823" y="7987"/>
                  </a:lnTo>
                  <a:cubicBezTo>
                    <a:pt x="2880" y="7648"/>
                    <a:pt x="2767" y="7300"/>
                    <a:pt x="2521" y="7061"/>
                  </a:cubicBezTo>
                  <a:lnTo>
                    <a:pt x="636" y="5224"/>
                  </a:lnTo>
                  <a:cubicBezTo>
                    <a:pt x="230" y="4828"/>
                    <a:pt x="450" y="4133"/>
                    <a:pt x="1017" y="4053"/>
                  </a:cubicBezTo>
                  <a:lnTo>
                    <a:pt x="3621" y="3674"/>
                  </a:lnTo>
                  <a:cubicBezTo>
                    <a:pt x="3961" y="3624"/>
                    <a:pt x="4258" y="3412"/>
                    <a:pt x="4409" y="3102"/>
                  </a:cubicBezTo>
                  <a:lnTo>
                    <a:pt x="5572" y="743"/>
                  </a:lnTo>
                  <a:cubicBezTo>
                    <a:pt x="5700" y="486"/>
                    <a:pt x="5945" y="358"/>
                    <a:pt x="6190" y="358"/>
                  </a:cubicBezTo>
                  <a:cubicBezTo>
                    <a:pt x="6435" y="358"/>
                    <a:pt x="6680" y="486"/>
                    <a:pt x="6807" y="743"/>
                  </a:cubicBezTo>
                  <a:lnTo>
                    <a:pt x="7972" y="3102"/>
                  </a:lnTo>
                  <a:cubicBezTo>
                    <a:pt x="8125" y="3412"/>
                    <a:pt x="8420" y="3626"/>
                    <a:pt x="8758" y="3674"/>
                  </a:cubicBezTo>
                  <a:lnTo>
                    <a:pt x="9317" y="3756"/>
                  </a:lnTo>
                  <a:cubicBezTo>
                    <a:pt x="9325" y="3757"/>
                    <a:pt x="9334" y="3758"/>
                    <a:pt x="9342" y="3758"/>
                  </a:cubicBezTo>
                  <a:cubicBezTo>
                    <a:pt x="9429" y="3758"/>
                    <a:pt x="9506" y="3694"/>
                    <a:pt x="9520" y="3605"/>
                  </a:cubicBezTo>
                  <a:cubicBezTo>
                    <a:pt x="9533" y="3507"/>
                    <a:pt x="9466" y="3416"/>
                    <a:pt x="9369" y="3402"/>
                  </a:cubicBezTo>
                  <a:lnTo>
                    <a:pt x="8812" y="3320"/>
                  </a:lnTo>
                  <a:cubicBezTo>
                    <a:pt x="8586" y="3287"/>
                    <a:pt x="8395" y="3148"/>
                    <a:pt x="8295" y="2945"/>
                  </a:cubicBezTo>
                  <a:lnTo>
                    <a:pt x="7130" y="584"/>
                  </a:lnTo>
                  <a:cubicBezTo>
                    <a:pt x="6954" y="226"/>
                    <a:pt x="6592" y="0"/>
                    <a:pt x="6192" y="0"/>
                  </a:cubicBezTo>
                  <a:close/>
                </a:path>
              </a:pathLst>
            </a:custGeom>
            <a:solidFill>
              <a:srgbClr val="7049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endParaRPr>
            </a:p>
          </p:txBody>
        </p:sp>
        <p:sp>
          <p:nvSpPr>
            <p:cNvPr id="11" name="Google Shape;9118;p67">
              <a:extLst>
                <a:ext uri="{FF2B5EF4-FFF2-40B4-BE49-F238E27FC236}">
                  <a16:creationId xmlns:a16="http://schemas.microsoft.com/office/drawing/2014/main" id="{4197C341-FFF5-8A76-2578-A3D8C75663CC}"/>
                </a:ext>
              </a:extLst>
            </p:cNvPr>
            <p:cNvSpPr/>
            <p:nvPr/>
          </p:nvSpPr>
          <p:spPr>
            <a:xfrm>
              <a:off x="3276666" y="3515258"/>
              <a:ext cx="322214" cy="254101"/>
            </a:xfrm>
            <a:custGeom>
              <a:avLst/>
              <a:gdLst/>
              <a:ahLst/>
              <a:cxnLst/>
              <a:rect l="l" t="t" r="r" b="b"/>
              <a:pathLst>
                <a:path w="10431" h="8226" extrusionOk="0">
                  <a:moveTo>
                    <a:pt x="8222" y="0"/>
                  </a:moveTo>
                  <a:cubicBezTo>
                    <a:pt x="8135" y="0"/>
                    <a:pt x="8057" y="62"/>
                    <a:pt x="8045" y="153"/>
                  </a:cubicBezTo>
                  <a:cubicBezTo>
                    <a:pt x="8030" y="251"/>
                    <a:pt x="8096" y="342"/>
                    <a:pt x="8194" y="356"/>
                  </a:cubicBezTo>
                  <a:lnTo>
                    <a:pt x="9409" y="534"/>
                  </a:lnTo>
                  <a:cubicBezTo>
                    <a:pt x="9972" y="614"/>
                    <a:pt x="10201" y="1305"/>
                    <a:pt x="9790" y="1705"/>
                  </a:cubicBezTo>
                  <a:lnTo>
                    <a:pt x="7905" y="3542"/>
                  </a:lnTo>
                  <a:cubicBezTo>
                    <a:pt x="7658" y="3783"/>
                    <a:pt x="7547" y="4127"/>
                    <a:pt x="7603" y="4468"/>
                  </a:cubicBezTo>
                  <a:lnTo>
                    <a:pt x="8049" y="7062"/>
                  </a:lnTo>
                  <a:cubicBezTo>
                    <a:pt x="8124" y="7509"/>
                    <a:pt x="7771" y="7868"/>
                    <a:pt x="7372" y="7868"/>
                  </a:cubicBezTo>
                  <a:cubicBezTo>
                    <a:pt x="7266" y="7868"/>
                    <a:pt x="7157" y="7843"/>
                    <a:pt x="7052" y="7787"/>
                  </a:cubicBezTo>
                  <a:lnTo>
                    <a:pt x="4721" y="6563"/>
                  </a:lnTo>
                  <a:cubicBezTo>
                    <a:pt x="4570" y="6483"/>
                    <a:pt x="4403" y="6442"/>
                    <a:pt x="4235" y="6442"/>
                  </a:cubicBezTo>
                  <a:cubicBezTo>
                    <a:pt x="4068" y="6442"/>
                    <a:pt x="3900" y="6483"/>
                    <a:pt x="3749" y="6563"/>
                  </a:cubicBezTo>
                  <a:lnTo>
                    <a:pt x="1419" y="7787"/>
                  </a:lnTo>
                  <a:cubicBezTo>
                    <a:pt x="1313" y="7843"/>
                    <a:pt x="1204" y="7868"/>
                    <a:pt x="1098" y="7868"/>
                  </a:cubicBezTo>
                  <a:cubicBezTo>
                    <a:pt x="697" y="7868"/>
                    <a:pt x="345" y="7507"/>
                    <a:pt x="422" y="7062"/>
                  </a:cubicBezTo>
                  <a:lnTo>
                    <a:pt x="586" y="6106"/>
                  </a:lnTo>
                  <a:cubicBezTo>
                    <a:pt x="604" y="6008"/>
                    <a:pt x="539" y="5914"/>
                    <a:pt x="441" y="5897"/>
                  </a:cubicBezTo>
                  <a:cubicBezTo>
                    <a:pt x="431" y="5896"/>
                    <a:pt x="421" y="5895"/>
                    <a:pt x="412" y="5895"/>
                  </a:cubicBezTo>
                  <a:cubicBezTo>
                    <a:pt x="325" y="5895"/>
                    <a:pt x="248" y="5955"/>
                    <a:pt x="232" y="6044"/>
                  </a:cubicBezTo>
                  <a:lnTo>
                    <a:pt x="68" y="7001"/>
                  </a:lnTo>
                  <a:cubicBezTo>
                    <a:pt x="1" y="7395"/>
                    <a:pt x="158" y="7787"/>
                    <a:pt x="483" y="8025"/>
                  </a:cubicBezTo>
                  <a:cubicBezTo>
                    <a:pt x="666" y="8157"/>
                    <a:pt x="880" y="8224"/>
                    <a:pt x="1096" y="8224"/>
                  </a:cubicBezTo>
                  <a:cubicBezTo>
                    <a:pt x="1263" y="8224"/>
                    <a:pt x="1431" y="8184"/>
                    <a:pt x="1587" y="8103"/>
                  </a:cubicBezTo>
                  <a:lnTo>
                    <a:pt x="3916" y="6879"/>
                  </a:lnTo>
                  <a:cubicBezTo>
                    <a:pt x="4016" y="6826"/>
                    <a:pt x="4126" y="6800"/>
                    <a:pt x="4236" y="6800"/>
                  </a:cubicBezTo>
                  <a:cubicBezTo>
                    <a:pt x="4346" y="6800"/>
                    <a:pt x="4456" y="6826"/>
                    <a:pt x="4557" y="6879"/>
                  </a:cubicBezTo>
                  <a:lnTo>
                    <a:pt x="6887" y="8103"/>
                  </a:lnTo>
                  <a:cubicBezTo>
                    <a:pt x="7042" y="8184"/>
                    <a:pt x="7207" y="8226"/>
                    <a:pt x="7375" y="8226"/>
                  </a:cubicBezTo>
                  <a:cubicBezTo>
                    <a:pt x="8001" y="8226"/>
                    <a:pt x="8517" y="7657"/>
                    <a:pt x="8405" y="7001"/>
                  </a:cubicBezTo>
                  <a:lnTo>
                    <a:pt x="7961" y="4405"/>
                  </a:lnTo>
                  <a:cubicBezTo>
                    <a:pt x="7922" y="4183"/>
                    <a:pt x="7997" y="3955"/>
                    <a:pt x="8160" y="3796"/>
                  </a:cubicBezTo>
                  <a:lnTo>
                    <a:pt x="10040" y="1963"/>
                  </a:lnTo>
                  <a:cubicBezTo>
                    <a:pt x="10327" y="1684"/>
                    <a:pt x="10431" y="1272"/>
                    <a:pt x="10306" y="892"/>
                  </a:cubicBezTo>
                  <a:cubicBezTo>
                    <a:pt x="10182" y="509"/>
                    <a:pt x="9859" y="237"/>
                    <a:pt x="9463" y="180"/>
                  </a:cubicBezTo>
                  <a:lnTo>
                    <a:pt x="8248" y="2"/>
                  </a:lnTo>
                  <a:cubicBezTo>
                    <a:pt x="8239" y="1"/>
                    <a:pt x="8231" y="0"/>
                    <a:pt x="8222" y="0"/>
                  </a:cubicBezTo>
                  <a:close/>
                </a:path>
              </a:pathLst>
            </a:custGeom>
            <a:solidFill>
              <a:srgbClr val="7049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endParaRPr>
            </a:p>
          </p:txBody>
        </p:sp>
        <p:sp>
          <p:nvSpPr>
            <p:cNvPr id="12" name="Google Shape;9119;p67">
              <a:extLst>
                <a:ext uri="{FF2B5EF4-FFF2-40B4-BE49-F238E27FC236}">
                  <a16:creationId xmlns:a16="http://schemas.microsoft.com/office/drawing/2014/main" id="{2F94A801-AF83-333C-0F90-D2A3B4A088D2}"/>
                </a:ext>
              </a:extLst>
            </p:cNvPr>
            <p:cNvSpPr/>
            <p:nvPr/>
          </p:nvSpPr>
          <p:spPr>
            <a:xfrm>
              <a:off x="3401925" y="3426573"/>
              <a:ext cx="11090" cy="133568"/>
            </a:xfrm>
            <a:custGeom>
              <a:avLst/>
              <a:gdLst/>
              <a:ahLst/>
              <a:cxnLst/>
              <a:rect l="l" t="t" r="r" b="b"/>
              <a:pathLst>
                <a:path w="359" h="4324" extrusionOk="0">
                  <a:moveTo>
                    <a:pt x="178" y="1"/>
                  </a:moveTo>
                  <a:cubicBezTo>
                    <a:pt x="81" y="1"/>
                    <a:pt x="0" y="81"/>
                    <a:pt x="0" y="181"/>
                  </a:cubicBezTo>
                  <a:lnTo>
                    <a:pt x="0" y="4143"/>
                  </a:lnTo>
                  <a:cubicBezTo>
                    <a:pt x="0" y="4241"/>
                    <a:pt x="81" y="4323"/>
                    <a:pt x="178" y="4323"/>
                  </a:cubicBezTo>
                  <a:cubicBezTo>
                    <a:pt x="278" y="4323"/>
                    <a:pt x="358" y="4243"/>
                    <a:pt x="358" y="4143"/>
                  </a:cubicBezTo>
                  <a:lnTo>
                    <a:pt x="358" y="181"/>
                  </a:lnTo>
                  <a:cubicBezTo>
                    <a:pt x="358" y="81"/>
                    <a:pt x="278" y="1"/>
                    <a:pt x="178" y="1"/>
                  </a:cubicBezTo>
                  <a:close/>
                </a:path>
              </a:pathLst>
            </a:custGeom>
            <a:solidFill>
              <a:srgbClr val="7049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endParaRPr>
            </a:p>
          </p:txBody>
        </p:sp>
        <p:sp>
          <p:nvSpPr>
            <p:cNvPr id="13" name="Google Shape;9120;p67">
              <a:extLst>
                <a:ext uri="{FF2B5EF4-FFF2-40B4-BE49-F238E27FC236}">
                  <a16:creationId xmlns:a16="http://schemas.microsoft.com/office/drawing/2014/main" id="{791F6717-2934-EBBF-F2B3-39FD08571281}"/>
                </a:ext>
              </a:extLst>
            </p:cNvPr>
            <p:cNvSpPr/>
            <p:nvPr/>
          </p:nvSpPr>
          <p:spPr>
            <a:xfrm>
              <a:off x="3245405" y="3544233"/>
              <a:ext cx="125568" cy="47787"/>
            </a:xfrm>
            <a:custGeom>
              <a:avLst/>
              <a:gdLst/>
              <a:ahLst/>
              <a:cxnLst/>
              <a:rect l="l" t="t" r="r" b="b"/>
              <a:pathLst>
                <a:path w="4065" h="1547" extrusionOk="0">
                  <a:moveTo>
                    <a:pt x="202" y="0"/>
                  </a:moveTo>
                  <a:cubicBezTo>
                    <a:pt x="126" y="0"/>
                    <a:pt x="54" y="48"/>
                    <a:pt x="31" y="124"/>
                  </a:cubicBezTo>
                  <a:cubicBezTo>
                    <a:pt x="1" y="218"/>
                    <a:pt x="52" y="319"/>
                    <a:pt x="146" y="348"/>
                  </a:cubicBezTo>
                  <a:lnTo>
                    <a:pt x="3808" y="1538"/>
                  </a:lnTo>
                  <a:cubicBezTo>
                    <a:pt x="3826" y="1544"/>
                    <a:pt x="3845" y="1547"/>
                    <a:pt x="3863" y="1547"/>
                  </a:cubicBezTo>
                  <a:cubicBezTo>
                    <a:pt x="3939" y="1547"/>
                    <a:pt x="4011" y="1497"/>
                    <a:pt x="4034" y="1423"/>
                  </a:cubicBezTo>
                  <a:cubicBezTo>
                    <a:pt x="4065" y="1329"/>
                    <a:pt x="4011" y="1226"/>
                    <a:pt x="3919" y="1197"/>
                  </a:cubicBezTo>
                  <a:lnTo>
                    <a:pt x="257" y="9"/>
                  </a:lnTo>
                  <a:cubicBezTo>
                    <a:pt x="239" y="3"/>
                    <a:pt x="220" y="0"/>
                    <a:pt x="202" y="0"/>
                  </a:cubicBezTo>
                  <a:close/>
                </a:path>
              </a:pathLst>
            </a:custGeom>
            <a:solidFill>
              <a:srgbClr val="7049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endParaRPr>
            </a:p>
          </p:txBody>
        </p:sp>
        <p:sp>
          <p:nvSpPr>
            <p:cNvPr id="14" name="Google Shape;9121;p67">
              <a:extLst>
                <a:ext uri="{FF2B5EF4-FFF2-40B4-BE49-F238E27FC236}">
                  <a16:creationId xmlns:a16="http://schemas.microsoft.com/office/drawing/2014/main" id="{9F8913D7-4262-6A25-1E77-B4344E18FF00}"/>
                </a:ext>
              </a:extLst>
            </p:cNvPr>
            <p:cNvSpPr/>
            <p:nvPr/>
          </p:nvSpPr>
          <p:spPr>
            <a:xfrm>
              <a:off x="3305703" y="3630694"/>
              <a:ext cx="83527" cy="107466"/>
            </a:xfrm>
            <a:custGeom>
              <a:avLst/>
              <a:gdLst/>
              <a:ahLst/>
              <a:cxnLst/>
              <a:rect l="l" t="t" r="r" b="b"/>
              <a:pathLst>
                <a:path w="2704" h="3479" extrusionOk="0">
                  <a:moveTo>
                    <a:pt x="2500" y="0"/>
                  </a:moveTo>
                  <a:cubicBezTo>
                    <a:pt x="2444" y="0"/>
                    <a:pt x="2390" y="26"/>
                    <a:pt x="2354" y="74"/>
                  </a:cubicBezTo>
                  <a:lnTo>
                    <a:pt x="86" y="3193"/>
                  </a:lnTo>
                  <a:cubicBezTo>
                    <a:pt x="0" y="3314"/>
                    <a:pt x="86" y="3478"/>
                    <a:pt x="232" y="3478"/>
                  </a:cubicBezTo>
                  <a:cubicBezTo>
                    <a:pt x="287" y="3478"/>
                    <a:pt x="343" y="3452"/>
                    <a:pt x="379" y="3404"/>
                  </a:cubicBezTo>
                  <a:lnTo>
                    <a:pt x="2647" y="285"/>
                  </a:lnTo>
                  <a:cubicBezTo>
                    <a:pt x="2704" y="205"/>
                    <a:pt x="2687" y="94"/>
                    <a:pt x="2605" y="34"/>
                  </a:cubicBezTo>
                  <a:cubicBezTo>
                    <a:pt x="2573" y="12"/>
                    <a:pt x="2536" y="0"/>
                    <a:pt x="2500" y="0"/>
                  </a:cubicBezTo>
                  <a:close/>
                </a:path>
              </a:pathLst>
            </a:custGeom>
            <a:solidFill>
              <a:srgbClr val="7049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endParaRPr>
            </a:p>
          </p:txBody>
        </p:sp>
        <p:sp>
          <p:nvSpPr>
            <p:cNvPr id="15" name="Google Shape;9122;p67">
              <a:extLst>
                <a:ext uri="{FF2B5EF4-FFF2-40B4-BE49-F238E27FC236}">
                  <a16:creationId xmlns:a16="http://schemas.microsoft.com/office/drawing/2014/main" id="{C3AB2B86-F517-7150-E47D-E362558FC709}"/>
                </a:ext>
              </a:extLst>
            </p:cNvPr>
            <p:cNvSpPr/>
            <p:nvPr/>
          </p:nvSpPr>
          <p:spPr>
            <a:xfrm>
              <a:off x="3425401" y="3630849"/>
              <a:ext cx="84762" cy="109381"/>
            </a:xfrm>
            <a:custGeom>
              <a:avLst/>
              <a:gdLst/>
              <a:ahLst/>
              <a:cxnLst/>
              <a:rect l="l" t="t" r="r" b="b"/>
              <a:pathLst>
                <a:path w="2744" h="3541" extrusionOk="0">
                  <a:moveTo>
                    <a:pt x="206" y="1"/>
                  </a:moveTo>
                  <a:cubicBezTo>
                    <a:pt x="169" y="1"/>
                    <a:pt x="131" y="12"/>
                    <a:pt x="98" y="35"/>
                  </a:cubicBezTo>
                  <a:cubicBezTo>
                    <a:pt x="17" y="92"/>
                    <a:pt x="0" y="203"/>
                    <a:pt x="57" y="286"/>
                  </a:cubicBezTo>
                  <a:lnTo>
                    <a:pt x="2365" y="3466"/>
                  </a:lnTo>
                  <a:cubicBezTo>
                    <a:pt x="2401" y="3514"/>
                    <a:pt x="2457" y="3540"/>
                    <a:pt x="2512" y="3540"/>
                  </a:cubicBezTo>
                  <a:cubicBezTo>
                    <a:pt x="2656" y="3540"/>
                    <a:pt x="2744" y="3376"/>
                    <a:pt x="2658" y="3255"/>
                  </a:cubicBezTo>
                  <a:lnTo>
                    <a:pt x="350" y="75"/>
                  </a:lnTo>
                  <a:cubicBezTo>
                    <a:pt x="316" y="26"/>
                    <a:pt x="261" y="1"/>
                    <a:pt x="206" y="1"/>
                  </a:cubicBezTo>
                  <a:close/>
                </a:path>
              </a:pathLst>
            </a:custGeom>
            <a:solidFill>
              <a:srgbClr val="7049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endParaRPr>
            </a:p>
          </p:txBody>
        </p:sp>
        <p:sp>
          <p:nvSpPr>
            <p:cNvPr id="16" name="Google Shape;9123;p67">
              <a:extLst>
                <a:ext uri="{FF2B5EF4-FFF2-40B4-BE49-F238E27FC236}">
                  <a16:creationId xmlns:a16="http://schemas.microsoft.com/office/drawing/2014/main" id="{9437D757-8DD2-E8D9-1A8F-1587A389C318}"/>
                </a:ext>
              </a:extLst>
            </p:cNvPr>
            <p:cNvSpPr/>
            <p:nvPr/>
          </p:nvSpPr>
          <p:spPr>
            <a:xfrm>
              <a:off x="3444646" y="3549021"/>
              <a:ext cx="119266" cy="45748"/>
            </a:xfrm>
            <a:custGeom>
              <a:avLst/>
              <a:gdLst/>
              <a:ahLst/>
              <a:cxnLst/>
              <a:rect l="l" t="t" r="r" b="b"/>
              <a:pathLst>
                <a:path w="3861" h="1481" extrusionOk="0">
                  <a:moveTo>
                    <a:pt x="3661" y="0"/>
                  </a:moveTo>
                  <a:cubicBezTo>
                    <a:pt x="3642" y="0"/>
                    <a:pt x="3624" y="3"/>
                    <a:pt x="3606" y="9"/>
                  </a:cubicBezTo>
                  <a:lnTo>
                    <a:pt x="148" y="1130"/>
                  </a:lnTo>
                  <a:cubicBezTo>
                    <a:pt x="54" y="1163"/>
                    <a:pt x="1" y="1262"/>
                    <a:pt x="33" y="1356"/>
                  </a:cubicBezTo>
                  <a:cubicBezTo>
                    <a:pt x="56" y="1433"/>
                    <a:pt x="129" y="1481"/>
                    <a:pt x="202" y="1481"/>
                  </a:cubicBezTo>
                  <a:cubicBezTo>
                    <a:pt x="221" y="1481"/>
                    <a:pt x="238" y="1479"/>
                    <a:pt x="257" y="1471"/>
                  </a:cubicBezTo>
                  <a:lnTo>
                    <a:pt x="3717" y="348"/>
                  </a:lnTo>
                  <a:cubicBezTo>
                    <a:pt x="3808" y="321"/>
                    <a:pt x="3860" y="220"/>
                    <a:pt x="3831" y="124"/>
                  </a:cubicBezTo>
                  <a:cubicBezTo>
                    <a:pt x="3805" y="48"/>
                    <a:pt x="3736" y="0"/>
                    <a:pt x="3661" y="0"/>
                  </a:cubicBezTo>
                  <a:close/>
                </a:path>
              </a:pathLst>
            </a:custGeom>
            <a:solidFill>
              <a:srgbClr val="7049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endParaRPr>
            </a:p>
          </p:txBody>
        </p:sp>
        <p:sp>
          <p:nvSpPr>
            <p:cNvPr id="17" name="Google Shape;9124;p67">
              <a:extLst>
                <a:ext uri="{FF2B5EF4-FFF2-40B4-BE49-F238E27FC236}">
                  <a16:creationId xmlns:a16="http://schemas.microsoft.com/office/drawing/2014/main" id="{077843C8-7511-4D76-2919-F4AAF042823A}"/>
                </a:ext>
              </a:extLst>
            </p:cNvPr>
            <p:cNvSpPr/>
            <p:nvPr/>
          </p:nvSpPr>
          <p:spPr>
            <a:xfrm>
              <a:off x="3385183" y="3576822"/>
              <a:ext cx="44543" cy="44543"/>
            </a:xfrm>
            <a:custGeom>
              <a:avLst/>
              <a:gdLst/>
              <a:ahLst/>
              <a:cxnLst/>
              <a:rect l="l" t="t" r="r" b="b"/>
              <a:pathLst>
                <a:path w="1442" h="1442" extrusionOk="0">
                  <a:moveTo>
                    <a:pt x="720" y="360"/>
                  </a:moveTo>
                  <a:cubicBezTo>
                    <a:pt x="919" y="360"/>
                    <a:pt x="1082" y="523"/>
                    <a:pt x="1082" y="722"/>
                  </a:cubicBezTo>
                  <a:cubicBezTo>
                    <a:pt x="1082" y="919"/>
                    <a:pt x="919" y="1082"/>
                    <a:pt x="720" y="1082"/>
                  </a:cubicBezTo>
                  <a:cubicBezTo>
                    <a:pt x="523" y="1082"/>
                    <a:pt x="359" y="919"/>
                    <a:pt x="359" y="722"/>
                  </a:cubicBezTo>
                  <a:cubicBezTo>
                    <a:pt x="359" y="523"/>
                    <a:pt x="523" y="360"/>
                    <a:pt x="720" y="360"/>
                  </a:cubicBezTo>
                  <a:close/>
                  <a:moveTo>
                    <a:pt x="720" y="1"/>
                  </a:moveTo>
                  <a:cubicBezTo>
                    <a:pt x="324" y="1"/>
                    <a:pt x="1" y="324"/>
                    <a:pt x="1" y="722"/>
                  </a:cubicBezTo>
                  <a:cubicBezTo>
                    <a:pt x="1" y="1118"/>
                    <a:pt x="324" y="1442"/>
                    <a:pt x="720" y="1442"/>
                  </a:cubicBezTo>
                  <a:cubicBezTo>
                    <a:pt x="1118" y="1442"/>
                    <a:pt x="1442" y="1118"/>
                    <a:pt x="1442" y="722"/>
                  </a:cubicBezTo>
                  <a:cubicBezTo>
                    <a:pt x="1442" y="324"/>
                    <a:pt x="1118" y="1"/>
                    <a:pt x="720" y="1"/>
                  </a:cubicBezTo>
                  <a:close/>
                </a:path>
              </a:pathLst>
            </a:custGeom>
            <a:solidFill>
              <a:srgbClr val="7049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endParaRPr>
            </a:p>
          </p:txBody>
        </p:sp>
      </p:grpSp>
      <p:pic>
        <p:nvPicPr>
          <p:cNvPr id="18" name="Picture 14">
            <a:extLst>
              <a:ext uri="{FF2B5EF4-FFF2-40B4-BE49-F238E27FC236}">
                <a16:creationId xmlns:a16="http://schemas.microsoft.com/office/drawing/2014/main" id="{368B7598-6379-D6B9-429A-868D3AE711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506004" y="5045003"/>
            <a:ext cx="5179991" cy="1812997"/>
          </a:xfrm>
          <a:prstGeom prst="rect">
            <a:avLst/>
          </a:prstGeom>
        </p:spPr>
      </p:pic>
      <p:grpSp>
        <p:nvGrpSpPr>
          <p:cNvPr id="19" name="Google Shape;10690;p69">
            <a:extLst>
              <a:ext uri="{FF2B5EF4-FFF2-40B4-BE49-F238E27FC236}">
                <a16:creationId xmlns:a16="http://schemas.microsoft.com/office/drawing/2014/main" id="{3FDB2181-D811-85D2-AD39-13DD1518E71F}"/>
              </a:ext>
            </a:extLst>
          </p:cNvPr>
          <p:cNvGrpSpPr/>
          <p:nvPr/>
        </p:nvGrpSpPr>
        <p:grpSpPr>
          <a:xfrm>
            <a:off x="10943362" y="1684744"/>
            <a:ext cx="933915" cy="845232"/>
            <a:chOff x="7107584" y="4182635"/>
            <a:chExt cx="382982" cy="420525"/>
          </a:xfrm>
        </p:grpSpPr>
        <p:sp>
          <p:nvSpPr>
            <p:cNvPr id="20" name="Google Shape;10691;p69">
              <a:extLst>
                <a:ext uri="{FF2B5EF4-FFF2-40B4-BE49-F238E27FC236}">
                  <a16:creationId xmlns:a16="http://schemas.microsoft.com/office/drawing/2014/main" id="{654C67A5-1118-0437-6AA9-33B94D2CB5B6}"/>
                </a:ext>
              </a:extLst>
            </p:cNvPr>
            <p:cNvSpPr/>
            <p:nvPr/>
          </p:nvSpPr>
          <p:spPr>
            <a:xfrm>
              <a:off x="7114491" y="4295233"/>
              <a:ext cx="119751" cy="244199"/>
            </a:xfrm>
            <a:custGeom>
              <a:avLst/>
              <a:gdLst/>
              <a:ahLst/>
              <a:cxnLst/>
              <a:rect l="l" t="t" r="r" b="b"/>
              <a:pathLst>
                <a:path w="3901" h="7955" extrusionOk="0">
                  <a:moveTo>
                    <a:pt x="3324" y="0"/>
                  </a:moveTo>
                  <a:cubicBezTo>
                    <a:pt x="3263" y="0"/>
                    <a:pt x="3202" y="11"/>
                    <a:pt x="3142" y="33"/>
                  </a:cubicBezTo>
                  <a:cubicBezTo>
                    <a:pt x="2562" y="254"/>
                    <a:pt x="2103" y="716"/>
                    <a:pt x="1894" y="1301"/>
                  </a:cubicBezTo>
                  <a:cubicBezTo>
                    <a:pt x="1681" y="1884"/>
                    <a:pt x="1733" y="2528"/>
                    <a:pt x="2037" y="3072"/>
                  </a:cubicBezTo>
                  <a:cubicBezTo>
                    <a:pt x="2196" y="3357"/>
                    <a:pt x="2221" y="3691"/>
                    <a:pt x="2112" y="3995"/>
                  </a:cubicBezTo>
                  <a:cubicBezTo>
                    <a:pt x="2003" y="4302"/>
                    <a:pt x="1765" y="4539"/>
                    <a:pt x="1461" y="4655"/>
                  </a:cubicBezTo>
                  <a:cubicBezTo>
                    <a:pt x="880" y="4874"/>
                    <a:pt x="422" y="5338"/>
                    <a:pt x="212" y="5921"/>
                  </a:cubicBezTo>
                  <a:cubicBezTo>
                    <a:pt x="0" y="6506"/>
                    <a:pt x="52" y="7150"/>
                    <a:pt x="356" y="7694"/>
                  </a:cubicBezTo>
                  <a:cubicBezTo>
                    <a:pt x="418" y="7803"/>
                    <a:pt x="516" y="7885"/>
                    <a:pt x="626" y="7923"/>
                  </a:cubicBezTo>
                  <a:cubicBezTo>
                    <a:pt x="681" y="7944"/>
                    <a:pt x="740" y="7954"/>
                    <a:pt x="800" y="7954"/>
                  </a:cubicBezTo>
                  <a:cubicBezTo>
                    <a:pt x="885" y="7954"/>
                    <a:pt x="971" y="7933"/>
                    <a:pt x="1052" y="7889"/>
                  </a:cubicBezTo>
                  <a:cubicBezTo>
                    <a:pt x="1298" y="7750"/>
                    <a:pt x="1386" y="7439"/>
                    <a:pt x="1247" y="7193"/>
                  </a:cubicBezTo>
                  <a:cubicBezTo>
                    <a:pt x="1090" y="6910"/>
                    <a:pt x="1063" y="6574"/>
                    <a:pt x="1172" y="6270"/>
                  </a:cubicBezTo>
                  <a:cubicBezTo>
                    <a:pt x="1283" y="5964"/>
                    <a:pt x="1521" y="5726"/>
                    <a:pt x="1823" y="5610"/>
                  </a:cubicBezTo>
                  <a:cubicBezTo>
                    <a:pt x="2403" y="5392"/>
                    <a:pt x="2862" y="4929"/>
                    <a:pt x="3074" y="4345"/>
                  </a:cubicBezTo>
                  <a:cubicBezTo>
                    <a:pt x="3286" y="3762"/>
                    <a:pt x="3234" y="3115"/>
                    <a:pt x="2928" y="2573"/>
                  </a:cubicBezTo>
                  <a:cubicBezTo>
                    <a:pt x="2772" y="2288"/>
                    <a:pt x="2744" y="1954"/>
                    <a:pt x="2853" y="1648"/>
                  </a:cubicBezTo>
                  <a:cubicBezTo>
                    <a:pt x="2964" y="1344"/>
                    <a:pt x="3202" y="1106"/>
                    <a:pt x="3504" y="991"/>
                  </a:cubicBezTo>
                  <a:cubicBezTo>
                    <a:pt x="3770" y="890"/>
                    <a:pt x="3900" y="597"/>
                    <a:pt x="3802" y="331"/>
                  </a:cubicBezTo>
                  <a:cubicBezTo>
                    <a:pt x="3725" y="125"/>
                    <a:pt x="3531" y="0"/>
                    <a:pt x="3324" y="0"/>
                  </a:cubicBezTo>
                  <a:close/>
                </a:path>
              </a:pathLst>
            </a:custGeom>
            <a:solidFill>
              <a:srgbClr val="FFAC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0692;p69">
              <a:extLst>
                <a:ext uri="{FF2B5EF4-FFF2-40B4-BE49-F238E27FC236}">
                  <a16:creationId xmlns:a16="http://schemas.microsoft.com/office/drawing/2014/main" id="{FE61C6CE-6D00-D961-1443-ADFC1542330A}"/>
                </a:ext>
              </a:extLst>
            </p:cNvPr>
            <p:cNvSpPr/>
            <p:nvPr/>
          </p:nvSpPr>
          <p:spPr>
            <a:xfrm>
              <a:off x="7210482" y="4299009"/>
              <a:ext cx="119751" cy="244229"/>
            </a:xfrm>
            <a:custGeom>
              <a:avLst/>
              <a:gdLst/>
              <a:ahLst/>
              <a:cxnLst/>
              <a:rect l="l" t="t" r="r" b="b"/>
              <a:pathLst>
                <a:path w="3901" h="7956" extrusionOk="0">
                  <a:moveTo>
                    <a:pt x="3099" y="0"/>
                  </a:moveTo>
                  <a:cubicBezTo>
                    <a:pt x="3014" y="0"/>
                    <a:pt x="2928" y="22"/>
                    <a:pt x="2849" y="67"/>
                  </a:cubicBezTo>
                  <a:cubicBezTo>
                    <a:pt x="2602" y="206"/>
                    <a:pt x="2515" y="516"/>
                    <a:pt x="2654" y="763"/>
                  </a:cubicBezTo>
                  <a:cubicBezTo>
                    <a:pt x="2810" y="1048"/>
                    <a:pt x="2838" y="1382"/>
                    <a:pt x="2729" y="1686"/>
                  </a:cubicBezTo>
                  <a:cubicBezTo>
                    <a:pt x="2617" y="1992"/>
                    <a:pt x="2380" y="2230"/>
                    <a:pt x="2078" y="2345"/>
                  </a:cubicBezTo>
                  <a:cubicBezTo>
                    <a:pt x="1497" y="2564"/>
                    <a:pt x="1039" y="3029"/>
                    <a:pt x="827" y="3611"/>
                  </a:cubicBezTo>
                  <a:cubicBezTo>
                    <a:pt x="615" y="4196"/>
                    <a:pt x="666" y="4841"/>
                    <a:pt x="973" y="5385"/>
                  </a:cubicBezTo>
                  <a:cubicBezTo>
                    <a:pt x="1129" y="5667"/>
                    <a:pt x="1157" y="6001"/>
                    <a:pt x="1047" y="6308"/>
                  </a:cubicBezTo>
                  <a:cubicBezTo>
                    <a:pt x="936" y="6612"/>
                    <a:pt x="698" y="6852"/>
                    <a:pt x="396" y="6965"/>
                  </a:cubicBezTo>
                  <a:cubicBezTo>
                    <a:pt x="131" y="7066"/>
                    <a:pt x="0" y="7359"/>
                    <a:pt x="99" y="7625"/>
                  </a:cubicBezTo>
                  <a:cubicBezTo>
                    <a:pt x="152" y="7768"/>
                    <a:pt x="268" y="7875"/>
                    <a:pt x="401" y="7925"/>
                  </a:cubicBezTo>
                  <a:cubicBezTo>
                    <a:pt x="456" y="7945"/>
                    <a:pt x="515" y="7956"/>
                    <a:pt x="575" y="7956"/>
                  </a:cubicBezTo>
                  <a:cubicBezTo>
                    <a:pt x="635" y="7956"/>
                    <a:pt x="696" y="7945"/>
                    <a:pt x="756" y="7922"/>
                  </a:cubicBezTo>
                  <a:cubicBezTo>
                    <a:pt x="1339" y="7702"/>
                    <a:pt x="1797" y="7239"/>
                    <a:pt x="2007" y="6655"/>
                  </a:cubicBezTo>
                  <a:cubicBezTo>
                    <a:pt x="2219" y="6072"/>
                    <a:pt x="2168" y="5427"/>
                    <a:pt x="1863" y="4883"/>
                  </a:cubicBezTo>
                  <a:cubicBezTo>
                    <a:pt x="1705" y="4598"/>
                    <a:pt x="1679" y="4264"/>
                    <a:pt x="1789" y="3960"/>
                  </a:cubicBezTo>
                  <a:cubicBezTo>
                    <a:pt x="1898" y="3654"/>
                    <a:pt x="2135" y="3416"/>
                    <a:pt x="2440" y="3301"/>
                  </a:cubicBezTo>
                  <a:cubicBezTo>
                    <a:pt x="3020" y="3082"/>
                    <a:pt x="3478" y="2617"/>
                    <a:pt x="3688" y="2035"/>
                  </a:cubicBezTo>
                  <a:cubicBezTo>
                    <a:pt x="3900" y="1450"/>
                    <a:pt x="3849" y="805"/>
                    <a:pt x="3545" y="261"/>
                  </a:cubicBezTo>
                  <a:cubicBezTo>
                    <a:pt x="3450" y="95"/>
                    <a:pt x="3277" y="0"/>
                    <a:pt x="3099" y="0"/>
                  </a:cubicBezTo>
                  <a:close/>
                </a:path>
              </a:pathLst>
            </a:custGeom>
            <a:solidFill>
              <a:srgbClr val="FFAC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0693;p69">
              <a:extLst>
                <a:ext uri="{FF2B5EF4-FFF2-40B4-BE49-F238E27FC236}">
                  <a16:creationId xmlns:a16="http://schemas.microsoft.com/office/drawing/2014/main" id="{B518E1DA-9051-C33D-68D2-85ADFCC8147E}"/>
                </a:ext>
              </a:extLst>
            </p:cNvPr>
            <p:cNvSpPr/>
            <p:nvPr/>
          </p:nvSpPr>
          <p:spPr>
            <a:xfrm>
              <a:off x="7279367" y="4352730"/>
              <a:ext cx="119812" cy="244229"/>
            </a:xfrm>
            <a:custGeom>
              <a:avLst/>
              <a:gdLst/>
              <a:ahLst/>
              <a:cxnLst/>
              <a:rect l="l" t="t" r="r" b="b"/>
              <a:pathLst>
                <a:path w="3903" h="7956" extrusionOk="0">
                  <a:moveTo>
                    <a:pt x="3100" y="1"/>
                  </a:moveTo>
                  <a:cubicBezTo>
                    <a:pt x="3016" y="1"/>
                    <a:pt x="2930" y="22"/>
                    <a:pt x="2851" y="66"/>
                  </a:cubicBezTo>
                  <a:cubicBezTo>
                    <a:pt x="2605" y="206"/>
                    <a:pt x="2515" y="516"/>
                    <a:pt x="2654" y="762"/>
                  </a:cubicBezTo>
                  <a:cubicBezTo>
                    <a:pt x="2813" y="1047"/>
                    <a:pt x="2841" y="1381"/>
                    <a:pt x="2729" y="1688"/>
                  </a:cubicBezTo>
                  <a:cubicBezTo>
                    <a:pt x="2620" y="1992"/>
                    <a:pt x="2382" y="2230"/>
                    <a:pt x="2080" y="2345"/>
                  </a:cubicBezTo>
                  <a:cubicBezTo>
                    <a:pt x="1498" y="2566"/>
                    <a:pt x="1042" y="3028"/>
                    <a:pt x="830" y="3611"/>
                  </a:cubicBezTo>
                  <a:cubicBezTo>
                    <a:pt x="618" y="4196"/>
                    <a:pt x="669" y="4840"/>
                    <a:pt x="973" y="5384"/>
                  </a:cubicBezTo>
                  <a:cubicBezTo>
                    <a:pt x="1132" y="5669"/>
                    <a:pt x="1159" y="6003"/>
                    <a:pt x="1048" y="6307"/>
                  </a:cubicBezTo>
                  <a:cubicBezTo>
                    <a:pt x="939" y="6614"/>
                    <a:pt x="701" y="6851"/>
                    <a:pt x="399" y="6967"/>
                  </a:cubicBezTo>
                  <a:cubicBezTo>
                    <a:pt x="133" y="7066"/>
                    <a:pt x="1" y="7361"/>
                    <a:pt x="101" y="7625"/>
                  </a:cubicBezTo>
                  <a:cubicBezTo>
                    <a:pt x="155" y="7770"/>
                    <a:pt x="268" y="7877"/>
                    <a:pt x="403" y="7924"/>
                  </a:cubicBezTo>
                  <a:cubicBezTo>
                    <a:pt x="460" y="7945"/>
                    <a:pt x="519" y="7955"/>
                    <a:pt x="579" y="7955"/>
                  </a:cubicBezTo>
                  <a:cubicBezTo>
                    <a:pt x="638" y="7955"/>
                    <a:pt x="699" y="7945"/>
                    <a:pt x="759" y="7922"/>
                  </a:cubicBezTo>
                  <a:cubicBezTo>
                    <a:pt x="1339" y="7704"/>
                    <a:pt x="1798" y="7239"/>
                    <a:pt x="2010" y="6656"/>
                  </a:cubicBezTo>
                  <a:cubicBezTo>
                    <a:pt x="2222" y="6072"/>
                    <a:pt x="2170" y="5427"/>
                    <a:pt x="1866" y="4883"/>
                  </a:cubicBezTo>
                  <a:cubicBezTo>
                    <a:pt x="1708" y="4600"/>
                    <a:pt x="1680" y="4264"/>
                    <a:pt x="1791" y="3960"/>
                  </a:cubicBezTo>
                  <a:cubicBezTo>
                    <a:pt x="1900" y="3654"/>
                    <a:pt x="2138" y="3416"/>
                    <a:pt x="2440" y="3300"/>
                  </a:cubicBezTo>
                  <a:cubicBezTo>
                    <a:pt x="3023" y="3082"/>
                    <a:pt x="3479" y="2619"/>
                    <a:pt x="3691" y="2035"/>
                  </a:cubicBezTo>
                  <a:cubicBezTo>
                    <a:pt x="3903" y="1452"/>
                    <a:pt x="3852" y="805"/>
                    <a:pt x="3547" y="263"/>
                  </a:cubicBezTo>
                  <a:cubicBezTo>
                    <a:pt x="3453" y="96"/>
                    <a:pt x="3279" y="1"/>
                    <a:pt x="3100" y="1"/>
                  </a:cubicBezTo>
                  <a:close/>
                </a:path>
              </a:pathLst>
            </a:custGeom>
            <a:solidFill>
              <a:srgbClr val="FFAC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0694;p69">
              <a:extLst>
                <a:ext uri="{FF2B5EF4-FFF2-40B4-BE49-F238E27FC236}">
                  <a16:creationId xmlns:a16="http://schemas.microsoft.com/office/drawing/2014/main" id="{029D372A-80CA-7DA5-92BE-3CEEE811C84D}"/>
                </a:ext>
              </a:extLst>
            </p:cNvPr>
            <p:cNvSpPr/>
            <p:nvPr/>
          </p:nvSpPr>
          <p:spPr>
            <a:xfrm>
              <a:off x="7125081" y="4189112"/>
              <a:ext cx="358608" cy="236770"/>
            </a:xfrm>
            <a:custGeom>
              <a:avLst/>
              <a:gdLst/>
              <a:ahLst/>
              <a:cxnLst/>
              <a:rect l="l" t="t" r="r" b="b"/>
              <a:pathLst>
                <a:path w="11682" h="7713" extrusionOk="0">
                  <a:moveTo>
                    <a:pt x="5420" y="0"/>
                  </a:moveTo>
                  <a:cubicBezTo>
                    <a:pt x="3462" y="0"/>
                    <a:pt x="1597" y="961"/>
                    <a:pt x="467" y="2584"/>
                  </a:cubicBezTo>
                  <a:cubicBezTo>
                    <a:pt x="0" y="3253"/>
                    <a:pt x="296" y="4182"/>
                    <a:pt x="1060" y="4463"/>
                  </a:cubicBezTo>
                  <a:lnTo>
                    <a:pt x="9783" y="7637"/>
                  </a:lnTo>
                  <a:cubicBezTo>
                    <a:pt x="9925" y="7688"/>
                    <a:pt x="10068" y="7712"/>
                    <a:pt x="10208" y="7712"/>
                  </a:cubicBezTo>
                  <a:cubicBezTo>
                    <a:pt x="10827" y="7712"/>
                    <a:pt x="11386" y="7242"/>
                    <a:pt x="11445" y="6579"/>
                  </a:cubicBezTo>
                  <a:cubicBezTo>
                    <a:pt x="11681" y="3916"/>
                    <a:pt x="10120" y="1323"/>
                    <a:pt x="7488" y="368"/>
                  </a:cubicBezTo>
                  <a:cubicBezTo>
                    <a:pt x="6805" y="118"/>
                    <a:pt x="6107" y="0"/>
                    <a:pt x="5420" y="0"/>
                  </a:cubicBezTo>
                  <a:close/>
                </a:path>
              </a:pathLst>
            </a:custGeom>
            <a:solidFill>
              <a:srgbClr val="F757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0695;p69">
              <a:extLst>
                <a:ext uri="{FF2B5EF4-FFF2-40B4-BE49-F238E27FC236}">
                  <a16:creationId xmlns:a16="http://schemas.microsoft.com/office/drawing/2014/main" id="{D0BA61A2-E9E8-4F11-E48E-DA9C0F44C96D}"/>
                </a:ext>
              </a:extLst>
            </p:cNvPr>
            <p:cNvSpPr/>
            <p:nvPr/>
          </p:nvSpPr>
          <p:spPr>
            <a:xfrm>
              <a:off x="7241241" y="4264014"/>
              <a:ext cx="32631" cy="19554"/>
            </a:xfrm>
            <a:custGeom>
              <a:avLst/>
              <a:gdLst/>
              <a:ahLst/>
              <a:cxnLst/>
              <a:rect l="l" t="t" r="r" b="b"/>
              <a:pathLst>
                <a:path w="1063" h="637" extrusionOk="0">
                  <a:moveTo>
                    <a:pt x="240" y="0"/>
                  </a:moveTo>
                  <a:cubicBezTo>
                    <a:pt x="152" y="0"/>
                    <a:pt x="73" y="53"/>
                    <a:pt x="41" y="138"/>
                  </a:cubicBezTo>
                  <a:cubicBezTo>
                    <a:pt x="0" y="249"/>
                    <a:pt x="58" y="371"/>
                    <a:pt x="168" y="412"/>
                  </a:cubicBezTo>
                  <a:lnTo>
                    <a:pt x="748" y="624"/>
                  </a:lnTo>
                  <a:cubicBezTo>
                    <a:pt x="774" y="630"/>
                    <a:pt x="797" y="637"/>
                    <a:pt x="821" y="637"/>
                  </a:cubicBezTo>
                  <a:cubicBezTo>
                    <a:pt x="909" y="637"/>
                    <a:pt x="990" y="583"/>
                    <a:pt x="1022" y="498"/>
                  </a:cubicBezTo>
                  <a:cubicBezTo>
                    <a:pt x="1063" y="388"/>
                    <a:pt x="1005" y="264"/>
                    <a:pt x="896" y="224"/>
                  </a:cubicBezTo>
                  <a:lnTo>
                    <a:pt x="315" y="14"/>
                  </a:lnTo>
                  <a:cubicBezTo>
                    <a:pt x="290" y="5"/>
                    <a:pt x="265" y="0"/>
                    <a:pt x="240" y="0"/>
                  </a:cubicBezTo>
                  <a:close/>
                </a:path>
              </a:pathLst>
            </a:custGeom>
            <a:solidFill>
              <a:srgbClr val="FFFC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0696;p69">
              <a:extLst>
                <a:ext uri="{FF2B5EF4-FFF2-40B4-BE49-F238E27FC236}">
                  <a16:creationId xmlns:a16="http://schemas.microsoft.com/office/drawing/2014/main" id="{26F52704-459F-ED15-2D89-19C8C3074F48}"/>
                </a:ext>
              </a:extLst>
            </p:cNvPr>
            <p:cNvSpPr/>
            <p:nvPr/>
          </p:nvSpPr>
          <p:spPr>
            <a:xfrm>
              <a:off x="7366087" y="4309446"/>
              <a:ext cx="32570" cy="19554"/>
            </a:xfrm>
            <a:custGeom>
              <a:avLst/>
              <a:gdLst/>
              <a:ahLst/>
              <a:cxnLst/>
              <a:rect l="l" t="t" r="r" b="b"/>
              <a:pathLst>
                <a:path w="1061" h="637" extrusionOk="0">
                  <a:moveTo>
                    <a:pt x="239" y="0"/>
                  </a:moveTo>
                  <a:cubicBezTo>
                    <a:pt x="153" y="0"/>
                    <a:pt x="73" y="53"/>
                    <a:pt x="41" y="140"/>
                  </a:cubicBezTo>
                  <a:cubicBezTo>
                    <a:pt x="1" y="249"/>
                    <a:pt x="56" y="371"/>
                    <a:pt x="168" y="412"/>
                  </a:cubicBezTo>
                  <a:lnTo>
                    <a:pt x="748" y="624"/>
                  </a:lnTo>
                  <a:cubicBezTo>
                    <a:pt x="772" y="633"/>
                    <a:pt x="797" y="637"/>
                    <a:pt x="821" y="637"/>
                  </a:cubicBezTo>
                  <a:cubicBezTo>
                    <a:pt x="909" y="637"/>
                    <a:pt x="990" y="583"/>
                    <a:pt x="1022" y="498"/>
                  </a:cubicBezTo>
                  <a:cubicBezTo>
                    <a:pt x="1061" y="388"/>
                    <a:pt x="1005" y="264"/>
                    <a:pt x="896" y="226"/>
                  </a:cubicBezTo>
                  <a:lnTo>
                    <a:pt x="313" y="14"/>
                  </a:lnTo>
                  <a:cubicBezTo>
                    <a:pt x="289" y="5"/>
                    <a:pt x="264" y="0"/>
                    <a:pt x="239" y="0"/>
                  </a:cubicBezTo>
                  <a:close/>
                </a:path>
              </a:pathLst>
            </a:custGeom>
            <a:solidFill>
              <a:srgbClr val="FFFC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0697;p69">
              <a:extLst>
                <a:ext uri="{FF2B5EF4-FFF2-40B4-BE49-F238E27FC236}">
                  <a16:creationId xmlns:a16="http://schemas.microsoft.com/office/drawing/2014/main" id="{FDAE6335-7333-1059-E88B-83D4D89AF2B2}"/>
                </a:ext>
              </a:extLst>
            </p:cNvPr>
            <p:cNvSpPr/>
            <p:nvPr/>
          </p:nvSpPr>
          <p:spPr>
            <a:xfrm>
              <a:off x="7425518" y="4304074"/>
              <a:ext cx="53352" cy="85769"/>
            </a:xfrm>
            <a:custGeom>
              <a:avLst/>
              <a:gdLst/>
              <a:ahLst/>
              <a:cxnLst/>
              <a:rect l="l" t="t" r="r" b="b"/>
              <a:pathLst>
                <a:path w="1738" h="2794" extrusionOk="0">
                  <a:moveTo>
                    <a:pt x="1222" y="0"/>
                  </a:moveTo>
                  <a:cubicBezTo>
                    <a:pt x="795" y="122"/>
                    <a:pt x="431" y="437"/>
                    <a:pt x="268" y="885"/>
                  </a:cubicBezTo>
                  <a:cubicBezTo>
                    <a:pt x="1" y="1624"/>
                    <a:pt x="382" y="2440"/>
                    <a:pt x="1121" y="2707"/>
                  </a:cubicBezTo>
                  <a:cubicBezTo>
                    <a:pt x="1282" y="2766"/>
                    <a:pt x="1447" y="2794"/>
                    <a:pt x="1610" y="2794"/>
                  </a:cubicBezTo>
                  <a:cubicBezTo>
                    <a:pt x="1627" y="2794"/>
                    <a:pt x="1644" y="2794"/>
                    <a:pt x="1661" y="2793"/>
                  </a:cubicBezTo>
                  <a:cubicBezTo>
                    <a:pt x="1738" y="1827"/>
                    <a:pt x="1581" y="872"/>
                    <a:pt x="1222" y="0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0698;p69">
              <a:extLst>
                <a:ext uri="{FF2B5EF4-FFF2-40B4-BE49-F238E27FC236}">
                  <a16:creationId xmlns:a16="http://schemas.microsoft.com/office/drawing/2014/main" id="{7C2E31FC-2B19-6B56-3D54-4ADBC10CEFE5}"/>
                </a:ext>
              </a:extLst>
            </p:cNvPr>
            <p:cNvSpPr/>
            <p:nvPr/>
          </p:nvSpPr>
          <p:spPr>
            <a:xfrm>
              <a:off x="7124989" y="4247990"/>
              <a:ext cx="66184" cy="79967"/>
            </a:xfrm>
            <a:custGeom>
              <a:avLst/>
              <a:gdLst/>
              <a:ahLst/>
              <a:cxnLst/>
              <a:rect l="l" t="t" r="r" b="b"/>
              <a:pathLst>
                <a:path w="2156" h="2605" extrusionOk="0">
                  <a:moveTo>
                    <a:pt x="1008" y="0"/>
                  </a:moveTo>
                  <a:cubicBezTo>
                    <a:pt x="815" y="206"/>
                    <a:pt x="633" y="429"/>
                    <a:pt x="466" y="666"/>
                  </a:cubicBezTo>
                  <a:cubicBezTo>
                    <a:pt x="1" y="1335"/>
                    <a:pt x="294" y="2264"/>
                    <a:pt x="1061" y="2545"/>
                  </a:cubicBezTo>
                  <a:lnTo>
                    <a:pt x="1220" y="2605"/>
                  </a:lnTo>
                  <a:cubicBezTo>
                    <a:pt x="1515" y="2444"/>
                    <a:pt x="1759" y="2178"/>
                    <a:pt x="1886" y="1836"/>
                  </a:cubicBezTo>
                  <a:cubicBezTo>
                    <a:pt x="2155" y="1095"/>
                    <a:pt x="1776" y="277"/>
                    <a:pt x="1038" y="9"/>
                  </a:cubicBezTo>
                  <a:cubicBezTo>
                    <a:pt x="1027" y="7"/>
                    <a:pt x="1018" y="5"/>
                    <a:pt x="1008" y="0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0699;p69">
              <a:extLst>
                <a:ext uri="{FF2B5EF4-FFF2-40B4-BE49-F238E27FC236}">
                  <a16:creationId xmlns:a16="http://schemas.microsoft.com/office/drawing/2014/main" id="{70C7FE6B-A823-3E27-F600-068E8A867875}"/>
                </a:ext>
              </a:extLst>
            </p:cNvPr>
            <p:cNvSpPr/>
            <p:nvPr/>
          </p:nvSpPr>
          <p:spPr>
            <a:xfrm>
              <a:off x="7209100" y="4189204"/>
              <a:ext cx="78708" cy="37512"/>
            </a:xfrm>
            <a:custGeom>
              <a:avLst/>
              <a:gdLst/>
              <a:ahLst/>
              <a:cxnLst/>
              <a:rect l="l" t="t" r="r" b="b"/>
              <a:pathLst>
                <a:path w="2564" h="1222" extrusionOk="0">
                  <a:moveTo>
                    <a:pt x="2564" y="1"/>
                  </a:moveTo>
                  <a:lnTo>
                    <a:pt x="2564" y="1"/>
                  </a:lnTo>
                  <a:cubicBezTo>
                    <a:pt x="1666" y="20"/>
                    <a:pt x="790" y="238"/>
                    <a:pt x="0" y="630"/>
                  </a:cubicBezTo>
                  <a:cubicBezTo>
                    <a:pt x="161" y="853"/>
                    <a:pt x="388" y="1033"/>
                    <a:pt x="668" y="1136"/>
                  </a:cubicBezTo>
                  <a:cubicBezTo>
                    <a:pt x="829" y="1194"/>
                    <a:pt x="992" y="1221"/>
                    <a:pt x="1154" y="1221"/>
                  </a:cubicBezTo>
                  <a:cubicBezTo>
                    <a:pt x="1735" y="1221"/>
                    <a:pt x="2281" y="862"/>
                    <a:pt x="2491" y="283"/>
                  </a:cubicBezTo>
                  <a:cubicBezTo>
                    <a:pt x="2527" y="191"/>
                    <a:pt x="2549" y="95"/>
                    <a:pt x="2564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0700;p69">
              <a:extLst>
                <a:ext uri="{FF2B5EF4-FFF2-40B4-BE49-F238E27FC236}">
                  <a16:creationId xmlns:a16="http://schemas.microsoft.com/office/drawing/2014/main" id="{C1D4F9AF-B98F-4480-30C8-84797039CE96}"/>
                </a:ext>
              </a:extLst>
            </p:cNvPr>
            <p:cNvSpPr/>
            <p:nvPr/>
          </p:nvSpPr>
          <p:spPr>
            <a:xfrm>
              <a:off x="7107584" y="4182635"/>
              <a:ext cx="382982" cy="420525"/>
            </a:xfrm>
            <a:custGeom>
              <a:avLst/>
              <a:gdLst/>
              <a:ahLst/>
              <a:cxnLst/>
              <a:rect l="l" t="t" r="r" b="b"/>
              <a:pathLst>
                <a:path w="12476" h="13699" extrusionOk="0">
                  <a:moveTo>
                    <a:pt x="5167" y="1977"/>
                  </a:moveTo>
                  <a:cubicBezTo>
                    <a:pt x="5081" y="1977"/>
                    <a:pt x="4999" y="2029"/>
                    <a:pt x="4969" y="2114"/>
                  </a:cubicBezTo>
                  <a:lnTo>
                    <a:pt x="4935" y="2211"/>
                  </a:lnTo>
                  <a:cubicBezTo>
                    <a:pt x="4894" y="2322"/>
                    <a:pt x="4950" y="2444"/>
                    <a:pt x="5059" y="2485"/>
                  </a:cubicBezTo>
                  <a:cubicBezTo>
                    <a:pt x="5085" y="2493"/>
                    <a:pt x="5108" y="2498"/>
                    <a:pt x="5132" y="2498"/>
                  </a:cubicBezTo>
                  <a:cubicBezTo>
                    <a:pt x="5218" y="2498"/>
                    <a:pt x="5301" y="2444"/>
                    <a:pt x="5333" y="2358"/>
                  </a:cubicBezTo>
                  <a:lnTo>
                    <a:pt x="5368" y="2262"/>
                  </a:lnTo>
                  <a:cubicBezTo>
                    <a:pt x="5408" y="2153"/>
                    <a:pt x="5353" y="2029"/>
                    <a:pt x="5241" y="1990"/>
                  </a:cubicBezTo>
                  <a:cubicBezTo>
                    <a:pt x="5217" y="1981"/>
                    <a:pt x="5192" y="1977"/>
                    <a:pt x="5167" y="1977"/>
                  </a:cubicBezTo>
                  <a:close/>
                  <a:moveTo>
                    <a:pt x="6430" y="2712"/>
                  </a:moveTo>
                  <a:cubicBezTo>
                    <a:pt x="6343" y="2712"/>
                    <a:pt x="6260" y="2766"/>
                    <a:pt x="6229" y="2851"/>
                  </a:cubicBezTo>
                  <a:cubicBezTo>
                    <a:pt x="6175" y="2994"/>
                    <a:pt x="6184" y="3151"/>
                    <a:pt x="6248" y="3290"/>
                  </a:cubicBezTo>
                  <a:cubicBezTo>
                    <a:pt x="6312" y="3429"/>
                    <a:pt x="6428" y="3536"/>
                    <a:pt x="6571" y="3588"/>
                  </a:cubicBezTo>
                  <a:cubicBezTo>
                    <a:pt x="6635" y="3611"/>
                    <a:pt x="6702" y="3623"/>
                    <a:pt x="6767" y="3623"/>
                  </a:cubicBezTo>
                  <a:cubicBezTo>
                    <a:pt x="6832" y="3623"/>
                    <a:pt x="6897" y="3611"/>
                    <a:pt x="6957" y="3590"/>
                  </a:cubicBezTo>
                  <a:cubicBezTo>
                    <a:pt x="7025" y="3701"/>
                    <a:pt x="7128" y="3791"/>
                    <a:pt x="7254" y="3836"/>
                  </a:cubicBezTo>
                  <a:cubicBezTo>
                    <a:pt x="7319" y="3860"/>
                    <a:pt x="7385" y="3870"/>
                    <a:pt x="7454" y="3870"/>
                  </a:cubicBezTo>
                  <a:cubicBezTo>
                    <a:pt x="7535" y="3870"/>
                    <a:pt x="7618" y="3851"/>
                    <a:pt x="7696" y="3817"/>
                  </a:cubicBezTo>
                  <a:cubicBezTo>
                    <a:pt x="7837" y="3753"/>
                    <a:pt x="7944" y="3637"/>
                    <a:pt x="7993" y="3494"/>
                  </a:cubicBezTo>
                  <a:cubicBezTo>
                    <a:pt x="8036" y="3384"/>
                    <a:pt x="7978" y="3262"/>
                    <a:pt x="7869" y="3224"/>
                  </a:cubicBezTo>
                  <a:cubicBezTo>
                    <a:pt x="7844" y="3215"/>
                    <a:pt x="7819" y="3210"/>
                    <a:pt x="7794" y="3210"/>
                  </a:cubicBezTo>
                  <a:cubicBezTo>
                    <a:pt x="7707" y="3210"/>
                    <a:pt x="7627" y="3263"/>
                    <a:pt x="7595" y="3348"/>
                  </a:cubicBezTo>
                  <a:cubicBezTo>
                    <a:pt x="7582" y="3386"/>
                    <a:pt x="7552" y="3416"/>
                    <a:pt x="7518" y="3434"/>
                  </a:cubicBezTo>
                  <a:cubicBezTo>
                    <a:pt x="7496" y="3443"/>
                    <a:pt x="7474" y="3448"/>
                    <a:pt x="7452" y="3448"/>
                  </a:cubicBezTo>
                  <a:cubicBezTo>
                    <a:pt x="7435" y="3448"/>
                    <a:pt x="7419" y="3445"/>
                    <a:pt x="7402" y="3440"/>
                  </a:cubicBezTo>
                  <a:cubicBezTo>
                    <a:pt x="7325" y="3410"/>
                    <a:pt x="7284" y="3324"/>
                    <a:pt x="7312" y="3247"/>
                  </a:cubicBezTo>
                  <a:cubicBezTo>
                    <a:pt x="7319" y="3224"/>
                    <a:pt x="7325" y="3198"/>
                    <a:pt x="7325" y="3174"/>
                  </a:cubicBezTo>
                  <a:cubicBezTo>
                    <a:pt x="7325" y="3089"/>
                    <a:pt x="7272" y="3005"/>
                    <a:pt x="7186" y="2973"/>
                  </a:cubicBezTo>
                  <a:cubicBezTo>
                    <a:pt x="7162" y="2965"/>
                    <a:pt x="7138" y="2961"/>
                    <a:pt x="7114" y="2961"/>
                  </a:cubicBezTo>
                  <a:cubicBezTo>
                    <a:pt x="7027" y="2961"/>
                    <a:pt x="6944" y="3014"/>
                    <a:pt x="6912" y="3099"/>
                  </a:cubicBezTo>
                  <a:cubicBezTo>
                    <a:pt x="6888" y="3161"/>
                    <a:pt x="6830" y="3199"/>
                    <a:pt x="6767" y="3199"/>
                  </a:cubicBezTo>
                  <a:cubicBezTo>
                    <a:pt x="6751" y="3199"/>
                    <a:pt x="6735" y="3197"/>
                    <a:pt x="6719" y="3192"/>
                  </a:cubicBezTo>
                  <a:cubicBezTo>
                    <a:pt x="6642" y="3162"/>
                    <a:pt x="6601" y="3076"/>
                    <a:pt x="6629" y="2999"/>
                  </a:cubicBezTo>
                  <a:cubicBezTo>
                    <a:pt x="6668" y="2887"/>
                    <a:pt x="6612" y="2765"/>
                    <a:pt x="6503" y="2725"/>
                  </a:cubicBezTo>
                  <a:cubicBezTo>
                    <a:pt x="6479" y="2716"/>
                    <a:pt x="6454" y="2712"/>
                    <a:pt x="6430" y="2712"/>
                  </a:cubicBezTo>
                  <a:close/>
                  <a:moveTo>
                    <a:pt x="9235" y="3457"/>
                  </a:moveTo>
                  <a:cubicBezTo>
                    <a:pt x="9148" y="3457"/>
                    <a:pt x="9066" y="3510"/>
                    <a:pt x="9034" y="3596"/>
                  </a:cubicBezTo>
                  <a:lnTo>
                    <a:pt x="9000" y="3693"/>
                  </a:lnTo>
                  <a:cubicBezTo>
                    <a:pt x="8961" y="3802"/>
                    <a:pt x="9017" y="3924"/>
                    <a:pt x="9126" y="3965"/>
                  </a:cubicBezTo>
                  <a:cubicBezTo>
                    <a:pt x="9150" y="3973"/>
                    <a:pt x="9176" y="3978"/>
                    <a:pt x="9199" y="3978"/>
                  </a:cubicBezTo>
                  <a:cubicBezTo>
                    <a:pt x="9285" y="3978"/>
                    <a:pt x="9368" y="3924"/>
                    <a:pt x="9400" y="3838"/>
                  </a:cubicBezTo>
                  <a:lnTo>
                    <a:pt x="9435" y="3742"/>
                  </a:lnTo>
                  <a:cubicBezTo>
                    <a:pt x="9475" y="3633"/>
                    <a:pt x="9418" y="3511"/>
                    <a:pt x="9308" y="3470"/>
                  </a:cubicBezTo>
                  <a:cubicBezTo>
                    <a:pt x="9284" y="3461"/>
                    <a:pt x="9259" y="3457"/>
                    <a:pt x="9235" y="3457"/>
                  </a:cubicBezTo>
                  <a:close/>
                  <a:moveTo>
                    <a:pt x="5992" y="424"/>
                  </a:moveTo>
                  <a:cubicBezTo>
                    <a:pt x="6658" y="424"/>
                    <a:pt x="7331" y="538"/>
                    <a:pt x="7983" y="776"/>
                  </a:cubicBezTo>
                  <a:cubicBezTo>
                    <a:pt x="10465" y="1682"/>
                    <a:pt x="12035" y="4145"/>
                    <a:pt x="11801" y="6770"/>
                  </a:cubicBezTo>
                  <a:cubicBezTo>
                    <a:pt x="11771" y="7092"/>
                    <a:pt x="11600" y="7376"/>
                    <a:pt x="11326" y="7546"/>
                  </a:cubicBezTo>
                  <a:cubicBezTo>
                    <a:pt x="11158" y="7654"/>
                    <a:pt x="10967" y="7709"/>
                    <a:pt x="10775" y="7709"/>
                  </a:cubicBezTo>
                  <a:cubicBezTo>
                    <a:pt x="10657" y="7709"/>
                    <a:pt x="10537" y="7688"/>
                    <a:pt x="10422" y="7646"/>
                  </a:cubicBezTo>
                  <a:lnTo>
                    <a:pt x="1701" y="4470"/>
                  </a:lnTo>
                  <a:cubicBezTo>
                    <a:pt x="1397" y="4361"/>
                    <a:pt x="1168" y="4119"/>
                    <a:pt x="1071" y="3813"/>
                  </a:cubicBezTo>
                  <a:cubicBezTo>
                    <a:pt x="975" y="3504"/>
                    <a:pt x="1022" y="3177"/>
                    <a:pt x="1208" y="2913"/>
                  </a:cubicBezTo>
                  <a:cubicBezTo>
                    <a:pt x="2321" y="1321"/>
                    <a:pt x="4127" y="424"/>
                    <a:pt x="5992" y="424"/>
                  </a:cubicBezTo>
                  <a:close/>
                  <a:moveTo>
                    <a:pt x="2286" y="5140"/>
                  </a:moveTo>
                  <a:lnTo>
                    <a:pt x="2849" y="5346"/>
                  </a:lnTo>
                  <a:cubicBezTo>
                    <a:pt x="2755" y="5684"/>
                    <a:pt x="2795" y="6042"/>
                    <a:pt x="2969" y="6351"/>
                  </a:cubicBezTo>
                  <a:cubicBezTo>
                    <a:pt x="3241" y="6832"/>
                    <a:pt x="3290" y="7415"/>
                    <a:pt x="3097" y="7940"/>
                  </a:cubicBezTo>
                  <a:cubicBezTo>
                    <a:pt x="2905" y="8469"/>
                    <a:pt x="2495" y="8882"/>
                    <a:pt x="1973" y="9081"/>
                  </a:cubicBezTo>
                  <a:cubicBezTo>
                    <a:pt x="1611" y="9218"/>
                    <a:pt x="1330" y="9503"/>
                    <a:pt x="1198" y="9865"/>
                  </a:cubicBezTo>
                  <a:cubicBezTo>
                    <a:pt x="1065" y="10227"/>
                    <a:pt x="1097" y="10628"/>
                    <a:pt x="1285" y="10966"/>
                  </a:cubicBezTo>
                  <a:cubicBezTo>
                    <a:pt x="1324" y="11035"/>
                    <a:pt x="1333" y="11116"/>
                    <a:pt x="1311" y="11193"/>
                  </a:cubicBezTo>
                  <a:cubicBezTo>
                    <a:pt x="1290" y="11270"/>
                    <a:pt x="1238" y="11334"/>
                    <a:pt x="1170" y="11373"/>
                  </a:cubicBezTo>
                  <a:cubicBezTo>
                    <a:pt x="1125" y="11399"/>
                    <a:pt x="1073" y="11412"/>
                    <a:pt x="1022" y="11412"/>
                  </a:cubicBezTo>
                  <a:cubicBezTo>
                    <a:pt x="988" y="11412"/>
                    <a:pt x="954" y="11406"/>
                    <a:pt x="921" y="11394"/>
                  </a:cubicBezTo>
                  <a:cubicBezTo>
                    <a:pt x="855" y="11371"/>
                    <a:pt x="797" y="11322"/>
                    <a:pt x="763" y="11259"/>
                  </a:cubicBezTo>
                  <a:cubicBezTo>
                    <a:pt x="491" y="10773"/>
                    <a:pt x="442" y="10189"/>
                    <a:pt x="634" y="9664"/>
                  </a:cubicBezTo>
                  <a:cubicBezTo>
                    <a:pt x="827" y="9137"/>
                    <a:pt x="1236" y="8721"/>
                    <a:pt x="1759" y="8524"/>
                  </a:cubicBezTo>
                  <a:cubicBezTo>
                    <a:pt x="2121" y="8387"/>
                    <a:pt x="2401" y="8100"/>
                    <a:pt x="2536" y="7741"/>
                  </a:cubicBezTo>
                  <a:cubicBezTo>
                    <a:pt x="2667" y="7379"/>
                    <a:pt x="2635" y="6976"/>
                    <a:pt x="2446" y="6640"/>
                  </a:cubicBezTo>
                  <a:cubicBezTo>
                    <a:pt x="2189" y="6181"/>
                    <a:pt x="2134" y="5637"/>
                    <a:pt x="2286" y="5140"/>
                  </a:cubicBezTo>
                  <a:close/>
                  <a:moveTo>
                    <a:pt x="5537" y="6323"/>
                  </a:moveTo>
                  <a:lnTo>
                    <a:pt x="6252" y="6584"/>
                  </a:lnTo>
                  <a:cubicBezTo>
                    <a:pt x="6094" y="6715"/>
                    <a:pt x="5909" y="6820"/>
                    <a:pt x="5712" y="6895"/>
                  </a:cubicBezTo>
                  <a:cubicBezTo>
                    <a:pt x="5353" y="7030"/>
                    <a:pt x="5070" y="7316"/>
                    <a:pt x="4937" y="7678"/>
                  </a:cubicBezTo>
                  <a:cubicBezTo>
                    <a:pt x="4806" y="8040"/>
                    <a:pt x="4839" y="8441"/>
                    <a:pt x="5025" y="8779"/>
                  </a:cubicBezTo>
                  <a:cubicBezTo>
                    <a:pt x="5299" y="9265"/>
                    <a:pt x="5346" y="9850"/>
                    <a:pt x="5153" y="10375"/>
                  </a:cubicBezTo>
                  <a:cubicBezTo>
                    <a:pt x="4961" y="10902"/>
                    <a:pt x="4552" y="11317"/>
                    <a:pt x="4029" y="11514"/>
                  </a:cubicBezTo>
                  <a:cubicBezTo>
                    <a:pt x="3994" y="11527"/>
                    <a:pt x="3956" y="11534"/>
                    <a:pt x="3918" y="11534"/>
                  </a:cubicBezTo>
                  <a:cubicBezTo>
                    <a:pt x="3885" y="11534"/>
                    <a:pt x="3852" y="11528"/>
                    <a:pt x="3821" y="11516"/>
                  </a:cubicBezTo>
                  <a:cubicBezTo>
                    <a:pt x="3738" y="11489"/>
                    <a:pt x="3673" y="11424"/>
                    <a:pt x="3643" y="11343"/>
                  </a:cubicBezTo>
                  <a:cubicBezTo>
                    <a:pt x="3583" y="11189"/>
                    <a:pt x="3663" y="11017"/>
                    <a:pt x="3817" y="10957"/>
                  </a:cubicBezTo>
                  <a:cubicBezTo>
                    <a:pt x="4179" y="10820"/>
                    <a:pt x="4459" y="10536"/>
                    <a:pt x="4594" y="10174"/>
                  </a:cubicBezTo>
                  <a:cubicBezTo>
                    <a:pt x="4725" y="9812"/>
                    <a:pt x="4693" y="9411"/>
                    <a:pt x="4507" y="9073"/>
                  </a:cubicBezTo>
                  <a:cubicBezTo>
                    <a:pt x="4232" y="8587"/>
                    <a:pt x="4185" y="8002"/>
                    <a:pt x="4378" y="7477"/>
                  </a:cubicBezTo>
                  <a:cubicBezTo>
                    <a:pt x="4571" y="6952"/>
                    <a:pt x="4980" y="6535"/>
                    <a:pt x="5502" y="6338"/>
                  </a:cubicBezTo>
                  <a:cubicBezTo>
                    <a:pt x="5513" y="6331"/>
                    <a:pt x="5526" y="6327"/>
                    <a:pt x="5537" y="6323"/>
                  </a:cubicBezTo>
                  <a:close/>
                  <a:moveTo>
                    <a:pt x="8486" y="7398"/>
                  </a:moveTo>
                  <a:lnTo>
                    <a:pt x="9049" y="7603"/>
                  </a:lnTo>
                  <a:cubicBezTo>
                    <a:pt x="8846" y="8079"/>
                    <a:pt x="8454" y="8456"/>
                    <a:pt x="7961" y="8644"/>
                  </a:cubicBezTo>
                  <a:cubicBezTo>
                    <a:pt x="7601" y="8781"/>
                    <a:pt x="7319" y="9068"/>
                    <a:pt x="7186" y="9428"/>
                  </a:cubicBezTo>
                  <a:cubicBezTo>
                    <a:pt x="7055" y="9790"/>
                    <a:pt x="7087" y="10193"/>
                    <a:pt x="7274" y="10529"/>
                  </a:cubicBezTo>
                  <a:cubicBezTo>
                    <a:pt x="7548" y="11017"/>
                    <a:pt x="7595" y="11600"/>
                    <a:pt x="7402" y="12125"/>
                  </a:cubicBezTo>
                  <a:cubicBezTo>
                    <a:pt x="7209" y="12652"/>
                    <a:pt x="6800" y="13067"/>
                    <a:pt x="6278" y="13266"/>
                  </a:cubicBezTo>
                  <a:cubicBezTo>
                    <a:pt x="6243" y="13279"/>
                    <a:pt x="6207" y="13285"/>
                    <a:pt x="6170" y="13285"/>
                  </a:cubicBezTo>
                  <a:cubicBezTo>
                    <a:pt x="6136" y="13285"/>
                    <a:pt x="6103" y="13280"/>
                    <a:pt x="6070" y="13268"/>
                  </a:cubicBezTo>
                  <a:cubicBezTo>
                    <a:pt x="5986" y="13238"/>
                    <a:pt x="5922" y="13174"/>
                    <a:pt x="5892" y="13095"/>
                  </a:cubicBezTo>
                  <a:cubicBezTo>
                    <a:pt x="5832" y="12939"/>
                    <a:pt x="5912" y="12767"/>
                    <a:pt x="6066" y="12709"/>
                  </a:cubicBezTo>
                  <a:cubicBezTo>
                    <a:pt x="6428" y="12572"/>
                    <a:pt x="6708" y="12285"/>
                    <a:pt x="6843" y="11923"/>
                  </a:cubicBezTo>
                  <a:cubicBezTo>
                    <a:pt x="6974" y="11564"/>
                    <a:pt x="6942" y="11161"/>
                    <a:pt x="6755" y="10825"/>
                  </a:cubicBezTo>
                  <a:cubicBezTo>
                    <a:pt x="6481" y="10336"/>
                    <a:pt x="6434" y="9754"/>
                    <a:pt x="6627" y="9229"/>
                  </a:cubicBezTo>
                  <a:cubicBezTo>
                    <a:pt x="6820" y="8700"/>
                    <a:pt x="7229" y="8287"/>
                    <a:pt x="7751" y="8088"/>
                  </a:cubicBezTo>
                  <a:cubicBezTo>
                    <a:pt x="8079" y="7965"/>
                    <a:pt x="8342" y="7713"/>
                    <a:pt x="8486" y="7398"/>
                  </a:cubicBezTo>
                  <a:close/>
                  <a:moveTo>
                    <a:pt x="5994" y="0"/>
                  </a:moveTo>
                  <a:cubicBezTo>
                    <a:pt x="3991" y="0"/>
                    <a:pt x="2052" y="962"/>
                    <a:pt x="859" y="2671"/>
                  </a:cubicBezTo>
                  <a:cubicBezTo>
                    <a:pt x="600" y="3044"/>
                    <a:pt x="527" y="3506"/>
                    <a:pt x="664" y="3943"/>
                  </a:cubicBezTo>
                  <a:cubicBezTo>
                    <a:pt x="801" y="4378"/>
                    <a:pt x="1125" y="4716"/>
                    <a:pt x="1553" y="4873"/>
                  </a:cubicBezTo>
                  <a:lnTo>
                    <a:pt x="1883" y="4993"/>
                  </a:lnTo>
                  <a:cubicBezTo>
                    <a:pt x="1686" y="5610"/>
                    <a:pt x="1754" y="6280"/>
                    <a:pt x="2071" y="6845"/>
                  </a:cubicBezTo>
                  <a:cubicBezTo>
                    <a:pt x="2200" y="7072"/>
                    <a:pt x="2221" y="7346"/>
                    <a:pt x="2134" y="7593"/>
                  </a:cubicBezTo>
                  <a:cubicBezTo>
                    <a:pt x="2046" y="7839"/>
                    <a:pt x="1853" y="8032"/>
                    <a:pt x="1607" y="8124"/>
                  </a:cubicBezTo>
                  <a:cubicBezTo>
                    <a:pt x="966" y="8366"/>
                    <a:pt x="465" y="8874"/>
                    <a:pt x="234" y="9516"/>
                  </a:cubicBezTo>
                  <a:cubicBezTo>
                    <a:pt x="0" y="10159"/>
                    <a:pt x="56" y="10870"/>
                    <a:pt x="390" y="11465"/>
                  </a:cubicBezTo>
                  <a:cubicBezTo>
                    <a:pt x="476" y="11615"/>
                    <a:pt x="611" y="11733"/>
                    <a:pt x="774" y="11793"/>
                  </a:cubicBezTo>
                  <a:cubicBezTo>
                    <a:pt x="853" y="11823"/>
                    <a:pt x="936" y="11836"/>
                    <a:pt x="1022" y="11836"/>
                  </a:cubicBezTo>
                  <a:cubicBezTo>
                    <a:pt x="1146" y="11836"/>
                    <a:pt x="1266" y="11803"/>
                    <a:pt x="1375" y="11741"/>
                  </a:cubicBezTo>
                  <a:cubicBezTo>
                    <a:pt x="1545" y="11647"/>
                    <a:pt x="1664" y="11493"/>
                    <a:pt x="1718" y="11304"/>
                  </a:cubicBezTo>
                  <a:cubicBezTo>
                    <a:pt x="1772" y="11120"/>
                    <a:pt x="1748" y="10925"/>
                    <a:pt x="1654" y="10756"/>
                  </a:cubicBezTo>
                  <a:cubicBezTo>
                    <a:pt x="1525" y="10529"/>
                    <a:pt x="1504" y="10255"/>
                    <a:pt x="1592" y="10009"/>
                  </a:cubicBezTo>
                  <a:cubicBezTo>
                    <a:pt x="1682" y="9764"/>
                    <a:pt x="1874" y="9572"/>
                    <a:pt x="2121" y="9477"/>
                  </a:cubicBezTo>
                  <a:cubicBezTo>
                    <a:pt x="2759" y="9235"/>
                    <a:pt x="3260" y="8728"/>
                    <a:pt x="3494" y="8085"/>
                  </a:cubicBezTo>
                  <a:cubicBezTo>
                    <a:pt x="3727" y="7443"/>
                    <a:pt x="3669" y="6734"/>
                    <a:pt x="3335" y="6136"/>
                  </a:cubicBezTo>
                  <a:cubicBezTo>
                    <a:pt x="3224" y="5937"/>
                    <a:pt x="3194" y="5704"/>
                    <a:pt x="3245" y="5485"/>
                  </a:cubicBezTo>
                  <a:lnTo>
                    <a:pt x="3245" y="5485"/>
                  </a:lnTo>
                  <a:lnTo>
                    <a:pt x="4978" y="6115"/>
                  </a:lnTo>
                  <a:cubicBezTo>
                    <a:pt x="4517" y="6387"/>
                    <a:pt x="4160" y="6813"/>
                    <a:pt x="3975" y="7325"/>
                  </a:cubicBezTo>
                  <a:cubicBezTo>
                    <a:pt x="3742" y="7968"/>
                    <a:pt x="3800" y="8676"/>
                    <a:pt x="4134" y="9274"/>
                  </a:cubicBezTo>
                  <a:cubicBezTo>
                    <a:pt x="4262" y="9501"/>
                    <a:pt x="4284" y="9773"/>
                    <a:pt x="4196" y="10019"/>
                  </a:cubicBezTo>
                  <a:cubicBezTo>
                    <a:pt x="4106" y="10266"/>
                    <a:pt x="3913" y="10458"/>
                    <a:pt x="3667" y="10553"/>
                  </a:cubicBezTo>
                  <a:cubicBezTo>
                    <a:pt x="3294" y="10694"/>
                    <a:pt x="3106" y="11112"/>
                    <a:pt x="3247" y="11484"/>
                  </a:cubicBezTo>
                  <a:cubicBezTo>
                    <a:pt x="3322" y="11683"/>
                    <a:pt x="3476" y="11836"/>
                    <a:pt x="3676" y="11908"/>
                  </a:cubicBezTo>
                  <a:cubicBezTo>
                    <a:pt x="3755" y="11936"/>
                    <a:pt x="3838" y="11951"/>
                    <a:pt x="3922" y="11951"/>
                  </a:cubicBezTo>
                  <a:cubicBezTo>
                    <a:pt x="4008" y="11951"/>
                    <a:pt x="4095" y="11934"/>
                    <a:pt x="4179" y="11906"/>
                  </a:cubicBezTo>
                  <a:cubicBezTo>
                    <a:pt x="4819" y="11664"/>
                    <a:pt x="5320" y="11157"/>
                    <a:pt x="5552" y="10514"/>
                  </a:cubicBezTo>
                  <a:cubicBezTo>
                    <a:pt x="5785" y="9872"/>
                    <a:pt x="5729" y="9161"/>
                    <a:pt x="5393" y="8563"/>
                  </a:cubicBezTo>
                  <a:cubicBezTo>
                    <a:pt x="5267" y="8336"/>
                    <a:pt x="5243" y="8064"/>
                    <a:pt x="5333" y="7818"/>
                  </a:cubicBezTo>
                  <a:cubicBezTo>
                    <a:pt x="5421" y="7571"/>
                    <a:pt x="5614" y="7379"/>
                    <a:pt x="5860" y="7284"/>
                  </a:cubicBezTo>
                  <a:cubicBezTo>
                    <a:pt x="6177" y="7164"/>
                    <a:pt x="6462" y="6976"/>
                    <a:pt x="6702" y="6738"/>
                  </a:cubicBezTo>
                  <a:lnTo>
                    <a:pt x="8085" y="7242"/>
                  </a:lnTo>
                  <a:cubicBezTo>
                    <a:pt x="7987" y="7443"/>
                    <a:pt x="7811" y="7601"/>
                    <a:pt x="7597" y="7681"/>
                  </a:cubicBezTo>
                  <a:cubicBezTo>
                    <a:pt x="6959" y="7923"/>
                    <a:pt x="6458" y="8430"/>
                    <a:pt x="6224" y="9073"/>
                  </a:cubicBezTo>
                  <a:cubicBezTo>
                    <a:pt x="5991" y="9715"/>
                    <a:pt x="6049" y="10424"/>
                    <a:pt x="6383" y="11022"/>
                  </a:cubicBezTo>
                  <a:cubicBezTo>
                    <a:pt x="6511" y="11249"/>
                    <a:pt x="6533" y="11523"/>
                    <a:pt x="6445" y="11769"/>
                  </a:cubicBezTo>
                  <a:cubicBezTo>
                    <a:pt x="6355" y="12015"/>
                    <a:pt x="6162" y="12208"/>
                    <a:pt x="5916" y="12302"/>
                  </a:cubicBezTo>
                  <a:cubicBezTo>
                    <a:pt x="5543" y="12444"/>
                    <a:pt x="5355" y="12861"/>
                    <a:pt x="5496" y="13234"/>
                  </a:cubicBezTo>
                  <a:cubicBezTo>
                    <a:pt x="5571" y="13431"/>
                    <a:pt x="5725" y="13583"/>
                    <a:pt x="5924" y="13656"/>
                  </a:cubicBezTo>
                  <a:cubicBezTo>
                    <a:pt x="6004" y="13686"/>
                    <a:pt x="6087" y="13699"/>
                    <a:pt x="6171" y="13699"/>
                  </a:cubicBezTo>
                  <a:cubicBezTo>
                    <a:pt x="6256" y="13699"/>
                    <a:pt x="6344" y="13684"/>
                    <a:pt x="6428" y="13654"/>
                  </a:cubicBezTo>
                  <a:cubicBezTo>
                    <a:pt x="7068" y="13412"/>
                    <a:pt x="7569" y="12904"/>
                    <a:pt x="7801" y="12262"/>
                  </a:cubicBezTo>
                  <a:cubicBezTo>
                    <a:pt x="8034" y="11619"/>
                    <a:pt x="7978" y="10910"/>
                    <a:pt x="7642" y="10313"/>
                  </a:cubicBezTo>
                  <a:cubicBezTo>
                    <a:pt x="7516" y="10086"/>
                    <a:pt x="7492" y="9812"/>
                    <a:pt x="7582" y="9565"/>
                  </a:cubicBezTo>
                  <a:cubicBezTo>
                    <a:pt x="7670" y="9319"/>
                    <a:pt x="7863" y="9126"/>
                    <a:pt x="8109" y="9032"/>
                  </a:cubicBezTo>
                  <a:cubicBezTo>
                    <a:pt x="8717" y="8803"/>
                    <a:pt x="9199" y="8334"/>
                    <a:pt x="9445" y="7734"/>
                  </a:cubicBezTo>
                  <a:lnTo>
                    <a:pt x="10274" y="8036"/>
                  </a:lnTo>
                  <a:cubicBezTo>
                    <a:pt x="10439" y="8096"/>
                    <a:pt x="10606" y="8126"/>
                    <a:pt x="10775" y="8126"/>
                  </a:cubicBezTo>
                  <a:cubicBezTo>
                    <a:pt x="11050" y="8126"/>
                    <a:pt x="11317" y="8047"/>
                    <a:pt x="11555" y="7897"/>
                  </a:cubicBezTo>
                  <a:cubicBezTo>
                    <a:pt x="11938" y="7655"/>
                    <a:pt x="12180" y="7252"/>
                    <a:pt x="12221" y="6800"/>
                  </a:cubicBezTo>
                  <a:cubicBezTo>
                    <a:pt x="12476" y="3993"/>
                    <a:pt x="10790" y="1347"/>
                    <a:pt x="8130" y="377"/>
                  </a:cubicBezTo>
                  <a:cubicBezTo>
                    <a:pt x="7431" y="123"/>
                    <a:pt x="6708" y="0"/>
                    <a:pt x="5994" y="0"/>
                  </a:cubicBezTo>
                  <a:close/>
                </a:path>
              </a:pathLst>
            </a:custGeom>
            <a:solidFill>
              <a:srgbClr val="7049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5493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6ED58AA-6044-4063-A2D9-5C566FADBD0E}" vid="{6929B544-CFDD-4290-A91C-DFD0546A7D38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333</Words>
  <Application>Microsoft Office PowerPoint</Application>
  <PresentationFormat>Widescreen</PresentationFormat>
  <Paragraphs>34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UTM Avo</vt:lpstr>
      <vt:lpstr>Wingdings</vt:lpstr>
      <vt:lpstr>Calibri Light</vt:lpstr>
      <vt:lpstr>Office Theme</vt:lpstr>
      <vt:lpstr>2_Office Theme</vt:lpstr>
      <vt:lpstr>1_Office Theme</vt:lpstr>
      <vt:lpstr>Tuần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OnePercent</dc:creator>
  <cp:lastModifiedBy>Thu Thu</cp:lastModifiedBy>
  <cp:revision>36</cp:revision>
  <dcterms:created xsi:type="dcterms:W3CDTF">2023-10-19T01:39:18Z</dcterms:created>
  <dcterms:modified xsi:type="dcterms:W3CDTF">2025-10-30T13:10:43Z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2025-10-28T15:17:18Z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229df226-cb59-49e4-a999-eb086f294a76</vt:lpwstr>
  </property>
  <property fmtid="{D5CDD505-2E9C-101B-9397-08002B2CF9AE}" pid="7" name="MSIP_Label_defa4170-0d19-0005-0004-bc88714345d2_ActionId">
    <vt:lpwstr>fb4da2ba-65d1-4b29-8f12-bfb24b8db19f</vt:lpwstr>
  </property>
  <property fmtid="{D5CDD505-2E9C-101B-9397-08002B2CF9AE}" pid="8" name="MSIP_Label_defa4170-0d19-0005-0004-bc88714345d2_ContentBits">
    <vt:lpwstr>0</vt:lpwstr>
  </property>
  <property fmtid="{D5CDD505-2E9C-101B-9397-08002B2CF9AE}" pid="9" name="MSIP_Label_defa4170-0d19-0005-0004-bc88714345d2_Tag">
    <vt:lpwstr>10, 3, 0, 1</vt:lpwstr>
  </property>
</Properties>
</file>