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  <p:sldMasterId id="2147483684" r:id="rId4"/>
  </p:sldMasterIdLst>
  <p:notesMasterIdLst>
    <p:notesMasterId r:id="rId23"/>
  </p:notesMasterIdLst>
  <p:sldIdLst>
    <p:sldId id="256" r:id="rId5"/>
    <p:sldId id="257" r:id="rId6"/>
    <p:sldId id="270" r:id="rId7"/>
    <p:sldId id="271" r:id="rId8"/>
    <p:sldId id="272" r:id="rId9"/>
    <p:sldId id="273" r:id="rId10"/>
    <p:sldId id="279" r:id="rId11"/>
    <p:sldId id="261" r:id="rId12"/>
    <p:sldId id="265" r:id="rId13"/>
    <p:sldId id="266" r:id="rId14"/>
    <p:sldId id="269" r:id="rId15"/>
    <p:sldId id="263" r:id="rId16"/>
    <p:sldId id="275" r:id="rId17"/>
    <p:sldId id="276" r:id="rId18"/>
    <p:sldId id="277" r:id="rId19"/>
    <p:sldId id="278" r:id="rId20"/>
    <p:sldId id="267" r:id="rId21"/>
    <p:sldId id="280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bất kì để bắt đầu trò chơi</a:t>
            </a:r>
          </a:p>
        </p:txBody>
      </p:sp>
    </p:spTree>
    <p:extLst>
      <p:ext uri="{BB962C8B-B14F-4D97-AF65-F5344CB8AC3E}">
        <p14:creationId xmlns:p14="http://schemas.microsoft.com/office/powerpoint/2010/main" val="272520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vào câu trả lời để hiện đáp án</a:t>
            </a:r>
          </a:p>
          <a:p>
            <a:pPr marL="158750" indent="0">
              <a:buNone/>
            </a:pPr>
            <a:r>
              <a:rPr lang="en-US"/>
              <a:t>Click vào doremon ăn bánh rán ở góc phải trên để chuyển câu hỏi</a:t>
            </a:r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1DFB3-0BBA-479A-86E0-A4B5E9B2C9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4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vào câu trả lời để hiện đáp án</a:t>
            </a:r>
          </a:p>
          <a:p>
            <a:pPr marL="158750" indent="0">
              <a:buNone/>
            </a:pPr>
            <a:r>
              <a:rPr lang="en-US"/>
              <a:t>Click vào doremon ăn bánh rán ở góc phải trên để chuyển câu hỏi</a:t>
            </a:r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1DFB3-0BBA-479A-86E0-A4B5E9B2C9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813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vào câu trả lời để hiện đáp án</a:t>
            </a:r>
          </a:p>
          <a:p>
            <a:pPr marL="158750" indent="0">
              <a:buNone/>
            </a:pPr>
            <a:r>
              <a:rPr lang="en-US"/>
              <a:t>Click vào doremon ăn bánh rán ở góc phải trên để chuyển câu hỏi</a:t>
            </a:r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1DFB3-0BBA-479A-86E0-A4B5E9B2C9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868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Click vào câu trả lời để hiện đáp án</a:t>
            </a:r>
          </a:p>
          <a:p>
            <a:pPr marL="158750" indent="0">
              <a:buNone/>
            </a:pPr>
            <a:r>
              <a:rPr lang="en-US"/>
              <a:t>Click vào doremon ăn bánh rán ở góc phải trên để chuyển sang phần tiếp theo</a:t>
            </a:r>
          </a:p>
          <a:p>
            <a:pPr marL="15875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1DFB3-0BBA-479A-86E0-A4B5E9B2C9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526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17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69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32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2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80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45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54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5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96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32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57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0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9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2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287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348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104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7927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173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737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942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707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9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8281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113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9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9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5065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5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1/1/132/50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5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7.jpg"/><Relationship Id="rId12" Type="http://schemas.microsoft.com/office/2007/relationships/hdphoto" Target="../media/hdphoto4.wdp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hdphoto" Target="../media/hdphoto3.wdp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12.jpg"/><Relationship Id="rId12" Type="http://schemas.microsoft.com/office/2007/relationships/hdphoto" Target="../media/hdphoto4.wdp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hdphoto" Target="../media/hdphoto3.wdp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13.jpg"/><Relationship Id="rId12" Type="http://schemas.microsoft.com/office/2007/relationships/hdphoto" Target="../media/hdphoto4.wdp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hdphoto" Target="../media/hdphoto3.wdp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14.jpg"/><Relationship Id="rId12" Type="http://schemas.microsoft.com/office/2007/relationships/hdphoto" Target="../media/hdphoto4.wdp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hdphoto" Target="../media/hdphoto3.wdp"/><Relationship Id="rId1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5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1/1/132/50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EC2EB418-D93C-BC9B-B76C-4D948BD68691}"/>
              </a:ext>
            </a:extLst>
          </p:cNvPr>
          <p:cNvSpPr txBox="1">
            <a:spLocks/>
          </p:cNvSpPr>
          <p:nvPr/>
        </p:nvSpPr>
        <p:spPr>
          <a:xfrm>
            <a:off x="-412258" y="163992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9–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75419B2-6C09-F157-53AA-315825A6E8D8}"/>
              </a:ext>
            </a:extLst>
          </p:cNvPr>
          <p:cNvSpPr txBox="1"/>
          <p:nvPr/>
        </p:nvSpPr>
        <p:spPr>
          <a:xfrm>
            <a:off x="673852" y="1581468"/>
            <a:ext cx="5791200" cy="4225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7:</a:t>
            </a:r>
            <a:endParaRPr lang="en-US" sz="2667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2667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sz="2667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21            →          21 </a:t>
            </a:r>
            <a:r>
              <a:rPr lang="en-US" sz="2667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667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7</a:t>
            </a:r>
            <a:endParaRPr lang="en-US" sz="2667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7 </a:t>
            </a:r>
            <a:r>
              <a:rPr lang="en-US" sz="2667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667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21            →          21 </a:t>
            </a:r>
            <a:r>
              <a:rPr lang="en-US" sz="2667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sz="2667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endParaRPr lang="en-US" sz="2667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9:</a:t>
            </a:r>
            <a:endParaRPr lang="en-US" sz="2667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667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9 = 36            →           36 </a:t>
            </a:r>
            <a:r>
              <a:rPr lang="en-US" sz="2667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4 = 9</a:t>
            </a:r>
            <a:endParaRPr lang="en-US" sz="2667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9 </a:t>
            </a:r>
            <a:r>
              <a:rPr lang="en-US" sz="2667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×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667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36            →          36 </a:t>
            </a:r>
            <a:r>
              <a:rPr lang="en-US" sz="2667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9 </a:t>
            </a:r>
            <a:r>
              <a:rPr lang="en-US" sz="2667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4</a:t>
            </a:r>
            <a:endParaRPr lang="en-US" sz="2667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EE6DE4E-0F00-2D6E-CC2D-5B9B662CE306}"/>
              </a:ext>
            </a:extLst>
          </p:cNvPr>
          <p:cNvSpPr txBox="1"/>
          <p:nvPr/>
        </p:nvSpPr>
        <p:spPr>
          <a:xfrm>
            <a:off x="673852" y="1037793"/>
            <a:ext cx="121389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Ví</a:t>
            </a:r>
            <a:r>
              <a:rPr lang="en-US" sz="2933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dụ</a:t>
            </a:r>
            <a:endParaRPr lang="en-US" sz="2933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DAE8716-B49D-0250-8A78-0847B1100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01" y="1763495"/>
            <a:ext cx="11053570" cy="3555575"/>
          </a:xfrm>
          <a:prstGeom prst="rect">
            <a:avLst/>
          </a:prstGeom>
        </p:spPr>
      </p:pic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D608D979-A24B-8C66-8CC2-50C57350BB07}"/>
              </a:ext>
            </a:extLst>
          </p:cNvPr>
          <p:cNvSpPr txBox="1"/>
          <p:nvPr/>
        </p:nvSpPr>
        <p:spPr>
          <a:xfrm>
            <a:off x="452264" y="684911"/>
            <a:ext cx="10424844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  <a:buClrTx/>
            </a:pP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Bài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4: Quan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sát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bức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tranh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nêu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các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phép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tính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thích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hợp</a:t>
            </a:r>
            <a:endParaRPr lang="en-US" sz="2800" b="1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F1E44C2D-5DED-C9A0-FFE6-F3A81F0DF9C4}"/>
              </a:ext>
            </a:extLst>
          </p:cNvPr>
          <p:cNvSpPr/>
          <p:nvPr/>
        </p:nvSpPr>
        <p:spPr>
          <a:xfrm>
            <a:off x="7948873" y="2147967"/>
            <a:ext cx="640556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400" kern="1200" dirty="0">
                <a:solidFill>
                  <a:prstClr val="black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19111F87-03BD-C678-2015-C1F6EF31B2D5}"/>
              </a:ext>
            </a:extLst>
          </p:cNvPr>
          <p:cNvSpPr/>
          <p:nvPr/>
        </p:nvSpPr>
        <p:spPr>
          <a:xfrm>
            <a:off x="8935096" y="2156845"/>
            <a:ext cx="640556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400" kern="1200" dirty="0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7B220821-8161-3954-674C-AFB2C7E0CD77}"/>
              </a:ext>
            </a:extLst>
          </p:cNvPr>
          <p:cNvSpPr/>
          <p:nvPr/>
        </p:nvSpPr>
        <p:spPr>
          <a:xfrm>
            <a:off x="9926988" y="2146361"/>
            <a:ext cx="640556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400" kern="1200" dirty="0">
                <a:solidFill>
                  <a:prstClr val="black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DEE43605-E966-9DA1-4C2A-AE4C6418EB4C}"/>
              </a:ext>
            </a:extLst>
          </p:cNvPr>
          <p:cNvSpPr/>
          <p:nvPr/>
        </p:nvSpPr>
        <p:spPr>
          <a:xfrm>
            <a:off x="7948873" y="3123132"/>
            <a:ext cx="640556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400" kern="1200" dirty="0">
                <a:solidFill>
                  <a:prstClr val="black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50" name="Hình chữ nhật: Góc Tròn 49">
            <a:extLst>
              <a:ext uri="{FF2B5EF4-FFF2-40B4-BE49-F238E27FC236}">
                <a16:creationId xmlns:a16="http://schemas.microsoft.com/office/drawing/2014/main" id="{755E18DC-266F-4443-BDDF-73A692C8395A}"/>
              </a:ext>
            </a:extLst>
          </p:cNvPr>
          <p:cNvSpPr/>
          <p:nvPr/>
        </p:nvSpPr>
        <p:spPr>
          <a:xfrm>
            <a:off x="8881334" y="3124200"/>
            <a:ext cx="640556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400" kern="1200" dirty="0">
                <a:solidFill>
                  <a:prstClr val="black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51" name="Hình chữ nhật: Góc Tròn 50">
            <a:extLst>
              <a:ext uri="{FF2B5EF4-FFF2-40B4-BE49-F238E27FC236}">
                <a16:creationId xmlns:a16="http://schemas.microsoft.com/office/drawing/2014/main" id="{59B8CE41-9777-BF72-26AC-E8C69D7ED053}"/>
              </a:ext>
            </a:extLst>
          </p:cNvPr>
          <p:cNvSpPr/>
          <p:nvPr/>
        </p:nvSpPr>
        <p:spPr>
          <a:xfrm>
            <a:off x="9873869" y="3121012"/>
            <a:ext cx="640556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400" kern="1200" dirty="0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Hình chữ nhật: Góc Tròn 51">
            <a:extLst>
              <a:ext uri="{FF2B5EF4-FFF2-40B4-BE49-F238E27FC236}">
                <a16:creationId xmlns:a16="http://schemas.microsoft.com/office/drawing/2014/main" id="{94C4A8E7-D6C1-A2A0-AEDF-006BC3DB365C}"/>
              </a:ext>
            </a:extLst>
          </p:cNvPr>
          <p:cNvSpPr/>
          <p:nvPr/>
        </p:nvSpPr>
        <p:spPr>
          <a:xfrm>
            <a:off x="7960410" y="4089400"/>
            <a:ext cx="640556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400" kern="1200" dirty="0">
                <a:solidFill>
                  <a:prstClr val="black"/>
                </a:solidFill>
                <a:cs typeface="Arial" panose="020B0604020202020204" pitchFamily="34" charset="0"/>
              </a:rPr>
              <a:t>45</a:t>
            </a:r>
          </a:p>
        </p:txBody>
      </p:sp>
      <p:sp>
        <p:nvSpPr>
          <p:cNvPr id="53" name="Hình chữ nhật: Góc Tròn 52">
            <a:extLst>
              <a:ext uri="{FF2B5EF4-FFF2-40B4-BE49-F238E27FC236}">
                <a16:creationId xmlns:a16="http://schemas.microsoft.com/office/drawing/2014/main" id="{3A859C8F-FC89-7D9F-3F12-DC8117F63185}"/>
              </a:ext>
            </a:extLst>
          </p:cNvPr>
          <p:cNvSpPr/>
          <p:nvPr/>
        </p:nvSpPr>
        <p:spPr>
          <a:xfrm>
            <a:off x="8900527" y="4098788"/>
            <a:ext cx="640556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400" kern="1200" dirty="0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Hình chữ nhật: Góc Tròn 53">
            <a:extLst>
              <a:ext uri="{FF2B5EF4-FFF2-40B4-BE49-F238E27FC236}">
                <a16:creationId xmlns:a16="http://schemas.microsoft.com/office/drawing/2014/main" id="{4AC8A535-1467-CB11-FC9E-1C1E9675D9C6}"/>
              </a:ext>
            </a:extLst>
          </p:cNvPr>
          <p:cNvSpPr/>
          <p:nvPr/>
        </p:nvSpPr>
        <p:spPr>
          <a:xfrm>
            <a:off x="9880664" y="4089400"/>
            <a:ext cx="640556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buClrTx/>
            </a:pPr>
            <a:r>
              <a:rPr lang="en-US" sz="2400" kern="1200" dirty="0">
                <a:solidFill>
                  <a:prstClr val="black"/>
                </a:solidFill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5601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EE4618-331E-173B-ED2F-9B7ED8E0F651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47DAEE0F-2861-FA2A-CEB7-855E8056F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A5EBF3-243C-E3AF-B2A7-2E8A33CCC48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ộp Văn bản 26">
            <a:hlinkClick r:id="rId3"/>
            <a:extLst>
              <a:ext uri="{FF2B5EF4-FFF2-40B4-BE49-F238E27FC236}">
                <a16:creationId xmlns:a16="http://schemas.microsoft.com/office/drawing/2014/main" id="{B390900D-E617-ED07-5806-5B7F20342B34}"/>
              </a:ext>
            </a:extLst>
          </p:cNvPr>
          <p:cNvSpPr txBox="1"/>
          <p:nvPr/>
        </p:nvSpPr>
        <p:spPr>
          <a:xfrm>
            <a:off x="783771" y="820133"/>
            <a:ext cx="10624457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67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5: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Sau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81 kg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nhãn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tươi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long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nhãn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Yên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ki-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-gam long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nhãn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9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ki-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-gam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nhãn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tươi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Yên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ki-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-gam long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nhãn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4CDEF-DA90-506C-2909-216EF1001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080" y="2931234"/>
            <a:ext cx="6641748" cy="3007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D71CEF6-EE0F-B1E6-F6D3-635F68D78C11}"/>
              </a:ext>
            </a:extLst>
          </p:cNvPr>
          <p:cNvSpPr txBox="1"/>
          <p:nvPr/>
        </p:nvSpPr>
        <p:spPr>
          <a:xfrm>
            <a:off x="1249680" y="938691"/>
            <a:ext cx="9834879" cy="3453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6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Yên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ki-</a:t>
            </a:r>
            <a:r>
              <a:rPr lang="en-US" sz="36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-gam long </a:t>
            </a:r>
            <a:r>
              <a:rPr lang="en-US" sz="36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81 </a:t>
            </a:r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9 </a:t>
            </a:r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9 (kg)</a:t>
            </a:r>
            <a:endParaRPr lang="en-US" sz="3600" b="1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6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 9 kg long </a:t>
            </a:r>
            <a:r>
              <a:rPr lang="en-US" sz="36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45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C49493F-1DF8-0684-ADCF-12514417296D}"/>
              </a:ext>
            </a:extLst>
          </p:cNvPr>
          <p:cNvSpPr/>
          <p:nvPr/>
        </p:nvSpPr>
        <p:spPr>
          <a:xfrm>
            <a:off x="1477601" y="962788"/>
            <a:ext cx="5815173" cy="42740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34AE3-D142-F19A-6E05-27D9189FB68A}"/>
              </a:ext>
            </a:extLst>
          </p:cNvPr>
          <p:cNvSpPr txBox="1"/>
          <p:nvPr/>
        </p:nvSpPr>
        <p:spPr>
          <a:xfrm>
            <a:off x="2550396" y="2021250"/>
            <a:ext cx="4441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effectLst/>
                <a:latin typeface="+mn-lt"/>
              </a:rPr>
              <a:t>Qua bài học này, các em biết thêm được điều gì?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DC811FC-1341-FA2E-308E-560B089CBBF5}"/>
              </a:ext>
            </a:extLst>
          </p:cNvPr>
          <p:cNvSpPr txBox="1"/>
          <p:nvPr/>
        </p:nvSpPr>
        <p:spPr>
          <a:xfrm>
            <a:off x="598259" y="1037087"/>
            <a:ext cx="549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DẶN DÒ VỀ NHÀ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7B1BBDC-0BF5-AA23-C3ED-8A5FEDED49F4}"/>
              </a:ext>
            </a:extLst>
          </p:cNvPr>
          <p:cNvSpPr txBox="1"/>
          <p:nvPr/>
        </p:nvSpPr>
        <p:spPr>
          <a:xfrm>
            <a:off x="598259" y="1955498"/>
            <a:ext cx="8951799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buFont typeface="Wingdings" panose="05000000000000000000" pitchFamily="2" charset="2"/>
              <a:buChar char="q"/>
            </a:pP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chia 9,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667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7F7BE4CC-0B88-438B-D993-17B49493F3E7}"/>
              </a:ext>
            </a:extLst>
          </p:cNvPr>
          <p:cNvSpPr txBox="1"/>
          <p:nvPr/>
        </p:nvSpPr>
        <p:spPr>
          <a:xfrm>
            <a:off x="598259" y="2458264"/>
            <a:ext cx="10011684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chia 9,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hôm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667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667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9BC989-8C57-0BA7-3E28-EB4298EB058C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702FC89A-07E4-FFE4-8B61-885239C15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B7FA3E-5460-3F26-B5C9-5C6322CE4653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274" y="-228600"/>
            <a:ext cx="5341926" cy="262896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Doraemon và chiếc bánh rán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05091D-F787-46C7-B337-BCB1BF7B6F7A}"/>
              </a:ext>
            </a:extLst>
          </p:cNvPr>
          <p:cNvGrpSpPr/>
          <p:nvPr/>
        </p:nvGrpSpPr>
        <p:grpSpPr>
          <a:xfrm>
            <a:off x="62345" y="1964392"/>
            <a:ext cx="5867400" cy="3886200"/>
            <a:chOff x="4177145" y="1714569"/>
            <a:chExt cx="5867400" cy="3886200"/>
          </a:xfrm>
        </p:grpSpPr>
        <p:sp>
          <p:nvSpPr>
            <p:cNvPr id="5" name="Rounded Rectangle 4"/>
            <p:cNvSpPr/>
            <p:nvPr/>
          </p:nvSpPr>
          <p:spPr>
            <a:xfrm>
              <a:off x="4177145" y="1714569"/>
              <a:ext cx="5867400" cy="3886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20045" y="1875254"/>
              <a:ext cx="4928755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Những con chuột đáng ghét đang tìm cách ăn vụng bán rán của chú mèo máy Doraemon. Các em hãy ngăn cản chúng bằng cách tr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ả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lời các câu hỏi nhé.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6" y="1"/>
            <a:ext cx="1371600" cy="1740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26A90A-2F57-8F93-2AB8-A41C526198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7229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304800"/>
            <a:ext cx="6248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6100" y="739352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: 81 </a:t>
            </a:r>
            <a:r>
              <a:rPr lang="en-US" sz="3200" kern="1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: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9 </a:t>
            </a:r>
            <a:r>
              <a:rPr lang="en-US" sz="3200" kern="1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=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26670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48400" y="43434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43434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27618" y="2594264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6946" y="2803756"/>
            <a:ext cx="187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278297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2700" y="447668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D.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7727" y="450151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572992" y="1665433"/>
            <a:ext cx="1891145" cy="2003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676901" y="3388531"/>
            <a:ext cx="1891145" cy="2003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1905001" y="3432465"/>
            <a:ext cx="1891145" cy="2003135"/>
          </a:xfrm>
          <a:prstGeom prst="rect">
            <a:avLst/>
          </a:prstGeom>
        </p:spPr>
      </p:pic>
      <p:pic>
        <p:nvPicPr>
          <p:cNvPr id="1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4400" y="228600"/>
            <a:ext cx="609600" cy="609600"/>
          </a:xfrm>
          <a:prstGeom prst="rect">
            <a:avLst/>
          </a:prstGeom>
        </p:spPr>
      </p:pic>
      <p:pic>
        <p:nvPicPr>
          <p:cNvPr id="15" name="Dor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3440690" y="3367750"/>
            <a:ext cx="3083503" cy="3708648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9818" y="1360632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9818" y="3860512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44400" y="2594264"/>
            <a:ext cx="609600" cy="609600"/>
          </a:xfrm>
          <a:prstGeom prst="rect">
            <a:avLst/>
          </a:prstGeom>
        </p:spPr>
      </p:pic>
      <p:pic>
        <p:nvPicPr>
          <p:cNvPr id="22" name="Picture 2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6" y="1"/>
            <a:ext cx="1371600" cy="1740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87EC5D-B0CB-47B5-6079-ECB2F245608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403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1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304800"/>
            <a:ext cx="6248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5709" y="59918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: 36 </a:t>
            </a:r>
            <a:r>
              <a:rPr lang="en-US" sz="3200" kern="1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: 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9 </a:t>
            </a:r>
            <a:r>
              <a:rPr lang="en-US" sz="3200" kern="1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=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52254" y="4390097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48400" y="43434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93817" y="2615046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27618" y="2594264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4470113"/>
            <a:ext cx="189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2634" y="271369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2634" y="447011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D. </a:t>
            </a:r>
            <a:r>
              <a:rPr lang="en-US" sz="3200" kern="1200" noProof="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9344" y="286847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572992" y="1665433"/>
            <a:ext cx="1891145" cy="2003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455996" y="3445346"/>
            <a:ext cx="1891145" cy="2003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1811482" y="1450112"/>
            <a:ext cx="1891145" cy="2003135"/>
          </a:xfrm>
          <a:prstGeom prst="rect">
            <a:avLst/>
          </a:prstGeom>
        </p:spPr>
      </p:pic>
      <p:pic>
        <p:nvPicPr>
          <p:cNvPr id="1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4400" y="228600"/>
            <a:ext cx="609600" cy="609600"/>
          </a:xfrm>
          <a:prstGeom prst="rect">
            <a:avLst/>
          </a:prstGeom>
        </p:spPr>
      </p:pic>
      <p:pic>
        <p:nvPicPr>
          <p:cNvPr id="15" name="Dor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4205623" y="3160858"/>
            <a:ext cx="3083503" cy="3708648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9818" y="1360632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9818" y="3860512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44400" y="2594264"/>
            <a:ext cx="609600" cy="609600"/>
          </a:xfrm>
          <a:prstGeom prst="rect">
            <a:avLst/>
          </a:prstGeom>
        </p:spPr>
      </p:pic>
      <p:pic>
        <p:nvPicPr>
          <p:cNvPr id="20" name="Picture 1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6" y="1"/>
            <a:ext cx="1371600" cy="17406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4D9987-413D-F1F5-F080-4B599BA8F8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7775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1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1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304800"/>
            <a:ext cx="6248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838201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: 18 </a:t>
            </a:r>
            <a:r>
              <a:rPr lang="en-US" sz="3200" kern="1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: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9 </a:t>
            </a:r>
            <a:r>
              <a:rPr lang="en-US" sz="3200" kern="1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= 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26670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48400" y="43434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43434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27618" y="2594264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1" y="280375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278297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447011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D. 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7727" y="450151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572992" y="1665433"/>
            <a:ext cx="1891145" cy="2003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676901" y="3388531"/>
            <a:ext cx="1891145" cy="2003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1905001" y="3432465"/>
            <a:ext cx="1891145" cy="2003135"/>
          </a:xfrm>
          <a:prstGeom prst="rect">
            <a:avLst/>
          </a:prstGeom>
        </p:spPr>
      </p:pic>
      <p:pic>
        <p:nvPicPr>
          <p:cNvPr id="1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4400" y="228600"/>
            <a:ext cx="609600" cy="609600"/>
          </a:xfrm>
          <a:prstGeom prst="rect">
            <a:avLst/>
          </a:prstGeom>
        </p:spPr>
      </p:pic>
      <p:pic>
        <p:nvPicPr>
          <p:cNvPr id="15" name="Dor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4048559" y="3077029"/>
            <a:ext cx="3083503" cy="3708648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9818" y="1360632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9818" y="3860512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44400" y="2594264"/>
            <a:ext cx="609600" cy="609600"/>
          </a:xfrm>
          <a:prstGeom prst="rect">
            <a:avLst/>
          </a:prstGeom>
        </p:spPr>
      </p:pic>
      <p:pic>
        <p:nvPicPr>
          <p:cNvPr id="20" name="Picture 1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6" y="1"/>
            <a:ext cx="1371600" cy="17406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3F2950-AD41-DA51-8F1C-14DBDBE108D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801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1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1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304800"/>
            <a:ext cx="6248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26670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48400" y="43434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43434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27618" y="2594264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1" y="280375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278297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447011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D. 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8001" y="447011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lang="en-US" sz="3200" kern="1200" noProof="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572992" y="1665433"/>
            <a:ext cx="1891145" cy="2003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676901" y="3388531"/>
            <a:ext cx="1891145" cy="2003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1692041" y="3408604"/>
            <a:ext cx="1891145" cy="2003135"/>
          </a:xfrm>
          <a:prstGeom prst="rect">
            <a:avLst/>
          </a:prstGeom>
        </p:spPr>
      </p:pic>
      <p:pic>
        <p:nvPicPr>
          <p:cNvPr id="1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4400" y="228600"/>
            <a:ext cx="609600" cy="609600"/>
          </a:xfrm>
          <a:prstGeom prst="rect">
            <a:avLst/>
          </a:prstGeom>
        </p:spPr>
      </p:pic>
      <p:pic>
        <p:nvPicPr>
          <p:cNvPr id="15" name="Dor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4048559" y="3077029"/>
            <a:ext cx="3083503" cy="3708648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9818" y="1360632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9818" y="3860512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44400" y="2594264"/>
            <a:ext cx="609600" cy="609600"/>
          </a:xfrm>
          <a:prstGeom prst="rect">
            <a:avLst/>
          </a:prstGeom>
        </p:spPr>
      </p:pic>
      <p:pic>
        <p:nvPicPr>
          <p:cNvPr id="20" name="Picture 1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6" y="1"/>
            <a:ext cx="1371600" cy="17406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FBFF818-E3E8-ED27-43BB-10816B633AF5}"/>
              </a:ext>
            </a:extLst>
          </p:cNvPr>
          <p:cNvSpPr txBox="1"/>
          <p:nvPr/>
        </p:nvSpPr>
        <p:spPr>
          <a:xfrm>
            <a:off x="2971800" y="838201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: 54 </a:t>
            </a:r>
            <a:r>
              <a:rPr lang="en-US" sz="3200" kern="1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: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9 </a:t>
            </a:r>
            <a:r>
              <a:rPr lang="en-US" sz="3200" kern="1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=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C3ECE-04C1-E170-B7EE-6EFBD357C99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027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1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1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DF634D-81B2-A314-6094-EF7F9EC8E7AE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EB49E7B2-2BA7-CDE5-B0C7-B0BEECD90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D680A8-7916-C6AF-B5D8-69D07ABDB14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ộp Văn bản 25">
            <a:hlinkClick r:id="rId3"/>
            <a:extLst>
              <a:ext uri="{FF2B5EF4-FFF2-40B4-BE49-F238E27FC236}">
                <a16:creationId xmlns:a16="http://schemas.microsoft.com/office/drawing/2014/main" id="{AFFD78FD-6DB8-F8D6-336A-FD783CF5C764}"/>
              </a:ext>
            </a:extLst>
          </p:cNvPr>
          <p:cNvSpPr txBox="1"/>
          <p:nvPr/>
        </p:nvSpPr>
        <p:spPr>
          <a:xfrm>
            <a:off x="313335" y="517383"/>
            <a:ext cx="11423090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9.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7FC408-6056-2E61-E8A6-71E48DCCF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618" y="2171058"/>
            <a:ext cx="7959813" cy="3201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543</Words>
  <Application>Microsoft Office PowerPoint</Application>
  <PresentationFormat>Widescreen</PresentationFormat>
  <Paragraphs>74</Paragraphs>
  <Slides>18</Slides>
  <Notes>12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UTM Avo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Thu Thu</cp:lastModifiedBy>
  <cp:revision>17</cp:revision>
  <dcterms:modified xsi:type="dcterms:W3CDTF">2025-10-29T00:20:28Z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2025-10-29T00:20:28Z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229df226-cb59-49e4-a999-eb086f294a76</vt:lpwstr>
  </property>
  <property fmtid="{D5CDD505-2E9C-101B-9397-08002B2CF9AE}" pid="7" name="MSIP_Label_defa4170-0d19-0005-0004-bc88714345d2_ActionId">
    <vt:lpwstr>5076191c-3484-4c9d-a91b-cf8014660c30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