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3"/>
  </p:notesMasterIdLst>
  <p:sldIdLst>
    <p:sldId id="256" r:id="rId2"/>
    <p:sldId id="258" r:id="rId3"/>
    <p:sldId id="259" r:id="rId4"/>
    <p:sldId id="272" r:id="rId5"/>
    <p:sldId id="271" r:id="rId6"/>
    <p:sldId id="273" r:id="rId7"/>
    <p:sldId id="264" r:id="rId8"/>
    <p:sldId id="267" r:id="rId9"/>
    <p:sldId id="268" r:id="rId10"/>
    <p:sldId id="257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8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4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84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3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753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8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24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72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6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9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5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2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4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7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4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993"/>
          <a:stretch/>
        </p:blipFill>
        <p:spPr>
          <a:xfrm>
            <a:off x="0" y="1"/>
            <a:ext cx="12192000" cy="68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1506071"/>
            <a:ext cx="3427031" cy="53515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4" name="ôm ô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8731" y="1048871"/>
            <a:ext cx="9823269" cy="55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4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758"/>
            <a:ext cx="12192000" cy="29842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83680" y="716901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đom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đóm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376" y="56605"/>
            <a:ext cx="8255726" cy="56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Con </a:t>
            </a:r>
            <a:r>
              <a:rPr lang="en-US" sz="3200" dirty="0" err="1">
                <a:latin typeface="UTM Avo" panose="02040603050506020204" pitchFamily="18" charset="0"/>
              </a:rPr>
              <a:t>luyện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sau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31177" y="716901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xóm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quê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8674" y="716901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bom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89760" y="2671976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gom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góp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66062" y="2682860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chỏm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mũ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ôm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ôp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ôp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4596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998" t="38698" r="51409" b="39173"/>
          <a:stretch/>
        </p:blipFill>
        <p:spPr>
          <a:xfrm>
            <a:off x="1371645" y="2312894"/>
            <a:ext cx="4156488" cy="21918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57240" t="16614" r="20786" b="33724"/>
          <a:stretch/>
        </p:blipFill>
        <p:spPr>
          <a:xfrm>
            <a:off x="6514514" y="544893"/>
            <a:ext cx="2859047" cy="36328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4572" y="171384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1.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8013" t="63728" r="54585" b="24461"/>
          <a:stretch/>
        </p:blipFill>
        <p:spPr>
          <a:xfrm>
            <a:off x="1383938" y="4816884"/>
            <a:ext cx="3446136" cy="13149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57240" t="65148" r="23181" b="26212"/>
          <a:stretch/>
        </p:blipFill>
        <p:spPr>
          <a:xfrm>
            <a:off x="5826912" y="4977911"/>
            <a:ext cx="3687011" cy="91473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828940" y="4162946"/>
            <a:ext cx="2527452" cy="1641808"/>
            <a:chOff x="3798706" y="1238820"/>
            <a:chExt cx="2221094" cy="1510622"/>
          </a:xfrm>
        </p:grpSpPr>
        <p:sp>
          <p:nvSpPr>
            <p:cNvPr id="45" name="Rectangle 44"/>
            <p:cNvSpPr/>
            <p:nvPr/>
          </p:nvSpPr>
          <p:spPr>
            <a:xfrm>
              <a:off x="3798706" y="123882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tôm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rgbClr val="008000"/>
                  </a:solidFill>
                  <a:latin typeface="UTM Avo" panose="02040603050506020204" pitchFamily="18" charset="0"/>
                </a:rPr>
                <a:t>t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14900" y="2063642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ôm</a:t>
              </a:r>
              <a:endParaRPr lang="en-US" sz="40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87374" y="4177764"/>
            <a:ext cx="3171941" cy="1656347"/>
            <a:chOff x="6047033" y="4893763"/>
            <a:chExt cx="3171941" cy="1656347"/>
          </a:xfrm>
        </p:grpSpPr>
        <p:grpSp>
          <p:nvGrpSpPr>
            <p:cNvPr id="52" name="Group 51"/>
            <p:cNvGrpSpPr/>
            <p:nvPr/>
          </p:nvGrpSpPr>
          <p:grpSpPr>
            <a:xfrm>
              <a:off x="6047033" y="4893763"/>
              <a:ext cx="3171941" cy="1656347"/>
              <a:chOff x="3810000" y="1447800"/>
              <a:chExt cx="2209800" cy="152400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hộp</a:t>
                </a:r>
                <a:endParaRPr lang="en-US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dirty="0">
                    <a:solidFill>
                      <a:srgbClr val="008000"/>
                    </a:solidFill>
                    <a:latin typeface="UTM Avo" panose="02040603050506020204" pitchFamily="18" charset="0"/>
                  </a:rPr>
                  <a:t>h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877619" y="2272366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8417859" y="6279776"/>
              <a:ext cx="67235" cy="672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7634930" y="5095412"/>
            <a:ext cx="1585971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ộp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3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4276" t="15071" r="23060" b="16166"/>
          <a:stretch/>
        </p:blipFill>
        <p:spPr>
          <a:xfrm>
            <a:off x="2904565" y="1182056"/>
            <a:ext cx="6852116" cy="50301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8" y="3194682"/>
            <a:ext cx="3533132" cy="3533132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0"/>
            <a:ext cx="11927540" cy="7261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atin typeface="UTM Avo" panose="02040603050506020204" pitchFamily="18" charset="0"/>
              </a:rPr>
              <a:t>2. </a:t>
            </a:r>
            <a:r>
              <a:rPr lang="en-US" sz="4000" dirty="0" err="1">
                <a:latin typeface="UTM Avo" panose="02040603050506020204" pitchFamily="18" charset="0"/>
              </a:rPr>
              <a:t>Tiếng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nào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vần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ôm</a:t>
            </a:r>
            <a:r>
              <a:rPr lang="en-US" sz="4000" dirty="0">
                <a:latin typeface="UTM Avo" panose="02040603050506020204" pitchFamily="18" charset="0"/>
              </a:rPr>
              <a:t>? </a:t>
            </a:r>
            <a:r>
              <a:rPr lang="en-US" sz="4000" dirty="0" err="1">
                <a:latin typeface="UTM Avo" panose="02040603050506020204" pitchFamily="18" charset="0"/>
              </a:rPr>
              <a:t>Tiếng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nào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vần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ôp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70294" y="2460812"/>
            <a:ext cx="3348318" cy="488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3306" y="3846799"/>
            <a:ext cx="3868270" cy="9808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157381" y="3846799"/>
            <a:ext cx="963642" cy="9942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83306" y="2052216"/>
            <a:ext cx="3007659" cy="9330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383306" y="2052216"/>
            <a:ext cx="603554" cy="9541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56629" y="3846799"/>
            <a:ext cx="961983" cy="5710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2602" t="20525" r="24818" b="23225"/>
          <a:stretch/>
        </p:blipFill>
        <p:spPr>
          <a:xfrm>
            <a:off x="2312893" y="874058"/>
            <a:ext cx="8056809" cy="598394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3. </a:t>
            </a:r>
            <a:r>
              <a:rPr lang="en-US" sz="4800" dirty="0" err="1">
                <a:latin typeface="UTM Avo" panose="02040603050506020204" pitchFamily="18" charset="0"/>
              </a:rPr>
              <a:t>Tập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61264" y="157769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028200" y="2029481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181754" y="2365273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135394" y="2841938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49927" y="319463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66539" y="3689679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71043" y="4032386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56760" y="450425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4283" y="4856947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29502" y="5269064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34006" y="529377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224747" cy="605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319" t="48116" r="13422" b="15625"/>
          <a:stretch/>
        </p:blipFill>
        <p:spPr>
          <a:xfrm>
            <a:off x="198910" y="869907"/>
            <a:ext cx="11333854" cy="35130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49100" y="972302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cọp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231</TotalTime>
  <Words>77</Words>
  <Application>Microsoft Office PowerPoint</Application>
  <PresentationFormat>Widescreen</PresentationFormat>
  <Paragraphs>33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40</cp:revision>
  <dcterms:created xsi:type="dcterms:W3CDTF">2020-08-10T07:03:43Z</dcterms:created>
  <dcterms:modified xsi:type="dcterms:W3CDTF">2025-11-02T14:51:31Z</dcterms:modified>
</cp:coreProperties>
</file>