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583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82" d="100"/>
          <a:sy n="82" d="100"/>
        </p:scale>
        <p:origin x="9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Ấn</a:t>
            </a:r>
            <a:r>
              <a:rPr lang="vi-VN" baseline="0" dirty="0"/>
              <a:t> vào số 1, 2, 3 làm bài luyện tập.</a:t>
            </a:r>
          </a:p>
          <a:p>
            <a:r>
              <a:rPr lang="vi-VN" baseline="0" dirty="0"/>
              <a:t>Sau khi dọn sạch rác, ấn vào vỏ sò để chuyển sang phần tập viết.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A3B7D-3D94-4BBE-9687-40D59D040A5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50800" y="0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3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oogle Shape;49;p11">
            <a:extLst>
              <a:ext uri="{FF2B5EF4-FFF2-40B4-BE49-F238E27FC236}">
                <a16:creationId xmlns:a16="http://schemas.microsoft.com/office/drawing/2014/main" id="{1169500A-6E38-6257-37A2-3E3DAF93282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-165100" y="-90898"/>
            <a:ext cx="12677342" cy="69488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C02820D-4D13-A07D-68A0-D006DD884027}"/>
              </a:ext>
            </a:extLst>
          </p:cNvPr>
          <p:cNvSpPr/>
          <p:nvPr userDrawn="1"/>
        </p:nvSpPr>
        <p:spPr>
          <a:xfrm>
            <a:off x="11067470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E0971786-7331-58E2-819F-15E5BA06FBE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C857A9-E01F-A8FE-CE3C-5224FC5C722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11/2/2025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49" r:id="rId6"/>
    <p:sldLayoutId id="2147483650" r:id="rId7"/>
    <p:sldLayoutId id="2147483652" r:id="rId8"/>
    <p:sldLayoutId id="2147483658" r:id="rId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43.GIF"/><Relationship Id="rId3" Type="http://schemas.openxmlformats.org/officeDocument/2006/relationships/image" Target="../media/image20.GIF"/><Relationship Id="rId7" Type="http://schemas.openxmlformats.org/officeDocument/2006/relationships/image" Target="../media/image21.GIF"/><Relationship Id="rId12" Type="http://schemas.openxmlformats.org/officeDocument/2006/relationships/image" Target="../media/image42.GIF"/><Relationship Id="rId17" Type="http://schemas.openxmlformats.org/officeDocument/2006/relationships/image" Target="../media/image19.png"/><Relationship Id="rId2" Type="http://schemas.openxmlformats.org/officeDocument/2006/relationships/image" Target="../media/image10.jpeg"/><Relationship Id="rId16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11" Type="http://schemas.openxmlformats.org/officeDocument/2006/relationships/image" Target="../media/image41.GIF"/><Relationship Id="rId5" Type="http://schemas.openxmlformats.org/officeDocument/2006/relationships/image" Target="../media/image24.png"/><Relationship Id="rId15" Type="http://schemas.openxmlformats.org/officeDocument/2006/relationships/image" Target="../media/image45.GIF"/><Relationship Id="rId10" Type="http://schemas.openxmlformats.org/officeDocument/2006/relationships/image" Target="../media/image40.GIF"/><Relationship Id="rId4" Type="http://schemas.openxmlformats.org/officeDocument/2006/relationships/image" Target="../media/image22.GIF"/><Relationship Id="rId9" Type="http://schemas.openxmlformats.org/officeDocument/2006/relationships/image" Target="../media/image39.GIF"/><Relationship Id="rId14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18" Type="http://schemas.openxmlformats.org/officeDocument/2006/relationships/image" Target="../media/image18.png"/><Relationship Id="rId3" Type="http://schemas.openxmlformats.org/officeDocument/2006/relationships/image" Target="../media/image10.jpeg"/><Relationship Id="rId21" Type="http://schemas.openxmlformats.org/officeDocument/2006/relationships/image" Target="../media/image19.png"/><Relationship Id="rId7" Type="http://schemas.openxmlformats.org/officeDocument/2006/relationships/image" Target="../media/image23.GIF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11" Type="http://schemas.openxmlformats.org/officeDocument/2006/relationships/slide" Target="slide6.xml"/><Relationship Id="rId5" Type="http://schemas.openxmlformats.org/officeDocument/2006/relationships/image" Target="../media/image21.GIF"/><Relationship Id="rId15" Type="http://schemas.openxmlformats.org/officeDocument/2006/relationships/slide" Target="slide4.xml"/><Relationship Id="rId10" Type="http://schemas.openxmlformats.org/officeDocument/2006/relationships/image" Target="../media/image16.png"/><Relationship Id="rId19" Type="http://schemas.openxmlformats.org/officeDocument/2006/relationships/slide" Target="slide7.xml"/><Relationship Id="rId4" Type="http://schemas.openxmlformats.org/officeDocument/2006/relationships/image" Target="../media/image20.GIF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6.png"/><Relationship Id="rId7" Type="http://schemas.openxmlformats.org/officeDocument/2006/relationships/image" Target="../media/image2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34.png"/><Relationship Id="rId10" Type="http://schemas.microsoft.com/office/2007/relationships/hdphoto" Target="../media/hdphoto4.wdp"/><Relationship Id="rId4" Type="http://schemas.openxmlformats.org/officeDocument/2006/relationships/image" Target="../media/image33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microsoft.com/office/2007/relationships/hdphoto" Target="../media/hdphoto4.wdp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12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20.GIF"/><Relationship Id="rId5" Type="http://schemas.openxmlformats.org/officeDocument/2006/relationships/image" Target="../media/image37.png"/><Relationship Id="rId10" Type="http://schemas.openxmlformats.org/officeDocument/2006/relationships/image" Target="../media/image21.GIF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8690" y="1669341"/>
            <a:ext cx="12949380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20: Luyện tập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60" y="154857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444037" y="580005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55309" y="458374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0" y="554820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8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2545" y="3725228"/>
            <a:ext cx="1009650" cy="170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66188">
            <a:off x="7559358" y="2610803"/>
            <a:ext cx="1706562" cy="93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983" y="2382203"/>
            <a:ext cx="1519237" cy="2195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21220" y="739140"/>
            <a:ext cx="15811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1795" y="762953"/>
            <a:ext cx="2181225" cy="1468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1633" y="5182553"/>
            <a:ext cx="1714500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5">
            <a:hlinkClick r:id="" action="ppaction://noaction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7658" y="1951990"/>
            <a:ext cx="147002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6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25068" y="3999548"/>
            <a:ext cx="1817687" cy="1382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8745CB8-7EDD-461C-9631-7AE047E66A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542 0.0487963 L -1.00448 0.1525 " pathEditMode="relative" rAng="0" ptsTypes="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052 0.149352 L -1.03099 0.253056 " pathEditMode="relative" rAng="0" ptsTypes="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.0762 0.220278 " pathEditMode="relative" rAng="0" ptsTypes="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0938 0.103704 " pathEditMode="relative" ptsTypes="">
                                      <p:cBhvr>
                                        <p:cTn id="1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0938 0.103704 " pathEditMode="relative" ptsTypes="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16" dur="2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20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2" dur="2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4" dur="3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>
            <a:clrChange>
              <a:clrFrom>
                <a:srgbClr val="F8F5F6"/>
              </a:clrFrom>
              <a:clrTo>
                <a:srgbClr val="F8F5F6">
                  <a:alpha val="0"/>
                </a:srgbClr>
              </a:clrTo>
            </a:clrChange>
          </a:blip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Cloud Callout 4"/>
          <p:cNvSpPr/>
          <p:nvPr/>
        </p:nvSpPr>
        <p:spPr>
          <a:xfrm>
            <a:off x="220632" y="336336"/>
            <a:ext cx="7000875" cy="4486275"/>
          </a:xfrm>
          <a:prstGeom prst="cloudCallout">
            <a:avLst>
              <a:gd name="adj1" fmla="val 80734"/>
              <a:gd name="adj2" fmla="val 32777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Các em hãy kể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các tình huống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thực tế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về phép cộng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trong phạm vi 10</a:t>
            </a:r>
            <a:endParaRPr kumimoji="0" lang="zh-CN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912" y="1429968"/>
            <a:ext cx="723398" cy="811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99" y="-46010"/>
            <a:ext cx="12402105" cy="690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3317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2675" y="314860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 SẠCH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11" y="217863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637457" y="5123798"/>
            <a:ext cx="1727927" cy="23429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1387">
            <a:off x="9200453" y="5062699"/>
            <a:ext cx="1715896" cy="2144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33" y1="9200" x2="82667" y2="8000"/>
                        <a14:foregroundMark x1="67167" y1="10800" x2="72333" y2="90000"/>
                        <a14:foregroundMark x1="85000" y1="8800" x2="82667" y2="86000"/>
                        <a14:foregroundMark x1="76167" y1="18000" x2="73167" y2="92000"/>
                        <a14:foregroundMark x1="75833" y1="23600" x2="61333" y2="91600"/>
                        <a14:foregroundMark x1="67667" y1="87600" x2="4167" y2="85200"/>
                        <a14:foregroundMark x1="1167" y1="5200" x2="22500" y2="50400"/>
                        <a14:foregroundMark x1="4333" y1="4000" x2="29000" y2="3200"/>
                        <a14:foregroundMark x1="28000" y1="10000" x2="14000" y2="30400"/>
                        <a14:foregroundMark x1="2000" y1="2400" x2="10167" y2="2400"/>
                        <a14:foregroundMark x1="2667" y1="12400" x2="2667" y2="82000"/>
                        <a14:foregroundMark x1="1167" y1="17200" x2="1333" y2="71600"/>
                        <a14:foregroundMark x1="77333" y1="24400" x2="77333" y2="93600"/>
                        <a14:foregroundMark x1="63000" y1="19200" x2="63000" y2="73600"/>
                        <a14:foregroundMark x1="82167" y1="39600" x2="74833" y2="77600"/>
                        <a14:foregroundMark x1="88000" y1="70000" x2="80500" y2="90800"/>
                        <a14:foregroundMark x1="87667" y1="84800" x2="78833" y2="96800"/>
                        <a14:backgroundMark x1="1667" y1="2000" x2="9333" y2="1200"/>
                        <a14:backgroundMark x1="94167" y1="82800" x2="86333" y2="96000"/>
                        <a14:backgroundMark x1="85833" y1="94800" x2="85833" y2="9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8777">
            <a:off x="5396279" y="5227721"/>
            <a:ext cx="2589561" cy="1773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153" flipH="1">
            <a:off x="10649414" y="1707823"/>
            <a:ext cx="328167" cy="1181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49917">
            <a:off x="4248134" y="5310300"/>
            <a:ext cx="1303137" cy="13031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1888679" y="998238"/>
            <a:ext cx="399481" cy="693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4CE029-912F-4928-AA05-3ACB01004E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586912" y="582264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19114" y="27174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2347369" y="3174660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409700" y="13279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889806" y="3681568"/>
            <a:ext cx="1127806" cy="5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725" y="459784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8267" flipH="1">
            <a:off x="9631680" y="1812925"/>
            <a:ext cx="940435" cy="2269490"/>
          </a:xfrm>
          <a:prstGeom prst="rect">
            <a:avLst/>
          </a:prstGeom>
        </p:spPr>
      </p:pic>
      <p:sp>
        <p:nvSpPr>
          <p:cNvPr id="41" name="8-Point Star 40">
            <a:hlinkClick r:id="rId11" action="ppaction://hlinksldjump"/>
          </p:cNvPr>
          <p:cNvSpPr/>
          <p:nvPr/>
        </p:nvSpPr>
        <p:spPr>
          <a:xfrm>
            <a:off x="9361138" y="1243564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208">
            <a:off x="1590675" y="2275205"/>
            <a:ext cx="1699895" cy="321564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6069" y1="9622" x2="90751" y2="12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997">
            <a:off x="5253355" y="1039495"/>
            <a:ext cx="1877695" cy="2219960"/>
          </a:xfrm>
          <a:prstGeom prst="rect">
            <a:avLst/>
          </a:prstGeom>
        </p:spPr>
      </p:pic>
      <p:sp>
        <p:nvSpPr>
          <p:cNvPr id="50" name="8-Point Star 49">
            <a:hlinkClick r:id="rId15" action="ppaction://hlinksldjump"/>
          </p:cNvPr>
          <p:cNvSpPr/>
          <p:nvPr/>
        </p:nvSpPr>
        <p:spPr>
          <a:xfrm>
            <a:off x="1590694" y="1819080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2" name="8-Point Star 51">
            <a:hlinkClick r:id="rId16" action="ppaction://hlinksldjump"/>
          </p:cNvPr>
          <p:cNvSpPr/>
          <p:nvPr/>
        </p:nvSpPr>
        <p:spPr>
          <a:xfrm>
            <a:off x="4349354" y="582529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20" name="Picture 2" descr="C:\Users\ADMIN\Desktop\Phan Thi Do Uyen\Giai cuu dai duong\Picture2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816" y="5921554"/>
            <a:ext cx="1097225" cy="10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4553">
            <a:off x="6831965" y="3974465"/>
            <a:ext cx="1235710" cy="2035175"/>
          </a:xfrm>
          <a:prstGeom prst="rect">
            <a:avLst/>
          </a:prstGeom>
        </p:spPr>
      </p:pic>
      <p:sp>
        <p:nvSpPr>
          <p:cNvPr id="7" name="8-Point Star 6">
            <a:hlinkClick r:id="rId19" action="ppaction://hlinksldjump"/>
          </p:cNvPr>
          <p:cNvSpPr/>
          <p:nvPr/>
        </p:nvSpPr>
        <p:spPr>
          <a:xfrm>
            <a:off x="5384133" y="4733524"/>
            <a:ext cx="711944" cy="660829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55309" y="4583748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62000" y="554820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260" y="154857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444037" y="580005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>
            <a:hlinkClick r:id="rId20" action="ppaction://hlinksldjump"/>
          </p:cNvPr>
          <p:cNvSpPr/>
          <p:nvPr/>
        </p:nvSpPr>
        <p:spPr>
          <a:xfrm>
            <a:off x="166503" y="877582"/>
            <a:ext cx="1530985" cy="76517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A8F569-4E0D-43F4-A5F0-8B5C8F559FA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010"/>
            <a:ext cx="2025301" cy="900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" y="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" y="-37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36" dur="2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38" dur="3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40" dur="3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48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1" grpId="0" bldLvl="0" animBg="1"/>
      <p:bldP spid="50" grpId="0" bldLvl="0" animBg="1"/>
      <p:bldP spid="52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4781550"/>
            <a:ext cx="2105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382905"/>
            <a:ext cx="2752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1: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782718"/>
            <a:ext cx="7838900" cy="281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600" y="3888159"/>
            <a:ext cx="3075910" cy="66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01" y="3861718"/>
            <a:ext cx="2885498" cy="62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64" y="5380182"/>
            <a:ext cx="2751513" cy="58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501605" y="4608093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95430" y="4608093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71630" y="460142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685660" y="4571581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2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15" name="Rounded Rectangle 14"/>
          <p:cNvSpPr/>
          <p:nvPr/>
        </p:nvSpPr>
        <p:spPr>
          <a:xfrm flipH="1">
            <a:off x="8019415" y="4538980"/>
            <a:ext cx="42164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983600" y="458809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50452" y="4608093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18914" y="4571905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2492593" y="6035259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26093" y="6035259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33756" y="5991127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683578" y="6049547"/>
            <a:ext cx="205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5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=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025333" y="6033037"/>
            <a:ext cx="533400" cy="5334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01533" y="6053674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64077" y="6034460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983826" y="6023723"/>
            <a:ext cx="725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10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69" y="5303520"/>
            <a:ext cx="3937780" cy="5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bldLvl="0" animBg="1"/>
      <p:bldP spid="13" grpId="0"/>
      <p:bldP spid="13" grpId="1"/>
      <p:bldP spid="14" grpId="0"/>
      <p:bldP spid="15" grpId="0" bldLvl="0" animBg="1"/>
      <p:bldP spid="16" grpId="0"/>
      <p:bldP spid="16" grpId="1"/>
      <p:bldP spid="17" grpId="0"/>
      <p:bldP spid="18" grpId="0"/>
      <p:bldP spid="19" grpId="0"/>
      <p:bldP spid="20" grpId="0" bldLvl="0" animBg="1"/>
      <p:bldP spid="21" grpId="0"/>
      <p:bldP spid="21" grpId="1"/>
      <p:bldP spid="22" grpId="0"/>
      <p:bldP spid="23" grpId="0" bldLvl="0" animBg="1"/>
      <p:bldP spid="24" grpId="0"/>
      <p:bldP spid="24" grpId="1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576" y="532190"/>
            <a:ext cx="9784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2: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539" y="1051634"/>
            <a:ext cx="10822976" cy="519586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>
            <a:cxnSpLocks/>
          </p:cNvCxnSpPr>
          <p:nvPr/>
        </p:nvCxnSpPr>
        <p:spPr>
          <a:xfrm flipH="1" flipV="1">
            <a:off x="4477109" y="2659380"/>
            <a:ext cx="417910" cy="990187"/>
          </a:xfrm>
          <a:prstGeom prst="line">
            <a:avLst/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763109" y="2659380"/>
            <a:ext cx="711307" cy="1521280"/>
          </a:xfrm>
          <a:prstGeom prst="line">
            <a:avLst/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</p:cxnSp>
      <p:sp>
        <p:nvSpPr>
          <p:cNvPr id="20" name="Arc 19"/>
          <p:cNvSpPr/>
          <p:nvPr/>
        </p:nvSpPr>
        <p:spPr>
          <a:xfrm rot="7687220">
            <a:off x="2184167" y="1069518"/>
            <a:ext cx="5758879" cy="4209626"/>
          </a:xfrm>
          <a:prstGeom prst="arc">
            <a:avLst>
              <a:gd name="adj1" fmla="val 13155313"/>
              <a:gd name="adj2" fmla="val 1315278"/>
            </a:avLst>
          </a:prstGeom>
          <a:noFill/>
          <a:ln w="50800" cap="flat" cmpd="sng" algn="ctr">
            <a:solidFill>
              <a:srgbClr val="FF0000">
                <a:alpha val="77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/>
          <p:cNvSpPr/>
          <p:nvPr/>
        </p:nvSpPr>
        <p:spPr>
          <a:xfrm rot="12077230">
            <a:off x="5137331" y="2201903"/>
            <a:ext cx="8190869" cy="3281213"/>
          </a:xfrm>
          <a:prstGeom prst="arc">
            <a:avLst>
              <a:gd name="adj1" fmla="val 15246506"/>
              <a:gd name="adj2" fmla="val 0"/>
            </a:avLst>
          </a:prstGeom>
          <a:ln w="50800">
            <a:solidFill>
              <a:srgbClr val="FF0000">
                <a:alpha val="7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2" descr="C:\Users\ADMIN\Desktop\Phan Thi Do Uyen\Giai cuu dai duong\Picture2.png">
            <a:hlinkClick r:id="rId3" action="ppaction://hlinksldjump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0" y="5072063"/>
            <a:ext cx="1809750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58775"/>
            <a:ext cx="2105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ạn san h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3400425" cy="10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710248" y="263525"/>
            <a:ext cx="8382000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Bài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3: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Tính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10665" y="18161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10665" y="244157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2420303" y="2466975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15415" y="386953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187315" y="1830388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9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87315" y="2455863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9073515" y="1915319"/>
            <a:ext cx="115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6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9086215" y="2536032"/>
            <a:ext cx="106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3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10000615" y="2564607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9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2420303" y="188118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20" name="TextBox 35"/>
          <p:cNvSpPr txBox="1">
            <a:spLocks noChangeArrowheads="1"/>
          </p:cNvSpPr>
          <p:nvPr/>
        </p:nvSpPr>
        <p:spPr bwMode="auto">
          <a:xfrm>
            <a:off x="2374265" y="3894931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7</a:t>
            </a: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6109652" y="1900238"/>
            <a:ext cx="1106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6139815" y="2490788"/>
            <a:ext cx="107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10000615" y="1945482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9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710565" y="187007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a)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34"/>
          <p:cNvSpPr txBox="1">
            <a:spLocks noChangeArrowheads="1"/>
          </p:cNvSpPr>
          <p:nvPr/>
        </p:nvSpPr>
        <p:spPr bwMode="auto">
          <a:xfrm>
            <a:off x="710565" y="382312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b)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1415415" y="455057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2402840" y="4605338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7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5275420" y="38544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8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6234270" y="3879849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5275420" y="4535488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8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6262845" y="459025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8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8894127" y="3815339"/>
            <a:ext cx="1455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10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2800" b="1" kern="0" noProof="0" dirty="0">
                <a:solidFill>
                  <a:srgbClr val="000000"/>
                </a:solidFill>
                <a:latin typeface="UTM Avo" panose="02040603050506020204" pitchFamily="18" charset="0"/>
              </a:rPr>
              <a:t>+</a:t>
            </a: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 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10040303" y="3827027"/>
            <a:ext cx="1147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8914765" y="4534059"/>
            <a:ext cx="1335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rgbClr val="000000"/>
                </a:solidFill>
                <a:latin typeface="UTM Avo" panose="02040603050506020204" pitchFamily="18" charset="0"/>
              </a:rPr>
              <a:t>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+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  <a:t> 10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53797" y="4527115"/>
            <a:ext cx="1182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=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5114290" y="1670050"/>
            <a:ext cx="217170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914765" y="1718310"/>
            <a:ext cx="205232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11593" y="3752097"/>
            <a:ext cx="1990725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06195" y="1670050"/>
            <a:ext cx="1990725" cy="16192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44135" y="3710305"/>
            <a:ext cx="2141220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893810" y="3741420"/>
            <a:ext cx="2073275" cy="1571625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p:pic>
        <p:nvPicPr>
          <p:cNvPr id="1040" name="Picture 16" descr="Vẽ Tay Nước Cỏ đáy Biển Nhóm Cá Minh Họa Tài Liệu Miễn Phí Hình ảnh | Định  dạng hình ảnh PNG 401408163| vn.lovepik.co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5" y="5088255"/>
            <a:ext cx="4969510" cy="2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2696" y="608552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55782" y="619756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5185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Rạn san h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" y="5866765"/>
            <a:ext cx="3400425" cy="10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2696" y="60956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355782" y="620772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6201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0" dur="2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82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84" dur="3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92" dur="2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94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96" dur="3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0" grpId="0"/>
      <p:bldP spid="21" grpId="0"/>
      <p:bldP spid="22" grpId="0"/>
      <p:bldP spid="24" grpId="0"/>
      <p:bldP spid="28" grpId="0"/>
      <p:bldP spid="30" grpId="0"/>
      <p:bldP spid="32" grpId="0"/>
      <p:bldP spid="34" grpId="0"/>
      <p:bldP spid="36" grpId="0"/>
      <p:bldP spid="3" grpId="0" bldLvl="0" animBg="1"/>
      <p:bldP spid="37" grpId="0" bldLvl="0" animBg="1"/>
      <p:bldP spid="38" grpId="0" bldLvl="0" animBg="1"/>
      <p:bldP spid="38" grpId="1" bldLvl="0" animBg="1"/>
      <p:bldP spid="39" grpId="0" bldLvl="0" animBg="1"/>
      <p:bldP spid="40" grpId="0" bldLvl="0" animBg="1"/>
      <p:bldP spid="40" grpId="1" bldLvl="0" animBg="1"/>
      <p:bldP spid="41" grpId="0" bldLvl="0" animBg="1"/>
      <p:bldP spid="41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06388" y="87051"/>
            <a:ext cx="914241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altLang="en-US" sz="2800" b="1" kern="0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u="sng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2800" b="1" u="sng" kern="0" dirty="0">
                <a:solidFill>
                  <a:srgbClr val="0070C0"/>
                </a:solidFill>
                <a:latin typeface="UTM Avo" panose="02040603050506020204" pitchFamily="18" charset="0"/>
              </a:rPr>
              <a:t> 4: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phép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tính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thích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mỗi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tranh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70C0"/>
                </a:solidFill>
                <a:latin typeface="UTM Avo" panose="02040603050506020204" pitchFamily="18" charset="0"/>
              </a:rPr>
              <a:t>vẽ</a:t>
            </a:r>
            <a:r>
              <a:rPr lang="en-US" altLang="en-US" sz="2800" b="1" kern="0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306249"/>
            <a:ext cx="57531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9" y="1792820"/>
            <a:ext cx="5076825" cy="336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5194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54940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5494076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57550" y="5519476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12" name="Oval 11"/>
          <p:cNvSpPr/>
          <p:nvPr/>
        </p:nvSpPr>
        <p:spPr>
          <a:xfrm>
            <a:off x="1881188" y="5519476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54213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5194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3" y="5494076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5494076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934575" y="5519476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8558213" y="5519476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631238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47650" y="1499926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a)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6486525" y="1397533"/>
            <a:ext cx="800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latin typeface="UTM Avo" panose="02040603050506020204" pitchFamily="18" charset="0"/>
              </a:rPr>
              <a:t>b)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249988" y="1499926"/>
            <a:ext cx="7937" cy="443706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4153FBE-65D4-4373-AD3C-A43E5F030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257" y="5551751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FC6369-7049-4334-BFC0-15B50BB4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320" y="5527603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E6D46E-25BA-4AFD-9244-3B259B4B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1" y="5509485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85536A-BC9F-47D7-832B-D1F72E7E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6" y="55448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47901C-0AA3-47E0-B324-F81036E74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088" y="5527603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DE70A-8140-4BD6-A1EC-7E521718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4656" y="5494076"/>
            <a:ext cx="769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" y="565150"/>
            <a:ext cx="10517505" cy="452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28" y="5654040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3" y="5628640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15" y="5628640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15" y="5501640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978" y="555720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15" y="555720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97015" y="5654040"/>
            <a:ext cx="73183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" name="Oval 11"/>
          <p:cNvSpPr/>
          <p:nvPr/>
        </p:nvSpPr>
        <p:spPr>
          <a:xfrm>
            <a:off x="5220653" y="5654040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07648" y="5626100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84053" y="5606415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16140" y="5661978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04878" y="5661978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37639" y="5683568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+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82930" y="426720"/>
            <a:ext cx="800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latin typeface="UTM Avo" panose="02040603050506020204" pitchFamily="18" charset="0"/>
                <a:cs typeface="Times New Roman" panose="02020603050405020304" pitchFamily="18" charset="0"/>
              </a:rPr>
              <a:t>a)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Phan Thi Do Uyen\Giai cuu dai duong\Picture2.png">
            <a:hlinkClick r:id="rId2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75" y="-366713"/>
            <a:ext cx="2105025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/>
          <a:stretch>
            <a:fillRect/>
          </a:stretch>
        </p:blipFill>
        <p:spPr bwMode="auto">
          <a:xfrm>
            <a:off x="6212205" y="1194768"/>
            <a:ext cx="4251325" cy="30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0"/>
          <a:stretch>
            <a:fillRect/>
          </a:stretch>
        </p:blipFill>
        <p:spPr bwMode="auto">
          <a:xfrm>
            <a:off x="2123440" y="722630"/>
            <a:ext cx="3519170" cy="348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18" y="487870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743" y="4853305"/>
            <a:ext cx="560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05" y="4853305"/>
            <a:ext cx="56038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30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8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605" y="4781868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45605" y="4878705"/>
            <a:ext cx="73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25" name="Oval 24"/>
          <p:cNvSpPr/>
          <p:nvPr/>
        </p:nvSpPr>
        <p:spPr>
          <a:xfrm>
            <a:off x="5369243" y="4878705"/>
            <a:ext cx="538162" cy="528638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</a:rPr>
              <a:t>/??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42268" y="4904105"/>
            <a:ext cx="76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51693" y="4894580"/>
            <a:ext cx="99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393305" y="4873942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32830" y="4868386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4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61318" y="4874736"/>
            <a:ext cx="49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+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36" name="TextBox 34"/>
          <p:cNvSpPr txBox="1">
            <a:spLocks noChangeArrowheads="1"/>
          </p:cNvSpPr>
          <p:nvPr/>
        </p:nvSpPr>
        <p:spPr bwMode="auto">
          <a:xfrm>
            <a:off x="1005840" y="464662"/>
            <a:ext cx="800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latin typeface="UTM Avo" panose="02040603050506020204" pitchFamily="18" charset="0"/>
              </a:rPr>
              <a:t>b)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040" name="Picture 16" descr="Vẽ Tay Nước Cỏ đáy Biển Nhóm Cá Minh Họa Tài Liệu Miễn Phí Hình ảnh | Định  dạng hình ảnh PNG 401408163| vn.lovepik.co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35" y="5088255"/>
            <a:ext cx="4969510" cy="20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Rạn san hô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" y="5866765"/>
            <a:ext cx="3400425" cy="10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02696" y="6095683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355782" y="6207729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15" y="5962015"/>
            <a:ext cx="83312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41" dur="27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43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45" dur="3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223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UTM Avo</vt:lpstr>
      <vt:lpstr>Calibri</vt:lpstr>
      <vt:lpstr>Times New Roman</vt:lpstr>
      <vt:lpstr>Arial</vt:lpstr>
      <vt:lpstr>Green Color</vt:lpstr>
      <vt:lpstr>Tuần 9 Bài 20: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47</cp:revision>
  <dcterms:created xsi:type="dcterms:W3CDTF">2021-11-01T08:16:00Z</dcterms:created>
  <dcterms:modified xsi:type="dcterms:W3CDTF">2025-11-02T14:01:56Z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F1B25431A3B0422A901523881EE5F1E9</vt:lpwstr>
  </property>
  <property fmtid="{D5CDD505-2E9C-101B-9397-08002B2CF9AE}" pid="3" name="KSOProductBuildVer">
    <vt:lpwstr>1033-11.2.0.10351</vt:lpwstr>
  </property>
</Properties>
</file>