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6"/>
  </p:notesMasterIdLst>
  <p:sldIdLst>
    <p:sldId id="331" r:id="rId3"/>
    <p:sldId id="256" r:id="rId4"/>
    <p:sldId id="258" r:id="rId5"/>
    <p:sldId id="267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268" r:id="rId17"/>
    <p:sldId id="292" r:id="rId18"/>
    <p:sldId id="309" r:id="rId19"/>
    <p:sldId id="310" r:id="rId20"/>
    <p:sldId id="269" r:id="rId21"/>
    <p:sldId id="296" r:id="rId22"/>
    <p:sldId id="322" r:id="rId23"/>
    <p:sldId id="323" r:id="rId24"/>
    <p:sldId id="294" r:id="rId25"/>
    <p:sldId id="300" r:id="rId26"/>
    <p:sldId id="301" r:id="rId27"/>
    <p:sldId id="302" r:id="rId28"/>
    <p:sldId id="303" r:id="rId29"/>
    <p:sldId id="304" r:id="rId30"/>
    <p:sldId id="306" r:id="rId31"/>
    <p:sldId id="305" r:id="rId32"/>
    <p:sldId id="307" r:id="rId33"/>
    <p:sldId id="308" r:id="rId34"/>
    <p:sldId id="311" r:id="rId35"/>
  </p:sldIdLst>
  <p:sldSz cx="18288000" cy="10287000"/>
  <p:notesSz cx="6858000" cy="9144000"/>
  <p:embeddedFontLst>
    <p:embeddedFont>
      <p:font typeface="#9Slide03 Quicksand Medium" panose="020B0604020202020204" charset="0"/>
      <p:regular r:id="rId37"/>
    </p:embeddedFont>
    <p:embeddedFont>
      <p:font typeface="Amasis MT Pro Black" panose="020B0604020202020204" charset="0"/>
      <p:bold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Railey" panose="020B0604020202020204" charset="0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86726" autoAdjust="0"/>
  </p:normalViewPr>
  <p:slideViewPr>
    <p:cSldViewPr>
      <p:cViewPr varScale="1">
        <p:scale>
          <a:sx n="67" d="100"/>
          <a:sy n="67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lieu.vn/hop-phan-bo-tro/video-hoat-hinh/20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1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9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2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Video </a:t>
            </a:r>
            <a:r>
              <a:rPr lang="en-US" dirty="0" err="1">
                <a:hlinkClick r:id="rId3"/>
              </a:rPr>
              <a:t>hoạt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hình</a:t>
            </a:r>
            <a:r>
              <a:rPr lang="en-US" dirty="0">
                <a:hlinkClick r:id="rId3"/>
              </a:rPr>
              <a:t> - </a:t>
            </a:r>
            <a:r>
              <a:rPr lang="en-US" dirty="0" err="1">
                <a:hlinkClick r:id="rId3"/>
              </a:rPr>
              <a:t>Tiếng</a:t>
            </a:r>
            <a:r>
              <a:rPr lang="en-US" dirty="0">
                <a:hlinkClick r:id="rId3"/>
              </a:rPr>
              <a:t> Anh 5 | </a:t>
            </a:r>
            <a:r>
              <a:rPr lang="en-US" dirty="0" err="1">
                <a:hlinkClick r:id="rId3"/>
              </a:rPr>
              <a:t>Học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Liệu</a:t>
            </a:r>
            <a:r>
              <a:rPr lang="en-US" dirty="0">
                <a:hlinkClick r:id="rId3"/>
              </a:rPr>
              <a:t> (hoclieu.vn)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80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6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Click numbers to open questions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TURN to spin the wheel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END to move to Thank you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81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9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6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21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4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6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54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9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7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28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4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440000" y="1975600"/>
            <a:ext cx="9514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336501" y="5613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75551" y="93826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208100" y="18754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28251" y="8405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460350" y="95568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322301" y="1239700"/>
            <a:ext cx="523254" cy="81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7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5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13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3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1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2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8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0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18" Type="http://schemas.openxmlformats.org/officeDocument/2006/relationships/slide" Target="slide3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17" Type="http://schemas.openxmlformats.org/officeDocument/2006/relationships/image" Target="../media/image60.png"/><Relationship Id="rId2" Type="http://schemas.openxmlformats.org/officeDocument/2006/relationships/audio" Target="../media/media4.wav"/><Relationship Id="rId16" Type="http://schemas.openxmlformats.org/officeDocument/2006/relationships/image" Target="../media/image66.gif"/><Relationship Id="rId1" Type="http://schemas.microsoft.com/office/2007/relationships/media" Target="../media/media4.wav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63.png"/><Relationship Id="rId15" Type="http://schemas.openxmlformats.org/officeDocument/2006/relationships/image" Target="../media/image65.gif"/><Relationship Id="rId10" Type="http://schemas.openxmlformats.org/officeDocument/2006/relationships/slide" Target="slide28.xml"/><Relationship Id="rId4" Type="http://schemas.openxmlformats.org/officeDocument/2006/relationships/notesSlide" Target="../notesSlides/notesSlide18.xml"/><Relationship Id="rId9" Type="http://schemas.openxmlformats.org/officeDocument/2006/relationships/slide" Target="slide27.xml"/><Relationship Id="rId14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26" Type="http://schemas.openxmlformats.org/officeDocument/2006/relationships/image" Target="../media/image22.png"/><Relationship Id="rId3" Type="http://schemas.openxmlformats.org/officeDocument/2006/relationships/image" Target="../media/image30.png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43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20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26.pn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14.png"/><Relationship Id="rId22" Type="http://schemas.openxmlformats.org/officeDocument/2006/relationships/image" Target="../media/image10.png"/><Relationship Id="rId27" Type="http://schemas.openxmlformats.org/officeDocument/2006/relationships/image" Target="../media/image23.svg"/><Relationship Id="rId30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1022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09600" y="2820987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588111" y="4705125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588111" y="6489205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0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11582400" y="367849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62000" y="2899757"/>
            <a:ext cx="982138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40698" y="4783895"/>
            <a:ext cx="9845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40698" y="6567975"/>
            <a:ext cx="9845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3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34" y="4460953"/>
            <a:ext cx="8239073" cy="4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57449" y="3386689"/>
            <a:ext cx="866443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play basketball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36121" y="5270827"/>
            <a:ext cx="8685762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volleyball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36121" y="7054907"/>
            <a:ext cx="8685762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badminton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2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11811000" y="3347887"/>
            <a:ext cx="4078406" cy="5354265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89975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260" y="478389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drive my car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260" y="656797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horse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7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alk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3465195"/>
            <a:ext cx="534352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1" y="275254"/>
            <a:ext cx="1721934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926971"/>
            <a:ext cx="9061256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run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634" y="4811109"/>
            <a:ext cx="9083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634" y="6595189"/>
            <a:ext cx="9083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jump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7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6" y="4143077"/>
            <a:ext cx="164183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76537"/>
            <a:ext cx="16764000" cy="4733925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8229600" y="5219700"/>
            <a:ext cx="21336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9249102" y="6450478"/>
            <a:ext cx="3171497" cy="521822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Track 42">
            <a:hlinkClick r:id="" action="ppaction://media"/>
            <a:extLst>
              <a:ext uri="{FF2B5EF4-FFF2-40B4-BE49-F238E27FC236}">
                <a16:creationId xmlns:a16="http://schemas.microsoft.com/office/drawing/2014/main" id="{D0B8187B-A1A1-41C5-A085-07D0E1324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531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2964060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63643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28900"/>
            <a:ext cx="18077796" cy="51477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716000" y="44577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39000" y="5372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9000" y="65405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48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35200" y="41541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2209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513017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0" y="51435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5105" y="6130937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9738" y="62115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82800" y="618855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3" name="Track 43">
            <a:hlinkClick r:id="" action="ppaction://media"/>
            <a:extLst>
              <a:ext uri="{FF2B5EF4-FFF2-40B4-BE49-F238E27FC236}">
                <a16:creationId xmlns:a16="http://schemas.microsoft.com/office/drawing/2014/main" id="{D293BCF9-B84E-43B0-AB63-4D242DA8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chant.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-23098"/>
            <a:ext cx="15849600" cy="10333196"/>
          </a:xfrm>
          <a:prstGeom prst="rect">
            <a:avLst/>
          </a:prstGeom>
        </p:spPr>
      </p:pic>
      <p:pic>
        <p:nvPicPr>
          <p:cNvPr id="3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-190500"/>
            <a:ext cx="1371600" cy="1371600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20955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33528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210800" y="6210300"/>
            <a:ext cx="22860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185400" y="7429500"/>
            <a:ext cx="2616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91990" y="2661717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</a:t>
            </a:r>
            <a:r>
              <a:rPr lang="en" sz="16600" dirty="0">
                <a:solidFill>
                  <a:srgbClr val="4DACC4"/>
                </a:solidFill>
                <a:latin typeface="Railey"/>
              </a:rPr>
              <a:t>Fun corner </a:t>
            </a:r>
            <a:br>
              <a:rPr lang="en" sz="16600" dirty="0">
                <a:solidFill>
                  <a:srgbClr val="4DACC4"/>
                </a:solidFill>
                <a:latin typeface="Railey"/>
              </a:rPr>
            </a:br>
            <a:r>
              <a:rPr lang="en-US" sz="16600" dirty="0">
                <a:solidFill>
                  <a:srgbClr val="4DACC4"/>
                </a:solidFill>
                <a:latin typeface="Railey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165194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981200" y="24195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How to play: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3609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Choose a number. 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52197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Answer the question. 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6762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Spin the wheel to get points. </a:t>
            </a: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7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910949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TURN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8670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533584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578045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28784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534720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578159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27006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533584" y="763489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789202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D46E2140-B4DE-8763-B0F5-258FB43F1EF3}"/>
              </a:ext>
            </a:extLst>
          </p:cNvPr>
          <p:cNvSpPr/>
          <p:nvPr/>
        </p:nvSpPr>
        <p:spPr>
          <a:xfrm>
            <a:off x="578045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Cloud 63">
            <a:hlinkClick r:id="rId18" action="ppaction://hlinksldjump"/>
          </p:cNvPr>
          <p:cNvSpPr/>
          <p:nvPr/>
        </p:nvSpPr>
        <p:spPr>
          <a:xfrm>
            <a:off x="15790367" y="63966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END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8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table tennis.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Cloud 17">
            <a:hlinkClick r:id="rId5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7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after school?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usually read stories.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03286"/>
            <a:ext cx="4822518" cy="48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014527" y="4467422"/>
            <a:ext cx="3055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usually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play the guitar.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88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sometimes play volleyball.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188986" y="4467422"/>
            <a:ext cx="47067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81300"/>
            <a:ext cx="9572467" cy="47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riding my bike.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330440" y="2561831"/>
            <a:ext cx="3566160" cy="5163338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always listen to music.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337482" y="4467472"/>
            <a:ext cx="2945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always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85344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47" y="-55745"/>
            <a:ext cx="15405927" cy="370059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268621" y="2888931"/>
            <a:ext cx="1544743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</a:t>
            </a:r>
            <a:r>
              <a:rPr lang="en-US" sz="6600" b="1" dirty="0">
                <a:latin typeface="Amasis MT Pro Black" panose="02040A04050005020304" pitchFamily="18" charset="0"/>
              </a:rPr>
              <a:t>Warm-up and Review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791200" y="6822778"/>
            <a:ext cx="715819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chant.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4127899" y="5521486"/>
            <a:ext cx="1254161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Circle, listen and check.  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5618265" y="8219093"/>
            <a:ext cx="9967462" cy="1092975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Fun corner </a:t>
            </a:r>
            <a:br>
              <a:rPr lang="en" sz="6600" b="1" dirty="0">
                <a:latin typeface="Amasis MT Pro Black" panose="02040A04050005020304" pitchFamily="18" charset="0"/>
              </a:rPr>
            </a:br>
            <a:r>
              <a:rPr lang="en-US" sz="6600" b="1" dirty="0">
                <a:latin typeface="Amasis MT Pro Black" panose="02040A04050005020304" pitchFamily="18" charset="0"/>
              </a:rPr>
              <a:t>and Wrap-up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like watering the flowers.</a:t>
            </a:r>
            <a:endParaRPr lang="en-US" sz="7200" dirty="0">
              <a:solidFill>
                <a:srgbClr val="007033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289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in the evening?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surf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the Internet</a:t>
            </a:r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91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94" y="2530370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780482" y="2032460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  <p:sp>
        <p:nvSpPr>
          <p:cNvPr id="3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6045200" y="6419403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3678142" y="6524379"/>
            <a:ext cx="1041310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Look and choose. 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425552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277532" y="2855760"/>
            <a:ext cx="893149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a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257326" y="4739898"/>
            <a:ext cx="8953474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257326" y="6523978"/>
            <a:ext cx="8953474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11582400" y="3467487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91529" y="3386689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table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670040" y="5270827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670040" y="7054907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</a:t>
              </a:r>
              <a:r>
                <a:rPr lang="en-US" sz="7200" dirty="0" err="1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volleball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7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515427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066800" y="2785392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046060" y="4669530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046060" y="6453610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1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238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14400" y="2705100"/>
            <a:ext cx="947826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go for a walk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892070" y="4589238"/>
            <a:ext cx="9501596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892070" y="6373318"/>
            <a:ext cx="9501596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3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396" y="3516741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90600" y="292734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water the flowers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969860" y="481148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969860" y="659556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0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850</Words>
  <Application>Microsoft Office PowerPoint</Application>
  <PresentationFormat>Custom</PresentationFormat>
  <Paragraphs>290</Paragraphs>
  <Slides>33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Tahoma</vt:lpstr>
      <vt:lpstr>Calibri</vt:lpstr>
      <vt:lpstr>Wingdings</vt:lpstr>
      <vt:lpstr>Amasis MT Pro Black</vt:lpstr>
      <vt:lpstr>Comic Sans MS</vt:lpstr>
      <vt:lpstr>Railey</vt:lpstr>
      <vt:lpstr>Sport Day</vt:lpstr>
      <vt:lpstr>#9Slide03 Quicksand Medium</vt:lpstr>
      <vt:lpstr>Wayoshi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59</cp:revision>
  <dcterms:created xsi:type="dcterms:W3CDTF">2006-08-16T00:00:00Z</dcterms:created>
  <dcterms:modified xsi:type="dcterms:W3CDTF">2024-10-17T03:30:25Z</dcterms:modified>
  <dc:identifier>DAFxENYr_Ds</dc:identifier>
</cp:coreProperties>
</file>