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</p:sldMasterIdLst>
  <p:notesMasterIdLst>
    <p:notesMasterId r:id="rId45"/>
  </p:notesMasterIdLst>
  <p:sldIdLst>
    <p:sldId id="443" r:id="rId3"/>
    <p:sldId id="256" r:id="rId4"/>
    <p:sldId id="260" r:id="rId5"/>
    <p:sldId id="975" r:id="rId6"/>
    <p:sldId id="274" r:id="rId7"/>
    <p:sldId id="920" r:id="rId8"/>
    <p:sldId id="976" r:id="rId9"/>
    <p:sldId id="978" r:id="rId10"/>
    <p:sldId id="979" r:id="rId11"/>
    <p:sldId id="980" r:id="rId12"/>
    <p:sldId id="977" r:id="rId13"/>
    <p:sldId id="941" r:id="rId14"/>
    <p:sldId id="946" r:id="rId15"/>
    <p:sldId id="982" r:id="rId16"/>
    <p:sldId id="983" r:id="rId17"/>
    <p:sldId id="984" r:id="rId18"/>
    <p:sldId id="985" r:id="rId19"/>
    <p:sldId id="986" r:id="rId20"/>
    <p:sldId id="905" r:id="rId21"/>
    <p:sldId id="341" r:id="rId22"/>
    <p:sldId id="342" r:id="rId23"/>
    <p:sldId id="259" r:id="rId24"/>
    <p:sldId id="261" r:id="rId25"/>
    <p:sldId id="287" r:id="rId26"/>
    <p:sldId id="264" r:id="rId27"/>
    <p:sldId id="266" r:id="rId28"/>
    <p:sldId id="285" r:id="rId29"/>
    <p:sldId id="272" r:id="rId30"/>
    <p:sldId id="363" r:id="rId31"/>
    <p:sldId id="989" r:id="rId32"/>
    <p:sldId id="315" r:id="rId33"/>
    <p:sldId id="316" r:id="rId34"/>
    <p:sldId id="317" r:id="rId35"/>
    <p:sldId id="319" r:id="rId36"/>
    <p:sldId id="321" r:id="rId37"/>
    <p:sldId id="326" r:id="rId38"/>
    <p:sldId id="322" r:id="rId39"/>
    <p:sldId id="991" r:id="rId40"/>
    <p:sldId id="987" r:id="rId41"/>
    <p:sldId id="990" r:id="rId42"/>
    <p:sldId id="906" r:id="rId43"/>
    <p:sldId id="949" r:id="rId44"/>
  </p:sldIdLst>
  <p:sldSz cx="9144000" cy="5143500" type="screen16x9"/>
  <p:notesSz cx="6858000" cy="9144000"/>
  <p:embeddedFontLst>
    <p:embeddedFont>
      <p:font typeface="Sport Day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Exo 2" panose="020B0604020202020204" charset="0"/>
      <p:regular r:id="rId54"/>
      <p:bold r:id="rId55"/>
      <p:italic r:id="rId56"/>
      <p:boldItalic r:id="rId57"/>
    </p:embeddedFont>
    <p:embeddedFont>
      <p:font typeface="Roboto Condensed Light" panose="020B0604020202020204" charset="0"/>
      <p:regular r:id="rId58"/>
      <p:bold r:id="rId59"/>
      <p:italic r:id="rId60"/>
      <p:boldItalic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맑은 고딕" panose="020B0503020000020004" pitchFamily="34" charset="-127"/>
      <p:regular r:id="rId66"/>
      <p:bold r:id="rId67"/>
    </p:embeddedFont>
    <p:embeddedFont>
      <p:font typeface="Fredoka One" panose="020B0604020202020204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7F9"/>
    <a:srgbClr val="FE6B6B"/>
    <a:srgbClr val="298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9675" autoAdjust="0"/>
  </p:normalViewPr>
  <p:slideViewPr>
    <p:cSldViewPr snapToGrid="0">
      <p:cViewPr varScale="1">
        <p:scale>
          <a:sx n="129" d="100"/>
          <a:sy n="129" d="100"/>
        </p:scale>
        <p:origin x="60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6A0DDF6-F394-49CD-B11B-B9A5DE75F5D4}" type="slidenum">
              <a:rPr lang="ko-KR" altLang="en-US" smtClean="0"/>
              <a:pPr eaLnBrk="1" hangingPunct="1"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04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015385AA-26AD-45DD-B2DC-97637232254D}" type="slidenum">
              <a:rPr lang="ko-KR" altLang="en-US" smtClean="0"/>
              <a:pPr eaLnBrk="1" hangingPunct="1"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BB85E7D-C6CA-4C6A-90E6-0BA41A639E7A}" type="slidenum">
              <a:rPr lang="ko-KR" altLang="en-US" smtClean="0"/>
              <a:pPr eaLnBrk="1" hangingPunct="1"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24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8977B100-B29A-4F6A-A507-29F3F391EC11}" type="slidenum">
              <a:rPr lang="ko-KR" altLang="en-US" smtClean="0"/>
              <a:pPr eaLnBrk="1" hangingPunct="1"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AFB73E70-839E-44BF-9E3F-B5E8208E450A}" type="slidenum">
              <a:rPr lang="ko-KR" altLang="en-US" smtClean="0"/>
              <a:pPr eaLnBrk="1" hangingPunct="1"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E803587-BF7A-4652-895A-5465DF74E392}" type="slidenum">
              <a:rPr lang="ko-KR" altLang="en-US" smtClean="0"/>
              <a:pPr eaLnBrk="1" hangingPunct="1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566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AF12F94-13A5-48FD-874F-A9862A390455}" type="slidenum">
              <a:rPr lang="ko-KR" altLang="en-US" smtClean="0"/>
              <a:pPr eaLnBrk="1" hangingPunct="1"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E83FD0A5-70B9-41E4-A18B-D9D921C4E942}" type="slidenum">
              <a:rPr lang="ko-KR" altLang="en-US" smtClean="0"/>
              <a:pPr eaLnBrk="1" hangingPunct="1"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E1EA642-AAB7-4970-B388-443B6AE94719}" type="slidenum">
              <a:rPr lang="ko-KR" altLang="en-US" smtClean="0"/>
              <a:pPr eaLnBrk="1" hangingPunct="1"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35BE7B56-8D42-49CD-9055-7EAAE20E1A64}" type="slidenum">
              <a:rPr lang="ko-KR" altLang="en-US" smtClean="0"/>
              <a:pPr eaLnBrk="1" hangingPunct="1"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FF18C68-85B9-4732-97A7-10EF0FFC43BE}" type="slidenum">
              <a:rPr lang="ko-KR" altLang="en-US" smtClean="0"/>
              <a:pPr eaLnBrk="1" hangingPunct="1"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601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971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36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each barrel to reveal the bonus</a:t>
            </a:r>
            <a:endParaRPr lang="ko-KR" altLang="en-US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4A4E5E9-6A85-46AF-9501-9F16DD50F228}" type="slidenum">
              <a:rPr lang="ko-KR" altLang="en-US" smtClean="0"/>
              <a:pPr eaLnBrk="1" hangingPunct="1"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Tell</a:t>
            </a:r>
            <a:r>
              <a:rPr lang="ko-KR" altLang="en-US" dirty="0"/>
              <a:t> </a:t>
            </a:r>
            <a:r>
              <a:rPr lang="en-US" altLang="ko-KR" dirty="0"/>
              <a:t>your students to choose a color for question.</a:t>
            </a:r>
          </a:p>
          <a:p>
            <a:endParaRPr lang="en-US" altLang="ko-KR" b="1" dirty="0"/>
          </a:p>
          <a:p>
            <a:r>
              <a:rPr lang="en-US" altLang="ko-KR" b="1" dirty="0"/>
              <a:t>Make sure you choose is the star last!! </a:t>
            </a:r>
            <a:r>
              <a:rPr lang="en-US" altLang="ko-KR" dirty="0"/>
              <a:t>(far right)</a:t>
            </a:r>
          </a:p>
          <a:p>
            <a:r>
              <a:rPr lang="en-US" altLang="ko-KR" dirty="0"/>
              <a:t>It will progress to the next “world” (Next question board)</a:t>
            </a:r>
            <a:endParaRPr lang="ko-KR" altLang="en-US" dirty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8D0E265-068D-4B11-913D-73324B99EC70}" type="slidenum">
              <a:rPr lang="ko-KR" altLang="en-US" smtClean="0"/>
              <a:pPr eaLnBrk="1" hangingPunct="1"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7C4A395F-A698-4E7E-854F-4BBFDE25AC45}" type="slidenum">
              <a:rPr lang="ko-KR" altLang="en-US" smtClean="0"/>
              <a:pPr eaLnBrk="1" hangingPunct="1"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6A4AEC93-0244-4966-95F0-8AF6D4F4BAE2}" type="slidenum">
              <a:rPr lang="ko-KR" altLang="en-US" smtClean="0"/>
              <a:pPr eaLnBrk="1" hangingPunct="1"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915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6407F-5ACA-4F2D-A6EE-B00278DD4E7C}" type="datetimeFigureOut">
              <a:rPr lang="ko-KR" altLang="en-US"/>
              <a:pPr>
                <a:defRPr/>
              </a:pPr>
              <a:t>2023-06-07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13C2-3663-4FCB-A0D5-127DF95DFF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38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6/7/2023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82" r:id="rId4"/>
    <p:sldLayoutId id="2147483683" r:id="rId5"/>
    <p:sldLayoutId id="2147483745" r:id="rId6"/>
    <p:sldLayoutId id="214748374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7.xml"/><Relationship Id="rId18" Type="http://schemas.openxmlformats.org/officeDocument/2006/relationships/slide" Target="slide34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" Type="http://schemas.openxmlformats.org/officeDocument/2006/relationships/notesSlide" Target="../notesSlides/notesSlide7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slide" Target="slide25.xml"/><Relationship Id="rId5" Type="http://schemas.openxmlformats.org/officeDocument/2006/relationships/image" Target="../media/image30.png"/><Relationship Id="rId15" Type="http://schemas.openxmlformats.org/officeDocument/2006/relationships/slide" Target="slide41.xml"/><Relationship Id="rId10" Type="http://schemas.openxmlformats.org/officeDocument/2006/relationships/slide" Target="slide24.xml"/><Relationship Id="rId19" Type="http://schemas.openxmlformats.org/officeDocument/2006/relationships/slide" Target="slide30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image" Target="../media/image2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9.png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Relationship Id="rId9" Type="http://schemas.openxmlformats.org/officeDocument/2006/relationships/image" Target="../media/image2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openxmlformats.org/officeDocument/2006/relationships/image" Target="../media/image25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51" y="3749283"/>
            <a:ext cx="9188100" cy="110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smtClean="0"/>
              <a:t>Circle</a:t>
            </a:r>
            <a:r>
              <a:rPr lang="en-US" sz="4000" smtClean="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858016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>
            <a:cxnSpLocks/>
          </p:cNvCxnSpPr>
          <p:nvPr/>
        </p:nvCxnSpPr>
        <p:spPr>
          <a:xfrm>
            <a:off x="1208760" y="2336481"/>
            <a:ext cx="1784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516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965385"/>
            <a:ext cx="8546123" cy="372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dirty="0"/>
              <a:t>Look </a:t>
            </a:r>
            <a:r>
              <a:rPr lang="en-VN" sz="4000"/>
              <a:t>and </a:t>
            </a:r>
            <a:r>
              <a:rPr lang="en-VN" sz="4000" smtClean="0"/>
              <a:t>check</a:t>
            </a:r>
            <a:r>
              <a:rPr lang="en-US" sz="4000" smtClean="0"/>
              <a:t>.</a:t>
            </a:r>
            <a:endParaRPr lang="en-VN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782860" y="13402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23879D-3657-89AC-46E5-A7E832CE67B3}"/>
              </a:ext>
            </a:extLst>
          </p:cNvPr>
          <p:cNvSpPr/>
          <p:nvPr/>
        </p:nvSpPr>
        <p:spPr>
          <a:xfrm>
            <a:off x="628389" y="2314966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DDD79C-E4F8-F073-06CB-057153F0A38C}"/>
              </a:ext>
            </a:extLst>
          </p:cNvPr>
          <p:cNvSpPr/>
          <p:nvPr/>
        </p:nvSpPr>
        <p:spPr>
          <a:xfrm>
            <a:off x="628389" y="3231454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4077C0-EC60-7224-5EF5-FDC79BF8D765}"/>
              </a:ext>
            </a:extLst>
          </p:cNvPr>
          <p:cNvSpPr/>
          <p:nvPr/>
        </p:nvSpPr>
        <p:spPr>
          <a:xfrm>
            <a:off x="3782860" y="4225099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03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95060" y="325555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</a:t>
            </a:r>
            <a:r>
              <a:rPr lang="en" sz="3600" b="1" smtClean="0"/>
              <a:t>write.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673EE-0B82-623F-E804-2CB22E8A1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" t="2810" r="2684" b="-1"/>
          <a:stretch/>
        </p:blipFill>
        <p:spPr>
          <a:xfrm>
            <a:off x="129622" y="1450670"/>
            <a:ext cx="8884755" cy="224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054202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name is 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4703539" y="1794845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42181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242094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am from ________.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4703539" y="1520764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rgbClr val="FF0000"/>
                </a:solidFill>
                <a:latin typeface="Comic Sans MS" panose="030F0702030302020204" pitchFamily="66" charset="0"/>
              </a:rPr>
              <a:t>Ha Noi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36CB6A94-F78E-61F8-932D-8E46A67521D2}"/>
              </a:ext>
            </a:extLst>
          </p:cNvPr>
          <p:cNvSpPr/>
          <p:nvPr/>
        </p:nvSpPr>
        <p:spPr>
          <a:xfrm>
            <a:off x="4083862" y="2759215"/>
            <a:ext cx="4521519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256782" y="185126"/>
            <a:ext cx="8630433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birthday is in 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0" y="2571750"/>
            <a:ext cx="9144000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January    February    March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April      May      June      July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August     September   October  November    December</a:t>
            </a:r>
          </a:p>
        </p:txBody>
      </p:sp>
    </p:spTree>
    <p:extLst>
      <p:ext uri="{BB962C8B-B14F-4D97-AF65-F5344CB8AC3E}">
        <p14:creationId xmlns:p14="http://schemas.microsoft.com/office/powerpoint/2010/main" val="41246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-56351" y="392953"/>
            <a:ext cx="9519780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want ___ at my party.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187889" y="186590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chips/ grapes/ jam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D702CD-07DB-CDFB-5095-5ECA4B415555}"/>
              </a:ext>
            </a:extLst>
          </p:cNvPr>
          <p:cNvSpPr/>
          <p:nvPr/>
        </p:nvSpPr>
        <p:spPr>
          <a:xfrm>
            <a:off x="-56351" y="3342747"/>
            <a:ext cx="9200351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water/ juice/ lemonade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F211F4FE-4430-8270-4DF2-9FF783FBE44E}"/>
              </a:ext>
            </a:extLst>
          </p:cNvPr>
          <p:cNvSpPr/>
          <p:nvPr/>
        </p:nvSpPr>
        <p:spPr>
          <a:xfrm>
            <a:off x="266185" y="260432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0190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98423-17EF-91E0-E731-29F81751E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3" b="94775" l="10000" r="98193">
                        <a14:foregroundMark x1="33373" y1="8288" x2="67590" y2="29910"/>
                        <a14:foregroundMark x1="46747" y1="2703" x2="69880" y2="6306"/>
                        <a14:foregroundMark x1="66627" y1="4414" x2="66627" y2="4414"/>
                        <a14:foregroundMark x1="75783" y1="2883" x2="75783" y2="2883"/>
                        <a14:foregroundMark x1="76024" y1="2883" x2="76024" y2="2883"/>
                        <a14:foregroundMark x1="76024" y1="2883" x2="76024" y2="2883"/>
                        <a14:foregroundMark x1="94940" y1="20901" x2="94940" y2="20901"/>
                        <a14:foregroundMark x1="94940" y1="20901" x2="94940" y2="20901"/>
                        <a14:foregroundMark x1="91687" y1="15586" x2="95542" y2="22162"/>
                        <a14:foregroundMark x1="94337" y1="16306" x2="97229" y2="20901"/>
                        <a14:foregroundMark x1="93614" y1="16306" x2="98193" y2="18739"/>
                        <a14:foregroundMark x1="40241" y1="93784" x2="47108" y2="94234"/>
                        <a14:foregroundMark x1="57108" y1="92072" x2="66988" y2="94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278" y="423536"/>
            <a:ext cx="3212644" cy="42964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61AC7D-85DE-E5A6-7549-45031536C152}"/>
              </a:ext>
            </a:extLst>
          </p:cNvPr>
          <p:cNvSpPr txBox="1">
            <a:spLocks/>
          </p:cNvSpPr>
          <p:nvPr/>
        </p:nvSpPr>
        <p:spPr>
          <a:xfrm>
            <a:off x="4320922" y="2285399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en-VN" sz="4400" b="0" i="0" u="none" strike="noStrike" kern="0" cap="none" spc="0" normalizeH="0" baseline="0" noProof="0" dirty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Fredoka One"/>
                <a:sym typeface="Fredoka One"/>
              </a:rPr>
              <a:t>Time to share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30023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time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583537" y="1446673"/>
            <a:ext cx="614306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dirty="0">
                <a:solidFill>
                  <a:schemeClr val="lt1"/>
                </a:solidFill>
              </a:rPr>
              <a:t>My birthday </a:t>
            </a:r>
            <a:br>
              <a:rPr lang="en" sz="5300" dirty="0">
                <a:solidFill>
                  <a:schemeClr val="lt1"/>
                </a:solidFill>
              </a:rPr>
            </a:br>
            <a:r>
              <a:rPr lang="en" sz="5300" dirty="0">
                <a:solidFill>
                  <a:schemeClr val="lt1"/>
                </a:solidFill>
              </a:rPr>
              <a:t>party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3 – Period 6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6" y="-14288"/>
            <a:ext cx="691157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7" y="-36909"/>
            <a:ext cx="5411390" cy="12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428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189435"/>
            <a:ext cx="3545681" cy="81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220391"/>
            <a:ext cx="3545681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3813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653CA-92F7-F7EF-85BE-719B3DCB9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993731" cy="73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09737" y="141685"/>
            <a:ext cx="5940029" cy="4806553"/>
          </a:xfrm>
          <a:prstGeom prst="roundRect">
            <a:avLst/>
          </a:prstGeom>
          <a:solidFill>
            <a:srgbClr val="05534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 dirty="0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141935" y="357187"/>
            <a:ext cx="4806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3000" smtClean="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Rules:</a:t>
            </a:r>
            <a:endParaRPr lang="ko-KR" altLang="en-US" sz="30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71701" y="1113235"/>
            <a:ext cx="48601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Each team will have one turn to answer a question.</a:t>
            </a:r>
          </a:p>
          <a:p>
            <a:pPr eaLnBrk="1" hangingPunct="1">
              <a:buFont typeface="Arial" charset="0"/>
              <a:buChar char="•"/>
            </a:pPr>
            <a:endParaRPr lang="en-US" altLang="ko-KR" sz="18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156223" y="1990726"/>
            <a:ext cx="477797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 dirty="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If your answer is correct: +2 Points!</a:t>
            </a:r>
          </a:p>
          <a:p>
            <a:pPr marL="214313" indent="-214313">
              <a:buFont typeface="Arial" charset="0"/>
              <a:buChar char="•"/>
            </a:pPr>
            <a:endParaRPr lang="en-US" altLang="ko-KR" sz="1050" dirty="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2171701" y="2575322"/>
            <a:ext cx="4860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Then choose a mystery barrel:</a:t>
            </a:r>
          </a:p>
        </p:txBody>
      </p:sp>
      <p:pic>
        <p:nvPicPr>
          <p:cNvPr id="3080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1" y="3207544"/>
            <a:ext cx="863203" cy="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1" y="3331369"/>
            <a:ext cx="747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47" y="3267885"/>
            <a:ext cx="747872" cy="7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3454004"/>
            <a:ext cx="9298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1935" y="3694510"/>
            <a:ext cx="112990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Sword Fish: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</a:t>
            </a:r>
            <a:b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with another team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01" y="3124200"/>
            <a:ext cx="145375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19046" y="4017399"/>
            <a:ext cx="1240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Angry Rhino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BOMB!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all points.</a:t>
            </a:r>
            <a:endParaRPr lang="ko-KR" altLang="en-US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2253" y="3930253"/>
            <a:ext cx="107989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Golden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7906" y="3919537"/>
            <a:ext cx="1107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Poison</a:t>
            </a:r>
          </a:p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78" y="3154561"/>
            <a:ext cx="1488281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89" y="3124200"/>
            <a:ext cx="1485900" cy="18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75" y="3137297"/>
            <a:ext cx="1377553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7860"/>
            <a:ext cx="6858000" cy="51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60" y="103585"/>
            <a:ext cx="1624013" cy="67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73" y="186928"/>
            <a:ext cx="1197769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136922"/>
            <a:ext cx="1783556" cy="6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40494"/>
            <a:ext cx="2293144" cy="67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타원 12">
            <a:hlinkClick r:id="rId8" action="ppaction://hlinksldjump"/>
          </p:cNvPr>
          <p:cNvSpPr/>
          <p:nvPr/>
        </p:nvSpPr>
        <p:spPr>
          <a:xfrm>
            <a:off x="1331640" y="1546151"/>
            <a:ext cx="1066332" cy="10399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pic>
        <p:nvPicPr>
          <p:cNvPr id="6155" name="Picture 2" descr="http://multiplayerblog.mtv.com/wp-content/uploads/2008/08/donkeyko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7" y="3923110"/>
            <a:ext cx="1470422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타원 15">
            <a:hlinkClick r:id="rId10" action="ppaction://hlinksldjump"/>
          </p:cNvPr>
          <p:cNvSpPr/>
          <p:nvPr/>
        </p:nvSpPr>
        <p:spPr>
          <a:xfrm>
            <a:off x="1341088" y="2931808"/>
            <a:ext cx="1060367" cy="1034084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7" name="타원 16">
            <a:hlinkClick r:id="rId11" action="ppaction://hlinksldjump"/>
          </p:cNvPr>
          <p:cNvSpPr/>
          <p:nvPr/>
        </p:nvSpPr>
        <p:spPr>
          <a:xfrm>
            <a:off x="2595255" y="1570152"/>
            <a:ext cx="1061938" cy="103561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8" name="타원 17">
            <a:hlinkClick r:id="rId12" action="ppaction://hlinksldjump"/>
          </p:cNvPr>
          <p:cNvSpPr/>
          <p:nvPr/>
        </p:nvSpPr>
        <p:spPr>
          <a:xfrm>
            <a:off x="2606401" y="2846036"/>
            <a:ext cx="1104707" cy="1077323"/>
          </a:xfrm>
          <a:prstGeom prst="ellipse">
            <a:avLst/>
          </a:prstGeom>
          <a:solidFill>
            <a:srgbClr val="E10DA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9" name="타원 18">
            <a:hlinkClick r:id="rId13" action="ppaction://hlinksldjump"/>
          </p:cNvPr>
          <p:cNvSpPr/>
          <p:nvPr/>
        </p:nvSpPr>
        <p:spPr>
          <a:xfrm>
            <a:off x="3811831" y="1546152"/>
            <a:ext cx="1055903" cy="1029730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0" name="타원 19">
            <a:hlinkClick r:id="rId14" action="ppaction://hlinksldjump"/>
          </p:cNvPr>
          <p:cNvSpPr/>
          <p:nvPr/>
        </p:nvSpPr>
        <p:spPr>
          <a:xfrm>
            <a:off x="3834751" y="2861969"/>
            <a:ext cx="1091990" cy="10649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6" name="포인트가 5개인 별 5"/>
          <p:cNvSpPr/>
          <p:nvPr/>
        </p:nvSpPr>
        <p:spPr>
          <a:xfrm>
            <a:off x="1412081" y="1610916"/>
            <a:ext cx="906066" cy="909638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8" name="포인트가 5개인 별 27"/>
          <p:cNvSpPr/>
          <p:nvPr/>
        </p:nvSpPr>
        <p:spPr>
          <a:xfrm>
            <a:off x="1412081" y="2937273"/>
            <a:ext cx="923925" cy="96321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2" name="포인트가 5개인 별 31"/>
          <p:cNvSpPr/>
          <p:nvPr/>
        </p:nvSpPr>
        <p:spPr>
          <a:xfrm>
            <a:off x="2612232" y="1594248"/>
            <a:ext cx="1007269" cy="97274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3" name="포인트가 5개인 별 32"/>
          <p:cNvSpPr/>
          <p:nvPr/>
        </p:nvSpPr>
        <p:spPr>
          <a:xfrm>
            <a:off x="2696767" y="2863454"/>
            <a:ext cx="925115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4" name="포인트가 5개인 별 33"/>
          <p:cNvSpPr/>
          <p:nvPr/>
        </p:nvSpPr>
        <p:spPr>
          <a:xfrm>
            <a:off x="3894535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5" name="포인트가 5개인 별 34"/>
          <p:cNvSpPr/>
          <p:nvPr/>
        </p:nvSpPr>
        <p:spPr>
          <a:xfrm>
            <a:off x="3861198" y="2880122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4" name="오른쪽 화살표 3">
            <a:hlinkClick r:id="rId15" action="ppaction://hlinksldjump"/>
          </p:cNvPr>
          <p:cNvSpPr/>
          <p:nvPr/>
        </p:nvSpPr>
        <p:spPr>
          <a:xfrm>
            <a:off x="6861498" y="4411421"/>
            <a:ext cx="1139502" cy="648072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800" b="1" dirty="0">
                <a:solidFill>
                  <a:schemeClr val="tx1"/>
                </a:solidFill>
                <a:latin typeface="HY산B" pitchFamily="18" charset="-127"/>
                <a:ea typeface="HY산B" pitchFamily="18" charset="-127"/>
              </a:rPr>
              <a:t>End</a:t>
            </a:r>
            <a:endParaRPr lang="ko-KR" altLang="en-US" sz="1800" b="1" dirty="0">
              <a:solidFill>
                <a:schemeClr val="tx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23" name="타원 22">
            <a:hlinkClick r:id="rId16" action="ppaction://hlinksldjump"/>
          </p:cNvPr>
          <p:cNvSpPr/>
          <p:nvPr/>
        </p:nvSpPr>
        <p:spPr>
          <a:xfrm>
            <a:off x="5077270" y="1546152"/>
            <a:ext cx="1055903" cy="1029730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4" name="타원 23">
            <a:hlinkClick r:id="rId17" action="ppaction://hlinksldjump"/>
          </p:cNvPr>
          <p:cNvSpPr/>
          <p:nvPr/>
        </p:nvSpPr>
        <p:spPr>
          <a:xfrm>
            <a:off x="5100190" y="2861969"/>
            <a:ext cx="1091990" cy="106492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5" name="포인트가 5개인 별 24"/>
          <p:cNvSpPr/>
          <p:nvPr/>
        </p:nvSpPr>
        <p:spPr>
          <a:xfrm>
            <a:off x="5158979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6" name="포인트가 5개인 별 25"/>
          <p:cNvSpPr/>
          <p:nvPr/>
        </p:nvSpPr>
        <p:spPr>
          <a:xfrm>
            <a:off x="5166123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7" name="타원 26">
            <a:hlinkClick r:id="rId18" action="ppaction://hlinksldjump"/>
          </p:cNvPr>
          <p:cNvSpPr/>
          <p:nvPr/>
        </p:nvSpPr>
        <p:spPr>
          <a:xfrm>
            <a:off x="6319408" y="1546152"/>
            <a:ext cx="1055903" cy="102973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9" name="타원 28">
            <a:hlinkClick r:id="rId19" action="ppaction://hlinksldjump"/>
          </p:cNvPr>
          <p:cNvSpPr/>
          <p:nvPr/>
        </p:nvSpPr>
        <p:spPr>
          <a:xfrm>
            <a:off x="6342328" y="2861969"/>
            <a:ext cx="1091990" cy="1064922"/>
          </a:xfrm>
          <a:prstGeom prst="ellipse">
            <a:avLst/>
          </a:prstGeom>
          <a:solidFill>
            <a:srgbClr val="6633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0" name="포인트가 5개인 별 29"/>
          <p:cNvSpPr/>
          <p:nvPr/>
        </p:nvSpPr>
        <p:spPr>
          <a:xfrm>
            <a:off x="6401991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1" name="포인트가 5개인 별 30"/>
          <p:cNvSpPr/>
          <p:nvPr/>
        </p:nvSpPr>
        <p:spPr>
          <a:xfrm>
            <a:off x="6407944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7172" name="Picture 2" descr="http://gamesareevil.com/wp-content/uploads/2010/11/dkc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0"/>
            <a:ext cx="69032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851466" y="1625969"/>
            <a:ext cx="5142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32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When’s your birthday?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79331" y="2785369"/>
            <a:ext cx="469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It’s in 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8196" name="Picture 2" descr="http://www.hookedgamers.com/images/1814/donkey_kong_country_returns/screenshot_wii_donkey_kong_country_returns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food do you want at your birthday party?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9220" name="Picture 2" descr="http://www.lemagjeuxvideo.com/wp-content/uploads/2010/06/donkey-kong-country-returns-w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9525"/>
            <a:ext cx="6858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모서리가 둥근 직사각형 8">
            <a:extLst>
              <a:ext uri="{FF2B5EF4-FFF2-40B4-BE49-F238E27FC236}">
                <a16:creationId xmlns:a16="http://schemas.microsoft.com/office/drawing/2014/main" id="{C8681D7B-774A-8620-206A-EB487FAC9C64}"/>
              </a:ext>
            </a:extLst>
          </p:cNvPr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E76172A-D515-E2B1-65B8-2711DC04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drinks do you want at your birthday party?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78148-4373-3E39-6DFA-590A94BAA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0244" name="Picture 2" descr="http://www.infendo.com/wp-content/uploads/2010/11/donkey-kong-country-returns-wii1-6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0"/>
            <a:ext cx="68758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55093" y="1810740"/>
            <a:ext cx="5706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8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Where are you from?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04433" y="2943586"/>
            <a:ext cx="45820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from 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1268" name="Picture 4" descr="http://www.hookedgamers.com/images/1814/donkey_kong_country_returns/screenshot_wii_donkey_kong_country_returns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383265" y="32233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2121192-8F71-6DBB-32B2-1E3B290A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How old are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E3D41-F69C-36CC-E7D4-95D35338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_____ years old.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229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2292" name="Picture 2" descr="http://1.bp.blogspot.com/-QH1eb0WPKO8/Tc1_hTzVCYI/AAAAAAAAAzg/akeenC9bAqg/s1600/screenshot_wii_donkey_kong_country_returns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“W”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water, window, white, 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gamershell.com/static/screenshots/22384/513772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0"/>
            <a:ext cx="6877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D55CE-C91F-E7B9-1692-926C6744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“J”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191A3-51A1-EC61-1F83-5A4C27B3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jam, juice, jump, 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519851" y="158903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52541" y="3055568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</a:t>
            </a:r>
            <a:r>
              <a:rPr lang="en" sz="3600" b="1" smtClean="0"/>
              <a:t>chant!</a:t>
            </a:r>
            <a:endParaRPr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ameranx.com/images/updates/12904429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5619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85888" y="465535"/>
            <a:ext cx="57066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I am having a birthday ____ with my friends.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0756" y="4137925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party</a:t>
            </a:r>
          </a:p>
        </p:txBody>
      </p:sp>
      <p:pic>
        <p:nvPicPr>
          <p:cNvPr id="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A1230963-9155-312F-8C67-91AE6352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1536926"/>
            <a:ext cx="3743089" cy="249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1966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42" y="215622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25467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2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3" y="2159794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22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31" y="1007269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60" y="2582467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47" y="96083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2638425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2" y="2624138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69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8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078707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3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162176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106799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94" y="1020366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72" y="1044178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370535"/>
            <a:ext cx="1728788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4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19" y="2728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17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2728913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1" y="117157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28" y="1172766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2" y="117038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3" y="2415779"/>
            <a:ext cx="1593056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92" y="2172891"/>
            <a:ext cx="1516856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74" y="2173156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97" y="1798862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22" y="2337928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91" y="99298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732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1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388B8-CFC3-7AFE-8D6D-41780A8D9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" y="50800"/>
            <a:ext cx="7302500" cy="5041900"/>
          </a:xfrm>
          <a:prstGeom prst="rect">
            <a:avLst/>
          </a:prstGeom>
        </p:spPr>
      </p:pic>
      <p:pic>
        <p:nvPicPr>
          <p:cNvPr id="3" name="Track 46">
            <a:hlinkClick r:id="" action="ppaction://media"/>
            <a:extLst>
              <a:ext uri="{FF2B5EF4-FFF2-40B4-BE49-F238E27FC236}">
                <a16:creationId xmlns:a16="http://schemas.microsoft.com/office/drawing/2014/main" id="{5F166136-4F65-8943-6BDF-8C4297499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88" y="5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0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3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301" y="3270762"/>
            <a:ext cx="2556600" cy="713400"/>
          </a:xfrm>
        </p:spPr>
        <p:txBody>
          <a:bodyPr/>
          <a:lstStyle/>
          <a:p>
            <a:r>
              <a:rPr lang="en-VN" sz="4000" b="1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483"/>
            <a:ext cx="8822455" cy="4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770461" y="169411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Activity 4</a:t>
            </a:r>
            <a:endParaRPr sz="48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67595" y="2589507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Read </a:t>
            </a:r>
            <a:r>
              <a:rPr lang="en" sz="3200" b="1"/>
              <a:t>and </a:t>
            </a:r>
            <a:r>
              <a:rPr lang="en" sz="3200" b="1" smtClean="0"/>
              <a:t>circle.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61" y="244609"/>
            <a:ext cx="7704000" cy="572700"/>
          </a:xfrm>
        </p:spPr>
        <p:txBody>
          <a:bodyPr/>
          <a:lstStyle/>
          <a:p>
            <a:r>
              <a:rPr lang="en-VN" sz="4000" smtClean="0"/>
              <a:t>Read</a:t>
            </a:r>
            <a:r>
              <a:rPr lang="en-US" sz="4000" smtClean="0"/>
              <a:t>.</a:t>
            </a:r>
            <a:endParaRPr lang="en-VN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1D43B-4639-3453-94C9-DDD46D5CE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" t="15459"/>
          <a:stretch/>
        </p:blipFill>
        <p:spPr>
          <a:xfrm>
            <a:off x="164586" y="1078516"/>
            <a:ext cx="8814828" cy="32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2" y="3758141"/>
            <a:ext cx="8799261" cy="958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smtClean="0"/>
              <a:t>Circle</a:t>
            </a:r>
            <a:r>
              <a:rPr lang="en-US" sz="4000" smtClean="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752508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3137769" y="1816274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49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" y="3751384"/>
            <a:ext cx="8572647" cy="1031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smtClean="0"/>
              <a:t>Circle</a:t>
            </a:r>
            <a:r>
              <a:rPr lang="en-US" sz="4000" smtClean="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688931" y="42253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1334021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4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8" y="3927441"/>
            <a:ext cx="8944141" cy="1020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smtClean="0"/>
              <a:t>Circle</a:t>
            </a:r>
            <a:r>
              <a:rPr lang="en-US" sz="4000" smtClean="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32925" y="443763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5455084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333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8757</TotalTime>
  <Words>696</Words>
  <Application>Microsoft Office PowerPoint</Application>
  <PresentationFormat>On-screen Show (16:9)</PresentationFormat>
  <Paragraphs>132</Paragraphs>
  <Slides>42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굴림</vt:lpstr>
      <vt:lpstr>Sport Day</vt:lpstr>
      <vt:lpstr>HY수평선B</vt:lpstr>
      <vt:lpstr>Calibri</vt:lpstr>
      <vt:lpstr>Exo 2</vt:lpstr>
      <vt:lpstr>Roboto Condensed Light</vt:lpstr>
      <vt:lpstr>Comic Sans MS</vt:lpstr>
      <vt:lpstr>맑은 고딕</vt:lpstr>
      <vt:lpstr>HY산B</vt:lpstr>
      <vt:lpstr>Fredoka One</vt:lpstr>
      <vt:lpstr>Arial</vt:lpstr>
      <vt:lpstr>HY목각파임B</vt:lpstr>
      <vt:lpstr>Physics Class for Kids: Kinetic Energy by Slidesgo</vt:lpstr>
      <vt:lpstr>Custom Design</vt:lpstr>
      <vt:lpstr>PowerPoint Presentation</vt:lpstr>
      <vt:lpstr>My birthday  party</vt:lpstr>
      <vt:lpstr>Warm-up</vt:lpstr>
      <vt:lpstr>PowerPoint Presentation</vt:lpstr>
      <vt:lpstr>Activity 4</vt:lpstr>
      <vt:lpstr>Read.</vt:lpstr>
      <vt:lpstr>Circle.</vt:lpstr>
      <vt:lpstr>Circle.</vt:lpstr>
      <vt:lpstr>Circle.</vt:lpstr>
      <vt:lpstr>Circle.</vt:lpstr>
      <vt:lpstr>Look and check.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Giang Do</cp:lastModifiedBy>
  <cp:revision>44</cp:revision>
  <dcterms:modified xsi:type="dcterms:W3CDTF">2023-06-07T07:34:48Z</dcterms:modified>
</cp:coreProperties>
</file>