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70" r:id="rId5"/>
    <p:sldId id="271" r:id="rId6"/>
    <p:sldId id="272" r:id="rId7"/>
    <p:sldId id="273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441" autoAdjust="0"/>
  </p:normalViewPr>
  <p:slideViewPr>
    <p:cSldViewPr>
      <p:cViewPr varScale="1">
        <p:scale>
          <a:sx n="50" d="100"/>
          <a:sy n="50" d="100"/>
        </p:scale>
        <p:origin x="614" y="53"/>
      </p:cViewPr>
      <p:guideLst>
        <p:guide orient="horz" pos="2880"/>
        <p:guide pos="5127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18" Type="http://schemas.openxmlformats.org/officeDocument/2006/relationships/hyperlink" Target="Cau%20hoi/Cau%203.pptx" TargetMode="Externa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hyperlink" Target="Cau%20hoi/Cau%205.pptx" TargetMode="External"/><Relationship Id="rId20" Type="http://schemas.openxmlformats.org/officeDocument/2006/relationships/hyperlink" Target="Cau%20hoi/Cau%204.pptx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hyperlink" Target="Cau%20hoi/Cau%202.pptx" TargetMode="External"/><Relationship Id="rId19" Type="http://schemas.openxmlformats.org/officeDocument/2006/relationships/image" Target="../media/image18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hyperlink" Target="Cau%20hoi/Cau%201.pptx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hyperlink" Target="Van%20dung/Cau%206.pptx" TargetMode="External"/><Relationship Id="rId18" Type="http://schemas.openxmlformats.org/officeDocument/2006/relationships/image" Target="../media/image32.jpeg"/><Relationship Id="rId3" Type="http://schemas.openxmlformats.org/officeDocument/2006/relationships/hyperlink" Target="Van%20dung/Cau%201.pptx" TargetMode="External"/><Relationship Id="rId7" Type="http://schemas.openxmlformats.org/officeDocument/2006/relationships/hyperlink" Target="Van%20dung/Cau%203.pptx" TargetMode="External"/><Relationship Id="rId12" Type="http://schemas.openxmlformats.org/officeDocument/2006/relationships/image" Target="../media/image29.jpeg"/><Relationship Id="rId17" Type="http://schemas.openxmlformats.org/officeDocument/2006/relationships/hyperlink" Target="Van%20dung/Cau%208.pptx" TargetMode="External"/><Relationship Id="rId2" Type="http://schemas.openxmlformats.org/officeDocument/2006/relationships/image" Target="../media/image24.gif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hyperlink" Target="Van%20dung/Cau%205.pptx" TargetMode="External"/><Relationship Id="rId5" Type="http://schemas.openxmlformats.org/officeDocument/2006/relationships/hyperlink" Target="Van%20dung/Cau%202.pptx" TargetMode="External"/><Relationship Id="rId15" Type="http://schemas.openxmlformats.org/officeDocument/2006/relationships/hyperlink" Target="Van%20dung/Cau%207.pptx" TargetMode="External"/><Relationship Id="rId10" Type="http://schemas.openxmlformats.org/officeDocument/2006/relationships/image" Target="../media/image28.jpeg"/><Relationship Id="rId4" Type="http://schemas.openxmlformats.org/officeDocument/2006/relationships/image" Target="../media/image25.jpeg"/><Relationship Id="rId9" Type="http://schemas.openxmlformats.org/officeDocument/2006/relationships/hyperlink" Target="Van%20dung/Cau%204.pptx" TargetMode="External"/><Relationship Id="rId1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: BẢNG CHIA 8 (T1)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479" y="623077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14" y="587579"/>
            <a:ext cx="10553399" cy="3165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6" y="-63840"/>
            <a:ext cx="3726165" cy="37214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5027425" y="37039"/>
            <a:ext cx="4492395" cy="1107996"/>
          </a:xfrm>
          <a:prstGeom prst="rect">
            <a:avLst/>
          </a:prstGeom>
          <a:noFill/>
        </p:spPr>
        <p:txBody>
          <a:bodyPr wrap="none" lIns="122018" tIns="61009" rIns="122018" bIns="61009">
            <a:spAutoFit/>
          </a:bodyPr>
          <a:lstStyle/>
          <a:p>
            <a:pPr algn="ctr"/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04" y="2235708"/>
            <a:ext cx="661238" cy="58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44" y="2514107"/>
            <a:ext cx="661238" cy="58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83" y="1755613"/>
            <a:ext cx="661238" cy="58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01" y="2222007"/>
            <a:ext cx="661238" cy="58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376" y="1956308"/>
            <a:ext cx="661238" cy="58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274" y="1840005"/>
            <a:ext cx="661238" cy="58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23" y="2474665"/>
            <a:ext cx="661238" cy="58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28" y="1840005"/>
            <a:ext cx="661238" cy="584200"/>
          </a:xfrm>
          <a:prstGeom prst="rect">
            <a:avLst/>
          </a:prstGeom>
        </p:spPr>
      </p:pic>
      <p:pic>
        <p:nvPicPr>
          <p:cNvPr id="14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94966" y="3542299"/>
            <a:ext cx="813832" cy="81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9883826" flipH="1" flipV="1">
            <a:off x="2774559" y="4661464"/>
            <a:ext cx="4505732" cy="2139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62897" flipH="1">
            <a:off x="-418366" y="5515192"/>
            <a:ext cx="6323575" cy="32839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 flipH="1">
            <a:off x="234692" y="3177698"/>
            <a:ext cx="5965754" cy="3279813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pres?slideindex=1&amp;slidetitle="/>
            <a:extLst>
              <a:ext uri="{FF2B5EF4-FFF2-40B4-BE49-F238E27FC236}">
                <a16:creationId xmlns=""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60" y="5679231"/>
            <a:ext cx="1165244" cy="21697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32587" y="6261376"/>
            <a:ext cx="606578" cy="6299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128529" y="5954781"/>
            <a:ext cx="606578" cy="6299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201774" y="6891312"/>
            <a:ext cx="606578" cy="629936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pres?slideindex=1&amp;slidetitle="/>
            <a:extLst>
              <a:ext uri="{FF2B5EF4-FFF2-40B4-BE49-F238E27FC236}">
                <a16:creationId xmlns=""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15" y="3600830"/>
            <a:ext cx="980180" cy="18581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865401" y="3810267"/>
            <a:ext cx="606578" cy="629936"/>
          </a:xfrm>
          <a:prstGeom prst="rect">
            <a:avLst/>
          </a:prstGeom>
        </p:spPr>
      </p:pic>
      <p:pic>
        <p:nvPicPr>
          <p:cNvPr id="24" name="Picture 23">
            <a:hlinkClick r:id="rId16" action="ppaction://hlinkpres?slideindex=1&amp;slidetitle="/>
            <a:extLst>
              <a:ext uri="{FF2B5EF4-FFF2-40B4-BE49-F238E27FC236}">
                <a16:creationId xmlns=""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64" y="6269749"/>
            <a:ext cx="1050564" cy="2063096"/>
          </a:xfrm>
          <a:prstGeom prst="rect">
            <a:avLst/>
          </a:prstGeom>
        </p:spPr>
      </p:pic>
      <p:pic>
        <p:nvPicPr>
          <p:cNvPr id="25" name="Picture 24">
            <a:hlinkClick r:id="rId18" action="ppaction://hlinkpres?slideindex=1&amp;slidetitle="/>
            <a:extLst>
              <a:ext uri="{FF2B5EF4-FFF2-40B4-BE49-F238E27FC236}">
                <a16:creationId xmlns=""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82" y="6784856"/>
            <a:ext cx="1083932" cy="2297259"/>
          </a:xfrm>
          <a:prstGeom prst="rect">
            <a:avLst/>
          </a:prstGeom>
        </p:spPr>
      </p:pic>
      <p:pic>
        <p:nvPicPr>
          <p:cNvPr id="26" name="Picture 25">
            <a:hlinkClick r:id="rId20" action="ppaction://hlinkpres?slideindex=1&amp;slidetitle="/>
            <a:extLst>
              <a:ext uri="{FF2B5EF4-FFF2-40B4-BE49-F238E27FC236}">
                <a16:creationId xmlns=""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02" y="4480159"/>
            <a:ext cx="1065009" cy="20205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786439" y="4376441"/>
            <a:ext cx="606578" cy="62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</a:rPr>
              <a:t>Bài: BẢNG CHIA 8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25332" r="13495" b="17779"/>
          <a:stretch/>
        </p:blipFill>
        <p:spPr bwMode="auto">
          <a:xfrm>
            <a:off x="549579" y="2362200"/>
            <a:ext cx="14827740" cy="64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04119" y="1600200"/>
            <a:ext cx="236314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phá:</a:t>
            </a:r>
            <a:endParaRPr lang="en-US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08833" y="428596"/>
            <a:ext cx="236314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phá:</a:t>
            </a:r>
            <a:endParaRPr lang="en-US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28222" r="18370" b="31111"/>
          <a:stretch/>
        </p:blipFill>
        <p:spPr bwMode="auto">
          <a:xfrm>
            <a:off x="-718665" y="2481250"/>
            <a:ext cx="14841097" cy="814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35381" r="71264" b="60438"/>
          <a:stretch/>
        </p:blipFill>
        <p:spPr bwMode="auto">
          <a:xfrm>
            <a:off x="3689128" y="4079697"/>
            <a:ext cx="124879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35381" r="71264" b="60438"/>
          <a:stretch/>
        </p:blipFill>
        <p:spPr bwMode="auto">
          <a:xfrm>
            <a:off x="7041957" y="4648200"/>
            <a:ext cx="124879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35381" r="71264" b="60438"/>
          <a:stretch/>
        </p:blipFill>
        <p:spPr bwMode="auto">
          <a:xfrm>
            <a:off x="12314783" y="-254600"/>
            <a:ext cx="124879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23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08833" y="785786"/>
            <a:ext cx="3106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Luyện tập:</a:t>
            </a:r>
            <a:endParaRPr lang="en-US" sz="40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 t="32000" r="66872" b="59333"/>
          <a:stretch/>
        </p:blipFill>
        <p:spPr bwMode="auto">
          <a:xfrm>
            <a:off x="983714" y="1428729"/>
            <a:ext cx="3797019" cy="144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9656" r="63998" b="42000"/>
          <a:stretch/>
        </p:blipFill>
        <p:spPr bwMode="auto">
          <a:xfrm>
            <a:off x="1341753" y="2934520"/>
            <a:ext cx="4310590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9" t="39656" r="40296" b="42000"/>
          <a:stretch/>
        </p:blipFill>
        <p:spPr bwMode="auto">
          <a:xfrm>
            <a:off x="6567132" y="2934520"/>
            <a:ext cx="4923987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5" t="39656" r="23245" b="42000"/>
          <a:stretch/>
        </p:blipFill>
        <p:spPr bwMode="auto">
          <a:xfrm>
            <a:off x="11572640" y="2934520"/>
            <a:ext cx="2814079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05149" y="3036518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6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6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5149" y="4343400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6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6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05149" y="5638800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6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6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83021" y="302191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6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6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83021" y="4328797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6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6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83021" y="5624197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6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6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849573" y="3042813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6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6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849573" y="434969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6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6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49573" y="564509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6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6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6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51709" y="642910"/>
            <a:ext cx="4929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Luyện tập:</a:t>
            </a:r>
            <a:endParaRPr lang="en-US" sz="40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29333" r="72841" b="62436"/>
          <a:stretch/>
        </p:blipFill>
        <p:spPr bwMode="auto">
          <a:xfrm>
            <a:off x="994519" y="1285852"/>
            <a:ext cx="4071966" cy="142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23331" y="3032760"/>
            <a:ext cx="4510881" cy="5410200"/>
            <a:chOff x="442119" y="3154680"/>
            <a:chExt cx="4510881" cy="541020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6" t="38996" r="65400" b="38223"/>
            <a:stretch/>
          </p:blipFill>
          <p:spPr bwMode="auto">
            <a:xfrm>
              <a:off x="442119" y="3154680"/>
              <a:ext cx="451088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951507" y="37338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4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32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32 : 4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51902" y="3002280"/>
            <a:ext cx="4457701" cy="5410200"/>
            <a:chOff x="5912131" y="3002280"/>
            <a:chExt cx="4457701" cy="5410200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41" t="38996" r="43200" b="38223"/>
            <a:stretch/>
          </p:blipFill>
          <p:spPr bwMode="auto">
            <a:xfrm>
              <a:off x="5912131" y="3002280"/>
              <a:ext cx="445770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6309519" y="35052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7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56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56 : 7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285538" y="3009900"/>
            <a:ext cx="4457701" cy="5410200"/>
            <a:chOff x="11285538" y="3009900"/>
            <a:chExt cx="4457701" cy="541020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54" t="38996" r="21488" b="38223"/>
            <a:stretch/>
          </p:blipFill>
          <p:spPr bwMode="auto">
            <a:xfrm>
              <a:off x="11285538" y="3009900"/>
              <a:ext cx="445770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11948319" y="35052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6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48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48 : 6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3261519" y="35814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5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32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5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5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496459" y="35052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5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56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5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5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662819" y="35052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5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48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5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5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855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" y="8657550"/>
            <a:ext cx="8138318" cy="446425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37285" y="8656936"/>
            <a:ext cx="8138318" cy="44642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52403" y="4134377"/>
            <a:ext cx="8127999" cy="446992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8138318" cy="446425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21" y="1"/>
            <a:ext cx="8138318" cy="44642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77568" y="4152077"/>
            <a:ext cx="8751147" cy="446992"/>
          </a:xfrm>
          <a:prstGeom prst="rect">
            <a:avLst/>
          </a:prstGeom>
        </p:spPr>
      </p:pic>
      <p:pic>
        <p:nvPicPr>
          <p:cNvPr id="133" name="Picture 6" descr="HỘP QUÀ NGẪU NHIÊN TẶNG CHO SẢN PHẨM ĐƯỢC CHỌN CỦA GIAN HÀNG - Bộ chăm sóc  da mặt | TheFaceHolic.com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7894" r="11747" b="9334"/>
          <a:stretch/>
        </p:blipFill>
        <p:spPr bwMode="auto">
          <a:xfrm>
            <a:off x="885890" y="2293168"/>
            <a:ext cx="2197346" cy="247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8" descr="Hộp quà vuông trụ G4999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2" t="10078" r="18575" b="9638"/>
          <a:stretch/>
        </p:blipFill>
        <p:spPr bwMode="auto">
          <a:xfrm>
            <a:off x="4674447" y="2329653"/>
            <a:ext cx="2256688" cy="247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0" descr="Hộp quà bí ẩn -Tri ân khách hàng thân yêu WINVN | Lazada.vn">
            <a:hlinkClick r:id="rId7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8296" r="2860" b="7082"/>
          <a:stretch/>
        </p:blipFill>
        <p:spPr bwMode="auto">
          <a:xfrm>
            <a:off x="8680874" y="2519681"/>
            <a:ext cx="2349552" cy="24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2" descr="Hộp quà nhỏ có nơ - Gift shop: qua tang sinh nhat y nghia, qua luu niem,  trang suc han quoc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0" t="17492" r="13238" b="11295"/>
          <a:stretch/>
        </p:blipFill>
        <p:spPr bwMode="auto">
          <a:xfrm>
            <a:off x="12612541" y="2519681"/>
            <a:ext cx="2402657" cy="24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4" descr="Hộp Quà Bí Ẩn | Lazada.vn: Mua bán trực tuyến Quà tặng với giá rẻ |  Lazada.vn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8614" r="10377" b="10063"/>
          <a:stretch/>
        </p:blipFill>
        <p:spPr bwMode="auto">
          <a:xfrm>
            <a:off x="885891" y="5549979"/>
            <a:ext cx="2197346" cy="250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6" descr="Cách Chọn Hộp Quà Sinh Nhật Sao Cho ý Nghĩa Nhất -">
            <a:hlinkClick r:id="rId1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9" r="11669"/>
          <a:stretch/>
        </p:blipFill>
        <p:spPr bwMode="auto">
          <a:xfrm>
            <a:off x="4674448" y="5499999"/>
            <a:ext cx="2231158" cy="25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8" descr="Món quà bất ngờ nhỏ cho khách hàng - Mỹ Phẩm &amp; Sản phẩm chăm sóc khác |  innisfreez.com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1896" r="13375" b="15211"/>
          <a:stretch/>
        </p:blipFill>
        <p:spPr bwMode="auto">
          <a:xfrm>
            <a:off x="8796122" y="5701923"/>
            <a:ext cx="2374336" cy="235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0" descr="Thẻ quà tặng quà Giáng sinh - Chấm trắng Hộp Quà với PNG Yêu Ảnh png tải về  - Miễn phí trong suốt Hộp png Tải về.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t="4115" r="14826" b="1675"/>
          <a:stretch/>
        </p:blipFill>
        <p:spPr bwMode="auto">
          <a:xfrm>
            <a:off x="12715197" y="5701923"/>
            <a:ext cx="2197346" cy="235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/>
          <p:cNvSpPr/>
          <p:nvPr/>
        </p:nvSpPr>
        <p:spPr>
          <a:xfrm>
            <a:off x="4531458" y="542687"/>
            <a:ext cx="7246811" cy="1107996"/>
          </a:xfrm>
          <a:prstGeom prst="rect">
            <a:avLst/>
          </a:prstGeom>
          <a:noFill/>
        </p:spPr>
        <p:txBody>
          <a:bodyPr wrap="none" lIns="122018" tIns="61009" rIns="122018" bIns="610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4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7707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140</Words>
  <Application>Microsoft Office PowerPoint</Application>
  <PresentationFormat>Custom</PresentationFormat>
  <Paragraphs>43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214</cp:revision>
  <dcterms:created xsi:type="dcterms:W3CDTF">2022-07-10T01:37:20Z</dcterms:created>
  <dcterms:modified xsi:type="dcterms:W3CDTF">2025-11-02T14:11:29Z</dcterms:modified>
</cp:coreProperties>
</file>