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309" r:id="rId3"/>
    <p:sldId id="304" r:id="rId4"/>
    <p:sldId id="301" r:id="rId5"/>
    <p:sldId id="302" r:id="rId6"/>
    <p:sldId id="294" r:id="rId7"/>
    <p:sldId id="293" r:id="rId8"/>
    <p:sldId id="290" r:id="rId9"/>
    <p:sldId id="298" r:id="rId10"/>
    <p:sldId id="305" r:id="rId11"/>
    <p:sldId id="292" r:id="rId12"/>
    <p:sldId id="306" r:id="rId13"/>
    <p:sldId id="307" r:id="rId14"/>
    <p:sldId id="295" r:id="rId15"/>
    <p:sldId id="282" r:id="rId16"/>
    <p:sldId id="297" r:id="rId17"/>
    <p:sldId id="308" r:id="rId18"/>
    <p:sldId id="268" r:id="rId1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29"/>
    <a:srgbClr val="88DFE8"/>
    <a:srgbClr val="FFDB69"/>
    <a:srgbClr val="FEF4EC"/>
    <a:srgbClr val="F688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05D04-F59B-4F41-B197-B993A3E6B7A2}" v="85" dt="2022-08-17T22:03:46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330" autoAdjust="0"/>
    <p:restoredTop sz="94660"/>
  </p:normalViewPr>
  <p:slideViewPr>
    <p:cSldViewPr>
      <p:cViewPr>
        <p:scale>
          <a:sx n="53" d="100"/>
          <a:sy n="53" d="100"/>
        </p:scale>
        <p:origin x="-792" y="-41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A5405D04-F59B-4F41-B197-B993A3E6B7A2}"/>
    <pc:docChg chg="undo redo custSel addSld delSld modSld sldOrd">
      <pc:chgData name="T H" userId="270efafb50020bd6" providerId="LiveId" clId="{A5405D04-F59B-4F41-B197-B993A3E6B7A2}" dt="2022-08-17T22:03:46.856" v="669"/>
      <pc:docMkLst>
        <pc:docMk/>
      </pc:docMkLst>
      <pc:sldChg chg="modSp mod ord">
        <pc:chgData name="T H" userId="270efafb50020bd6" providerId="LiveId" clId="{A5405D04-F59B-4F41-B197-B993A3E6B7A2}" dt="2022-08-17T22:00:52.359" v="662" actId="20577"/>
        <pc:sldMkLst>
          <pc:docMk/>
          <pc:sldMk cId="562573195" sldId="256"/>
        </pc:sldMkLst>
        <pc:spChg chg="mod">
          <ac:chgData name="T H" userId="270efafb50020bd6" providerId="LiveId" clId="{A5405D04-F59B-4F41-B197-B993A3E6B7A2}" dt="2022-08-17T22:00:52.359" v="662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 ord">
        <pc:chgData name="T H" userId="270efafb50020bd6" providerId="LiveId" clId="{A5405D04-F59B-4F41-B197-B993A3E6B7A2}" dt="2022-08-17T20:51:45.867" v="330" actId="2696"/>
        <pc:sldMkLst>
          <pc:docMk/>
          <pc:sldMk cId="2365650238" sldId="258"/>
        </pc:sldMkLst>
      </pc:sldChg>
      <pc:sldChg chg="addSp delSp modSp mod modAnim">
        <pc:chgData name="T H" userId="270efafb50020bd6" providerId="LiveId" clId="{A5405D04-F59B-4F41-B197-B993A3E6B7A2}" dt="2022-08-17T20:52:36.100" v="331"/>
        <pc:sldMkLst>
          <pc:docMk/>
          <pc:sldMk cId="1422112581" sldId="277"/>
        </pc:sldMkLst>
        <pc:spChg chg="add del mod">
          <ac:chgData name="T H" userId="270efafb50020bd6" providerId="LiveId" clId="{A5405D04-F59B-4F41-B197-B993A3E6B7A2}" dt="2022-08-17T20:08:05.662" v="169" actId="478"/>
          <ac:spMkLst>
            <pc:docMk/>
            <pc:sldMk cId="1422112581" sldId="277"/>
            <ac:spMk id="12" creationId="{24C72235-8704-5986-ADDC-CB33DE4637AE}"/>
          </ac:spMkLst>
        </pc:spChg>
        <pc:spChg chg="add mod">
          <ac:chgData name="T H" userId="270efafb50020bd6" providerId="LiveId" clId="{A5405D04-F59B-4F41-B197-B993A3E6B7A2}" dt="2022-08-17T20:26:31.631" v="252" actId="113"/>
          <ac:spMkLst>
            <pc:docMk/>
            <pc:sldMk cId="1422112581" sldId="277"/>
            <ac:spMk id="13" creationId="{7908674C-0C49-0165-4DF3-DBB7861E7EF8}"/>
          </ac:spMkLst>
        </pc:spChg>
        <pc:spChg chg="add mod">
          <ac:chgData name="T H" userId="270efafb50020bd6" providerId="LiveId" clId="{A5405D04-F59B-4F41-B197-B993A3E6B7A2}" dt="2022-08-17T20:26:01.074" v="242" actId="20577"/>
          <ac:spMkLst>
            <pc:docMk/>
            <pc:sldMk cId="1422112581" sldId="277"/>
            <ac:spMk id="17" creationId="{40703AA0-107A-1BBC-686E-3DD7543EDAAD}"/>
          </ac:spMkLst>
        </pc:spChg>
        <pc:spChg chg="del">
          <ac:chgData name="T H" userId="270efafb50020bd6" providerId="LiveId" clId="{A5405D04-F59B-4F41-B197-B993A3E6B7A2}" dt="2022-08-17T17:29:56.617" v="2" actId="478"/>
          <ac:spMkLst>
            <pc:docMk/>
            <pc:sldMk cId="1422112581" sldId="277"/>
            <ac:spMk id="18" creationId="{00000000-0000-0000-0000-000000000000}"/>
          </ac:spMkLst>
        </pc:spChg>
        <pc:spChg chg="add mod">
          <ac:chgData name="T H" userId="270efafb50020bd6" providerId="LiveId" clId="{A5405D04-F59B-4F41-B197-B993A3E6B7A2}" dt="2022-08-17T20:26:11.023" v="247" actId="1076"/>
          <ac:spMkLst>
            <pc:docMk/>
            <pc:sldMk cId="1422112581" sldId="277"/>
            <ac:spMk id="20" creationId="{1BE79BB9-F71C-E7AB-D55D-20D064E84922}"/>
          </ac:spMkLst>
        </pc:spChg>
        <pc:spChg chg="add mod">
          <ac:chgData name="T H" userId="270efafb50020bd6" providerId="LiveId" clId="{A5405D04-F59B-4F41-B197-B993A3E6B7A2}" dt="2022-08-17T20:26:41.961" v="253" actId="255"/>
          <ac:spMkLst>
            <pc:docMk/>
            <pc:sldMk cId="1422112581" sldId="277"/>
            <ac:spMk id="22" creationId="{AF8295E9-7949-A116-C845-91905E48062B}"/>
          </ac:spMkLst>
        </pc:spChg>
        <pc:spChg chg="mod">
          <ac:chgData name="T H" userId="270efafb50020bd6" providerId="LiveId" clId="{A5405D04-F59B-4F41-B197-B993A3E6B7A2}" dt="2022-08-17T17:31:10.426" v="95" actId="20577"/>
          <ac:spMkLst>
            <pc:docMk/>
            <pc:sldMk cId="1422112581" sldId="277"/>
            <ac:spMk id="45" creationId="{00000000-0000-0000-0000-000000000000}"/>
          </ac:spMkLst>
        </pc:spChg>
        <pc:spChg chg="mod">
          <ac:chgData name="T H" userId="270efafb50020bd6" providerId="LiveId" clId="{A5405D04-F59B-4F41-B197-B993A3E6B7A2}" dt="2022-08-17T20:17:24.832" v="205" actId="1076"/>
          <ac:spMkLst>
            <pc:docMk/>
            <pc:sldMk cId="1422112581" sldId="277"/>
            <ac:spMk id="46" creationId="{00000000-0000-0000-0000-000000000000}"/>
          </ac:spMkLst>
        </pc:spChg>
        <pc:picChg chg="add del mod modCrop">
          <ac:chgData name="T H" userId="270efafb50020bd6" providerId="LiveId" clId="{A5405D04-F59B-4F41-B197-B993A3E6B7A2}" dt="2022-08-17T20:04:02.844" v="148" actId="478"/>
          <ac:picMkLst>
            <pc:docMk/>
            <pc:sldMk cId="1422112581" sldId="277"/>
            <ac:picMk id="9" creationId="{0709A44C-4C03-5F04-E68C-A0F68E622010}"/>
          </ac:picMkLst>
        </pc:picChg>
        <pc:picChg chg="add del mod">
          <ac:chgData name="T H" userId="270efafb50020bd6" providerId="LiveId" clId="{A5405D04-F59B-4F41-B197-B993A3E6B7A2}" dt="2022-08-17T20:05:32.638" v="159" actId="478"/>
          <ac:picMkLst>
            <pc:docMk/>
            <pc:sldMk cId="1422112581" sldId="277"/>
            <ac:picMk id="11" creationId="{4719276D-C6B0-8405-903F-B398544228FB}"/>
          </ac:picMkLst>
        </pc:picChg>
        <pc:picChg chg="del">
          <ac:chgData name="T H" userId="270efafb50020bd6" providerId="LiveId" clId="{A5405D04-F59B-4F41-B197-B993A3E6B7A2}" dt="2022-08-17T17:32:07.692" v="96" actId="478"/>
          <ac:picMkLst>
            <pc:docMk/>
            <pc:sldMk cId="1422112581" sldId="277"/>
            <ac:picMk id="14" creationId="{00000000-0000-0000-0000-000000000000}"/>
          </ac:picMkLst>
        </pc:picChg>
        <pc:picChg chg="add mod modCrop">
          <ac:chgData name="T H" userId="270efafb50020bd6" providerId="LiveId" clId="{A5405D04-F59B-4F41-B197-B993A3E6B7A2}" dt="2022-08-17T20:04:46.147" v="156" actId="14100"/>
          <ac:picMkLst>
            <pc:docMk/>
            <pc:sldMk cId="1422112581" sldId="277"/>
            <ac:picMk id="16" creationId="{95A7C72B-0C0A-3B0E-1A9D-3382F79F4E2A}"/>
          </ac:picMkLst>
        </pc:picChg>
        <pc:picChg chg="del">
          <ac:chgData name="T H" userId="270efafb50020bd6" providerId="LiveId" clId="{A5405D04-F59B-4F41-B197-B993A3E6B7A2}" dt="2022-08-17T17:32:09.620" v="97" actId="478"/>
          <ac:picMkLst>
            <pc:docMk/>
            <pc:sldMk cId="1422112581" sldId="277"/>
            <ac:picMk id="2050" creationId="{00000000-0000-0000-0000-000000000000}"/>
          </ac:picMkLst>
        </pc:picChg>
      </pc:sldChg>
      <pc:sldChg chg="addSp delSp modSp mod modAnim">
        <pc:chgData name="T H" userId="270efafb50020bd6" providerId="LiveId" clId="{A5405D04-F59B-4F41-B197-B993A3E6B7A2}" dt="2022-08-17T22:03:08.441" v="664"/>
        <pc:sldMkLst>
          <pc:docMk/>
          <pc:sldMk cId="1427931253" sldId="278"/>
        </pc:sldMkLst>
        <pc:spChg chg="mod">
          <ac:chgData name="T H" userId="270efafb50020bd6" providerId="LiveId" clId="{A5405D04-F59B-4F41-B197-B993A3E6B7A2}" dt="2022-08-17T21:56:58.161" v="594" actId="478"/>
          <ac:spMkLst>
            <pc:docMk/>
            <pc:sldMk cId="1427931253" sldId="278"/>
            <ac:spMk id="5" creationId="{00000000-0000-0000-0000-000000000000}"/>
          </ac:spMkLst>
        </pc:spChg>
        <pc:spChg chg="mod">
          <ac:chgData name="T H" userId="270efafb50020bd6" providerId="LiveId" clId="{A5405D04-F59B-4F41-B197-B993A3E6B7A2}" dt="2022-08-17T21:56:58.161" v="594" actId="478"/>
          <ac:spMkLst>
            <pc:docMk/>
            <pc:sldMk cId="1427931253" sldId="278"/>
            <ac:spMk id="6" creationId="{00000000-0000-0000-0000-000000000000}"/>
          </ac:spMkLst>
        </pc:spChg>
        <pc:spChg chg="add mod">
          <ac:chgData name="T H" userId="270efafb50020bd6" providerId="LiveId" clId="{A5405D04-F59B-4F41-B197-B993A3E6B7A2}" dt="2022-08-17T21:57:17.319" v="598" actId="1076"/>
          <ac:spMkLst>
            <pc:docMk/>
            <pc:sldMk cId="1427931253" sldId="278"/>
            <ac:spMk id="13" creationId="{974CA387-DFB7-086E-456D-8ACF7B8FC685}"/>
          </ac:spMkLst>
        </pc:spChg>
        <pc:spChg chg="add mod">
          <ac:chgData name="T H" userId="270efafb50020bd6" providerId="LiveId" clId="{A5405D04-F59B-4F41-B197-B993A3E6B7A2}" dt="2022-08-17T21:57:20.339" v="599" actId="1076"/>
          <ac:spMkLst>
            <pc:docMk/>
            <pc:sldMk cId="1427931253" sldId="278"/>
            <ac:spMk id="15" creationId="{CB71149F-D7EB-48D5-8EA0-6ED33C0FD219}"/>
          </ac:spMkLst>
        </pc:spChg>
        <pc:spChg chg="del mod">
          <ac:chgData name="T H" userId="270efafb50020bd6" providerId="LiveId" clId="{A5405D04-F59B-4F41-B197-B993A3E6B7A2}" dt="2022-08-17T21:07:51.008" v="421" actId="478"/>
          <ac:spMkLst>
            <pc:docMk/>
            <pc:sldMk cId="1427931253" sldId="278"/>
            <ac:spMk id="17" creationId="{00000000-0000-0000-0000-000000000000}"/>
          </ac:spMkLst>
        </pc:spChg>
        <pc:spChg chg="add del">
          <ac:chgData name="T H" userId="270efafb50020bd6" providerId="LiveId" clId="{A5405D04-F59B-4F41-B197-B993A3E6B7A2}" dt="2022-08-17T21:57:01.861" v="596" actId="22"/>
          <ac:spMkLst>
            <pc:docMk/>
            <pc:sldMk cId="1427931253" sldId="278"/>
            <ac:spMk id="19" creationId="{36A72C88-2F96-67AF-01BE-38287B11E091}"/>
          </ac:spMkLst>
        </pc:spChg>
        <pc:spChg chg="add mod">
          <ac:chgData name="T H" userId="270efafb50020bd6" providerId="LiveId" clId="{A5405D04-F59B-4F41-B197-B993A3E6B7A2}" dt="2022-08-17T21:57:14.607" v="597"/>
          <ac:spMkLst>
            <pc:docMk/>
            <pc:sldMk cId="1427931253" sldId="278"/>
            <ac:spMk id="20" creationId="{EA131F16-21C3-9481-FCBF-472377A240B1}"/>
          </ac:spMkLst>
        </pc:spChg>
        <pc:spChg chg="del mod">
          <ac:chgData name="T H" userId="270efafb50020bd6" providerId="LiveId" clId="{A5405D04-F59B-4F41-B197-B993A3E6B7A2}" dt="2022-08-17T21:56:58.161" v="594" actId="478"/>
          <ac:spMkLst>
            <pc:docMk/>
            <pc:sldMk cId="1427931253" sldId="278"/>
            <ac:spMk id="45" creationId="{00000000-0000-0000-0000-000000000000}"/>
          </ac:spMkLst>
        </pc:spChg>
        <pc:spChg chg="add del mod">
          <ac:chgData name="T H" userId="270efafb50020bd6" providerId="LiveId" clId="{A5405D04-F59B-4F41-B197-B993A3E6B7A2}" dt="2022-08-17T21:51:02.254" v="563" actId="20577"/>
          <ac:spMkLst>
            <pc:docMk/>
            <pc:sldMk cId="1427931253" sldId="278"/>
            <ac:spMk id="46" creationId="{00000000-0000-0000-0000-000000000000}"/>
          </ac:spMkLst>
        </pc:spChg>
        <pc:grpChg chg="mod">
          <ac:chgData name="T H" userId="270efafb50020bd6" providerId="LiveId" clId="{A5405D04-F59B-4F41-B197-B993A3E6B7A2}" dt="2022-08-17T21:56:58.161" v="594" actId="478"/>
          <ac:grpSpMkLst>
            <pc:docMk/>
            <pc:sldMk cId="1427931253" sldId="278"/>
            <ac:grpSpMk id="2" creationId="{00000000-0000-0000-0000-000000000000}"/>
          </ac:grpSpMkLst>
        </pc:grpChg>
        <pc:grpChg chg="mod">
          <ac:chgData name="T H" userId="270efafb50020bd6" providerId="LiveId" clId="{A5405D04-F59B-4F41-B197-B993A3E6B7A2}" dt="2022-08-17T21:56:58.161" v="594" actId="478"/>
          <ac:grpSpMkLst>
            <pc:docMk/>
            <pc:sldMk cId="1427931253" sldId="278"/>
            <ac:grpSpMk id="3" creationId="{00000000-0000-0000-0000-000000000000}"/>
          </ac:grpSpMkLst>
        </pc:grpChg>
        <pc:grpChg chg="del mod">
          <ac:chgData name="T H" userId="270efafb50020bd6" providerId="LiveId" clId="{A5405D04-F59B-4F41-B197-B993A3E6B7A2}" dt="2022-08-17T21:56:58.161" v="594" actId="478"/>
          <ac:grpSpMkLst>
            <pc:docMk/>
            <pc:sldMk cId="1427931253" sldId="278"/>
            <ac:grpSpMk id="8" creationId="{00000000-0000-0000-0000-000000000000}"/>
          </ac:grpSpMkLst>
        </pc:grpChg>
        <pc:picChg chg="add mod modCrop">
          <ac:chgData name="T H" userId="270efafb50020bd6" providerId="LiveId" clId="{A5405D04-F59B-4F41-B197-B993A3E6B7A2}" dt="2022-08-17T21:31:16.985" v="480" actId="14100"/>
          <ac:picMkLst>
            <pc:docMk/>
            <pc:sldMk cId="1427931253" sldId="278"/>
            <ac:picMk id="9" creationId="{2A244845-257A-2A61-2CB0-75E077BA2E88}"/>
          </ac:picMkLst>
        </pc:picChg>
        <pc:picChg chg="add del mod">
          <ac:chgData name="T H" userId="270efafb50020bd6" providerId="LiveId" clId="{A5405D04-F59B-4F41-B197-B993A3E6B7A2}" dt="2022-08-17T21:24:24.008" v="464" actId="478"/>
          <ac:picMkLst>
            <pc:docMk/>
            <pc:sldMk cId="1427931253" sldId="278"/>
            <ac:picMk id="11" creationId="{1DB520C7-BA2D-4790-A976-77C1348FA6C2}"/>
          </ac:picMkLst>
        </pc:picChg>
        <pc:picChg chg="add del">
          <ac:chgData name="T H" userId="270efafb50020bd6" providerId="LiveId" clId="{A5405D04-F59B-4F41-B197-B993A3E6B7A2}" dt="2022-08-17T21:08:35.732" v="438" actId="478"/>
          <ac:picMkLst>
            <pc:docMk/>
            <pc:sldMk cId="1427931253" sldId="278"/>
            <ac:picMk id="16" creationId="{00000000-0000-0000-0000-000000000000}"/>
          </ac:picMkLst>
        </pc:picChg>
        <pc:picChg chg="add del">
          <ac:chgData name="T H" userId="270efafb50020bd6" providerId="LiveId" clId="{A5405D04-F59B-4F41-B197-B993A3E6B7A2}" dt="2022-08-17T21:08:32.424" v="437" actId="478"/>
          <ac:picMkLst>
            <pc:docMk/>
            <pc:sldMk cId="1427931253" sldId="278"/>
            <ac:picMk id="3074" creationId="{00000000-0000-0000-0000-000000000000}"/>
          </ac:picMkLst>
        </pc:picChg>
        <pc:cxnChg chg="mod">
          <ac:chgData name="T H" userId="270efafb50020bd6" providerId="LiveId" clId="{A5405D04-F59B-4F41-B197-B993A3E6B7A2}" dt="2022-08-17T21:56:58.161" v="594" actId="478"/>
          <ac:cxnSpMkLst>
            <pc:docMk/>
            <pc:sldMk cId="1427931253" sldId="278"/>
            <ac:cxnSpMk id="4" creationId="{00000000-0000-0000-0000-000000000000}"/>
          </ac:cxnSpMkLst>
        </pc:cxnChg>
      </pc:sldChg>
      <pc:sldChg chg="del">
        <pc:chgData name="T H" userId="270efafb50020bd6" providerId="LiveId" clId="{A5405D04-F59B-4F41-B197-B993A3E6B7A2}" dt="2022-08-17T21:28:36.941" v="477" actId="2696"/>
        <pc:sldMkLst>
          <pc:docMk/>
          <pc:sldMk cId="750089070" sldId="279"/>
        </pc:sldMkLst>
      </pc:sldChg>
      <pc:sldChg chg="del">
        <pc:chgData name="T H" userId="270efafb50020bd6" providerId="LiveId" clId="{A5405D04-F59B-4F41-B197-B993A3E6B7A2}" dt="2022-08-17T21:55:09.327" v="584" actId="2696"/>
        <pc:sldMkLst>
          <pc:docMk/>
          <pc:sldMk cId="3953989189" sldId="280"/>
        </pc:sldMkLst>
      </pc:sldChg>
      <pc:sldChg chg="del mod modShow">
        <pc:chgData name="T H" userId="270efafb50020bd6" providerId="LiveId" clId="{A5405D04-F59B-4F41-B197-B993A3E6B7A2}" dt="2022-08-17T21:55:32.181" v="586" actId="2696"/>
        <pc:sldMkLst>
          <pc:docMk/>
          <pc:sldMk cId="1370341956" sldId="281"/>
        </pc:sldMkLst>
      </pc:sldChg>
      <pc:sldChg chg="addSp delSp modSp mod modAnim">
        <pc:chgData name="T H" userId="270efafb50020bd6" providerId="LiveId" clId="{A5405D04-F59B-4F41-B197-B993A3E6B7A2}" dt="2022-08-17T22:03:46.856" v="669"/>
        <pc:sldMkLst>
          <pc:docMk/>
          <pc:sldMk cId="2862438791" sldId="282"/>
        </pc:sldMkLst>
        <pc:spChg chg="add del mod">
          <ac:chgData name="T H" userId="270efafb50020bd6" providerId="LiveId" clId="{A5405D04-F59B-4F41-B197-B993A3E6B7A2}" dt="2022-08-17T21:51:51.354" v="568" actId="478"/>
          <ac:spMkLst>
            <pc:docMk/>
            <pc:sldMk cId="2862438791" sldId="282"/>
            <ac:spMk id="7" creationId="{11B0C472-C932-2837-A546-B1145F67D55C}"/>
          </ac:spMkLst>
        </pc:spChg>
        <pc:spChg chg="del mod">
          <ac:chgData name="T H" userId="270efafb50020bd6" providerId="LiveId" clId="{A5405D04-F59B-4F41-B197-B993A3E6B7A2}" dt="2022-08-17T21:38:20.924" v="495" actId="478"/>
          <ac:spMkLst>
            <pc:docMk/>
            <pc:sldMk cId="2862438791" sldId="282"/>
            <ac:spMk id="10" creationId="{00000000-0000-0000-0000-000000000000}"/>
          </ac:spMkLst>
        </pc:spChg>
        <pc:spChg chg="add del mod">
          <ac:chgData name="T H" userId="270efafb50020bd6" providerId="LiveId" clId="{A5405D04-F59B-4F41-B197-B993A3E6B7A2}" dt="2022-08-17T21:42:56.867" v="516" actId="478"/>
          <ac:spMkLst>
            <pc:docMk/>
            <pc:sldMk cId="2862438791" sldId="282"/>
            <ac:spMk id="11" creationId="{ED08FFDE-24F3-9AE8-FF47-6E07067FFA1E}"/>
          </ac:spMkLst>
        </pc:spChg>
        <pc:spChg chg="add mod">
          <ac:chgData name="T H" userId="270efafb50020bd6" providerId="LiveId" clId="{A5405D04-F59B-4F41-B197-B993A3E6B7A2}" dt="2022-08-17T21:52:06.856" v="571" actId="14100"/>
          <ac:spMkLst>
            <pc:docMk/>
            <pc:sldMk cId="2862438791" sldId="282"/>
            <ac:spMk id="16" creationId="{B7E5D188-0151-26F1-4325-9C748918A3B4}"/>
          </ac:spMkLst>
        </pc:spChg>
        <pc:spChg chg="mod">
          <ac:chgData name="T H" userId="270efafb50020bd6" providerId="LiveId" clId="{A5405D04-F59B-4F41-B197-B993A3E6B7A2}" dt="2022-08-17T21:56:38.990" v="592" actId="20577"/>
          <ac:spMkLst>
            <pc:docMk/>
            <pc:sldMk cId="2862438791" sldId="282"/>
            <ac:spMk id="46" creationId="{00000000-0000-0000-0000-000000000000}"/>
          </ac:spMkLst>
        </pc:spChg>
        <pc:picChg chg="add del mod">
          <ac:chgData name="T H" userId="270efafb50020bd6" providerId="LiveId" clId="{A5405D04-F59B-4F41-B197-B993A3E6B7A2}" dt="2022-08-17T21:50:08.207" v="550" actId="478"/>
          <ac:picMkLst>
            <pc:docMk/>
            <pc:sldMk cId="2862438791" sldId="282"/>
            <ac:picMk id="12" creationId="{16E6E772-9D03-CF8E-28E5-A7A8200082FB}"/>
          </ac:picMkLst>
        </pc:picChg>
        <pc:picChg chg="add mod">
          <ac:chgData name="T H" userId="270efafb50020bd6" providerId="LiveId" clId="{A5405D04-F59B-4F41-B197-B993A3E6B7A2}" dt="2022-08-17T21:49:01.492" v="546" actId="1076"/>
          <ac:picMkLst>
            <pc:docMk/>
            <pc:sldMk cId="2862438791" sldId="282"/>
            <ac:picMk id="13" creationId="{FD84BF3E-E342-B724-BBF8-DA9F349529B7}"/>
          </ac:picMkLst>
        </pc:picChg>
        <pc:picChg chg="add mod">
          <ac:chgData name="T H" userId="270efafb50020bd6" providerId="LiveId" clId="{A5405D04-F59B-4F41-B197-B993A3E6B7A2}" dt="2022-08-17T21:48:58.047" v="545" actId="14100"/>
          <ac:picMkLst>
            <pc:docMk/>
            <pc:sldMk cId="2862438791" sldId="282"/>
            <ac:picMk id="14" creationId="{0058E5B6-B21D-3849-9F3F-CD5B99BB81AC}"/>
          </ac:picMkLst>
        </pc:picChg>
        <pc:picChg chg="add mod">
          <ac:chgData name="T H" userId="270efafb50020bd6" providerId="LiveId" clId="{A5405D04-F59B-4F41-B197-B993A3E6B7A2}" dt="2022-08-17T22:03:21.697" v="667" actId="1076"/>
          <ac:picMkLst>
            <pc:docMk/>
            <pc:sldMk cId="2862438791" sldId="282"/>
            <ac:picMk id="15" creationId="{409D723F-0EAA-7091-7042-6A756AA75C0F}"/>
          </ac:picMkLst>
        </pc:picChg>
      </pc:sldChg>
      <pc:sldChg chg="del">
        <pc:chgData name="T H" userId="270efafb50020bd6" providerId="LiveId" clId="{A5405D04-F59B-4F41-B197-B993A3E6B7A2}" dt="2022-08-17T21:55:40.136" v="587" actId="2696"/>
        <pc:sldMkLst>
          <pc:docMk/>
          <pc:sldMk cId="909684313" sldId="283"/>
        </pc:sldMkLst>
      </pc:sldChg>
      <pc:sldChg chg="del">
        <pc:chgData name="T H" userId="270efafb50020bd6" providerId="LiveId" clId="{A5405D04-F59B-4F41-B197-B993A3E6B7A2}" dt="2022-08-17T21:55:01.668" v="582" actId="2696"/>
        <pc:sldMkLst>
          <pc:docMk/>
          <pc:sldMk cId="819049798" sldId="284"/>
        </pc:sldMkLst>
      </pc:sldChg>
      <pc:sldChg chg="del">
        <pc:chgData name="T H" userId="270efafb50020bd6" providerId="LiveId" clId="{A5405D04-F59B-4F41-B197-B993A3E6B7A2}" dt="2022-08-17T21:56:16.257" v="588" actId="2696"/>
        <pc:sldMkLst>
          <pc:docMk/>
          <pc:sldMk cId="979937782" sldId="285"/>
        </pc:sldMkLst>
      </pc:sldChg>
      <pc:sldChg chg="del">
        <pc:chgData name="T H" userId="270efafb50020bd6" providerId="LiveId" clId="{A5405D04-F59B-4F41-B197-B993A3E6B7A2}" dt="2022-08-17T21:55:06.299" v="583" actId="2696"/>
        <pc:sldMkLst>
          <pc:docMk/>
          <pc:sldMk cId="1586981196" sldId="286"/>
        </pc:sldMkLst>
      </pc:sldChg>
      <pc:sldChg chg="del">
        <pc:chgData name="T H" userId="270efafb50020bd6" providerId="LiveId" clId="{A5405D04-F59B-4F41-B197-B993A3E6B7A2}" dt="2022-08-17T21:56:26.114" v="589" actId="2696"/>
        <pc:sldMkLst>
          <pc:docMk/>
          <pc:sldMk cId="1701061906" sldId="289"/>
        </pc:sldMkLst>
      </pc:sldChg>
      <pc:sldChg chg="addSp delSp modSp add mod modAnim">
        <pc:chgData name="T H" userId="270efafb50020bd6" providerId="LiveId" clId="{A5405D04-F59B-4F41-B197-B993A3E6B7A2}" dt="2022-08-17T20:53:18.613" v="332" actId="1076"/>
        <pc:sldMkLst>
          <pc:docMk/>
          <pc:sldMk cId="1864499120" sldId="290"/>
        </pc:sldMkLst>
        <pc:spChg chg="mod">
          <ac:chgData name="T H" userId="270efafb50020bd6" providerId="LiveId" clId="{A5405D04-F59B-4F41-B197-B993A3E6B7A2}" dt="2022-08-17T20:34:40.965" v="276" actId="114"/>
          <ac:spMkLst>
            <pc:docMk/>
            <pc:sldMk cId="1864499120" sldId="290"/>
            <ac:spMk id="13" creationId="{7908674C-0C49-0165-4DF3-DBB7861E7EF8}"/>
          </ac:spMkLst>
        </pc:spChg>
        <pc:spChg chg="mod">
          <ac:chgData name="T H" userId="270efafb50020bd6" providerId="LiveId" clId="{A5405D04-F59B-4F41-B197-B993A3E6B7A2}" dt="2022-08-17T20:53:18.613" v="332" actId="1076"/>
          <ac:spMkLst>
            <pc:docMk/>
            <pc:sldMk cId="1864499120" sldId="290"/>
            <ac:spMk id="17" creationId="{40703AA0-107A-1BBC-686E-3DD7543EDAAD}"/>
          </ac:spMkLst>
        </pc:spChg>
        <pc:spChg chg="mod">
          <ac:chgData name="T H" userId="270efafb50020bd6" providerId="LiveId" clId="{A5405D04-F59B-4F41-B197-B993A3E6B7A2}" dt="2022-08-17T20:34:44.836" v="277" actId="1076"/>
          <ac:spMkLst>
            <pc:docMk/>
            <pc:sldMk cId="1864499120" sldId="290"/>
            <ac:spMk id="20" creationId="{1BE79BB9-F71C-E7AB-D55D-20D064E84922}"/>
          </ac:spMkLst>
        </pc:spChg>
        <pc:spChg chg="mod">
          <ac:chgData name="T H" userId="270efafb50020bd6" providerId="LiveId" clId="{A5405D04-F59B-4F41-B197-B993A3E6B7A2}" dt="2022-08-17T20:35:04.976" v="287" actId="20577"/>
          <ac:spMkLst>
            <pc:docMk/>
            <pc:sldMk cId="1864499120" sldId="290"/>
            <ac:spMk id="22" creationId="{AF8295E9-7949-A116-C845-91905E48062B}"/>
          </ac:spMkLst>
        </pc:spChg>
        <pc:picChg chg="add mod">
          <ac:chgData name="T H" userId="270efafb50020bd6" providerId="LiveId" clId="{A5405D04-F59B-4F41-B197-B993A3E6B7A2}" dt="2022-08-17T20:36:45.347" v="293" actId="1076"/>
          <ac:picMkLst>
            <pc:docMk/>
            <pc:sldMk cId="1864499120" sldId="290"/>
            <ac:picMk id="9" creationId="{2C4F36ED-3ADA-F770-945D-6D9C81E8B63A}"/>
          </ac:picMkLst>
        </pc:picChg>
        <pc:picChg chg="del">
          <ac:chgData name="T H" userId="270efafb50020bd6" providerId="LiveId" clId="{A5405D04-F59B-4F41-B197-B993A3E6B7A2}" dt="2022-08-17T20:36:29.453" v="288" actId="478"/>
          <ac:picMkLst>
            <pc:docMk/>
            <pc:sldMk cId="1864499120" sldId="290"/>
            <ac:picMk id="16" creationId="{95A7C72B-0C0A-3B0E-1A9D-3382F79F4E2A}"/>
          </ac:picMkLst>
        </pc:picChg>
      </pc:sldChg>
      <pc:sldChg chg="addSp delSp modSp add mod modAnim">
        <pc:chgData name="T H" userId="270efafb50020bd6" providerId="LiveId" clId="{A5405D04-F59B-4F41-B197-B993A3E6B7A2}" dt="2022-08-17T22:02:20.392" v="663"/>
        <pc:sldMkLst>
          <pc:docMk/>
          <pc:sldMk cId="3492279755" sldId="291"/>
        </pc:sldMkLst>
        <pc:spChg chg="mod">
          <ac:chgData name="T H" userId="270efafb50020bd6" providerId="LiveId" clId="{A5405D04-F59B-4F41-B197-B993A3E6B7A2}" dt="2022-08-17T20:46:35.415" v="318" actId="1076"/>
          <ac:spMkLst>
            <pc:docMk/>
            <pc:sldMk cId="3492279755" sldId="291"/>
            <ac:spMk id="13" creationId="{7908674C-0C49-0165-4DF3-DBB7861E7EF8}"/>
          </ac:spMkLst>
        </pc:spChg>
        <pc:spChg chg="mod">
          <ac:chgData name="T H" userId="270efafb50020bd6" providerId="LiveId" clId="{A5405D04-F59B-4F41-B197-B993A3E6B7A2}" dt="2022-08-17T20:40:35.462" v="310" actId="20577"/>
          <ac:spMkLst>
            <pc:docMk/>
            <pc:sldMk cId="3492279755" sldId="291"/>
            <ac:spMk id="17" creationId="{40703AA0-107A-1BBC-686E-3DD7543EDAAD}"/>
          </ac:spMkLst>
        </pc:spChg>
        <pc:spChg chg="mod">
          <ac:chgData name="T H" userId="270efafb50020bd6" providerId="LiveId" clId="{A5405D04-F59B-4F41-B197-B993A3E6B7A2}" dt="2022-08-17T20:49:33.840" v="325" actId="1076"/>
          <ac:spMkLst>
            <pc:docMk/>
            <pc:sldMk cId="3492279755" sldId="291"/>
            <ac:spMk id="20" creationId="{1BE79BB9-F71C-E7AB-D55D-20D064E84922}"/>
          </ac:spMkLst>
        </pc:spChg>
        <pc:spChg chg="mod">
          <ac:chgData name="T H" userId="270efafb50020bd6" providerId="LiveId" clId="{A5405D04-F59B-4F41-B197-B993A3E6B7A2}" dt="2022-08-17T20:50:05.587" v="329" actId="114"/>
          <ac:spMkLst>
            <pc:docMk/>
            <pc:sldMk cId="3492279755" sldId="291"/>
            <ac:spMk id="22" creationId="{AF8295E9-7949-A116-C845-91905E48062B}"/>
          </ac:spMkLst>
        </pc:spChg>
        <pc:picChg chg="del">
          <ac:chgData name="T H" userId="270efafb50020bd6" providerId="LiveId" clId="{A5405D04-F59B-4F41-B197-B993A3E6B7A2}" dt="2022-08-17T20:54:29.427" v="333" actId="478"/>
          <ac:picMkLst>
            <pc:docMk/>
            <pc:sldMk cId="3492279755" sldId="291"/>
            <ac:picMk id="9" creationId="{2C4F36ED-3ADA-F770-945D-6D9C81E8B63A}"/>
          </ac:picMkLst>
        </pc:picChg>
        <pc:picChg chg="add mod modCrop">
          <ac:chgData name="T H" userId="270efafb50020bd6" providerId="LiveId" clId="{A5405D04-F59B-4F41-B197-B993A3E6B7A2}" dt="2022-08-17T20:54:59.639" v="342" actId="14100"/>
          <ac:picMkLst>
            <pc:docMk/>
            <pc:sldMk cId="3492279755" sldId="291"/>
            <ac:picMk id="10" creationId="{62720DDB-7340-C4EF-A08C-0421F11CBEF0}"/>
          </ac:picMkLst>
        </pc:picChg>
      </pc:sldChg>
      <pc:sldChg chg="addSp delSp modSp add mod delAnim modAnim">
        <pc:chgData name="T H" userId="270efafb50020bd6" providerId="LiveId" clId="{A5405D04-F59B-4F41-B197-B993A3E6B7A2}" dt="2022-08-17T21:58:29.008" v="601"/>
        <pc:sldMkLst>
          <pc:docMk/>
          <pc:sldMk cId="4190415005" sldId="292"/>
        </pc:sldMkLst>
        <pc:spChg chg="add mod">
          <ac:chgData name="T H" userId="270efafb50020bd6" providerId="LiveId" clId="{A5405D04-F59B-4F41-B197-B993A3E6B7A2}" dt="2022-08-17T21:02:16.130" v="403" actId="1076"/>
          <ac:spMkLst>
            <pc:docMk/>
            <pc:sldMk cId="4190415005" sldId="292"/>
            <ac:spMk id="12" creationId="{90DFF60D-46A3-85BB-366F-596A0C105E2E}"/>
          </ac:spMkLst>
        </pc:spChg>
        <pc:spChg chg="del">
          <ac:chgData name="T H" userId="270efafb50020bd6" providerId="LiveId" clId="{A5405D04-F59B-4F41-B197-B993A3E6B7A2}" dt="2022-08-17T20:55:42.206" v="344" actId="478"/>
          <ac:spMkLst>
            <pc:docMk/>
            <pc:sldMk cId="4190415005" sldId="292"/>
            <ac:spMk id="13" creationId="{7908674C-0C49-0165-4DF3-DBB7861E7EF8}"/>
          </ac:spMkLst>
        </pc:spChg>
        <pc:spChg chg="add mod ord">
          <ac:chgData name="T H" userId="270efafb50020bd6" providerId="LiveId" clId="{A5405D04-F59B-4F41-B197-B993A3E6B7A2}" dt="2022-08-17T21:02:52.585" v="404" actId="14100"/>
          <ac:spMkLst>
            <pc:docMk/>
            <pc:sldMk cId="4190415005" sldId="292"/>
            <ac:spMk id="14" creationId="{20BA9E68-AB75-2ACA-1107-D7E5B970EC39}"/>
          </ac:spMkLst>
        </pc:spChg>
        <pc:spChg chg="del mod">
          <ac:chgData name="T H" userId="270efafb50020bd6" providerId="LiveId" clId="{A5405D04-F59B-4F41-B197-B993A3E6B7A2}" dt="2022-08-17T20:57:53.813" v="374" actId="478"/>
          <ac:spMkLst>
            <pc:docMk/>
            <pc:sldMk cId="4190415005" sldId="292"/>
            <ac:spMk id="17" creationId="{40703AA0-107A-1BBC-686E-3DD7543EDAAD}"/>
          </ac:spMkLst>
        </pc:spChg>
        <pc:spChg chg="del">
          <ac:chgData name="T H" userId="270efafb50020bd6" providerId="LiveId" clId="{A5405D04-F59B-4F41-B197-B993A3E6B7A2}" dt="2022-08-17T20:55:46.553" v="346" actId="478"/>
          <ac:spMkLst>
            <pc:docMk/>
            <pc:sldMk cId="4190415005" sldId="292"/>
            <ac:spMk id="20" creationId="{1BE79BB9-F71C-E7AB-D55D-20D064E84922}"/>
          </ac:spMkLst>
        </pc:spChg>
        <pc:spChg chg="del">
          <ac:chgData name="T H" userId="270efafb50020bd6" providerId="LiveId" clId="{A5405D04-F59B-4F41-B197-B993A3E6B7A2}" dt="2022-08-17T20:55:44.239" v="345" actId="478"/>
          <ac:spMkLst>
            <pc:docMk/>
            <pc:sldMk cId="4190415005" sldId="292"/>
            <ac:spMk id="22" creationId="{AF8295E9-7949-A116-C845-91905E48062B}"/>
          </ac:spMkLst>
        </pc:spChg>
        <pc:spChg chg="mod">
          <ac:chgData name="T H" userId="270efafb50020bd6" providerId="LiveId" clId="{A5405D04-F59B-4F41-B197-B993A3E6B7A2}" dt="2022-08-17T20:59:20.411" v="378" actId="1076"/>
          <ac:spMkLst>
            <pc:docMk/>
            <pc:sldMk cId="4190415005" sldId="292"/>
            <ac:spMk id="46" creationId="{00000000-0000-0000-0000-000000000000}"/>
          </ac:spMkLst>
        </pc:spChg>
        <pc:picChg chg="add mod modCrop">
          <ac:chgData name="T H" userId="270efafb50020bd6" providerId="LiveId" clId="{A5405D04-F59B-4F41-B197-B993A3E6B7A2}" dt="2022-08-17T20:59:28.340" v="381" actId="1038"/>
          <ac:picMkLst>
            <pc:docMk/>
            <pc:sldMk cId="4190415005" sldId="292"/>
            <ac:picMk id="7" creationId="{A7DCC725-DA9F-9239-7A9F-2FB7BCCB84AE}"/>
          </ac:picMkLst>
        </pc:picChg>
        <pc:picChg chg="add mod modCrop">
          <ac:chgData name="T H" userId="270efafb50020bd6" providerId="LiveId" clId="{A5405D04-F59B-4F41-B197-B993A3E6B7A2}" dt="2022-08-17T20:59:24.441" v="380" actId="1038"/>
          <ac:picMkLst>
            <pc:docMk/>
            <pc:sldMk cId="4190415005" sldId="292"/>
            <ac:picMk id="9" creationId="{6C3A3BBF-EFE0-6C74-438A-5327E19465FE}"/>
          </ac:picMkLst>
        </pc:picChg>
        <pc:picChg chg="mod">
          <ac:chgData name="T H" userId="270efafb50020bd6" providerId="LiveId" clId="{A5405D04-F59B-4F41-B197-B993A3E6B7A2}" dt="2022-08-17T20:59:24.441" v="380" actId="1038"/>
          <ac:picMkLst>
            <pc:docMk/>
            <pc:sldMk cId="4190415005" sldId="292"/>
            <ac:picMk id="10" creationId="{62720DDB-7340-C4EF-A08C-0421F11CBE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U%20LIEU%20THPL2\CHU%20V&#258;N%20AN\2022%20-%202023\GI&#193;O%20&#193;N%20&#272;I&#7878;N%20T&#7916;\TU&#7846;N%208\&#272;&#7840;O%20&#272;&#7912;C\T&#236;nh%20hu&#7889;ng%201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U%20LIEU%20THPL2\CHU%20V&#258;N%20AN\2022%20-%202023\GI&#193;O%20&#193;N%20&#272;I&#7878;N%20T&#7916;\TU&#7846;N%208\&#272;&#7840;O%20&#272;&#7912;C\Tieng-chuong-cua-www-tiengdong_com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637461" y="428596"/>
            <a:ext cx="13500099" cy="191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11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vi-VN" sz="11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115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23147" y="285720"/>
            <a:ext cx="8557419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4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 lí tình huống. </a:t>
            </a:r>
            <a:r>
              <a:rPr lang="nl-NL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8674C-0C49-0165-4DF3-DBB7861E7EF8}"/>
              </a:ext>
            </a:extLst>
          </p:cNvPr>
          <p:cNvSpPr txBox="1"/>
          <p:nvPr/>
        </p:nvSpPr>
        <p:spPr>
          <a:xfrm>
            <a:off x="280139" y="2411070"/>
            <a:ext cx="9072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nhìn thấy một người lạ trèo vào tường vào nhà hàng xóm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0703AA0-107A-1BBC-686E-3DD7543EDAAD}"/>
              </a:ext>
            </a:extLst>
          </p:cNvPr>
          <p:cNvSpPr/>
          <p:nvPr/>
        </p:nvSpPr>
        <p:spPr>
          <a:xfrm>
            <a:off x="1137395" y="1285852"/>
            <a:ext cx="5143536" cy="1000132"/>
          </a:xfrm>
          <a:prstGeom prst="roundRect">
            <a:avLst>
              <a:gd name="adj" fmla="val 40385"/>
            </a:avLst>
          </a:prstGeom>
          <a:solidFill>
            <a:srgbClr val="FFCC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BE79BB9-F71C-E7AB-D55D-20D064E84922}"/>
              </a:ext>
            </a:extLst>
          </p:cNvPr>
          <p:cNvSpPr txBox="1"/>
          <p:nvPr/>
        </p:nvSpPr>
        <p:spPr>
          <a:xfrm>
            <a:off x="1137395" y="3786182"/>
            <a:ext cx="585791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Em sẽ làm gì?</a:t>
            </a:r>
            <a:endParaRPr lang="en-US" sz="4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F8295E9-7949-A116-C845-91905E48062B}"/>
              </a:ext>
            </a:extLst>
          </p:cNvPr>
          <p:cNvSpPr txBox="1"/>
          <p:nvPr/>
        </p:nvSpPr>
        <p:spPr>
          <a:xfrm>
            <a:off x="208701" y="4643438"/>
            <a:ext cx="957269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44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vi-VN" sz="44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ẽ </a:t>
            </a:r>
            <a:r>
              <a:rPr lang="en-US" sz="44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báo cho ng</a:t>
            </a:r>
            <a:r>
              <a:rPr lang="vi-VN" sz="44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ười</a:t>
            </a:r>
            <a:r>
              <a:rPr lang="en-US" sz="44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thân của mình biết </a:t>
            </a:r>
            <a:r>
              <a:rPr lang="vi-VN" sz="44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xử lí.</a:t>
            </a:r>
          </a:p>
          <a:p>
            <a:pPr>
              <a:buFontTx/>
              <a:buChar char="-"/>
            </a:pPr>
            <a:r>
              <a:rPr lang="en-US" sz="44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Hoặc </a:t>
            </a:r>
            <a:r>
              <a:rPr lang="vi-VN" sz="44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chạy </a:t>
            </a:r>
            <a:r>
              <a:rPr lang="vi-VN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 đường và hô to lên cho những hàng xóm xung quanh đều biết để </a:t>
            </a:r>
            <a:r>
              <a:rPr lang="vi-VN" sz="44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họ </a:t>
            </a:r>
            <a:r>
              <a:rPr lang="vi-VN" sz="44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44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gi</a:t>
            </a:r>
            <a:r>
              <a:rPr lang="vi-VN" sz="44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en-US" sz="44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b="1" i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vi-VN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lạ lại</a:t>
            </a:r>
            <a:r>
              <a:rPr lang="en-US" sz="44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400" b="1" i="1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Gọi cảnh sát </a:t>
            </a:r>
            <a:r>
              <a:rPr lang="en-US" sz="4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720DDB-7340-C4EF-A08C-0421F11CB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5"/>
          <a:stretch/>
        </p:blipFill>
        <p:spPr>
          <a:xfrm>
            <a:off x="9418590" y="714348"/>
            <a:ext cx="6858048" cy="6929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2279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720DDB-7340-C4EF-A08C-0421F11CB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5"/>
          <a:stretch/>
        </p:blipFill>
        <p:spPr>
          <a:xfrm>
            <a:off x="10352897" y="285720"/>
            <a:ext cx="5132981" cy="5773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DCC725-DA9F-9239-7A9F-2FB7BCCB84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" t="3205" r="6986" b="1"/>
          <a:stretch/>
        </p:blipFill>
        <p:spPr>
          <a:xfrm>
            <a:off x="5709427" y="357158"/>
            <a:ext cx="4629168" cy="5673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3A3BBF-EFE0-6C74-438A-5327E1946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80"/>
          <a:stretch/>
        </p:blipFill>
        <p:spPr>
          <a:xfrm>
            <a:off x="423015" y="428597"/>
            <a:ext cx="5112859" cy="5715040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37329" y="5429256"/>
            <a:ext cx="14787666" cy="331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42950" indent="-742950" algn="just" eaLnBrk="1" hangingPunct="1">
              <a:spcBef>
                <a:spcPts val="0"/>
              </a:spcBef>
              <a:defRPr/>
            </a:pPr>
            <a:endParaRPr lang="nl-NL" sz="4400" b="1" u="sng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 eaLnBrk="1" hangingPunct="1">
              <a:spcBef>
                <a:spcPts val="0"/>
              </a:spcBef>
              <a:defRPr/>
            </a:pPr>
            <a:r>
              <a:rPr lang="nl-NL" sz="54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Qua 3 tình huống v</a:t>
            </a:r>
            <a:r>
              <a:rPr lang="vi-VN" sz="54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ừa</a:t>
            </a:r>
            <a:r>
              <a:rPr lang="en-US" sz="54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rồi</a:t>
            </a:r>
            <a:r>
              <a:rPr lang="nl-NL" sz="54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các con phải biết </a:t>
            </a:r>
            <a:r>
              <a:rPr lang="nl-NL" sz="54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 làm gì? </a:t>
            </a:r>
            <a:r>
              <a:rPr lang="en-US" sz="54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nên làm gì?</a:t>
            </a:r>
            <a:r>
              <a:rPr lang="en-US" sz="54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54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54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thể hiện quan tâm </a:t>
            </a:r>
            <a:r>
              <a:rPr lang="vi-VN" sz="54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54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hàng xóm láng giềng của mình?</a:t>
            </a:r>
            <a:r>
              <a:rPr lang="nl-NL" sz="54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54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415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720DDB-7340-C4EF-A08C-0421F11CB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5"/>
          <a:stretch/>
        </p:blipFill>
        <p:spPr>
          <a:xfrm>
            <a:off x="10710087" y="0"/>
            <a:ext cx="5566551" cy="4102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DCC725-DA9F-9239-7A9F-2FB7BCCB84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" t="3205" r="6986" b="1"/>
          <a:stretch/>
        </p:blipFill>
        <p:spPr>
          <a:xfrm>
            <a:off x="5352237" y="0"/>
            <a:ext cx="5500726" cy="4030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3A3BBF-EFE0-6C74-438A-5327E19465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80"/>
          <a:stretch/>
        </p:blipFill>
        <p:spPr>
          <a:xfrm>
            <a:off x="280139" y="0"/>
            <a:ext cx="5000660" cy="4174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DFF60D-46A3-85BB-366F-596A0C105E2E}"/>
              </a:ext>
            </a:extLst>
          </p:cNvPr>
          <p:cNvSpPr txBox="1"/>
          <p:nvPr/>
        </p:nvSpPr>
        <p:spPr>
          <a:xfrm>
            <a:off x="708767" y="4080370"/>
            <a:ext cx="1514485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4400" b="1" i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44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 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láng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giềng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 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b="1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viên…</a:t>
            </a:r>
            <a:endParaRPr lang="en-US" sz="4800" b="1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Không nên t</a:t>
            </a:r>
            <a:r>
              <a:rPr lang="en-US" sz="4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hể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ơ, </a:t>
            </a:r>
            <a:r>
              <a:rPr lang="en-US" sz="44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trêu</a:t>
            </a:r>
            <a:r>
              <a:rPr lang="en-US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chọc, </a:t>
            </a:r>
            <a:r>
              <a:rPr lang="en-US" sz="4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 t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ới </a:t>
            </a:r>
            <a:r>
              <a:rPr lang="en-US" sz="44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láng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giềng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0415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80205" y="285720"/>
            <a:ext cx="14573352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lời khuyên phù hợp với hành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 của bạn trong </a:t>
            </a:r>
            <a:r>
              <a:rPr lang="en-US" sz="4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 </a:t>
            </a:r>
            <a:r>
              <a:rPr lang="nl-NL" sz="4400" b="1"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244845-257A-2A61-2CB0-75E077BA2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7" b="8359"/>
          <a:stretch/>
        </p:blipFill>
        <p:spPr>
          <a:xfrm>
            <a:off x="0" y="1142976"/>
            <a:ext cx="15724219" cy="7786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7931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08767" y="500034"/>
            <a:ext cx="15073418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lời khuyên phù hợp với hành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 của bạn trong tranh </a:t>
            </a:r>
            <a:r>
              <a:rPr lang="nl-NL" sz="4000" b="1"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244845-257A-2A61-2CB0-75E077BA2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7" b="8359"/>
          <a:stretch/>
        </p:blipFill>
        <p:spPr>
          <a:xfrm>
            <a:off x="9814719" y="1785918"/>
            <a:ext cx="5909500" cy="66722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4CA387-DFB7-086E-456D-8ACF7B8FC685}"/>
              </a:ext>
            </a:extLst>
          </p:cNvPr>
          <p:cNvSpPr txBox="1"/>
          <p:nvPr/>
        </p:nvSpPr>
        <p:spPr>
          <a:xfrm>
            <a:off x="780205" y="1500166"/>
            <a:ext cx="9001188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vi-VN" sz="44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 </a:t>
            </a:r>
            <a:r>
              <a:rPr lang="vi-VN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 trong tranh lén vứt rác sang nhà hàng xóm cho nhanh</a:t>
            </a:r>
            <a:r>
              <a:rPr lang="en-US" sz="4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71149F-D7EB-48D5-8EA0-6ED33C0FD219}"/>
              </a:ext>
            </a:extLst>
          </p:cNvPr>
          <p:cNvSpPr txBox="1"/>
          <p:nvPr/>
        </p:nvSpPr>
        <p:spPr>
          <a:xfrm>
            <a:off x="423015" y="3618064"/>
            <a:ext cx="9005941" cy="5121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4400" b="1" i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sẽ khuyên bạn k</a:t>
            </a:r>
            <a:r>
              <a:rPr lang="vi-VN" sz="4400" b="1" i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hông nên vứt rác bừa </a:t>
            </a:r>
            <a:r>
              <a:rPr lang="vi-VN" sz="4400" b="1" i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4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b="1" i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 </a:t>
            </a:r>
            <a:r>
              <a:rPr lang="vi-VN" sz="4400" b="1" i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 vứt đúng nơi quy định</a:t>
            </a:r>
            <a:r>
              <a:rPr lang="en-US" sz="4400" b="1" i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4400" b="1" i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Bởi </a:t>
            </a:r>
            <a:r>
              <a:rPr lang="en-US" sz="4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hành </a:t>
            </a:r>
            <a:r>
              <a:rPr lang="en-US" sz="4400" b="1" i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 </a:t>
            </a:r>
            <a:r>
              <a:rPr lang="en-US" sz="4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 </a:t>
            </a:r>
            <a:r>
              <a:rPr lang="en-US" sz="4400" b="1" i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 </a:t>
            </a:r>
            <a:r>
              <a:rPr lang="en-US" sz="4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gây ô nhiễm môi tr</a:t>
            </a:r>
            <a:r>
              <a:rPr lang="vi-VN" sz="4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ường</a:t>
            </a:r>
            <a:r>
              <a:rPr lang="en-US" sz="4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làm </a:t>
            </a:r>
            <a:r>
              <a:rPr lang="en-US" sz="4400" b="1" i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rạn nứt tình cảm hàng xóm láng giềng.</a:t>
            </a:r>
          </a:p>
        </p:txBody>
      </p:sp>
    </p:spTree>
    <p:extLst>
      <p:ext uri="{BB962C8B-B14F-4D97-AF65-F5344CB8AC3E}">
        <p14:creationId xmlns="" xmlns:p14="http://schemas.microsoft.com/office/powerpoint/2010/main" val="1427931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58E5B6-B21D-3849-9F3F-CD5B99BB8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33" t="1786"/>
          <a:stretch>
            <a:fillRect/>
          </a:stretch>
        </p:blipFill>
        <p:spPr>
          <a:xfrm>
            <a:off x="0" y="0"/>
            <a:ext cx="10495773" cy="6000760"/>
          </a:xfrm>
          <a:prstGeom prst="rect">
            <a:avLst/>
          </a:prstGeom>
        </p:spPr>
      </p:pic>
      <p:sp>
        <p:nvSpPr>
          <p:cNvPr id="16" name="Plaque 15">
            <a:extLst>
              <a:ext uri="{FF2B5EF4-FFF2-40B4-BE49-F238E27FC236}">
                <a16:creationId xmlns:a16="http://schemas.microsoft.com/office/drawing/2014/main" xmlns="" id="{B7E5D188-0151-26F1-4325-9C748918A3B4}"/>
              </a:ext>
            </a:extLst>
          </p:cNvPr>
          <p:cNvSpPr/>
          <p:nvPr/>
        </p:nvSpPr>
        <p:spPr>
          <a:xfrm>
            <a:off x="703154" y="5357818"/>
            <a:ext cx="15573484" cy="3428991"/>
          </a:xfrm>
          <a:prstGeom prst="plaqu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defRPr/>
            </a:pPr>
            <a:r>
              <a:rPr kumimoji="0" lang="nl-NL" sz="36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nl-NL" sz="4400" b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 </a:t>
            </a:r>
            <a:r>
              <a:rPr kumimoji="0" lang="nl-NL" sz="4400" b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 </a:t>
            </a:r>
            <a:r>
              <a:rPr kumimoji="0" lang="nl-NL" sz="4400" b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phải </a:t>
            </a:r>
            <a:r>
              <a:rPr kumimoji="0" lang="nl-NL" sz="4400" b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vứt rác đúng nơi quy </a:t>
            </a:r>
            <a:r>
              <a:rPr kumimoji="0" lang="nl-NL" sz="4400" b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định </a:t>
            </a:r>
            <a:r>
              <a:rPr lang="vi-VN" sz="44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bảo vệ môi tr</a:t>
            </a:r>
            <a:r>
              <a:rPr lang="vi-VN" sz="44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ường</a:t>
            </a:r>
            <a:r>
              <a:rPr kumimoji="0" lang="nl-NL" sz="4400" b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nl-NL" sz="4400" b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 nên vứt rác sang nhà hàng xóm. Bởi </a:t>
            </a:r>
            <a:r>
              <a:rPr kumimoji="0" lang="nl-NL" sz="4400" b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 hành </a:t>
            </a:r>
            <a:r>
              <a:rPr kumimoji="0" lang="nl-NL" sz="4400" b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 này </a:t>
            </a:r>
            <a:r>
              <a:rPr kumimoji="0" lang="nl-NL" sz="4400" b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 </a:t>
            </a:r>
            <a:r>
              <a:rPr kumimoji="0" lang="nl-NL" sz="4400" b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gây rạn nứt tình cảm hàng xóm láng giềng. </a:t>
            </a:r>
            <a:endParaRPr kumimoji="0" lang="en-US" sz="3600" b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7211" y="0"/>
            <a:ext cx="5709426" cy="592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62438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8674C-0C49-0165-4DF3-DBB7861E7EF8}"/>
              </a:ext>
            </a:extLst>
          </p:cNvPr>
          <p:cNvSpPr txBox="1"/>
          <p:nvPr/>
        </p:nvSpPr>
        <p:spPr>
          <a:xfrm>
            <a:off x="351577" y="1571604"/>
            <a:ext cx="15216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+ </a:t>
            </a:r>
            <a:r>
              <a:rPr lang="en-US" sz="6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 những việc em </a:t>
            </a:r>
            <a:r>
              <a:rPr lang="vi-VN" sz="6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6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làm hoặc sẽ làm </a:t>
            </a:r>
            <a:r>
              <a:rPr lang="vi-VN" sz="6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6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quan tâm hàng xóm láng giềng?</a:t>
            </a:r>
            <a:endParaRPr lang="en-US" sz="5400" b="1">
              <a:solidFill>
                <a:srgbClr val="0000FF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0703AA0-107A-1BBC-686E-3DD7543EDAAD}"/>
              </a:ext>
            </a:extLst>
          </p:cNvPr>
          <p:cNvSpPr/>
          <p:nvPr/>
        </p:nvSpPr>
        <p:spPr>
          <a:xfrm>
            <a:off x="5137923" y="0"/>
            <a:ext cx="5357850" cy="1500198"/>
          </a:xfrm>
          <a:prstGeom prst="roundRect">
            <a:avLst>
              <a:gd name="adj" fmla="val 40385"/>
            </a:avLst>
          </a:prstGeom>
          <a:solidFill>
            <a:srgbClr val="FFCC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6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Vận dụng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BE79BB9-F71C-E7AB-D55D-20D064E84922}"/>
              </a:ext>
            </a:extLst>
          </p:cNvPr>
          <p:cNvSpPr txBox="1"/>
          <p:nvPr/>
        </p:nvSpPr>
        <p:spPr>
          <a:xfrm>
            <a:off x="0" y="5500694"/>
            <a:ext cx="16276638" cy="2211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6000" b="1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60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 </a:t>
            </a:r>
            <a:r>
              <a:rPr lang="vi-VN" sz="6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bác hàng xóm có chuyện vui hoặc chuyện buồn em sẽ làm gì?</a:t>
            </a:r>
            <a:endParaRPr lang="en-US" sz="6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08674C-0C49-0165-4DF3-DBB7861E7EF8}"/>
              </a:ext>
            </a:extLst>
          </p:cNvPr>
          <p:cNvSpPr txBox="1"/>
          <p:nvPr/>
        </p:nvSpPr>
        <p:spPr>
          <a:xfrm>
            <a:off x="0" y="4000496"/>
            <a:ext cx="16276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400" b="1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60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sẽ làm gì khi bác hàng xóm nhà em bị ốm?</a:t>
            </a:r>
            <a:endParaRPr lang="en-US" sz="54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112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20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109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384960" y="-281364"/>
            <a:ext cx="1703567" cy="226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271278" y="1727201"/>
            <a:ext cx="15734083" cy="6466417"/>
          </a:xfrm>
          <a:prstGeom prst="horizontalScrol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cs typeface="Arial" charset="0"/>
              </a:rPr>
              <a:t>     </a:t>
            </a:r>
            <a:endParaRPr lang="en-US" altLang="en-US" sz="4400" b="1">
              <a:solidFill>
                <a:srgbClr val="FF00FF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-16954" y="1214414"/>
            <a:ext cx="15615400" cy="642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5252" tIns="72626" rIns="145252" bIns="7262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1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altLang="en-US" sz="51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ời </a:t>
            </a:r>
            <a:r>
              <a:rPr lang="en-US" altLang="en-US" sz="51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khuyên </a:t>
            </a:r>
            <a:endParaRPr lang="en-US" altLang="en-US" sz="51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5100" b="1" i="1" smtClean="0">
                <a:latin typeface="Times New Roman" pitchFamily="18" charset="0"/>
                <a:cs typeface="Times New Roman" pitchFamily="18" charset="0"/>
              </a:rPr>
              <a:t>Láng giềng hàng xóm quanh ta</a:t>
            </a:r>
            <a:endParaRPr lang="en-US" altLang="en-US" sz="5100" b="1" i="1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5100" b="1" i="1" smtClean="0">
                <a:latin typeface="Times New Roman" pitchFamily="18" charset="0"/>
                <a:cs typeface="Times New Roman" pitchFamily="18" charset="0"/>
              </a:rPr>
              <a:t>Quan tâm giúp </a:t>
            </a:r>
            <a:r>
              <a:rPr lang="vi-VN" altLang="en-US" sz="5100" b="1" i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altLang="en-US" sz="5100" b="1" i="1" smtClean="0">
                <a:latin typeface="Times New Roman" pitchFamily="18" charset="0"/>
                <a:cs typeface="Times New Roman" pitchFamily="18" charset="0"/>
              </a:rPr>
              <a:t>, hỏi  han ân cần .</a:t>
            </a:r>
            <a:endParaRPr lang="en-US" altLang="en-US" sz="5100" b="1" i="1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5100" b="1" i="1" smtClean="0">
                <a:latin typeface="Times New Roman" pitchFamily="18" charset="0"/>
                <a:cs typeface="Times New Roman" pitchFamily="18" charset="0"/>
              </a:rPr>
              <a:t>Tình làng nghĩa xóm t</a:t>
            </a:r>
            <a:r>
              <a:rPr lang="vi-VN" altLang="en-US" sz="5100" b="1" i="1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en-US" sz="5100" b="1" i="1" smtClean="0">
                <a:latin typeface="Times New Roman" pitchFamily="18" charset="0"/>
                <a:cs typeface="Times New Roman" pitchFamily="18" charset="0"/>
              </a:rPr>
              <a:t>ng thân</a:t>
            </a:r>
            <a:endParaRPr lang="en-US" altLang="en-US" sz="5100" b="1" i="1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5100" b="1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altLang="en-US" sz="5100" b="1" i="1" smtClean="0"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altLang="en-US" sz="51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5100" b="1" i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5100" b="1" i="1" smtClean="0">
                <a:latin typeface="Times New Roman" pitchFamily="18" charset="0"/>
                <a:cs typeface="Times New Roman" pitchFamily="18" charset="0"/>
              </a:rPr>
              <a:t> tối l</a:t>
            </a:r>
            <a:r>
              <a:rPr lang="vi-VN" altLang="en-US" sz="5100" b="1" i="1" smtClean="0"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altLang="en-US" sz="5100" b="1" i="1" smtClean="0">
                <a:latin typeface="Times New Roman" pitchFamily="18" charset="0"/>
                <a:cs typeface="Times New Roman" pitchFamily="18" charset="0"/>
              </a:rPr>
              <a:t> luôn cần có nhau</a:t>
            </a:r>
            <a:endParaRPr lang="en-US" altLang="en-US" sz="5100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637461" y="428596"/>
            <a:ext cx="13500099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8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628FAAB-D515-F342-1B12-64479B785F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3939" y="428596"/>
            <a:ext cx="8852699" cy="4643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4609BE-B06E-56C0-14C7-058A2FF818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45"/>
          <a:stretch/>
        </p:blipFill>
        <p:spPr>
          <a:xfrm>
            <a:off x="0" y="0"/>
            <a:ext cx="7852567" cy="85010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ADD5323-29B0-1761-A16C-5FECAD8395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81"/>
          <a:stretch/>
        </p:blipFill>
        <p:spPr>
          <a:xfrm>
            <a:off x="7566816" y="4786314"/>
            <a:ext cx="8709822" cy="43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98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0" y="914400"/>
            <a:ext cx="1573408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252" tIns="72626" rIns="145252" bIns="72626" anchor="ctr"/>
          <a:lstStyle/>
          <a:p>
            <a:pPr algn="just"/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</a:rPr>
              <a:t>Theo em hành vi, việc làm nào dưới đây thể hiện quan tâm hàng xóm, láng giềng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endParaRPr lang="en-US" sz="4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1763303" y="2641600"/>
            <a:ext cx="1152928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252" tIns="72626" rIns="145252" bIns="72626" anchor="ctr"/>
          <a:lstStyle/>
          <a:p>
            <a:r>
              <a:rPr lang="en-US" sz="4400" b="1">
                <a:latin typeface="Times New Roman" pitchFamily="18" charset="0"/>
              </a:rPr>
              <a:t>a) Chào hỏi lễ phép khi gặp hàng xóm.</a:t>
            </a:r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1763302" y="3556000"/>
            <a:ext cx="12478756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252" tIns="72626" rIns="145252" bIns="72626" anchor="ctr"/>
          <a:lstStyle/>
          <a:p>
            <a:r>
              <a:rPr lang="en-US" sz="4400" b="1">
                <a:latin typeface="Times New Roman" pitchFamily="18" charset="0"/>
              </a:rPr>
              <a:t>b) Đánh nhau với trẻ con hàng xóm.</a:t>
            </a:r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1797212" y="4368800"/>
            <a:ext cx="1366559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252" tIns="72626" rIns="145252" bIns="72626" anchor="ctr"/>
          <a:lstStyle/>
          <a:p>
            <a:r>
              <a:rPr lang="en-US" sz="4400" b="1" smtClean="0">
                <a:latin typeface="Times New Roman" pitchFamily="18" charset="0"/>
              </a:rPr>
              <a:t>c) Không làm ồn trong giờ nghỉ trưa.</a:t>
            </a:r>
            <a:endParaRPr lang="en-US" sz="4400" b="1">
              <a:latin typeface="Times New Roman" pitchFamily="18" charset="0"/>
            </a:endParaRPr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1763302" y="5181600"/>
            <a:ext cx="1451333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252" tIns="72626" rIns="145252" bIns="72626" anchor="ctr"/>
          <a:lstStyle/>
          <a:p>
            <a:r>
              <a:rPr lang="en-US" sz="4400" b="1">
                <a:latin typeface="Times New Roman" pitchFamily="18" charset="0"/>
              </a:rPr>
              <a:t>d) </a:t>
            </a:r>
            <a:r>
              <a:rPr lang="en-US" sz="4400" b="1" smtClean="0">
                <a:latin typeface="Times New Roman" pitchFamily="18" charset="0"/>
              </a:rPr>
              <a:t>Hỏi thăm khi hàng xóm có chuyện buồn.</a:t>
            </a:r>
            <a:endParaRPr lang="en-US" sz="4400" b="1">
              <a:latin typeface="Times New Roman" pitchFamily="18" charset="0"/>
            </a:endParaRPr>
          </a:p>
        </p:txBody>
      </p:sp>
      <p:sp>
        <p:nvSpPr>
          <p:cNvPr id="5184" name="Rectangle 64"/>
          <p:cNvSpPr>
            <a:spLocks noChangeArrowheads="1"/>
          </p:cNvSpPr>
          <p:nvPr/>
        </p:nvSpPr>
        <p:spPr bwMode="auto">
          <a:xfrm>
            <a:off x="1763302" y="5994400"/>
            <a:ext cx="1451333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252" tIns="72626" rIns="145252" bIns="72626" anchor="ctr"/>
          <a:lstStyle/>
          <a:p>
            <a:r>
              <a:rPr lang="en-US" sz="4400" b="1">
                <a:latin typeface="Times New Roman" pitchFamily="18" charset="0"/>
              </a:rPr>
              <a:t>đ) Hái trộm quả trong vườn nhà hàng xóm.</a:t>
            </a:r>
          </a:p>
        </p:txBody>
      </p:sp>
      <p:sp>
        <p:nvSpPr>
          <p:cNvPr id="5185" name="Rectangle 65"/>
          <p:cNvSpPr>
            <a:spLocks noChangeArrowheads="1"/>
          </p:cNvSpPr>
          <p:nvPr/>
        </p:nvSpPr>
        <p:spPr bwMode="auto">
          <a:xfrm>
            <a:off x="1763302" y="6769100"/>
            <a:ext cx="1451333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252" tIns="72626" rIns="145252" bIns="72626" anchor="ctr"/>
          <a:lstStyle/>
          <a:p>
            <a:endParaRPr lang="en-US" sz="4400" b="1">
              <a:latin typeface="Times New Roman" pitchFamily="18" charset="0"/>
            </a:endParaRPr>
          </a:p>
        </p:txBody>
      </p:sp>
      <p:pic>
        <p:nvPicPr>
          <p:cNvPr id="11" name="Picture 5" descr="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96235" y="3621617"/>
            <a:ext cx="17145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9111" y="6286500"/>
            <a:ext cx="17859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96235" y="2641600"/>
            <a:ext cx="159090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 descr="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10549" y="4429124"/>
            <a:ext cx="164307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1987" y="5286380"/>
            <a:ext cx="164307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5" grpId="0"/>
      <p:bldP spid="5156" grpId="0"/>
      <p:bldP spid="5157" grpId="0"/>
      <p:bldP spid="5158" grpId="0"/>
      <p:bldP spid="5159" grpId="0"/>
      <p:bldP spid="5184" grpId="0"/>
      <p:bldP spid="51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637461" y="428596"/>
            <a:ext cx="13500099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8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 3: Em quan tâm hàng  xóm 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láng  giềng  (tiết 2)</a:t>
            </a:r>
            <a:endParaRPr lang="en-US" sz="66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ình huống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637461" y="0"/>
            <a:ext cx="8557419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4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4800" b="1" u="sng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 lí tình huống. </a:t>
            </a:r>
            <a:r>
              <a:rPr lang="nl-NL" sz="4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8674C-0C49-0165-4DF3-DBB7861E7EF8}"/>
              </a:ext>
            </a:extLst>
          </p:cNvPr>
          <p:cNvSpPr txBox="1"/>
          <p:nvPr/>
        </p:nvSpPr>
        <p:spPr>
          <a:xfrm>
            <a:off x="280139" y="207167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8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bạn</a:t>
            </a:r>
            <a:r>
              <a:rPr lang="vi-VN" sz="48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rủ em bấm chuông trêu </a:t>
            </a:r>
            <a:r>
              <a:rPr lang="vi-VN" sz="48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chọc</a:t>
            </a:r>
            <a:r>
              <a:rPr lang="en-US" sz="48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nhà</a:t>
            </a:r>
            <a:r>
              <a:rPr lang="vi-VN" sz="48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 xóm </a:t>
            </a:r>
            <a:endParaRPr lang="en-US" sz="4400" b="1">
              <a:solidFill>
                <a:srgbClr val="0000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5A7C72B-0C0A-3B0E-1A9D-3382F79F4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8" t="9609"/>
          <a:stretch/>
        </p:blipFill>
        <p:spPr>
          <a:xfrm>
            <a:off x="8638384" y="928662"/>
            <a:ext cx="7638253" cy="785818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0703AA0-107A-1BBC-686E-3DD7543EDAAD}"/>
              </a:ext>
            </a:extLst>
          </p:cNvPr>
          <p:cNvSpPr/>
          <p:nvPr/>
        </p:nvSpPr>
        <p:spPr>
          <a:xfrm>
            <a:off x="1637461" y="857224"/>
            <a:ext cx="4857784" cy="1000132"/>
          </a:xfrm>
          <a:prstGeom prst="roundRect">
            <a:avLst>
              <a:gd name="adj" fmla="val 40385"/>
            </a:avLst>
          </a:prstGeom>
          <a:solidFill>
            <a:srgbClr val="FFCC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1”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BE79BB9-F71C-E7AB-D55D-20D064E84922}"/>
              </a:ext>
            </a:extLst>
          </p:cNvPr>
          <p:cNvSpPr txBox="1"/>
          <p:nvPr/>
        </p:nvSpPr>
        <p:spPr>
          <a:xfrm>
            <a:off x="637329" y="3643306"/>
            <a:ext cx="5500726" cy="901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48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Em sẽ làm gì?</a:t>
            </a:r>
            <a:endParaRPr lang="en-US" sz="4800" b="1" i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F8295E9-7949-A116-C845-91905E48062B}"/>
              </a:ext>
            </a:extLst>
          </p:cNvPr>
          <p:cNvSpPr txBox="1"/>
          <p:nvPr/>
        </p:nvSpPr>
        <p:spPr>
          <a:xfrm>
            <a:off x="494453" y="4929190"/>
            <a:ext cx="8139112" cy="363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48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vi-VN" sz="48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 nhắc nhớ bạn không nên làm vậy vì sẽ ảnh hưởng tới nhà hàng xóm, gây ra cảm </a:t>
            </a:r>
            <a:r>
              <a:rPr lang="en-US" sz="48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vi-VN" sz="48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iác </a:t>
            </a:r>
            <a:r>
              <a:rPr lang="vi-VN" sz="48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 chịu </a:t>
            </a:r>
            <a:r>
              <a:rPr lang="vi-VN" sz="48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8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hàng xóm</a:t>
            </a:r>
            <a:r>
              <a:rPr lang="vi-VN" sz="48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b="1" i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112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08833" y="285720"/>
            <a:ext cx="8557419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4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4800" b="1" u="sng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 lí tình huống. </a:t>
            </a:r>
            <a:r>
              <a:rPr lang="nl-NL" sz="4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08674C-0C49-0165-4DF3-DBB7861E7EF8}"/>
              </a:ext>
            </a:extLst>
          </p:cNvPr>
          <p:cNvSpPr txBox="1"/>
          <p:nvPr/>
        </p:nvSpPr>
        <p:spPr>
          <a:xfrm>
            <a:off x="351577" y="2357422"/>
            <a:ext cx="95726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Em </a:t>
            </a:r>
            <a:r>
              <a:rPr lang="vi-VN" sz="44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 </a:t>
            </a:r>
            <a:r>
              <a:rPr lang="vi-VN" sz="4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 đùa cùng chú cún nhỏ trong sân vườn. Đột nhiên, chiếc máy bay đồ chơi của bạn hàng xóm rơi </a:t>
            </a:r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 </a:t>
            </a:r>
            <a:r>
              <a:rPr lang="vi-VN" sz="44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lang="vi-VN" sz="4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0703AA0-107A-1BBC-686E-3DD7543EDAAD}"/>
              </a:ext>
            </a:extLst>
          </p:cNvPr>
          <p:cNvSpPr/>
          <p:nvPr/>
        </p:nvSpPr>
        <p:spPr>
          <a:xfrm>
            <a:off x="923081" y="1214414"/>
            <a:ext cx="5214974" cy="928694"/>
          </a:xfrm>
          <a:prstGeom prst="roundRect">
            <a:avLst>
              <a:gd name="adj" fmla="val 40385"/>
            </a:avLst>
          </a:prstGeom>
          <a:solidFill>
            <a:srgbClr val="FFCC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</a:t>
            </a:r>
            <a:r>
              <a:rPr lang="en-US" sz="5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BE79BB9-F71C-E7AB-D55D-20D064E84922}"/>
              </a:ext>
            </a:extLst>
          </p:cNvPr>
          <p:cNvSpPr txBox="1"/>
          <p:nvPr/>
        </p:nvSpPr>
        <p:spPr>
          <a:xfrm>
            <a:off x="637329" y="5143504"/>
            <a:ext cx="8501122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54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+E</a:t>
            </a:r>
            <a:r>
              <a:rPr lang="vi-VN" sz="5400" b="1" i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vi-VN" sz="54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 làm gì?</a:t>
            </a:r>
            <a:endParaRPr lang="en-US" sz="5400" b="1" i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F8295E9-7949-A116-C845-91905E48062B}"/>
              </a:ext>
            </a:extLst>
          </p:cNvPr>
          <p:cNvSpPr txBox="1"/>
          <p:nvPr/>
        </p:nvSpPr>
        <p:spPr>
          <a:xfrm>
            <a:off x="494453" y="6357950"/>
            <a:ext cx="9001188" cy="199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i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5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54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 nhặt lên và đem sang đưa lại cho bạn hàng xóm</a:t>
            </a:r>
            <a:r>
              <a:rPr lang="vi-VN" sz="5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i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C4F36ED-3ADA-F770-945D-6D9C81E8B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268" y="285720"/>
            <a:ext cx="6352369" cy="7929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52963" y="7286644"/>
            <a:ext cx="17145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10" name="Tieng-chuong-cua-www-tiengdong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067277" y="7286644"/>
            <a:ext cx="571504" cy="857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4499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3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23147" y="285720"/>
            <a:ext cx="8557419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4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 lí tình huống. </a:t>
            </a:r>
            <a:r>
              <a:rPr lang="nl-NL" sz="4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40703AA0-107A-1BBC-686E-3DD7543EDAAD}"/>
              </a:ext>
            </a:extLst>
          </p:cNvPr>
          <p:cNvSpPr/>
          <p:nvPr/>
        </p:nvSpPr>
        <p:spPr>
          <a:xfrm>
            <a:off x="1137395" y="1285852"/>
            <a:ext cx="5143536" cy="1000132"/>
          </a:xfrm>
          <a:prstGeom prst="roundRect">
            <a:avLst>
              <a:gd name="adj" fmla="val 40385"/>
            </a:avLst>
          </a:prstGeom>
          <a:solidFill>
            <a:srgbClr val="FFCC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279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632</Words>
  <Application>Microsoft Office PowerPoint</Application>
  <PresentationFormat>Custom</PresentationFormat>
  <Paragraphs>53</Paragraphs>
  <Slides>18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299</cp:revision>
  <dcterms:created xsi:type="dcterms:W3CDTF">2022-07-10T01:37:20Z</dcterms:created>
  <dcterms:modified xsi:type="dcterms:W3CDTF">2022-11-01T07:42:21Z</dcterms:modified>
</cp:coreProperties>
</file>