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</p:sldMasterIdLst>
  <p:notesMasterIdLst>
    <p:notesMasterId r:id="rId17"/>
  </p:notesMasterIdLst>
  <p:handoutMasterIdLst>
    <p:handoutMasterId r:id="rId18"/>
  </p:handoutMasterIdLst>
  <p:sldIdLst>
    <p:sldId id="11634" r:id="rId3"/>
    <p:sldId id="11633" r:id="rId4"/>
    <p:sldId id="11637" r:id="rId5"/>
    <p:sldId id="11627" r:id="rId6"/>
    <p:sldId id="11630" r:id="rId7"/>
    <p:sldId id="11629" r:id="rId8"/>
    <p:sldId id="11621" r:id="rId9"/>
    <p:sldId id="11638" r:id="rId10"/>
    <p:sldId id="11636" r:id="rId11"/>
    <p:sldId id="11624" r:id="rId12"/>
    <p:sldId id="11639" r:id="rId13"/>
    <p:sldId id="11607" r:id="rId14"/>
    <p:sldId id="11617" r:id="rId15"/>
    <p:sldId id="34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95" d="100"/>
          <a:sy n="95" d="100"/>
        </p:scale>
        <p:origin x="2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5F9CF7B-2141-4518-83FE-33DDDAC8B3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8696E5D-AD38-4C03-81BB-1F8DFBBE4F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7AD5D-FF6B-4968-B564-6CD2132E1931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C198A1-B7C2-4A72-B383-61A75E3CC7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162C23-EBEF-4B9B-AD68-27F7FAF2B6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AA833-1DEE-49D2-B4DB-50C227081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13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238C4-17CF-4970-857C-DA6F67AEF7B5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213DF-7E13-41A9-9BFA-012D87A056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12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6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43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1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3404046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3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0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6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3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3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7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9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1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7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25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18536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03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9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1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3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5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/>
              <a:pPr/>
              <a:t>10/31/2025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684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19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Đ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50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xmlns="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xmlns="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xmlns="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8BE58371-8C0E-4BFD-EC4F-437662783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10646" r="69979"/>
          <a:stretch/>
        </p:blipFill>
        <p:spPr>
          <a:xfrm>
            <a:off x="838200" y="1012370"/>
            <a:ext cx="2318657" cy="2708209"/>
          </a:xfrm>
        </p:spPr>
      </p:pic>
      <p:pic>
        <p:nvPicPr>
          <p:cNvPr id="6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1D5590D2-C9CB-C5FA-2B53-F509C8BDD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1" t="-3721" r="34990" b="1"/>
          <a:stretch/>
        </p:blipFill>
        <p:spPr>
          <a:xfrm>
            <a:off x="3603171" y="653144"/>
            <a:ext cx="2318657" cy="3143636"/>
          </a:xfrm>
          <a:prstGeom prst="rect">
            <a:avLst/>
          </a:prstGeom>
        </p:spPr>
      </p:pic>
      <p:pic>
        <p:nvPicPr>
          <p:cNvPr id="7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5A2BF1BA-482D-1CBC-6B95-3023EBA94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5767" r="3935"/>
          <a:stretch/>
        </p:blipFill>
        <p:spPr>
          <a:xfrm>
            <a:off x="272143" y="653144"/>
            <a:ext cx="11919857" cy="5192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31944F-4125-E34A-4B10-C01B9471C4F2}"/>
              </a:ext>
            </a:extLst>
          </p:cNvPr>
          <p:cNvSpPr txBox="1"/>
          <p:nvPr/>
        </p:nvSpPr>
        <p:spPr>
          <a:xfrm>
            <a:off x="2611653" y="2224962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54315F-9DA8-6ACC-CF16-049C869E4886}"/>
              </a:ext>
            </a:extLst>
          </p:cNvPr>
          <p:cNvSpPr txBox="1"/>
          <p:nvPr/>
        </p:nvSpPr>
        <p:spPr>
          <a:xfrm>
            <a:off x="2611653" y="3161079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D09CA1-6580-DE50-326B-A522E70FA376}"/>
              </a:ext>
            </a:extLst>
          </p:cNvPr>
          <p:cNvSpPr txBox="1"/>
          <p:nvPr/>
        </p:nvSpPr>
        <p:spPr>
          <a:xfrm>
            <a:off x="2524567" y="3885102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B46EAD-0E66-228D-2133-B8E91BEBB306}"/>
              </a:ext>
            </a:extLst>
          </p:cNvPr>
          <p:cNvSpPr txBox="1"/>
          <p:nvPr/>
        </p:nvSpPr>
        <p:spPr>
          <a:xfrm>
            <a:off x="6508771" y="2366474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C3711B-FDCB-DDF9-F39F-2D0B7F1684E7}"/>
              </a:ext>
            </a:extLst>
          </p:cNvPr>
          <p:cNvSpPr txBox="1"/>
          <p:nvPr/>
        </p:nvSpPr>
        <p:spPr>
          <a:xfrm>
            <a:off x="6508771" y="3119672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660A66-27EA-6099-3E1C-5FC40488A639}"/>
              </a:ext>
            </a:extLst>
          </p:cNvPr>
          <p:cNvSpPr txBox="1"/>
          <p:nvPr/>
        </p:nvSpPr>
        <p:spPr>
          <a:xfrm>
            <a:off x="6508771" y="3976465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E00D3E-1E44-9E85-D79C-1A2D448F2083}"/>
              </a:ext>
            </a:extLst>
          </p:cNvPr>
          <p:cNvSpPr txBox="1"/>
          <p:nvPr/>
        </p:nvSpPr>
        <p:spPr>
          <a:xfrm>
            <a:off x="10547371" y="2366474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D96DDEF-8AD5-AD20-D037-26770B50090E}"/>
              </a:ext>
            </a:extLst>
          </p:cNvPr>
          <p:cNvSpPr txBox="1"/>
          <p:nvPr/>
        </p:nvSpPr>
        <p:spPr>
          <a:xfrm>
            <a:off x="10547371" y="3152330"/>
            <a:ext cx="13724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AFC1D6-3E26-CD04-4A2D-732F17BF5E55}"/>
              </a:ext>
            </a:extLst>
          </p:cNvPr>
          <p:cNvSpPr txBox="1"/>
          <p:nvPr/>
        </p:nvSpPr>
        <p:spPr>
          <a:xfrm>
            <a:off x="10547371" y="3885102"/>
            <a:ext cx="9915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70A727-3B09-4416-901F-FD3E0E6A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1658983"/>
            <a:ext cx="10267487" cy="27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 TO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T 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9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253"/>
          </a:xfrm>
          <a:prstGeom prst="rect">
            <a:avLst/>
          </a:prstGeom>
        </p:spPr>
      </p:pic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AutoShape 39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8" name="AutoShape 40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9" name="AutoShape 41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0" name="AutoShape 75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1" name="AutoShape 76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85885" y="5579173"/>
            <a:ext cx="4025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8578" y="899660"/>
            <a:ext cx="6854033" cy="769441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Tx/>
              <a:buFontTx/>
              <a:buNone/>
            </a:pPr>
            <a:r>
              <a:rPr lang="vi-VN" sz="44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7 x 8 = </a:t>
            </a:r>
            <a:endParaRPr lang="en-US" sz="44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09977" y="2129051"/>
            <a:ext cx="4722938" cy="74739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</a:t>
            </a:r>
            <a:r>
              <a:rPr lang="vi-VN" sz="60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6671" y="3262196"/>
            <a:ext cx="4626244" cy="78879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Tx/>
              <a:buFontTx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</a:t>
            </a:r>
            <a:r>
              <a:rPr lang="vi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6671" y="4597216"/>
            <a:ext cx="4719235" cy="7796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vi-VN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buClrTx/>
              <a:buFontTx/>
              <a:buNone/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AB9FC3B1-082F-4F89-B1D1-2CA75D38BBA2}"/>
              </a:ext>
            </a:extLst>
          </p:cNvPr>
          <p:cNvSpPr txBox="1"/>
          <p:nvPr/>
        </p:nvSpPr>
        <p:spPr>
          <a:xfrm>
            <a:off x="3301405" y="409235"/>
            <a:ext cx="497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DFADAB2-44B2-4C63-88E9-951E38526FD9}"/>
              </a:ext>
            </a:extLst>
          </p:cNvPr>
          <p:cNvSpPr/>
          <p:nvPr/>
        </p:nvSpPr>
        <p:spPr>
          <a:xfrm>
            <a:off x="5355448" y="997406"/>
            <a:ext cx="728247" cy="55818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9472" y="85115"/>
            <a:ext cx="68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Điền </a:t>
            </a:r>
            <a:r>
              <a:rPr lang="vi-VN" sz="3600" dirty="0"/>
              <a:t>số thích </a:t>
            </a:r>
            <a:r>
              <a:rPr lang="vi-VN" sz="3600" dirty="0" smtClean="0"/>
              <a:t>hợp vào </a:t>
            </a:r>
            <a:endParaRPr lang="en-US" sz="36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FADAB2-44B2-4C63-88E9-951E38526FD9}"/>
              </a:ext>
            </a:extLst>
          </p:cNvPr>
          <p:cNvSpPr/>
          <p:nvPr/>
        </p:nvSpPr>
        <p:spPr>
          <a:xfrm>
            <a:off x="7247854" y="137588"/>
            <a:ext cx="728247" cy="55818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615" y="994010"/>
            <a:ext cx="1572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 smtClean="0"/>
              <a:t>Câu 1:</a:t>
            </a:r>
            <a:r>
              <a:rPr lang="vi-VN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7245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253"/>
          </a:xfrm>
          <a:prstGeom prst="rect">
            <a:avLst/>
          </a:prstGeom>
        </p:spPr>
      </p:pic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AutoShape 39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8" name="AutoShape 40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9" name="AutoShape 41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0" name="AutoShape 75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1" name="AutoShape 76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85885" y="5579173"/>
            <a:ext cx="4025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8578" y="899660"/>
            <a:ext cx="6854033" cy="769441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Tx/>
              <a:buFontTx/>
              <a:buNone/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:       =  7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09977" y="2129051"/>
            <a:ext cx="4722938" cy="74739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</a:t>
            </a:r>
            <a:r>
              <a:rPr lang="vi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6671" y="3262196"/>
            <a:ext cx="4626244" cy="78879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Tx/>
              <a:buFontTx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</a:t>
            </a:r>
            <a:r>
              <a:rPr lang="vi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6671" y="4597216"/>
            <a:ext cx="4719235" cy="7796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buClrTx/>
              <a:buFontTx/>
              <a:buNone/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AB9FC3B1-082F-4F89-B1D1-2CA75D38BBA2}"/>
              </a:ext>
            </a:extLst>
          </p:cNvPr>
          <p:cNvSpPr txBox="1"/>
          <p:nvPr/>
        </p:nvSpPr>
        <p:spPr>
          <a:xfrm>
            <a:off x="3301405" y="409235"/>
            <a:ext cx="497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DFADAB2-44B2-4C63-88E9-951E38526FD9}"/>
              </a:ext>
            </a:extLst>
          </p:cNvPr>
          <p:cNvSpPr/>
          <p:nvPr/>
        </p:nvSpPr>
        <p:spPr>
          <a:xfrm>
            <a:off x="4437347" y="1072921"/>
            <a:ext cx="728247" cy="55818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615" y="994010"/>
            <a:ext cx="1572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 smtClean="0"/>
              <a:t>Câu 2:</a:t>
            </a:r>
            <a:r>
              <a:rPr lang="vi-VN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8342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253"/>
          </a:xfrm>
          <a:prstGeom prst="rect">
            <a:avLst/>
          </a:prstGeom>
        </p:spPr>
      </p:pic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AutoShape 39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8" name="AutoShape 40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9" name="AutoShape 41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0" name="AutoShape 75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1" name="AutoShape 76"/>
          <p:cNvSpPr>
            <a:spLocks noChangeArrowheads="1"/>
          </p:cNvSpPr>
          <p:nvPr/>
        </p:nvSpPr>
        <p:spPr bwMode="auto">
          <a:xfrm>
            <a:off x="9220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54888" y="5401270"/>
            <a:ext cx="4025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926" y="172479"/>
            <a:ext cx="10709331" cy="144655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Tx/>
              <a:buFontTx/>
              <a:buNone/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tấm bìa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chấm tròn, có 2 tấm bìa như thế, có tất cả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chấm tròn?</a:t>
            </a:r>
            <a:endParaRPr lang="en-US" sz="44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09978" y="1839370"/>
            <a:ext cx="4722938" cy="74739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</a:t>
            </a:r>
            <a:r>
              <a:rPr lang="vi-VN" sz="4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1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6671" y="3076638"/>
            <a:ext cx="4626244" cy="78879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Tx/>
              <a:buFontTx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6670" y="4306117"/>
            <a:ext cx="4719235" cy="7796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16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DFADAB2-44B2-4C63-88E9-951E38526FD9}"/>
              </a:ext>
            </a:extLst>
          </p:cNvPr>
          <p:cNvSpPr/>
          <p:nvPr/>
        </p:nvSpPr>
        <p:spPr>
          <a:xfrm>
            <a:off x="6979670" y="985174"/>
            <a:ext cx="746235" cy="577912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4976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935" y="240224"/>
            <a:ext cx="10895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Có 14 chấm tròn, chia đều vào 7 nhóm, mỗi nhóm được mấy chấm tròn</a:t>
            </a:r>
            <a:r>
              <a:rPr lang="vi-VN" sz="3600" dirty="0"/>
              <a:t>?</a:t>
            </a:r>
            <a:r>
              <a:rPr lang="vi-VN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725" y="0"/>
            <a:ext cx="12321151" cy="71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152</Words>
  <Application>Microsoft Office PowerPoint</Application>
  <PresentationFormat>Widescreen</PresentationFormat>
  <Paragraphs>60</Paragraphs>
  <Slides>14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Bubblegum Sans</vt:lpstr>
      <vt:lpstr>Calibri</vt:lpstr>
      <vt:lpstr>Times New Roman</vt:lpstr>
      <vt:lpstr>字魂59号-创粗黑</vt:lpstr>
      <vt:lpstr>等线</vt:lpstr>
      <vt:lpstr>FLOWERS 16X9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81</cp:revision>
  <dcterms:created xsi:type="dcterms:W3CDTF">2022-05-05T14:41:31Z</dcterms:created>
  <dcterms:modified xsi:type="dcterms:W3CDTF">2025-10-31T09:14:44Z</dcterms:modified>
</cp:coreProperties>
</file>