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3" r:id="rId3"/>
  </p:sldMasterIdLst>
  <p:notesMasterIdLst>
    <p:notesMasterId r:id="rId17"/>
  </p:notesMasterIdLst>
  <p:sldIdLst>
    <p:sldId id="11614" r:id="rId4"/>
    <p:sldId id="2631" r:id="rId5"/>
    <p:sldId id="11623" r:id="rId6"/>
    <p:sldId id="11621" r:id="rId7"/>
    <p:sldId id="11624" r:id="rId8"/>
    <p:sldId id="2633" r:id="rId9"/>
    <p:sldId id="2643" r:id="rId10"/>
    <p:sldId id="11626" r:id="rId11"/>
    <p:sldId id="2647" r:id="rId12"/>
    <p:sldId id="2651" r:id="rId13"/>
    <p:sldId id="11628" r:id="rId14"/>
    <p:sldId id="11629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8" name="Google Shape;2728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1E3C217-CBD0-4ECA-9655-6ADD5260B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04" y="5261224"/>
            <a:ext cx="1510174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8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48545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4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119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58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6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3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8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65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22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303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51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0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8A2565F7-7984-4477-A0BA-834C232F92A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79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D4051193-68FA-4B3F-984A-109E8CB40D9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905DF8-B250-4DCC-91AB-1B35FF6949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7B94BE-15A6-4D57-B647-06C993D6321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36.sv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7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microsoft.com/office/2007/relationships/hdphoto" Target="../media/hdphoto1.wdp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17.sv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36.svg"/><Relationship Id="rId10" Type="http://schemas.microsoft.com/office/2007/relationships/hdphoto" Target="../media/hdphoto1.wdp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1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11" Type="http://schemas.openxmlformats.org/officeDocument/2006/relationships/image" Target="../media/image69.sv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svg"/><Relationship Id="rId9" Type="http://schemas.openxmlformats.org/officeDocument/2006/relationships/image" Target="../media/image6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6.jpeg"/><Relationship Id="rId7" Type="http://schemas.openxmlformats.org/officeDocument/2006/relationships/image" Target="../media/image91.svg"/><Relationship Id="rId12" Type="http://schemas.openxmlformats.org/officeDocument/2006/relationships/image" Target="../media/image96.svg"/><Relationship Id="rId17" Type="http://schemas.openxmlformats.org/officeDocument/2006/relationships/image" Target="../media/image42.png"/><Relationship Id="rId2" Type="http://schemas.openxmlformats.org/officeDocument/2006/relationships/audio" Target="../media/audio1.wav"/><Relationship Id="rId16" Type="http://schemas.openxmlformats.org/officeDocument/2006/relationships/image" Target="../media/image78.svg"/><Relationship Id="rId20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openxmlformats.org/officeDocument/2006/relationships/image" Target="../media/image34.png"/><Relationship Id="rId9" Type="http://schemas.openxmlformats.org/officeDocument/2006/relationships/image" Target="../media/image93.sv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6.png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36.svg"/><Relationship Id="rId9" Type="http://schemas.openxmlformats.org/officeDocument/2006/relationships/image" Target="../media/image10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2.svg"/><Relationship Id="rId11" Type="http://schemas.openxmlformats.org/officeDocument/2006/relationships/image" Target="../media/image107.svg"/><Relationship Id="rId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110.svg"/><Relationship Id="rId9" Type="http://schemas.openxmlformats.org/officeDocument/2006/relationships/image" Target="../media/image4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44D748D0-FFB0-A4A8-032E-37EEEC0A82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1" y="74646"/>
            <a:ext cx="10518598" cy="6339139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D68D8D61-BEB0-4C57-889C-EDFE98618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29" y="4776696"/>
            <a:ext cx="1593005" cy="2006658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="" xmlns:a16="http://schemas.microsoft.com/office/drawing/2014/main" id="{E1BC480C-A9F8-8FAB-3857-CFAAD2BDA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5" name="图片 20">
            <a:extLst>
              <a:ext uri="{FF2B5EF4-FFF2-40B4-BE49-F238E27FC236}">
                <a16:creationId xmlns="" xmlns:a16="http://schemas.microsoft.com/office/drawing/2014/main" id="{766EF17F-7B0E-89CD-91A4-927B5788A6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="" xmlns:a16="http://schemas.microsoft.com/office/drawing/2014/main" id="{E12A2720-A698-BCB3-0892-EBE1E3990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875B29C1-306B-52CC-753F-86CB06477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40" y="-99476"/>
            <a:ext cx="1779554" cy="1685442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="" xmlns:a16="http://schemas.microsoft.com/office/drawing/2014/main" id="{7D81261B-2B23-9B1F-38D2-B242F1A9D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54C2FD-BF59-6FB8-7595-E4E45A04653E}"/>
              </a:ext>
            </a:extLst>
          </p:cNvPr>
          <p:cNvSpPr txBox="1"/>
          <p:nvPr/>
        </p:nvSpPr>
        <p:spPr>
          <a:xfrm>
            <a:off x="901014" y="1661056"/>
            <a:ext cx="9708195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con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với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T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oán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-93"/>
              <a:ea typeface="Arial-Rounded" pitchFamily="34" charset="-93"/>
              <a:cs typeface="Times New Roman" pitchFamily="18" charset="0"/>
            </a:endParaRPr>
          </a:p>
        </p:txBody>
      </p:sp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5A14734C-4744-108C-57D6-4BDAC881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59" y="4664404"/>
            <a:ext cx="1447379" cy="1813320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="" xmlns:a16="http://schemas.microsoft.com/office/drawing/2014/main" id="{05D144FC-B700-0E31-FA10-692B6FB6C5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95" y="5172178"/>
            <a:ext cx="2233942" cy="747555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="" xmlns:a16="http://schemas.microsoft.com/office/drawing/2014/main" id="{70152F15-9269-6D18-EF68-546A91F62C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0467"/>
            <a:ext cx="2833770" cy="27426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57325D5-ECF6-D040-9BAA-E56F11A299AC}"/>
              </a:ext>
            </a:extLst>
          </p:cNvPr>
          <p:cNvSpPr txBox="1"/>
          <p:nvPr/>
        </p:nvSpPr>
        <p:spPr>
          <a:xfrm>
            <a:off x="923316" y="1656760"/>
            <a:ext cx="9708195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con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với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-93"/>
                <a:ea typeface="Arial-Rounded" pitchFamily="34" charset="-93"/>
                <a:cs typeface="Times New Roman" pitchFamily="18" charset="0"/>
              </a:rPr>
              <a:t>Toán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-93"/>
              <a:ea typeface="Arial-Rounded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85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1" y="290450"/>
            <a:ext cx="12192000" cy="52387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471" y="3342478"/>
            <a:ext cx="1716963" cy="2506516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39" y="5321338"/>
            <a:ext cx="2631285" cy="124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=""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42338" y="5336489"/>
            <a:ext cx="792391" cy="95388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=""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50803" y="5977045"/>
            <a:ext cx="2571996" cy="59050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=""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3686" y="5336489"/>
            <a:ext cx="792391" cy="95388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=""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5011" y="5350761"/>
            <a:ext cx="792391" cy="953884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=""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8938" y="6030174"/>
            <a:ext cx="2571996" cy="590505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459954" y="5529226"/>
            <a:ext cx="2631285" cy="1001897"/>
          </a:xfrm>
          <a:prstGeom prst="rect">
            <a:avLst/>
          </a:prstGeom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="" xmlns:a16="http://schemas.microsoft.com/office/drawing/2014/main" id="{1F067F6E-DED6-3C13-6116-EE1BB7459F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3928" r="34376" b="13727"/>
          <a:stretch/>
        </p:blipFill>
        <p:spPr>
          <a:xfrm>
            <a:off x="617482" y="291410"/>
            <a:ext cx="7112388" cy="29026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1B6D1F6-7DAE-88D8-9F1F-A64EC06BB168}"/>
              </a:ext>
            </a:extLst>
          </p:cNvPr>
          <p:cNvCxnSpPr/>
          <p:nvPr/>
        </p:nvCxnSpPr>
        <p:spPr>
          <a:xfrm>
            <a:off x="4440039" y="925032"/>
            <a:ext cx="1534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7EF3E9-08DD-41CE-85F6-C6C44DC8AC3B}"/>
              </a:ext>
            </a:extLst>
          </p:cNvPr>
          <p:cNvCxnSpPr>
            <a:cxnSpLocks/>
          </p:cNvCxnSpPr>
          <p:nvPr/>
        </p:nvCxnSpPr>
        <p:spPr>
          <a:xfrm>
            <a:off x="2189481" y="1321981"/>
            <a:ext cx="3633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013A52D-6FB7-BC25-A6EA-8E3792CB44B4}"/>
              </a:ext>
            </a:extLst>
          </p:cNvPr>
          <p:cNvCxnSpPr/>
          <p:nvPr/>
        </p:nvCxnSpPr>
        <p:spPr>
          <a:xfrm>
            <a:off x="6096000" y="1321981"/>
            <a:ext cx="1534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25AA389-3AFA-EF30-1A0B-70D99C75A87D}"/>
              </a:ext>
            </a:extLst>
          </p:cNvPr>
          <p:cNvCxnSpPr>
            <a:cxnSpLocks/>
          </p:cNvCxnSpPr>
          <p:nvPr/>
        </p:nvCxnSpPr>
        <p:spPr>
          <a:xfrm>
            <a:off x="1270465" y="1697665"/>
            <a:ext cx="5289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2E9725C-0BA6-4D02-A0A1-763C6DB9CBB0}"/>
              </a:ext>
            </a:extLst>
          </p:cNvPr>
          <p:cNvCxnSpPr>
            <a:cxnSpLocks/>
          </p:cNvCxnSpPr>
          <p:nvPr/>
        </p:nvCxnSpPr>
        <p:spPr>
          <a:xfrm>
            <a:off x="3698233" y="2147777"/>
            <a:ext cx="38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DD296D6-9347-477C-3BEA-F5BEE82DBFED}"/>
              </a:ext>
            </a:extLst>
          </p:cNvPr>
          <p:cNvCxnSpPr>
            <a:cxnSpLocks/>
          </p:cNvCxnSpPr>
          <p:nvPr/>
        </p:nvCxnSpPr>
        <p:spPr>
          <a:xfrm>
            <a:off x="1337190" y="2576624"/>
            <a:ext cx="4861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2C7FE7-A94E-D535-6035-FBD110AF4EC1}"/>
              </a:ext>
            </a:extLst>
          </p:cNvPr>
          <p:cNvSpPr txBox="1"/>
          <p:nvPr/>
        </p:nvSpPr>
        <p:spPr>
          <a:xfrm>
            <a:off x="6527210" y="2198615"/>
            <a:ext cx="57138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atin typeface="HP001 4 hàng" panose="020B0603050302020204" pitchFamily="34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endParaRPr lang="en-US" sz="4000" b="1" dirty="0">
              <a:latin typeface="HP001 4 hàng" panose="020B0603050302020204" pitchFamily="34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latin typeface="HP001 4 hàng" panose="020B0603050302020204" pitchFamily="34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: ? </a:t>
            </a:r>
            <a:r>
              <a:rPr lang="en-US" sz="4000" b="1" dirty="0" err="1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endParaRPr lang="en-US" sz="4000" b="1" dirty="0">
              <a:latin typeface="HP001 4 hàng" panose="020B0603050302020204" pitchFamily="34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Text, letter&#10;&#10;Description automatically generated">
            <a:extLst>
              <a:ext uri="{FF2B5EF4-FFF2-40B4-BE49-F238E27FC236}">
                <a16:creationId xmlns="" xmlns:a16="http://schemas.microsoft.com/office/drawing/2014/main" id="{58680D02-069C-3EC8-37AF-293EB19209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4" t="22129" r="5883" b="13726"/>
          <a:stretch/>
        </p:blipFill>
        <p:spPr>
          <a:xfrm>
            <a:off x="9384146" y="393727"/>
            <a:ext cx="2168281" cy="1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phic 70">
            <a:extLst>
              <a:ext uri="{FF2B5EF4-FFF2-40B4-BE49-F238E27FC236}">
                <a16:creationId xmlns="" xmlns:a16="http://schemas.microsoft.com/office/drawing/2014/main" id="{D82BCC18-0E06-46D8-BE82-B6C5A5EE5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7443" y="5210259"/>
            <a:ext cx="792391" cy="953884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="" xmlns:a16="http://schemas.microsoft.com/office/drawing/2014/main" id="{61BDCCCA-1EC1-4D6C-A3CB-76F73E9C9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5991" y="5247709"/>
            <a:ext cx="792391" cy="95388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="" xmlns:a16="http://schemas.microsoft.com/office/drawing/2014/main" id="{3ADB21F4-C8E0-4023-9491-7295194AF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985" y="5232558"/>
            <a:ext cx="792391" cy="95388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20E23E0-FA8F-4BAE-9523-F20B7EA162FC}"/>
              </a:ext>
            </a:extLst>
          </p:cNvPr>
          <p:cNvSpPr/>
          <p:nvPr/>
        </p:nvSpPr>
        <p:spPr>
          <a:xfrm>
            <a:off x="121471" y="267202"/>
            <a:ext cx="11949059" cy="488992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Graphic 36">
            <a:extLst>
              <a:ext uri="{FF2B5EF4-FFF2-40B4-BE49-F238E27FC236}">
                <a16:creationId xmlns="" xmlns:a16="http://schemas.microsoft.com/office/drawing/2014/main" id="{35948FFF-98AE-472F-8A6B-9745FDFB2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471" y="3342478"/>
            <a:ext cx="1716963" cy="2506516"/>
          </a:xfrm>
          <a:prstGeom prst="rect">
            <a:avLst/>
          </a:prstGeom>
        </p:spPr>
      </p:pic>
      <p:pic>
        <p:nvPicPr>
          <p:cNvPr id="39" name="Picture 3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1DE1B2E4-FCF7-4B7E-99E0-7DA3CB80C23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839" y="5321338"/>
            <a:ext cx="2631285" cy="124000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="" xmlns:a16="http://schemas.microsoft.com/office/drawing/2014/main" id="{4F021E89-2285-40E7-B352-D419F758F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42338" y="5336489"/>
            <a:ext cx="792391" cy="953884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="" xmlns:a16="http://schemas.microsoft.com/office/drawing/2014/main" id="{33997E62-1C8D-463F-89F1-13BA22E85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50803" y="5977045"/>
            <a:ext cx="2571996" cy="590505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="" xmlns:a16="http://schemas.microsoft.com/office/drawing/2014/main" id="{6247889F-F822-4A42-90AF-EA2C66F24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73686" y="5336489"/>
            <a:ext cx="792391" cy="95388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="" xmlns:a16="http://schemas.microsoft.com/office/drawing/2014/main" id="{6E6E58E5-077B-4146-AA0A-435D8EA2F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15011" y="5350761"/>
            <a:ext cx="792391" cy="953884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="" xmlns:a16="http://schemas.microsoft.com/office/drawing/2014/main" id="{75B9D5F6-8DE5-447A-8013-8AF7476F2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8938" y="6030174"/>
            <a:ext cx="2571996" cy="590505"/>
          </a:xfrm>
          <a:prstGeom prst="rect">
            <a:avLst/>
          </a:prstGeom>
        </p:spPr>
      </p:pic>
      <p:pic>
        <p:nvPicPr>
          <p:cNvPr id="59" name="Picture 5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1C5AC859-A41A-4165-80DE-14705326BF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459954" y="5529226"/>
            <a:ext cx="2631285" cy="1001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013F4C-DF29-2A7F-0506-D10D2B38C7B0}"/>
              </a:ext>
            </a:extLst>
          </p:cNvPr>
          <p:cNvSpPr txBox="1"/>
          <p:nvPr/>
        </p:nvSpPr>
        <p:spPr>
          <a:xfrm>
            <a:off x="3725362" y="806486"/>
            <a:ext cx="301413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4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4400" b="1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D5B331-125D-91E8-D04A-723FB25224B6}"/>
              </a:ext>
            </a:extLst>
          </p:cNvPr>
          <p:cNvSpPr txBox="1"/>
          <p:nvPr/>
        </p:nvSpPr>
        <p:spPr>
          <a:xfrm>
            <a:off x="1201479" y="1808508"/>
            <a:ext cx="120325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243550-B874-6D5E-BD97-4A2FFB6B84C0}"/>
              </a:ext>
            </a:extLst>
          </p:cNvPr>
          <p:cNvSpPr txBox="1"/>
          <p:nvPr/>
        </p:nvSpPr>
        <p:spPr>
          <a:xfrm>
            <a:off x="3621890" y="2669582"/>
            <a:ext cx="5948433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nl-NL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nl-NL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nl-NL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FEDAE-FBB3-A160-3ACE-9006998233B6}"/>
              </a:ext>
            </a:extLst>
          </p:cNvPr>
          <p:cNvSpPr txBox="1"/>
          <p:nvPr/>
        </p:nvSpPr>
        <p:spPr>
          <a:xfrm>
            <a:off x="2359716" y="3324142"/>
            <a:ext cx="786506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giỏ quà sách</a:t>
            </a:r>
            <a:endParaRPr lang="vi-VN" sz="3600" b="1" dirty="0">
              <a:solidFill>
                <a:srgbClr val="FF0000"/>
              </a:solidFill>
              <a:effectLst/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31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35802E-6 L -0.06163 -0.1 C -0.07465 -0.125 -0.09392 -0.1392 -0.11406 -0.1392 C -0.13698 -0.1392 -0.1552 -0.125 -0.16823 -0.1 L -0.22951 -1.35802E-6 " pathEditMode="relative" rAng="0" ptsTypes="AAAAA">
                                          <p:cBhvr>
                                            <p:cTn id="31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476" y="-6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22222E-6 L -0.08576 -0.08766 C -0.10382 -0.1071 -0.13055 -0.11729 -0.15868 -0.11729 C -0.19062 -0.11729 -0.21614 -0.1071 -0.23403 -0.08766 L -0.31944 2.22222E-6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972" y="-58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0.00525 L -0.10382 -0.06543 C -0.1257 -0.08117 -0.15816 -0.08981 -0.19202 -0.08981 C -0.23073 -0.08981 -0.26164 -0.08117 -0.28351 -0.06543 L -0.38698 0.00525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58" y="-4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090" y="2128343"/>
            <a:ext cx="10137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72 giảm 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i 9 lần </a:t>
            </a:r>
            <a:r>
              <a:rPr lang="vi-VN" sz="4400" b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8: </a:t>
            </a:r>
            <a:endParaRPr lang="vi-VN" sz="44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/>
          </a:p>
        </p:txBody>
      </p:sp>
      <p:sp>
        <p:nvSpPr>
          <p:cNvPr id="4" name="TextBox 3"/>
          <p:cNvSpPr txBox="1"/>
          <p:nvPr/>
        </p:nvSpPr>
        <p:spPr>
          <a:xfrm>
            <a:off x="6915809" y="2096814"/>
            <a:ext cx="341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1062" y="2916620"/>
            <a:ext cx="459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17" y="2979684"/>
            <a:ext cx="791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45 giảm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 9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n vị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79" y="599090"/>
            <a:ext cx="10736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smtClean="0">
                <a:solidFill>
                  <a:srgbClr val="0070C0"/>
                </a:solidFill>
              </a:rPr>
              <a:t>Nhận xét: </a:t>
            </a:r>
            <a:r>
              <a:rPr lang="en-US" sz="4400" b="1" i="1" smtClean="0">
                <a:solidFill>
                  <a:srgbClr val="FF0000"/>
                </a:solidFill>
              </a:rPr>
              <a:t>Muốn giảm một số </a:t>
            </a:r>
            <a:r>
              <a:rPr lang="vi-VN" sz="4400" b="1" i="1" smtClean="0">
                <a:solidFill>
                  <a:srgbClr val="FF0000"/>
                </a:solidFill>
              </a:rPr>
              <a:t>đ</a:t>
            </a:r>
            <a:r>
              <a:rPr lang="en-US" sz="4400" b="1" i="1" smtClean="0">
                <a:solidFill>
                  <a:srgbClr val="FF0000"/>
                </a:solidFill>
              </a:rPr>
              <a:t>i một số lần, ta chia số </a:t>
            </a:r>
            <a:r>
              <a:rPr lang="vi-VN" sz="4400" b="1" i="1" smtClean="0">
                <a:solidFill>
                  <a:srgbClr val="FF0000"/>
                </a:solidFill>
              </a:rPr>
              <a:t>đó</a:t>
            </a:r>
            <a:r>
              <a:rPr lang="en-US" sz="4400" b="1" i="1" smtClean="0">
                <a:solidFill>
                  <a:srgbClr val="FF0000"/>
                </a:solidFill>
              </a:rPr>
              <a:t> cho số lần.</a:t>
            </a:r>
            <a:endParaRPr lang="vi-VN" sz="4400" b="1" i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7" y="3783724"/>
            <a:ext cx="1084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smtClean="0">
                <a:solidFill>
                  <a:srgbClr val="0070C0"/>
                </a:solidFill>
              </a:rPr>
              <a:t>Nhận xét: </a:t>
            </a:r>
            <a:r>
              <a:rPr lang="en-US" sz="4400" b="1" i="1" smtClean="0">
                <a:solidFill>
                  <a:srgbClr val="FF0000"/>
                </a:solidFill>
              </a:rPr>
              <a:t>Muốn giảm một số </a:t>
            </a:r>
            <a:r>
              <a:rPr lang="vi-VN" sz="4400" b="1" i="1" smtClean="0">
                <a:solidFill>
                  <a:srgbClr val="FF0000"/>
                </a:solidFill>
              </a:rPr>
              <a:t>đ</a:t>
            </a:r>
            <a:r>
              <a:rPr lang="en-US" sz="4400" b="1" i="1" smtClean="0">
                <a:solidFill>
                  <a:srgbClr val="FF0000"/>
                </a:solidFill>
              </a:rPr>
              <a:t>i một số </a:t>
            </a:r>
            <a:r>
              <a:rPr lang="vi-VN" sz="4400" b="1" i="1" smtClean="0">
                <a:solidFill>
                  <a:srgbClr val="FF0000"/>
                </a:solidFill>
              </a:rPr>
              <a:t>đơ</a:t>
            </a:r>
            <a:r>
              <a:rPr lang="en-US" sz="4400" b="1" i="1" smtClean="0">
                <a:solidFill>
                  <a:srgbClr val="FF0000"/>
                </a:solidFill>
              </a:rPr>
              <a:t>n vị, ta lấy số </a:t>
            </a:r>
            <a:r>
              <a:rPr lang="vi-VN" sz="4400" b="1" i="1" smtClean="0">
                <a:solidFill>
                  <a:srgbClr val="FF0000"/>
                </a:solidFill>
              </a:rPr>
              <a:t>đó</a:t>
            </a:r>
            <a:r>
              <a:rPr lang="en-US" sz="4400" b="1" i="1" smtClean="0">
                <a:solidFill>
                  <a:srgbClr val="FF0000"/>
                </a:solidFill>
              </a:rPr>
              <a:t> trừ </a:t>
            </a:r>
            <a:r>
              <a:rPr lang="vi-VN" sz="4400" b="1" i="1" smtClean="0">
                <a:solidFill>
                  <a:srgbClr val="FF0000"/>
                </a:solidFill>
              </a:rPr>
              <a:t>đ</a:t>
            </a:r>
            <a:r>
              <a:rPr lang="en-US" sz="4400" b="1" i="1" smtClean="0">
                <a:solidFill>
                  <a:srgbClr val="FF0000"/>
                </a:solidFill>
              </a:rPr>
              <a:t>i số </a:t>
            </a:r>
            <a:r>
              <a:rPr lang="vi-VN" sz="4400" b="1" i="1" smtClean="0">
                <a:solidFill>
                  <a:srgbClr val="FF0000"/>
                </a:solidFill>
              </a:rPr>
              <a:t>đơ</a:t>
            </a:r>
            <a:r>
              <a:rPr lang="en-US" sz="4400" b="1" i="1" smtClean="0">
                <a:solidFill>
                  <a:srgbClr val="FF0000"/>
                </a:solidFill>
              </a:rPr>
              <a:t>n vị</a:t>
            </a:r>
            <a:endParaRPr lang="vi-VN" sz="4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3780A04D-1621-4E3F-89EC-369E14908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16571" y="3429000"/>
            <a:ext cx="2675429" cy="35972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3CB15F8A-2005-4DCE-A14B-ADD5F4D3C0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" y="2940235"/>
            <a:ext cx="2434087" cy="37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=""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20" y="-423136"/>
            <a:ext cx="9970265" cy="5658152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=""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=""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=""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292220" y="4644638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0" y="198027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7" name="Google Shape;487;p33">
            <a:extLst>
              <a:ext uri="{FF2B5EF4-FFF2-40B4-BE49-F238E27FC236}">
                <a16:creationId xmlns="" xmlns:a16="http://schemas.microsoft.com/office/drawing/2014/main" id="{D03467F3-04B1-902F-34D3-DE06898F7774}"/>
              </a:ext>
            </a:extLst>
          </p:cNvPr>
          <p:cNvSpPr txBox="1">
            <a:spLocks/>
          </p:cNvSpPr>
          <p:nvPr/>
        </p:nvSpPr>
        <p:spPr>
          <a:xfrm>
            <a:off x="2969341" y="2756438"/>
            <a:ext cx="675464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-93"/>
              <a:sym typeface="Bubblegum Sans"/>
            </a:endParaRPr>
          </a:p>
          <a:p>
            <a:pPr lvl="0" algn="ctr" defTabSz="457200">
              <a:defRPr/>
            </a:pPr>
            <a:r>
              <a:rPr lang="en-US" sz="4000" b="1" noProof="0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Giảm</a:t>
            </a:r>
            <a:r>
              <a:rPr lang="en-US" sz="4000" b="1" noProof="0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noProof="0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một</a:t>
            </a:r>
            <a:r>
              <a:rPr lang="en-US" sz="4000" b="1" noProof="0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noProof="0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đi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lần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-93"/>
              <a:sym typeface="Bubblegum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EEF40F-26A8-5442-D260-71F011F155C5}"/>
              </a:ext>
            </a:extLst>
          </p:cNvPr>
          <p:cNvSpPr txBox="1"/>
          <p:nvPr/>
        </p:nvSpPr>
        <p:spPr>
          <a:xfrm>
            <a:off x="4852984" y="2248323"/>
            <a:ext cx="169232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BBF1DCC6-EF28-D632-C130-A4BC152EB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16709" r="44023" b="64050"/>
          <a:stretch/>
        </p:blipFill>
        <p:spPr>
          <a:xfrm>
            <a:off x="0" y="2274908"/>
            <a:ext cx="7097359" cy="2752684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FD09353E-84B2-E959-4BCB-1FD734FB1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2196" r="7380" b="82107"/>
          <a:stretch/>
        </p:blipFill>
        <p:spPr>
          <a:xfrm>
            <a:off x="0" y="0"/>
            <a:ext cx="12191999" cy="2286000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FD2C8351-2D0B-454C-BC32-2DB760EE4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5" t="17407" r="10112" b="63333"/>
          <a:stretch/>
        </p:blipFill>
        <p:spPr>
          <a:xfrm>
            <a:off x="7010380" y="2263816"/>
            <a:ext cx="5117162" cy="2752684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B0FFB111-A0E2-069F-9E6E-1B368443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t="35741" r="9488" b="44445"/>
          <a:stretch/>
        </p:blipFill>
        <p:spPr>
          <a:xfrm>
            <a:off x="0" y="4409379"/>
            <a:ext cx="12192000" cy="26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5B80AEBD-8D9D-498C-E335-435EBC734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739564" y="4298426"/>
            <a:ext cx="1035385" cy="1904825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5E074B48-F993-DFDE-6480-67A190AC6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5058" r="12055" b="21297"/>
          <a:stretch/>
        </p:blipFill>
        <p:spPr>
          <a:xfrm>
            <a:off x="1602378" y="0"/>
            <a:ext cx="8987244" cy="670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793C872-8072-0154-02BA-0266E03DA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7842" y="4524455"/>
            <a:ext cx="1927586" cy="21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27888"/>
            <a:ext cx="10137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VD1: Giảm 12 đi 3 lần ta được: </a:t>
            </a:r>
            <a:endParaRPr lang="vi-VN" sz="44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/>
          </a:p>
        </p:txBody>
      </p:sp>
      <p:sp>
        <p:nvSpPr>
          <p:cNvPr id="4" name="TextBox 3"/>
          <p:cNvSpPr txBox="1"/>
          <p:nvPr/>
        </p:nvSpPr>
        <p:spPr>
          <a:xfrm>
            <a:off x="8145519" y="2459421"/>
            <a:ext cx="341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12: 3 = 4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853" y="3599792"/>
            <a:ext cx="4524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30 : 6 = 5 (kg)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34" y="3594539"/>
            <a:ext cx="791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VD 2: Giảm 30 kg đi 6 lần ta được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979" y="599090"/>
            <a:ext cx="10736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smtClean="0">
                <a:solidFill>
                  <a:srgbClr val="0070C0"/>
                </a:solidFill>
              </a:rPr>
              <a:t>Nhận xét: </a:t>
            </a:r>
            <a:r>
              <a:rPr lang="en-US" sz="4400" b="1" i="1" smtClean="0">
                <a:solidFill>
                  <a:srgbClr val="FF0000"/>
                </a:solidFill>
              </a:rPr>
              <a:t>Muốn giảm một số </a:t>
            </a:r>
            <a:r>
              <a:rPr lang="vi-VN" sz="4400" b="1" i="1" smtClean="0">
                <a:solidFill>
                  <a:srgbClr val="FF0000"/>
                </a:solidFill>
              </a:rPr>
              <a:t>đ</a:t>
            </a:r>
            <a:r>
              <a:rPr lang="en-US" sz="4400" b="1" i="1" smtClean="0">
                <a:solidFill>
                  <a:srgbClr val="FF0000"/>
                </a:solidFill>
              </a:rPr>
              <a:t>i một số lần, ta chia số </a:t>
            </a:r>
            <a:r>
              <a:rPr lang="vi-VN" sz="4400" b="1" i="1" smtClean="0">
                <a:solidFill>
                  <a:srgbClr val="FF0000"/>
                </a:solidFill>
              </a:rPr>
              <a:t>đó</a:t>
            </a:r>
            <a:r>
              <a:rPr lang="en-US" sz="4400" b="1" i="1" smtClean="0">
                <a:solidFill>
                  <a:srgbClr val="FF0000"/>
                </a:solidFill>
              </a:rPr>
              <a:t> cho số lần.</a:t>
            </a:r>
            <a:endParaRPr lang="vi-VN" sz="4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=""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=""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=""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pic>
        <p:nvPicPr>
          <p:cNvPr id="2" name="Picture 1" descr="Table&#10;&#10;Description automatically generated">
            <a:extLst>
              <a:ext uri="{FF2B5EF4-FFF2-40B4-BE49-F238E27FC236}">
                <a16:creationId xmlns="" xmlns:a16="http://schemas.microsoft.com/office/drawing/2014/main" id="{5BB7C53E-514A-9839-3903-FCAB6F84936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11576" r="77979" b="53545"/>
          <a:stretch/>
        </p:blipFill>
        <p:spPr>
          <a:xfrm>
            <a:off x="0" y="0"/>
            <a:ext cx="1896963" cy="1193800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956EC018-0B7A-211D-08C6-C4AFB0713A2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7536" r="8021" b="17551"/>
          <a:stretch/>
        </p:blipFill>
        <p:spPr>
          <a:xfrm>
            <a:off x="-111567" y="1193800"/>
            <a:ext cx="12415133" cy="288514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FF44A81-2575-475A-8E1D-9997FFC133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58" y="3666696"/>
            <a:ext cx="4419077" cy="28851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B5810D-E066-4572-9CFB-B8702EC15F8E}"/>
              </a:ext>
            </a:extLst>
          </p:cNvPr>
          <p:cNvSpPr/>
          <p:nvPr/>
        </p:nvSpPr>
        <p:spPr>
          <a:xfrm>
            <a:off x="7180731" y="2721399"/>
            <a:ext cx="869576" cy="9864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153A23-52DD-7E15-7957-36FA6C198242}"/>
              </a:ext>
            </a:extLst>
          </p:cNvPr>
          <p:cNvSpPr/>
          <p:nvPr/>
        </p:nvSpPr>
        <p:spPr>
          <a:xfrm>
            <a:off x="8498543" y="2721399"/>
            <a:ext cx="869576" cy="9864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51514C-18EC-0657-C109-4C63D74D72D8}"/>
              </a:ext>
            </a:extLst>
          </p:cNvPr>
          <p:cNvSpPr/>
          <p:nvPr/>
        </p:nvSpPr>
        <p:spPr>
          <a:xfrm>
            <a:off x="9762565" y="2705029"/>
            <a:ext cx="869576" cy="9864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330975-F622-303B-7197-1D0F93327324}"/>
              </a:ext>
            </a:extLst>
          </p:cNvPr>
          <p:cNvSpPr/>
          <p:nvPr/>
        </p:nvSpPr>
        <p:spPr>
          <a:xfrm>
            <a:off x="11026587" y="2690023"/>
            <a:ext cx="869576" cy="9864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74276" y="6282984"/>
            <a:ext cx="1219755" cy="525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-19528" y="617511"/>
            <a:ext cx="12055791" cy="564034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278" y="4981237"/>
            <a:ext cx="1219753" cy="17806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649199CB-D03C-428C-9360-71BF364F5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862390">
            <a:off x="104311" y="-1487164"/>
            <a:ext cx="1159815" cy="1104724"/>
          </a:xfrm>
          <a:prstGeom prst="rect">
            <a:avLst/>
          </a:prstGeom>
        </p:spPr>
      </p:pic>
      <p:pic>
        <p:nvPicPr>
          <p:cNvPr id="13" name="Picture 12" descr="A picture containing game, controller, remote, indoor&#10;&#10;Description automatically generated">
            <a:extLst>
              <a:ext uri="{FF2B5EF4-FFF2-40B4-BE49-F238E27FC236}">
                <a16:creationId xmlns="" xmlns:a16="http://schemas.microsoft.com/office/drawing/2014/main" id="{D20F73E5-659F-4765-92D0-5CCDC2E3FC1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72133" y="5691274"/>
            <a:ext cx="1000161" cy="934729"/>
          </a:xfrm>
          <a:prstGeom prst="rect">
            <a:avLst/>
          </a:prstGeom>
        </p:spPr>
      </p:pic>
      <p:pic>
        <p:nvPicPr>
          <p:cNvPr id="14" name="Picture 13" descr="A picture containing game, controller, remote, indoor&#10;&#10;Description automatically generated">
            <a:extLst>
              <a:ext uri="{FF2B5EF4-FFF2-40B4-BE49-F238E27FC236}">
                <a16:creationId xmlns="" xmlns:a16="http://schemas.microsoft.com/office/drawing/2014/main" id="{C32EFB9D-0880-43A6-9C6C-1EE9FC8A70D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3613" y="5676509"/>
            <a:ext cx="1000161" cy="9347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21" name="Picture 20" descr="A picture containing game, controller, remote, indoor&#10;&#10;Description automatically generated">
            <a:extLst>
              <a:ext uri="{FF2B5EF4-FFF2-40B4-BE49-F238E27FC236}">
                <a16:creationId xmlns="" xmlns:a16="http://schemas.microsoft.com/office/drawing/2014/main" id="{930905AD-EA45-4606-99ED-5165A521CDF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0682" y="5643425"/>
            <a:ext cx="1000161" cy="9347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50321" y="6294533"/>
            <a:ext cx="2870937" cy="656728"/>
          </a:xfrm>
          <a:prstGeom prst="rect">
            <a:avLst/>
          </a:prstGeom>
        </p:spPr>
      </p:pic>
      <p:pic>
        <p:nvPicPr>
          <p:cNvPr id="17" name="Picture 16" descr="A picture containing game, controller, remote, indoor&#10;&#10;Description automatically generated">
            <a:extLst>
              <a:ext uri="{FF2B5EF4-FFF2-40B4-BE49-F238E27FC236}">
                <a16:creationId xmlns="" xmlns:a16="http://schemas.microsoft.com/office/drawing/2014/main" id="{94CDE7A9-7024-4E3E-8068-64A68D9ACE6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0145" y="5693792"/>
            <a:ext cx="1000161" cy="9347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="" xmlns:a16="http://schemas.microsoft.com/office/drawing/2014/main" id="{98A000E2-AFC3-4E34-981C-1CF4F5C95F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862390">
            <a:off x="1266522" y="-1671888"/>
            <a:ext cx="1159815" cy="110472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67C8CBC4-C79D-472B-B816-0176AE465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862390">
            <a:off x="2487673" y="-1671887"/>
            <a:ext cx="1159815" cy="11047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F0C151C1-55E5-4248-9875-ADCD86FB0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862390">
            <a:off x="3790101" y="-1729819"/>
            <a:ext cx="1159815" cy="11047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=""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862390">
            <a:off x="5769649" y="-1729819"/>
            <a:ext cx="1159815" cy="1104724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161" y="6075096"/>
            <a:ext cx="1219755" cy="65012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b="68228"/>
          <a:stretch/>
        </p:blipFill>
        <p:spPr>
          <a:xfrm>
            <a:off x="6922659" y="-24207"/>
            <a:ext cx="5092339" cy="329804"/>
          </a:xfrm>
          <a:prstGeom prst="rect">
            <a:avLst/>
          </a:prstGeom>
        </p:spPr>
      </p:pic>
      <p:pic>
        <p:nvPicPr>
          <p:cNvPr id="3" name="Picture 2" descr="Graphical user interface, application, email&#10;&#10;Description automatically generated">
            <a:extLst>
              <a:ext uri="{FF2B5EF4-FFF2-40B4-BE49-F238E27FC236}">
                <a16:creationId xmlns="" xmlns:a16="http://schemas.microsoft.com/office/drawing/2014/main" id="{D4B2A7C7-680A-F18E-095C-D81111A442B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5670" r="3403" b="62597"/>
          <a:stretch/>
        </p:blipFill>
        <p:spPr>
          <a:xfrm>
            <a:off x="350873" y="855792"/>
            <a:ext cx="11121657" cy="15120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758429" y="-378357"/>
            <a:ext cx="5256569" cy="1512028"/>
            <a:chOff x="4985985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=""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4985985" y="241120"/>
              <a:ext cx="3322124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CÀ RỐT</a:t>
              </a:r>
            </a:p>
          </p:txBody>
        </p:sp>
      </p:grpSp>
      <p:pic>
        <p:nvPicPr>
          <p:cNvPr id="4" name="Picture 3" descr="Graphical user interface, application, email&#10;&#10;Description automatically generated">
            <a:extLst>
              <a:ext uri="{FF2B5EF4-FFF2-40B4-BE49-F238E27FC236}">
                <a16:creationId xmlns="" xmlns:a16="http://schemas.microsoft.com/office/drawing/2014/main" id="{3D0FAE1F-2EB1-6CAC-1ADA-CF1989EC66F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38540" r="70108" b="7461"/>
          <a:stretch/>
        </p:blipFill>
        <p:spPr>
          <a:xfrm>
            <a:off x="395517" y="2100357"/>
            <a:ext cx="2169042" cy="2572987"/>
          </a:xfrm>
          <a:prstGeom prst="rect">
            <a:avLst/>
          </a:prstGeom>
        </p:spPr>
      </p:pic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="" xmlns:a16="http://schemas.microsoft.com/office/drawing/2014/main" id="{F893112C-EEF4-7FC1-48FE-C45375D63FA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1" t="35559" r="8362" b="44824"/>
          <a:stretch/>
        </p:blipFill>
        <p:spPr>
          <a:xfrm>
            <a:off x="3025048" y="2059585"/>
            <a:ext cx="8977578" cy="1072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9371CA-6B52-F95B-1AA6-B21DEB455BF4}"/>
              </a:ext>
            </a:extLst>
          </p:cNvPr>
          <p:cNvSpPr txBox="1"/>
          <p:nvPr/>
        </p:nvSpPr>
        <p:spPr>
          <a:xfrm>
            <a:off x="2720576" y="4335846"/>
            <a:ext cx="8409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Độ dài đoạn thẳng </a:t>
            </a:r>
            <a:r>
              <a:rPr lang="nl-NL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nl-NL" sz="3200" b="1" dirty="0"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r>
              <a:rPr lang="nl-NL" sz="3200" b="1" dirty="0"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10 : 5 = 2 (cm)</a:t>
            </a:r>
            <a:endParaRPr lang="vi-VN" sz="3200" b="1" dirty="0"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19760B3D-D984-3E25-9A8F-35400FFF6258}"/>
              </a:ext>
            </a:extLst>
          </p:cNvPr>
          <p:cNvSpPr/>
          <p:nvPr/>
        </p:nvSpPr>
        <p:spPr>
          <a:xfrm rot="16200000">
            <a:off x="7372241" y="-1620854"/>
            <a:ext cx="429103" cy="7899074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EE14B8-8AEF-BC0C-A12B-E60432ECDFE6}"/>
              </a:ext>
            </a:extLst>
          </p:cNvPr>
          <p:cNvSpPr txBox="1"/>
          <p:nvPr/>
        </p:nvSpPr>
        <p:spPr>
          <a:xfrm>
            <a:off x="7209966" y="1899146"/>
            <a:ext cx="11079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5F4D8AC4-0EE0-88B6-751E-EF269BB9F4A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42989" r="30155" b="41975"/>
          <a:stretch/>
        </p:blipFill>
        <p:spPr>
          <a:xfrm>
            <a:off x="3463930" y="2803505"/>
            <a:ext cx="1816676" cy="8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C3477F-7823-2567-AC8F-93AC4218E5C5}"/>
              </a:ext>
            </a:extLst>
          </p:cNvPr>
          <p:cNvSpPr txBox="1"/>
          <p:nvPr/>
        </p:nvSpPr>
        <p:spPr>
          <a:xfrm>
            <a:off x="3921563" y="2454247"/>
            <a:ext cx="97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2cm</a:t>
            </a:r>
          </a:p>
        </p:txBody>
      </p:sp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0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3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0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111BB358-846C-3BB4-0537-34CAEB00D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2245" r="35728" b="6113"/>
          <a:stretch/>
        </p:blipFill>
        <p:spPr>
          <a:xfrm>
            <a:off x="9192186" y="2900329"/>
            <a:ext cx="2999813" cy="2557502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7A567E18-21C5-71B3-BB77-6AF45530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2041" r="5645" b="65334"/>
          <a:stretch/>
        </p:blipFill>
        <p:spPr>
          <a:xfrm>
            <a:off x="0" y="-35785"/>
            <a:ext cx="12192000" cy="294525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="" xmlns:a16="http://schemas.microsoft.com/office/drawing/2014/main" id="{F01F3F08-FE9D-486B-8264-67C1884928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68228"/>
          <a:stretch/>
        </p:blipFill>
        <p:spPr>
          <a:xfrm>
            <a:off x="6696685" y="-998912"/>
            <a:ext cx="4917655" cy="7101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="" xmlns:a16="http://schemas.microsoft.com/office/drawing/2014/main" id="{3E0AB921-D459-489A-B556-6FC85AA5B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="" xmlns:a16="http://schemas.microsoft.com/office/drawing/2014/main" id="{A111B047-9DA8-484D-B192-AF6F2C7B7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="" xmlns:a16="http://schemas.microsoft.com/office/drawing/2014/main" id="{BCD49581-BC6F-4F4B-BF0C-9340260E9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4FBFD16B-8D22-4528-96D0-F13E9B23C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A8EA7D2-9076-4629-823C-92B03816BA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EF784D99-4F94-4D55-9C3C-96DC052BC1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DFA668-A14B-4389-AF5F-AB91760A6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2181B18-25EC-424E-A127-A1F108C89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68DE633-E59B-4995-94AF-D60D3A48B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="" xmlns:a16="http://schemas.microsoft.com/office/drawing/2014/main" id="{EB1DF93C-4ACC-4A7B-9F87-70E9F582D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5C0920DE-7F92-40A6-AE3D-8CA83E940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="" xmlns:a16="http://schemas.microsoft.com/office/drawing/2014/main" id="{1C142AFC-72DE-4008-859D-499395BE6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55D9EE2-F042-6728-A8F0-A2B6D4B8025F}"/>
              </a:ext>
            </a:extLst>
          </p:cNvPr>
          <p:cNvCxnSpPr/>
          <p:nvPr/>
        </p:nvCxnSpPr>
        <p:spPr>
          <a:xfrm>
            <a:off x="6096000" y="903767"/>
            <a:ext cx="580183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BFE825F-A076-3F34-BDBD-F24CC7BE64E2}"/>
              </a:ext>
            </a:extLst>
          </p:cNvPr>
          <p:cNvCxnSpPr>
            <a:cxnSpLocks/>
          </p:cNvCxnSpPr>
          <p:nvPr/>
        </p:nvCxnSpPr>
        <p:spPr>
          <a:xfrm>
            <a:off x="1925559" y="1523999"/>
            <a:ext cx="806904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7391CB-9CEE-0C1E-2246-B1E34D09F725}"/>
              </a:ext>
            </a:extLst>
          </p:cNvPr>
          <p:cNvCxnSpPr>
            <a:cxnSpLocks/>
          </p:cNvCxnSpPr>
          <p:nvPr/>
        </p:nvCxnSpPr>
        <p:spPr>
          <a:xfrm>
            <a:off x="3545294" y="2037906"/>
            <a:ext cx="835253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E1A2B6D-298A-BA6C-7471-FCE54FAF38D5}"/>
              </a:ext>
            </a:extLst>
          </p:cNvPr>
          <p:cNvCxnSpPr>
            <a:cxnSpLocks/>
          </p:cNvCxnSpPr>
          <p:nvPr/>
        </p:nvCxnSpPr>
        <p:spPr>
          <a:xfrm>
            <a:off x="809141" y="2665226"/>
            <a:ext cx="414563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=""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79744" y="386607"/>
            <a:ext cx="12032512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3725362" y="806486"/>
            <a:ext cx="301413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4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4400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59488" y="1809882"/>
            <a:ext cx="120325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thông minh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hôm sau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621890" y="2669582"/>
            <a:ext cx="5948433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nl-NL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nl-NL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nl-NL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=""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=""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99990-B874-FBAA-E579-4DB2C93827CF}"/>
              </a:ext>
            </a:extLst>
          </p:cNvPr>
          <p:cNvSpPr txBox="1"/>
          <p:nvPr/>
        </p:nvSpPr>
        <p:spPr>
          <a:xfrm>
            <a:off x="2359716" y="3324142"/>
            <a:ext cx="786506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600" dirty="0">
                <a:solidFill>
                  <a:srgbClr val="FF0000"/>
                </a:solidFill>
                <a:effectLst/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vi-VN" sz="3600" dirty="0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vi-VN" sz="3600" dirty="0" err="1">
                <a:solidFill>
                  <a:srgbClr val="FF0000"/>
                </a:solidFill>
                <a:latin typeface="HP001 4 hàng" panose="020B0603050302020204" pitchFamily="34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3600" dirty="0">
              <a:solidFill>
                <a:srgbClr val="FF0000"/>
              </a:solidFill>
              <a:effectLst/>
              <a:latin typeface="HP001 4 hàng" panose="020B0603050302020204" pitchFamily="34" charset="-93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3" grpId="0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250</Words>
  <Application>Microsoft Office PowerPoint</Application>
  <PresentationFormat>Widescreen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Arial-Rounded</vt:lpstr>
      <vt:lpstr>Berkshire Swash</vt:lpstr>
      <vt:lpstr>Bubblegum Sans</vt:lpstr>
      <vt:lpstr>Calibri</vt:lpstr>
      <vt:lpstr>HP001 4 hàng</vt:lpstr>
      <vt:lpstr>iCiel Cadena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等线</vt:lpstr>
      <vt:lpstr>Weltkindertag! by Slidego</vt:lpstr>
      <vt:lpstr>1_Weltkindertag! by Slidego</vt:lpstr>
      <vt:lpstr>2_Weltkindertag!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2022-06-30T08:03:45Z</dcterms:created>
  <dcterms:modified xsi:type="dcterms:W3CDTF">2024-10-23T08:24:21Z</dcterms:modified>
</cp:coreProperties>
</file>