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4" r:id="rId3"/>
    <p:sldId id="275" r:id="rId4"/>
    <p:sldId id="267" r:id="rId5"/>
    <p:sldId id="268" r:id="rId6"/>
    <p:sldId id="269" r:id="rId7"/>
    <p:sldId id="270" r:id="rId8"/>
    <p:sldId id="271" r:id="rId9"/>
    <p:sldId id="276" r:id="rId10"/>
    <p:sldId id="272" r:id="rId11"/>
    <p:sldId id="266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1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1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1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9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1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1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7674-CC9B-4D74-A1AF-EE081838F0BD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E534-570D-423F-B527-8B97A59E1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2.sv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4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73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3589603"/>
            <a:ext cx="1959593" cy="32775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92" y="374228"/>
            <a:ext cx="12390894" cy="52807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9198" y="2837982"/>
            <a:ext cx="933138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FF0000"/>
                </a:solidFill>
                <a:cs typeface="Arial" panose="020B0604020202020204" pitchFamily="34" charset="0"/>
              </a:rPr>
              <a:t>CHÀO MỪNG CÁC THẦY CÔ </a:t>
            </a:r>
            <a:endParaRPr lang="vi-VN" sz="4800" b="1" dirty="0" smtClean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VỀ </a:t>
            </a:r>
            <a:r>
              <a:rPr lang="vi-VN" sz="4800" b="1" dirty="0">
                <a:solidFill>
                  <a:srgbClr val="FF0000"/>
                </a:solidFill>
                <a:cs typeface="Arial" panose="020B0604020202020204" pitchFamily="34" charset="0"/>
              </a:rPr>
              <a:t>DỰ GIỜ </a:t>
            </a:r>
            <a:r>
              <a:rPr lang="vi-VN" sz="4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LỚP 3A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0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" y="1308152"/>
            <a:ext cx="12181668" cy="50137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2355" y="191309"/>
            <a:ext cx="3401893" cy="718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ừ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DDF202FA-8714-F350-BA30-BCB6AE52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654976"/>
            <a:ext cx="4750130" cy="2743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4312" y="-15038"/>
            <a:ext cx="6273800" cy="626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88E004E4-0061-CC38-FF38-AF49B50DB9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33842" y="3480320"/>
            <a:ext cx="5852575" cy="36360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5173289" y="3883981"/>
            <a:ext cx="52488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Câu tục ngữ khuyê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anh em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phải biết thương yêu, đoàn kết với nhau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7492" y="633343"/>
            <a:ext cx="1226949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2" y="0"/>
            <a:ext cx="11949193" cy="6858000"/>
          </a:xfrm>
          <a:prstGeom prst="rect">
            <a:avLst/>
          </a:prstGeom>
        </p:spPr>
      </p:pic>
      <p:pic>
        <p:nvPicPr>
          <p:cNvPr id="4" name="I NOI CÁCH NGỒI VIẾ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27336" y="3244334"/>
            <a:ext cx="537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òng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258" y="1407927"/>
            <a:ext cx="7919633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600" b="1" dirty="0">
                <a:solidFill>
                  <a:srgbClr val="FF0000"/>
                </a:solidFill>
                <a:cs typeface="Arial" panose="020B0604020202020204" pitchFamily="34" charset="0"/>
              </a:rPr>
              <a:t>viết vào vở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pic>
        <p:nvPicPr>
          <p:cNvPr id="3" name="Dân tộc Ê đê - Tổng quan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494" y="0"/>
            <a:ext cx="122901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720787" y="337799"/>
            <a:ext cx="627380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  <a:spcBef>
                <a:spcPct val="0"/>
              </a:spcBef>
            </a:pPr>
            <a:r>
              <a:rPr lang="en-US" sz="36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0680344" y="4183816"/>
            <a:ext cx="1511657" cy="26741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1293492" y="4637763"/>
            <a:ext cx="3863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-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DD12370D-548C-309A-9369-3A6FF2EE2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6835" y="947453"/>
            <a:ext cx="5681070" cy="33712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307465" y="1684426"/>
            <a:ext cx="49784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cs typeface="Arial" panose="020B0604020202020204" pitchFamily="34" charset="0"/>
              </a:rPr>
              <a:t>Video vừa rồi đã giới thiệu </a:t>
            </a:r>
            <a:r>
              <a:rPr lang="vi-VN" sz="3200" dirty="0" smtClean="0">
                <a:cs typeface="Arial" panose="020B0604020202020204" pitchFamily="34" charset="0"/>
              </a:rPr>
              <a:t>về dân </a:t>
            </a:r>
            <a:r>
              <a:rPr lang="vi-VN" sz="3200" dirty="0">
                <a:cs typeface="Arial" panose="020B0604020202020204" pitchFamily="34" charset="0"/>
              </a:rPr>
              <a:t>tộc nào ở đất nước Việt Nam?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00CC1B5-C714-9497-8525-525A109EB7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0" y="4666707"/>
            <a:ext cx="1843689" cy="1278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7396" y="1293151"/>
            <a:ext cx="7473057" cy="45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" y="712919"/>
            <a:ext cx="4829849" cy="5504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61" y="712919"/>
            <a:ext cx="4968488" cy="5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E HOA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488" y="0"/>
            <a:ext cx="12300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HOA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38" y="685800"/>
            <a:ext cx="118713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" y="712919"/>
            <a:ext cx="4829849" cy="5504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61" y="712919"/>
            <a:ext cx="4968488" cy="5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64</Words>
  <Application>Microsoft Office PowerPoint</Application>
  <PresentationFormat>Widescreen</PresentationFormat>
  <Paragraphs>10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2022-09-08T16:32:26Z</dcterms:created>
  <dcterms:modified xsi:type="dcterms:W3CDTF">2025-10-25T02:17:31Z</dcterms:modified>
</cp:coreProperties>
</file>