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20" r:id="rId1"/>
  </p:sldMasterIdLst>
  <p:notesMasterIdLst>
    <p:notesMasterId r:id="rId26"/>
  </p:notesMasterIdLst>
  <p:sldIdLst>
    <p:sldId id="316" r:id="rId2"/>
    <p:sldId id="344" r:id="rId3"/>
    <p:sldId id="345" r:id="rId4"/>
    <p:sldId id="261" r:id="rId5"/>
    <p:sldId id="312" r:id="rId6"/>
    <p:sldId id="358" r:id="rId7"/>
    <p:sldId id="280" r:id="rId8"/>
    <p:sldId id="343" r:id="rId9"/>
    <p:sldId id="360" r:id="rId10"/>
    <p:sldId id="346" r:id="rId11"/>
    <p:sldId id="352" r:id="rId12"/>
    <p:sldId id="347" r:id="rId13"/>
    <p:sldId id="340" r:id="rId14"/>
    <p:sldId id="355" r:id="rId15"/>
    <p:sldId id="348" r:id="rId16"/>
    <p:sldId id="300" r:id="rId17"/>
    <p:sldId id="318" r:id="rId18"/>
    <p:sldId id="353" r:id="rId19"/>
    <p:sldId id="350" r:id="rId20"/>
    <p:sldId id="285" r:id="rId21"/>
    <p:sldId id="276" r:id="rId22"/>
    <p:sldId id="279" r:id="rId23"/>
    <p:sldId id="359" r:id="rId24"/>
    <p:sldId id="361" r:id="rId25"/>
  </p:sldIdLst>
  <p:sldSz cx="12190413" cy="6858000"/>
  <p:notesSz cx="9144000" cy="6858000"/>
  <p:embeddedFontLst>
    <p:embeddedFont>
      <p:font typeface="Microsoft YaHei" pitchFamily="34" charset="-122"/>
      <p:regular r:id="rId27"/>
      <p:bold r:id="rId28"/>
    </p:embeddedFont>
    <p:embeddedFont>
      <p:font typeface="Calibri" pitchFamily="34" charset="0"/>
      <p:regular r:id="rId29"/>
      <p:bold r:id="rId30"/>
      <p:italic r:id="rId31"/>
      <p:boldItalic r:id="rId32"/>
    </p:embeddedFont>
  </p:embeddedFontLst>
  <p:custDataLst>
    <p:tags r:id="rId33"/>
  </p:custDataLst>
  <p:defaultText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00FF"/>
    <a:srgbClr val="CC00FF"/>
    <a:srgbClr val="B5EAD6"/>
    <a:srgbClr val="FFBAD7"/>
    <a:srgbClr val="FF9AA2"/>
    <a:srgbClr val="E2F0CC"/>
    <a:srgbClr val="9957B2"/>
    <a:srgbClr val="E8BABD"/>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7" autoAdjust="0"/>
    <p:restoredTop sz="94660"/>
  </p:normalViewPr>
  <p:slideViewPr>
    <p:cSldViewPr>
      <p:cViewPr>
        <p:scale>
          <a:sx n="70" d="100"/>
          <a:sy n="70" d="100"/>
        </p:scale>
        <p:origin x="-174" y="-7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35C2302-E23B-4184-B52B-7B590A8BA435}" type="datetimeFigureOut">
              <a:rPr lang="en-US" smtClean="0"/>
              <a:pPr/>
              <a:t>18/10/2023</a:t>
            </a:fld>
            <a:endParaRPr lang="en-US"/>
          </a:p>
        </p:txBody>
      </p:sp>
      <p:sp>
        <p:nvSpPr>
          <p:cNvPr id="4" name="Slide Image Placeholder 3"/>
          <p:cNvSpPr>
            <a:spLocks noGrp="1" noRot="1" noChangeAspect="1"/>
          </p:cNvSpPr>
          <p:nvPr>
            <p:ph type="sldImg" idx="2"/>
          </p:nvPr>
        </p:nvSpPr>
        <p:spPr>
          <a:xfrm>
            <a:off x="2516188" y="857250"/>
            <a:ext cx="4111625"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27DD2AD9-1CA8-4354-AA63-B0B448917147}" type="slidenum">
              <a:rPr lang="en-US" smtClean="0"/>
              <a:pPr/>
              <a:t>‹#›</a:t>
            </a:fld>
            <a:endParaRPr lang="en-US"/>
          </a:p>
        </p:txBody>
      </p:sp>
    </p:spTree>
    <p:extLst>
      <p:ext uri="{BB962C8B-B14F-4D97-AF65-F5344CB8AC3E}">
        <p14:creationId xmlns:p14="http://schemas.microsoft.com/office/powerpoint/2010/main" val="2254879001"/>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6188" y="857250"/>
            <a:ext cx="4111625"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DD2AD9-1CA8-4354-AA63-B0B448917147}" type="slidenum">
              <a:rPr lang="en-US" smtClean="0"/>
              <a:pPr/>
              <a:t>22</a:t>
            </a:fld>
            <a:endParaRPr lang="en-US"/>
          </a:p>
        </p:txBody>
      </p:sp>
    </p:spTree>
    <p:extLst>
      <p:ext uri="{BB962C8B-B14F-4D97-AF65-F5344CB8AC3E}">
        <p14:creationId xmlns:p14="http://schemas.microsoft.com/office/powerpoint/2010/main" val="166080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32"/>
            <a:ext cx="1036185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B4E734-AFA3-482F-A5CE-88DF2FFC3F67}" type="datetimeFigureOut">
              <a:rPr lang="en-US" smtClean="0"/>
              <a:pPr/>
              <a:t>18/10/2023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val="3514020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4E734-AFA3-482F-A5CE-88DF2FFC3F67}" type="datetimeFigureOut">
              <a:rPr lang="en-US" smtClean="0"/>
              <a:pPr/>
              <a:t>18/10/2023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val="3497697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45"/>
            <a:ext cx="274284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522" y="274645"/>
            <a:ext cx="802535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4E734-AFA3-482F-A5CE-88DF2FFC3F67}" type="datetimeFigureOut">
              <a:rPr lang="en-US" smtClean="0"/>
              <a:pPr/>
              <a:t>18/10/2023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val="550010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4E734-AFA3-482F-A5CE-88DF2FFC3F67}" type="datetimeFigureOut">
              <a:rPr lang="en-US" smtClean="0"/>
              <a:pPr/>
              <a:t>18/10/2023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val="3882817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6907"/>
            <a:ext cx="1036185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960"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B4E734-AFA3-482F-A5CE-88DF2FFC3F67}" type="datetimeFigureOut">
              <a:rPr lang="en-US" smtClean="0"/>
              <a:pPr/>
              <a:t>18/10/2023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val="2605225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2" y="1600206"/>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6793" y="1600206"/>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B4E734-AFA3-482F-A5CE-88DF2FFC3F67}" type="datetimeFigureOut">
              <a:rPr lang="en-US" smtClean="0"/>
              <a:pPr/>
              <a:t>18/10/2023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val="1472602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B4E734-AFA3-482F-A5CE-88DF2FFC3F67}" type="datetimeFigureOut">
              <a:rPr lang="en-US" smtClean="0"/>
              <a:pPr/>
              <a:t>18/10/2023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val="1794432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B4E734-AFA3-482F-A5CE-88DF2FFC3F67}" type="datetimeFigureOut">
              <a:rPr lang="en-US" smtClean="0"/>
              <a:pPr/>
              <a:t>18/10/2023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val="3140648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4E734-AFA3-482F-A5CE-88DF2FFC3F67}" type="datetimeFigureOut">
              <a:rPr lang="en-US" smtClean="0"/>
              <a:pPr/>
              <a:t>18/10/2023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val="119686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050"/>
            <a:ext cx="401056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113" y="273057"/>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1" y="1435103"/>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4E734-AFA3-482F-A5CE-88DF2FFC3F67}" type="datetimeFigureOut">
              <a:rPr lang="en-US" smtClean="0"/>
              <a:pPr/>
              <a:t>18/10/2023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val="2742358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4E734-AFA3-482F-A5CE-88DF2FFC3F67}" type="datetimeFigureOut">
              <a:rPr lang="en-US" smtClean="0"/>
              <a:pPr/>
              <a:t>18/10/2023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pPr/>
              <a:t>‹#›</a:t>
            </a:fld>
            <a:endParaRPr lang="en-US"/>
          </a:p>
        </p:txBody>
      </p:sp>
    </p:spTree>
    <p:extLst>
      <p:ext uri="{BB962C8B-B14F-4D97-AF65-F5344CB8AC3E}">
        <p14:creationId xmlns:p14="http://schemas.microsoft.com/office/powerpoint/2010/main" val="342893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521" y="1600206"/>
            <a:ext cx="1097137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521" y="6356357"/>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4E734-AFA3-482F-A5CE-88DF2FFC3F67}" type="datetimeFigureOut">
              <a:rPr lang="en-US" smtClean="0"/>
              <a:pPr/>
              <a:t>18/10/2023</a:t>
            </a:fld>
            <a:endParaRPr lang="en-US"/>
          </a:p>
        </p:txBody>
      </p:sp>
      <p:sp>
        <p:nvSpPr>
          <p:cNvPr id="5" name="Footer Placeholder 4"/>
          <p:cNvSpPr>
            <a:spLocks noGrp="1"/>
          </p:cNvSpPr>
          <p:nvPr>
            <p:ph type="ftr" sz="quarter" idx="3"/>
          </p:nvPr>
        </p:nvSpPr>
        <p:spPr>
          <a:xfrm>
            <a:off x="4165058" y="6356357"/>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6357"/>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CB6C65-C78D-4645-87C9-3E869753D651}" type="slidenum">
              <a:rPr lang="en-US" smtClean="0"/>
              <a:pPr/>
              <a:t>‹#›</a:t>
            </a:fld>
            <a:endParaRPr lang="en-US"/>
          </a:p>
        </p:txBody>
      </p:sp>
    </p:spTree>
    <p:extLst>
      <p:ext uri="{BB962C8B-B14F-4D97-AF65-F5344CB8AC3E}">
        <p14:creationId xmlns:p14="http://schemas.microsoft.com/office/powerpoint/2010/main" val="148488636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slideLayout" Target="../slideLayouts/slideLayout7.xml"/><Relationship Id="rId7" Type="http://schemas.openxmlformats.org/officeDocument/2006/relationships/image" Target="../media/image29.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png"/><Relationship Id="rId5" Type="http://schemas.openxmlformats.org/officeDocument/2006/relationships/audio" Target="../media/audio3.wav"/><Relationship Id="rId4" Type="http://schemas.openxmlformats.org/officeDocument/2006/relationships/notesSlide" Target="../notesSlides/notesSlide1.xml"/><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7" descr="Lone_Tree1024_768"/>
          <p:cNvPicPr>
            <a:picLocks noChangeAspect="1" noChangeArrowheads="1"/>
          </p:cNvPicPr>
          <p:nvPr/>
        </p:nvPicPr>
        <p:blipFill>
          <a:blip r:embed="rId2"/>
          <a:srcRect/>
          <a:stretch>
            <a:fillRect/>
          </a:stretch>
        </p:blipFill>
        <p:spPr bwMode="auto">
          <a:xfrm>
            <a:off x="0" y="0"/>
            <a:ext cx="12190413" cy="6248400"/>
          </a:xfrm>
          <a:prstGeom prst="rect">
            <a:avLst/>
          </a:prstGeom>
          <a:noFill/>
          <a:ln w="9525">
            <a:noFill/>
            <a:miter lim="800000"/>
            <a:headEnd/>
            <a:tailEnd/>
          </a:ln>
        </p:spPr>
      </p:pic>
      <p:pic>
        <p:nvPicPr>
          <p:cNvPr id="2051" name="Picture 26" descr="tulips_yellow_hc"/>
          <p:cNvPicPr>
            <a:picLocks noChangeAspect="1" noChangeArrowheads="1" noCrop="1"/>
          </p:cNvPicPr>
          <p:nvPr/>
        </p:nvPicPr>
        <p:blipFill>
          <a:blip r:embed="rId3"/>
          <a:srcRect/>
          <a:stretch>
            <a:fillRect/>
          </a:stretch>
        </p:blipFill>
        <p:spPr bwMode="auto">
          <a:xfrm>
            <a:off x="0" y="4419600"/>
            <a:ext cx="2133322" cy="1752600"/>
          </a:xfrm>
          <a:prstGeom prst="rect">
            <a:avLst/>
          </a:prstGeom>
          <a:noFill/>
          <a:ln w="9525">
            <a:noFill/>
            <a:miter lim="800000"/>
            <a:headEnd/>
            <a:tailEnd/>
          </a:ln>
        </p:spPr>
      </p:pic>
      <p:pic>
        <p:nvPicPr>
          <p:cNvPr id="2052" name="Picture 27" descr="tulips_yellow_hc"/>
          <p:cNvPicPr>
            <a:picLocks noChangeAspect="1" noChangeArrowheads="1" noCrop="1"/>
          </p:cNvPicPr>
          <p:nvPr/>
        </p:nvPicPr>
        <p:blipFill>
          <a:blip r:embed="rId3"/>
          <a:srcRect/>
          <a:stretch>
            <a:fillRect/>
          </a:stretch>
        </p:blipFill>
        <p:spPr bwMode="auto">
          <a:xfrm>
            <a:off x="10152329" y="4510088"/>
            <a:ext cx="2133322" cy="1752600"/>
          </a:xfrm>
          <a:prstGeom prst="rect">
            <a:avLst/>
          </a:prstGeom>
          <a:noFill/>
          <a:ln w="9525">
            <a:noFill/>
            <a:miter lim="800000"/>
            <a:headEnd/>
            <a:tailEnd/>
          </a:ln>
        </p:spPr>
      </p:pic>
      <p:sp>
        <p:nvSpPr>
          <p:cNvPr id="138272" name="WordArt 32"/>
          <p:cNvSpPr>
            <a:spLocks noChangeArrowheads="1" noChangeShapeType="1" noTextEdit="1"/>
          </p:cNvSpPr>
          <p:nvPr/>
        </p:nvSpPr>
        <p:spPr bwMode="auto">
          <a:xfrm>
            <a:off x="2476179" y="2819400"/>
            <a:ext cx="8405373" cy="3124200"/>
          </a:xfrm>
          <a:prstGeom prst="rect">
            <a:avLst/>
          </a:prstGeom>
        </p:spPr>
        <p:txBody>
          <a:bodyPr wrap="none" fromWordArt="1">
            <a:prstTxWarp prst="textDeflate">
              <a:avLst>
                <a:gd name="adj" fmla="val 26227"/>
              </a:avLst>
            </a:prstTxWarp>
          </a:bodyPr>
          <a:lstStyle/>
          <a:p>
            <a:pPr algn="ctr"/>
            <a:r>
              <a:rPr lang="en-US" sz="6000" b="1" kern="10" dirty="0" err="1" smtClean="0">
                <a:ln w="9525">
                  <a:solidFill>
                    <a:srgbClr val="33CC33"/>
                  </a:solidFill>
                  <a:round/>
                  <a:headEnd/>
                  <a:tailEnd/>
                </a:ln>
                <a:solidFill>
                  <a:srgbClr val="0000FF"/>
                </a:solidFill>
                <a:latin typeface="Times New Roman"/>
                <a:cs typeface="Times New Roman"/>
              </a:rPr>
              <a:t>Bài</a:t>
            </a:r>
            <a:r>
              <a:rPr lang="en-US" sz="6000" b="1" kern="10" dirty="0" smtClean="0">
                <a:ln w="9525">
                  <a:solidFill>
                    <a:srgbClr val="33CC33"/>
                  </a:solidFill>
                  <a:round/>
                  <a:headEnd/>
                  <a:tailEnd/>
                </a:ln>
                <a:solidFill>
                  <a:srgbClr val="0000FF"/>
                </a:solidFill>
                <a:latin typeface="Times New Roman"/>
                <a:cs typeface="Times New Roman"/>
              </a:rPr>
              <a:t> </a:t>
            </a:r>
            <a:r>
              <a:rPr lang="en-US" sz="6000" b="1" kern="10" dirty="0" err="1" smtClean="0">
                <a:ln w="9525">
                  <a:solidFill>
                    <a:srgbClr val="33CC33"/>
                  </a:solidFill>
                  <a:round/>
                  <a:headEnd/>
                  <a:tailEnd/>
                </a:ln>
                <a:solidFill>
                  <a:srgbClr val="0000FF"/>
                </a:solidFill>
                <a:latin typeface="Times New Roman"/>
                <a:cs typeface="Times New Roman"/>
              </a:rPr>
              <a:t>đọc</a:t>
            </a:r>
            <a:r>
              <a:rPr lang="en-US" sz="6000" b="1" kern="10" dirty="0" smtClean="0">
                <a:ln w="9525">
                  <a:solidFill>
                    <a:srgbClr val="33CC33"/>
                  </a:solidFill>
                  <a:round/>
                  <a:headEnd/>
                  <a:tailEnd/>
                </a:ln>
                <a:solidFill>
                  <a:srgbClr val="0000FF"/>
                </a:solidFill>
                <a:latin typeface="Times New Roman"/>
                <a:cs typeface="Times New Roman"/>
              </a:rPr>
              <a:t> </a:t>
            </a:r>
            <a:r>
              <a:rPr lang="en-US" sz="6000" b="1" kern="10" dirty="0" smtClean="0">
                <a:ln w="9525">
                  <a:solidFill>
                    <a:srgbClr val="33CC33"/>
                  </a:solidFill>
                  <a:round/>
                  <a:headEnd/>
                  <a:tailEnd/>
                </a:ln>
                <a:solidFill>
                  <a:srgbClr val="0000FF"/>
                </a:solidFill>
                <a:latin typeface="Times New Roman"/>
                <a:cs typeface="Times New Roman"/>
              </a:rPr>
              <a:t>2</a:t>
            </a:r>
            <a:endParaRPr lang="en-US" sz="6000" b="1" kern="10" dirty="0">
              <a:ln w="9525">
                <a:solidFill>
                  <a:srgbClr val="33CC33"/>
                </a:solidFill>
                <a:round/>
                <a:headEnd/>
                <a:tailEnd/>
              </a:ln>
              <a:solidFill>
                <a:srgbClr val="0000FF"/>
              </a:solidFill>
              <a:latin typeface="Times New Roman"/>
              <a:cs typeface="Times New Roman"/>
            </a:endParaRPr>
          </a:p>
          <a:p>
            <a:pPr algn="ctr"/>
            <a:r>
              <a:rPr lang="en-US" sz="6000" b="1" kern="10" dirty="0">
                <a:ln w="9525">
                  <a:solidFill>
                    <a:srgbClr val="33CC33"/>
                  </a:solidFill>
                  <a:round/>
                  <a:headEnd/>
                  <a:tailEnd/>
                </a:ln>
                <a:solidFill>
                  <a:srgbClr val="0000FF"/>
                </a:solidFill>
                <a:latin typeface="Times New Roman"/>
                <a:cs typeface="Times New Roman"/>
              </a:rPr>
              <a:t>   </a:t>
            </a:r>
            <a:r>
              <a:rPr lang="en-US" sz="6000" b="1" kern="10" dirty="0" err="1">
                <a:ln w="9525">
                  <a:solidFill>
                    <a:srgbClr val="33CC33"/>
                  </a:solidFill>
                  <a:round/>
                  <a:headEnd/>
                  <a:tailEnd/>
                </a:ln>
                <a:solidFill>
                  <a:srgbClr val="0000FF"/>
                </a:solidFill>
                <a:latin typeface="Times New Roman"/>
                <a:cs typeface="Times New Roman"/>
              </a:rPr>
              <a:t>Lớp</a:t>
            </a:r>
            <a:r>
              <a:rPr lang="en-US" sz="6000" b="1" kern="10" dirty="0">
                <a:ln w="9525">
                  <a:solidFill>
                    <a:srgbClr val="33CC33"/>
                  </a:solidFill>
                  <a:round/>
                  <a:headEnd/>
                  <a:tailEnd/>
                </a:ln>
                <a:solidFill>
                  <a:srgbClr val="0000FF"/>
                </a:solidFill>
                <a:latin typeface="Times New Roman"/>
                <a:cs typeface="Times New Roman"/>
              </a:rPr>
              <a:t> </a:t>
            </a:r>
            <a:r>
              <a:rPr lang="en-US" sz="6000" b="1" kern="10" dirty="0" smtClean="0">
                <a:ln w="9525">
                  <a:solidFill>
                    <a:srgbClr val="33CC33"/>
                  </a:solidFill>
                  <a:round/>
                  <a:headEnd/>
                  <a:tailEnd/>
                </a:ln>
                <a:solidFill>
                  <a:srgbClr val="0000FF"/>
                </a:solidFill>
                <a:latin typeface="Times New Roman"/>
                <a:cs typeface="Times New Roman"/>
              </a:rPr>
              <a:t>3</a:t>
            </a:r>
            <a:endParaRPr lang="en-US" sz="6000" b="1" kern="10" dirty="0">
              <a:ln w="9525">
                <a:solidFill>
                  <a:srgbClr val="33CC33"/>
                </a:solidFill>
                <a:round/>
                <a:headEnd/>
                <a:tailEnd/>
              </a:ln>
              <a:solidFill>
                <a:srgbClr val="0000FF"/>
              </a:solidFill>
              <a:latin typeface="Times New Roman"/>
              <a:cs typeface="Times New Roman"/>
            </a:endParaRPr>
          </a:p>
        </p:txBody>
      </p:sp>
      <p:sp>
        <p:nvSpPr>
          <p:cNvPr id="138273" name="WordArt 33"/>
          <p:cNvSpPr>
            <a:spLocks noChangeArrowheads="1" noChangeShapeType="1" noTextEdit="1"/>
          </p:cNvSpPr>
          <p:nvPr/>
        </p:nvSpPr>
        <p:spPr bwMode="auto">
          <a:xfrm>
            <a:off x="1015868" y="381001"/>
            <a:ext cx="10565025" cy="2314575"/>
          </a:xfrm>
          <a:prstGeom prst="rect">
            <a:avLst/>
          </a:prstGeom>
        </p:spPr>
        <p:txBody>
          <a:bodyPr wrap="none" fromWordArt="1">
            <a:prstTxWarp prst="textPlain">
              <a:avLst>
                <a:gd name="adj" fmla="val 50000"/>
              </a:avLst>
            </a:prstTxWarp>
          </a:bodyPr>
          <a:lstStyle/>
          <a:p>
            <a:pPr algn="ctr"/>
            <a:r>
              <a:rPr lang="en-US" sz="5400" b="1" kern="10" dirty="0" err="1">
                <a:ln w="19050">
                  <a:solidFill>
                    <a:srgbClr val="CC0000"/>
                  </a:solidFill>
                  <a:round/>
                  <a:headEnd/>
                  <a:tailEnd/>
                </a:ln>
                <a:solidFill>
                  <a:srgbClr val="CC0000"/>
                </a:solidFill>
                <a:latin typeface="Times New Roman"/>
                <a:cs typeface="Times New Roman"/>
              </a:rPr>
              <a:t>Nhiệt</a:t>
            </a:r>
            <a:r>
              <a:rPr lang="en-US" sz="5400" b="1" kern="10" dirty="0">
                <a:ln w="19050">
                  <a:solidFill>
                    <a:srgbClr val="CC0000"/>
                  </a:solidFill>
                  <a:round/>
                  <a:headEnd/>
                  <a:tailEnd/>
                </a:ln>
                <a:solidFill>
                  <a:srgbClr val="CC0000"/>
                </a:solidFill>
                <a:latin typeface="Times New Roman"/>
                <a:cs typeface="Times New Roman"/>
              </a:rPr>
              <a:t> </a:t>
            </a:r>
            <a:r>
              <a:rPr lang="en-US" sz="5400" b="1" kern="10" dirty="0" err="1">
                <a:ln w="19050">
                  <a:solidFill>
                    <a:srgbClr val="CC0000"/>
                  </a:solidFill>
                  <a:round/>
                  <a:headEnd/>
                  <a:tailEnd/>
                </a:ln>
                <a:solidFill>
                  <a:srgbClr val="CC0000"/>
                </a:solidFill>
                <a:latin typeface="Times New Roman"/>
                <a:cs typeface="Times New Roman"/>
              </a:rPr>
              <a:t>liệt</a:t>
            </a:r>
            <a:r>
              <a:rPr lang="en-US" sz="5400" b="1" kern="10" dirty="0">
                <a:ln w="19050">
                  <a:solidFill>
                    <a:srgbClr val="CC0000"/>
                  </a:solidFill>
                  <a:round/>
                  <a:headEnd/>
                  <a:tailEnd/>
                </a:ln>
                <a:solidFill>
                  <a:srgbClr val="CC0000"/>
                </a:solidFill>
                <a:latin typeface="Times New Roman"/>
                <a:cs typeface="Times New Roman"/>
              </a:rPr>
              <a:t> </a:t>
            </a:r>
            <a:r>
              <a:rPr lang="en-US" sz="5400" b="1" kern="10" dirty="0" err="1">
                <a:ln w="19050">
                  <a:solidFill>
                    <a:srgbClr val="CC0000"/>
                  </a:solidFill>
                  <a:round/>
                  <a:headEnd/>
                  <a:tailEnd/>
                </a:ln>
                <a:solidFill>
                  <a:srgbClr val="CC0000"/>
                </a:solidFill>
                <a:latin typeface="Times New Roman"/>
                <a:cs typeface="Times New Roman"/>
              </a:rPr>
              <a:t>chào</a:t>
            </a:r>
            <a:r>
              <a:rPr lang="en-US" sz="5400" b="1" kern="10" dirty="0">
                <a:ln w="19050">
                  <a:solidFill>
                    <a:srgbClr val="CC0000"/>
                  </a:solidFill>
                  <a:round/>
                  <a:headEnd/>
                  <a:tailEnd/>
                </a:ln>
                <a:solidFill>
                  <a:srgbClr val="CC0000"/>
                </a:solidFill>
                <a:latin typeface="Times New Roman"/>
                <a:cs typeface="Times New Roman"/>
              </a:rPr>
              <a:t> </a:t>
            </a:r>
            <a:r>
              <a:rPr lang="en-US" sz="5400" b="1" kern="10" dirty="0" err="1">
                <a:ln w="19050">
                  <a:solidFill>
                    <a:srgbClr val="CC0000"/>
                  </a:solidFill>
                  <a:round/>
                  <a:headEnd/>
                  <a:tailEnd/>
                </a:ln>
                <a:solidFill>
                  <a:srgbClr val="CC0000"/>
                </a:solidFill>
                <a:latin typeface="Times New Roman"/>
                <a:cs typeface="Times New Roman"/>
              </a:rPr>
              <a:t>mừng</a:t>
            </a:r>
            <a:r>
              <a:rPr lang="en-US" sz="5400" b="1" kern="10" dirty="0">
                <a:ln w="19050">
                  <a:solidFill>
                    <a:srgbClr val="CC0000"/>
                  </a:solidFill>
                  <a:round/>
                  <a:headEnd/>
                  <a:tailEnd/>
                </a:ln>
                <a:solidFill>
                  <a:srgbClr val="CC0000"/>
                </a:solidFill>
                <a:latin typeface="Times New Roman"/>
                <a:cs typeface="Times New Roman"/>
              </a:rPr>
              <a:t> </a:t>
            </a:r>
          </a:p>
          <a:p>
            <a:pPr algn="ctr"/>
            <a:r>
              <a:rPr lang="en-US" sz="5400" b="1" kern="10" dirty="0" err="1">
                <a:ln w="19050">
                  <a:solidFill>
                    <a:srgbClr val="CC0000"/>
                  </a:solidFill>
                  <a:round/>
                  <a:headEnd/>
                  <a:tailEnd/>
                </a:ln>
                <a:solidFill>
                  <a:srgbClr val="CC0000"/>
                </a:solidFill>
                <a:latin typeface="Times New Roman"/>
                <a:cs typeface="Times New Roman"/>
              </a:rPr>
              <a:t>quý</a:t>
            </a:r>
            <a:r>
              <a:rPr lang="en-US" sz="5400" b="1" kern="10" dirty="0">
                <a:ln w="19050">
                  <a:solidFill>
                    <a:srgbClr val="CC0000"/>
                  </a:solidFill>
                  <a:round/>
                  <a:headEnd/>
                  <a:tailEnd/>
                </a:ln>
                <a:solidFill>
                  <a:srgbClr val="CC0000"/>
                </a:solidFill>
                <a:latin typeface="Times New Roman"/>
                <a:cs typeface="Times New Roman"/>
              </a:rPr>
              <a:t> </a:t>
            </a:r>
            <a:r>
              <a:rPr lang="en-US" sz="5400" b="1" kern="10" dirty="0" err="1" smtClean="0">
                <a:ln w="19050">
                  <a:solidFill>
                    <a:srgbClr val="CC0000"/>
                  </a:solidFill>
                  <a:round/>
                  <a:headEnd/>
                  <a:tailEnd/>
                </a:ln>
                <a:solidFill>
                  <a:srgbClr val="CC0000"/>
                </a:solidFill>
                <a:latin typeface="Times New Roman"/>
                <a:cs typeface="Times New Roman"/>
              </a:rPr>
              <a:t>thầy</a:t>
            </a:r>
            <a:r>
              <a:rPr lang="en-US" sz="5400" b="1" kern="10" dirty="0" smtClean="0">
                <a:ln w="19050">
                  <a:solidFill>
                    <a:srgbClr val="CC0000"/>
                  </a:solidFill>
                  <a:round/>
                  <a:headEnd/>
                  <a:tailEnd/>
                </a:ln>
                <a:solidFill>
                  <a:srgbClr val="CC0000"/>
                </a:solidFill>
                <a:latin typeface="Times New Roman"/>
                <a:cs typeface="Times New Roman"/>
              </a:rPr>
              <a:t> </a:t>
            </a:r>
            <a:r>
              <a:rPr lang="en-US" sz="5400" b="1" kern="10" dirty="0" err="1" smtClean="0">
                <a:ln w="19050">
                  <a:solidFill>
                    <a:srgbClr val="CC0000"/>
                  </a:solidFill>
                  <a:round/>
                  <a:headEnd/>
                  <a:tailEnd/>
                </a:ln>
                <a:solidFill>
                  <a:srgbClr val="CC0000"/>
                </a:solidFill>
                <a:latin typeface="Times New Roman"/>
                <a:cs typeface="Times New Roman"/>
              </a:rPr>
              <a:t>cô</a:t>
            </a:r>
            <a:r>
              <a:rPr lang="en-US" sz="5400" b="1" kern="10" dirty="0" smtClean="0">
                <a:ln w="19050">
                  <a:solidFill>
                    <a:srgbClr val="CC0000"/>
                  </a:solidFill>
                  <a:round/>
                  <a:headEnd/>
                  <a:tailEnd/>
                </a:ln>
                <a:solidFill>
                  <a:srgbClr val="CC0000"/>
                </a:solidFill>
                <a:latin typeface="Times New Roman"/>
                <a:cs typeface="Times New Roman"/>
              </a:rPr>
              <a:t> </a:t>
            </a:r>
            <a:r>
              <a:rPr lang="en-US" sz="5400" b="1" kern="10" dirty="0" err="1">
                <a:ln w="19050">
                  <a:solidFill>
                    <a:srgbClr val="CC0000"/>
                  </a:solidFill>
                  <a:round/>
                  <a:headEnd/>
                  <a:tailEnd/>
                </a:ln>
                <a:solidFill>
                  <a:srgbClr val="CC0000"/>
                </a:solidFill>
                <a:latin typeface="Times New Roman"/>
                <a:cs typeface="Times New Roman"/>
              </a:rPr>
              <a:t>về</a:t>
            </a:r>
            <a:r>
              <a:rPr lang="en-US" sz="5400" b="1" kern="10" dirty="0">
                <a:ln w="19050">
                  <a:solidFill>
                    <a:srgbClr val="CC0000"/>
                  </a:solidFill>
                  <a:round/>
                  <a:headEnd/>
                  <a:tailEnd/>
                </a:ln>
                <a:solidFill>
                  <a:srgbClr val="CC0000"/>
                </a:solidFill>
                <a:latin typeface="Times New Roman"/>
                <a:cs typeface="Times New Roman"/>
              </a:rPr>
              <a:t> </a:t>
            </a:r>
            <a:r>
              <a:rPr lang="en-US" sz="5400" b="1" kern="10" dirty="0" err="1">
                <a:ln w="19050">
                  <a:solidFill>
                    <a:srgbClr val="CC0000"/>
                  </a:solidFill>
                  <a:round/>
                  <a:headEnd/>
                  <a:tailEnd/>
                </a:ln>
                <a:solidFill>
                  <a:srgbClr val="CC0000"/>
                </a:solidFill>
                <a:latin typeface="Times New Roman"/>
                <a:cs typeface="Times New Roman"/>
              </a:rPr>
              <a:t>dự</a:t>
            </a:r>
            <a:r>
              <a:rPr lang="en-US" sz="5400" b="1" kern="10" dirty="0">
                <a:ln w="19050">
                  <a:solidFill>
                    <a:srgbClr val="CC0000"/>
                  </a:solidFill>
                  <a:round/>
                  <a:headEnd/>
                  <a:tailEnd/>
                </a:ln>
                <a:solidFill>
                  <a:srgbClr val="CC0000"/>
                </a:solidFill>
                <a:latin typeface="Times New Roman"/>
                <a:cs typeface="Times New Roman"/>
              </a:rPr>
              <a:t> </a:t>
            </a:r>
            <a:r>
              <a:rPr lang="en-US" sz="5400" b="1" kern="10" dirty="0" err="1">
                <a:ln w="19050">
                  <a:solidFill>
                    <a:srgbClr val="CC0000"/>
                  </a:solidFill>
                  <a:round/>
                  <a:headEnd/>
                  <a:tailEnd/>
                </a:ln>
                <a:solidFill>
                  <a:srgbClr val="CC0000"/>
                </a:solidFill>
                <a:latin typeface="Times New Roman"/>
                <a:cs typeface="Times New Roman"/>
              </a:rPr>
              <a:t>giờ</a:t>
            </a:r>
            <a:r>
              <a:rPr lang="en-US" sz="5400" b="1" kern="10" dirty="0">
                <a:ln w="19050">
                  <a:solidFill>
                    <a:srgbClr val="CC0000"/>
                  </a:solidFill>
                  <a:round/>
                  <a:headEnd/>
                  <a:tailEnd/>
                </a:ln>
                <a:solidFill>
                  <a:srgbClr val="CC0000"/>
                </a:solidFill>
                <a:latin typeface="Times New Roman"/>
                <a:cs typeface="Times New Roman"/>
              </a:rPr>
              <a:t> </a:t>
            </a:r>
          </a:p>
        </p:txBody>
      </p:sp>
      <p:pic>
        <p:nvPicPr>
          <p:cNvPr id="2055" name="Picture 38" descr="Butterfly-03-june"/>
          <p:cNvPicPr>
            <a:picLocks noChangeAspect="1" noChangeArrowheads="1" noCrop="1"/>
          </p:cNvPicPr>
          <p:nvPr/>
        </p:nvPicPr>
        <p:blipFill>
          <a:blip r:embed="rId4"/>
          <a:srcRect/>
          <a:stretch>
            <a:fillRect/>
          </a:stretch>
        </p:blipFill>
        <p:spPr bwMode="auto">
          <a:xfrm rot="2753622" flipV="1">
            <a:off x="10426048" y="4355364"/>
            <a:ext cx="1363663" cy="882536"/>
          </a:xfrm>
          <a:prstGeom prst="rect">
            <a:avLst/>
          </a:prstGeom>
          <a:noFill/>
          <a:ln w="9525">
            <a:noFill/>
            <a:miter lim="800000"/>
            <a:headEnd/>
            <a:tailEnd/>
          </a:ln>
        </p:spPr>
      </p:pic>
      <p:pic>
        <p:nvPicPr>
          <p:cNvPr id="2056" name="Picture 39" descr="Butterfly-03-june"/>
          <p:cNvPicPr>
            <a:picLocks noChangeAspect="1" noChangeArrowheads="1" noCrop="1"/>
          </p:cNvPicPr>
          <p:nvPr/>
        </p:nvPicPr>
        <p:blipFill>
          <a:blip r:embed="rId4"/>
          <a:srcRect/>
          <a:stretch>
            <a:fillRect/>
          </a:stretch>
        </p:blipFill>
        <p:spPr bwMode="auto">
          <a:xfrm flipH="1" flipV="1">
            <a:off x="507934" y="4191000"/>
            <a:ext cx="1244438" cy="990600"/>
          </a:xfrm>
          <a:prstGeom prst="rect">
            <a:avLst/>
          </a:prstGeom>
          <a:noFill/>
          <a:ln w="9525">
            <a:noFill/>
            <a:miter lim="800000"/>
            <a:headEnd/>
            <a:tailEnd/>
          </a:ln>
        </p:spPr>
      </p:pic>
      <p:pic>
        <p:nvPicPr>
          <p:cNvPr id="2057" name="Picture 40" descr="Picture6"/>
          <p:cNvPicPr>
            <a:picLocks noChangeAspect="1" noChangeArrowheads="1" noCrop="1"/>
          </p:cNvPicPr>
          <p:nvPr/>
        </p:nvPicPr>
        <p:blipFill>
          <a:blip r:embed="rId5"/>
          <a:srcRect/>
          <a:stretch>
            <a:fillRect/>
          </a:stretch>
        </p:blipFill>
        <p:spPr bwMode="auto">
          <a:xfrm rot="3029400">
            <a:off x="1925332" y="4526005"/>
            <a:ext cx="847725" cy="634917"/>
          </a:xfrm>
          <a:prstGeom prst="rect">
            <a:avLst/>
          </a:prstGeom>
          <a:noFill/>
          <a:ln w="9525">
            <a:noFill/>
            <a:miter lim="800000"/>
            <a:headEnd/>
            <a:tailEnd/>
          </a:ln>
        </p:spPr>
      </p:pic>
      <p:pic>
        <p:nvPicPr>
          <p:cNvPr id="2058" name="Picture 42" descr="Picture1"/>
          <p:cNvPicPr>
            <a:picLocks noChangeAspect="1" noChangeArrowheads="1" noCrop="1"/>
          </p:cNvPicPr>
          <p:nvPr/>
        </p:nvPicPr>
        <p:blipFill>
          <a:blip r:embed="rId6"/>
          <a:srcRect/>
          <a:stretch>
            <a:fillRect/>
          </a:stretch>
        </p:blipFill>
        <p:spPr bwMode="auto">
          <a:xfrm>
            <a:off x="6095207" y="3792539"/>
            <a:ext cx="1320628" cy="731837"/>
          </a:xfrm>
          <a:prstGeom prst="rect">
            <a:avLst/>
          </a:prstGeom>
          <a:noFill/>
          <a:ln w="9525">
            <a:noFill/>
            <a:miter lim="800000"/>
            <a:headEnd/>
            <a:tailEnd/>
          </a:ln>
        </p:spPr>
      </p:pic>
      <p:pic>
        <p:nvPicPr>
          <p:cNvPr id="2059" name="Picture 43" descr="2"/>
          <p:cNvPicPr>
            <a:picLocks noChangeAspect="1" noChangeArrowheads="1" noCrop="1"/>
          </p:cNvPicPr>
          <p:nvPr/>
        </p:nvPicPr>
        <p:blipFill>
          <a:blip r:embed="rId6"/>
          <a:srcRect/>
          <a:stretch>
            <a:fillRect/>
          </a:stretch>
        </p:blipFill>
        <p:spPr bwMode="auto">
          <a:xfrm rot="1544258">
            <a:off x="10188307" y="2859089"/>
            <a:ext cx="1320628" cy="554037"/>
          </a:xfrm>
          <a:prstGeom prst="rect">
            <a:avLst/>
          </a:prstGeom>
          <a:noFill/>
          <a:ln w="9525">
            <a:noFill/>
            <a:miter lim="800000"/>
            <a:headEnd/>
            <a:tailEnd/>
          </a:ln>
        </p:spPr>
      </p:pic>
      <p:pic>
        <p:nvPicPr>
          <p:cNvPr id="2060" name="Picture 44" descr="red_mushroom_hb"/>
          <p:cNvPicPr>
            <a:picLocks noChangeAspect="1" noChangeArrowheads="1" noCrop="1"/>
          </p:cNvPicPr>
          <p:nvPr/>
        </p:nvPicPr>
        <p:blipFill>
          <a:blip r:embed="rId7"/>
          <a:srcRect/>
          <a:stretch>
            <a:fillRect/>
          </a:stretch>
        </p:blipFill>
        <p:spPr bwMode="auto">
          <a:xfrm>
            <a:off x="8533289" y="4800601"/>
            <a:ext cx="3047603" cy="1363663"/>
          </a:xfrm>
          <a:prstGeom prst="rect">
            <a:avLst/>
          </a:prstGeom>
          <a:noFill/>
          <a:ln w="9525">
            <a:noFill/>
            <a:miter lim="800000"/>
            <a:headEnd/>
            <a:tailEnd/>
          </a:ln>
        </p:spPr>
      </p:pic>
      <p:pic>
        <p:nvPicPr>
          <p:cNvPr id="2061" name="Picture 45" descr="red_mushroom_hb"/>
          <p:cNvPicPr>
            <a:picLocks noChangeAspect="1" noChangeArrowheads="1" noCrop="1"/>
          </p:cNvPicPr>
          <p:nvPr/>
        </p:nvPicPr>
        <p:blipFill>
          <a:blip r:embed="rId7"/>
          <a:srcRect/>
          <a:stretch>
            <a:fillRect/>
          </a:stretch>
        </p:blipFill>
        <p:spPr bwMode="auto">
          <a:xfrm>
            <a:off x="1015868" y="4876801"/>
            <a:ext cx="3047603" cy="1363663"/>
          </a:xfrm>
          <a:prstGeom prst="rect">
            <a:avLst/>
          </a:prstGeom>
          <a:noFill/>
          <a:ln w="9525">
            <a:noFill/>
            <a:miter lim="800000"/>
            <a:headEnd/>
            <a:tailEnd/>
          </a:ln>
        </p:spPr>
      </p:pic>
      <p:sp>
        <p:nvSpPr>
          <p:cNvPr id="15" name="Text Box 7"/>
          <p:cNvSpPr txBox="1">
            <a:spLocks noChangeArrowheads="1"/>
          </p:cNvSpPr>
          <p:nvPr/>
        </p:nvSpPr>
        <p:spPr bwMode="auto">
          <a:xfrm>
            <a:off x="-36774413" y="5943600"/>
            <a:ext cx="35250611" cy="1107996"/>
          </a:xfrm>
          <a:prstGeom prst="rect">
            <a:avLst/>
          </a:prstGeom>
          <a:noFill/>
          <a:ln w="9525">
            <a:noFill/>
            <a:miter lim="800000"/>
            <a:headEnd/>
            <a:tailEnd/>
          </a:ln>
        </p:spPr>
        <p:txBody>
          <a:bodyPr wrap="square">
            <a:spAutoFit/>
          </a:bodyPr>
          <a:lstStyle/>
          <a:p>
            <a:pPr algn="ctr"/>
            <a:r>
              <a:rPr lang="en-US" sz="6600" b="1" i="1" dirty="0" err="1" smtClean="0">
                <a:solidFill>
                  <a:srgbClr val="0000FF"/>
                </a:solidFill>
                <a:latin typeface="Times New Roman" pitchFamily="18" charset="0"/>
                <a:cs typeface="Times New Roman" pitchFamily="18" charset="0"/>
              </a:rPr>
              <a:t>Giáo</a:t>
            </a:r>
            <a:r>
              <a:rPr lang="en-US" sz="6600" b="1" i="1" dirty="0" smtClean="0">
                <a:solidFill>
                  <a:srgbClr val="0000FF"/>
                </a:solidFill>
                <a:latin typeface="Times New Roman" pitchFamily="18" charset="0"/>
                <a:cs typeface="Times New Roman" pitchFamily="18" charset="0"/>
              </a:rPr>
              <a:t> </a:t>
            </a:r>
            <a:r>
              <a:rPr lang="en-US" sz="6600" b="1" i="1" dirty="0" err="1" smtClean="0">
                <a:solidFill>
                  <a:srgbClr val="0000FF"/>
                </a:solidFill>
                <a:latin typeface="Times New Roman" pitchFamily="18" charset="0"/>
                <a:cs typeface="Times New Roman" pitchFamily="18" charset="0"/>
              </a:rPr>
              <a:t>viên</a:t>
            </a:r>
            <a:r>
              <a:rPr lang="en-US" sz="6600" b="1" i="1" dirty="0" smtClean="0">
                <a:solidFill>
                  <a:srgbClr val="0000FF"/>
                </a:solidFill>
                <a:latin typeface="Times New Roman" pitchFamily="18" charset="0"/>
                <a:cs typeface="Times New Roman" pitchFamily="18" charset="0"/>
              </a:rPr>
              <a:t> </a:t>
            </a:r>
            <a:r>
              <a:rPr lang="en-US" sz="6600" b="1" i="1" dirty="0" err="1" smtClean="0">
                <a:solidFill>
                  <a:srgbClr val="0000FF"/>
                </a:solidFill>
                <a:latin typeface="Times New Roman" pitchFamily="18" charset="0"/>
                <a:cs typeface="Times New Roman" pitchFamily="18" charset="0"/>
              </a:rPr>
              <a:t>thực</a:t>
            </a:r>
            <a:r>
              <a:rPr lang="en-US" sz="6600" b="1" i="1" dirty="0" smtClean="0">
                <a:solidFill>
                  <a:srgbClr val="0000FF"/>
                </a:solidFill>
                <a:latin typeface="Times New Roman" pitchFamily="18" charset="0"/>
                <a:cs typeface="Times New Roman" pitchFamily="18" charset="0"/>
              </a:rPr>
              <a:t> </a:t>
            </a:r>
            <a:r>
              <a:rPr lang="en-US" sz="6600" b="1" i="1" dirty="0" err="1" smtClean="0">
                <a:solidFill>
                  <a:srgbClr val="0000FF"/>
                </a:solidFill>
                <a:latin typeface="Times New Roman" pitchFamily="18" charset="0"/>
                <a:cs typeface="Times New Roman" pitchFamily="18" charset="0"/>
              </a:rPr>
              <a:t>hiện</a:t>
            </a:r>
            <a:r>
              <a:rPr lang="en-US" sz="6600" b="1" i="1" dirty="0">
                <a:solidFill>
                  <a:srgbClr val="0000FF"/>
                </a:solidFill>
                <a:latin typeface="Times New Roman" pitchFamily="18" charset="0"/>
                <a:cs typeface="Times New Roman" pitchFamily="18" charset="0"/>
              </a:rPr>
              <a:t>: </a:t>
            </a:r>
            <a:r>
              <a:rPr lang="en-US" sz="6600" b="1" i="1" dirty="0" err="1" smtClean="0">
                <a:solidFill>
                  <a:srgbClr val="0000FF"/>
                </a:solidFill>
                <a:latin typeface="Times New Roman" pitchFamily="18" charset="0"/>
                <a:cs typeface="Times New Roman" pitchFamily="18" charset="0"/>
              </a:rPr>
              <a:t>Hoàng</a:t>
            </a:r>
            <a:r>
              <a:rPr lang="en-US" sz="6600" b="1" i="1" dirty="0" smtClean="0">
                <a:solidFill>
                  <a:srgbClr val="0000FF"/>
                </a:solidFill>
                <a:latin typeface="Times New Roman" pitchFamily="18" charset="0"/>
                <a:cs typeface="Times New Roman" pitchFamily="18" charset="0"/>
              </a:rPr>
              <a:t> </a:t>
            </a:r>
            <a:r>
              <a:rPr lang="en-US" sz="6600" b="1" i="1" dirty="0" err="1" smtClean="0">
                <a:solidFill>
                  <a:srgbClr val="0000FF"/>
                </a:solidFill>
                <a:latin typeface="Times New Roman" pitchFamily="18" charset="0"/>
                <a:cs typeface="Times New Roman" pitchFamily="18" charset="0"/>
              </a:rPr>
              <a:t>Thị</a:t>
            </a:r>
            <a:r>
              <a:rPr lang="en-US" sz="6600" b="1" i="1" dirty="0" smtClean="0">
                <a:solidFill>
                  <a:srgbClr val="0000FF"/>
                </a:solidFill>
                <a:latin typeface="Times New Roman" pitchFamily="18" charset="0"/>
                <a:cs typeface="Times New Roman" pitchFamily="18" charset="0"/>
              </a:rPr>
              <a:t> </a:t>
            </a:r>
            <a:r>
              <a:rPr lang="en-US" sz="6600" b="1" i="1" dirty="0" err="1" smtClean="0">
                <a:solidFill>
                  <a:srgbClr val="0000FF"/>
                </a:solidFill>
                <a:latin typeface="Times New Roman" pitchFamily="18" charset="0"/>
                <a:cs typeface="Times New Roman" pitchFamily="18" charset="0"/>
              </a:rPr>
              <a:t>Hương</a:t>
            </a:r>
            <a:r>
              <a:rPr lang="en-US" sz="6600" b="1" i="1" dirty="0" smtClean="0">
                <a:solidFill>
                  <a:srgbClr val="0000FF"/>
                </a:solidFill>
                <a:latin typeface="Times New Roman" pitchFamily="18" charset="0"/>
                <a:cs typeface="Times New Roman" pitchFamily="18" charset="0"/>
              </a:rPr>
              <a:t> -</a:t>
            </a:r>
            <a:r>
              <a:rPr lang="en-US" sz="6600" b="1" i="1" dirty="0" err="1" smtClean="0">
                <a:solidFill>
                  <a:srgbClr val="0000FF"/>
                </a:solidFill>
                <a:latin typeface="Times New Roman" pitchFamily="18" charset="0"/>
                <a:cs typeface="Times New Roman" pitchFamily="18" charset="0"/>
              </a:rPr>
              <a:t>Trường</a:t>
            </a:r>
            <a:r>
              <a:rPr lang="en-US" sz="6600" b="1" i="1" dirty="0" smtClean="0">
                <a:solidFill>
                  <a:srgbClr val="0000FF"/>
                </a:solidFill>
                <a:latin typeface="Times New Roman" pitchFamily="18" charset="0"/>
                <a:cs typeface="Times New Roman" pitchFamily="18" charset="0"/>
              </a:rPr>
              <a:t> </a:t>
            </a:r>
            <a:r>
              <a:rPr lang="en-US" sz="6600" b="1" i="1" dirty="0" err="1" smtClean="0">
                <a:solidFill>
                  <a:srgbClr val="0000FF"/>
                </a:solidFill>
                <a:latin typeface="Times New Roman" pitchFamily="18" charset="0"/>
                <a:cs typeface="Times New Roman" pitchFamily="18" charset="0"/>
              </a:rPr>
              <a:t>Tiểu</a:t>
            </a:r>
            <a:r>
              <a:rPr lang="en-US" sz="6600" b="1" i="1" dirty="0" smtClean="0">
                <a:solidFill>
                  <a:srgbClr val="0000FF"/>
                </a:solidFill>
                <a:latin typeface="Times New Roman" pitchFamily="18" charset="0"/>
                <a:cs typeface="Times New Roman" pitchFamily="18" charset="0"/>
              </a:rPr>
              <a:t> </a:t>
            </a:r>
            <a:r>
              <a:rPr lang="en-US" sz="6600" b="1" i="1" dirty="0" err="1" smtClean="0">
                <a:solidFill>
                  <a:srgbClr val="0000FF"/>
                </a:solidFill>
                <a:latin typeface="Times New Roman" pitchFamily="18" charset="0"/>
                <a:cs typeface="Times New Roman" pitchFamily="18" charset="0"/>
              </a:rPr>
              <a:t>học</a:t>
            </a:r>
            <a:r>
              <a:rPr lang="en-US" sz="6600" b="1" i="1" dirty="0" smtClean="0">
                <a:solidFill>
                  <a:srgbClr val="0000FF"/>
                </a:solidFill>
                <a:latin typeface="Times New Roman" pitchFamily="18" charset="0"/>
                <a:cs typeface="Times New Roman" pitchFamily="18" charset="0"/>
              </a:rPr>
              <a:t> Chu </a:t>
            </a:r>
            <a:r>
              <a:rPr lang="en-US" sz="6600" b="1" i="1" dirty="0" err="1" smtClean="0">
                <a:solidFill>
                  <a:srgbClr val="0000FF"/>
                </a:solidFill>
                <a:latin typeface="Times New Roman" pitchFamily="18" charset="0"/>
                <a:cs typeface="Times New Roman" pitchFamily="18" charset="0"/>
              </a:rPr>
              <a:t>Văn</a:t>
            </a:r>
            <a:r>
              <a:rPr lang="en-US" sz="6600" b="1" i="1" dirty="0" smtClean="0">
                <a:solidFill>
                  <a:srgbClr val="0000FF"/>
                </a:solidFill>
                <a:latin typeface="Times New Roman" pitchFamily="18" charset="0"/>
                <a:cs typeface="Times New Roman" pitchFamily="18" charset="0"/>
              </a:rPr>
              <a:t> An</a:t>
            </a:r>
            <a:endParaRPr lang="en-US" sz="6600" b="1"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74637531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16000" fill="hold"/>
                                        <p:tgtEl>
                                          <p:spTgt spid="138272"/>
                                        </p:tgtEl>
                                        <p:attrNameLst>
                                          <p:attrName>style.color</p:attrName>
                                        </p:attrNameLst>
                                      </p:cBhvr>
                                      <p:by>
                                        <p:hsl h="-7200000" s="0" l="0"/>
                                      </p:by>
                                    </p:animClr>
                                    <p:animClr clrSpc="hsl" dir="cw">
                                      <p:cBhvr>
                                        <p:cTn id="7" dur="16000" fill="hold"/>
                                        <p:tgtEl>
                                          <p:spTgt spid="138272"/>
                                        </p:tgtEl>
                                        <p:attrNameLst>
                                          <p:attrName>fillcolor</p:attrName>
                                        </p:attrNameLst>
                                      </p:cBhvr>
                                      <p:by>
                                        <p:hsl h="-7200000" s="0" l="0"/>
                                      </p:by>
                                    </p:animClr>
                                    <p:animClr clrSpc="hsl" dir="cw">
                                      <p:cBhvr>
                                        <p:cTn id="8" dur="16000" fill="hold"/>
                                        <p:tgtEl>
                                          <p:spTgt spid="138272"/>
                                        </p:tgtEl>
                                        <p:attrNameLst>
                                          <p:attrName>stroke.color</p:attrName>
                                        </p:attrNameLst>
                                      </p:cBhvr>
                                      <p:by>
                                        <p:hsl h="-7200000" s="0" l="0"/>
                                      </p:by>
                                    </p:animClr>
                                    <p:set>
                                      <p:cBhvr>
                                        <p:cTn id="9" dur="16000" fill="hold"/>
                                        <p:tgtEl>
                                          <p:spTgt spid="138272"/>
                                        </p:tgtEl>
                                        <p:attrNameLst>
                                          <p:attrName>fill.type</p:attrName>
                                        </p:attrNameLst>
                                      </p:cBhvr>
                                      <p:to>
                                        <p:strVal val="solid"/>
                                      </p:to>
                                    </p:set>
                                  </p:childTnLst>
                                </p:cTn>
                              </p:par>
                              <p:par>
                                <p:cTn id="10" presetID="22" presetClass="emph" presetSubtype="0" repeatCount="indefinite" fill="hold" grpId="0" nodeType="withEffect">
                                  <p:stCondLst>
                                    <p:cond delay="0"/>
                                  </p:stCondLst>
                                  <p:childTnLst>
                                    <p:animClr clrSpc="hsl" dir="cw">
                                      <p:cBhvr override="childStyle">
                                        <p:cTn id="11" dur="15000" fill="hold"/>
                                        <p:tgtEl>
                                          <p:spTgt spid="138273"/>
                                        </p:tgtEl>
                                        <p:attrNameLst>
                                          <p:attrName>style.color</p:attrName>
                                        </p:attrNameLst>
                                      </p:cBhvr>
                                      <p:by>
                                        <p:hsl h="-7200000" s="0" l="0"/>
                                      </p:by>
                                    </p:animClr>
                                    <p:animClr clrSpc="hsl" dir="cw">
                                      <p:cBhvr>
                                        <p:cTn id="12" dur="15000" fill="hold"/>
                                        <p:tgtEl>
                                          <p:spTgt spid="138273"/>
                                        </p:tgtEl>
                                        <p:attrNameLst>
                                          <p:attrName>fillcolor</p:attrName>
                                        </p:attrNameLst>
                                      </p:cBhvr>
                                      <p:by>
                                        <p:hsl h="-7200000" s="0" l="0"/>
                                      </p:by>
                                    </p:animClr>
                                    <p:animClr clrSpc="hsl" dir="cw">
                                      <p:cBhvr>
                                        <p:cTn id="13" dur="15000" fill="hold"/>
                                        <p:tgtEl>
                                          <p:spTgt spid="138273"/>
                                        </p:tgtEl>
                                        <p:attrNameLst>
                                          <p:attrName>stroke.color</p:attrName>
                                        </p:attrNameLst>
                                      </p:cBhvr>
                                      <p:by>
                                        <p:hsl h="-7200000" s="0" l="0"/>
                                      </p:by>
                                    </p:animClr>
                                    <p:set>
                                      <p:cBhvr>
                                        <p:cTn id="14" dur="15000" fill="hold"/>
                                        <p:tgtEl>
                                          <p:spTgt spid="138273"/>
                                        </p:tgtEl>
                                        <p:attrNameLst>
                                          <p:attrName>fill.type</p:attrName>
                                        </p:attrNameLst>
                                      </p:cBhvr>
                                      <p:to>
                                        <p:strVal val="solid"/>
                                      </p:to>
                                    </p:set>
                                  </p:childTnLst>
                                </p:cTn>
                              </p:par>
                              <p:par>
                                <p:cTn id="15" presetID="2" presetClass="entr" presetSubtype="2" repeatCount="10000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8000" fill="hold"/>
                                        <p:tgtEl>
                                          <p:spTgt spid="15"/>
                                        </p:tgtEl>
                                        <p:attrNameLst>
                                          <p:attrName>ppt_x</p:attrName>
                                        </p:attrNameLst>
                                      </p:cBhvr>
                                      <p:tavLst>
                                        <p:tav tm="0">
                                          <p:val>
                                            <p:strVal val="1+#ppt_w/2"/>
                                          </p:val>
                                        </p:tav>
                                        <p:tav tm="100000">
                                          <p:val>
                                            <p:strVal val="#ppt_x"/>
                                          </p:val>
                                        </p:tav>
                                      </p:tavLst>
                                    </p:anim>
                                    <p:anim calcmode="lin" valueType="num">
                                      <p:cBhvr additive="base">
                                        <p:cTn id="18" dur="18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72" grpId="0" animBg="1"/>
      <p:bldP spid="138273" grpId="0" animBg="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118" t="63431" r="36044" b="13622"/>
          <a:stretch/>
        </p:blipFill>
        <p:spPr bwMode="auto">
          <a:xfrm>
            <a:off x="28776" y="0"/>
            <a:ext cx="12314830" cy="6957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9040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 y="-18417"/>
            <a:ext cx="12433816" cy="695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5406" y="188640"/>
            <a:ext cx="11924456" cy="1477328"/>
          </a:xfrm>
          <a:prstGeom prst="rect">
            <a:avLst/>
          </a:prstGeom>
          <a:solidFill>
            <a:srgbClr val="FFBAD7"/>
          </a:solidFill>
          <a:ln>
            <a:solidFill>
              <a:srgbClr val="0000FF"/>
            </a:solidFill>
          </a:ln>
        </p:spPr>
        <p:txBody>
          <a:bodyPr wrap="square">
            <a:spAutoFit/>
          </a:bodyPr>
          <a:lstStyle/>
          <a:p>
            <a:pPr>
              <a:lnSpc>
                <a:spcPct val="125000"/>
              </a:lnSpc>
            </a:pPr>
            <a:r>
              <a:rPr lang="en-US" sz="3600" b="1" dirty="0" smtClean="0">
                <a:solidFill>
                  <a:srgbClr val="FF0000"/>
                </a:solidFill>
                <a:latin typeface="Times New Roman" pitchFamily="18" charset="0"/>
                <a:cs typeface="Times New Roman" pitchFamily="18" charset="0"/>
              </a:rPr>
              <a:t>4</a:t>
            </a:r>
            <a:r>
              <a:rPr lang="en-US" sz="3600" b="1" dirty="0" smtClean="0">
                <a:latin typeface="Times New Roman" pitchFamily="18" charset="0"/>
                <a:cs typeface="Times New Roman" pitchFamily="18" charset="0"/>
              </a:rPr>
              <a:t>. </a:t>
            </a:r>
            <a:r>
              <a:rPr lang="en-US" sz="3600" b="1" dirty="0" smtClean="0">
                <a:solidFill>
                  <a:srgbClr val="0000FF"/>
                </a:solidFill>
                <a:latin typeface="Times New Roman" pitchFamily="18" charset="0"/>
                <a:cs typeface="Times New Roman" pitchFamily="18" charset="0"/>
              </a:rPr>
              <a:t>Chi </a:t>
            </a:r>
            <a:r>
              <a:rPr lang="en-US" sz="3600" b="1" dirty="0" err="1" smtClean="0">
                <a:solidFill>
                  <a:srgbClr val="0000FF"/>
                </a:solidFill>
                <a:latin typeface="Times New Roman" pitchFamily="18" charset="0"/>
                <a:cs typeface="Times New Roman" pitchFamily="18" charset="0"/>
              </a:rPr>
              <a:t>tiết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nào</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cho</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thấy</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cậu</a:t>
            </a:r>
            <a:r>
              <a:rPr lang="en-US" sz="3600" b="1" dirty="0" smtClean="0">
                <a:solidFill>
                  <a:srgbClr val="0000FF"/>
                </a:solidFill>
                <a:latin typeface="Times New Roman" pitchFamily="18" charset="0"/>
                <a:cs typeface="Times New Roman" pitchFamily="18" charset="0"/>
              </a:rPr>
              <a:t> con </a:t>
            </a:r>
            <a:r>
              <a:rPr lang="en-US" sz="3600" b="1" dirty="0" err="1" smtClean="0">
                <a:solidFill>
                  <a:srgbClr val="0000FF"/>
                </a:solidFill>
                <a:latin typeface="Times New Roman" pitchFamily="18" charset="0"/>
                <a:cs typeface="Times New Roman" pitchFamily="18" charset="0"/>
              </a:rPr>
              <a:t>trai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rất</a:t>
            </a:r>
            <a:r>
              <a:rPr lang="en-US" sz="3600" b="1" dirty="0" smtClean="0">
                <a:solidFill>
                  <a:srgbClr val="0000FF"/>
                </a:solidFill>
                <a:latin typeface="Times New Roman" pitchFamily="18" charset="0"/>
                <a:cs typeface="Times New Roman" pitchFamily="18" charset="0"/>
              </a:rPr>
              <a:t> tin </a:t>
            </a:r>
            <a:r>
              <a:rPr lang="en-US" sz="3600" b="1" dirty="0" err="1" smtClean="0">
                <a:solidFill>
                  <a:srgbClr val="0000FF"/>
                </a:solidFill>
                <a:latin typeface="Times New Roman" pitchFamily="18" charset="0"/>
                <a:cs typeface="Times New Roman" pitchFamily="18" charset="0"/>
              </a:rPr>
              <a:t>tưởng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vào</a:t>
            </a:r>
            <a:r>
              <a:rPr lang="en-US" sz="3600" b="1" dirty="0" smtClean="0">
                <a:solidFill>
                  <a:srgbClr val="0000FF"/>
                </a:solidFill>
                <a:latin typeface="Times New Roman" pitchFamily="18" charset="0"/>
                <a:cs typeface="Times New Roman" pitchFamily="18" charset="0"/>
              </a:rPr>
              <a:t> cha </a:t>
            </a:r>
            <a:r>
              <a:rPr lang="en-US" sz="3600" b="1" dirty="0" err="1" smtClean="0">
                <a:solidFill>
                  <a:srgbClr val="0000FF"/>
                </a:solidFill>
                <a:latin typeface="Times New Roman" pitchFamily="18" charset="0"/>
                <a:cs typeface="Times New Roman" pitchFamily="18" charset="0"/>
              </a:rPr>
              <a:t>của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mình</a:t>
            </a:r>
            <a:r>
              <a:rPr lang="en-US" sz="3600" b="1" dirty="0" smtClean="0">
                <a:solidFill>
                  <a:srgbClr val="0000FF"/>
                </a:solidFill>
                <a:latin typeface="Times New Roman" pitchFamily="18" charset="0"/>
                <a:cs typeface="Times New Roman" pitchFamily="18" charset="0"/>
              </a:rPr>
              <a:t>?</a:t>
            </a:r>
            <a:endParaRPr lang="en-US" sz="3600" b="1" dirty="0">
              <a:solidFill>
                <a:srgbClr val="0000FF"/>
              </a:solidFill>
              <a:latin typeface="Times New Roman" pitchFamily="18" charset="0"/>
              <a:cs typeface="Times New Roman" pitchFamily="18" charset="0"/>
            </a:endParaRPr>
          </a:p>
        </p:txBody>
      </p:sp>
      <p:sp>
        <p:nvSpPr>
          <p:cNvPr id="2" name="Rectangle 1"/>
          <p:cNvSpPr/>
          <p:nvPr/>
        </p:nvSpPr>
        <p:spPr>
          <a:xfrm>
            <a:off x="328232" y="2743200"/>
            <a:ext cx="11886407" cy="3416320"/>
          </a:xfrm>
          <a:prstGeom prst="rect">
            <a:avLst/>
          </a:prstGeom>
        </p:spPr>
        <p:txBody>
          <a:bodyPr wrap="square">
            <a:spAutoFit/>
          </a:bodyPr>
          <a:lstStyle/>
          <a:p>
            <a:pPr>
              <a:lnSpc>
                <a:spcPct val="150000"/>
              </a:lnSpc>
            </a:pPr>
            <a:r>
              <a:rPr lang="en-US" sz="3600" b="1" dirty="0" smtClean="0">
                <a:solidFill>
                  <a:srgbClr val="000000"/>
                </a:solidFill>
                <a:latin typeface="Times New Roman" pitchFamily="18" charset="0"/>
                <a:ea typeface="Calibri" panose="020F0502020204030204" pitchFamily="34" charset="0"/>
                <a:cs typeface="Times New Roman" pitchFamily="18" charset="0"/>
              </a:rPr>
              <a:t>C</a:t>
            </a:r>
            <a:r>
              <a:rPr lang="vi-VN" sz="3600" b="1" dirty="0" smtClean="0">
                <a:solidFill>
                  <a:srgbClr val="000000"/>
                </a:solidFill>
                <a:latin typeface="Times New Roman" pitchFamily="18" charset="0"/>
                <a:ea typeface="Calibri" panose="020F0502020204030204" pitchFamily="34" charset="0"/>
                <a:cs typeface="Times New Roman" pitchFamily="18" charset="0"/>
              </a:rPr>
              <a:t>ậu </a:t>
            </a:r>
            <a:r>
              <a:rPr lang="vi-VN" sz="3600" b="1" dirty="0">
                <a:solidFill>
                  <a:srgbClr val="000000"/>
                </a:solidFill>
                <a:latin typeface="Times New Roman" pitchFamily="18" charset="0"/>
                <a:ea typeface="Calibri" panose="020F0502020204030204" pitchFamily="34" charset="0"/>
                <a:cs typeface="Times New Roman" pitchFamily="18" charset="0"/>
              </a:rPr>
              <a:t>bé </a:t>
            </a:r>
            <a:r>
              <a:rPr lang="en-US" sz="3600" b="1" dirty="0" err="1" smtClean="0">
                <a:solidFill>
                  <a:srgbClr val="000000"/>
                </a:solidFill>
                <a:latin typeface="Times New Roman" pitchFamily="18" charset="0"/>
                <a:ea typeface="Calibri" panose="020F0502020204030204" pitchFamily="34" charset="0"/>
                <a:cs typeface="Times New Roman" pitchFamily="18" charset="0"/>
              </a:rPr>
              <a:t>ôm</a:t>
            </a:r>
            <a:r>
              <a:rPr lang="en-US" sz="3600" b="1" dirty="0" smtClean="0">
                <a:solidFill>
                  <a:srgbClr val="000000"/>
                </a:solidFill>
                <a:latin typeface="Times New Roman" pitchFamily="18" charset="0"/>
                <a:ea typeface="Calibri" panose="020F0502020204030204" pitchFamily="34" charset="0"/>
                <a:cs typeface="Times New Roman" pitchFamily="18" charset="0"/>
              </a:rPr>
              <a:t> </a:t>
            </a:r>
            <a:r>
              <a:rPr lang="en-US" sz="3600" b="1" dirty="0" err="1" smtClean="0">
                <a:solidFill>
                  <a:srgbClr val="000000"/>
                </a:solidFill>
                <a:latin typeface="Times New Roman" pitchFamily="18" charset="0"/>
                <a:ea typeface="Calibri" panose="020F0502020204030204" pitchFamily="34" charset="0"/>
                <a:cs typeface="Times New Roman" pitchFamily="18" charset="0"/>
              </a:rPr>
              <a:t>chầm</a:t>
            </a:r>
            <a:r>
              <a:rPr lang="en-US" sz="3600" b="1" dirty="0" smtClean="0">
                <a:solidFill>
                  <a:srgbClr val="000000"/>
                </a:solidFill>
                <a:latin typeface="Times New Roman" pitchFamily="18" charset="0"/>
                <a:ea typeface="Calibri" panose="020F0502020204030204" pitchFamily="34" charset="0"/>
                <a:cs typeface="Times New Roman" pitchFamily="18" charset="0"/>
              </a:rPr>
              <a:t> </a:t>
            </a:r>
            <a:r>
              <a:rPr lang="en-US" sz="3600" b="1" dirty="0" err="1" smtClean="0">
                <a:solidFill>
                  <a:srgbClr val="000000"/>
                </a:solidFill>
                <a:latin typeface="Times New Roman" pitchFamily="18" charset="0"/>
                <a:ea typeface="Calibri" panose="020F0502020204030204" pitchFamily="34" charset="0"/>
                <a:cs typeface="Times New Roman" pitchFamily="18" charset="0"/>
              </a:rPr>
              <a:t>lấy</a:t>
            </a:r>
            <a:r>
              <a:rPr lang="en-US" sz="3600" b="1" dirty="0" smtClean="0">
                <a:solidFill>
                  <a:srgbClr val="000000"/>
                </a:solidFill>
                <a:latin typeface="Times New Roman" pitchFamily="18" charset="0"/>
                <a:ea typeface="Calibri" panose="020F0502020204030204" pitchFamily="34" charset="0"/>
                <a:cs typeface="Times New Roman" pitchFamily="18" charset="0"/>
              </a:rPr>
              <a:t> </a:t>
            </a:r>
            <a:r>
              <a:rPr lang="vi-VN" sz="3600" b="1" dirty="0" smtClean="0">
                <a:solidFill>
                  <a:srgbClr val="000000"/>
                </a:solidFill>
                <a:latin typeface="Times New Roman" pitchFamily="18" charset="0"/>
                <a:ea typeface="Calibri" panose="020F0502020204030204" pitchFamily="34" charset="0"/>
                <a:cs typeface="Times New Roman" pitchFamily="18" charset="0"/>
              </a:rPr>
              <a:t>cha</a:t>
            </a:r>
            <a:r>
              <a:rPr lang="en-US" sz="3600" b="1" dirty="0" smtClean="0">
                <a:solidFill>
                  <a:srgbClr val="000000"/>
                </a:solidFill>
                <a:latin typeface="Times New Roman" pitchFamily="18" charset="0"/>
                <a:ea typeface="Calibri" panose="020F0502020204030204" pitchFamily="34" charset="0"/>
                <a:cs typeface="Times New Roman" pitchFamily="18" charset="0"/>
              </a:rPr>
              <a:t>: </a:t>
            </a:r>
          </a:p>
          <a:p>
            <a:pPr>
              <a:lnSpc>
                <a:spcPct val="150000"/>
              </a:lnSpc>
            </a:pPr>
            <a:r>
              <a:rPr lang="en-US" sz="3600" b="1" dirty="0" smtClean="0">
                <a:latin typeface="Times New Roman" pitchFamily="18" charset="0"/>
                <a:ea typeface="Calibri" panose="020F0502020204030204" pitchFamily="34" charset="0"/>
                <a:cs typeface="Times New Roman" pitchFamily="18" charset="0"/>
              </a:rPr>
              <a:t>- </a:t>
            </a:r>
            <a:r>
              <a:rPr lang="vi-VN" sz="3600" b="1" dirty="0" smtClean="0">
                <a:latin typeface="Times New Roman" pitchFamily="18" charset="0"/>
                <a:ea typeface="Calibri" panose="020F0502020204030204" pitchFamily="34" charset="0"/>
                <a:cs typeface="Times New Roman" pitchFamily="18" charset="0"/>
              </a:rPr>
              <a:t>Cha ơi</a:t>
            </a:r>
            <a:r>
              <a:rPr lang="en-US" sz="3600" b="1" dirty="0" smtClean="0">
                <a:latin typeface="Times New Roman" pitchFamily="18" charset="0"/>
                <a:ea typeface="Calibri" panose="020F0502020204030204" pitchFamily="34" charset="0"/>
                <a:cs typeface="Times New Roman" pitchFamily="18" charset="0"/>
              </a:rPr>
              <a:t>!</a:t>
            </a:r>
            <a:r>
              <a:rPr lang="vi-VN" sz="3600" b="1" dirty="0" smtClean="0">
                <a:latin typeface="Times New Roman" pitchFamily="18" charset="0"/>
                <a:ea typeface="Calibri" panose="020F0502020204030204" pitchFamily="34" charset="0"/>
                <a:cs typeface="Times New Roman" pitchFamily="18" charset="0"/>
              </a:rPr>
              <a:t> </a:t>
            </a:r>
            <a:r>
              <a:rPr lang="vi-VN" sz="3600" b="1" dirty="0">
                <a:latin typeface="Times New Roman" pitchFamily="18" charset="0"/>
                <a:ea typeface="Calibri" panose="020F0502020204030204" pitchFamily="34" charset="0"/>
                <a:cs typeface="Times New Roman" pitchFamily="18" charset="0"/>
              </a:rPr>
              <a:t>Con đã bảo các bạn là nhất định cha sẽ cứu con và các bạn mà”. </a:t>
            </a:r>
            <a:endParaRPr lang="en-US" sz="3600" b="1" dirty="0">
              <a:latin typeface="Times New Roman" pitchFamily="18" charset="0"/>
              <a:cs typeface="Times New Roman" pitchFamily="18" charset="0"/>
            </a:endParaRPr>
          </a:p>
          <a:p>
            <a:pPr>
              <a:lnSpc>
                <a:spcPct val="150000"/>
              </a:lnSpc>
            </a:pPr>
            <a:r>
              <a:rPr lang="nl-NL" sz="3600" b="1" dirty="0" smtClean="0">
                <a:solidFill>
                  <a:srgbClr val="000000"/>
                </a:solidFill>
                <a:latin typeface="Times New Roman" pitchFamily="18" charset="0"/>
                <a:ea typeface="Calibri" panose="020F0502020204030204" pitchFamily="34" charset="0"/>
                <a:cs typeface="Times New Roman" pitchFamily="18" charset="0"/>
              </a:rPr>
              <a:t>. </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12614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3931" b="11626"/>
          <a:stretch/>
        </p:blipFill>
        <p:spPr>
          <a:xfrm>
            <a:off x="2476108" y="4729646"/>
            <a:ext cx="1572857" cy="14468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117" y="4945026"/>
            <a:ext cx="1744312" cy="191252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3573" b="66803"/>
          <a:stretch/>
        </p:blipFill>
        <p:spPr>
          <a:xfrm>
            <a:off x="-596028" y="-372729"/>
            <a:ext cx="2894167" cy="227637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1390" t="58730" r="-1718" b="1815"/>
          <a:stretch/>
        </p:blipFill>
        <p:spPr>
          <a:xfrm>
            <a:off x="2298138" y="-264762"/>
            <a:ext cx="3094251" cy="2705526"/>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7818" t="31564" r="-1" b="40681"/>
          <a:stretch/>
        </p:blipFill>
        <p:spPr>
          <a:xfrm>
            <a:off x="7624557" y="2556701"/>
            <a:ext cx="2676480" cy="190319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3606" y="4010886"/>
            <a:ext cx="3270892" cy="288438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6717" y="-148825"/>
            <a:ext cx="2120273" cy="2473652"/>
          </a:xfrm>
          <a:prstGeom prst="rect">
            <a:avLst/>
          </a:prstGeom>
        </p:spPr>
      </p:pic>
      <p:sp>
        <p:nvSpPr>
          <p:cNvPr id="12" name="Horizontal Scroll 11"/>
          <p:cNvSpPr/>
          <p:nvPr/>
        </p:nvSpPr>
        <p:spPr>
          <a:xfrm>
            <a:off x="1074273" y="2033926"/>
            <a:ext cx="9557437" cy="2917706"/>
          </a:xfrm>
          <a:prstGeom prst="horizontalScroll">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rgbClr val="000000"/>
                </a:solidFill>
                <a:latin typeface="Times New Roman" pitchFamily="18" charset="0"/>
                <a:cs typeface="Times New Roman" pitchFamily="18" charset="0"/>
              </a:rPr>
              <a:t>    </a:t>
            </a:r>
            <a:r>
              <a:rPr lang="en-US" sz="4000" b="1" dirty="0" err="1" smtClean="0">
                <a:solidFill>
                  <a:srgbClr val="000000"/>
                </a:solidFill>
                <a:latin typeface="Times New Roman" pitchFamily="18" charset="0"/>
                <a:cs typeface="Times New Roman" pitchFamily="18" charset="0"/>
              </a:rPr>
              <a:t>C</a:t>
            </a:r>
            <a:r>
              <a:rPr lang="en-US" sz="4000" b="1" dirty="0" err="1" smtClean="0">
                <a:solidFill>
                  <a:srgbClr val="000000"/>
                </a:solidFill>
                <a:latin typeface="Times New Roman" pitchFamily="18" charset="0"/>
                <a:ea typeface="Calibri" panose="020F0502020204030204" pitchFamily="34" charset="0"/>
                <a:cs typeface="Times New Roman" pitchFamily="18" charset="0"/>
              </a:rPr>
              <a:t>a</a:t>
            </a:r>
            <a:r>
              <a:rPr lang="en-US" sz="4000" b="1" dirty="0" smtClean="0">
                <a:solidFill>
                  <a:srgbClr val="000000"/>
                </a:solidFill>
                <a:latin typeface="Times New Roman" pitchFamily="18" charset="0"/>
                <a:ea typeface="Calibri" panose="020F0502020204030204" pitchFamily="34" charset="0"/>
                <a:cs typeface="Times New Roman" pitchFamily="18" charset="0"/>
              </a:rPr>
              <a:t> </a:t>
            </a:r>
            <a:r>
              <a:rPr lang="en-US" sz="4000" b="1" dirty="0" err="1">
                <a:solidFill>
                  <a:srgbClr val="000000"/>
                </a:solidFill>
                <a:latin typeface="Times New Roman" pitchFamily="18" charset="0"/>
                <a:ea typeface="Calibri" panose="020F0502020204030204" pitchFamily="34" charset="0"/>
                <a:cs typeface="Times New Roman" pitchFamily="18" charset="0"/>
              </a:rPr>
              <a:t>ng</a:t>
            </a:r>
            <a:r>
              <a:rPr lang="vi-VN" sz="4000" b="1" dirty="0">
                <a:solidFill>
                  <a:srgbClr val="000000"/>
                </a:solidFill>
                <a:latin typeface="Times New Roman" pitchFamily="18" charset="0"/>
                <a:ea typeface="Calibri" panose="020F0502020204030204" pitchFamily="34" charset="0"/>
                <a:cs typeface="Times New Roman" pitchFamily="18" charset="0"/>
              </a:rPr>
              <a:t>ợi tình yêu của người cha dành cho con và sự tin tưởng của cậu bé đối với cha mình</a:t>
            </a:r>
            <a:r>
              <a:rPr lang="vi-VN" sz="4000" dirty="0">
                <a:solidFill>
                  <a:srgbClr val="000000"/>
                </a:solidFill>
                <a:latin typeface="Times New Roman" pitchFamily="18" charset="0"/>
                <a:ea typeface="Calibri" panose="020F0502020204030204" pitchFamily="34" charset="0"/>
                <a:cs typeface="Times New Roman" pitchFamily="18" charset="0"/>
              </a:rPr>
              <a:t>. </a:t>
            </a:r>
            <a:endParaRPr lang="en-US" sz="4000" dirty="0">
              <a:solidFill>
                <a:srgbClr val="FF0000"/>
              </a:solidFill>
              <a:latin typeface="Times New Roman" pitchFamily="18" charset="0"/>
              <a:cs typeface="Times New Roman" pitchFamily="18" charset="0"/>
            </a:endParaRPr>
          </a:p>
          <a:p>
            <a:pPr algn="ctr"/>
            <a:endParaRPr lang="en-US" dirty="0"/>
          </a:p>
        </p:txBody>
      </p:sp>
    </p:spTree>
    <p:extLst>
      <p:ext uri="{BB962C8B-B14F-4D97-AF65-F5344CB8AC3E}">
        <p14:creationId xmlns:p14="http://schemas.microsoft.com/office/powerpoint/2010/main" val="1016323794"/>
      </p:ext>
    </p:extLst>
  </p:cSld>
  <p:clrMapOvr>
    <a:masterClrMapping/>
  </p:clrMapOvr>
  <p:transition spd="slow">
    <p:wheel spokes="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8728" y="379186"/>
            <a:ext cx="11644394" cy="7478970"/>
          </a:xfrm>
          <a:prstGeom prst="rect">
            <a:avLst/>
          </a:prstGeom>
        </p:spPr>
        <p:txBody>
          <a:bodyPr wrap="square">
            <a:spAutoFit/>
          </a:bodyPr>
          <a:lstStyle/>
          <a:p>
            <a:pPr algn="ctr"/>
            <a:r>
              <a:rPr lang="vi-VN" b="1" dirty="0" smtClean="0"/>
              <a:t>Cha sẽ luôn ở bên con</a:t>
            </a:r>
            <a:endParaRPr lang="vi-VN" dirty="0" smtClean="0"/>
          </a:p>
          <a:p>
            <a:r>
              <a:rPr lang="en-US" dirty="0" smtClean="0">
                <a:solidFill>
                  <a:srgbClr val="FF0000"/>
                </a:solidFill>
              </a:rPr>
              <a:t>     </a:t>
            </a:r>
            <a:r>
              <a:rPr lang="vi-VN" dirty="0" smtClean="0">
                <a:solidFill>
                  <a:srgbClr val="FF0000"/>
                </a:solidFill>
              </a:rPr>
              <a:t>Một trận động đất lớn xảy ra. Chỉ trong vòng </a:t>
            </a:r>
            <a:r>
              <a:rPr lang="en-US" dirty="0" err="1" smtClean="0">
                <a:solidFill>
                  <a:srgbClr val="FF0000"/>
                </a:solidFill>
              </a:rPr>
              <a:t>bốn</a:t>
            </a:r>
            <a:r>
              <a:rPr lang="vi-VN" dirty="0" smtClean="0">
                <a:solidFill>
                  <a:srgbClr val="FF0000"/>
                </a:solidFill>
              </a:rPr>
              <a:t> phút, nó đã san bằng thành phố. Giữa cơn hỗn loạn đó, một người cha chạy vội đến trường học của con. Ông bàng hoàng, lặng đi vì ngôi trường chỉ còn là một đống </a:t>
            </a:r>
            <a:r>
              <a:rPr lang="en-US" dirty="0" err="1" smtClean="0">
                <a:solidFill>
                  <a:srgbClr val="FF0000"/>
                </a:solidFill>
              </a:rPr>
              <a:t>đổ</a:t>
            </a:r>
            <a:r>
              <a:rPr lang="en-US" dirty="0" smtClean="0">
                <a:solidFill>
                  <a:srgbClr val="FF0000"/>
                </a:solidFill>
              </a:rPr>
              <a:t> </a:t>
            </a:r>
            <a:r>
              <a:rPr lang="en-US" dirty="0" err="1" smtClean="0">
                <a:solidFill>
                  <a:srgbClr val="FF0000"/>
                </a:solidFill>
              </a:rPr>
              <a:t>nát</a:t>
            </a:r>
            <a:r>
              <a:rPr lang="vi-VN" dirty="0" smtClean="0">
                <a:solidFill>
                  <a:srgbClr val="FF0000"/>
                </a:solidFill>
              </a:rPr>
              <a:t>. Rồi ông nhớ lại lời hứa với con: “Dù có chuyện gì xảy ra, cha cũng sẽ luôn ở bên con.”.</a:t>
            </a:r>
          </a:p>
          <a:p>
            <a:r>
              <a:rPr lang="en-US" dirty="0" smtClean="0"/>
              <a:t>    </a:t>
            </a:r>
            <a:r>
              <a:rPr lang="vi-VN" dirty="0" smtClean="0">
                <a:solidFill>
                  <a:srgbClr val="0000FF"/>
                </a:solidFill>
              </a:rPr>
              <a:t>Ông cố nhớ lại vị trí lớp học của con, chạy đến đó và ra sức đào bới. Mọi người kéo ông ra và an ủi:</a:t>
            </a:r>
          </a:p>
          <a:p>
            <a:r>
              <a:rPr lang="en-US" dirty="0" smtClean="0">
                <a:solidFill>
                  <a:srgbClr val="0000FF"/>
                </a:solidFill>
              </a:rPr>
              <a:t>    </a:t>
            </a:r>
            <a:r>
              <a:rPr lang="vi-VN" dirty="0" smtClean="0">
                <a:solidFill>
                  <a:srgbClr val="0000FF"/>
                </a:solidFill>
              </a:rPr>
              <a:t>- Muộn quá rồi! Bác không làm được gì nữa đâu!</a:t>
            </a:r>
          </a:p>
          <a:p>
            <a:r>
              <a:rPr lang="en-US" dirty="0" smtClean="0">
                <a:solidFill>
                  <a:srgbClr val="0000FF"/>
                </a:solidFill>
              </a:rPr>
              <a:t>     </a:t>
            </a:r>
            <a:r>
              <a:rPr lang="vi-VN" dirty="0" smtClean="0">
                <a:solidFill>
                  <a:srgbClr val="0000FF"/>
                </a:solidFill>
              </a:rPr>
              <a:t>Nhưng với ai, ông cũng chỉ có một câu hỏi: “Bác có giúp tôi không?”, rồi tiếp tục đào bới. Nhiều người bắt đầu đào bới cùng ông.</a:t>
            </a:r>
          </a:p>
          <a:p>
            <a:r>
              <a:rPr lang="en-US" dirty="0" smtClean="0"/>
              <a:t>     </a:t>
            </a:r>
            <a:r>
              <a:rPr lang="vi-VN" dirty="0" smtClean="0"/>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r>
              <a:rPr lang="en-US" dirty="0" smtClean="0"/>
              <a:t>     </a:t>
            </a:r>
            <a:r>
              <a:rPr lang="vi-VN" dirty="0" smtClean="0"/>
              <a:t>Bọn trẻ được cứu thoát. Cậu con trai ôm chầm lấy cha:</a:t>
            </a:r>
          </a:p>
          <a:p>
            <a:r>
              <a:rPr lang="en-US" dirty="0" smtClean="0"/>
              <a:t>      </a:t>
            </a:r>
            <a:r>
              <a:rPr lang="vi-VN" dirty="0" smtClean="0"/>
              <a:t>- Cha ơi! Con đã bảo các bạn là nhất định cha sẽ cứu con và các bạn mà! </a:t>
            </a:r>
          </a:p>
          <a:p>
            <a:r>
              <a:rPr lang="en-US" i="1" dirty="0" smtClean="0"/>
              <a:t>                                                                                         </a:t>
            </a:r>
            <a:r>
              <a:rPr lang="vi-VN" i="1" dirty="0" smtClean="0"/>
              <a:t>Theo báo Tuổi trẻ (Thanh Giang dịch)</a:t>
            </a:r>
          </a:p>
          <a:p>
            <a:r>
              <a:rPr lang="vi-VN" dirty="0" smtClean="0"/>
              <a:t/>
            </a:r>
            <a:br>
              <a:rPr lang="vi-VN" dirty="0" smtClean="0"/>
            </a:br>
            <a:r>
              <a:rPr lang="vi-VN" dirty="0" smtClean="0"/>
              <a:t/>
            </a:r>
            <a:br>
              <a:rPr lang="vi-VN" dirty="0" smtClean="0"/>
            </a:b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433816" cy="695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09492" y="2214554"/>
            <a:ext cx="8586374" cy="1754326"/>
          </a:xfrm>
          <a:prstGeom prst="rect">
            <a:avLst/>
          </a:prstGeom>
        </p:spPr>
        <p:txBody>
          <a:bodyPr wrap="square">
            <a:spAutoFit/>
          </a:bodyPr>
          <a:lstStyle/>
          <a:p>
            <a:pPr>
              <a:lnSpc>
                <a:spcPct val="150000"/>
              </a:lnSpc>
            </a:pPr>
            <a:r>
              <a:rPr lang="nl-NL" sz="3600" b="1" dirty="0" smtClean="0">
                <a:solidFill>
                  <a:srgbClr val="000000"/>
                </a:solidFill>
                <a:latin typeface="Times New Roman" pitchFamily="18" charset="0"/>
                <a:ea typeface="Calibri" panose="020F0502020204030204" pitchFamily="34" charset="0"/>
                <a:cs typeface="Times New Roman" pitchFamily="18" charset="0"/>
              </a:rPr>
              <a:t> </a:t>
            </a:r>
            <a:r>
              <a:rPr lang="en-US" sz="3600" b="1" dirty="0" err="1" smtClean="0">
                <a:solidFill>
                  <a:srgbClr val="0000FF"/>
                </a:solidFill>
                <a:latin typeface="Times New Roman" pitchFamily="18" charset="0"/>
                <a:ea typeface="Calibri" panose="020F0502020204030204" pitchFamily="34" charset="0"/>
                <a:cs typeface="Times New Roman" pitchFamily="18" charset="0"/>
              </a:rPr>
              <a:t>Bạn</a:t>
            </a:r>
            <a:r>
              <a:rPr lang="en-US" sz="3600" b="1" dirty="0" smtClean="0">
                <a:solidFill>
                  <a:srgbClr val="0000FF"/>
                </a:solidFill>
                <a:latin typeface="Times New Roman" pitchFamily="18" charset="0"/>
                <a:ea typeface="Calibri" panose="020F0502020204030204" pitchFamily="34" charset="0"/>
                <a:cs typeface="Times New Roman" pitchFamily="18" charset="0"/>
              </a:rPr>
              <a:t> </a:t>
            </a:r>
            <a:r>
              <a:rPr lang="en-US" sz="3600" b="1" dirty="0" err="1" smtClean="0">
                <a:solidFill>
                  <a:srgbClr val="0000FF"/>
                </a:solidFill>
                <a:latin typeface="Times New Roman" pitchFamily="18" charset="0"/>
                <a:ea typeface="Calibri" panose="020F0502020204030204" pitchFamily="34" charset="0"/>
                <a:cs typeface="Times New Roman" pitchFamily="18" charset="0"/>
              </a:rPr>
              <a:t>đọc</a:t>
            </a:r>
            <a:r>
              <a:rPr lang="en-US" sz="3600" b="1" dirty="0" smtClean="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có</a:t>
            </a:r>
            <a:r>
              <a:rPr lang="en-US" sz="3600" b="1" dirty="0">
                <a:solidFill>
                  <a:srgbClr val="0000FF"/>
                </a:solidFill>
                <a:latin typeface="Times New Roman" pitchFamily="18" charset="0"/>
                <a:cs typeface="Times New Roman" pitchFamily="18" charset="0"/>
              </a:rPr>
              <a:t> </a:t>
            </a:r>
            <a:r>
              <a:rPr lang="en-US" sz="3600" b="1" dirty="0" smtClean="0">
                <a:solidFill>
                  <a:srgbClr val="0000FF"/>
                </a:solidFill>
                <a:latin typeface="Times New Roman" pitchFamily="18" charset="0"/>
                <a:cs typeface="Times New Roman" pitchFamily="18" charset="0"/>
              </a:rPr>
              <a:t>hay </a:t>
            </a:r>
            <a:r>
              <a:rPr lang="en-US" sz="3600" b="1" dirty="0" err="1" smtClean="0">
                <a:solidFill>
                  <a:srgbClr val="0000FF"/>
                </a:solidFill>
                <a:latin typeface="Times New Roman" pitchFamily="18" charset="0"/>
                <a:cs typeface="Times New Roman" pitchFamily="18" charset="0"/>
              </a:rPr>
              <a:t>không</a:t>
            </a:r>
            <a:r>
              <a:rPr lang="en-US" sz="3600" b="1" dirty="0" smtClean="0">
                <a:solidFill>
                  <a:srgbClr val="0000FF"/>
                </a:solidFill>
                <a:latin typeface="Times New Roman" pitchFamily="18" charset="0"/>
                <a:cs typeface="Times New Roman" pitchFamily="18" charset="0"/>
              </a:rPr>
              <a:t> ?</a:t>
            </a:r>
            <a:endParaRPr lang="en-US" sz="3600" b="1" dirty="0">
              <a:solidFill>
                <a:srgbClr val="0000FF"/>
              </a:solidFill>
              <a:latin typeface="Times New Roman" pitchFamily="18" charset="0"/>
              <a:cs typeface="Times New Roman" pitchFamily="18" charset="0"/>
            </a:endParaRPr>
          </a:p>
          <a:p>
            <a:pPr>
              <a:lnSpc>
                <a:spcPct val="150000"/>
              </a:lnSpc>
            </a:pPr>
            <a:endParaRPr lang="en-US" sz="3600" b="1" dirty="0">
              <a:latin typeface="Times New Roman" pitchFamily="18" charset="0"/>
              <a:cs typeface="Times New Roman" pitchFamily="18" charset="0"/>
            </a:endParaRPr>
          </a:p>
        </p:txBody>
      </p:sp>
      <p:sp>
        <p:nvSpPr>
          <p:cNvPr id="4" name="Rectangle 3"/>
          <p:cNvSpPr/>
          <p:nvPr/>
        </p:nvSpPr>
        <p:spPr>
          <a:xfrm>
            <a:off x="4309256" y="2214554"/>
            <a:ext cx="733396" cy="1654748"/>
          </a:xfrm>
          <a:prstGeom prst="rect">
            <a:avLst/>
          </a:prstGeom>
        </p:spPr>
        <p:txBody>
          <a:bodyPr wrap="square">
            <a:spAutoFit/>
          </a:bodyPr>
          <a:lstStyle/>
          <a:p>
            <a:pPr>
              <a:lnSpc>
                <a:spcPct val="150000"/>
              </a:lnSpc>
            </a:pPr>
            <a:r>
              <a:rPr lang="en-US" sz="3600" b="1" dirty="0" err="1" smtClean="0">
                <a:solidFill>
                  <a:srgbClr val="FF0000"/>
                </a:solidFill>
                <a:latin typeface="Times New Roman" pitchFamily="18" charset="0"/>
                <a:cs typeface="Times New Roman" pitchFamily="18" charset="0"/>
              </a:rPr>
              <a:t>có</a:t>
            </a:r>
            <a:endParaRPr lang="en-US" sz="3600" b="1" dirty="0">
              <a:solidFill>
                <a:srgbClr val="FF0000"/>
              </a:solidFill>
              <a:latin typeface="Times New Roman" pitchFamily="18" charset="0"/>
              <a:cs typeface="Times New Roman" pitchFamily="18" charset="0"/>
            </a:endParaRPr>
          </a:p>
          <a:p>
            <a:pPr>
              <a:lnSpc>
                <a:spcPct val="150000"/>
              </a:lnSpc>
            </a:pPr>
            <a:endParaRPr lang="en-US" sz="3600" b="1" dirty="0">
              <a:latin typeface="Times New Roman" pitchFamily="18" charset="0"/>
              <a:cs typeface="Times New Roman" pitchFamily="18" charset="0"/>
            </a:endParaRPr>
          </a:p>
        </p:txBody>
      </p:sp>
      <p:sp>
        <p:nvSpPr>
          <p:cNvPr id="5" name="Rectangle 4"/>
          <p:cNvSpPr/>
          <p:nvPr/>
        </p:nvSpPr>
        <p:spPr>
          <a:xfrm>
            <a:off x="5666578" y="2214554"/>
            <a:ext cx="1876404" cy="1754326"/>
          </a:xfrm>
          <a:prstGeom prst="rect">
            <a:avLst/>
          </a:prstGeom>
        </p:spPr>
        <p:txBody>
          <a:bodyPr wrap="square">
            <a:spAutoFit/>
          </a:bodyPr>
          <a:lstStyle/>
          <a:p>
            <a:pPr>
              <a:lnSpc>
                <a:spcPct val="150000"/>
              </a:lnSpc>
            </a:pPr>
            <a:r>
              <a:rPr lang="en-US" sz="3600" b="1" dirty="0" err="1" smtClean="0">
                <a:solidFill>
                  <a:srgbClr val="FF0000"/>
                </a:solidFill>
                <a:latin typeface="Times New Roman" pitchFamily="18" charset="0"/>
                <a:cs typeface="Times New Roman" pitchFamily="18" charset="0"/>
              </a:rPr>
              <a:t>không</a:t>
            </a:r>
            <a:endParaRPr lang="en-US" sz="3600" b="1" dirty="0">
              <a:solidFill>
                <a:srgbClr val="FF0000"/>
              </a:solidFill>
              <a:latin typeface="Times New Roman" pitchFamily="18" charset="0"/>
              <a:cs typeface="Times New Roman" pitchFamily="18" charset="0"/>
            </a:endParaRPr>
          </a:p>
          <a:p>
            <a:pPr>
              <a:lnSpc>
                <a:spcPct val="150000"/>
              </a:lnSpc>
            </a:pPr>
            <a:endParaRPr lang="en-US" sz="3600" b="1" dirty="0">
              <a:latin typeface="Times New Roman" pitchFamily="18" charset="0"/>
              <a:cs typeface="Times New Roman" pitchFamily="18" charset="0"/>
            </a:endParaRPr>
          </a:p>
        </p:txBody>
      </p:sp>
      <p:sp>
        <p:nvSpPr>
          <p:cNvPr id="6" name="Rectangle 5"/>
          <p:cNvSpPr/>
          <p:nvPr/>
        </p:nvSpPr>
        <p:spPr>
          <a:xfrm>
            <a:off x="7023900" y="2214554"/>
            <a:ext cx="733396" cy="1754326"/>
          </a:xfrm>
          <a:prstGeom prst="rect">
            <a:avLst/>
          </a:prstGeom>
        </p:spPr>
        <p:txBody>
          <a:bodyPr wrap="square">
            <a:spAutoFit/>
          </a:bodyPr>
          <a:lstStyle/>
          <a:p>
            <a:pPr>
              <a:lnSpc>
                <a:spcPct val="150000"/>
              </a:lnSpc>
            </a:pP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a:p>
            <a:pPr>
              <a:lnSpc>
                <a:spcPct val="150000"/>
              </a:lnSpc>
            </a:pP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8040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1952" y="3688597"/>
            <a:ext cx="3880492" cy="34219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3489" y="609600"/>
            <a:ext cx="2120273" cy="247365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320" y="3431891"/>
            <a:ext cx="2562066" cy="2809142"/>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9664" y="28150"/>
            <a:ext cx="7486483" cy="5425415"/>
          </a:xfrm>
          <a:prstGeom prst="rect">
            <a:avLst/>
          </a:prstGeom>
        </p:spPr>
      </p:pic>
      <p:sp>
        <p:nvSpPr>
          <p:cNvPr id="6" name="TextBox 5"/>
          <p:cNvSpPr txBox="1"/>
          <p:nvPr/>
        </p:nvSpPr>
        <p:spPr>
          <a:xfrm>
            <a:off x="2829012" y="2135875"/>
            <a:ext cx="5906253" cy="1569660"/>
          </a:xfrm>
          <a:prstGeom prst="rect">
            <a:avLst/>
          </a:prstGeom>
          <a:noFill/>
        </p:spPr>
        <p:txBody>
          <a:bodyPr wrap="square" rtlCol="0">
            <a:spAutoFit/>
          </a:bodyPr>
          <a:lstStyle/>
          <a:p>
            <a:pPr algn="ctr"/>
            <a:r>
              <a:rPr lang="en-US" sz="9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9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9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endParaRPr lang="en-US" sz="9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400162"/>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1606" y="229850"/>
            <a:ext cx="11963400" cy="5937716"/>
          </a:xfrm>
          <a:prstGeom prst="rect">
            <a:avLst/>
          </a:prstGeom>
        </p:spPr>
        <p:txBody>
          <a:bodyPr wrap="square">
            <a:spAutoFit/>
          </a:bodyPr>
          <a:lstStyle/>
          <a:p>
            <a:pPr>
              <a:lnSpc>
                <a:spcPct val="125000"/>
              </a:lnSpc>
            </a:pPr>
            <a:r>
              <a:rPr lang="en-US" sz="4400" b="1" dirty="0" smtClean="0">
                <a:solidFill>
                  <a:srgbClr val="FF0000"/>
                </a:solidFill>
                <a:latin typeface="Times New Roman" pitchFamily="18" charset="0"/>
                <a:cs typeface="Times New Roman" pitchFamily="18" charset="0"/>
              </a:rPr>
              <a:t>1</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Tìm</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câu</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hỏi</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trong</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bài</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và</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cho</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biết</a:t>
            </a:r>
            <a:r>
              <a:rPr lang="en-US" sz="4400" b="1" dirty="0" smtClean="0">
                <a:solidFill>
                  <a:srgbClr val="0000FF"/>
                </a:solidFill>
                <a:latin typeface="Times New Roman" pitchFamily="18" charset="0"/>
                <a:cs typeface="Times New Roman" pitchFamily="18" charset="0"/>
              </a:rPr>
              <a:t>:</a:t>
            </a:r>
          </a:p>
          <a:p>
            <a:pPr>
              <a:lnSpc>
                <a:spcPct val="125000"/>
              </a:lnSpc>
            </a:pPr>
            <a:r>
              <a:rPr lang="en-US" sz="4400" b="1" dirty="0" smtClean="0">
                <a:solidFill>
                  <a:srgbClr val="0000FF"/>
                </a:solidFill>
                <a:latin typeface="Times New Roman" pitchFamily="18" charset="0"/>
                <a:cs typeface="Times New Roman" pitchFamily="18" charset="0"/>
              </a:rPr>
              <a:t>a) </a:t>
            </a:r>
            <a:r>
              <a:rPr lang="en-US" sz="4400" b="1" dirty="0" err="1" smtClean="0">
                <a:solidFill>
                  <a:srgbClr val="0000FF"/>
                </a:solidFill>
                <a:latin typeface="Times New Roman" pitchFamily="18" charset="0"/>
                <a:cs typeface="Times New Roman" pitchFamily="18" charset="0"/>
              </a:rPr>
              <a:t>Những</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từ</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ngữ</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nào</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cho</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em</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biết</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đó</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là</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câu</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hỏi</a:t>
            </a:r>
            <a:r>
              <a:rPr lang="en-US" sz="4400" b="1" dirty="0" smtClean="0">
                <a:solidFill>
                  <a:srgbClr val="0000FF"/>
                </a:solidFill>
                <a:latin typeface="Times New Roman" pitchFamily="18" charset="0"/>
                <a:cs typeface="Times New Roman" pitchFamily="18" charset="0"/>
              </a:rPr>
              <a:t>?</a:t>
            </a:r>
          </a:p>
          <a:p>
            <a:pPr>
              <a:lnSpc>
                <a:spcPct val="125000"/>
              </a:lnSpc>
            </a:pPr>
            <a:r>
              <a:rPr lang="en-US" sz="4400" b="1" dirty="0" smtClean="0">
                <a:solidFill>
                  <a:srgbClr val="0000FF"/>
                </a:solidFill>
                <a:latin typeface="Times New Roman" pitchFamily="18" charset="0"/>
                <a:cs typeface="Times New Roman" pitchFamily="18" charset="0"/>
              </a:rPr>
              <a:t>b) </a:t>
            </a:r>
            <a:r>
              <a:rPr lang="en-US" sz="4400" b="1" dirty="0" err="1" smtClean="0">
                <a:solidFill>
                  <a:srgbClr val="0000FF"/>
                </a:solidFill>
                <a:latin typeface="Times New Roman" pitchFamily="18" charset="0"/>
                <a:cs typeface="Times New Roman" pitchFamily="18" charset="0"/>
              </a:rPr>
              <a:t>Cuối</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câu</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hỏi</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có</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dấu</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câu</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gì</a:t>
            </a:r>
            <a:r>
              <a:rPr lang="en-US" sz="4400" b="1" dirty="0" smtClean="0">
                <a:solidFill>
                  <a:srgbClr val="0000FF"/>
                </a:solidFill>
                <a:latin typeface="Times New Roman" pitchFamily="18" charset="0"/>
                <a:cs typeface="Times New Roman" pitchFamily="18" charset="0"/>
              </a:rPr>
              <a:t>?</a:t>
            </a:r>
          </a:p>
          <a:p>
            <a:pPr>
              <a:lnSpc>
                <a:spcPct val="125000"/>
              </a:lnSpc>
            </a:pPr>
            <a:r>
              <a:rPr lang="en-US" sz="4400" b="1" dirty="0" smtClean="0">
                <a:solidFill>
                  <a:srgbClr val="FF0000"/>
                </a:solidFill>
                <a:latin typeface="Times New Roman" pitchFamily="18" charset="0"/>
                <a:cs typeface="Times New Roman" pitchFamily="18" charset="0"/>
              </a:rPr>
              <a:t>2</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Đặt</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câu</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hỏi</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để</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hỏi</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về</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việc</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làm</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của</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người</a:t>
            </a:r>
            <a:r>
              <a:rPr lang="en-US" sz="4400" b="1" dirty="0" smtClean="0">
                <a:solidFill>
                  <a:srgbClr val="0000FF"/>
                </a:solidFill>
                <a:latin typeface="Times New Roman" pitchFamily="18" charset="0"/>
                <a:cs typeface="Times New Roman" pitchFamily="18" charset="0"/>
              </a:rPr>
              <a:t> cha (</a:t>
            </a:r>
            <a:r>
              <a:rPr lang="en-US" sz="4400" b="1" dirty="0" err="1" smtClean="0">
                <a:solidFill>
                  <a:srgbClr val="0000FF"/>
                </a:solidFill>
                <a:latin typeface="Times New Roman" pitchFamily="18" charset="0"/>
                <a:cs typeface="Times New Roman" pitchFamily="18" charset="0"/>
              </a:rPr>
              <a:t>hoặc</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của</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những</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người</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đã</a:t>
            </a:r>
            <a:r>
              <a:rPr lang="en-US" sz="4400" b="1" dirty="0" smtClean="0">
                <a:solidFill>
                  <a:srgbClr val="0000FF"/>
                </a:solidFill>
                <a:latin typeface="Times New Roman" pitchFamily="18" charset="0"/>
                <a:cs typeface="Times New Roman" pitchFamily="18" charset="0"/>
              </a:rPr>
              <a:t> can </a:t>
            </a:r>
            <a:r>
              <a:rPr lang="en-US" sz="4400" b="1" dirty="0" err="1" smtClean="0">
                <a:solidFill>
                  <a:srgbClr val="0000FF"/>
                </a:solidFill>
                <a:latin typeface="Times New Roman" pitchFamily="18" charset="0"/>
                <a:cs typeface="Times New Roman" pitchFamily="18" charset="0"/>
              </a:rPr>
              <a:t>ngăn</a:t>
            </a:r>
            <a:r>
              <a:rPr lang="en-US" sz="4400" b="1" dirty="0" smtClean="0">
                <a:solidFill>
                  <a:srgbClr val="0000FF"/>
                </a:solidFill>
                <a:latin typeface="Times New Roman" pitchFamily="18" charset="0"/>
                <a:cs typeface="Times New Roman" pitchFamily="18" charset="0"/>
              </a:rPr>
              <a:t> hay </a:t>
            </a:r>
            <a:r>
              <a:rPr lang="en-US" sz="4400" b="1" dirty="0" err="1" smtClean="0">
                <a:solidFill>
                  <a:srgbClr val="0000FF"/>
                </a:solidFill>
                <a:latin typeface="Times New Roman" pitchFamily="18" charset="0"/>
                <a:cs typeface="Times New Roman" pitchFamily="18" charset="0"/>
              </a:rPr>
              <a:t>đã</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giúp</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đỡ</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ông</a:t>
            </a:r>
            <a:r>
              <a:rPr lang="en-US" sz="4400" b="1" dirty="0" smtClean="0">
                <a:solidFill>
                  <a:srgbClr val="0000FF"/>
                </a:solidFill>
                <a:latin typeface="Times New Roman" pitchFamily="18" charset="0"/>
                <a:cs typeface="Times New Roman" pitchFamily="18" charset="0"/>
              </a:rPr>
              <a:t>).</a:t>
            </a:r>
          </a:p>
          <a:p>
            <a:pPr>
              <a:lnSpc>
                <a:spcPct val="125000"/>
              </a:lnSpc>
            </a:pPr>
            <a:r>
              <a:rPr lang="en-US" sz="4400" dirty="0" smtClean="0">
                <a:latin typeface="Times New Roman" pitchFamily="18" charset="0"/>
                <a:cs typeface="Times New Roman" pitchFamily="18" charset="0"/>
              </a:rPr>
              <a:t> </a:t>
            </a:r>
            <a:endParaRPr lang="en-US" sz="4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741037964"/>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1606" y="229851"/>
            <a:ext cx="11963400" cy="3477875"/>
          </a:xfrm>
          <a:prstGeom prst="rect">
            <a:avLst/>
          </a:prstGeom>
        </p:spPr>
        <p:txBody>
          <a:bodyPr wrap="square">
            <a:spAutoFit/>
          </a:bodyPr>
          <a:lstStyle/>
          <a:p>
            <a:pPr>
              <a:lnSpc>
                <a:spcPct val="125000"/>
              </a:lnSpc>
            </a:pPr>
            <a:r>
              <a:rPr lang="en-US" sz="4400" b="1" dirty="0" smtClean="0">
                <a:solidFill>
                  <a:srgbClr val="FF0000"/>
                </a:solidFill>
                <a:latin typeface="Times New Roman" pitchFamily="18" charset="0"/>
                <a:cs typeface="Times New Roman" pitchFamily="18" charset="0"/>
              </a:rPr>
              <a:t>1</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Tìm</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câu</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hỏi</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trong</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bài</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và</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cho</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biết</a:t>
            </a:r>
            <a:r>
              <a:rPr lang="en-US" sz="4400" b="1" dirty="0" smtClean="0">
                <a:solidFill>
                  <a:srgbClr val="0000FF"/>
                </a:solidFill>
                <a:latin typeface="Times New Roman" pitchFamily="18" charset="0"/>
                <a:cs typeface="Times New Roman" pitchFamily="18" charset="0"/>
              </a:rPr>
              <a:t>:</a:t>
            </a:r>
          </a:p>
          <a:p>
            <a:pPr>
              <a:lnSpc>
                <a:spcPct val="125000"/>
              </a:lnSpc>
            </a:pPr>
            <a:r>
              <a:rPr lang="en-US" sz="4400" b="1" dirty="0" smtClean="0">
                <a:solidFill>
                  <a:srgbClr val="0000FF"/>
                </a:solidFill>
                <a:latin typeface="Times New Roman" pitchFamily="18" charset="0"/>
                <a:cs typeface="Times New Roman" pitchFamily="18" charset="0"/>
              </a:rPr>
              <a:t>a) </a:t>
            </a:r>
            <a:r>
              <a:rPr lang="en-US" sz="4400" b="1" dirty="0" err="1" smtClean="0">
                <a:solidFill>
                  <a:srgbClr val="0000FF"/>
                </a:solidFill>
                <a:latin typeface="Times New Roman" pitchFamily="18" charset="0"/>
                <a:cs typeface="Times New Roman" pitchFamily="18" charset="0"/>
              </a:rPr>
              <a:t>Những</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từ</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ngữ</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nào</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cho</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em</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biết</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đó</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là</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câu</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hỏi</a:t>
            </a:r>
            <a:r>
              <a:rPr lang="en-US" sz="4400" b="1" dirty="0" smtClean="0">
                <a:solidFill>
                  <a:srgbClr val="0000FF"/>
                </a:solidFill>
                <a:latin typeface="Times New Roman" pitchFamily="18" charset="0"/>
                <a:cs typeface="Times New Roman" pitchFamily="18" charset="0"/>
              </a:rPr>
              <a:t>?</a:t>
            </a:r>
          </a:p>
          <a:p>
            <a:pPr>
              <a:lnSpc>
                <a:spcPct val="125000"/>
              </a:lnSpc>
            </a:pPr>
            <a:r>
              <a:rPr lang="en-US" sz="4400" b="1" dirty="0" smtClean="0">
                <a:solidFill>
                  <a:srgbClr val="0000FF"/>
                </a:solidFill>
                <a:latin typeface="Times New Roman" pitchFamily="18" charset="0"/>
                <a:cs typeface="Times New Roman" pitchFamily="18" charset="0"/>
              </a:rPr>
              <a:t>b) </a:t>
            </a:r>
            <a:r>
              <a:rPr lang="en-US" sz="4400" b="1" dirty="0" err="1" smtClean="0">
                <a:solidFill>
                  <a:srgbClr val="0000FF"/>
                </a:solidFill>
                <a:latin typeface="Times New Roman" pitchFamily="18" charset="0"/>
                <a:cs typeface="Times New Roman" pitchFamily="18" charset="0"/>
              </a:rPr>
              <a:t>Cuối</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câu</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hỏi</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có</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dấu</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câu</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gì</a:t>
            </a:r>
            <a:r>
              <a:rPr lang="en-US" sz="4400" b="1" dirty="0" smtClean="0">
                <a:solidFill>
                  <a:srgbClr val="0000FF"/>
                </a:solidFill>
                <a:latin typeface="Times New Roman" pitchFamily="18" charset="0"/>
                <a:cs typeface="Times New Roman" pitchFamily="18" charset="0"/>
              </a:rPr>
              <a:t>?</a:t>
            </a:r>
          </a:p>
          <a:p>
            <a:pPr>
              <a:lnSpc>
                <a:spcPct val="125000"/>
              </a:lnSpc>
            </a:pPr>
            <a:r>
              <a:rPr lang="en-US" sz="4400" dirty="0" smtClean="0">
                <a:latin typeface="Times New Roman" pitchFamily="18" charset="0"/>
                <a:cs typeface="Times New Roman" pitchFamily="18" charset="0"/>
              </a:rPr>
              <a:t> </a:t>
            </a:r>
            <a:endParaRPr lang="en-US" sz="4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45814492"/>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605" y="0"/>
            <a:ext cx="12038807" cy="3398559"/>
          </a:xfrm>
          <a:prstGeom prst="rect">
            <a:avLst/>
          </a:prstGeom>
        </p:spPr>
        <p:txBody>
          <a:bodyPr wrap="square">
            <a:spAutoFit/>
          </a:bodyPr>
          <a:lstStyle/>
          <a:p>
            <a:pPr>
              <a:lnSpc>
                <a:spcPct val="125000"/>
              </a:lnSpc>
            </a:pPr>
            <a:r>
              <a:rPr lang="en-US" sz="4400" b="1" dirty="0">
                <a:solidFill>
                  <a:srgbClr val="FF0000"/>
                </a:solidFill>
                <a:latin typeface="Times New Roman" pitchFamily="18" charset="0"/>
                <a:cs typeface="Times New Roman" pitchFamily="18" charset="0"/>
              </a:rPr>
              <a:t>2</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Đặt</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câu</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hỏi</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để</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hỏi</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về</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việc</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làm</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của</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người</a:t>
            </a:r>
            <a:r>
              <a:rPr lang="en-US" sz="4400" b="1" dirty="0">
                <a:solidFill>
                  <a:srgbClr val="0000FF"/>
                </a:solidFill>
                <a:latin typeface="Times New Roman" pitchFamily="18" charset="0"/>
                <a:cs typeface="Times New Roman" pitchFamily="18" charset="0"/>
              </a:rPr>
              <a:t> cha (</a:t>
            </a:r>
            <a:r>
              <a:rPr lang="en-US" sz="4400" b="1" dirty="0" err="1">
                <a:solidFill>
                  <a:srgbClr val="0000FF"/>
                </a:solidFill>
                <a:latin typeface="Times New Roman" pitchFamily="18" charset="0"/>
                <a:cs typeface="Times New Roman" pitchFamily="18" charset="0"/>
              </a:rPr>
              <a:t>hoặc</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của</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những</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người</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đã</a:t>
            </a:r>
            <a:r>
              <a:rPr lang="en-US" sz="4400" b="1" dirty="0">
                <a:solidFill>
                  <a:srgbClr val="0000FF"/>
                </a:solidFill>
                <a:latin typeface="Times New Roman" pitchFamily="18" charset="0"/>
                <a:cs typeface="Times New Roman" pitchFamily="18" charset="0"/>
              </a:rPr>
              <a:t> can </a:t>
            </a:r>
            <a:r>
              <a:rPr lang="en-US" sz="4400" b="1" dirty="0" err="1">
                <a:solidFill>
                  <a:srgbClr val="0000FF"/>
                </a:solidFill>
                <a:latin typeface="Times New Roman" pitchFamily="18" charset="0"/>
                <a:cs typeface="Times New Roman" pitchFamily="18" charset="0"/>
              </a:rPr>
              <a:t>ngăn</a:t>
            </a:r>
            <a:r>
              <a:rPr lang="en-US" sz="4400" b="1" dirty="0">
                <a:solidFill>
                  <a:srgbClr val="0000FF"/>
                </a:solidFill>
                <a:latin typeface="Times New Roman" pitchFamily="18" charset="0"/>
                <a:cs typeface="Times New Roman" pitchFamily="18" charset="0"/>
              </a:rPr>
              <a:t> hay </a:t>
            </a:r>
            <a:r>
              <a:rPr lang="en-US" sz="4400" b="1" dirty="0" err="1">
                <a:solidFill>
                  <a:srgbClr val="0000FF"/>
                </a:solidFill>
                <a:latin typeface="Times New Roman" pitchFamily="18" charset="0"/>
                <a:cs typeface="Times New Roman" pitchFamily="18" charset="0"/>
              </a:rPr>
              <a:t>đã</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giúp</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đỡ</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ông</a:t>
            </a:r>
            <a:r>
              <a:rPr lang="en-US" sz="4400" b="1" dirty="0">
                <a:solidFill>
                  <a:srgbClr val="0000FF"/>
                </a:solidFill>
                <a:latin typeface="Times New Roman" pitchFamily="18" charset="0"/>
                <a:cs typeface="Times New Roman" pitchFamily="18" charset="0"/>
              </a:rPr>
              <a:t>).</a:t>
            </a:r>
          </a:p>
          <a:p>
            <a:pPr>
              <a:lnSpc>
                <a:spcPct val="125000"/>
              </a:lnSpc>
            </a:pPr>
            <a:endParaRPr lang="en-US" sz="4400" b="1" dirty="0">
              <a:solidFill>
                <a:srgbClr val="0000FF"/>
              </a:solidFill>
              <a:latin typeface="Times New Roman" pitchFamily="18" charset="0"/>
              <a:cs typeface="Times New Roman" pitchFamily="18" charset="0"/>
            </a:endParaRPr>
          </a:p>
        </p:txBody>
      </p:sp>
      <p:cxnSp>
        <p:nvCxnSpPr>
          <p:cNvPr id="4" name="Straight Connector 3"/>
          <p:cNvCxnSpPr/>
          <p:nvPr/>
        </p:nvCxnSpPr>
        <p:spPr>
          <a:xfrm>
            <a:off x="6023198" y="836712"/>
            <a:ext cx="52565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854846" y="1664809"/>
            <a:ext cx="8784976" cy="344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34566" y="2492896"/>
            <a:ext cx="15121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4566" y="3195288"/>
            <a:ext cx="11737304" cy="830997"/>
          </a:xfrm>
          <a:prstGeom prst="rect">
            <a:avLst/>
          </a:prstGeom>
          <a:noFill/>
        </p:spPr>
        <p:txBody>
          <a:bodyPr wrap="square" rtlCol="0">
            <a:spAutoFit/>
          </a:bodyPr>
          <a:lstStyle/>
          <a:p>
            <a:r>
              <a:rPr lang="en-US" sz="4800" dirty="0" err="1" smtClean="0">
                <a:solidFill>
                  <a:srgbClr val="0000FF"/>
                </a:solidFill>
                <a:latin typeface="Times New Roman" pitchFamily="18" charset="0"/>
                <a:cs typeface="Times New Roman" pitchFamily="18" charset="0"/>
              </a:rPr>
              <a:t>Mẫu</a:t>
            </a:r>
            <a:r>
              <a:rPr lang="en-US" sz="4800" dirty="0" smtClean="0">
                <a:solidFill>
                  <a:srgbClr val="0000FF"/>
                </a:solidFill>
                <a:latin typeface="Times New Roman" pitchFamily="18" charset="0"/>
                <a:cs typeface="Times New Roman" pitchFamily="18" charset="0"/>
              </a:rPr>
              <a:t>:</a:t>
            </a:r>
            <a:r>
              <a:rPr lang="en-US" sz="4800"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Người</a:t>
            </a:r>
            <a:r>
              <a:rPr lang="en-US" sz="4800" b="1" dirty="0" smtClean="0">
                <a:latin typeface="Times New Roman" pitchFamily="18" charset="0"/>
                <a:cs typeface="Times New Roman" pitchFamily="18" charset="0"/>
              </a:rPr>
              <a:t> cha </a:t>
            </a:r>
            <a:r>
              <a:rPr lang="en-US" sz="4800" b="1" dirty="0" err="1" smtClean="0">
                <a:latin typeface="Times New Roman" pitchFamily="18" charset="0"/>
                <a:cs typeface="Times New Roman" pitchFamily="18" charset="0"/>
              </a:rPr>
              <a:t>làm</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gì</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sau</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trận</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động</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đất</a:t>
            </a:r>
            <a:r>
              <a:rPr lang="en-US" sz="4800" b="1" dirty="0" smtClean="0">
                <a:latin typeface="Times New Roman" pitchFamily="18" charset="0"/>
                <a:cs typeface="Times New Roman" pitchFamily="18" charset="0"/>
              </a:rPr>
              <a:t>?</a:t>
            </a:r>
            <a:endParaRPr lang="en-US" sz="4800" b="1" dirty="0">
              <a:latin typeface="Times New Roman" pitchFamily="18" charset="0"/>
              <a:cs typeface="Times New Roman" pitchFamily="18" charset="0"/>
            </a:endParaRPr>
          </a:p>
        </p:txBody>
      </p:sp>
    </p:spTree>
    <p:extLst>
      <p:ext uri="{BB962C8B-B14F-4D97-AF65-F5344CB8AC3E}">
        <p14:creationId xmlns:p14="http://schemas.microsoft.com/office/powerpoint/2010/main" val="417643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p:cNvPicPr>
          <p:nvPr/>
        </p:nvPicPr>
        <p:blipFill>
          <a:blip r:embed="rId4"/>
          <a:stretch>
            <a:fillRect/>
          </a:stretch>
        </p:blipFill>
        <p:spPr>
          <a:xfrm>
            <a:off x="3047603" y="1193800"/>
            <a:ext cx="6648079" cy="3333011"/>
          </a:xfrm>
          <a:prstGeom prst="rect">
            <a:avLst/>
          </a:prstGeom>
        </p:spPr>
      </p:pic>
      <p:pic>
        <p:nvPicPr>
          <p:cNvPr id="6" name="图片 3"/>
          <p:cNvPicPr>
            <a:picLocks noChangeAspect="1"/>
          </p:cNvPicPr>
          <p:nvPr/>
        </p:nvPicPr>
        <p:blipFill>
          <a:blip r:embed="rId5"/>
          <a:stretch>
            <a:fillRect/>
          </a:stretch>
        </p:blipFill>
        <p:spPr>
          <a:xfrm>
            <a:off x="2734925" y="679451"/>
            <a:ext cx="1599581" cy="1726683"/>
          </a:xfrm>
          <a:prstGeom prst="rect">
            <a:avLst/>
          </a:prstGeom>
        </p:spPr>
      </p:pic>
      <p:pic>
        <p:nvPicPr>
          <p:cNvPr id="8" name="图片 5"/>
          <p:cNvPicPr>
            <a:picLocks noChangeAspect="1"/>
          </p:cNvPicPr>
          <p:nvPr/>
        </p:nvPicPr>
        <p:blipFill>
          <a:blip r:embed="rId6"/>
          <a:stretch>
            <a:fillRect/>
          </a:stretch>
        </p:blipFill>
        <p:spPr>
          <a:xfrm>
            <a:off x="3777679" y="3899854"/>
            <a:ext cx="5149150" cy="1264631"/>
          </a:xfrm>
          <a:prstGeom prst="rect">
            <a:avLst/>
          </a:prstGeom>
        </p:spPr>
      </p:pic>
      <p:grpSp>
        <p:nvGrpSpPr>
          <p:cNvPr id="9" name="组合 10"/>
          <p:cNvGrpSpPr/>
          <p:nvPr/>
        </p:nvGrpSpPr>
        <p:grpSpPr>
          <a:xfrm rot="6329695" flipH="1">
            <a:off x="9015827" y="2465420"/>
            <a:ext cx="876175" cy="724536"/>
            <a:chOff x="9015984" y="2528554"/>
            <a:chExt cx="2157344" cy="1473489"/>
          </a:xfrm>
        </p:grpSpPr>
        <p:sp>
          <p:nvSpPr>
            <p:cNvPr id="10"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800">
                <a:solidFill>
                  <a:srgbClr val="5FA080"/>
                </a:solidFill>
                <a:latin typeface="等线"/>
                <a:ea typeface="等线" panose="02010600030101010101" pitchFamily="2" charset="-122"/>
              </a:endParaRPr>
            </a:p>
          </p:txBody>
        </p:sp>
        <p:sp>
          <p:nvSpPr>
            <p:cNvPr id="11"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800">
                <a:solidFill>
                  <a:srgbClr val="5FA080"/>
                </a:solidFill>
                <a:latin typeface="等线"/>
                <a:ea typeface="等线" panose="02010600030101010101" pitchFamily="2" charset="-122"/>
              </a:endParaRPr>
            </a:p>
          </p:txBody>
        </p:sp>
        <p:sp>
          <p:nvSpPr>
            <p:cNvPr id="12"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800">
                <a:solidFill>
                  <a:srgbClr val="5FA080"/>
                </a:solidFill>
                <a:latin typeface="等线"/>
                <a:ea typeface="等线" panose="02010600030101010101" pitchFamily="2" charset="-122"/>
              </a:endParaRPr>
            </a:p>
          </p:txBody>
        </p:sp>
        <p:sp>
          <p:nvSpPr>
            <p:cNvPr id="13"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800" dirty="0">
                <a:solidFill>
                  <a:srgbClr val="5FA080"/>
                </a:solidFill>
                <a:latin typeface="等线"/>
                <a:ea typeface="等线" panose="02010600030101010101" pitchFamily="2" charset="-122"/>
              </a:endParaRPr>
            </a:p>
          </p:txBody>
        </p:sp>
        <p:sp>
          <p:nvSpPr>
            <p:cNvPr id="14"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800">
                <a:solidFill>
                  <a:srgbClr val="5FA080"/>
                </a:solidFill>
                <a:latin typeface="等线"/>
                <a:ea typeface="等线" panose="02010600030101010101" pitchFamily="2" charset="-122"/>
              </a:endParaRPr>
            </a:p>
          </p:txBody>
        </p:sp>
        <p:sp>
          <p:nvSpPr>
            <p:cNvPr id="15"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800">
                <a:solidFill>
                  <a:srgbClr val="5FA080"/>
                </a:solidFill>
                <a:latin typeface="等线"/>
                <a:ea typeface="等线" panose="02010600030101010101" pitchFamily="2" charset="-122"/>
              </a:endParaRPr>
            </a:p>
          </p:txBody>
        </p:sp>
        <p:sp>
          <p:nvSpPr>
            <p:cNvPr id="16"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800">
                <a:solidFill>
                  <a:srgbClr val="5FA080"/>
                </a:solidFill>
                <a:latin typeface="等线"/>
                <a:ea typeface="等线" panose="02010600030101010101" pitchFamily="2" charset="-122"/>
              </a:endParaRPr>
            </a:p>
          </p:txBody>
        </p:sp>
        <p:sp>
          <p:nvSpPr>
            <p:cNvPr id="17"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800">
                <a:solidFill>
                  <a:srgbClr val="5FA080"/>
                </a:solidFill>
                <a:latin typeface="等线"/>
                <a:ea typeface="等线" panose="02010600030101010101" pitchFamily="2" charset="-122"/>
              </a:endParaRPr>
            </a:p>
          </p:txBody>
        </p:sp>
        <p:sp>
          <p:nvSpPr>
            <p:cNvPr id="18"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800">
                <a:solidFill>
                  <a:srgbClr val="5FA080"/>
                </a:solidFill>
                <a:latin typeface="等线"/>
                <a:ea typeface="等线" panose="02010600030101010101" pitchFamily="2" charset="-122"/>
              </a:endParaRPr>
            </a:p>
          </p:txBody>
        </p:sp>
        <p:sp>
          <p:nvSpPr>
            <p:cNvPr id="19"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800">
                <a:solidFill>
                  <a:srgbClr val="5FA080"/>
                </a:solidFill>
                <a:latin typeface="等线"/>
                <a:ea typeface="等线" panose="02010600030101010101" pitchFamily="2" charset="-122"/>
              </a:endParaRPr>
            </a:p>
          </p:txBody>
        </p:sp>
      </p:grpSp>
      <p:sp>
        <p:nvSpPr>
          <p:cNvPr id="20" name="文本框 32"/>
          <p:cNvSpPr txBox="1"/>
          <p:nvPr/>
        </p:nvSpPr>
        <p:spPr>
          <a:xfrm>
            <a:off x="3319058" y="2176755"/>
            <a:ext cx="6200231" cy="1748171"/>
          </a:xfrm>
          <a:prstGeom prst="rect">
            <a:avLst/>
          </a:prstGeom>
          <a:noFill/>
        </p:spPr>
        <p:txBody>
          <a:bodyPr wrap="square" lIns="121908" tIns="60954" rIns="121908" bIns="60954"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154">
              <a:defRPr/>
            </a:pPr>
            <a:r>
              <a:rPr lang="en-US" altLang="zh-CN" sz="88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8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pic>
        <p:nvPicPr>
          <p:cNvPr id="2" name="c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865309" y="1172319"/>
            <a:ext cx="432048" cy="314908"/>
          </a:xfrm>
          <a:prstGeom prst="rect">
            <a:avLst/>
          </a:prstGeom>
        </p:spPr>
      </p:pic>
      <p:pic>
        <p:nvPicPr>
          <p:cNvPr id="21" name="图片 4"/>
          <p:cNvPicPr>
            <a:picLocks noChangeAspect="1"/>
          </p:cNvPicPr>
          <p:nvPr/>
        </p:nvPicPr>
        <p:blipFill>
          <a:blip r:embed="rId8"/>
          <a:stretch>
            <a:fillRect/>
          </a:stretch>
        </p:blipFill>
        <p:spPr>
          <a:xfrm>
            <a:off x="9655431" y="188640"/>
            <a:ext cx="1240885" cy="1532672"/>
          </a:xfrm>
          <a:prstGeom prst="rect">
            <a:avLst/>
          </a:prstGeom>
        </p:spPr>
      </p:pic>
    </p:spTree>
    <p:extLst>
      <p:ext uri="{BB962C8B-B14F-4D97-AF65-F5344CB8AC3E}">
        <p14:creationId xmlns:p14="http://schemas.microsoft.com/office/powerpoint/2010/main" val="36475977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2115710" y="2741474"/>
            <a:ext cx="8242300" cy="1754326"/>
          </a:xfrm>
          <a:prstGeom prst="rect">
            <a:avLst/>
          </a:prstGeom>
          <a:noFill/>
        </p:spPr>
        <p:txBody>
          <a:bodyPr spcFirstLastPara="1" wrap="square" lIns="91440" tIns="45720" rIns="91440" bIns="45720" numCol="1">
            <a:prstTxWarp prst="textArchUp">
              <a:avLst/>
            </a:prstTxWarp>
            <a:spAutoFit/>
          </a:bodyPr>
          <a:lstStyle/>
          <a:p>
            <a:pPr algn="ctr"/>
            <a:r>
              <a:rPr lang="en-US" sz="5400" b="1" dirty="0" smtClean="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TRÂN TRỌNG CẢM ƠN!</a:t>
            </a:r>
            <a:endParaRPr lang="en-US" sz="54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en-US" sz="5400" b="1" dirty="0" err="1">
                <a:ln w="6600">
                  <a:solidFill>
                    <a:schemeClr val="accent2"/>
                  </a:solidFill>
                  <a:prstDash val="solid"/>
                </a:ln>
                <a:solidFill>
                  <a:srgbClr val="0000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Tạm</a:t>
            </a:r>
            <a:r>
              <a:rPr lang="en-US" sz="5400" b="1" dirty="0">
                <a:ln w="6600">
                  <a:solidFill>
                    <a:schemeClr val="accent2"/>
                  </a:solidFill>
                  <a:prstDash val="solid"/>
                </a:ln>
                <a:solidFill>
                  <a:srgbClr val="0000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0000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biệt</a:t>
            </a:r>
            <a:r>
              <a:rPr lang="en-US" sz="5400" b="1" dirty="0">
                <a:ln w="6600">
                  <a:solidFill>
                    <a:schemeClr val="accent2"/>
                  </a:solidFill>
                  <a:prstDash val="solid"/>
                </a:ln>
                <a:solidFill>
                  <a:srgbClr val="0000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0000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và</a:t>
            </a:r>
            <a:r>
              <a:rPr lang="en-US" sz="5400" b="1" dirty="0">
                <a:ln w="6600">
                  <a:solidFill>
                    <a:schemeClr val="accent2"/>
                  </a:solidFill>
                  <a:prstDash val="solid"/>
                </a:ln>
                <a:solidFill>
                  <a:srgbClr val="0000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0000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hẹn</a:t>
            </a:r>
            <a:r>
              <a:rPr lang="en-US" sz="5400" b="1" dirty="0">
                <a:ln w="6600">
                  <a:solidFill>
                    <a:schemeClr val="accent2"/>
                  </a:solidFill>
                  <a:prstDash val="solid"/>
                </a:ln>
                <a:solidFill>
                  <a:srgbClr val="0000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0000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gặp</a:t>
            </a:r>
            <a:r>
              <a:rPr lang="en-US" sz="5400" b="1" dirty="0">
                <a:ln w="6600">
                  <a:solidFill>
                    <a:schemeClr val="accent2"/>
                  </a:solidFill>
                  <a:prstDash val="solid"/>
                </a:ln>
                <a:solidFill>
                  <a:srgbClr val="0000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0000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lại</a:t>
            </a:r>
            <a:endParaRPr lang="en-US" sz="5400" b="1" dirty="0">
              <a:ln w="6600">
                <a:solidFill>
                  <a:schemeClr val="accent2"/>
                </a:solidFill>
                <a:prstDash val="solid"/>
              </a:ln>
              <a:solidFill>
                <a:srgbClr val="0000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pic>
        <p:nvPicPr>
          <p:cNvPr id="3074" name="Picture 2" descr="50+ Ảnh động trái tim cực đẹ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1206" y="4495800"/>
            <a:ext cx="3331308"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203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2513806" y="152402"/>
            <a:ext cx="6248400" cy="1446550"/>
          </a:xfrm>
          <a:prstGeom prst="rect">
            <a:avLst/>
          </a:prstGeom>
        </p:spPr>
        <p:txBody>
          <a:bodyPr wrap="square">
            <a:spAutoFit/>
          </a:bodyPr>
          <a:lstStyle/>
          <a:p>
            <a:pPr algn="ctr"/>
            <a:r>
              <a:rPr lang="en-US" sz="8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ĐỌC HIỂU</a:t>
            </a:r>
            <a:endParaRPr lang="vi-VN" sz="8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55565461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F8A28A4-4681-4BA9-86E8-2C3B0F385B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7906" y="1562200"/>
            <a:ext cx="2019300" cy="2019300"/>
          </a:xfrm>
          <a:prstGeom prst="rect">
            <a:avLst/>
          </a:prstGeom>
        </p:spPr>
      </p:pic>
      <p:sp>
        <p:nvSpPr>
          <p:cNvPr id="3" name="Hexagon 2">
            <a:extLst>
              <a:ext uri="{FF2B5EF4-FFF2-40B4-BE49-F238E27FC236}">
                <a16:creationId xmlns="" xmlns:a16="http://schemas.microsoft.com/office/drawing/2014/main" id="{D19A5806-7592-478F-A44B-3D1C8234DB7B}"/>
              </a:ext>
            </a:extLst>
          </p:cNvPr>
          <p:cNvSpPr/>
          <p:nvPr/>
        </p:nvSpPr>
        <p:spPr>
          <a:xfrm>
            <a:off x="1066006" y="1695263"/>
            <a:ext cx="3429000"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n w="6600">
                  <a:solidFill>
                    <a:schemeClr val="accent2"/>
                  </a:solidFill>
                  <a:prstDash val="solid"/>
                </a:ln>
                <a:solidFill>
                  <a:srgbClr val="FFFFFF"/>
                </a:solidFill>
                <a:effectLst>
                  <a:outerShdw dist="38100" dir="2700000" algn="tl" rotWithShape="0">
                    <a:schemeClr val="accent2"/>
                  </a:outerShdw>
                </a:effectLst>
              </a:rPr>
              <a:t>Rung</a:t>
            </a:r>
            <a:endParaRPr lang="en-US" sz="4400" dirty="0"/>
          </a:p>
        </p:txBody>
      </p:sp>
      <p:sp>
        <p:nvSpPr>
          <p:cNvPr id="4" name="Hexagon 3">
            <a:extLst>
              <a:ext uri="{FF2B5EF4-FFF2-40B4-BE49-F238E27FC236}">
                <a16:creationId xmlns="" xmlns:a16="http://schemas.microsoft.com/office/drawing/2014/main" id="{ECB32C92-7DDE-4979-AB3A-808B65CBF3F1}"/>
              </a:ext>
            </a:extLst>
          </p:cNvPr>
          <p:cNvSpPr/>
          <p:nvPr/>
        </p:nvSpPr>
        <p:spPr>
          <a:xfrm>
            <a:off x="6323806" y="1681614"/>
            <a:ext cx="3079753"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6600">
                  <a:solidFill>
                    <a:schemeClr val="accent2"/>
                  </a:solidFill>
                  <a:prstDash val="solid"/>
                </a:ln>
                <a:solidFill>
                  <a:srgbClr val="FFFFFF"/>
                </a:solidFill>
                <a:effectLst>
                  <a:outerShdw dist="38100" dir="2700000" algn="tl" rotWithShape="0">
                    <a:schemeClr val="accent2"/>
                  </a:outerShdw>
                </a:effectLst>
              </a:rPr>
              <a:t>V</a:t>
            </a:r>
            <a:r>
              <a:rPr lang="en-US" sz="4400" b="1" dirty="0" err="1" smtClean="0">
                <a:ln w="6600">
                  <a:solidFill>
                    <a:schemeClr val="accent2"/>
                  </a:solidFill>
                  <a:prstDash val="solid"/>
                </a:ln>
                <a:solidFill>
                  <a:srgbClr val="FFFFFF"/>
                </a:solidFill>
                <a:effectLst>
                  <a:outerShdw dist="38100" dir="2700000" algn="tl" rotWithShape="0">
                    <a:schemeClr val="accent2"/>
                  </a:outerShdw>
                </a:effectLst>
              </a:rPr>
              <a:t>àng</a:t>
            </a:r>
            <a:endParaRPr lang="en-US" sz="4400" dirty="0"/>
          </a:p>
        </p:txBody>
      </p:sp>
      <p:sp>
        <p:nvSpPr>
          <p:cNvPr id="6" name="Hexagon 5">
            <a:extLst>
              <a:ext uri="{FF2B5EF4-FFF2-40B4-BE49-F238E27FC236}">
                <a16:creationId xmlns="" xmlns:a16="http://schemas.microsoft.com/office/drawing/2014/main" id="{199C24C2-6B91-4322-BDB4-819FF0CB9BE4}"/>
              </a:ext>
            </a:extLst>
          </p:cNvPr>
          <p:cNvSpPr/>
          <p:nvPr/>
        </p:nvSpPr>
        <p:spPr>
          <a:xfrm>
            <a:off x="4114006" y="942069"/>
            <a:ext cx="2643980"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ln w="6600">
                  <a:solidFill>
                    <a:schemeClr val="accent2"/>
                  </a:solidFill>
                  <a:prstDash val="solid"/>
                </a:ln>
                <a:solidFill>
                  <a:srgbClr val="FFFFFF"/>
                </a:solidFill>
                <a:effectLst>
                  <a:outerShdw dist="38100" dir="2700000" algn="tl" rotWithShape="0">
                    <a:schemeClr val="accent2"/>
                  </a:outerShdw>
                </a:effectLst>
              </a:rPr>
              <a:t>Chuông</a:t>
            </a:r>
            <a:endParaRPr lang="en-US" sz="4400" dirty="0"/>
          </a:p>
        </p:txBody>
      </p:sp>
      <p:pic>
        <p:nvPicPr>
          <p:cNvPr id="7" name="Picture 6">
            <a:extLst>
              <a:ext uri="{FF2B5EF4-FFF2-40B4-BE49-F238E27FC236}">
                <a16:creationId xmlns="" xmlns:a16="http://schemas.microsoft.com/office/drawing/2014/main" id="{D27D7D99-9E1A-47C2-9A0E-04166401D7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2604" y="3890650"/>
            <a:ext cx="2100763" cy="2110100"/>
          </a:xfrm>
          <a:prstGeom prst="rect">
            <a:avLst/>
          </a:prstGeom>
        </p:spPr>
      </p:pic>
      <p:pic>
        <p:nvPicPr>
          <p:cNvPr id="9" name="nhạc trò chơi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7993063" y="-762000"/>
            <a:ext cx="609601" cy="609600"/>
          </a:xfrm>
          <a:prstGeom prst="rect">
            <a:avLst/>
          </a:prstGeom>
        </p:spPr>
      </p:pic>
    </p:spTree>
    <p:extLst>
      <p:ext uri="{BB962C8B-B14F-4D97-AF65-F5344CB8AC3E}">
        <p14:creationId xmlns:p14="http://schemas.microsoft.com/office/powerpoint/2010/main" val="215804726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audio.wav"/>
                                        </p:tgtEl>
                                      </p:cMediaNode>
                                    </p:audio>
                                  </p:subTnLst>
                                </p:cTn>
                              </p:par>
                            </p:childTnLst>
                          </p:cTn>
                        </p:par>
                        <p:par>
                          <p:cTn id="9" fill="hold">
                            <p:stCondLst>
                              <p:cond delay="500"/>
                            </p:stCondLst>
                            <p:childTnLst>
                              <p:par>
                                <p:cTn id="10" presetID="2" presetClass="entr" presetSubtype="4" accel="10000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accel="10000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1" presetClass="emph" presetSubtype="0" repeatCount="indefinite" fill="hold" grpId="1" nodeType="afterEffect">
                                  <p:stCondLst>
                                    <p:cond delay="0"/>
                                  </p:stCondLst>
                                  <p:childTnLst>
                                    <p:animClr clrSpc="hsl" dir="cw">
                                      <p:cBhvr override="childStyle">
                                        <p:cTn id="21" dur="1000" fill="hold"/>
                                        <p:tgtEl>
                                          <p:spTgt spid="3"/>
                                        </p:tgtEl>
                                        <p:attrNameLst>
                                          <p:attrName>style.color</p:attrName>
                                        </p:attrNameLst>
                                      </p:cBhvr>
                                      <p:by>
                                        <p:hsl h="7200000" s="0" l="0"/>
                                      </p:by>
                                    </p:animClr>
                                    <p:animClr clrSpc="hsl" dir="cw">
                                      <p:cBhvr>
                                        <p:cTn id="22" dur="1000" fill="hold"/>
                                        <p:tgtEl>
                                          <p:spTgt spid="3"/>
                                        </p:tgtEl>
                                        <p:attrNameLst>
                                          <p:attrName>fillcolor</p:attrName>
                                        </p:attrNameLst>
                                      </p:cBhvr>
                                      <p:by>
                                        <p:hsl h="7200000" s="0" l="0"/>
                                      </p:by>
                                    </p:animClr>
                                    <p:animClr clrSpc="hsl" dir="cw">
                                      <p:cBhvr>
                                        <p:cTn id="23" dur="1000" fill="hold"/>
                                        <p:tgtEl>
                                          <p:spTgt spid="3"/>
                                        </p:tgtEl>
                                        <p:attrNameLst>
                                          <p:attrName>stroke.color</p:attrName>
                                        </p:attrNameLst>
                                      </p:cBhvr>
                                      <p:by>
                                        <p:hsl h="7200000" s="0" l="0"/>
                                      </p:by>
                                    </p:animClr>
                                    <p:set>
                                      <p:cBhvr>
                                        <p:cTn id="24" dur="1000" fill="hold"/>
                                        <p:tgtEl>
                                          <p:spTgt spid="3"/>
                                        </p:tgtEl>
                                        <p:attrNameLst>
                                          <p:attrName>fill.type</p:attrName>
                                        </p:attrNameLst>
                                      </p:cBhvr>
                                      <p:to>
                                        <p:strVal val="solid"/>
                                      </p:to>
                                    </p:set>
                                  </p:childTnLst>
                                </p:cTn>
                              </p:par>
                              <p:par>
                                <p:cTn id="25" presetID="21" presetClass="emph" presetSubtype="0" repeatCount="indefinite" fill="hold" grpId="1" nodeType="withEffect">
                                  <p:stCondLst>
                                    <p:cond delay="0"/>
                                  </p:stCondLst>
                                  <p:childTnLst>
                                    <p:animClr clrSpc="hsl" dir="cw">
                                      <p:cBhvr override="childStyle">
                                        <p:cTn id="26" dur="750" fill="hold"/>
                                        <p:tgtEl>
                                          <p:spTgt spid="6"/>
                                        </p:tgtEl>
                                        <p:attrNameLst>
                                          <p:attrName>style.color</p:attrName>
                                        </p:attrNameLst>
                                      </p:cBhvr>
                                      <p:by>
                                        <p:hsl h="7200000" s="0" l="0"/>
                                      </p:by>
                                    </p:animClr>
                                    <p:animClr clrSpc="hsl" dir="cw">
                                      <p:cBhvr>
                                        <p:cTn id="27" dur="750" fill="hold"/>
                                        <p:tgtEl>
                                          <p:spTgt spid="6"/>
                                        </p:tgtEl>
                                        <p:attrNameLst>
                                          <p:attrName>fillcolor</p:attrName>
                                        </p:attrNameLst>
                                      </p:cBhvr>
                                      <p:by>
                                        <p:hsl h="7200000" s="0" l="0"/>
                                      </p:by>
                                    </p:animClr>
                                    <p:animClr clrSpc="hsl" dir="cw">
                                      <p:cBhvr>
                                        <p:cTn id="28" dur="750" fill="hold"/>
                                        <p:tgtEl>
                                          <p:spTgt spid="6"/>
                                        </p:tgtEl>
                                        <p:attrNameLst>
                                          <p:attrName>stroke.color</p:attrName>
                                        </p:attrNameLst>
                                      </p:cBhvr>
                                      <p:by>
                                        <p:hsl h="7200000" s="0" l="0"/>
                                      </p:by>
                                    </p:animClr>
                                    <p:set>
                                      <p:cBhvr>
                                        <p:cTn id="29" dur="750" fill="hold"/>
                                        <p:tgtEl>
                                          <p:spTgt spid="6"/>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4"/>
                                        </p:tgtEl>
                                        <p:attrNameLst>
                                          <p:attrName>style.color</p:attrName>
                                        </p:attrNameLst>
                                      </p:cBhvr>
                                      <p:by>
                                        <p:hsl h="7200000" s="0" l="0"/>
                                      </p:by>
                                    </p:animClr>
                                    <p:animClr clrSpc="hsl" dir="cw">
                                      <p:cBhvr>
                                        <p:cTn id="32" dur="500" fill="hold"/>
                                        <p:tgtEl>
                                          <p:spTgt spid="4"/>
                                        </p:tgtEl>
                                        <p:attrNameLst>
                                          <p:attrName>fillcolor</p:attrName>
                                        </p:attrNameLst>
                                      </p:cBhvr>
                                      <p:by>
                                        <p:hsl h="7200000" s="0" l="0"/>
                                      </p:by>
                                    </p:animClr>
                                    <p:animClr clrSpc="hsl" dir="cw">
                                      <p:cBhvr>
                                        <p:cTn id="33" dur="500" fill="hold"/>
                                        <p:tgtEl>
                                          <p:spTgt spid="4"/>
                                        </p:tgtEl>
                                        <p:attrNameLst>
                                          <p:attrName>stroke.color</p:attrName>
                                        </p:attrNameLst>
                                      </p:cBhvr>
                                      <p:by>
                                        <p:hsl h="7200000" s="0" l="0"/>
                                      </p:by>
                                    </p:animClr>
                                    <p:set>
                                      <p:cBhvr>
                                        <p:cTn id="34" dur="500" fill="hold"/>
                                        <p:tgtEl>
                                          <p:spTgt spid="4"/>
                                        </p:tgtEl>
                                        <p:attrNameLst>
                                          <p:attrName>fill.type</p:attrName>
                                        </p:attrNameLst>
                                      </p:cBhvr>
                                      <p:to>
                                        <p:strVal val="solid"/>
                                      </p:to>
                                    </p:set>
                                  </p:childTnLst>
                                </p:cTn>
                              </p:par>
                              <p:par>
                                <p:cTn id="35" presetID="2" presetClass="entr" presetSubtype="8"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1000" fill="hold"/>
                                        <p:tgtEl>
                                          <p:spTgt spid="7"/>
                                        </p:tgtEl>
                                        <p:attrNameLst>
                                          <p:attrName>ppt_x</p:attrName>
                                        </p:attrNameLst>
                                      </p:cBhvr>
                                      <p:tavLst>
                                        <p:tav tm="0">
                                          <p:val>
                                            <p:strVal val="0-#ppt_w/2"/>
                                          </p:val>
                                        </p:tav>
                                        <p:tav tm="100000">
                                          <p:val>
                                            <p:strVal val="#ppt_x"/>
                                          </p:val>
                                        </p:tav>
                                      </p:tavLst>
                                    </p:anim>
                                    <p:anim calcmode="lin" valueType="num">
                                      <p:cBhvr additive="base">
                                        <p:cTn id="3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39" fill="hold" display="0">
                  <p:stCondLst>
                    <p:cond delay="indefinite"/>
                  </p:stCondLst>
                  <p:endCondLst>
                    <p:cond evt="onStopAudio" delay="0">
                      <p:tgtEl>
                        <p:sldTgt/>
                      </p:tgtEl>
                    </p:cond>
                  </p:endCondLst>
                </p:cTn>
                <p:tgtEl>
                  <p:spTgt spid="9"/>
                </p:tgtEl>
              </p:cMediaNode>
            </p:audio>
          </p:childTnLst>
        </p:cTn>
      </p:par>
    </p:tnLst>
    <p:bldLst>
      <p:bldP spid="3" grpId="0" animBg="1"/>
      <p:bldP spid="3" grpId="1" animBg="1"/>
      <p:bldP spid="4" grpId="0" animBg="1"/>
      <p:bldP spid="4" grpId="1" animBg="1"/>
      <p:bldP spid="6"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8728" y="379186"/>
            <a:ext cx="11644394" cy="7478970"/>
          </a:xfrm>
          <a:prstGeom prst="rect">
            <a:avLst/>
          </a:prstGeom>
        </p:spPr>
        <p:txBody>
          <a:bodyPr wrap="square">
            <a:spAutoFit/>
          </a:bodyPr>
          <a:lstStyle/>
          <a:p>
            <a:pPr algn="ctr"/>
            <a:r>
              <a:rPr lang="vi-VN" b="1" dirty="0" smtClean="0"/>
              <a:t>Cha sẽ luôn ở bên con</a:t>
            </a:r>
            <a:endParaRPr lang="vi-VN" dirty="0" smtClean="0"/>
          </a:p>
          <a:p>
            <a:r>
              <a:rPr lang="en-US" dirty="0" smtClean="0"/>
              <a:t>     </a:t>
            </a:r>
            <a:r>
              <a:rPr lang="vi-VN" dirty="0" smtClean="0"/>
              <a:t>Một trận động đất lớn xảy ra. Chỉ trong vòng </a:t>
            </a:r>
            <a:r>
              <a:rPr lang="en-US" dirty="0" err="1" smtClean="0"/>
              <a:t>bốn</a:t>
            </a:r>
            <a:r>
              <a:rPr lang="vi-VN" dirty="0" smtClean="0"/>
              <a:t> phút, nó đã san bằng thành phố. Giữa cơn hỗn loạn đó, một người cha chạy vội đến trường học của con. Ông bàng hoàng, lặng đi vì ngôi trường chỉ còn là một đống </a:t>
            </a:r>
            <a:r>
              <a:rPr lang="en-US" dirty="0" err="1" smtClean="0"/>
              <a:t>đổ</a:t>
            </a:r>
            <a:r>
              <a:rPr lang="en-US" dirty="0" smtClean="0"/>
              <a:t> </a:t>
            </a:r>
            <a:r>
              <a:rPr lang="en-US" dirty="0" err="1" smtClean="0"/>
              <a:t>nát</a:t>
            </a:r>
            <a:r>
              <a:rPr lang="vi-VN" dirty="0" smtClean="0"/>
              <a:t>. Rồi ông nhớ lại lời hứa với con: “Dù có chuyện gì xảy ra, cha cũng sẽ luôn ở bên con.”.</a:t>
            </a:r>
          </a:p>
          <a:p>
            <a:r>
              <a:rPr lang="en-US" dirty="0" smtClean="0"/>
              <a:t>    </a:t>
            </a:r>
            <a:r>
              <a:rPr lang="vi-VN" dirty="0" smtClean="0"/>
              <a:t>Ông cố nhớ lại vị trí lớp học của con, chạy đến đó và ra sức đào bới. Mọi người kéo ông ra và an ủi:</a:t>
            </a:r>
          </a:p>
          <a:p>
            <a:r>
              <a:rPr lang="en-US" dirty="0" smtClean="0"/>
              <a:t>    </a:t>
            </a:r>
            <a:r>
              <a:rPr lang="vi-VN" dirty="0" smtClean="0"/>
              <a:t>- Muộn quá rồi! Bác không làm được gì nữa đâu!</a:t>
            </a:r>
          </a:p>
          <a:p>
            <a:r>
              <a:rPr lang="en-US" dirty="0" smtClean="0"/>
              <a:t>     </a:t>
            </a:r>
            <a:r>
              <a:rPr lang="vi-VN" dirty="0" smtClean="0"/>
              <a:t>Nhưng với ai, ông cũng chỉ có một câu hỏi: “Bác có giúp tôi không?”, rồi tiếp tục đào bới. Nhiều người bắt đầu đào bới cùng ông.</a:t>
            </a:r>
          </a:p>
          <a:p>
            <a:r>
              <a:rPr lang="en-US" dirty="0" smtClean="0"/>
              <a:t>     </a:t>
            </a:r>
            <a:r>
              <a:rPr lang="vi-VN" dirty="0" smtClean="0"/>
              <a:t>Nhiều giờ trôi qua. Đến khi lật một mảng tường lớn lên, người cha bỗng nghe thấy tiếng con trai. Mừng quá, ông gọi to tên cậu bé. Có tiếng đáp lại: “Cha ơi, con ở đây!”. Mọi người cùng ào đến. Bức tường đổ đã tạo ra một khoảng trống nhỏ nên bọn trẻ còn sống.</a:t>
            </a:r>
          </a:p>
          <a:p>
            <a:r>
              <a:rPr lang="en-US" dirty="0" smtClean="0"/>
              <a:t>     </a:t>
            </a:r>
            <a:r>
              <a:rPr lang="vi-VN" dirty="0" smtClean="0"/>
              <a:t>Bọn trẻ được cứu thoát. Cậu con trai ôm chầm lấy cha:</a:t>
            </a:r>
          </a:p>
          <a:p>
            <a:r>
              <a:rPr lang="en-US" dirty="0" smtClean="0"/>
              <a:t>      </a:t>
            </a:r>
            <a:r>
              <a:rPr lang="vi-VN" dirty="0" smtClean="0"/>
              <a:t>- Cha ơi! Con đã bảo các bạn là nhất định cha sẽ cứu con và các bạn mà! </a:t>
            </a:r>
          </a:p>
          <a:p>
            <a:r>
              <a:rPr lang="en-US" dirty="0" smtClean="0"/>
              <a:t>                                                                                         </a:t>
            </a:r>
            <a:r>
              <a:rPr lang="vi-VN" dirty="0" smtClean="0"/>
              <a:t>Theo báo </a:t>
            </a:r>
            <a:r>
              <a:rPr lang="vi-VN" i="1" dirty="0" smtClean="0"/>
              <a:t>Tuổi trẻ</a:t>
            </a:r>
            <a:r>
              <a:rPr lang="vi-VN" dirty="0" smtClean="0"/>
              <a:t> (Thanh Giang dịch)</a:t>
            </a:r>
          </a:p>
          <a:p>
            <a:r>
              <a:rPr lang="vi-VN" dirty="0" smtClean="0"/>
              <a:t/>
            </a:r>
            <a:br>
              <a:rPr lang="vi-VN" dirty="0" smtClean="0"/>
            </a:br>
            <a:r>
              <a:rPr lang="vi-VN" dirty="0" smtClean="0"/>
              <a:t/>
            </a:r>
            <a:br>
              <a:rPr lang="vi-VN" dirty="0" smtClean="0"/>
            </a:br>
            <a:endParaRPr lang="en-US" dirty="0"/>
          </a:p>
        </p:txBody>
      </p:sp>
    </p:spTree>
    <p:extLst>
      <p:ext uri="{BB962C8B-B14F-4D97-AF65-F5344CB8AC3E}">
        <p14:creationId xmlns:p14="http://schemas.microsoft.com/office/powerpoint/2010/main" val="21972973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50" y="188640"/>
            <a:ext cx="11665296" cy="6408712"/>
          </a:xfrm>
          <a:prstGeom prst="rect">
            <a:avLst/>
          </a:prstGeom>
        </p:spPr>
      </p:pic>
    </p:spTree>
    <p:extLst>
      <p:ext uri="{BB962C8B-B14F-4D97-AF65-F5344CB8AC3E}">
        <p14:creationId xmlns:p14="http://schemas.microsoft.com/office/powerpoint/2010/main" val="77074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306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7" name="Rectangle 6"/>
          <p:cNvSpPr/>
          <p:nvPr/>
        </p:nvSpPr>
        <p:spPr>
          <a:xfrm>
            <a:off x="151606" y="1232386"/>
            <a:ext cx="11049000" cy="4939814"/>
          </a:xfrm>
          <a:prstGeom prst="rect">
            <a:avLst/>
          </a:prstGeom>
        </p:spPr>
        <p:txBody>
          <a:bodyPr wrap="square">
            <a:spAutoFit/>
          </a:bodyPr>
          <a:lstStyle/>
          <a:p>
            <a:pPr>
              <a:lnSpc>
                <a:spcPct val="125000"/>
              </a:lnSpc>
            </a:pPr>
            <a:r>
              <a:rPr lang="en-US" sz="3600" b="1" dirty="0" smtClean="0">
                <a:solidFill>
                  <a:srgbClr val="0000FF"/>
                </a:solidFill>
                <a:latin typeface="Times New Roman" pitchFamily="18" charset="0"/>
                <a:cs typeface="Times New Roman" pitchFamily="18" charset="0"/>
              </a:rPr>
              <a:t>1. </a:t>
            </a:r>
            <a:r>
              <a:rPr lang="en-US" sz="3600" b="1" dirty="0" err="1" smtClean="0">
                <a:solidFill>
                  <a:srgbClr val="0000FF"/>
                </a:solidFill>
                <a:latin typeface="Times New Roman" pitchFamily="18" charset="0"/>
                <a:cs typeface="Times New Roman" pitchFamily="18" charset="0"/>
              </a:rPr>
              <a:t>Chuyện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gì</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xảy</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ra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với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ngôi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trường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của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cậu</a:t>
            </a:r>
            <a:r>
              <a:rPr lang="en-US" sz="3600" b="1" dirty="0" smtClean="0">
                <a:solidFill>
                  <a:srgbClr val="0000FF"/>
                </a:solidFill>
                <a:latin typeface="Times New Roman" pitchFamily="18" charset="0"/>
                <a:cs typeface="Times New Roman" pitchFamily="18" charset="0"/>
              </a:rPr>
              <a:t> con </a:t>
            </a:r>
            <a:r>
              <a:rPr lang="en-US" sz="3600" b="1" dirty="0" err="1" smtClean="0">
                <a:solidFill>
                  <a:srgbClr val="0000FF"/>
                </a:solidFill>
                <a:latin typeface="Times New Roman" pitchFamily="18" charset="0"/>
                <a:cs typeface="Times New Roman" pitchFamily="18" charset="0"/>
              </a:rPr>
              <a:t>trai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khi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động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đất</a:t>
            </a:r>
            <a:r>
              <a:rPr lang="en-US" sz="3600" b="1" dirty="0" smtClean="0">
                <a:solidFill>
                  <a:srgbClr val="0000FF"/>
                </a:solidFill>
                <a:latin typeface="Times New Roman" pitchFamily="18" charset="0"/>
                <a:cs typeface="Times New Roman" pitchFamily="18" charset="0"/>
              </a:rPr>
              <a:t>?</a:t>
            </a:r>
            <a:endParaRPr lang="en-US" sz="3600" b="1" dirty="0">
              <a:solidFill>
                <a:srgbClr val="0000FF"/>
              </a:solidFill>
              <a:latin typeface="Times New Roman" pitchFamily="18" charset="0"/>
              <a:cs typeface="Times New Roman" pitchFamily="18" charset="0"/>
            </a:endParaRPr>
          </a:p>
          <a:p>
            <a:pPr>
              <a:lnSpc>
                <a:spcPct val="125000"/>
              </a:lnSpc>
            </a:pPr>
            <a:r>
              <a:rPr lang="en-US" sz="3600" b="1" dirty="0" smtClean="0">
                <a:solidFill>
                  <a:srgbClr val="0000FF"/>
                </a:solidFill>
                <a:latin typeface="Times New Roman" pitchFamily="18" charset="0"/>
                <a:cs typeface="Times New Roman" pitchFamily="18" charset="0"/>
              </a:rPr>
              <a:t>2. </a:t>
            </a:r>
            <a:r>
              <a:rPr lang="en-US" sz="3600" b="1" dirty="0" err="1">
                <a:solidFill>
                  <a:srgbClr val="0000FF"/>
                </a:solidFill>
                <a:latin typeface="Times New Roman" panose="02020603050405020304" pitchFamily="18" charset="0"/>
                <a:cs typeface="Times New Roman" panose="02020603050405020304" pitchFamily="18" charset="0"/>
              </a:rPr>
              <a:t>Vì</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sao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người</a:t>
            </a:r>
            <a:r>
              <a:rPr lang="en-US" sz="3600" b="1" dirty="0">
                <a:solidFill>
                  <a:srgbClr val="0000FF"/>
                </a:solidFill>
                <a:latin typeface="Times New Roman" panose="02020603050405020304" pitchFamily="18" charset="0"/>
                <a:cs typeface="Times New Roman" panose="02020603050405020304" pitchFamily="18" charset="0"/>
              </a:rPr>
              <a:t> cha </a:t>
            </a:r>
            <a:r>
              <a:rPr lang="en-US" sz="3600" b="1" dirty="0" err="1">
                <a:solidFill>
                  <a:srgbClr val="0000FF"/>
                </a:solidFill>
                <a:latin typeface="Times New Roman" panose="02020603050405020304" pitchFamily="18" charset="0"/>
                <a:cs typeface="Times New Roman" panose="02020603050405020304" pitchFamily="18" charset="0"/>
              </a:rPr>
              <a:t>quyết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tâm</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đào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bới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đống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đổ</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nát</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khi</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mọi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người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cho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rằng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không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còn</a:t>
            </a:r>
            <a:r>
              <a:rPr lang="en-US" sz="3600" b="1" dirty="0">
                <a:solidFill>
                  <a:srgbClr val="0000FF"/>
                </a:solidFill>
                <a:latin typeface="Times New Roman" panose="02020603050405020304" pitchFamily="18" charset="0"/>
                <a:cs typeface="Times New Roman" panose="02020603050405020304" pitchFamily="18" charset="0"/>
              </a:rPr>
              <a:t> hi </a:t>
            </a:r>
            <a:r>
              <a:rPr lang="en-US" sz="3600" b="1" dirty="0" err="1">
                <a:solidFill>
                  <a:srgbClr val="0000FF"/>
                </a:solidFill>
                <a:latin typeface="Times New Roman" panose="02020603050405020304" pitchFamily="18" charset="0"/>
                <a:cs typeface="Times New Roman" panose="02020603050405020304" pitchFamily="18" charset="0"/>
              </a:rPr>
              <a:t>vọng</a:t>
            </a:r>
            <a:r>
              <a:rPr lang="en-US" sz="3600" b="1" dirty="0">
                <a:solidFill>
                  <a:srgbClr val="0000FF"/>
                </a:solidFill>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a:p>
            <a:pPr>
              <a:lnSpc>
                <a:spcPct val="125000"/>
              </a:lnSpc>
            </a:pPr>
            <a:r>
              <a:rPr lang="en-US" sz="3600" b="1" dirty="0" smtClean="0">
                <a:solidFill>
                  <a:srgbClr val="0000FF"/>
                </a:solidFill>
                <a:latin typeface="Times New Roman" pitchFamily="18" charset="0"/>
                <a:cs typeface="Times New Roman" pitchFamily="18" charset="0"/>
              </a:rPr>
              <a:t>3. </a:t>
            </a:r>
            <a:r>
              <a:rPr lang="en-US" sz="3600" b="1" dirty="0" err="1">
                <a:solidFill>
                  <a:srgbClr val="0000FF"/>
                </a:solidFill>
                <a:latin typeface="Times New Roman" pitchFamily="18" charset="0"/>
                <a:cs typeface="Times New Roman" pitchFamily="18" charset="0"/>
              </a:rPr>
              <a:t>Quyết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tâm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của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người</a:t>
            </a:r>
            <a:r>
              <a:rPr lang="en-US" sz="3600" b="1" dirty="0">
                <a:solidFill>
                  <a:srgbClr val="0000FF"/>
                </a:solidFill>
                <a:latin typeface="Times New Roman" pitchFamily="18" charset="0"/>
                <a:cs typeface="Times New Roman" pitchFamily="18" charset="0"/>
              </a:rPr>
              <a:t> cha </a:t>
            </a:r>
            <a:r>
              <a:rPr lang="en-US" sz="3600" b="1" dirty="0" err="1">
                <a:solidFill>
                  <a:srgbClr val="0000FF"/>
                </a:solidFill>
                <a:latin typeface="Times New Roman" pitchFamily="18" charset="0"/>
                <a:cs typeface="Times New Roman" pitchFamily="18" charset="0"/>
              </a:rPr>
              <a:t>đã</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đem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lại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kết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quả</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gì</a:t>
            </a:r>
            <a:r>
              <a:rPr lang="en-US" sz="3600" b="1" dirty="0">
                <a:solidFill>
                  <a:srgbClr val="0000FF"/>
                </a:solidFill>
                <a:latin typeface="Times New Roman" pitchFamily="18" charset="0"/>
                <a:cs typeface="Times New Roman" pitchFamily="18" charset="0"/>
              </a:rPr>
              <a:t>?</a:t>
            </a:r>
            <a:endParaRPr lang="vi-VN" sz="3600" b="1" dirty="0">
              <a:solidFill>
                <a:srgbClr val="0000FF"/>
              </a:solidFill>
              <a:latin typeface="Times New Roman" pitchFamily="18" charset="0"/>
              <a:cs typeface="Times New Roman" pitchFamily="18" charset="0"/>
            </a:endParaRPr>
          </a:p>
          <a:p>
            <a:pPr>
              <a:lnSpc>
                <a:spcPct val="125000"/>
              </a:lnSpc>
            </a:pPr>
            <a:r>
              <a:rPr lang="en-US" sz="3600" b="1" dirty="0" smtClean="0">
                <a:solidFill>
                  <a:srgbClr val="0000FF"/>
                </a:solidFill>
                <a:latin typeface="Times New Roman" pitchFamily="18" charset="0"/>
                <a:cs typeface="Times New Roman" pitchFamily="18" charset="0"/>
              </a:rPr>
              <a:t>4. Chi </a:t>
            </a:r>
            <a:r>
              <a:rPr lang="en-US" sz="3600" b="1" dirty="0" err="1" smtClean="0">
                <a:solidFill>
                  <a:srgbClr val="0000FF"/>
                </a:solidFill>
                <a:latin typeface="Times New Roman" pitchFamily="18" charset="0"/>
                <a:cs typeface="Times New Roman" pitchFamily="18" charset="0"/>
              </a:rPr>
              <a:t>tiết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nào</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cho</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thấy</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cậu</a:t>
            </a:r>
            <a:r>
              <a:rPr lang="en-US" sz="3600" b="1" dirty="0" smtClean="0">
                <a:solidFill>
                  <a:srgbClr val="0000FF"/>
                </a:solidFill>
                <a:latin typeface="Times New Roman" pitchFamily="18" charset="0"/>
                <a:cs typeface="Times New Roman" pitchFamily="18" charset="0"/>
              </a:rPr>
              <a:t> con </a:t>
            </a:r>
            <a:r>
              <a:rPr lang="en-US" sz="3600" b="1" dirty="0" err="1" smtClean="0">
                <a:solidFill>
                  <a:srgbClr val="0000FF"/>
                </a:solidFill>
                <a:latin typeface="Times New Roman" pitchFamily="18" charset="0"/>
                <a:cs typeface="Times New Roman" pitchFamily="18" charset="0"/>
              </a:rPr>
              <a:t>trai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rất</a:t>
            </a:r>
            <a:r>
              <a:rPr lang="en-US" sz="3600" b="1" dirty="0" smtClean="0">
                <a:solidFill>
                  <a:srgbClr val="0000FF"/>
                </a:solidFill>
                <a:latin typeface="Times New Roman" pitchFamily="18" charset="0"/>
                <a:cs typeface="Times New Roman" pitchFamily="18" charset="0"/>
              </a:rPr>
              <a:t> tin </a:t>
            </a:r>
            <a:r>
              <a:rPr lang="en-US" sz="3600" b="1" dirty="0" err="1" smtClean="0">
                <a:solidFill>
                  <a:srgbClr val="0000FF"/>
                </a:solidFill>
                <a:latin typeface="Times New Roman" pitchFamily="18" charset="0"/>
                <a:cs typeface="Times New Roman" pitchFamily="18" charset="0"/>
              </a:rPr>
              <a:t>tưởng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vào</a:t>
            </a:r>
            <a:r>
              <a:rPr lang="en-US" sz="3600" b="1" dirty="0" smtClean="0">
                <a:solidFill>
                  <a:srgbClr val="0000FF"/>
                </a:solidFill>
                <a:latin typeface="Times New Roman" pitchFamily="18" charset="0"/>
                <a:cs typeface="Times New Roman" pitchFamily="18" charset="0"/>
              </a:rPr>
              <a:t> cha </a:t>
            </a:r>
            <a:r>
              <a:rPr lang="en-US" sz="3600" b="1" dirty="0" err="1" smtClean="0">
                <a:solidFill>
                  <a:srgbClr val="0000FF"/>
                </a:solidFill>
                <a:latin typeface="Times New Roman" pitchFamily="18" charset="0"/>
                <a:cs typeface="Times New Roman" pitchFamily="18" charset="0"/>
              </a:rPr>
              <a:t>của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mình</a:t>
            </a:r>
            <a:r>
              <a:rPr lang="en-US" sz="3600" b="1" dirty="0" smtClean="0">
                <a:solidFill>
                  <a:srgbClr val="0000FF"/>
                </a:solidFill>
                <a:latin typeface="Times New Roman" pitchFamily="18" charset="0"/>
                <a:cs typeface="Times New Roman" pitchFamily="18" charset="0"/>
              </a:rPr>
              <a:t>? </a:t>
            </a:r>
            <a:endParaRPr lang="vi-VN" sz="3600" b="1" dirty="0">
              <a:solidFill>
                <a:srgbClr val="0000FF"/>
              </a:solidFill>
              <a:latin typeface="Times New Roman" pitchFamily="18" charset="0"/>
              <a:cs typeface="Times New Roman" pitchFamily="18" charset="0"/>
            </a:endParaRPr>
          </a:p>
        </p:txBody>
      </p:sp>
      <p:sp>
        <p:nvSpPr>
          <p:cNvPr id="8" name="Rectangle 7"/>
          <p:cNvSpPr/>
          <p:nvPr/>
        </p:nvSpPr>
        <p:spPr>
          <a:xfrm>
            <a:off x="3656806" y="228600"/>
            <a:ext cx="3733801" cy="830997"/>
          </a:xfrm>
          <a:prstGeom prst="rect">
            <a:avLst/>
          </a:prstGeom>
          <a:solidFill>
            <a:schemeClr val="accent5">
              <a:lumMod val="50000"/>
            </a:schemeClr>
          </a:solidFill>
          <a:ln w="57150">
            <a:solidFill>
              <a:srgbClr val="FF9AA2"/>
            </a:solidFill>
          </a:ln>
        </p:spPr>
        <p:txBody>
          <a:bodyPr wrap="square" lIns="91440" tIns="45720" rIns="91440" bIns="45720">
            <a:spAutoFit/>
          </a:bodyPr>
          <a:lstStyle/>
          <a:p>
            <a:pPr algn="ctr"/>
            <a:r>
              <a:rPr lang="en-US" sz="4800" b="1" dirty="0" err="1" smtClean="0">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Đọc</a:t>
            </a:r>
            <a:r>
              <a:rPr lang="en-US" sz="4800" b="1" dirty="0" smtClean="0">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smtClean="0">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hiểu</a:t>
            </a:r>
            <a:endParaRPr lang="en-US" sz="4800" b="1" dirty="0">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738555087"/>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93" y="152400"/>
            <a:ext cx="12433816" cy="695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5406" y="428604"/>
            <a:ext cx="11887200" cy="2031325"/>
          </a:xfrm>
          <a:prstGeom prst="rect">
            <a:avLst/>
          </a:prstGeom>
          <a:solidFill>
            <a:srgbClr val="FFBAD7"/>
          </a:solidFill>
          <a:ln>
            <a:solidFill>
              <a:srgbClr val="0000FF"/>
            </a:solidFill>
          </a:ln>
        </p:spPr>
        <p:txBody>
          <a:bodyPr wrap="square">
            <a:spAutoFit/>
          </a:bodyPr>
          <a:lstStyle/>
          <a:p>
            <a:pPr algn="ctr"/>
            <a:endParaRPr lang="en-US" sz="3600" b="1" dirty="0" smtClean="0">
              <a:solidFill>
                <a:srgbClr val="0000FF"/>
              </a:solidFill>
              <a:latin typeface="Times New Roman" pitchFamily="18" charset="0"/>
              <a:cs typeface="Times New Roman" pitchFamily="18" charset="0"/>
            </a:endParaRPr>
          </a:p>
          <a:p>
            <a:pPr>
              <a:lnSpc>
                <a:spcPct val="125000"/>
              </a:lnSpc>
            </a:pPr>
            <a:r>
              <a:rPr lang="en-US" sz="3600" b="1" dirty="0" smtClean="0">
                <a:solidFill>
                  <a:srgbClr val="FF0000"/>
                </a:solidFill>
                <a:latin typeface="Times New Roman" pitchFamily="18" charset="0"/>
                <a:cs typeface="Times New Roman" pitchFamily="18" charset="0"/>
              </a:rPr>
              <a:t>1</a:t>
            </a:r>
            <a:r>
              <a:rPr lang="en-US" sz="3600" b="1" dirty="0" smtClean="0">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Chuyện</a:t>
            </a:r>
            <a:r>
              <a:rPr lang="en-US" sz="3600" b="1" dirty="0" smtClean="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gì</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xảy</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ra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với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ngôi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trường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của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cậu</a:t>
            </a:r>
            <a:r>
              <a:rPr lang="en-US" sz="3600" b="1" dirty="0">
                <a:solidFill>
                  <a:srgbClr val="0000FF"/>
                </a:solidFill>
                <a:latin typeface="Times New Roman" pitchFamily="18" charset="0"/>
                <a:cs typeface="Times New Roman" pitchFamily="18" charset="0"/>
              </a:rPr>
              <a:t> con </a:t>
            </a:r>
            <a:r>
              <a:rPr lang="en-US" sz="3600" b="1" dirty="0" err="1">
                <a:solidFill>
                  <a:srgbClr val="0000FF"/>
                </a:solidFill>
                <a:latin typeface="Times New Roman" pitchFamily="18" charset="0"/>
                <a:cs typeface="Times New Roman" pitchFamily="18" charset="0"/>
              </a:rPr>
              <a:t>trai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khi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động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đất</a:t>
            </a:r>
            <a:r>
              <a:rPr lang="en-US" sz="3600" b="1"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23572121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4566" y="188640"/>
            <a:ext cx="11538489" cy="6480720"/>
          </a:xfrm>
          <a:prstGeom prst="rect">
            <a:avLst/>
          </a:prstGeom>
        </p:spPr>
      </p:pic>
    </p:spTree>
    <p:extLst>
      <p:ext uri="{BB962C8B-B14F-4D97-AF65-F5344CB8AC3E}">
        <p14:creationId xmlns:p14="http://schemas.microsoft.com/office/powerpoint/2010/main" val="338992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0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sp>
        <p:nvSpPr>
          <p:cNvPr id="4" name="Speech Bubble: Rectangle with Corners Rounded 7">
            <a:extLst>
              <a:ext uri="{FF2B5EF4-FFF2-40B4-BE49-F238E27FC236}">
                <a16:creationId xmlns="" xmlns:a16="http://schemas.microsoft.com/office/drawing/2014/main" id="{0667024D-077C-41FB-84FC-D91D5651A194}"/>
              </a:ext>
            </a:extLst>
          </p:cNvPr>
          <p:cNvSpPr/>
          <p:nvPr/>
        </p:nvSpPr>
        <p:spPr>
          <a:xfrm>
            <a:off x="0" y="0"/>
            <a:ext cx="11999862" cy="1990577"/>
          </a:xfrm>
          <a:prstGeom prst="wedgeRoundRectCallout">
            <a:avLst>
              <a:gd name="adj1" fmla="val 75921"/>
              <a:gd name="adj2" fmla="val 45045"/>
              <a:gd name="adj3" fmla="val 16667"/>
            </a:avLst>
          </a:prstGeom>
          <a:solidFill>
            <a:srgbClr val="E2F0CC"/>
          </a:solidFill>
          <a:ln>
            <a:noFill/>
          </a:ln>
        </p:spPr>
        <p:style>
          <a:lnRef idx="1">
            <a:schemeClr val="accent5"/>
          </a:lnRef>
          <a:fillRef idx="2">
            <a:schemeClr val="accent5"/>
          </a:fillRef>
          <a:effectRef idx="1">
            <a:schemeClr val="accent5"/>
          </a:effectRef>
          <a:fontRef idx="minor">
            <a:schemeClr val="dk1"/>
          </a:fontRef>
        </p:style>
        <p:txBody>
          <a:bodyPr rtlCol="0" anchor="ctr"/>
          <a:lstStyle/>
          <a:p>
            <a:r>
              <a:rPr lang="en-US" sz="4000" b="1" dirty="0">
                <a:solidFill>
                  <a:srgbClr val="FF0000"/>
                </a:solidFill>
                <a:latin typeface="Times New Roman" panose="02020603050405020304" pitchFamily="18" charset="0"/>
                <a:cs typeface="Times New Roman" panose="02020603050405020304" pitchFamily="18" charset="0"/>
              </a:rPr>
              <a:t>2</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Vì</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sao</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người</a:t>
            </a:r>
            <a:r>
              <a:rPr lang="en-US" sz="4000" b="1" dirty="0" smtClean="0">
                <a:solidFill>
                  <a:srgbClr val="0000FF"/>
                </a:solidFill>
                <a:latin typeface="Times New Roman" panose="02020603050405020304" pitchFamily="18" charset="0"/>
                <a:cs typeface="Times New Roman" panose="02020603050405020304" pitchFamily="18" charset="0"/>
              </a:rPr>
              <a:t> cha </a:t>
            </a:r>
            <a:r>
              <a:rPr lang="en-US" sz="4000" b="1" dirty="0" err="1" smtClean="0">
                <a:solidFill>
                  <a:srgbClr val="0000FF"/>
                </a:solidFill>
                <a:latin typeface="Times New Roman" panose="02020603050405020304" pitchFamily="18" charset="0"/>
                <a:cs typeface="Times New Roman" panose="02020603050405020304" pitchFamily="18" charset="0"/>
              </a:rPr>
              <a:t>quyết</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tâm</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đào</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bới</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đống</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đổ</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nát</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khi</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mọi</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người</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cho</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rằng</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không</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còn</a:t>
            </a:r>
            <a:r>
              <a:rPr lang="en-US" sz="4000" b="1" dirty="0" smtClean="0">
                <a:solidFill>
                  <a:srgbClr val="0000FF"/>
                </a:solidFill>
                <a:latin typeface="Times New Roman" panose="02020603050405020304" pitchFamily="18" charset="0"/>
                <a:cs typeface="Times New Roman" panose="02020603050405020304" pitchFamily="18" charset="0"/>
              </a:rPr>
              <a:t> hi </a:t>
            </a:r>
            <a:r>
              <a:rPr lang="en-US" sz="4000" b="1" dirty="0" err="1" smtClean="0">
                <a:solidFill>
                  <a:srgbClr val="0000FF"/>
                </a:solidFill>
                <a:latin typeface="Times New Roman" panose="02020603050405020304" pitchFamily="18" charset="0"/>
                <a:cs typeface="Times New Roman" panose="02020603050405020304" pitchFamily="18" charset="0"/>
              </a:rPr>
              <a:t>vọng</a:t>
            </a:r>
            <a:r>
              <a:rPr lang="en-US" sz="4000" b="1" dirty="0" smtClean="0">
                <a:solidFill>
                  <a:srgbClr val="0000FF"/>
                </a:solidFill>
                <a:latin typeface="Times New Roman" panose="02020603050405020304" pitchFamily="18" charset="0"/>
                <a:cs typeface="Times New Roman" panose="02020603050405020304" pitchFamily="18" charset="0"/>
              </a:rPr>
              <a:t>?</a:t>
            </a:r>
            <a:endParaRPr lang="en-US" sz="4000" dirty="0">
              <a:solidFill>
                <a:srgbClr val="0000FF"/>
              </a:solidFill>
              <a:latin typeface="Times New Roman" panose="02020603050405020304" pitchFamily="18" charset="0"/>
              <a:cs typeface="Times New Roman" panose="02020603050405020304" pitchFamily="18" charset="0"/>
            </a:endParaRPr>
          </a:p>
        </p:txBody>
      </p:sp>
      <p:sp>
        <p:nvSpPr>
          <p:cNvPr id="6" name="1">
            <a:extLst>
              <a:ext uri="{FF2B5EF4-FFF2-40B4-BE49-F238E27FC236}">
                <a16:creationId xmlns="" xmlns:a16="http://schemas.microsoft.com/office/drawing/2014/main" id="{A98ECE88-115D-4A1D-8452-F943FF1AC741}"/>
              </a:ext>
            </a:extLst>
          </p:cNvPr>
          <p:cNvSpPr/>
          <p:nvPr/>
        </p:nvSpPr>
        <p:spPr>
          <a:xfrm>
            <a:off x="63553" y="3356992"/>
            <a:ext cx="3871413" cy="3272408"/>
          </a:xfrm>
          <a:prstGeom prst="roundRect">
            <a:avLst/>
          </a:prstGeom>
          <a:solidFill>
            <a:srgbClr val="FF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00FF"/>
                </a:solidFill>
                <a:latin typeface="Times New Roman" panose="02020603050405020304" pitchFamily="18" charset="0"/>
                <a:cs typeface="Times New Roman" panose="02020603050405020304" pitchFamily="18" charset="0"/>
              </a:rPr>
              <a:t>A</a:t>
            </a:r>
            <a:r>
              <a:rPr lang="en-US" sz="3600" b="1" dirty="0" smtClean="0">
                <a:solidFill>
                  <a:srgbClr val="002060"/>
                </a:solidFill>
                <a:latin typeface="Times New Roman" panose="02020603050405020304" pitchFamily="18" charset="0"/>
                <a:cs typeface="Times New Roman" panose="02020603050405020304" pitchFamily="18" charset="0"/>
              </a:rPr>
              <a:t>.</a:t>
            </a:r>
          </a:p>
          <a:p>
            <a:r>
              <a:rPr lang="vi-VN" sz="36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Vì</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ông</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yêu</a:t>
            </a:r>
            <a:r>
              <a:rPr lang="en-US" sz="3500" b="1" dirty="0" smtClean="0">
                <a:solidFill>
                  <a:schemeClr val="tx1"/>
                </a:solidFill>
                <a:latin typeface="Times New Roman" pitchFamily="18" charset="0"/>
                <a:cs typeface="Times New Roman" pitchFamily="18" charset="0"/>
              </a:rPr>
              <a:t> con, </a:t>
            </a:r>
            <a:r>
              <a:rPr lang="en-US" sz="3500" b="1" dirty="0" err="1" smtClean="0">
                <a:solidFill>
                  <a:schemeClr val="tx1"/>
                </a:solidFill>
                <a:latin typeface="Times New Roman" pitchFamily="18" charset="0"/>
                <a:cs typeface="Times New Roman" pitchFamily="18" charset="0"/>
              </a:rPr>
              <a:t>đã</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hứa</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sẽ</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luôn</a:t>
            </a:r>
            <a:r>
              <a:rPr lang="en-US" sz="3500" b="1" dirty="0" smtClean="0">
                <a:solidFill>
                  <a:schemeClr val="tx1"/>
                </a:solidFill>
                <a:latin typeface="Times New Roman" pitchFamily="18" charset="0"/>
                <a:cs typeface="Times New Roman" pitchFamily="18" charset="0"/>
              </a:rPr>
              <a:t> ở </a:t>
            </a:r>
            <a:r>
              <a:rPr lang="en-US" sz="3500" b="1" dirty="0" err="1" smtClean="0">
                <a:solidFill>
                  <a:schemeClr val="tx1"/>
                </a:solidFill>
                <a:latin typeface="Times New Roman" pitchFamily="18" charset="0"/>
                <a:cs typeface="Times New Roman" pitchFamily="18" charset="0"/>
              </a:rPr>
              <a:t>bên</a:t>
            </a:r>
            <a:r>
              <a:rPr lang="en-US" sz="3500" b="1" dirty="0" smtClean="0">
                <a:solidFill>
                  <a:schemeClr val="tx1"/>
                </a:solidFill>
                <a:latin typeface="Times New Roman" pitchFamily="18" charset="0"/>
                <a:cs typeface="Times New Roman" pitchFamily="18" charset="0"/>
              </a:rPr>
              <a:t> con </a:t>
            </a:r>
            <a:r>
              <a:rPr lang="en-US" sz="3500" b="1" dirty="0" err="1" smtClean="0">
                <a:solidFill>
                  <a:schemeClr val="tx1"/>
                </a:solidFill>
                <a:latin typeface="Times New Roman" pitchFamily="18" charset="0"/>
                <a:cs typeface="Times New Roman" pitchFamily="18" charset="0"/>
              </a:rPr>
              <a:t>dù</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có</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chuyện</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gì</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xảy</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ra.</a:t>
            </a:r>
            <a:endParaRPr lang="vi-VN" sz="3500" b="1" dirty="0">
              <a:solidFill>
                <a:schemeClr val="tx1"/>
              </a:solidFill>
              <a:latin typeface="Times New Roman" pitchFamily="18" charset="0"/>
              <a:cs typeface="Times New Roman" pitchFamily="18" charset="0"/>
            </a:endParaRPr>
          </a:p>
        </p:txBody>
      </p:sp>
      <p:sp>
        <p:nvSpPr>
          <p:cNvPr id="8" name="2">
            <a:extLst>
              <a:ext uri="{FF2B5EF4-FFF2-40B4-BE49-F238E27FC236}">
                <a16:creationId xmlns="" xmlns:a16="http://schemas.microsoft.com/office/drawing/2014/main" id="{88E5E567-B90E-4275-AC51-C8D58F3AA2A7}"/>
              </a:ext>
            </a:extLst>
          </p:cNvPr>
          <p:cNvSpPr/>
          <p:nvPr/>
        </p:nvSpPr>
        <p:spPr>
          <a:xfrm>
            <a:off x="4067141" y="3475732"/>
            <a:ext cx="4044289" cy="3153667"/>
          </a:xfrm>
          <a:prstGeom prst="roundRect">
            <a:avLst/>
          </a:prstGeom>
          <a:solidFill>
            <a:srgbClr val="FF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00FF"/>
                </a:solidFill>
                <a:latin typeface="Times New Roman" panose="02020603050405020304" pitchFamily="18" charset="0"/>
                <a:cs typeface="Times New Roman" panose="02020603050405020304" pitchFamily="18" charset="0"/>
              </a:rPr>
              <a:t>B</a:t>
            </a:r>
            <a:r>
              <a:rPr lang="en-US" sz="3600" b="1" dirty="0" smtClean="0">
                <a:solidFill>
                  <a:srgbClr val="002060"/>
                </a:solidFill>
                <a:latin typeface="Times New Roman" panose="02020603050405020304" pitchFamily="18" charset="0"/>
                <a:cs typeface="Times New Roman" panose="02020603050405020304" pitchFamily="18" charset="0"/>
              </a:rPr>
              <a:t>.</a:t>
            </a:r>
            <a:r>
              <a:rPr lang="vi-VN" sz="3600" b="1" dirty="0">
                <a:solidFill>
                  <a:schemeClr val="tx1"/>
                </a:solidFill>
                <a:latin typeface="Times New Roman" pitchFamily="18" charset="0"/>
                <a:cs typeface="Times New Roman" pitchFamily="18" charset="0"/>
              </a:rPr>
              <a:t> </a:t>
            </a:r>
            <a:endParaRPr lang="en-US" sz="3600" b="1" dirty="0" smtClean="0">
              <a:solidFill>
                <a:schemeClr val="tx1"/>
              </a:solidFill>
              <a:latin typeface="Times New Roman" pitchFamily="18" charset="0"/>
              <a:cs typeface="Times New Roman" pitchFamily="18" charset="0"/>
            </a:endParaRPr>
          </a:p>
          <a:p>
            <a:r>
              <a:rPr lang="en-US" sz="36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Vì</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ông</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biết</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chắc</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rằng</a:t>
            </a:r>
            <a:r>
              <a:rPr lang="en-US" sz="3500" b="1" dirty="0" smtClean="0">
                <a:solidFill>
                  <a:schemeClr val="tx1"/>
                </a:solidFill>
                <a:latin typeface="Times New Roman" pitchFamily="18" charset="0"/>
                <a:cs typeface="Times New Roman" pitchFamily="18" charset="0"/>
              </a:rPr>
              <a:t> con </a:t>
            </a:r>
            <a:r>
              <a:rPr lang="en-US" sz="3500" b="1" dirty="0" err="1" smtClean="0">
                <a:solidFill>
                  <a:schemeClr val="tx1"/>
                </a:solidFill>
                <a:latin typeface="Times New Roman" pitchFamily="18" charset="0"/>
                <a:cs typeface="Times New Roman" pitchFamily="18" charset="0"/>
              </a:rPr>
              <a:t>trai</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ông</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và</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các</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bạn</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của</a:t>
            </a:r>
            <a:r>
              <a:rPr lang="en-US" sz="3500" b="1" dirty="0" smtClean="0">
                <a:solidFill>
                  <a:schemeClr val="tx1"/>
                </a:solidFill>
                <a:latin typeface="Times New Roman" pitchFamily="18" charset="0"/>
                <a:cs typeface="Times New Roman" pitchFamily="18" charset="0"/>
              </a:rPr>
              <a:t> con </a:t>
            </a:r>
            <a:r>
              <a:rPr lang="en-US" sz="3500" b="1" dirty="0" err="1" smtClean="0">
                <a:solidFill>
                  <a:schemeClr val="tx1"/>
                </a:solidFill>
                <a:latin typeface="Times New Roman" pitchFamily="18" charset="0"/>
                <a:cs typeface="Times New Roman" pitchFamily="18" charset="0"/>
              </a:rPr>
              <a:t>vẫn</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còn</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sống</a:t>
            </a:r>
            <a:r>
              <a:rPr lang="en-US" sz="3500" b="1" dirty="0" smtClean="0">
                <a:solidFill>
                  <a:schemeClr val="tx1"/>
                </a:solidFill>
                <a:latin typeface="Times New Roman" pitchFamily="18" charset="0"/>
                <a:cs typeface="Times New Roman" pitchFamily="18" charset="0"/>
              </a:rPr>
              <a:t>.</a:t>
            </a:r>
            <a:endParaRPr lang="vi-VN" sz="3500" b="1" dirty="0">
              <a:solidFill>
                <a:schemeClr val="tx1"/>
              </a:solidFill>
              <a:latin typeface="Times New Roman" pitchFamily="18" charset="0"/>
              <a:cs typeface="Times New Roman" pitchFamily="18" charset="0"/>
            </a:endParaRPr>
          </a:p>
        </p:txBody>
      </p:sp>
      <p:sp>
        <p:nvSpPr>
          <p:cNvPr id="10" name="3">
            <a:extLst>
              <a:ext uri="{FF2B5EF4-FFF2-40B4-BE49-F238E27FC236}">
                <a16:creationId xmlns="" xmlns:a16="http://schemas.microsoft.com/office/drawing/2014/main" id="{64E263D4-FF99-4115-A750-399C550760EE}"/>
              </a:ext>
            </a:extLst>
          </p:cNvPr>
          <p:cNvSpPr/>
          <p:nvPr/>
        </p:nvSpPr>
        <p:spPr>
          <a:xfrm>
            <a:off x="8255445" y="3547741"/>
            <a:ext cx="3816425" cy="3049611"/>
          </a:xfrm>
          <a:prstGeom prst="roundRect">
            <a:avLst/>
          </a:prstGeom>
          <a:solidFill>
            <a:srgbClr val="FF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00FF"/>
                </a:solidFill>
                <a:latin typeface="Times New Roman" panose="02020603050405020304" pitchFamily="18" charset="0"/>
                <a:cs typeface="Times New Roman" panose="02020603050405020304" pitchFamily="18" charset="0"/>
              </a:rPr>
              <a:t>C</a:t>
            </a:r>
            <a:r>
              <a:rPr lang="en-US" sz="3600" b="1" dirty="0" smtClean="0">
                <a:solidFill>
                  <a:srgbClr val="002060"/>
                </a:solidFill>
                <a:latin typeface="Times New Roman" panose="02020603050405020304" pitchFamily="18" charset="0"/>
                <a:cs typeface="Times New Roman" panose="02020603050405020304" pitchFamily="18" charset="0"/>
              </a:rPr>
              <a:t>.</a:t>
            </a:r>
          </a:p>
          <a:p>
            <a:r>
              <a:rPr lang="en-US" sz="3600" b="1" dirty="0" smtClean="0">
                <a:solidFill>
                  <a:srgbClr val="002060"/>
                </a:solidFill>
                <a:latin typeface="Times New Roman" panose="02020603050405020304" pitchFamily="18" charset="0"/>
                <a:cs typeface="Times New Roman" panose="02020603050405020304" pitchFamily="18" charset="0"/>
              </a:rPr>
              <a:t> </a:t>
            </a:r>
            <a:r>
              <a:rPr lang="en-US" sz="3500" b="1" dirty="0" err="1" smtClean="0">
                <a:solidFill>
                  <a:schemeClr val="tx1"/>
                </a:solidFill>
                <a:latin typeface="Times New Roman" pitchFamily="18" charset="0"/>
                <a:cs typeface="Times New Roman" pitchFamily="18" charset="0"/>
              </a:rPr>
              <a:t>Vì</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mọi</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người</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nói</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với</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ông</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rằng</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mọi</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việc</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vẫn</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chưa</a:t>
            </a:r>
            <a:r>
              <a:rPr lang="en-US" sz="3500" b="1" dirty="0" smtClean="0">
                <a:solidFill>
                  <a:schemeClr val="tx1"/>
                </a:solidFill>
                <a:latin typeface="Times New Roman" pitchFamily="18" charset="0"/>
                <a:cs typeface="Times New Roman" pitchFamily="18" charset="0"/>
              </a:rPr>
              <a:t> </a:t>
            </a:r>
            <a:r>
              <a:rPr lang="en-US" sz="3500" b="1" dirty="0" err="1" smtClean="0">
                <a:solidFill>
                  <a:schemeClr val="tx1"/>
                </a:solidFill>
                <a:latin typeface="Times New Roman" pitchFamily="18" charset="0"/>
                <a:cs typeface="Times New Roman" pitchFamily="18" charset="0"/>
              </a:rPr>
              <a:t>muộn</a:t>
            </a:r>
            <a:r>
              <a:rPr lang="en-US" sz="3500" b="1" dirty="0" smtClean="0">
                <a:solidFill>
                  <a:schemeClr val="tx1"/>
                </a:solidFill>
                <a:latin typeface="Times New Roman" pitchFamily="18" charset="0"/>
                <a:cs typeface="Times New Roman" pitchFamily="18" charset="0"/>
              </a:rPr>
              <a:t>.</a:t>
            </a:r>
            <a:endParaRPr lang="vi-VN" sz="35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3598687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mph" presetSubtype="0" fill="hold" grpId="1" nodeType="clickEffect">
                                  <p:stCondLst>
                                    <p:cond delay="0"/>
                                  </p:stCondLst>
                                  <p:childTnLst>
                                    <p:animClr clrSpc="hsl" dir="cw">
                                      <p:cBhvr override="childStyle">
                                        <p:cTn id="19" dur="500" fill="hold"/>
                                        <p:tgtEl>
                                          <p:spTgt spid="6"/>
                                        </p:tgtEl>
                                        <p:attrNameLst>
                                          <p:attrName>style.color</p:attrName>
                                        </p:attrNameLst>
                                      </p:cBhvr>
                                      <p:by>
                                        <p:hsl h="7200000" s="0" l="0"/>
                                      </p:by>
                                    </p:animClr>
                                    <p:animClr clrSpc="hsl" dir="cw">
                                      <p:cBhvr>
                                        <p:cTn id="20" dur="500" fill="hold"/>
                                        <p:tgtEl>
                                          <p:spTgt spid="6"/>
                                        </p:tgtEl>
                                        <p:attrNameLst>
                                          <p:attrName>fillcolor</p:attrName>
                                        </p:attrNameLst>
                                      </p:cBhvr>
                                      <p:by>
                                        <p:hsl h="7200000" s="0" l="0"/>
                                      </p:by>
                                    </p:animClr>
                                    <p:animClr clrSpc="hsl" dir="cw">
                                      <p:cBhvr>
                                        <p:cTn id="21" dur="500" fill="hold"/>
                                        <p:tgtEl>
                                          <p:spTgt spid="6"/>
                                        </p:tgtEl>
                                        <p:attrNameLst>
                                          <p:attrName>stroke.color</p:attrName>
                                        </p:attrNameLst>
                                      </p:cBhvr>
                                      <p:by>
                                        <p:hsl h="7200000" s="0" l="0"/>
                                      </p:by>
                                    </p:animClr>
                                    <p:set>
                                      <p:cBhvr>
                                        <p:cTn id="22" dur="500" fill="hold"/>
                                        <p:tgtEl>
                                          <p:spTgt spid="6"/>
                                        </p:tgtEl>
                                        <p:attrNameLst>
                                          <p:attrName>fill.type</p:attrName>
                                        </p:attrNameLst>
                                      </p:cBhvr>
                                      <p:to>
                                        <p:strVal val="solid"/>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afterEffect">
                                  <p:stCondLst>
                                    <p:cond delay="0"/>
                                  </p:stCondLst>
                                  <p:childTnLst>
                                    <p:animClr clrSpc="rgb" dir="cw">
                                      <p:cBhvr>
                                        <p:cTn id="27" dur="500" fill="hold"/>
                                        <p:tgtEl>
                                          <p:spTgt spid="8"/>
                                        </p:tgtEl>
                                        <p:attrNameLst>
                                          <p:attrName>fillcolor</p:attrName>
                                        </p:attrNameLst>
                                      </p:cBhvr>
                                      <p:to>
                                        <a:srgbClr val="FFFF00"/>
                                      </p:to>
                                    </p:animClr>
                                    <p:set>
                                      <p:cBhvr>
                                        <p:cTn id="28" dur="500" fill="hold"/>
                                        <p:tgtEl>
                                          <p:spTgt spid="8"/>
                                        </p:tgtEl>
                                        <p:attrNameLst>
                                          <p:attrName>fill.type</p:attrName>
                                        </p:attrNameLst>
                                      </p:cBhvr>
                                      <p:to>
                                        <p:strVal val="solid"/>
                                      </p:to>
                                    </p:set>
                                    <p:set>
                                      <p:cBhvr>
                                        <p:cTn id="29" dur="50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afterEffect">
                                  <p:stCondLst>
                                    <p:cond delay="0"/>
                                  </p:stCondLst>
                                  <p:childTnLst>
                                    <p:animClr clrSpc="rgb" dir="cw">
                                      <p:cBhvr>
                                        <p:cTn id="34" dur="500" fill="hold"/>
                                        <p:tgtEl>
                                          <p:spTgt spid="10"/>
                                        </p:tgtEl>
                                        <p:attrNameLst>
                                          <p:attrName>fillcolor</p:attrName>
                                        </p:attrNameLst>
                                      </p:cBhvr>
                                      <p:to>
                                        <a:srgbClr val="FFFF00"/>
                                      </p:to>
                                    </p:animClr>
                                    <p:set>
                                      <p:cBhvr>
                                        <p:cTn id="35" dur="500" fill="hold"/>
                                        <p:tgtEl>
                                          <p:spTgt spid="10"/>
                                        </p:tgtEl>
                                        <p:attrNameLst>
                                          <p:attrName>fill.type</p:attrName>
                                        </p:attrNameLst>
                                      </p:cBhvr>
                                      <p:to>
                                        <p:strVal val="solid"/>
                                      </p:to>
                                    </p:set>
                                    <p:set>
                                      <p:cBhvr>
                                        <p:cTn id="36" dur="50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childTnLst>
        </p:cTn>
      </p:par>
    </p:tnLst>
    <p:bldLst>
      <p:bldP spid="6" grpId="0" animBg="1"/>
      <p:bldP spid="6" grpId="1" animBg="1"/>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919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0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peech Bubble: Rectangle with Corners Rounded 7">
            <a:extLst>
              <a:ext uri="{FF2B5EF4-FFF2-40B4-BE49-F238E27FC236}">
                <a16:creationId xmlns="" xmlns:a16="http://schemas.microsoft.com/office/drawing/2014/main" id="{0667024D-077C-41FB-84FC-D91D5651A194}"/>
              </a:ext>
            </a:extLst>
          </p:cNvPr>
          <p:cNvSpPr/>
          <p:nvPr/>
        </p:nvSpPr>
        <p:spPr>
          <a:xfrm>
            <a:off x="118542" y="145176"/>
            <a:ext cx="11872574" cy="1968853"/>
          </a:xfrm>
          <a:prstGeom prst="wedgeRoundRectCallout">
            <a:avLst>
              <a:gd name="adj1" fmla="val 49489"/>
              <a:gd name="adj2" fmla="val 12196"/>
              <a:gd name="adj3" fmla="val 16667"/>
            </a:avLst>
          </a:prstGeom>
          <a:solidFill>
            <a:srgbClr val="E2F0CC"/>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spcBef>
                <a:spcPts val="600"/>
              </a:spcBef>
            </a:pPr>
            <a:r>
              <a:rPr lang="en-US" sz="4400" b="1" dirty="0" smtClean="0">
                <a:solidFill>
                  <a:srgbClr val="FF0000"/>
                </a:solidFill>
                <a:latin typeface="Times New Roman" pitchFamily="18" charset="0"/>
                <a:cs typeface="Times New Roman" pitchFamily="18" charset="0"/>
              </a:rPr>
              <a:t>3. </a:t>
            </a:r>
            <a:r>
              <a:rPr lang="en-US" sz="4200" b="1" dirty="0" err="1" smtClean="0">
                <a:solidFill>
                  <a:srgbClr val="0000FF"/>
                </a:solidFill>
                <a:latin typeface="Times New Roman" pitchFamily="18" charset="0"/>
                <a:cs typeface="Times New Roman" pitchFamily="18" charset="0"/>
              </a:rPr>
              <a:t>Quyết</a:t>
            </a:r>
            <a:r>
              <a:rPr lang="en-US" sz="4200" b="1" dirty="0" smtClean="0">
                <a:solidFill>
                  <a:srgbClr val="0000FF"/>
                </a:solidFill>
                <a:latin typeface="Times New Roman" pitchFamily="18" charset="0"/>
                <a:cs typeface="Times New Roman" pitchFamily="18" charset="0"/>
              </a:rPr>
              <a:t> </a:t>
            </a:r>
            <a:r>
              <a:rPr lang="en-US" sz="4200" b="1" dirty="0" err="1" smtClean="0">
                <a:solidFill>
                  <a:srgbClr val="0000FF"/>
                </a:solidFill>
                <a:latin typeface="Times New Roman" pitchFamily="18" charset="0"/>
                <a:cs typeface="Times New Roman" pitchFamily="18" charset="0"/>
              </a:rPr>
              <a:t>tâm</a:t>
            </a:r>
            <a:r>
              <a:rPr lang="en-US" sz="4200" b="1" dirty="0" smtClean="0">
                <a:solidFill>
                  <a:srgbClr val="0000FF"/>
                </a:solidFill>
                <a:latin typeface="Times New Roman" pitchFamily="18" charset="0"/>
                <a:cs typeface="Times New Roman" pitchFamily="18" charset="0"/>
              </a:rPr>
              <a:t> </a:t>
            </a:r>
            <a:r>
              <a:rPr lang="en-US" sz="4200" b="1" dirty="0" err="1" smtClean="0">
                <a:solidFill>
                  <a:srgbClr val="0000FF"/>
                </a:solidFill>
                <a:latin typeface="Times New Roman" pitchFamily="18" charset="0"/>
                <a:cs typeface="Times New Roman" pitchFamily="18" charset="0"/>
              </a:rPr>
              <a:t>của</a:t>
            </a:r>
            <a:r>
              <a:rPr lang="en-US" sz="4200" b="1" dirty="0" smtClean="0">
                <a:solidFill>
                  <a:srgbClr val="0000FF"/>
                </a:solidFill>
                <a:latin typeface="Times New Roman" pitchFamily="18" charset="0"/>
                <a:cs typeface="Times New Roman" pitchFamily="18" charset="0"/>
              </a:rPr>
              <a:t> </a:t>
            </a:r>
            <a:r>
              <a:rPr lang="en-US" sz="4200" b="1" dirty="0" err="1" smtClean="0">
                <a:solidFill>
                  <a:srgbClr val="0000FF"/>
                </a:solidFill>
                <a:latin typeface="Times New Roman" pitchFamily="18" charset="0"/>
                <a:cs typeface="Times New Roman" pitchFamily="18" charset="0"/>
              </a:rPr>
              <a:t>người</a:t>
            </a:r>
            <a:r>
              <a:rPr lang="en-US" sz="4200" b="1" dirty="0" smtClean="0">
                <a:solidFill>
                  <a:srgbClr val="0000FF"/>
                </a:solidFill>
                <a:latin typeface="Times New Roman" pitchFamily="18" charset="0"/>
                <a:cs typeface="Times New Roman" pitchFamily="18" charset="0"/>
              </a:rPr>
              <a:t> cha </a:t>
            </a:r>
            <a:r>
              <a:rPr lang="en-US" sz="4200" b="1" dirty="0" err="1" smtClean="0">
                <a:solidFill>
                  <a:srgbClr val="0000FF"/>
                </a:solidFill>
                <a:latin typeface="Times New Roman" pitchFamily="18" charset="0"/>
                <a:cs typeface="Times New Roman" pitchFamily="18" charset="0"/>
              </a:rPr>
              <a:t>đã</a:t>
            </a:r>
            <a:r>
              <a:rPr lang="en-US" sz="4200" b="1" dirty="0" smtClean="0">
                <a:solidFill>
                  <a:srgbClr val="0000FF"/>
                </a:solidFill>
                <a:latin typeface="Times New Roman" pitchFamily="18" charset="0"/>
                <a:cs typeface="Times New Roman" pitchFamily="18" charset="0"/>
              </a:rPr>
              <a:t> </a:t>
            </a:r>
            <a:r>
              <a:rPr lang="en-US" sz="4200" b="1" dirty="0" err="1" smtClean="0">
                <a:solidFill>
                  <a:srgbClr val="0000FF"/>
                </a:solidFill>
                <a:latin typeface="Times New Roman" pitchFamily="18" charset="0"/>
                <a:cs typeface="Times New Roman" pitchFamily="18" charset="0"/>
              </a:rPr>
              <a:t>đem</a:t>
            </a:r>
            <a:r>
              <a:rPr lang="en-US" sz="4200" b="1" dirty="0" smtClean="0">
                <a:solidFill>
                  <a:srgbClr val="0000FF"/>
                </a:solidFill>
                <a:latin typeface="Times New Roman" pitchFamily="18" charset="0"/>
                <a:cs typeface="Times New Roman" pitchFamily="18" charset="0"/>
              </a:rPr>
              <a:t> </a:t>
            </a:r>
            <a:r>
              <a:rPr lang="en-US" sz="4200" b="1" dirty="0" err="1" smtClean="0">
                <a:solidFill>
                  <a:srgbClr val="0000FF"/>
                </a:solidFill>
                <a:latin typeface="Times New Roman" pitchFamily="18" charset="0"/>
                <a:cs typeface="Times New Roman" pitchFamily="18" charset="0"/>
              </a:rPr>
              <a:t>lại</a:t>
            </a:r>
            <a:r>
              <a:rPr lang="en-US" sz="4200" b="1" dirty="0" smtClean="0">
                <a:solidFill>
                  <a:srgbClr val="0000FF"/>
                </a:solidFill>
                <a:latin typeface="Times New Roman" pitchFamily="18" charset="0"/>
                <a:cs typeface="Times New Roman" pitchFamily="18" charset="0"/>
              </a:rPr>
              <a:t> </a:t>
            </a:r>
            <a:r>
              <a:rPr lang="en-US" sz="4200" b="1" dirty="0" err="1" smtClean="0">
                <a:solidFill>
                  <a:srgbClr val="0000FF"/>
                </a:solidFill>
                <a:latin typeface="Times New Roman" pitchFamily="18" charset="0"/>
                <a:cs typeface="Times New Roman" pitchFamily="18" charset="0"/>
              </a:rPr>
              <a:t>kết</a:t>
            </a:r>
            <a:r>
              <a:rPr lang="en-US" sz="4200" b="1" dirty="0" smtClean="0">
                <a:solidFill>
                  <a:srgbClr val="0000FF"/>
                </a:solidFill>
                <a:latin typeface="Times New Roman" pitchFamily="18" charset="0"/>
                <a:cs typeface="Times New Roman" pitchFamily="18" charset="0"/>
              </a:rPr>
              <a:t> </a:t>
            </a:r>
            <a:r>
              <a:rPr lang="en-US" sz="4200" b="1" dirty="0" err="1" smtClean="0">
                <a:solidFill>
                  <a:srgbClr val="0000FF"/>
                </a:solidFill>
                <a:latin typeface="Times New Roman" pitchFamily="18" charset="0"/>
                <a:cs typeface="Times New Roman" pitchFamily="18" charset="0"/>
              </a:rPr>
              <a:t>quả</a:t>
            </a:r>
            <a:r>
              <a:rPr lang="en-US" sz="4200" b="1" dirty="0" smtClean="0">
                <a:solidFill>
                  <a:srgbClr val="0000FF"/>
                </a:solidFill>
                <a:latin typeface="Times New Roman" pitchFamily="18" charset="0"/>
                <a:cs typeface="Times New Roman" pitchFamily="18" charset="0"/>
              </a:rPr>
              <a:t> </a:t>
            </a:r>
            <a:r>
              <a:rPr lang="en-US" sz="4200" b="1" dirty="0" err="1" smtClean="0">
                <a:solidFill>
                  <a:srgbClr val="0000FF"/>
                </a:solidFill>
                <a:latin typeface="Times New Roman" pitchFamily="18" charset="0"/>
                <a:cs typeface="Times New Roman" pitchFamily="18" charset="0"/>
              </a:rPr>
              <a:t>gì</a:t>
            </a:r>
            <a:r>
              <a:rPr lang="en-US" sz="4200" b="1" dirty="0" smtClean="0">
                <a:solidFill>
                  <a:srgbClr val="0000FF"/>
                </a:solidFill>
                <a:latin typeface="Times New Roman" pitchFamily="18" charset="0"/>
                <a:cs typeface="Times New Roman" pitchFamily="18" charset="0"/>
              </a:rPr>
              <a:t>?</a:t>
            </a:r>
            <a:endParaRPr lang="vi-VN" sz="4200" b="1" dirty="0">
              <a:solidFill>
                <a:srgbClr val="0000FF"/>
              </a:solidFill>
              <a:latin typeface="Times New Roman" pitchFamily="18" charset="0"/>
              <a:cs typeface="Times New Roman" pitchFamily="18" charset="0"/>
            </a:endParaRPr>
          </a:p>
        </p:txBody>
      </p:sp>
      <p:sp>
        <p:nvSpPr>
          <p:cNvPr id="5" name="1">
            <a:extLst>
              <a:ext uri="{FF2B5EF4-FFF2-40B4-BE49-F238E27FC236}">
                <a16:creationId xmlns="" xmlns:a16="http://schemas.microsoft.com/office/drawing/2014/main" id="{A98ECE88-115D-4A1D-8452-F943FF1AC741}"/>
              </a:ext>
            </a:extLst>
          </p:cNvPr>
          <p:cNvSpPr/>
          <p:nvPr/>
        </p:nvSpPr>
        <p:spPr>
          <a:xfrm>
            <a:off x="7695406" y="3671214"/>
            <a:ext cx="4295710" cy="3035087"/>
          </a:xfrm>
          <a:prstGeom prst="roundRect">
            <a:avLst/>
          </a:prstGeom>
          <a:solidFill>
            <a:srgbClr val="FF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400" b="1" dirty="0" smtClean="0">
                <a:solidFill>
                  <a:srgbClr val="0000FF"/>
                </a:solidFill>
                <a:latin typeface="Times New Roman" panose="02020603050405020304" pitchFamily="18" charset="0"/>
                <a:cs typeface="Times New Roman" panose="02020603050405020304" pitchFamily="18" charset="0"/>
              </a:rPr>
              <a:t>                </a:t>
            </a:r>
          </a:p>
          <a:p>
            <a:r>
              <a:rPr lang="en-US" sz="3400" b="1" dirty="0">
                <a:solidFill>
                  <a:srgbClr val="0000FF"/>
                </a:solidFill>
                <a:latin typeface="Times New Roman" panose="02020603050405020304" pitchFamily="18" charset="0"/>
                <a:cs typeface="Times New Roman" panose="02020603050405020304" pitchFamily="18" charset="0"/>
              </a:rPr>
              <a:t> </a:t>
            </a:r>
            <a:r>
              <a:rPr lang="en-US" sz="3400" b="1" dirty="0" smtClean="0">
                <a:solidFill>
                  <a:srgbClr val="0000FF"/>
                </a:solidFill>
                <a:latin typeface="Times New Roman" panose="02020603050405020304" pitchFamily="18" charset="0"/>
                <a:cs typeface="Times New Roman" panose="02020603050405020304" pitchFamily="18" charset="0"/>
              </a:rPr>
              <a:t>              C</a:t>
            </a:r>
            <a:r>
              <a:rPr lang="en-US" sz="3400" b="1" dirty="0" smtClean="0">
                <a:solidFill>
                  <a:srgbClr val="002060"/>
                </a:solidFill>
                <a:latin typeface="Times New Roman" panose="02020603050405020304" pitchFamily="18" charset="0"/>
                <a:cs typeface="Times New Roman" panose="02020603050405020304" pitchFamily="18" charset="0"/>
              </a:rPr>
              <a:t>.</a:t>
            </a:r>
            <a:r>
              <a:rPr lang="vi-VN" sz="3400" b="1" dirty="0" smtClean="0">
                <a:solidFill>
                  <a:schemeClr val="tx1"/>
                </a:solidFill>
                <a:latin typeface="Times New Roman" pitchFamily="18" charset="0"/>
                <a:cs typeface="Times New Roman" pitchFamily="18" charset="0"/>
              </a:rPr>
              <a:t> </a:t>
            </a:r>
            <a:endParaRPr lang="en-US" sz="3400" b="1" dirty="0" smtClean="0">
              <a:solidFill>
                <a:schemeClr val="tx1"/>
              </a:solidFill>
              <a:latin typeface="Times New Roman" pitchFamily="18" charset="0"/>
              <a:cs typeface="Times New Roman" pitchFamily="18" charset="0"/>
            </a:endParaRPr>
          </a:p>
          <a:p>
            <a:r>
              <a:rPr lang="en-US" sz="3600" b="1" dirty="0" err="1" smtClean="0">
                <a:solidFill>
                  <a:schemeClr val="tx1"/>
                </a:solidFill>
                <a:latin typeface="Times New Roman" pitchFamily="18" charset="0"/>
                <a:cs typeface="Times New Roman" pitchFamily="18" charset="0"/>
              </a:rPr>
              <a:t>Ông</a:t>
            </a:r>
            <a:r>
              <a:rPr lang="en-US" sz="3600" b="1" dirty="0" smtClean="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tìm</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được</a:t>
            </a:r>
            <a:r>
              <a:rPr lang="en-US" sz="3600" b="1" dirty="0">
                <a:solidFill>
                  <a:schemeClr val="tx1"/>
                </a:solidFill>
                <a:latin typeface="Times New Roman" pitchFamily="18" charset="0"/>
                <a:cs typeface="Times New Roman" pitchFamily="18" charset="0"/>
              </a:rPr>
              <a:t> con </a:t>
            </a:r>
            <a:r>
              <a:rPr lang="en-US" sz="3600" b="1" dirty="0" err="1">
                <a:solidFill>
                  <a:schemeClr val="tx1"/>
                </a:solidFill>
                <a:latin typeface="Times New Roman" pitchFamily="18" charset="0"/>
                <a:cs typeface="Times New Roman" pitchFamily="18" charset="0"/>
              </a:rPr>
              <a:t>trai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và</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các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bạn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của</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cậu</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bé</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tất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cả</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vẫn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còn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sống</a:t>
            </a:r>
            <a:r>
              <a:rPr lang="en-US" sz="3600" b="1" dirty="0">
                <a:solidFill>
                  <a:schemeClr val="tx1"/>
                </a:solidFill>
                <a:latin typeface="Times New Roman" pitchFamily="18" charset="0"/>
                <a:cs typeface="Times New Roman" pitchFamily="18" charset="0"/>
              </a:rPr>
              <a:t>.</a:t>
            </a:r>
            <a:endParaRPr lang="vi-VN" sz="3600" b="1" dirty="0">
              <a:solidFill>
                <a:schemeClr val="tx1"/>
              </a:solidFill>
              <a:latin typeface="Times New Roman" pitchFamily="18" charset="0"/>
              <a:cs typeface="Times New Roman" pitchFamily="18" charset="0"/>
            </a:endParaRPr>
          </a:p>
          <a:p>
            <a:pPr algn="ctr">
              <a:spcBef>
                <a:spcPts val="600"/>
              </a:spcBef>
            </a:pPr>
            <a:endParaRPr lang="en-US" sz="3200" b="1" dirty="0" smtClean="0">
              <a:solidFill>
                <a:schemeClr val="tx1"/>
              </a:solidFill>
              <a:latin typeface="Times New Roman" pitchFamily="18" charset="0"/>
              <a:cs typeface="Times New Roman" pitchFamily="18" charset="0"/>
            </a:endParaRPr>
          </a:p>
        </p:txBody>
      </p:sp>
      <p:sp>
        <p:nvSpPr>
          <p:cNvPr id="6" name="2">
            <a:extLst>
              <a:ext uri="{FF2B5EF4-FFF2-40B4-BE49-F238E27FC236}">
                <a16:creationId xmlns="" xmlns:a16="http://schemas.microsoft.com/office/drawing/2014/main" id="{88E5E567-B90E-4275-AC51-C8D58F3AA2A7}"/>
              </a:ext>
            </a:extLst>
          </p:cNvPr>
          <p:cNvSpPr/>
          <p:nvPr/>
        </p:nvSpPr>
        <p:spPr>
          <a:xfrm>
            <a:off x="3823620" y="3672695"/>
            <a:ext cx="3581400" cy="3033606"/>
          </a:xfrm>
          <a:prstGeom prst="roundRect">
            <a:avLst/>
          </a:prstGeom>
          <a:solidFill>
            <a:srgbClr val="FF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3600" b="1" dirty="0" smtClean="0">
                <a:solidFill>
                  <a:srgbClr val="0000FF"/>
                </a:solidFill>
                <a:latin typeface="Times New Roman" panose="02020603050405020304" pitchFamily="18" charset="0"/>
                <a:cs typeface="Times New Roman" panose="02020603050405020304" pitchFamily="18" charset="0"/>
              </a:rPr>
              <a:t>B.</a:t>
            </a:r>
            <a:r>
              <a:rPr lang="vi-VN" sz="3600" b="1" dirty="0" smtClean="0">
                <a:solidFill>
                  <a:schemeClr val="tx1"/>
                </a:solidFill>
                <a:latin typeface="Times New Roman" pitchFamily="18" charset="0"/>
                <a:cs typeface="Times New Roman" pitchFamily="18" charset="0"/>
              </a:rPr>
              <a:t> </a:t>
            </a:r>
            <a:endParaRPr lang="en-US" sz="3600" b="1" dirty="0" smtClean="0">
              <a:solidFill>
                <a:schemeClr val="tx1"/>
              </a:solidFill>
              <a:latin typeface="Times New Roman" pitchFamily="18" charset="0"/>
              <a:cs typeface="Times New Roman" pitchFamily="18" charset="0"/>
            </a:endParaRPr>
          </a:p>
          <a:p>
            <a:pPr>
              <a:spcBef>
                <a:spcPts val="600"/>
              </a:spcBef>
            </a:pPr>
            <a:r>
              <a:rPr lang="en-US" sz="3600" b="1" dirty="0" err="1" smtClean="0">
                <a:solidFill>
                  <a:prstClr val="black"/>
                </a:solidFill>
                <a:latin typeface="Times New Roman" pitchFamily="18" charset="0"/>
                <a:cs typeface="Times New Roman" pitchFamily="18" charset="0"/>
              </a:rPr>
              <a:t>Ông</a:t>
            </a:r>
            <a:r>
              <a:rPr lang="en-US" sz="3600" b="1" dirty="0" smtClean="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chỉ</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tìm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được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mình</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cậu</a:t>
            </a:r>
            <a:r>
              <a:rPr lang="en-US" sz="3600" b="1" dirty="0">
                <a:solidFill>
                  <a:prstClr val="black"/>
                </a:solidFill>
                <a:latin typeface="Times New Roman" pitchFamily="18" charset="0"/>
                <a:cs typeface="Times New Roman" pitchFamily="18" charset="0"/>
              </a:rPr>
              <a:t> con </a:t>
            </a:r>
            <a:r>
              <a:rPr lang="en-US" sz="3600" b="1" dirty="0" err="1">
                <a:solidFill>
                  <a:prstClr val="black"/>
                </a:solidFill>
                <a:latin typeface="Times New Roman" pitchFamily="18" charset="0"/>
                <a:cs typeface="Times New Roman" pitchFamily="18" charset="0"/>
              </a:rPr>
              <a:t>trai</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bé</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nhỏ</a:t>
            </a:r>
            <a:r>
              <a:rPr lang="en-US" sz="3600" b="1" dirty="0">
                <a:solidFill>
                  <a:prstClr val="black"/>
                </a:solidFill>
                <a:latin typeface="Times New Roman" pitchFamily="18" charset="0"/>
                <a:cs typeface="Times New Roman" pitchFamily="18" charset="0"/>
              </a:rPr>
              <a:t>.</a:t>
            </a:r>
            <a:endParaRPr lang="en-US" sz="3600" b="1" dirty="0" smtClean="0">
              <a:solidFill>
                <a:schemeClr val="tx1"/>
              </a:solidFill>
              <a:latin typeface="Times New Roman" pitchFamily="18" charset="0"/>
              <a:cs typeface="Times New Roman" pitchFamily="18" charset="0"/>
            </a:endParaRPr>
          </a:p>
        </p:txBody>
      </p:sp>
      <p:sp>
        <p:nvSpPr>
          <p:cNvPr id="7" name="4">
            <a:extLst>
              <a:ext uri="{FF2B5EF4-FFF2-40B4-BE49-F238E27FC236}">
                <a16:creationId xmlns="" xmlns:a16="http://schemas.microsoft.com/office/drawing/2014/main" id="{00BEFBB1-525B-415D-8E45-ADCB8FD217EA}"/>
              </a:ext>
            </a:extLst>
          </p:cNvPr>
          <p:cNvSpPr/>
          <p:nvPr/>
        </p:nvSpPr>
        <p:spPr>
          <a:xfrm>
            <a:off x="60096" y="3645024"/>
            <a:ext cx="3590341" cy="3061277"/>
          </a:xfrm>
          <a:prstGeom prst="roundRect">
            <a:avLst/>
          </a:prstGeom>
          <a:solidFill>
            <a:srgbClr val="FF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3600" b="1" dirty="0">
                <a:solidFill>
                  <a:srgbClr val="0000FF"/>
                </a:solidFill>
                <a:latin typeface="Times New Roman" panose="02020603050405020304" pitchFamily="18" charset="0"/>
                <a:cs typeface="Times New Roman" panose="02020603050405020304" pitchFamily="18" charset="0"/>
              </a:rPr>
              <a:t>A</a:t>
            </a:r>
            <a:r>
              <a:rPr lang="en-US" sz="3600" b="1" dirty="0" smtClean="0">
                <a:solidFill>
                  <a:srgbClr val="0000FF"/>
                </a:solidFill>
                <a:latin typeface="Times New Roman" panose="02020603050405020304" pitchFamily="18" charset="0"/>
                <a:cs typeface="Times New Roman" panose="02020603050405020304" pitchFamily="18" charset="0"/>
              </a:rPr>
              <a:t>.</a:t>
            </a:r>
            <a:r>
              <a:rPr lang="en-US" sz="3600" b="1" dirty="0" smtClean="0">
                <a:solidFill>
                  <a:schemeClr val="tx1"/>
                </a:solidFill>
                <a:latin typeface="Times New Roman" panose="02020603050405020304" pitchFamily="18" charset="0"/>
                <a:cs typeface="Times New Roman" panose="02020603050405020304" pitchFamily="18" charset="0"/>
              </a:rPr>
              <a:t> </a:t>
            </a:r>
          </a:p>
          <a:p>
            <a:pPr>
              <a:spcBef>
                <a:spcPts val="600"/>
              </a:spcBef>
            </a:pPr>
            <a:r>
              <a:rPr lang="en-US" sz="3600" b="1" dirty="0" err="1" smtClean="0">
                <a:solidFill>
                  <a:schemeClr val="tx1"/>
                </a:solidFill>
                <a:latin typeface="Times New Roman" panose="02020603050405020304" pitchFamily="18" charset="0"/>
                <a:cs typeface="Times New Roman" panose="02020603050405020304" pitchFamily="18" charset="0"/>
              </a:rPr>
              <a:t>Ông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không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tìm</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được</a:t>
            </a:r>
            <a:r>
              <a:rPr lang="en-US" sz="3600" b="1" dirty="0" smtClean="0">
                <a:solidFill>
                  <a:schemeClr val="tx1"/>
                </a:solidFill>
                <a:latin typeface="Times New Roman" panose="02020603050405020304" pitchFamily="18" charset="0"/>
                <a:cs typeface="Times New Roman" panose="02020603050405020304" pitchFamily="18" charset="0"/>
              </a:rPr>
              <a:t> con </a:t>
            </a:r>
            <a:r>
              <a:rPr lang="en-US" sz="3600" b="1" dirty="0" err="1" smtClean="0">
                <a:solidFill>
                  <a:schemeClr val="tx1"/>
                </a:solidFill>
                <a:latin typeface="Times New Roman" panose="02020603050405020304" pitchFamily="18" charset="0"/>
                <a:cs typeface="Times New Roman" panose="02020603050405020304" pitchFamily="18" charset="0"/>
              </a:rPr>
              <a:t>trai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và</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các</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bạn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của</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cậu</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bé</a:t>
            </a:r>
            <a:r>
              <a:rPr lang="en-US" sz="3600" b="1" dirty="0" smtClean="0">
                <a:solidFill>
                  <a:schemeClr val="tx1"/>
                </a:solidFill>
                <a:latin typeface="Times New Roman" panose="02020603050405020304" pitchFamily="18" charset="0"/>
                <a:cs typeface="Times New Roman" panose="02020603050405020304" pitchFamily="18" charset="0"/>
              </a:rPr>
              <a:t>.</a:t>
            </a:r>
            <a:endParaRPr lang="vi-VN" sz="36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04514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1000"/>
                                        <p:tgtEl>
                                          <p:spTgt spid="6"/>
                                        </p:tgtEl>
                                      </p:cBhvr>
                                    </p:animEffect>
                                  </p:childTnLst>
                                </p:cTn>
                              </p:par>
                            </p:childTnLst>
                          </p:cTn>
                        </p:par>
                        <p:par>
                          <p:cTn id="12" fill="hold">
                            <p:stCondLst>
                              <p:cond delay="2000"/>
                            </p:stCondLst>
                            <p:childTnLst>
                              <p:par>
                                <p:cTn id="13" presetID="21"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mph" presetSubtype="0" fill="hold" grpId="1" nodeType="clickEffect">
                                  <p:stCondLst>
                                    <p:cond delay="0"/>
                                  </p:stCondLst>
                                  <p:childTnLst>
                                    <p:animClr clrSpc="hsl" dir="cw">
                                      <p:cBhvr override="childStyle">
                                        <p:cTn id="19" dur="500" fill="hold"/>
                                        <p:tgtEl>
                                          <p:spTgt spid="5"/>
                                        </p:tgtEl>
                                        <p:attrNameLst>
                                          <p:attrName>style.color</p:attrName>
                                        </p:attrNameLst>
                                      </p:cBhvr>
                                      <p:by>
                                        <p:hsl h="7200000" s="0" l="0"/>
                                      </p:by>
                                    </p:animClr>
                                    <p:animClr clrSpc="hsl" dir="cw">
                                      <p:cBhvr>
                                        <p:cTn id="20" dur="500" fill="hold"/>
                                        <p:tgtEl>
                                          <p:spTgt spid="5"/>
                                        </p:tgtEl>
                                        <p:attrNameLst>
                                          <p:attrName>fillcolor</p:attrName>
                                        </p:attrNameLst>
                                      </p:cBhvr>
                                      <p:by>
                                        <p:hsl h="7200000" s="0" l="0"/>
                                      </p:by>
                                    </p:animClr>
                                    <p:animClr clrSpc="hsl" dir="cw">
                                      <p:cBhvr>
                                        <p:cTn id="21" dur="500" fill="hold"/>
                                        <p:tgtEl>
                                          <p:spTgt spid="5"/>
                                        </p:tgtEl>
                                        <p:attrNameLst>
                                          <p:attrName>stroke.color</p:attrName>
                                        </p:attrNameLst>
                                      </p:cBhvr>
                                      <p:by>
                                        <p:hsl h="7200000" s="0" l="0"/>
                                      </p:by>
                                    </p:animClr>
                                    <p:set>
                                      <p:cBhvr>
                                        <p:cTn id="22" dur="500" fill="hold"/>
                                        <p:tgtEl>
                                          <p:spTgt spid="5"/>
                                        </p:tgtEl>
                                        <p:attrNameLst>
                                          <p:attrName>fill.type</p:attrName>
                                        </p:attrNameLst>
                                      </p:cBhvr>
                                      <p:to>
                                        <p:strVal val="solid"/>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afterEffect">
                                  <p:stCondLst>
                                    <p:cond delay="0"/>
                                  </p:stCondLst>
                                  <p:childTnLst>
                                    <p:animClr clrSpc="rgb" dir="cw">
                                      <p:cBhvr>
                                        <p:cTn id="27" dur="500" fill="hold"/>
                                        <p:tgtEl>
                                          <p:spTgt spid="6"/>
                                        </p:tgtEl>
                                        <p:attrNameLst>
                                          <p:attrName>fillcolor</p:attrName>
                                        </p:attrNameLst>
                                      </p:cBhvr>
                                      <p:to>
                                        <a:srgbClr val="FFFF00"/>
                                      </p:to>
                                    </p:animClr>
                                    <p:set>
                                      <p:cBhvr>
                                        <p:cTn id="28" dur="500" fill="hold"/>
                                        <p:tgtEl>
                                          <p:spTgt spid="6"/>
                                        </p:tgtEl>
                                        <p:attrNameLst>
                                          <p:attrName>fill.type</p:attrName>
                                        </p:attrNameLst>
                                      </p:cBhvr>
                                      <p:to>
                                        <p:strVal val="solid"/>
                                      </p:to>
                                    </p:set>
                                    <p:set>
                                      <p:cBhvr>
                                        <p:cTn id="29" dur="500" fill="hold"/>
                                        <p:tgtEl>
                                          <p:spTgt spid="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afterEffect">
                                  <p:stCondLst>
                                    <p:cond delay="0"/>
                                  </p:stCondLst>
                                  <p:childTnLst>
                                    <p:animClr clrSpc="rgb" dir="cw">
                                      <p:cBhvr>
                                        <p:cTn id="34" dur="500" fill="hold"/>
                                        <p:tgtEl>
                                          <p:spTgt spid="7"/>
                                        </p:tgtEl>
                                        <p:attrNameLst>
                                          <p:attrName>fillcolor</p:attrName>
                                        </p:attrNameLst>
                                      </p:cBhvr>
                                      <p:to>
                                        <a:srgbClr val="FFFF00"/>
                                      </p:to>
                                    </p:animClr>
                                    <p:set>
                                      <p:cBhvr>
                                        <p:cTn id="35" dur="500" fill="hold"/>
                                        <p:tgtEl>
                                          <p:spTgt spid="7"/>
                                        </p:tgtEl>
                                        <p:attrNameLst>
                                          <p:attrName>fill.type</p:attrName>
                                        </p:attrNameLst>
                                      </p:cBhvr>
                                      <p:to>
                                        <p:strVal val="solid"/>
                                      </p:to>
                                    </p:set>
                                    <p:set>
                                      <p:cBhvr>
                                        <p:cTn id="36" dur="50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7"/>
                  </p:tgtEl>
                </p:cond>
              </p:nextCondLst>
            </p:seq>
          </p:childTnLst>
        </p:cTn>
      </p:par>
    </p:tnLst>
    <p:bldLst>
      <p:bldP spid="5" grpId="0" animBg="1"/>
      <p:bldP spid="5" grpId="1"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316&quot;/&gt;&lt;/object&gt;&lt;object type=&quot;3&quot; unique_id=&quot;10004&quot;&gt;&lt;property id=&quot;20148&quot; value=&quot;5&quot;/&gt;&lt;property id=&quot;20300&quot; value=&quot;Slide 2&quot;/&gt;&lt;property id=&quot;20307&quot; value=&quot;276&quot;/&gt;&lt;/object&gt;&lt;object type=&quot;3&quot; unique_id=&quot;10005&quot;&gt;&lt;property id=&quot;20148&quot; value=&quot;5&quot;/&gt;&lt;property id=&quot;20300&quot; value=&quot;Slide 3&quot;/&gt;&lt;property id=&quot;20307&quot; value=&quot;261&quot;/&gt;&lt;/object&gt;&lt;object type=&quot;3&quot; unique_id=&quot;10006&quot;&gt;&lt;property id=&quot;20148&quot; value=&quot;5&quot;/&gt;&lt;property id=&quot;20300&quot; value=&quot;Slide 4&quot;/&gt;&lt;property id=&quot;20307&quot; value=&quot;312&quot;/&gt;&lt;/object&gt;&lt;object type=&quot;3&quot; unique_id=&quot;10007&quot;&gt;&lt;property id=&quot;20148&quot; value=&quot;5&quot;/&gt;&lt;property id=&quot;20300&quot; value=&quot;Slide 9&quot;/&gt;&lt;property id=&quot;20307&quot; value=&quot;314&quot;/&gt;&lt;/object&gt;&lt;object type=&quot;3&quot; unique_id=&quot;10008&quot;&gt;&lt;property id=&quot;20148&quot; value=&quot;5&quot;/&gt;&lt;property id=&quot;20300&quot; value=&quot;Slide 10&quot;/&gt;&lt;property id=&quot;20307&quot; value=&quot;279&quot;/&gt;&lt;/object&gt;&lt;object type=&quot;3&quot; unique_id=&quot;10009&quot;&gt;&lt;property id=&quot;20148&quot; value=&quot;5&quot;/&gt;&lt;property id=&quot;20300&quot; value=&quot;Slide 11&quot;/&gt;&lt;property id=&quot;20307&quot; value=&quot;280&quot;/&gt;&lt;/object&gt;&lt;object type=&quot;3&quot; unique_id=&quot;10010&quot;&gt;&lt;property id=&quot;20148&quot; value=&quot;5&quot;/&gt;&lt;property id=&quot;20300&quot; value=&quot;Slide 12&quot;/&gt;&lt;property id=&quot;20307&quot; value=&quot;293&quot;/&gt;&lt;/object&gt;&lt;object type=&quot;3&quot; unique_id=&quot;10012&quot;&gt;&lt;property id=&quot;20148&quot; value=&quot;5&quot;/&gt;&lt;property id=&quot;20300&quot; value=&quot;Slide 14&quot;/&gt;&lt;property id=&quot;20307&quot; value=&quot;300&quot;/&gt;&lt;/object&gt;&lt;object type=&quot;3&quot; unique_id=&quot;10013&quot;&gt;&lt;property id=&quot;20148&quot; value=&quot;5&quot;/&gt;&lt;property id=&quot;20300&quot; value=&quot;Slide 15&quot;/&gt;&lt;property id=&quot;20307&quot; value=&quot;318&quot;/&gt;&lt;/object&gt;&lt;object type=&quot;3&quot; unique_id=&quot;10014&quot;&gt;&lt;property id=&quot;20148&quot; value=&quot;5&quot;/&gt;&lt;property id=&quot;20300&quot; value=&quot;Slide 16&quot;/&gt;&lt;property id=&quot;20307&quot; value=&quot;262&quot;/&gt;&lt;/object&gt;&lt;object type=&quot;3&quot; unique_id=&quot;10017&quot;&gt;&lt;property id=&quot;20148&quot; value=&quot;5&quot;/&gt;&lt;property id=&quot;20300&quot; value=&quot;Slide 17&quot;/&gt;&lt;property id=&quot;20307&quot; value=&quot;294&quot;/&gt;&lt;/object&gt;&lt;object type=&quot;3&quot; unique_id=&quot;10019&quot;&gt;&lt;property id=&quot;20148&quot; value=&quot;5&quot;/&gt;&lt;property id=&quot;20300&quot; value=&quot;Slide 20&quot;/&gt;&lt;property id=&quot;20307&quot; value=&quot;285&quot;/&gt;&lt;/object&gt;&lt;object type=&quot;3&quot; unique_id=&quot;10020&quot;&gt;&lt;property id=&quot;20148&quot; value=&quot;5&quot;/&gt;&lt;property id=&quot;20300&quot; value=&quot;Slide 21&quot;/&gt;&lt;property id=&quot;20307&quot; value=&quot;313&quot;/&gt;&lt;/object&gt;&lt;object type=&quot;3&quot; unique_id=&quot;10101&quot;&gt;&lt;property id=&quot;20148&quot; value=&quot;5&quot;/&gt;&lt;property id=&quot;20300&quot; value=&quot;Slide 6&quot;/&gt;&lt;property id=&quot;20307&quot; value=&quot;319&quot;/&gt;&lt;/object&gt;&lt;object type=&quot;3&quot; unique_id=&quot;10166&quot;&gt;&lt;property id=&quot;20148&quot; value=&quot;5&quot;/&gt;&lt;property id=&quot;20300&quot; value=&quot;Slide 13&quot;/&gt;&lt;property id=&quot;20307&quot; value=&quot;320&quot;/&gt;&lt;/object&gt;&lt;object type=&quot;3&quot; unique_id=&quot;10322&quot;&gt;&lt;property id=&quot;20148&quot; value=&quot;5&quot;/&gt;&lt;property id=&quot;20300&quot; value=&quot;Slide 18&quot;/&gt;&lt;property id=&quot;20307&quot; value=&quot;322&quot;/&gt;&lt;/object&gt;&lt;object type=&quot;3&quot; unique_id=&quot;10323&quot;&gt;&lt;property id=&quot;20148&quot; value=&quot;5&quot;/&gt;&lt;property id=&quot;20300&quot; value=&quot;Slide 22&quot;/&gt;&lt;property id=&quot;20307&quot; value=&quot;321&quot;/&gt;&lt;/object&gt;&lt;object type=&quot;3&quot; unique_id=&quot;10392&quot;&gt;&lt;property id=&quot;20148&quot; value=&quot;5&quot;/&gt;&lt;property id=&quot;20300&quot; value=&quot;Slide 23&quot;/&gt;&lt;property id=&quot;20307&quot; value=&quot;323&quot;/&gt;&lt;/object&gt;&lt;object type=&quot;3&quot; unique_id=&quot;10601&quot;&gt;&lt;property id=&quot;20148&quot; value=&quot;5&quot;/&gt;&lt;property id=&quot;20300&quot; value=&quot;Slide 19&quot;/&gt;&lt;property id=&quot;20307&quot; value=&quot;329&quot;/&gt;&lt;/object&gt;&lt;object type=&quot;3&quot; unique_id=&quot;10748&quot;&gt;&lt;property id=&quot;20148&quot; value=&quot;5&quot;/&gt;&lt;property id=&quot;20300&quot; value=&quot;Slide 5&quot;/&gt;&lt;property id=&quot;20307&quot; value=&quot;330&quot;/&gt;&lt;/object&gt;&lt;object type=&quot;3&quot; unique_id=&quot;10749&quot;&gt;&lt;property id=&quot;20148&quot; value=&quot;5&quot;/&gt;&lt;property id=&quot;20300&quot; value=&quot;Slide 7&quot;/&gt;&lt;property id=&quot;20307&quot; value=&quot;331&quot;/&gt;&lt;/object&gt;&lt;object type=&quot;3&quot; unique_id=&quot;11123&quot;&gt;&lt;property id=&quot;20148&quot; value=&quot;5&quot;/&gt;&lt;property id=&quot;20300&quot; value=&quot;Slide 8&quot;/&gt;&lt;property id=&quot;20307&quot; value=&quot;332&quot;/&gt;&lt;/object&gt;&lt;/object&gt;&lt;object type=&quot;8&quot; unique_id=&quot;10040&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2447</TotalTime>
  <Words>1051</Words>
  <Application>Microsoft Office PowerPoint</Application>
  <PresentationFormat>Custom</PresentationFormat>
  <Paragraphs>76</Paragraphs>
  <Slides>24</Slides>
  <Notes>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Times New Roman</vt:lpstr>
      <vt:lpstr>Microsoft YaHei</vt:lpstr>
      <vt:lpstr>等线</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Bức tranh bàn tay</dc:title>
  <dc:creator>Huy Duẩn</dc:creator>
  <cp:lastModifiedBy>RedStar</cp:lastModifiedBy>
  <cp:revision>148</cp:revision>
  <dcterms:created xsi:type="dcterms:W3CDTF">2021-07-17T05:33:41Z</dcterms:created>
  <dcterms:modified xsi:type="dcterms:W3CDTF">2023-10-18T15:33:19Z</dcterms:modified>
</cp:coreProperties>
</file>