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22"/>
  </p:notesMasterIdLst>
  <p:sldIdLst>
    <p:sldId id="11614" r:id="rId3"/>
    <p:sldId id="257" r:id="rId4"/>
    <p:sldId id="262" r:id="rId5"/>
    <p:sldId id="256" r:id="rId6"/>
    <p:sldId id="11615" r:id="rId7"/>
    <p:sldId id="11610" r:id="rId8"/>
    <p:sldId id="259" r:id="rId9"/>
    <p:sldId id="260" r:id="rId10"/>
    <p:sldId id="261" r:id="rId11"/>
    <p:sldId id="2631" r:id="rId12"/>
    <p:sldId id="258" r:id="rId13"/>
    <p:sldId id="347" r:id="rId14"/>
    <p:sldId id="11605" r:id="rId15"/>
    <p:sldId id="11613" r:id="rId16"/>
    <p:sldId id="350" r:id="rId17"/>
    <p:sldId id="11607" r:id="rId18"/>
    <p:sldId id="11608" r:id="rId19"/>
    <p:sldId id="11609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92" d="100"/>
          <a:sy n="92" d="100"/>
        </p:scale>
        <p:origin x="3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6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pPr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5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3.png"/><Relationship Id="rId5" Type="http://schemas.openxmlformats.org/officeDocument/2006/relationships/image" Target="../media/image13.png"/><Relationship Id="rId10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53.png"/><Relationship Id="rId5" Type="http://schemas.openxmlformats.org/officeDocument/2006/relationships/image" Target="../media/image13.png"/><Relationship Id="rId10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24" Type="http://schemas.openxmlformats.org/officeDocument/2006/relationships/image" Target="../media/image38.png"/><Relationship Id="rId5" Type="http://schemas.openxmlformats.org/officeDocument/2006/relationships/image" Target="../media/image22.gif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26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34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17" Type="http://schemas.openxmlformats.org/officeDocument/2006/relationships/image" Target="../media/image40.png"/><Relationship Id="rId25" Type="http://schemas.openxmlformats.org/officeDocument/2006/relationships/image" Target="../media/image31.png"/><Relationship Id="rId33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24" Type="http://schemas.openxmlformats.org/officeDocument/2006/relationships/image" Target="../media/image44.png"/><Relationship Id="rId32" Type="http://schemas.openxmlformats.org/officeDocument/2006/relationships/image" Target="../media/image45.png"/><Relationship Id="rId5" Type="http://schemas.openxmlformats.org/officeDocument/2006/relationships/image" Target="../media/image22.gif"/><Relationship Id="rId15" Type="http://schemas.openxmlformats.org/officeDocument/2006/relationships/image" Target="../media/image30.png"/><Relationship Id="rId23" Type="http://schemas.openxmlformats.org/officeDocument/2006/relationships/image" Target="../media/image43.png"/><Relationship Id="rId28" Type="http://schemas.openxmlformats.org/officeDocument/2006/relationships/image" Target="../media/image34.png"/><Relationship Id="rId10" Type="http://schemas.openxmlformats.org/officeDocument/2006/relationships/image" Target="../media/image26.png"/><Relationship Id="rId19" Type="http://schemas.openxmlformats.org/officeDocument/2006/relationships/image" Target="../media/image41.png"/><Relationship Id="rId31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9.xml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slide" Target="slide10.xml"/><Relationship Id="rId8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5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5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5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4D748D0-FFB0-A4A8-032E-37EEEC0A8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1" y="74646"/>
            <a:ext cx="10518598" cy="633913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D68D8D61-BEB0-4C57-889C-EDFE98618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229" y="4776696"/>
            <a:ext cx="1593005" cy="2006658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E1BC480C-A9F8-8FAB-3857-CFAAD2BDAF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5" name="图片 20">
            <a:extLst>
              <a:ext uri="{FF2B5EF4-FFF2-40B4-BE49-F238E27FC236}">
                <a16:creationId xmlns="" xmlns:a16="http://schemas.microsoft.com/office/drawing/2014/main" id="{766EF17F-7B0E-89CD-91A4-927B5788A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="" xmlns:a16="http://schemas.microsoft.com/office/drawing/2014/main" id="{E12A2720-A698-BCB3-0892-EBE1E3990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875B29C1-306B-52CC-753F-86CB0647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40" y="-99476"/>
            <a:ext cx="1779554" cy="168544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7D81261B-2B23-9B1F-38D2-B242F1A9D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54C2FD-BF59-6FB8-7595-E4E45A04653E}"/>
              </a:ext>
            </a:extLst>
          </p:cNvPr>
          <p:cNvSpPr txBox="1"/>
          <p:nvPr/>
        </p:nvSpPr>
        <p:spPr>
          <a:xfrm>
            <a:off x="901014" y="1661056"/>
            <a:ext cx="9708195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oán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-93"/>
              <a:ea typeface="Arial-Rounded" pitchFamily="34" charset="-93"/>
              <a:cs typeface="Times New Roman" pitchFamily="18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="" xmlns:a16="http://schemas.microsoft.com/office/drawing/2014/main" id="{5A14734C-4744-108C-57D6-4BDAC8815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259" y="4664404"/>
            <a:ext cx="1447379" cy="1813320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="" xmlns:a16="http://schemas.microsoft.com/office/drawing/2014/main" id="{05D144FC-B700-0E31-FA10-692B6FB6C5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95" y="5172178"/>
            <a:ext cx="2233942" cy="747555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70152F15-9269-6D18-EF68-546A91F62C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0467"/>
            <a:ext cx="2833770" cy="27426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57325D5-ECF6-D040-9BAA-E56F11A299AC}"/>
              </a:ext>
            </a:extLst>
          </p:cNvPr>
          <p:cNvSpPr txBox="1"/>
          <p:nvPr/>
        </p:nvSpPr>
        <p:spPr>
          <a:xfrm>
            <a:off x="923316" y="1656760"/>
            <a:ext cx="9708195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Toán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-93"/>
              <a:ea typeface="Arial-Rounded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85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=""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=""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=""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=""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292220" y="4644638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=""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701" y="2024968"/>
            <a:ext cx="1071160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2B9F8C-32B0-4134-9ED3-FC90B3DAC34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909" r="50826" b="50096"/>
          <a:stretch/>
        </p:blipFill>
        <p:spPr>
          <a:xfrm>
            <a:off x="4098584" y="2488582"/>
            <a:ext cx="2022430" cy="145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2500B0-6881-DD5A-4ADB-C30AE592BD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622" t="46814" r="36909" b="-1"/>
          <a:stretch/>
        </p:blipFill>
        <p:spPr>
          <a:xfrm>
            <a:off x="6070879" y="2943973"/>
            <a:ext cx="2422270" cy="1553162"/>
          </a:xfrm>
          <a:prstGeom prst="rect">
            <a:avLst/>
          </a:prstGeom>
        </p:spPr>
      </p:pic>
      <p:sp>
        <p:nvSpPr>
          <p:cNvPr id="7" name="Google Shape;487;p33">
            <a:extLst>
              <a:ext uri="{FF2B5EF4-FFF2-40B4-BE49-F238E27FC236}">
                <a16:creationId xmlns="" xmlns:a16="http://schemas.microsoft.com/office/drawing/2014/main" id="{D03467F3-04B1-902F-34D3-DE06898F7774}"/>
              </a:ext>
            </a:extLst>
          </p:cNvPr>
          <p:cNvSpPr txBox="1">
            <a:spLocks/>
          </p:cNvSpPr>
          <p:nvPr/>
        </p:nvSpPr>
        <p:spPr>
          <a:xfrm>
            <a:off x="8300898" y="2649247"/>
            <a:ext cx="160449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-93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b="1" noProof="0" dirty="0">
                <a:solidFill>
                  <a:srgbClr val="FFFF00"/>
                </a:solidFill>
                <a:latin typeface="HP001 4 hàng" panose="020B0603050302020204" pitchFamily="34" charset="-93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-93"/>
                <a:sym typeface="Bubblegum San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-93"/>
                <a:sym typeface="Bubblegum Sans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=""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=""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=""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=""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Schoolbook" panose="02040604050505020304" pitchFamily="18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231297"/>
            <a:ext cx="11567168" cy="620715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8438325" y="2106767"/>
            <a:ext cx="2913615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8682480" y="2410446"/>
            <a:ext cx="475039" cy="1401636"/>
            <a:chOff x="-46566" y="451726"/>
            <a:chExt cx="344070" cy="1401636"/>
          </a:xfrm>
        </p:grpSpPr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-46566" y="451726"/>
              <a:ext cx="344070" cy="140163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35313" y="1492572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35313" y="1087900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37916" y="71127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505447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505447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542911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7E1E0BA-80D9-2614-5744-9E65513CBBE0}"/>
              </a:ext>
            </a:extLst>
          </p:cNvPr>
          <p:cNvGrpSpPr/>
          <p:nvPr/>
        </p:nvGrpSpPr>
        <p:grpSpPr>
          <a:xfrm>
            <a:off x="9331951" y="2400079"/>
            <a:ext cx="475039" cy="1401636"/>
            <a:chOff x="-46566" y="451726"/>
            <a:chExt cx="344070" cy="1401636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C19875D-245D-DAE7-B1A7-1DB242858F5E}"/>
                </a:ext>
              </a:extLst>
            </p:cNvPr>
            <p:cNvSpPr/>
            <p:nvPr/>
          </p:nvSpPr>
          <p:spPr>
            <a:xfrm>
              <a:off x="-46566" y="451726"/>
              <a:ext cx="344070" cy="140163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3DB63FCD-C561-F705-B6A9-911AB56AF453}"/>
                </a:ext>
              </a:extLst>
            </p:cNvPr>
            <p:cNvSpPr/>
            <p:nvPr/>
          </p:nvSpPr>
          <p:spPr>
            <a:xfrm>
              <a:off x="35313" y="1492572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8770C267-AA22-6944-E7AE-9638CE5205ED}"/>
                </a:ext>
              </a:extLst>
            </p:cNvPr>
            <p:cNvSpPr/>
            <p:nvPr/>
          </p:nvSpPr>
          <p:spPr>
            <a:xfrm>
              <a:off x="35313" y="1087900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A228D62A-EEE6-2CBF-DD58-1F80D2CB51FE}"/>
                </a:ext>
              </a:extLst>
            </p:cNvPr>
            <p:cNvSpPr/>
            <p:nvPr/>
          </p:nvSpPr>
          <p:spPr>
            <a:xfrm>
              <a:off x="37916" y="71127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0C08091-589B-639C-98D8-A8FD1340BF32}"/>
              </a:ext>
            </a:extLst>
          </p:cNvPr>
          <p:cNvGrpSpPr/>
          <p:nvPr/>
        </p:nvGrpSpPr>
        <p:grpSpPr>
          <a:xfrm>
            <a:off x="10006513" y="2408139"/>
            <a:ext cx="475039" cy="1401636"/>
            <a:chOff x="-46566" y="451726"/>
            <a:chExt cx="344070" cy="1401636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4B4B4A0F-604A-A1EE-8061-DAF6CDC47BD3}"/>
                </a:ext>
              </a:extLst>
            </p:cNvPr>
            <p:cNvSpPr/>
            <p:nvPr/>
          </p:nvSpPr>
          <p:spPr>
            <a:xfrm>
              <a:off x="-46566" y="451726"/>
              <a:ext cx="344070" cy="140163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B8BFF971-AE6A-5D69-E3B5-DC4ED2C6FAE7}"/>
                </a:ext>
              </a:extLst>
            </p:cNvPr>
            <p:cNvSpPr/>
            <p:nvPr/>
          </p:nvSpPr>
          <p:spPr>
            <a:xfrm>
              <a:off x="35313" y="1492572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860CDE5F-8598-A322-97C3-748479DF32CB}"/>
                </a:ext>
              </a:extLst>
            </p:cNvPr>
            <p:cNvSpPr/>
            <p:nvPr/>
          </p:nvSpPr>
          <p:spPr>
            <a:xfrm>
              <a:off x="35313" y="1087900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D895625C-83FA-DE6C-5004-ABAD8655098D}"/>
                </a:ext>
              </a:extLst>
            </p:cNvPr>
            <p:cNvSpPr/>
            <p:nvPr/>
          </p:nvSpPr>
          <p:spPr>
            <a:xfrm>
              <a:off x="37916" y="71127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ADAD589-7931-F758-1C81-C79A2A5A2212}"/>
              </a:ext>
            </a:extLst>
          </p:cNvPr>
          <p:cNvGrpSpPr/>
          <p:nvPr/>
        </p:nvGrpSpPr>
        <p:grpSpPr>
          <a:xfrm>
            <a:off x="10723710" y="2408139"/>
            <a:ext cx="475039" cy="1401636"/>
            <a:chOff x="-46566" y="451726"/>
            <a:chExt cx="344070" cy="1401636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75C73FF6-A576-4D37-DF9C-04558680C0F8}"/>
                </a:ext>
              </a:extLst>
            </p:cNvPr>
            <p:cNvSpPr/>
            <p:nvPr/>
          </p:nvSpPr>
          <p:spPr>
            <a:xfrm>
              <a:off x="-46566" y="451726"/>
              <a:ext cx="344070" cy="140163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817D3FA0-0772-CE55-5BEF-8560278FDD3E}"/>
                </a:ext>
              </a:extLst>
            </p:cNvPr>
            <p:cNvSpPr/>
            <p:nvPr/>
          </p:nvSpPr>
          <p:spPr>
            <a:xfrm>
              <a:off x="35313" y="1492572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18482830-0A33-99F1-7A5C-BC4D51748987}"/>
                </a:ext>
              </a:extLst>
            </p:cNvPr>
            <p:cNvSpPr/>
            <p:nvPr/>
          </p:nvSpPr>
          <p:spPr>
            <a:xfrm>
              <a:off x="35313" y="1087900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72BE95EA-B94D-C0DD-D7D6-34D938389CAB}"/>
                </a:ext>
              </a:extLst>
            </p:cNvPr>
            <p:cNvSpPr/>
            <p:nvPr/>
          </p:nvSpPr>
          <p:spPr>
            <a:xfrm>
              <a:off x="37916" y="71127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 descr="A picture containing text, businesscard, vector graphics, screenshot&#10;&#10;Description automatically generated">
            <a:extLst>
              <a:ext uri="{FF2B5EF4-FFF2-40B4-BE49-F238E27FC236}">
                <a16:creationId xmlns="" xmlns:a16="http://schemas.microsoft.com/office/drawing/2014/main" id="{F7983F56-F7EC-C483-C2D5-B4B9BB97EC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6504" r="9086" b="7044"/>
          <a:stretch/>
        </p:blipFill>
        <p:spPr>
          <a:xfrm>
            <a:off x="444260" y="1468948"/>
            <a:ext cx="7047521" cy="3570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997C64-9104-F765-5FC7-E0F95E1FF77E}"/>
              </a:ext>
            </a:extLst>
          </p:cNvPr>
          <p:cNvSpPr txBox="1"/>
          <p:nvPr/>
        </p:nvSpPr>
        <p:spPr>
          <a:xfrm>
            <a:off x="772400" y="390528"/>
            <a:ext cx="1085888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dirty="0">
                <a:effectLst/>
                <a:latin typeface="HP001 4 hàng" panose="020B0603050302020204" pitchFamily="34" charset="-93"/>
                <a:ea typeface="Arial" panose="020B0604020202020204" pitchFamily="34" charset="0"/>
              </a:rPr>
              <a:t>Có 12 chấm tròn, chia đều vào các tấm thẻ, mỗi tấm thẻ có 3 chấm tròn. Vậy sẽ có bao nhiêu tấm thẻ?</a:t>
            </a:r>
            <a:endParaRPr lang="vi-VN" sz="3400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Table 8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EB29545D-6D1D-4C69-9C7D-FD2945496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067879"/>
              </p:ext>
            </p:extLst>
          </p:nvPr>
        </p:nvGraphicFramePr>
        <p:xfrm>
          <a:off x="5837332" y="420332"/>
          <a:ext cx="5295900" cy="6066662"/>
        </p:xfrm>
        <a:graphic>
          <a:graphicData uri="http://schemas.openxmlformats.org/drawingml/2006/table">
            <a:tbl>
              <a:tblPr firstRow="1" bandRow="1"/>
              <a:tblGrid>
                <a:gridCol w="2647950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1880012416"/>
                    </a:ext>
                  </a:extLst>
                </a:gridCol>
                <a:gridCol w="2647950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1285292910"/>
                    </a:ext>
                  </a:extLst>
                </a:gridCol>
              </a:tblGrid>
              <a:tr h="473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vi-VN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Bảng nhân </a:t>
                      </a:r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vi-VN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vi-VN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Bảng chia </a:t>
                      </a:r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vi-VN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309694407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91304" r="-101149" b="-926087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</a:t>
                      </a:r>
                      <a:r>
                        <a:rPr lang="en-US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2349865375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191304" r="-101149" b="-826087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</a:t>
                      </a:r>
                      <a:r>
                        <a:rPr lang="en-US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2315485868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291304" r="-101149" b="-726087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3656584764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395604" r="-101149" b="-634066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396525265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490217" r="-101149" b="-527174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70508429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590217" r="-101149" b="-427174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728410800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690217" r="-101149" b="-327174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2098177519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790217" r="-101149" b="-227174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3141001392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890217" r="-101149" b="-127174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610955094"/>
                  </a:ext>
                </a:extLst>
              </a:tr>
              <a:tr h="5593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460" t="-990217" r="-101149" b="-27174"/>
                      </a:stretch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 : </a:t>
                      </a: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vi-VN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=10</a:t>
                      </a:r>
                      <a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`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312227283"/>
                  </a:ext>
                </a:extLst>
              </a:tr>
            </a:tbl>
          </a:graphicData>
        </a:graphic>
      </p:graphicFrame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683038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69755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647242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618214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62498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62497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439736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2346709" y="3424031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1385606" y="3940565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022755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605055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603475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="" xmlns:a16="http://schemas.microsoft.com/office/drawing/2014/main" id="{C401FE59-EF84-16DD-9BC9-1AB6D668EAC9}"/>
              </a:ext>
            </a:extLst>
          </p:cNvPr>
          <p:cNvSpPr/>
          <p:nvPr/>
        </p:nvSpPr>
        <p:spPr>
          <a:xfrm>
            <a:off x="966323" y="814039"/>
            <a:ext cx="3414295" cy="17046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1251583" y="1295520"/>
            <a:ext cx="2903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lang="vi-VN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vi-VN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3</a:t>
            </a:r>
            <a:endParaRPr lang="vi-VN" sz="2800" i="1" dirty="0">
              <a:solidFill>
                <a:schemeClr val="bg1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96563066-2504-80DC-F2A8-CF2E31E11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7500" r="6338" b="9427"/>
          <a:stretch/>
        </p:blipFill>
        <p:spPr>
          <a:xfrm>
            <a:off x="1765525" y="1188543"/>
            <a:ext cx="10526836" cy="5881330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="" xmlns:a16="http://schemas.microsoft.com/office/drawing/2014/main" id="{AB0135D8-9324-81DD-CBB9-54235B76FFD9}"/>
              </a:ext>
            </a:extLst>
          </p:cNvPr>
          <p:cNvSpPr/>
          <p:nvPr/>
        </p:nvSpPr>
        <p:spPr>
          <a:xfrm>
            <a:off x="100792" y="142890"/>
            <a:ext cx="2519680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CÙNG HỌC THUỘC NHÉ !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46EEF672-44E4-050E-2A9B-92AAE6C26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42886" y="1654713"/>
            <a:ext cx="1794498" cy="17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2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=""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=""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=""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=""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=""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=""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=""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=""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=""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=""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=""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=""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=""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=""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8F5EF56D-3DAA-021E-B959-938AB626AB9F}"/>
              </a:ext>
            </a:extLst>
          </p:cNvPr>
          <p:cNvSpPr/>
          <p:nvPr/>
        </p:nvSpPr>
        <p:spPr>
          <a:xfrm>
            <a:off x="118872" y="367749"/>
            <a:ext cx="11786550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="" xmlns:a16="http://schemas.microsoft.com/office/drawing/2014/main" id="{2F3B3613-C025-A756-5E87-09DD23CF1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0951" r="66724" b="13409"/>
          <a:stretch/>
        </p:blipFill>
        <p:spPr>
          <a:xfrm>
            <a:off x="250063" y="512956"/>
            <a:ext cx="4076610" cy="490653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DD4E2E-2FBC-1649-5F18-AC6FED89F5A3}"/>
              </a:ext>
            </a:extLst>
          </p:cNvPr>
          <p:cNvSpPr txBox="1"/>
          <p:nvPr/>
        </p:nvSpPr>
        <p:spPr>
          <a:xfrm>
            <a:off x="2960448" y="2236022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7B996F-E9DA-F195-3D08-1233010563B0}"/>
              </a:ext>
            </a:extLst>
          </p:cNvPr>
          <p:cNvSpPr txBox="1"/>
          <p:nvPr/>
        </p:nvSpPr>
        <p:spPr>
          <a:xfrm>
            <a:off x="2960448" y="3318641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A1353E9-0D07-33C2-14E9-7BCF8C54AF8C}"/>
              </a:ext>
            </a:extLst>
          </p:cNvPr>
          <p:cNvSpPr txBox="1"/>
          <p:nvPr/>
        </p:nvSpPr>
        <p:spPr>
          <a:xfrm>
            <a:off x="2960448" y="4300901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Table&#10;&#10;Description automatically generated">
            <a:extLst>
              <a:ext uri="{FF2B5EF4-FFF2-40B4-BE49-F238E27FC236}">
                <a16:creationId xmlns="" xmlns:a16="http://schemas.microsoft.com/office/drawing/2014/main" id="{6A01B6B6-33F7-8C21-FCEC-ABF3582C4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18343" r="38978"/>
          <a:stretch/>
        </p:blipFill>
        <p:spPr>
          <a:xfrm>
            <a:off x="4891505" y="1120202"/>
            <a:ext cx="2346153" cy="5061142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9DDF449-A0B0-379C-81DD-C252DC65E710}"/>
              </a:ext>
            </a:extLst>
          </p:cNvPr>
          <p:cNvSpPr txBox="1"/>
          <p:nvPr/>
        </p:nvSpPr>
        <p:spPr>
          <a:xfrm>
            <a:off x="6157975" y="2236022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27D650F-F267-E3B5-7100-7A9C85F8A13D}"/>
              </a:ext>
            </a:extLst>
          </p:cNvPr>
          <p:cNvSpPr txBox="1"/>
          <p:nvPr/>
        </p:nvSpPr>
        <p:spPr>
          <a:xfrm>
            <a:off x="6157975" y="3267763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0208F6-4C5E-82E9-84D3-A68922EDE295}"/>
              </a:ext>
            </a:extLst>
          </p:cNvPr>
          <p:cNvSpPr txBox="1"/>
          <p:nvPr/>
        </p:nvSpPr>
        <p:spPr>
          <a:xfrm>
            <a:off x="6157975" y="4300676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Table&#10;&#10;Description automatically generated">
            <a:extLst>
              <a:ext uri="{FF2B5EF4-FFF2-40B4-BE49-F238E27FC236}">
                <a16:creationId xmlns="" xmlns:a16="http://schemas.microsoft.com/office/drawing/2014/main" id="{3B58184F-A691-6EB2-3C2F-4A37C809F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4" t="30711" r="10225" b="13772"/>
          <a:stretch/>
        </p:blipFill>
        <p:spPr>
          <a:xfrm>
            <a:off x="7802490" y="1974564"/>
            <a:ext cx="2800119" cy="336095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9AC6479-1B56-D9D8-7025-AA77067CD822}"/>
              </a:ext>
            </a:extLst>
          </p:cNvPr>
          <p:cNvSpPr txBox="1"/>
          <p:nvPr/>
        </p:nvSpPr>
        <p:spPr>
          <a:xfrm>
            <a:off x="9735483" y="2292384"/>
            <a:ext cx="1431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2AC0CA2-BFAB-D509-C4AA-BE3C2F5780B7}"/>
              </a:ext>
            </a:extLst>
          </p:cNvPr>
          <p:cNvSpPr txBox="1"/>
          <p:nvPr/>
        </p:nvSpPr>
        <p:spPr>
          <a:xfrm>
            <a:off x="9629248" y="3318641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0959CD4-8FBF-0AE4-3C78-F0CBE6EEACE3}"/>
              </a:ext>
            </a:extLst>
          </p:cNvPr>
          <p:cNvSpPr txBox="1"/>
          <p:nvPr/>
        </p:nvSpPr>
        <p:spPr>
          <a:xfrm>
            <a:off x="9649259" y="4300676"/>
            <a:ext cx="991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=""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67" y="184481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458198" y="3223077"/>
            <a:ext cx="57018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thuộc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chia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=""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=""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=""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=""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=""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=""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=""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=""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=""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=""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=""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=""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=""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=""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=""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=""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=""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5" action="ppaction://hlinksldjump"/>
            <a:extLst>
              <a:ext uri="{FF2B5EF4-FFF2-40B4-BE49-F238E27FC236}">
                <a16:creationId xmlns=""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72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x 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7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72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kg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b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9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6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6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6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384</Words>
  <Application>Microsoft Office PowerPoint</Application>
  <PresentationFormat>Widescreen</PresentationFormat>
  <Paragraphs>98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Arial-Rounded</vt:lpstr>
      <vt:lpstr>Bubblegum Sans</vt:lpstr>
      <vt:lpstr>Calibri</vt:lpstr>
      <vt:lpstr>Calibri Light</vt:lpstr>
      <vt:lpstr>Century Schoolbook</vt:lpstr>
      <vt:lpstr>HP001 4 hàng</vt:lpstr>
      <vt:lpstr>Times New Roman</vt:lpstr>
      <vt:lpstr>等线</vt:lpstr>
      <vt:lpstr>等线 Light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53</cp:revision>
  <dcterms:created xsi:type="dcterms:W3CDTF">2022-05-08T07:29:07Z</dcterms:created>
  <dcterms:modified xsi:type="dcterms:W3CDTF">2024-10-14T15:09:54Z</dcterms:modified>
</cp:coreProperties>
</file>