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sldIdLst>
    <p:sldId id="286" r:id="rId4"/>
    <p:sldId id="257" r:id="rId5"/>
    <p:sldId id="261" r:id="rId6"/>
    <p:sldId id="281" r:id="rId7"/>
    <p:sldId id="264" r:id="rId8"/>
    <p:sldId id="282" r:id="rId9"/>
    <p:sldId id="291" r:id="rId10"/>
    <p:sldId id="268" r:id="rId11"/>
    <p:sldId id="269" r:id="rId12"/>
    <p:sldId id="287" r:id="rId13"/>
    <p:sldId id="288" r:id="rId14"/>
    <p:sldId id="289" r:id="rId15"/>
    <p:sldId id="290" r:id="rId16"/>
    <p:sldId id="271" r:id="rId17"/>
    <p:sldId id="266" r:id="rId18"/>
    <p:sldId id="263" r:id="rId19"/>
    <p:sldId id="292" r:id="rId20"/>
  </p:sldIdLst>
  <p:sldSz cx="12192000" cy="6858000"/>
  <p:notesSz cx="6858000" cy="9144000"/>
  <p:embeddedFontLst>
    <p:embeddedFont>
      <p:font typeface="Sigmar One" panose="020B0604020202020204" charset="0"/>
      <p:regular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Nunito Black" panose="020B0604020202020204" charset="0"/>
      <p:bold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98" d="100"/>
          <a:sy n="98" d="100"/>
        </p:scale>
        <p:origin x="58" y="3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5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3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12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972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248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97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69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087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60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303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086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859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0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4D9352-1455-4EE7-9CD8-D806FD1E1D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D48A25A-C792-48C1-866F-6181A40A10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EF502FC-FAD3-4E07-8EF7-D32A8B7D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2F4B59-8E6B-4F77-99F8-1C772751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488838-44C3-4F50-AF72-FF27499BA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757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1126E7-ADD1-47B3-8ABD-49B6840FC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5FC9361-222D-431B-8793-4D86F7D64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3A9AADA-62B3-4A5B-8DC8-CB0F13516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7247E-9A3E-4662-B1DB-918DC983E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5FC6D0-E61E-4F83-A804-76617D494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60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D108E-ACD7-4ECC-A8DE-2E8C6977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980FC42-F522-47B9-81A9-5F6622A54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95793DE-C7C5-418E-8498-DA4387AA1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C3C8092-FA22-4554-8E52-9A6E48911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FD460E0-057C-4393-B33D-7A79DCD25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4503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77737D-AC01-4A1F-8112-53D8AEC0A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62A1790-D1AA-49A0-ADED-E59778AF1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853865C-AAA2-4425-8D0D-1F847201EE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17458AB-B081-45C5-AF03-CE59BA19A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A7995FA-8659-4E3F-A8E6-B60F33525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ED8CEB6-5616-4CCB-B354-1398D1AC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71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F1E5E5-23E5-4E79-8D48-58C27219D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D18C0C-3C15-4FC1-B77C-D8C634822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20A6E76-DC78-46E2-9198-3441956AD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4078099-DA4D-4E57-98D2-89FEB60862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7086134-C4B2-4AAA-A071-4593801AD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DC4A32B-FE07-4D24-8982-425DA4B35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97A677A-2019-4586-949D-D8E085CB8D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8DBFB7F0-CA86-4C14-859D-B867E2A4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664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05FCF0-30ED-4C45-8ADB-922059D51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4690AC-99EA-400A-BE0A-0A3D492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CAFD36C-B294-4680-988F-9275E2B42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2985CD0-5964-40CB-BEF0-2604929C7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19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101382F-4E4C-4516-B34B-67A02724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88026D-EB94-4A36-BA31-ED2D14565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68816E-88B8-4556-9A02-891C5F92F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025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57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C5BCDDE-1BFD-4315-AA1E-97F9B4386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2703A2-CA50-494E-9789-E2A09F4F2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6AFA63E-7755-4792-8175-70D42C1440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EFA74EC-6830-4ABC-A244-DF957B59A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05A83F2-C7E4-43E0-9A8D-8DE982B5F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A80710-820A-4F9A-9039-C1EEA956A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4256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256D01-7326-488D-976F-8B42EDA7F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EAA9210-8693-4FA1-8C01-F225D31FF7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9C43C9C-F059-4447-A5C4-E3BF96C0B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B82D5CB-C37D-4A0B-B0C8-17C5835A9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DC104D-D678-4327-9443-A79E5ACFB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26BFDF0-EABE-41D0-9FF4-3271E8C7C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4909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B570A5-FDBA-4C69-A33F-9C20D38F3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281CCEB-462A-427A-8467-0D8723549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25478F-2D0A-4699-9D16-380E301A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380B80-A8C2-4D98-B9BB-32573446F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2FEF7D-9531-4B5B-B081-07D3B3BC2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73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FB0F01DB-E73B-4F44-BFDC-3D496ED68D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98CC570-CF38-404E-A460-B77BD8D4A8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EE6A22B-8D2B-4EF7-9E1B-532A1FFC2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E86461-BA09-4F9D-AF6D-4CE61D2FB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261CE3-5998-4B9C-8550-3ABE619A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05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51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42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8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62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5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08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981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404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D35B46-4966-48CF-AC94-FC2BB64BB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485FAF2-9D0E-4B36-A629-659AD6A0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EE379C-4638-450E-AACF-D9C7090F69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ACD3F-8274-4B56-A566-7F51DBA45C8A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E386839-77A2-4513-AACE-044335138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0C290-9654-4872-9459-A0B2DB8F4E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AECF-4979-4C78-897E-90073F7B20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17C5345-E377-494E-A6D7-8E51A13AF5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508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2.gif"/><Relationship Id="rId18" Type="http://schemas.openxmlformats.org/officeDocument/2006/relationships/slide" Target="slide5.xml"/><Relationship Id="rId3" Type="http://schemas.openxmlformats.org/officeDocument/2006/relationships/audio" Target="../media/audio4.wav"/><Relationship Id="rId21" Type="http://schemas.openxmlformats.org/officeDocument/2006/relationships/image" Target="../media/image46.png"/><Relationship Id="rId7" Type="http://schemas.openxmlformats.org/officeDocument/2006/relationships/image" Target="../media/image9.png"/><Relationship Id="rId12" Type="http://schemas.openxmlformats.org/officeDocument/2006/relationships/image" Target="../media/image41.gif"/><Relationship Id="rId17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image" Target="../media/image43.gif"/><Relationship Id="rId20" Type="http://schemas.openxmlformats.org/officeDocument/2006/relationships/slide" Target="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0.gif"/><Relationship Id="rId5" Type="http://schemas.openxmlformats.org/officeDocument/2006/relationships/image" Target="../media/image38.png"/><Relationship Id="rId15" Type="http://schemas.openxmlformats.org/officeDocument/2006/relationships/image" Target="../media/image15.gif"/><Relationship Id="rId23" Type="http://schemas.openxmlformats.org/officeDocument/2006/relationships/image" Target="../media/image47.png"/><Relationship Id="rId10" Type="http://schemas.openxmlformats.org/officeDocument/2006/relationships/image" Target="../media/image39.gif"/><Relationship Id="rId19" Type="http://schemas.openxmlformats.org/officeDocument/2006/relationships/image" Target="../media/image45.png"/><Relationship Id="rId4" Type="http://schemas.openxmlformats.org/officeDocument/2006/relationships/image" Target="../media/image37.png"/><Relationship Id="rId9" Type="http://schemas.openxmlformats.org/officeDocument/2006/relationships/image" Target="../media/image11.gif"/><Relationship Id="rId14" Type="http://schemas.openxmlformats.org/officeDocument/2006/relationships/image" Target="../media/image14.png"/><Relationship Id="rId22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5" Type="http://schemas.openxmlformats.org/officeDocument/2006/relationships/slide" Target="slide4.xml"/><Relationship Id="rId4" Type="http://schemas.openxmlformats.org/officeDocument/2006/relationships/image" Target="../media/image16.png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D0B4E0-4123-8F6E-7176-0965CCB2FEDC}"/>
              </a:ext>
            </a:extLst>
          </p:cNvPr>
          <p:cNvSpPr txBox="1"/>
          <p:nvPr/>
        </p:nvSpPr>
        <p:spPr>
          <a:xfrm>
            <a:off x="2409825" y="497857"/>
            <a:ext cx="813435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800" dirty="0" err="1" smtClean="0">
                <a:solidFill>
                  <a:srgbClr val="7030A0"/>
                </a:solidFill>
                <a:latin typeface="Nunito Black" panose="00000A00000000000000" pitchFamily="2" charset="0"/>
              </a:rPr>
              <a:t>Toán</a:t>
            </a:r>
            <a:endParaRPr lang="en-US" sz="4800" dirty="0">
              <a:solidFill>
                <a:srgbClr val="7030A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EC67F4-D502-90DD-F1F7-CDD15CAB7738}"/>
              </a:ext>
            </a:extLst>
          </p:cNvPr>
          <p:cNvSpPr txBox="1">
            <a:spLocks/>
          </p:cNvSpPr>
          <p:nvPr/>
        </p:nvSpPr>
        <p:spPr>
          <a:xfrm>
            <a:off x="1488098" y="1865561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3200" dirty="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endParaRPr lang="en-US" sz="3200" dirty="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endParaRPr lang="en-US" sz="3200" dirty="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71C32103-2D7A-46AD-52D4-6721F305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83110" y="4283765"/>
            <a:ext cx="2130179" cy="2574235"/>
          </a:xfrm>
          <a:prstGeom prst="rect">
            <a:avLst/>
          </a:prstGeom>
        </p:spPr>
      </p:pic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xmlns="" id="{3562A9E2-24BD-588B-AABF-78858AFB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18" y="2949895"/>
            <a:ext cx="5397935" cy="3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0" r="22209"/>
          <a:stretch/>
        </p:blipFill>
        <p:spPr>
          <a:xfrm>
            <a:off x="-99237" y="-1"/>
            <a:ext cx="12291237" cy="697495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DD2A4F7-B021-4B78-9D07-72E81713A54D}"/>
              </a:ext>
            </a:extLst>
          </p:cNvPr>
          <p:cNvSpPr/>
          <p:nvPr/>
        </p:nvSpPr>
        <p:spPr>
          <a:xfrm>
            <a:off x="228600" y="228600"/>
            <a:ext cx="11658600" cy="6400800"/>
          </a:xfrm>
          <a:prstGeom prst="roundRect">
            <a:avLst>
              <a:gd name="adj" fmla="val 4579"/>
            </a:avLst>
          </a:prstGeom>
          <a:solidFill>
            <a:schemeClr val="bg1"/>
          </a:solidFill>
          <a:ln w="63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1D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2" name="图片 7">
            <a:extLst>
              <a:ext uri="{FF2B5EF4-FFF2-40B4-BE49-F238E27FC236}">
                <a16:creationId xmlns:a16="http://schemas.microsoft.com/office/drawing/2014/main" xmlns="" id="{BF9BF2C2-871D-4895-967E-41AE46A378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5FAEF32C-0E8C-439F-80BE-65B4023C3CDB}"/>
              </a:ext>
            </a:extLst>
          </p:cNvPr>
          <p:cNvGrpSpPr/>
          <p:nvPr/>
        </p:nvGrpSpPr>
        <p:grpSpPr>
          <a:xfrm>
            <a:off x="4031336" y="248583"/>
            <a:ext cx="3875234" cy="769441"/>
            <a:chOff x="4313083" y="342890"/>
            <a:chExt cx="3875234" cy="769441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D0A09A3F-7F81-4BF3-A64E-E8B692D115A5}"/>
                </a:ext>
              </a:extLst>
            </p:cNvPr>
            <p:cNvSpPr/>
            <p:nvPr/>
          </p:nvSpPr>
          <p:spPr>
            <a:xfrm>
              <a:off x="4313083" y="342890"/>
              <a:ext cx="720000" cy="735747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800" b="1" kern="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105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C001097D-A408-4026-915D-8A55180CB1F4}"/>
                </a:ext>
              </a:extLst>
            </p:cNvPr>
            <p:cNvSpPr/>
            <p:nvPr/>
          </p:nvSpPr>
          <p:spPr>
            <a:xfrm>
              <a:off x="5183968" y="342890"/>
              <a:ext cx="300434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4400" b="1" kern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kern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nhẩm</a:t>
              </a:r>
              <a:endParaRPr lang="en-US" sz="20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02A9FB6A-D983-423D-A5F8-40DFACA3ED52}"/>
              </a:ext>
            </a:extLst>
          </p:cNvPr>
          <p:cNvSpPr/>
          <p:nvPr/>
        </p:nvSpPr>
        <p:spPr>
          <a:xfrm>
            <a:off x="682621" y="1153232"/>
            <a:ext cx="21755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: 2 </a:t>
            </a:r>
            <a:r>
              <a:rPr lang="en-US" sz="4400" b="1" ker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915D091A-072E-40B8-9EB5-5710C639DA74}"/>
              </a:ext>
            </a:extLst>
          </p:cNvPr>
          <p:cNvSpPr/>
          <p:nvPr/>
        </p:nvSpPr>
        <p:spPr>
          <a:xfrm>
            <a:off x="663406" y="2602754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: 2 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7650B0E3-2D3B-4E6A-A04C-D8E8BA55E599}"/>
              </a:ext>
            </a:extLst>
          </p:cNvPr>
          <p:cNvSpPr/>
          <p:nvPr/>
        </p:nvSpPr>
        <p:spPr>
          <a:xfrm>
            <a:off x="681422" y="4026416"/>
            <a:ext cx="1717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: 2 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78204C2A-3446-41AA-80CF-C2972221E391}"/>
              </a:ext>
            </a:extLst>
          </p:cNvPr>
          <p:cNvSpPr/>
          <p:nvPr/>
        </p:nvSpPr>
        <p:spPr>
          <a:xfrm>
            <a:off x="4587285" y="1153233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E5CAA868-C194-4AA9-832D-8F04FB8D2567}"/>
              </a:ext>
            </a:extLst>
          </p:cNvPr>
          <p:cNvSpPr/>
          <p:nvPr/>
        </p:nvSpPr>
        <p:spPr>
          <a:xfrm>
            <a:off x="8512410" y="1153906"/>
            <a:ext cx="21755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25 : 5 </a:t>
            </a: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D477EC36-F522-4F90-A942-78473C9FD65B}"/>
              </a:ext>
            </a:extLst>
          </p:cNvPr>
          <p:cNvSpPr/>
          <p:nvPr/>
        </p:nvSpPr>
        <p:spPr>
          <a:xfrm>
            <a:off x="8573310" y="4083865"/>
            <a:ext cx="217559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35 : 5  </a:t>
            </a: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xmlns="" id="{EE5726C5-1857-463C-95EA-E6488AF521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836" t="67780" r="69817" b="470"/>
          <a:stretch/>
        </p:blipFill>
        <p:spPr>
          <a:xfrm>
            <a:off x="2506925" y="1153233"/>
            <a:ext cx="810960" cy="93022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xmlns="" id="{A84E2912-0DC3-4CCC-9B2D-86BC1324E6D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3985" t="65451" r="22668" b="2799"/>
          <a:stretch/>
        </p:blipFill>
        <p:spPr>
          <a:xfrm>
            <a:off x="2477032" y="2546245"/>
            <a:ext cx="810960" cy="93022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70B00A8D-40C2-4379-8B4B-7F7ACE5E46C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1589" t="4429" r="45064" b="63821"/>
          <a:stretch/>
        </p:blipFill>
        <p:spPr>
          <a:xfrm>
            <a:off x="2556873" y="3947205"/>
            <a:ext cx="810960" cy="93022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8C7BB826-75C7-45C9-86AC-6C1BF9A95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378" t="4429" r="22275" b="63821"/>
          <a:stretch/>
        </p:blipFill>
        <p:spPr>
          <a:xfrm>
            <a:off x="6424981" y="1014805"/>
            <a:ext cx="810960" cy="93022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xmlns="" id="{BD68FEF1-B26C-4262-91C4-4F83F95A0BC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835" t="29916" r="69818" b="31680"/>
          <a:stretch/>
        </p:blipFill>
        <p:spPr>
          <a:xfrm>
            <a:off x="10454462" y="957046"/>
            <a:ext cx="690760" cy="95838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xmlns="" id="{DEE512E9-446D-4915-9651-D963AEDE436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770" t="37036" r="21883" b="31214"/>
          <a:stretch/>
        </p:blipFill>
        <p:spPr>
          <a:xfrm>
            <a:off x="6377920" y="3929777"/>
            <a:ext cx="810960" cy="93022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76E0028A-9BB6-422B-BC22-4DB250D4479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802" t="66848" r="45851" b="1402"/>
          <a:stretch/>
        </p:blipFill>
        <p:spPr>
          <a:xfrm>
            <a:off x="6588186" y="5293810"/>
            <a:ext cx="810960" cy="9302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D7B0FAAC-1458-4A7B-9BA2-2F903D7FDF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514014" y="1064581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8620EAC6-63C3-49C0-96BF-B2F99A04926E}"/>
              </a:ext>
            </a:extLst>
          </p:cNvPr>
          <p:cNvSpPr/>
          <p:nvPr/>
        </p:nvSpPr>
        <p:spPr>
          <a:xfrm>
            <a:off x="2703307" y="115323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0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B9E8A002-F05D-4690-BBB3-7D75176434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346540" y="-741808"/>
            <a:ext cx="487363" cy="487363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7A8A5D98-7676-4256-B358-458D34E28194}"/>
              </a:ext>
            </a:extLst>
          </p:cNvPr>
          <p:cNvSpPr/>
          <p:nvPr/>
        </p:nvSpPr>
        <p:spPr>
          <a:xfrm>
            <a:off x="725440" y="5449977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: 2 </a:t>
            </a:r>
            <a:r>
              <a:rPr lang="en-US" sz="4400" b="1" kern="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xmlns="" id="{EE3B7FF6-F11B-4459-ABDE-33465223C1D5}"/>
              </a:ext>
            </a:extLst>
          </p:cNvPr>
          <p:cNvSpPr/>
          <p:nvPr/>
        </p:nvSpPr>
        <p:spPr>
          <a:xfrm>
            <a:off x="8558224" y="5450651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45 : 5 </a:t>
            </a: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xmlns="" id="{C53D7F12-CEC9-4A5B-8692-CFA146460E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1589" t="4429" r="45064" b="63821"/>
          <a:stretch/>
        </p:blipFill>
        <p:spPr>
          <a:xfrm>
            <a:off x="6444751" y="2522364"/>
            <a:ext cx="810960" cy="930220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xmlns="" id="{FC27C619-B9C8-49D5-9014-B12AEDCBD3FF}"/>
              </a:ext>
            </a:extLst>
          </p:cNvPr>
          <p:cNvSpPr/>
          <p:nvPr/>
        </p:nvSpPr>
        <p:spPr>
          <a:xfrm>
            <a:off x="4541296" y="2580039"/>
            <a:ext cx="17171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xmlns="" id="{A6247B8B-CD85-440A-84F2-D9102945585B}"/>
              </a:ext>
            </a:extLst>
          </p:cNvPr>
          <p:cNvSpPr/>
          <p:nvPr/>
        </p:nvSpPr>
        <p:spPr>
          <a:xfrm>
            <a:off x="4587285" y="4025235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xmlns="" id="{6483288A-1A1D-4968-A5DF-7E1271C75E3A}"/>
              </a:ext>
            </a:extLst>
          </p:cNvPr>
          <p:cNvSpPr/>
          <p:nvPr/>
        </p:nvSpPr>
        <p:spPr>
          <a:xfrm>
            <a:off x="4535723" y="5327042"/>
            <a:ext cx="205056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: 5 </a:t>
            </a:r>
            <a:r>
              <a:rPr lang="en-US" sz="4400" b="1" kern="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xmlns="" id="{A48788F1-3A8B-4C4A-A976-A5B18807EC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0802" t="66848" r="45851" b="1402"/>
          <a:stretch/>
        </p:blipFill>
        <p:spPr>
          <a:xfrm>
            <a:off x="2613352" y="5426799"/>
            <a:ext cx="810960" cy="930220"/>
          </a:xfrm>
          <a:prstGeom prst="rect">
            <a:avLst/>
          </a:prstGeom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xmlns="" id="{F8D54426-92BD-4AC6-A5E5-EBAD57D8F661}"/>
              </a:ext>
            </a:extLst>
          </p:cNvPr>
          <p:cNvSpPr/>
          <p:nvPr/>
        </p:nvSpPr>
        <p:spPr>
          <a:xfrm>
            <a:off x="8318294" y="2513023"/>
            <a:ext cx="23006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400" b="1" ker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4400" b="1" kern="0" smtClean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: 5 </a:t>
            </a:r>
            <a:r>
              <a:rPr lang="en-US" sz="4400" b="1" kern="0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endParaRPr lang="en-US" sz="2000" kern="0" dirty="0">
              <a:solidFill>
                <a:srgbClr val="FF66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xmlns="" id="{8688461F-B98E-45C1-9CD0-0C98C6B7D8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468829" y="2556310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xmlns="" id="{3C8D10E1-B5B6-4511-9B92-DF19CC343897}"/>
              </a:ext>
            </a:extLst>
          </p:cNvPr>
          <p:cNvSpPr/>
          <p:nvPr/>
        </p:nvSpPr>
        <p:spPr>
          <a:xfrm>
            <a:off x="2529164" y="2611857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smtClean="0">
                <a:solidFill>
                  <a:srgbClr val="FF0000"/>
                </a:solidFill>
                <a:latin typeface="Cambria" panose="02040503050406030204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9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BBBA31F4-EEEA-42AA-96C1-40E9C5A482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1968327" y="949120"/>
            <a:ext cx="487363" cy="48736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xmlns="" id="{602807B5-74AE-4F8E-9053-E8E4148CDA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468829" y="4024894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xmlns="" id="{4F91D3DD-23D9-40DE-A98A-9BCA1CCE34CB}"/>
              </a:ext>
            </a:extLst>
          </p:cNvPr>
          <p:cNvSpPr/>
          <p:nvPr/>
        </p:nvSpPr>
        <p:spPr>
          <a:xfrm>
            <a:off x="2493143" y="401997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2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1532CAEB-55DF-4252-B923-7C1FC4E30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138494" y="2509215"/>
            <a:ext cx="487363" cy="487363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76CB3AC3-C1AF-4D19-B12D-33028A8042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2640645" y="5356210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4" name="Rectangle 113">
            <a:extLst>
              <a:ext uri="{FF2B5EF4-FFF2-40B4-BE49-F238E27FC236}">
                <a16:creationId xmlns:a16="http://schemas.microsoft.com/office/drawing/2014/main" xmlns="" id="{8EE1DD97-8187-4D01-9D69-C4A9A380815D}"/>
              </a:ext>
            </a:extLst>
          </p:cNvPr>
          <p:cNvSpPr/>
          <p:nvPr/>
        </p:nvSpPr>
        <p:spPr>
          <a:xfrm>
            <a:off x="2585170" y="5449977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5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0C2C0FC0-1E50-4D68-9522-2C5538EB7B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503108" y="3672352"/>
            <a:ext cx="487363" cy="487363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476B8C6E-F02B-4932-AC0E-5412169C7B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6265800" y="1169242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xmlns="" id="{25672830-754D-446F-9863-F837AF810E8F}"/>
              </a:ext>
            </a:extLst>
          </p:cNvPr>
          <p:cNvSpPr/>
          <p:nvPr/>
        </p:nvSpPr>
        <p:spPr>
          <a:xfrm>
            <a:off x="6473954" y="1165340"/>
            <a:ext cx="85151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 smtClean="0">
                <a:solidFill>
                  <a:srgbClr val="FF0000"/>
                </a:solidFill>
                <a:latin typeface="Cambria" panose="02040503050406030204" pitchFamily="18" charset="0"/>
              </a:rPr>
              <a:t>10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6BF28909-12F9-4049-B4EE-976C192B95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6282594" y="2538437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9" name="Rectangle 118">
            <a:extLst>
              <a:ext uri="{FF2B5EF4-FFF2-40B4-BE49-F238E27FC236}">
                <a16:creationId xmlns:a16="http://schemas.microsoft.com/office/drawing/2014/main" xmlns="" id="{EA820465-9D03-47E8-96E1-8AE5195B6123}"/>
              </a:ext>
            </a:extLst>
          </p:cNvPr>
          <p:cNvSpPr/>
          <p:nvPr/>
        </p:nvSpPr>
        <p:spPr>
          <a:xfrm>
            <a:off x="6466700" y="260119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4362DF3D-F798-4939-8C78-1C0C17EE905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6297400" y="4024894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xmlns="" id="{CF8B5B76-5CAA-4D9C-9F99-E431426382FC}"/>
              </a:ext>
            </a:extLst>
          </p:cNvPr>
          <p:cNvSpPr/>
          <p:nvPr/>
        </p:nvSpPr>
        <p:spPr>
          <a:xfrm>
            <a:off x="6397894" y="4077011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2" name="Picture 121">
            <a:extLst>
              <a:ext uri="{FF2B5EF4-FFF2-40B4-BE49-F238E27FC236}">
                <a16:creationId xmlns:a16="http://schemas.microsoft.com/office/drawing/2014/main" xmlns="" id="{0BB5997F-C5F4-43FF-81C7-F6AFEE68D45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6489935" y="5357716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3" name="Rectangle 122">
            <a:extLst>
              <a:ext uri="{FF2B5EF4-FFF2-40B4-BE49-F238E27FC236}">
                <a16:creationId xmlns:a16="http://schemas.microsoft.com/office/drawing/2014/main" xmlns="" id="{0F1C7B78-CBDB-4E8A-A391-0CD8A643588B}"/>
              </a:ext>
            </a:extLst>
          </p:cNvPr>
          <p:cNvSpPr/>
          <p:nvPr/>
        </p:nvSpPr>
        <p:spPr>
          <a:xfrm>
            <a:off x="6718611" y="5317277"/>
            <a:ext cx="5180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2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xmlns="" id="{C5CACFA9-6D7C-48CD-8222-9D4AB599189F}"/>
              </a:ext>
            </a:extLst>
          </p:cNvPr>
          <p:cNvSpPr/>
          <p:nvPr/>
        </p:nvSpPr>
        <p:spPr>
          <a:xfrm>
            <a:off x="10508560" y="1142866"/>
            <a:ext cx="11617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xmlns="" id="{72F1C25F-6EE7-4AAE-BF6E-B3CD3C8B0DA8}"/>
              </a:ext>
            </a:extLst>
          </p:cNvPr>
          <p:cNvSpPr/>
          <p:nvPr/>
        </p:nvSpPr>
        <p:spPr>
          <a:xfrm>
            <a:off x="10484054" y="2530816"/>
            <a:ext cx="11862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kern="0" smtClean="0">
                <a:solidFill>
                  <a:srgbClr val="FF0000"/>
                </a:solidFill>
                <a:latin typeface="Cambria" panose="02040503050406030204" pitchFamily="18" charset="0"/>
              </a:rPr>
              <a:t>10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90C705A2-9896-43BB-BAF4-4A20A1AAFD6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378" t="4429" r="22275" b="63821"/>
          <a:stretch/>
        </p:blipFill>
        <p:spPr>
          <a:xfrm>
            <a:off x="10549293" y="2352244"/>
            <a:ext cx="810960" cy="93022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xmlns="" id="{FEAC24F1-6680-44D0-8C8A-493EE9C89C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10554943" y="2458042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1ABE073F-FE68-4276-BBAB-68B90376C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54770" t="37036" r="21883" b="31214"/>
          <a:stretch/>
        </p:blipFill>
        <p:spPr>
          <a:xfrm>
            <a:off x="10474946" y="3947205"/>
            <a:ext cx="810960" cy="93022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xmlns="" id="{7F8361B7-2096-4820-9867-9947810FC9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31589" t="4429" r="45064" b="63821"/>
          <a:stretch/>
        </p:blipFill>
        <p:spPr>
          <a:xfrm>
            <a:off x="10337774" y="5345118"/>
            <a:ext cx="810960" cy="93022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xmlns="" id="{D9FA61DA-F8F2-40A2-8BD5-A3EDF4456B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10538578" y="3901433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xmlns="" id="{8BDBEFCD-578B-4368-9322-088B1014697D}"/>
              </a:ext>
            </a:extLst>
          </p:cNvPr>
          <p:cNvSpPr/>
          <p:nvPr/>
        </p:nvSpPr>
        <p:spPr>
          <a:xfrm>
            <a:off x="10422217" y="5449977"/>
            <a:ext cx="10336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5" name="Picture 134">
            <a:extLst>
              <a:ext uri="{FF2B5EF4-FFF2-40B4-BE49-F238E27FC236}">
                <a16:creationId xmlns:a16="http://schemas.microsoft.com/office/drawing/2014/main" xmlns="" id="{69E4FE80-30DC-4452-BB21-4519465C84B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00" b="97333" l="17383" r="91016">
                        <a14:foregroundMark x1="29688" y1="78667" x2="76758" y2="17333"/>
                        <a14:backgroundMark x1="49805" y1="77333" x2="81641" y2="46933"/>
                        <a14:backgroundMark x1="81445" y1="34667" x2="86719" y2="49600"/>
                        <a14:backgroundMark x1="78906" y1="65867" x2="87305" y2="92800"/>
                      </a14:backgroundRemoval>
                    </a14:imgEffect>
                  </a14:imgLayer>
                </a14:imgProps>
              </a:ext>
            </a:extLst>
          </a:blip>
          <a:srcRect l="17910" r="8769"/>
          <a:stretch/>
        </p:blipFill>
        <p:spPr>
          <a:xfrm>
            <a:off x="10262906" y="5406430"/>
            <a:ext cx="972000" cy="970958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0" name="Rectangle 129">
            <a:extLst>
              <a:ext uri="{FF2B5EF4-FFF2-40B4-BE49-F238E27FC236}">
                <a16:creationId xmlns:a16="http://schemas.microsoft.com/office/drawing/2014/main" xmlns="" id="{A78B1AF2-C847-4639-8C1E-42C5C7072BEA}"/>
              </a:ext>
            </a:extLst>
          </p:cNvPr>
          <p:cNvSpPr/>
          <p:nvPr/>
        </p:nvSpPr>
        <p:spPr>
          <a:xfrm>
            <a:off x="10507753" y="4096033"/>
            <a:ext cx="103364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kern="0">
                <a:solidFill>
                  <a:srgbClr val="FF0000"/>
                </a:solidFill>
                <a:latin typeface="Cambria" panose="02040503050406030204" pitchFamily="18" charset="0"/>
              </a:rPr>
              <a:t>7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6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7040AA4D-7585-41E4-87AB-931FA0DF67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668276" y="4752170"/>
            <a:ext cx="487363" cy="487363"/>
          </a:xfrm>
          <a:prstGeom prst="rect">
            <a:avLst/>
          </a:prstGeom>
        </p:spPr>
      </p:pic>
      <p:pic>
        <p:nvPicPr>
          <p:cNvPr id="138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4895FDB8-FDEE-4949-8126-D24053F2BD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2424595" y="6112327"/>
            <a:ext cx="487363" cy="487363"/>
          </a:xfrm>
          <a:prstGeom prst="rect">
            <a:avLst/>
          </a:prstGeom>
        </p:spPr>
      </p:pic>
      <p:pic>
        <p:nvPicPr>
          <p:cNvPr id="139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186F2842-3E70-4719-86FA-10037AB8AD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-715803" y="8686800"/>
            <a:ext cx="487363" cy="487363"/>
          </a:xfrm>
          <a:prstGeom prst="rect">
            <a:avLst/>
          </a:prstGeom>
        </p:spPr>
      </p:pic>
      <p:pic>
        <p:nvPicPr>
          <p:cNvPr id="140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72746CFC-53CE-4DFD-8980-CFD4BA30E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610139" y="8679758"/>
            <a:ext cx="487363" cy="487363"/>
          </a:xfrm>
          <a:prstGeom prst="rect">
            <a:avLst/>
          </a:prstGeom>
        </p:spPr>
      </p:pic>
      <p:pic>
        <p:nvPicPr>
          <p:cNvPr id="141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38715CD5-91F0-40A0-BD96-9686E4F1F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143371" y="8533220"/>
            <a:ext cx="487363" cy="487363"/>
          </a:xfrm>
          <a:prstGeom prst="rect">
            <a:avLst/>
          </a:prstGeom>
        </p:spPr>
      </p:pic>
      <p:pic>
        <p:nvPicPr>
          <p:cNvPr id="142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7B85FD52-838E-46A9-A7C4-0C11CD64FC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663497" y="8045857"/>
            <a:ext cx="487363" cy="487363"/>
          </a:xfrm>
          <a:prstGeom prst="rect">
            <a:avLst/>
          </a:prstGeom>
        </p:spPr>
      </p:pic>
      <p:pic>
        <p:nvPicPr>
          <p:cNvPr id="143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36E0E5F0-FE06-4900-88AF-B471B3549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1426652" y="7802175"/>
            <a:ext cx="487363" cy="487363"/>
          </a:xfrm>
          <a:prstGeom prst="rect">
            <a:avLst/>
          </a:prstGeom>
        </p:spPr>
      </p:pic>
      <p:pic>
        <p:nvPicPr>
          <p:cNvPr id="144" name="5a0e6b568aabf">
            <a:hlinkClick r:id="" action="ppaction://media"/>
            <a:extLst>
              <a:ext uri="{FF2B5EF4-FFF2-40B4-BE49-F238E27FC236}">
                <a16:creationId xmlns:a16="http://schemas.microsoft.com/office/drawing/2014/main" xmlns="" id="{0E8A8ECE-DF67-4674-81AF-133FC7F76C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3258800" y="771673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04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50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0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50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50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50" fill="hold"/>
                                        <p:tgtEl>
                                          <p:spTgt spid="1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550" fill="hold"/>
                                        <p:tgtEl>
                                          <p:spTgt spid="1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50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550" fill="hold"/>
                                        <p:tgtEl>
                                          <p:spTgt spid="1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3" dur="550" fill="hold"/>
                                        <p:tgtEl>
                                          <p:spTgt spid="1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1" dur="550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550" fill="hold"/>
                                        <p:tgtEl>
                                          <p:spTgt spid="1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3" dur="550" fill="hold"/>
                                        <p:tgtEl>
                                          <p:spTgt spid="1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2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>
                <p:cTn id="2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>
                <p:cTn id="2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2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6"/>
                </p:tgtEl>
              </p:cMediaNode>
            </p:audio>
            <p:audio>
              <p:cMediaNode vol="80000">
                <p:cTn id="2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8"/>
                </p:tgtEl>
              </p:cMediaNode>
            </p:audio>
            <p:audio>
              <p:cMediaNode vol="80000">
                <p:cTn id="2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9"/>
                </p:tgtEl>
              </p:cMediaNode>
            </p:audio>
            <p:audio>
              <p:cMediaNode vol="80000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0"/>
                </p:tgtEl>
              </p:cMediaNode>
            </p:audio>
            <p:audio>
              <p:cMediaNode vol="80000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1"/>
                </p:tgtEl>
              </p:cMediaNode>
            </p:audio>
            <p:audio>
              <p:cMediaNode vol="80000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2"/>
                </p:tgtEl>
              </p:cMediaNode>
            </p:audio>
            <p:audio>
              <p:cMediaNode vol="80000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"/>
                </p:tgtEl>
              </p:cMediaNode>
            </p:audio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4"/>
                </p:tgtEl>
              </p:cMediaNode>
            </p:audio>
          </p:childTnLst>
        </p:cTn>
      </p:par>
    </p:tnLst>
    <p:bldLst>
      <p:bldP spid="75" grpId="0"/>
      <p:bldP spid="108" grpId="0"/>
      <p:bldP spid="111" grpId="0"/>
      <p:bldP spid="114" grpId="0"/>
      <p:bldP spid="117" grpId="0"/>
      <p:bldP spid="119" grpId="0"/>
      <p:bldP spid="121" grpId="0"/>
      <p:bldP spid="123" grpId="0"/>
      <p:bldP spid="125" grpId="0"/>
      <p:bldP spid="127" grpId="0"/>
      <p:bldP spid="134" grpId="0"/>
      <p:bldP spid="1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5239"/>
            <a:ext cx="12080929" cy="6555783"/>
          </a:xfrm>
          <a:prstGeom prst="rect">
            <a:avLst/>
          </a:prstGeom>
        </p:spPr>
      </p:pic>
      <p:pic>
        <p:nvPicPr>
          <p:cNvPr id="4" name="Picture 2" descr="Toán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231" y="13547"/>
            <a:ext cx="1205515" cy="1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51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15" y="1730324"/>
            <a:ext cx="10818054" cy="3530993"/>
          </a:xfrm>
          <a:prstGeom prst="rect">
            <a:avLst/>
          </a:prstGeom>
        </p:spPr>
      </p:pic>
      <p:pic>
        <p:nvPicPr>
          <p:cNvPr id="4" name="Picture 2" descr="Toán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231" y="13547"/>
            <a:ext cx="1205515" cy="1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6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153862B-3956-4FDB-8ACB-B7F1F3D0274B}"/>
              </a:ext>
            </a:extLst>
          </p:cNvPr>
          <p:cNvSpPr txBox="1"/>
          <p:nvPr/>
        </p:nvSpPr>
        <p:spPr>
          <a:xfrm>
            <a:off x="2208626" y="2214694"/>
            <a:ext cx="8431665" cy="1686639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6600" smtClean="0">
                <a:solidFill>
                  <a:schemeClr val="bg1"/>
                </a:solidFill>
                <a:latin typeface="Sigmar One" panose="00000500000000000000" pitchFamily="2" charset="0"/>
              </a:rPr>
              <a:t>Vận dụng</a:t>
            </a:r>
            <a:endParaRPr lang="en-US" sz="6600">
              <a:solidFill>
                <a:schemeClr val="bg1"/>
              </a:solidFill>
              <a:latin typeface="Sigmar One" panose="00000500000000000000" pitchFamily="2" charset="0"/>
            </a:endParaRPr>
          </a:p>
        </p:txBody>
      </p:sp>
      <p:pic>
        <p:nvPicPr>
          <p:cNvPr id="3" name="Picture 2" descr="Toán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231" y="13547"/>
            <a:ext cx="1205515" cy="1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53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B10FEF-78D7-4378-9290-A73D1B7451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3630" r="93161" b="13819"/>
          <a:stretch/>
        </p:blipFill>
        <p:spPr>
          <a:xfrm>
            <a:off x="240323" y="1019175"/>
            <a:ext cx="767862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45CC532-7EDB-4E8D-8163-135E6131A17F}"/>
              </a:ext>
            </a:extLst>
          </p:cNvPr>
          <p:cNvSpPr txBox="1"/>
          <p:nvPr/>
        </p:nvSpPr>
        <p:spPr>
          <a:xfrm>
            <a:off x="3569120" y="2852146"/>
            <a:ext cx="4818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Bài giải</a:t>
            </a:r>
          </a:p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Có </a:t>
            </a:r>
            <a:r>
              <a:rPr lang="en-US" sz="3200" b="1" smtClean="0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số nhóm </a:t>
            </a:r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là:</a:t>
            </a:r>
          </a:p>
          <a:p>
            <a:pPr algn="ctr"/>
            <a:r>
              <a:rPr lang="en-US" sz="3200" b="1" smtClean="0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15 </a:t>
            </a:r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3200" b="1" smtClean="0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5 </a:t>
            </a:r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= </a:t>
            </a:r>
            <a:r>
              <a:rPr lang="en-US" sz="3200" b="1" smtClean="0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 (nhóm)</a:t>
            </a:r>
            <a:endParaRPr lang="en-US" sz="3200" b="1">
              <a:solidFill>
                <a:srgbClr val="C0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Đáp số: </a:t>
            </a:r>
            <a:r>
              <a:rPr lang="en-US" sz="3200" b="1" smtClean="0">
                <a:solidFill>
                  <a:srgbClr val="C00000"/>
                </a:solidFill>
                <a:latin typeface="Nunito Black" panose="00000A00000000000000" pitchFamily="2" charset="0"/>
                <a:cs typeface="Times New Roman" panose="02020603050405020304" pitchFamily="18" charset="0"/>
              </a:rPr>
              <a:t>3 nhóm</a:t>
            </a:r>
            <a:endParaRPr lang="en-US" sz="3200" b="1">
              <a:solidFill>
                <a:srgbClr val="C00000"/>
              </a:solidFill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20C844E-DDF3-33C5-5B51-D0B48E334323}"/>
              </a:ext>
            </a:extLst>
          </p:cNvPr>
          <p:cNvSpPr txBox="1"/>
          <p:nvPr/>
        </p:nvSpPr>
        <p:spPr>
          <a:xfrm>
            <a:off x="1055076" y="1084243"/>
            <a:ext cx="956603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Nunito Black" panose="00000A00000000000000" pitchFamily="2" charset="0"/>
              </a:rPr>
              <a:t>Đoàn tham qua có 15 người được chia thành các nhóm, mỗi nhóm có 5 người. Hỏi đoàn tham qua đó đã được chia thành mấy nhóm?</a:t>
            </a:r>
            <a:r>
              <a:rPr lang="vi-VN" sz="2800" b="0" i="0" smtClean="0">
                <a:solidFill>
                  <a:srgbClr val="0070C0"/>
                </a:solidFill>
                <a:effectLst/>
                <a:latin typeface="Nunito Black" panose="00000A00000000000000" pitchFamily="2" charset="0"/>
              </a:rPr>
              <a:t>?</a:t>
            </a:r>
            <a:endParaRPr lang="en-US" sz="2800">
              <a:solidFill>
                <a:srgbClr val="0070C0"/>
              </a:solidFill>
              <a:latin typeface="Nunito Black" panose="00000A00000000000000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FA07712-52FB-0DD0-29C0-223E55FDD51C}"/>
              </a:ext>
            </a:extLst>
          </p:cNvPr>
          <p:cNvCxnSpPr/>
          <p:nvPr/>
        </p:nvCxnSpPr>
        <p:spPr>
          <a:xfrm>
            <a:off x="3973845" y="1528762"/>
            <a:ext cx="2004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3DB8783-9A71-4875-8193-6D5C4068C962}"/>
              </a:ext>
            </a:extLst>
          </p:cNvPr>
          <p:cNvCxnSpPr>
            <a:cxnSpLocks/>
          </p:cNvCxnSpPr>
          <p:nvPr/>
        </p:nvCxnSpPr>
        <p:spPr>
          <a:xfrm>
            <a:off x="7537938" y="1528762"/>
            <a:ext cx="2391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72B059-9483-BACB-888E-09A10B51E929}"/>
              </a:ext>
            </a:extLst>
          </p:cNvPr>
          <p:cNvCxnSpPr>
            <a:cxnSpLocks/>
          </p:cNvCxnSpPr>
          <p:nvPr/>
        </p:nvCxnSpPr>
        <p:spPr>
          <a:xfrm flipV="1">
            <a:off x="1242639" y="2324576"/>
            <a:ext cx="3681940" cy="221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792B1A4-934C-42A6-F08C-06F2B8028D9F}"/>
              </a:ext>
            </a:extLst>
          </p:cNvPr>
          <p:cNvSpPr txBox="1"/>
          <p:nvPr/>
        </p:nvSpPr>
        <p:spPr>
          <a:xfrm>
            <a:off x="-2491" y="2469238"/>
            <a:ext cx="3086100" cy="2951619"/>
          </a:xfrm>
          <a:prstGeom prst="cloudCallout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Số </a:t>
            </a:r>
            <a:r>
              <a:rPr lang="en-US" sz="2400" smtClean="0">
                <a:solidFill>
                  <a:schemeClr val="bg1"/>
                </a:solidFill>
                <a:latin typeface="Nunito Black" panose="00000A00000000000000" pitchFamily="2" charset="0"/>
              </a:rPr>
              <a:t>nhóm</a:t>
            </a:r>
            <a:r>
              <a:rPr lang="en-US" sz="2400" b="0" i="0" smtClean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= Tất cả số </a:t>
            </a:r>
            <a:r>
              <a:rPr lang="en-US" sz="2400" smtClean="0">
                <a:solidFill>
                  <a:schemeClr val="bg1"/>
                </a:solidFill>
                <a:latin typeface="Nunito Black" panose="00000A00000000000000" pitchFamily="2" charset="0"/>
              </a:rPr>
              <a:t>người</a:t>
            </a:r>
            <a:r>
              <a:rPr lang="en-US" sz="2400" b="0" i="0" smtClean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: Số </a:t>
            </a:r>
            <a:r>
              <a:rPr lang="en-US" sz="2400" smtClean="0">
                <a:solidFill>
                  <a:schemeClr val="bg1"/>
                </a:solidFill>
                <a:latin typeface="Nunito Black" panose="00000A00000000000000" pitchFamily="2" charset="0"/>
              </a:rPr>
              <a:t>người</a:t>
            </a:r>
            <a:r>
              <a:rPr lang="en-US" sz="2400" b="0" i="0" smtClean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 </a:t>
            </a:r>
            <a:r>
              <a:rPr lang="en-US" sz="2400" b="0" i="0">
                <a:solidFill>
                  <a:schemeClr val="bg1"/>
                </a:solidFill>
                <a:effectLst/>
                <a:latin typeface="Nunito Black" panose="00000A00000000000000" pitchFamily="2" charset="0"/>
              </a:rPr>
              <a:t>của mỗi </a:t>
            </a:r>
            <a:r>
              <a:rPr lang="en-US" sz="2400" smtClean="0">
                <a:solidFill>
                  <a:schemeClr val="bg1"/>
                </a:solidFill>
                <a:latin typeface="Nunito Black" panose="00000A00000000000000" pitchFamily="2" charset="0"/>
              </a:rPr>
              <a:t>nhóm</a:t>
            </a:r>
            <a:endParaRPr lang="en-US" sz="2400">
              <a:solidFill>
                <a:schemeClr val="bg1"/>
              </a:solidFill>
              <a:latin typeface="Nunito Black" panose="00000A00000000000000" pitchFamily="2" charset="0"/>
            </a:endParaRPr>
          </a:p>
        </p:txBody>
      </p:sp>
      <p:pic>
        <p:nvPicPr>
          <p:cNvPr id="1026" name="Picture 2" descr="Hình ảnh Học Tập PNG , Lớp Học, Học Tập PNG , Lắng Nghe PNG miễn phí tải  tập tin PSDComment và Vector">
            <a:extLst>
              <a:ext uri="{FF2B5EF4-FFF2-40B4-BE49-F238E27FC236}">
                <a16:creationId xmlns:a16="http://schemas.microsoft.com/office/drawing/2014/main" xmlns="" id="{D8E53C5E-D860-6711-6C6A-454B8DC72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20" y="2244235"/>
            <a:ext cx="3787109" cy="32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5F3CA8-2A16-18EF-1628-62E8C8A7C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491" y="1903496"/>
            <a:ext cx="6858000" cy="439981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FA07712-52FB-0DD0-29C0-223E55FDD51C}"/>
              </a:ext>
            </a:extLst>
          </p:cNvPr>
          <p:cNvCxnSpPr/>
          <p:nvPr/>
        </p:nvCxnSpPr>
        <p:spPr>
          <a:xfrm>
            <a:off x="2832017" y="1892178"/>
            <a:ext cx="2004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4098" name="Picture 2" descr="Toán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231" y="13547"/>
            <a:ext cx="1205515" cy="1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60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39E13F3-4915-4BFF-865F-8C7D7EE6C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5500" y1="28083" x2="45917" y2="35833"/>
                      </a14:backgroundRemoval>
                    </a14:imgEffect>
                  </a14:imgLayer>
                </a14:imgProps>
              </a:ext>
            </a:extLst>
          </a:blip>
          <a:srcRect l="3187" r="7924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815" y="2463491"/>
            <a:ext cx="6630739" cy="1345720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Sigmar One" panose="00000500000000000000" pitchFamily="2" charset="0"/>
              </a:rPr>
              <a:t>Củng cố - dặn dò</a:t>
            </a:r>
            <a:endParaRPr lang="en-US" sz="4800" kern="120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  <p:pic>
        <p:nvPicPr>
          <p:cNvPr id="4" name="Picture 2" descr="Toán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3266" y="57774"/>
            <a:ext cx="1205515" cy="1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861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0DE6A193-4755-479A-BC6F-A7EBCA73BE1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xmlns="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xmlns="" id="{5A55B759-31A7-423C-9BC2-A8BC09FE98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xmlns="" id="{F78796AF-79A0-47AC-BEFD-BFFC00F968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8512" y="1071546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FF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930" y="2296575"/>
            <a:ext cx="10913764" cy="1635163"/>
          </a:xfrm>
          <a:prstGeom prst="rect">
            <a:avLst/>
          </a:prstGeom>
        </p:spPr>
      </p:pic>
      <p:pic>
        <p:nvPicPr>
          <p:cNvPr id="2" name="Vào http://fb.com/nkpowerskills tải game miễn phí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8385" y="0"/>
            <a:ext cx="12290601" cy="9870279"/>
          </a:xfrm>
          <a:prstGeom prst="rect">
            <a:avLst/>
          </a:prstGeom>
        </p:spPr>
      </p:pic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CẤM BUÔN BÁN, CẤM REUP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xmlns="" id="{2172A0AC-3DCE-4672-BCAF-28FEF91F60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AE6F1C77-EDC9-4C5F-8C1C-62DD46BDA3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ECA5E49-FAEC-488C-A099-2D4246725F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" r="1" b="15786"/>
          <a:stretch/>
        </p:blipFill>
        <p:spPr>
          <a:xfrm>
            <a:off x="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DD7F7F-CA22-4EC4-A7B0-09E252E0A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873" y="603961"/>
            <a:ext cx="5251316" cy="1627636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rgbClr val="FFFF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  <p:pic>
        <p:nvPicPr>
          <p:cNvPr id="1026" name="Picture 2" descr="Chiasedamme.net: Thủ Thuật, Ảnh Đẹp, Tài Liệu PTS, Preset Lightroom | Mèo,  Dễ thương, Anime">
            <a:extLst>
              <a:ext uri="{FF2B5EF4-FFF2-40B4-BE49-F238E27FC236}">
                <a16:creationId xmlns:a16="http://schemas.microsoft.com/office/drawing/2014/main" xmlns="" id="{A1D22B24-3501-43F1-923B-33F13AE732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r="11076" b="-1"/>
          <a:stretch/>
        </p:blipFill>
        <p:spPr bwMode="auto"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4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671674" y="245821"/>
            <a:ext cx="10848652" cy="2219631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0244" y="510523"/>
            <a:ext cx="10282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359046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423874" y="708438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vi-VN" sz="4000" b="1" i="0" u="none" strike="noStrike" kern="1200" cap="none" spc="0" normalizeH="0" baseline="0" noProof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1</a:t>
            </a:r>
            <a:r>
              <a:rPr kumimoji="0" lang="en-US" sz="4000" b="1" i="0" u="none" strike="noStrike" kern="1200" cap="none" spc="0" normalizeH="0" baseline="0" noProof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Kết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phép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2 x 6 = ?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A. </a:t>
            </a:r>
            <a:r>
              <a:rPr lang="en-US" sz="4000" b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12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6454908" y="45149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62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1070719" y="450825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C. 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8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26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8" y="492050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4180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616148" y="384189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Mẹ có 15 quả cam, mẹ chia đều cho 5 chị em. Hỏi mỗi chị em được mấy quả cam?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6701765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B.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3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1095738" y="461246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C. 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4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6692618" y="45910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D. 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 </a:t>
            </a:r>
            <a:r>
              <a:rPr lang="en-US" sz="4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1095738" y="32231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 </a:t>
            </a:r>
            <a:r>
              <a:rPr kumimoji="0" lang="vi-VN" sz="44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5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774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50180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6381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4806" y="498110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5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8" t="7997" r="16015" b="36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A7C0AB05-0241-4E27-A3ED-A5ACCB68CDE5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:a16="http://schemas.microsoft.com/office/drawing/2014/main" xmlns="" id="{C02DE192-802F-4BEA-AAC1-CA7FC7B2EA24}"/>
              </a:ext>
            </a:extLst>
          </p:cNvPr>
          <p:cNvSpPr txBox="1"/>
          <p:nvPr/>
        </p:nvSpPr>
        <p:spPr>
          <a:xfrm>
            <a:off x="1233354" y="542274"/>
            <a:ext cx="10176387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 chia 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20 </a:t>
            </a:r>
            <a:r>
              <a:rPr kumimoji="0" lang="vi-VN" sz="3600" b="1" i="0" u="none" strike="noStrike" kern="1200" cap="none" spc="0" normalizeH="0" baseline="0" noProof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kg</a:t>
            </a:r>
            <a:r>
              <a:rPr kumimoji="0" lang="en-US" sz="3600" b="1" i="0" u="none" strike="noStrike" kern="1200" cap="none" spc="0" normalizeH="0" baseline="0" noProof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: 5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Nunito Black" panose="00000A00000000000000" pitchFamily="2" charset="0"/>
                <a:cs typeface="Times New Roman" panose="02020603050405020304" pitchFamily="18" charset="0"/>
              </a:rPr>
              <a:t>= ? 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:a16="http://schemas.microsoft.com/office/drawing/2014/main" xmlns="" id="{AD6C1F15-1B86-43FC-BED5-FCDE4F3C2F35}"/>
              </a:ext>
            </a:extLst>
          </p:cNvPr>
          <p:cNvSpPr/>
          <p:nvPr/>
        </p:nvSpPr>
        <p:spPr>
          <a:xfrm>
            <a:off x="1210455" y="4647142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C. 4 kg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xmlns="" id="{00A0A32D-57B4-42BD-AAD5-1F9BC3B70EAF}"/>
              </a:ext>
            </a:extLst>
          </p:cNvPr>
          <p:cNvSpPr/>
          <p:nvPr/>
        </p:nvSpPr>
        <p:spPr>
          <a:xfrm>
            <a:off x="6583309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B. </a:t>
            </a:r>
            <a:r>
              <a:rPr lang="vi-VN" sz="4000" b="1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6</a:t>
            </a:r>
            <a:r>
              <a:rPr lang="vi-VN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:a16="http://schemas.microsoft.com/office/drawing/2014/main" xmlns="" id="{975BE347-2939-4E3A-B1E5-8116477211C7}"/>
              </a:ext>
            </a:extLst>
          </p:cNvPr>
          <p:cNvSpPr/>
          <p:nvPr/>
        </p:nvSpPr>
        <p:spPr>
          <a:xfrm>
            <a:off x="1218664" y="31566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A. 4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:a16="http://schemas.microsoft.com/office/drawing/2014/main" xmlns="" id="{BF982FF0-87C7-441C-8AF6-856B29D6DAAB}"/>
              </a:ext>
            </a:extLst>
          </p:cNvPr>
          <p:cNvSpPr/>
          <p:nvPr/>
        </p:nvSpPr>
        <p:spPr>
          <a:xfrm>
            <a:off x="6565953" y="465902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Nunito Black" panose="00000A00000000000000" pitchFamily="2" charset="0"/>
                <a:cs typeface="Times New Roman" panose="02020603050405020304" pitchFamily="18" charset="0"/>
              </a:rPr>
              <a:t>D. 5 kg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Nunito Black" panose="00000A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40" y="50881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1882CBD-14BF-4D29-9477-2861FD64F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622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CE4D518-DC8A-4CF8-A527-B3F5B8241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50740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1BD0C67-3D9B-4F54-A285-D4CC6FC57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128" y="35467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01 NK PowerSkills">
            <a:extLst>
              <a:ext uri="{FF2B5EF4-FFF2-40B4-BE49-F238E27FC236}">
                <a16:creationId xmlns:a16="http://schemas.microsoft.com/office/drawing/2014/main" xmlns="" id="{425C19A1-1ABF-415D-8758-3AC221DE8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56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6D0B4E0-4123-8F6E-7176-0965CCB2FEDC}"/>
              </a:ext>
            </a:extLst>
          </p:cNvPr>
          <p:cNvSpPr txBox="1"/>
          <p:nvPr/>
        </p:nvSpPr>
        <p:spPr>
          <a:xfrm>
            <a:off x="2409825" y="497857"/>
            <a:ext cx="8134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smtClean="0">
                <a:solidFill>
                  <a:srgbClr val="7030A0"/>
                </a:solidFill>
                <a:latin typeface="Nunito Black" panose="00000A00000000000000" pitchFamily="2" charset="0"/>
              </a:rPr>
              <a:t>Toán</a:t>
            </a:r>
            <a:endParaRPr lang="en-US" sz="3600">
              <a:solidFill>
                <a:srgbClr val="7030A0"/>
              </a:solidFill>
              <a:latin typeface="Nunito Black" panose="00000A00000000000000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02EC67F4-D502-90DD-F1F7-CDD15CAB7738}"/>
              </a:ext>
            </a:extLst>
          </p:cNvPr>
          <p:cNvSpPr txBox="1">
            <a:spLocks/>
          </p:cNvSpPr>
          <p:nvPr/>
        </p:nvSpPr>
        <p:spPr>
          <a:xfrm>
            <a:off x="1488098" y="1865561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320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endParaRPr lang="en-US" sz="3200">
              <a:solidFill>
                <a:srgbClr val="FFFF00"/>
              </a:solidFill>
              <a:latin typeface="Nunito Black" panose="00000A00000000000000" pitchFamily="2" charset="0"/>
            </a:endParaRPr>
          </a:p>
          <a:p>
            <a:pPr algn="ctr">
              <a:spcAft>
                <a:spcPts val="600"/>
              </a:spcAft>
            </a:pPr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ÔN TẬP </a:t>
            </a:r>
            <a:r>
              <a:rPr lang="en-US" sz="3600" smtClean="0">
                <a:solidFill>
                  <a:srgbClr val="C00000"/>
                </a:solidFill>
                <a:latin typeface="Nunito Black" panose="00000A00000000000000" pitchFamily="2" charset="0"/>
              </a:rPr>
              <a:t>VỀ PHÉP CHIA, </a:t>
            </a:r>
            <a:r>
              <a:rPr lang="en-US" sz="3600">
                <a:solidFill>
                  <a:srgbClr val="C00000"/>
                </a:solidFill>
                <a:latin typeface="Nunito Black" panose="00000A00000000000000" pitchFamily="2" charset="0"/>
              </a:rPr>
              <a:t>BẢNG CHIA </a:t>
            </a:r>
            <a:r>
              <a:rPr lang="en-US" sz="3600" smtClean="0">
                <a:solidFill>
                  <a:srgbClr val="C00000"/>
                </a:solidFill>
                <a:latin typeface="Nunito Black" panose="00000A00000000000000" pitchFamily="2" charset="0"/>
              </a:rPr>
              <a:t>2, </a:t>
            </a:r>
          </a:p>
          <a:p>
            <a:pPr algn="ctr">
              <a:spcAft>
                <a:spcPts val="600"/>
              </a:spcAft>
            </a:pPr>
            <a:r>
              <a:rPr lang="en-US" sz="3600" smtClean="0">
                <a:solidFill>
                  <a:srgbClr val="C00000"/>
                </a:solidFill>
                <a:latin typeface="Nunito Black" panose="00000A00000000000000" pitchFamily="2" charset="0"/>
              </a:rPr>
              <a:t>BẢNG CHIA 5</a:t>
            </a:r>
            <a:endParaRPr lang="en-US" sz="3200">
              <a:solidFill>
                <a:srgbClr val="C00000"/>
              </a:solidFill>
              <a:latin typeface="Nunito Black" panose="00000A00000000000000" pitchFamily="2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xmlns="" id="{71C32103-2D7A-46AD-52D4-6721F305B3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83110" y="4283765"/>
            <a:ext cx="2130179" cy="2574235"/>
          </a:xfrm>
          <a:prstGeom prst="rect">
            <a:avLst/>
          </a:prstGeom>
        </p:spPr>
      </p:pic>
      <p:pic>
        <p:nvPicPr>
          <p:cNvPr id="8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xmlns="" id="{3562A9E2-24BD-588B-AABF-78858AFB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5618" y="2949895"/>
            <a:ext cx="5397935" cy="39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276475" cy="101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" y="-237183"/>
            <a:ext cx="12192000" cy="6858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02553" y="2549472"/>
            <a:ext cx="358876" cy="30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2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51708" y="2487479"/>
            <a:ext cx="503696" cy="443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16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214461" y="2487479"/>
            <a:ext cx="426203" cy="365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</a:rPr>
              <a:t>8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9521" y="2549472"/>
            <a:ext cx="258915" cy="303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: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699365" y="5916197"/>
            <a:ext cx="304800" cy="2895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302554" y="5875389"/>
            <a:ext cx="454708" cy="33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006608" y="5875389"/>
            <a:ext cx="448796" cy="330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20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268705" y="5897106"/>
            <a:ext cx="371959" cy="371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48572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458DB52-BC11-4B44-B9EB-1BCFA48DF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957754" cy="87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98942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8525022" y="1842868"/>
            <a:ext cx="422030" cy="590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394875" y="1842868"/>
            <a:ext cx="422030" cy="590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210793" y="1744394"/>
            <a:ext cx="776075" cy="8018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333935" y="2951871"/>
            <a:ext cx="739727" cy="8018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9394875" y="3064410"/>
            <a:ext cx="422030" cy="590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0281133" y="3064410"/>
            <a:ext cx="422030" cy="590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8366173" y="4159348"/>
            <a:ext cx="739727" cy="801858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394875" y="4267195"/>
            <a:ext cx="422030" cy="590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0303407" y="4278923"/>
            <a:ext cx="422030" cy="59084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Toán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231" y="13547"/>
            <a:ext cx="1205515" cy="152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279</Words>
  <Application>Microsoft Office PowerPoint</Application>
  <PresentationFormat>Widescreen</PresentationFormat>
  <Paragraphs>76</Paragraphs>
  <Slides>17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Times New Roman</vt:lpstr>
      <vt:lpstr>Sigmar One</vt:lpstr>
      <vt:lpstr>Arial</vt:lpstr>
      <vt:lpstr>Tahoma</vt:lpstr>
      <vt:lpstr>Calibri Light</vt:lpstr>
      <vt:lpstr>Nunito Black</vt:lpstr>
      <vt:lpstr>Cambria</vt:lpstr>
      <vt:lpstr>Calibri</vt:lpstr>
      <vt:lpstr>Office Theme</vt:lpstr>
      <vt:lpstr>1_Office Theme</vt:lpstr>
      <vt:lpstr>2_Office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- dặn dò</vt:lpstr>
      <vt:lpstr>Hẹn gặp lại các em!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26</cp:revision>
  <dcterms:created xsi:type="dcterms:W3CDTF">2022-03-29T00:44:11Z</dcterms:created>
  <dcterms:modified xsi:type="dcterms:W3CDTF">2025-10-13T00:13:50Z</dcterms:modified>
</cp:coreProperties>
</file>