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8" r:id="rId4"/>
    <p:sldId id="258" r:id="rId5"/>
    <p:sldId id="271" r:id="rId6"/>
    <p:sldId id="275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D40079"/>
    <a:srgbClr val="FCF0DD"/>
    <a:srgbClr val="BE5645"/>
    <a:srgbClr val="FFFFFF"/>
    <a:srgbClr val="DB6311"/>
    <a:srgbClr val="C78F52"/>
    <a:srgbClr val="7A4421"/>
    <a:srgbClr val="88D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467113-C38D-4A09-B466-5167BDDADD01}" v="563" dt="2022-07-29T09:25:23.461"/>
    <p1510:client id="{0FDF684C-52BC-48A8-AE86-E16721ADB83F}" v="104" dt="2022-07-29T08:41:01.729"/>
    <p1510:client id="{7FBA57B7-FD7C-47D3-BC4D-43A2936BB0F5}" v="38" dt="2022-07-28T23:02:12.762"/>
    <p1510:client id="{AC61ED5E-8A16-4C08-846C-9728B6A9BC8B}" v="182" dt="2022-07-28T21:41:07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4" y="6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C61ED5E-8A16-4C08-846C-9728B6A9BC8B}"/>
    <pc:docChg chg="undo redo custSel addSld delSld modSld">
      <pc:chgData name="Trang Ha" userId="270efafb50020bd6" providerId="LiveId" clId="{AC61ED5E-8A16-4C08-846C-9728B6A9BC8B}" dt="2022-07-28T21:42:13.047" v="941" actId="680"/>
      <pc:docMkLst>
        <pc:docMk/>
      </pc:docMkLst>
      <pc:sldChg chg="modSp mod">
        <pc:chgData name="Trang Ha" userId="270efafb50020bd6" providerId="LiveId" clId="{AC61ED5E-8A16-4C08-846C-9728B6A9BC8B}" dt="2022-07-28T13:19:26.073" v="30" actId="20577"/>
        <pc:sldMkLst>
          <pc:docMk/>
          <pc:sldMk cId="562573195" sldId="256"/>
        </pc:sldMkLst>
        <pc:spChg chg="mod">
          <ac:chgData name="Trang Ha" userId="270efafb50020bd6" providerId="LiveId" clId="{AC61ED5E-8A16-4C08-846C-9728B6A9BC8B}" dt="2022-07-28T13:19:26.073" v="30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Sp modSp mod delAnim modAnim">
        <pc:chgData name="Trang Ha" userId="270efafb50020bd6" providerId="LiveId" clId="{AC61ED5E-8A16-4C08-846C-9728B6A9BC8B}" dt="2022-07-28T13:20:03.628" v="35" actId="20577"/>
        <pc:sldMkLst>
          <pc:docMk/>
          <pc:sldMk cId="3120436675" sldId="257"/>
        </pc:sldMkLst>
        <pc:spChg chg="mod">
          <ac:chgData name="Trang Ha" userId="270efafb50020bd6" providerId="LiveId" clId="{AC61ED5E-8A16-4C08-846C-9728B6A9BC8B}" dt="2022-07-28T13:20:03.628" v="35" actId="20577"/>
          <ac:spMkLst>
            <pc:docMk/>
            <pc:sldMk cId="3120436675" sldId="257"/>
            <ac:spMk id="1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9.443" v="33" actId="478"/>
          <ac:spMkLst>
            <pc:docMk/>
            <pc:sldMk cId="3120436675" sldId="257"/>
            <ac:spMk id="22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4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9" creationId="{00000000-0000-0000-0000-000000000000}"/>
          </ac:spMkLst>
        </pc:spChg>
        <pc:grpChg chg="del">
          <ac:chgData name="Trang Ha" userId="270efafb50020bd6" providerId="LiveId" clId="{AC61ED5E-8A16-4C08-846C-9728B6A9BC8B}" dt="2022-07-28T13:19:55.651" v="32" actId="478"/>
          <ac:grpSpMkLst>
            <pc:docMk/>
            <pc:sldMk cId="3120436675" sldId="257"/>
            <ac:grpSpMk id="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7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9" creationId="{00000000-0000-0000-0000-000000000000}"/>
          </ac:grpSpMkLst>
        </pc:grpChg>
        <pc:picChg chg="del">
          <ac:chgData name="Trang Ha" userId="270efafb50020bd6" providerId="LiveId" clId="{AC61ED5E-8A16-4C08-846C-9728B6A9BC8B}" dt="2022-07-28T13:19:55.651" v="32" actId="478"/>
          <ac:picMkLst>
            <pc:docMk/>
            <pc:sldMk cId="3120436675" sldId="257"/>
            <ac:picMk id="3" creationId="{00000000-0000-0000-0000-000000000000}"/>
          </ac:picMkLst>
        </pc:picChg>
      </pc:sldChg>
      <pc:sldChg chg="addSp delSp modSp mod delAnim modAnim">
        <pc:chgData name="Trang Ha" userId="270efafb50020bd6" providerId="LiveId" clId="{AC61ED5E-8A16-4C08-846C-9728B6A9BC8B}" dt="2022-07-28T20:45:53.561" v="649"/>
        <pc:sldMkLst>
          <pc:docMk/>
          <pc:sldMk cId="2365650238" sldId="258"/>
        </pc:sldMkLst>
        <pc:spChg chg="mod">
          <ac:chgData name="Trang Ha" userId="270efafb50020bd6" providerId="LiveId" clId="{AC61ED5E-8A16-4C08-846C-9728B6A9BC8B}" dt="2022-07-28T13:20:26.818" v="87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14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2:52.470" v="280" actId="1076"/>
          <ac:spMkLst>
            <pc:docMk/>
            <pc:sldMk cId="2365650238" sldId="258"/>
            <ac:spMk id="16" creationId="{C3FA43D3-24FA-42B5-3BAC-AF46087363E5}"/>
          </ac:spMkLst>
        </pc:spChg>
        <pc:spChg chg="add mod">
          <ac:chgData name="Trang Ha" userId="270efafb50020bd6" providerId="LiveId" clId="{AC61ED5E-8A16-4C08-846C-9728B6A9BC8B}" dt="2022-07-28T20:10:31.769" v="429" actId="1076"/>
          <ac:spMkLst>
            <pc:docMk/>
            <pc:sldMk cId="2365650238" sldId="258"/>
            <ac:spMk id="17" creationId="{C19CD6D9-A929-300A-EF61-838FB969CEC7}"/>
          </ac:spMkLst>
        </pc:spChg>
        <pc:spChg chg="add mod">
          <ac:chgData name="Trang Ha" userId="270efafb50020bd6" providerId="LiveId" clId="{AC61ED5E-8A16-4C08-846C-9728B6A9BC8B}" dt="2022-07-28T20:10:45.579" v="432" actId="1036"/>
          <ac:spMkLst>
            <pc:docMk/>
            <pc:sldMk cId="2365650238" sldId="258"/>
            <ac:spMk id="18" creationId="{177D5E6B-31BD-5E35-FC64-6523F916D32F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19" creationId="{2A81FD16-B672-A301-D12C-BE7A1ACEBC5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3" creationId="{00000000-0000-0000-0000-000000000000}"/>
          </ac:spMkLst>
        </pc:spChg>
        <pc:spChg chg="del mod topLvl">
          <ac:chgData name="Trang Ha" userId="270efafb50020bd6" providerId="LiveId" clId="{AC61ED5E-8A16-4C08-846C-9728B6A9BC8B}" dt="2022-07-28T20:43:59.902" v="638" actId="478"/>
          <ac:spMkLst>
            <pc:docMk/>
            <pc:sldMk cId="2365650238" sldId="258"/>
            <ac:spMk id="36" creationId="{A9DCC3E7-D346-0E01-9A3D-3D90805C86AF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7" creationId="{C330618E-C73B-E2E9-153C-5F4A30EE9FC4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8" creationId="{9372F71D-4F99-069A-491F-F3A8DC9C1CF1}"/>
          </ac:spMkLst>
        </pc:spChg>
        <pc:spChg chg="add del mod">
          <ac:chgData name="Trang Ha" userId="270efafb50020bd6" providerId="LiveId" clId="{AC61ED5E-8A16-4C08-846C-9728B6A9BC8B}" dt="2022-07-28T20:45:06.499" v="643" actId="478"/>
          <ac:spMkLst>
            <pc:docMk/>
            <pc:sldMk cId="2365650238" sldId="258"/>
            <ac:spMk id="39" creationId="{3F49B399-FC3B-E264-48CE-AB2B6265617B}"/>
          </ac:spMkLst>
        </pc:spChg>
        <pc:spChg chg="add mod">
          <ac:chgData name="Trang Ha" userId="270efafb50020bd6" providerId="LiveId" clId="{AC61ED5E-8A16-4C08-846C-9728B6A9BC8B}" dt="2022-07-28T16:22:56.475" v="281" actId="1076"/>
          <ac:spMkLst>
            <pc:docMk/>
            <pc:sldMk cId="2365650238" sldId="258"/>
            <ac:spMk id="40" creationId="{C2DB6032-E006-5C1B-ED92-CA2C5C9AA746}"/>
          </ac:spMkLst>
        </pc:spChg>
        <pc:spChg chg="add mod">
          <ac:chgData name="Trang Ha" userId="270efafb50020bd6" providerId="LiveId" clId="{AC61ED5E-8A16-4C08-846C-9728B6A9BC8B}" dt="2022-07-28T16:29:57.907" v="311" actId="1076"/>
          <ac:spMkLst>
            <pc:docMk/>
            <pc:sldMk cId="2365650238" sldId="258"/>
            <ac:spMk id="41" creationId="{77E09108-8B3B-FB9F-3EC1-1D2D80874171}"/>
          </ac:spMkLst>
        </pc:spChg>
        <pc:spChg chg="add mod">
          <ac:chgData name="Trang Ha" userId="270efafb50020bd6" providerId="LiveId" clId="{AC61ED5E-8A16-4C08-846C-9728B6A9BC8B}" dt="2022-07-28T16:24:10.461" v="289" actId="20577"/>
          <ac:spMkLst>
            <pc:docMk/>
            <pc:sldMk cId="2365650238" sldId="258"/>
            <ac:spMk id="42" creationId="{648DEB04-BD6E-A5F9-BCA1-780D90C2A2F1}"/>
          </ac:spMkLst>
        </pc:spChg>
        <pc:spChg chg="add mod">
          <ac:chgData name="Trang Ha" userId="270efafb50020bd6" providerId="LiveId" clId="{AC61ED5E-8A16-4C08-846C-9728B6A9BC8B}" dt="2022-07-28T16:26:39.563" v="297" actId="1035"/>
          <ac:spMkLst>
            <pc:docMk/>
            <pc:sldMk cId="2365650238" sldId="258"/>
            <ac:spMk id="43" creationId="{F7E45BF7-4C5D-FD55-C7BA-C5C83A9C86A0}"/>
          </ac:spMkLst>
        </pc:spChg>
        <pc:spChg chg="add mod">
          <ac:chgData name="Trang Ha" userId="270efafb50020bd6" providerId="LiveId" clId="{AC61ED5E-8A16-4C08-846C-9728B6A9BC8B}" dt="2022-07-28T16:26:53.306" v="301" actId="20577"/>
          <ac:spMkLst>
            <pc:docMk/>
            <pc:sldMk cId="2365650238" sldId="258"/>
            <ac:spMk id="44" creationId="{668D172D-1ECE-A384-DB81-22C20859814A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7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7:50.164" v="307" actId="1036"/>
          <ac:spMkLst>
            <pc:docMk/>
            <pc:sldMk cId="2365650238" sldId="258"/>
            <ac:spMk id="48" creationId="{B3F9C553-AA18-A3B2-B3A3-95B2AA6EFBC3}"/>
          </ac:spMkLst>
        </pc:spChg>
        <pc:spChg chg="add mod">
          <ac:chgData name="Trang Ha" userId="270efafb50020bd6" providerId="LiveId" clId="{AC61ED5E-8A16-4C08-846C-9728B6A9BC8B}" dt="2022-07-28T16:27:41.369" v="304" actId="20577"/>
          <ac:spMkLst>
            <pc:docMk/>
            <pc:sldMk cId="2365650238" sldId="258"/>
            <ac:spMk id="49" creationId="{A463BDD7-8854-A3E1-5510-A7107641DA37}"/>
          </ac:spMkLst>
        </pc:spChg>
        <pc:spChg chg="add mod">
          <ac:chgData name="Trang Ha" userId="270efafb50020bd6" providerId="LiveId" clId="{AC61ED5E-8A16-4C08-846C-9728B6A9BC8B}" dt="2022-07-28T20:05:36.609" v="372" actId="1035"/>
          <ac:spMkLst>
            <pc:docMk/>
            <pc:sldMk cId="2365650238" sldId="258"/>
            <ac:spMk id="50" creationId="{5CA31149-3BE7-EB1D-D0CC-16F1F9187E92}"/>
          </ac:spMkLst>
        </pc:spChg>
        <pc:spChg chg="add mod">
          <ac:chgData name="Trang Ha" userId="270efafb50020bd6" providerId="LiveId" clId="{AC61ED5E-8A16-4C08-846C-9728B6A9BC8B}" dt="2022-07-28T20:06:09.712" v="396" actId="1038"/>
          <ac:spMkLst>
            <pc:docMk/>
            <pc:sldMk cId="2365650238" sldId="258"/>
            <ac:spMk id="51" creationId="{4C91059C-A386-B56A-1512-1E8C5582AFA3}"/>
          </ac:spMkLst>
        </pc:spChg>
        <pc:spChg chg="add mod">
          <ac:chgData name="Trang Ha" userId="270efafb50020bd6" providerId="LiveId" clId="{AC61ED5E-8A16-4C08-846C-9728B6A9BC8B}" dt="2022-07-28T20:06:01.540" v="391" actId="1038"/>
          <ac:spMkLst>
            <pc:docMk/>
            <pc:sldMk cId="2365650238" sldId="258"/>
            <ac:spMk id="52" creationId="{0A5F9F39-1983-FA87-0F1B-8828F0CD6555}"/>
          </ac:spMkLst>
        </pc:spChg>
        <pc:spChg chg="add mod">
          <ac:chgData name="Trang Ha" userId="270efafb50020bd6" providerId="LiveId" clId="{AC61ED5E-8A16-4C08-846C-9728B6A9BC8B}" dt="2022-07-28T20:05:46.669" v="383" actId="1035"/>
          <ac:spMkLst>
            <pc:docMk/>
            <pc:sldMk cId="2365650238" sldId="258"/>
            <ac:spMk id="53" creationId="{29B1AAA7-55FD-DA7F-EFBF-02D82F505E37}"/>
          </ac:spMkLst>
        </pc:spChg>
        <pc:spChg chg="add mod">
          <ac:chgData name="Trang Ha" userId="270efafb50020bd6" providerId="LiveId" clId="{AC61ED5E-8A16-4C08-846C-9728B6A9BC8B}" dt="2022-07-28T20:05:28.668" v="367" actId="1037"/>
          <ac:spMkLst>
            <pc:docMk/>
            <pc:sldMk cId="2365650238" sldId="258"/>
            <ac:spMk id="54" creationId="{472C9547-4615-9C2E-EE6A-76FBD3B52E7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55" creationId="{AA886BAA-3D38-C53A-EA40-5F1B0F00E6DA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56" creationId="{7AF61B44-2FB6-BA1D-2845-E7D9A95402E3}"/>
          </ac:spMkLst>
        </pc:spChg>
        <pc:spChg chg="add del mod">
          <ac:chgData name="Trang Ha" userId="270efafb50020bd6" providerId="LiveId" clId="{AC61ED5E-8A16-4C08-846C-9728B6A9BC8B}" dt="2022-07-28T20:02:55.822" v="341" actId="478"/>
          <ac:spMkLst>
            <pc:docMk/>
            <pc:sldMk cId="2365650238" sldId="258"/>
            <ac:spMk id="58" creationId="{7931A0F6-780D-F7EB-604A-F50A667C895C}"/>
          </ac:spMkLst>
        </pc:spChg>
        <pc:spChg chg="add del mod">
          <ac:chgData name="Trang Ha" userId="270efafb50020bd6" providerId="LiveId" clId="{AC61ED5E-8A16-4C08-846C-9728B6A9BC8B}" dt="2022-07-28T20:02:58.089" v="342" actId="478"/>
          <ac:spMkLst>
            <pc:docMk/>
            <pc:sldMk cId="2365650238" sldId="258"/>
            <ac:spMk id="59" creationId="{10DEBD45-0AD3-5E37-46C1-8AA224D85CAE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0" creationId="{89AB79E0-536C-D941-69CF-3B12AA1BA19C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1" creationId="{5F87F2AA-2CC6-7271-96F8-F01CEA78D65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2" creationId="{40BC8646-B192-2B8B-ECA3-83021B6570F0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3" creationId="{418C1C11-F0B8-5326-BDFE-1ECDADF344EA}"/>
          </ac:spMkLst>
        </pc:spChg>
        <pc:spChg chg="add mod">
          <ac:chgData name="Trang Ha" userId="270efafb50020bd6" providerId="LiveId" clId="{AC61ED5E-8A16-4C08-846C-9728B6A9BC8B}" dt="2022-07-28T20:08:50.736" v="419" actId="1035"/>
          <ac:spMkLst>
            <pc:docMk/>
            <pc:sldMk cId="2365650238" sldId="258"/>
            <ac:spMk id="64" creationId="{238254A6-3FC8-B106-BF8E-F2DF111E6B7B}"/>
          </ac:spMkLst>
        </pc:spChg>
        <pc:spChg chg="add mod">
          <ac:chgData name="Trang Ha" userId="270efafb50020bd6" providerId="LiveId" clId="{AC61ED5E-8A16-4C08-846C-9728B6A9BC8B}" dt="2022-07-28T20:08:35.527" v="417" actId="1037"/>
          <ac:spMkLst>
            <pc:docMk/>
            <pc:sldMk cId="2365650238" sldId="258"/>
            <ac:spMk id="65" creationId="{B59E3504-785A-D467-EE4C-A705F2EA8714}"/>
          </ac:spMkLst>
        </pc:spChg>
        <pc:spChg chg="add mod">
          <ac:chgData name="Trang Ha" userId="270efafb50020bd6" providerId="LiveId" clId="{AC61ED5E-8A16-4C08-846C-9728B6A9BC8B}" dt="2022-07-28T20:07:33.836" v="406" actId="571"/>
          <ac:spMkLst>
            <pc:docMk/>
            <pc:sldMk cId="2365650238" sldId="258"/>
            <ac:spMk id="67" creationId="{1B15A7ED-D36B-3A7C-9C80-8A7DD8C7769E}"/>
          </ac:spMkLst>
        </pc:spChg>
        <pc:spChg chg="add mod">
          <ac:chgData name="Trang Ha" userId="270efafb50020bd6" providerId="LiveId" clId="{AC61ED5E-8A16-4C08-846C-9728B6A9BC8B}" dt="2022-07-28T20:07:55.730" v="410" actId="571"/>
          <ac:spMkLst>
            <pc:docMk/>
            <pc:sldMk cId="2365650238" sldId="258"/>
            <ac:spMk id="69" creationId="{D44B1B70-FB72-0830-B753-D3ACEB08356A}"/>
          </ac:spMkLst>
        </pc:spChg>
        <pc:spChg chg="add mod">
          <ac:chgData name="Trang Ha" userId="270efafb50020bd6" providerId="LiveId" clId="{AC61ED5E-8A16-4C08-846C-9728B6A9BC8B}" dt="2022-07-28T20:07:53.601" v="409" actId="571"/>
          <ac:spMkLst>
            <pc:docMk/>
            <pc:sldMk cId="2365650238" sldId="258"/>
            <ac:spMk id="71" creationId="{980ABEC2-8221-D77A-5D8B-4B03B726DB74}"/>
          </ac:spMkLst>
        </pc:spChg>
        <pc:spChg chg="add mod">
          <ac:chgData name="Trang Ha" userId="270efafb50020bd6" providerId="LiveId" clId="{AC61ED5E-8A16-4C08-846C-9728B6A9BC8B}" dt="2022-07-28T20:15:08.983" v="468" actId="1076"/>
          <ac:spMkLst>
            <pc:docMk/>
            <pc:sldMk cId="2365650238" sldId="258"/>
            <ac:spMk id="72" creationId="{F70FF62B-D569-ABFA-B0F5-64CB6BD01369}"/>
          </ac:spMkLst>
        </pc:spChg>
        <pc:spChg chg="add mod">
          <ac:chgData name="Trang Ha" userId="270efafb50020bd6" providerId="LiveId" clId="{AC61ED5E-8A16-4C08-846C-9728B6A9BC8B}" dt="2022-07-28T20:12:18.305" v="440" actId="20577"/>
          <ac:spMkLst>
            <pc:docMk/>
            <pc:sldMk cId="2365650238" sldId="258"/>
            <ac:spMk id="73" creationId="{019A50E1-8711-BD12-85EC-11E765922E54}"/>
          </ac:spMkLst>
        </pc:spChg>
        <pc:spChg chg="add mod">
          <ac:chgData name="Trang Ha" userId="270efafb50020bd6" providerId="LiveId" clId="{AC61ED5E-8A16-4C08-846C-9728B6A9BC8B}" dt="2022-07-28T20:12:03.325" v="438" actId="571"/>
          <ac:spMkLst>
            <pc:docMk/>
            <pc:sldMk cId="2365650238" sldId="258"/>
            <ac:spMk id="74" creationId="{58E9B2BD-E176-13AD-A42F-78199259B671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5" creationId="{8007BCB1-B1FF-E7F8-30AB-3D4E0B8232B0}"/>
          </ac:spMkLst>
        </pc:spChg>
        <pc:spChg chg="add mod">
          <ac:chgData name="Trang Ha" userId="270efafb50020bd6" providerId="LiveId" clId="{AC61ED5E-8A16-4C08-846C-9728B6A9BC8B}" dt="2022-07-28T20:22:52.417" v="532" actId="1035"/>
          <ac:spMkLst>
            <pc:docMk/>
            <pc:sldMk cId="2365650238" sldId="258"/>
            <ac:spMk id="76" creationId="{20F8C515-2F85-9344-7C5D-C7B6A4A19782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7" creationId="{57B38785-E49D-F3EB-42F9-7DE601C5E1C7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8" creationId="{E9C40525-16C5-E1DC-D2D0-68104C9639BB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9" creationId="{7EFEB3E5-778E-E668-6495-FB2049AE9447}"/>
          </ac:spMkLst>
        </pc:spChg>
        <pc:grpChg chg="add del mod">
          <ac:chgData name="Trang Ha" userId="270efafb50020bd6" providerId="LiveId" clId="{AC61ED5E-8A16-4C08-846C-9728B6A9BC8B}" dt="2022-07-28T20:43:59.902" v="638" actId="478"/>
          <ac:grpSpMkLst>
            <pc:docMk/>
            <pc:sldMk cId="2365650238" sldId="258"/>
            <ac:grpSpMk id="34" creationId="{21A93E13-48E0-DBB7-CD4E-8132091BFDA8}"/>
          </ac:grpSpMkLst>
        </pc:grpChg>
        <pc:grpChg chg="del mod topLvl">
          <ac:chgData name="Trang Ha" userId="270efafb50020bd6" providerId="LiveId" clId="{AC61ED5E-8A16-4C08-846C-9728B6A9BC8B}" dt="2022-07-28T20:44:01.750" v="639" actId="478"/>
          <ac:grpSpMkLst>
            <pc:docMk/>
            <pc:sldMk cId="2365650238" sldId="258"/>
            <ac:grpSpMk id="35" creationId="{D6885D26-0B4F-2348-609E-96642B1AEDE6}"/>
          </ac:grpSpMkLst>
        </pc:grpChg>
        <pc:picChg chg="add del mod modCrop">
          <ac:chgData name="Trang Ha" userId="270efafb50020bd6" providerId="LiveId" clId="{AC61ED5E-8A16-4C08-846C-9728B6A9BC8B}" dt="2022-07-28T16:26:15.661" v="293" actId="1076"/>
          <ac:picMkLst>
            <pc:docMk/>
            <pc:sldMk cId="2365650238" sldId="258"/>
            <ac:picMk id="9" creationId="{AB6E120B-6B1F-C1F1-9C79-451131E4CCC4}"/>
          </ac:picMkLst>
        </pc:picChg>
        <pc:picChg chg="add mod modCrop">
          <ac:chgData name="Trang Ha" userId="270efafb50020bd6" providerId="LiveId" clId="{AC61ED5E-8A16-4C08-846C-9728B6A9BC8B}" dt="2022-07-28T20:15:08.983" v="468" actId="1076"/>
          <ac:picMkLst>
            <pc:docMk/>
            <pc:sldMk cId="2365650238" sldId="258"/>
            <ac:picMk id="11" creationId="{3BBC5FA5-C02D-9995-FB20-67FF82182E3F}"/>
          </ac:picMkLst>
        </pc:picChg>
        <pc:picChg chg="del mod">
          <ac:chgData name="Trang Ha" userId="270efafb50020bd6" providerId="LiveId" clId="{AC61ED5E-8A16-4C08-846C-9728B6A9BC8B}" dt="2022-07-28T13:23:45.229" v="95" actId="478"/>
          <ac:picMkLst>
            <pc:docMk/>
            <pc:sldMk cId="2365650238" sldId="258"/>
            <ac:picMk id="13" creationId="{00000000-0000-0000-0000-000000000000}"/>
          </ac:picMkLst>
        </pc:picChg>
        <pc:picChg chg="add del">
          <ac:chgData name="Trang Ha" userId="270efafb50020bd6" providerId="LiveId" clId="{AC61ED5E-8A16-4C08-846C-9728B6A9BC8B}" dt="2022-07-28T13:28:28.703" v="141" actId="22"/>
          <ac:picMkLst>
            <pc:docMk/>
            <pc:sldMk cId="2365650238" sldId="258"/>
            <ac:picMk id="15" creationId="{5BF29C5B-08D9-49FC-4E83-53967C4D02B6}"/>
          </ac:picMkLst>
        </pc:picChg>
        <pc:picChg chg="add mod">
          <ac:chgData name="Trang Ha" userId="270efafb50020bd6" providerId="LiveId" clId="{AC61ED5E-8A16-4C08-846C-9728B6A9BC8B}" dt="2022-07-28T20:44:13.653" v="642" actId="14100"/>
          <ac:picMkLst>
            <pc:docMk/>
            <pc:sldMk cId="2365650238" sldId="258"/>
            <ac:picMk id="21" creationId="{F66E4D77-84F4-A8C4-DC70-DBB8F5BF47B5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2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4.900" v="89" actId="478"/>
          <ac:picMkLst>
            <pc:docMk/>
            <pc:sldMk cId="2365650238" sldId="258"/>
            <ac:picMk id="45" creationId="{00000000-0000-0000-0000-000000000000}"/>
          </ac:picMkLst>
        </pc:picChg>
        <pc:picChg chg="add del mod">
          <ac:chgData name="Trang Ha" userId="270efafb50020bd6" providerId="LiveId" clId="{AC61ED5E-8A16-4C08-846C-9728B6A9BC8B}" dt="2022-07-28T20:02:52.621" v="340" actId="478"/>
          <ac:picMkLst>
            <pc:docMk/>
            <pc:sldMk cId="2365650238" sldId="258"/>
            <ac:picMk id="57" creationId="{6FD53BBA-0308-5890-8E38-0F4E492D01E1}"/>
          </ac:picMkLst>
        </pc:picChg>
        <pc:picChg chg="add mod">
          <ac:chgData name="Trang Ha" userId="270efafb50020bd6" providerId="LiveId" clId="{AC61ED5E-8A16-4C08-846C-9728B6A9BC8B}" dt="2022-07-28T20:07:33.836" v="406" actId="571"/>
          <ac:picMkLst>
            <pc:docMk/>
            <pc:sldMk cId="2365650238" sldId="258"/>
            <ac:picMk id="66" creationId="{507B82DD-577F-AB67-31B8-BD6F153FFE99}"/>
          </ac:picMkLst>
        </pc:picChg>
        <pc:picChg chg="add mod">
          <ac:chgData name="Trang Ha" userId="270efafb50020bd6" providerId="LiveId" clId="{AC61ED5E-8A16-4C08-846C-9728B6A9BC8B}" dt="2022-07-28T20:07:55.730" v="410" actId="571"/>
          <ac:picMkLst>
            <pc:docMk/>
            <pc:sldMk cId="2365650238" sldId="258"/>
            <ac:picMk id="68" creationId="{7FB3A5AF-B201-D8D8-992B-C51FFE622ABC}"/>
          </ac:picMkLst>
        </pc:picChg>
        <pc:picChg chg="add mod">
          <ac:chgData name="Trang Ha" userId="270efafb50020bd6" providerId="LiveId" clId="{AC61ED5E-8A16-4C08-846C-9728B6A9BC8B}" dt="2022-07-28T20:07:53.601" v="409" actId="571"/>
          <ac:picMkLst>
            <pc:docMk/>
            <pc:sldMk cId="2365650238" sldId="258"/>
            <ac:picMk id="70" creationId="{30365B7B-A24A-1A5E-308A-A3DDD172C983}"/>
          </ac:picMkLst>
        </pc:picChg>
        <pc:picChg chg="add mod">
          <ac:chgData name="Trang Ha" userId="270efafb50020bd6" providerId="LiveId" clId="{AC61ED5E-8A16-4C08-846C-9728B6A9BC8B}" dt="2022-07-28T20:45:24.724" v="646" actId="14100"/>
          <ac:picMkLst>
            <pc:docMk/>
            <pc:sldMk cId="2365650238" sldId="258"/>
            <ac:picMk id="81" creationId="{FF018504-4580-D6CE-0596-27436252AACC}"/>
          </ac:picMkLst>
        </pc:picChg>
      </pc:sldChg>
      <pc:sldChg chg="addSp delSp modSp mod delAnim modAnim">
        <pc:chgData name="Trang Ha" userId="270efafb50020bd6" providerId="LiveId" clId="{AC61ED5E-8A16-4C08-846C-9728B6A9BC8B}" dt="2022-07-28T20:47:36.649" v="650" actId="20577"/>
        <pc:sldMkLst>
          <pc:docMk/>
          <pc:sldMk cId="760357555" sldId="269"/>
        </pc:sldMkLst>
        <pc:spChg chg="mod">
          <ac:chgData name="Trang Ha" userId="270efafb50020bd6" providerId="LiveId" clId="{AC61ED5E-8A16-4C08-846C-9728B6A9BC8B}" dt="2022-07-28T20:47:36.649" v="650" actId="20577"/>
          <ac:spMkLst>
            <pc:docMk/>
            <pc:sldMk cId="760357555" sldId="269"/>
            <ac:spMk id="7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00.679" v="576" actId="1076"/>
          <ac:spMkLst>
            <pc:docMk/>
            <pc:sldMk cId="760357555" sldId="269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5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6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7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2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55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14.122" v="577" actId="571"/>
          <ac:spMkLst>
            <pc:docMk/>
            <pc:sldMk cId="760357555" sldId="269"/>
            <ac:spMk id="56" creationId="{749CF958-6374-8C80-88D0-1917FF07D16A}"/>
          </ac:spMkLst>
        </pc:spChg>
        <pc:spChg chg="add mod">
          <ac:chgData name="Trang Ha" userId="270efafb50020bd6" providerId="LiveId" clId="{AC61ED5E-8A16-4C08-846C-9728B6A9BC8B}" dt="2022-07-28T20:32:01.364" v="585" actId="20577"/>
          <ac:spMkLst>
            <pc:docMk/>
            <pc:sldMk cId="760357555" sldId="269"/>
            <ac:spMk id="57" creationId="{7E7CA0FF-A7ED-47A4-BFBF-553B6F5828D2}"/>
          </ac:spMkLst>
        </pc:spChg>
        <pc:spChg chg="add mod">
          <ac:chgData name="Trang Ha" userId="270efafb50020bd6" providerId="LiveId" clId="{AC61ED5E-8A16-4C08-846C-9728B6A9BC8B}" dt="2022-07-28T20:42:57.553" v="636" actId="1035"/>
          <ac:spMkLst>
            <pc:docMk/>
            <pc:sldMk cId="760357555" sldId="269"/>
            <ac:spMk id="58" creationId="{E7A9EC89-D030-9230-F192-286873EB8EFA}"/>
          </ac:spMkLst>
        </pc:spChg>
        <pc:spChg chg="add mod">
          <ac:chgData name="Trang Ha" userId="270efafb50020bd6" providerId="LiveId" clId="{AC61ED5E-8A16-4C08-846C-9728B6A9BC8B}" dt="2022-07-28T20:42:30.198" v="629" actId="20577"/>
          <ac:spMkLst>
            <pc:docMk/>
            <pc:sldMk cId="760357555" sldId="269"/>
            <ac:spMk id="59" creationId="{B2F8EA96-A566-4146-426B-44EAC91C3D2C}"/>
          </ac:spMkLst>
        </pc:spChg>
        <pc:spChg chg="add mod">
          <ac:chgData name="Trang Ha" userId="270efafb50020bd6" providerId="LiveId" clId="{AC61ED5E-8A16-4C08-846C-9728B6A9BC8B}" dt="2022-07-28T20:42:34.199" v="631" actId="20577"/>
          <ac:spMkLst>
            <pc:docMk/>
            <pc:sldMk cId="760357555" sldId="269"/>
            <ac:spMk id="60" creationId="{6F32B410-1E11-0059-A85F-6144CE369647}"/>
          </ac:spMkLst>
        </pc:spChg>
        <pc:spChg chg="add mod">
          <ac:chgData name="Trang Ha" userId="270efafb50020bd6" providerId="LiveId" clId="{AC61ED5E-8A16-4C08-846C-9728B6A9BC8B}" dt="2022-07-28T20:42:40.536" v="633" actId="20577"/>
          <ac:spMkLst>
            <pc:docMk/>
            <pc:sldMk cId="760357555" sldId="269"/>
            <ac:spMk id="61" creationId="{FB0553A9-2248-A87B-7C2D-CDDA38085608}"/>
          </ac:spMkLst>
        </pc:spChg>
        <pc:spChg chg="add mod">
          <ac:chgData name="Trang Ha" userId="270efafb50020bd6" providerId="LiveId" clId="{AC61ED5E-8A16-4C08-846C-9728B6A9BC8B}" dt="2022-07-28T20:42:51.038" v="635" actId="20577"/>
          <ac:spMkLst>
            <pc:docMk/>
            <pc:sldMk cId="760357555" sldId="269"/>
            <ac:spMk id="62" creationId="{AFCD0838-1D63-29D8-A327-3A6A3648712B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7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0" creationId="{00000000-0000-0000-0000-000000000000}"/>
          </ac:spMkLst>
        </pc:s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12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4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5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69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75" creationId="{00000000-0000-0000-0000-000000000000}"/>
          </ac:grpSpMkLst>
        </pc:grpChg>
        <pc:picChg chg="add mod">
          <ac:chgData name="Trang Ha" userId="270efafb50020bd6" providerId="LiveId" clId="{AC61ED5E-8A16-4C08-846C-9728B6A9BC8B}" dt="2022-07-28T20:27:54.816" v="566" actId="1076"/>
          <ac:picMkLst>
            <pc:docMk/>
            <pc:sldMk cId="760357555" sldId="269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28:28.444" v="568" actId="1076"/>
          <ac:picMkLst>
            <pc:docMk/>
            <pc:sldMk cId="760357555" sldId="269"/>
            <ac:picMk id="14" creationId="{2E8A2ACC-FA99-5FF2-0CDC-D7DCA7754BF4}"/>
          </ac:picMkLst>
        </pc:picChg>
        <pc:picChg chg="add mod">
          <ac:chgData name="Trang Ha" userId="270efafb50020bd6" providerId="LiveId" clId="{AC61ED5E-8A16-4C08-846C-9728B6A9BC8B}" dt="2022-07-28T20:34:45.703" v="595" actId="1076"/>
          <ac:picMkLst>
            <pc:docMk/>
            <pc:sldMk cId="760357555" sldId="269"/>
            <ac:picMk id="17" creationId="{EF05806E-ABD2-D9A7-481E-882A7DFF535E}"/>
          </ac:picMkLst>
        </pc:picChg>
        <pc:picChg chg="add mod">
          <ac:chgData name="Trang Ha" userId="270efafb50020bd6" providerId="LiveId" clId="{AC61ED5E-8A16-4C08-846C-9728B6A9BC8B}" dt="2022-07-28T20:39:35.205" v="617" actId="14100"/>
          <ac:picMkLst>
            <pc:docMk/>
            <pc:sldMk cId="760357555" sldId="269"/>
            <ac:picMk id="19" creationId="{5E66FFD3-1858-01B9-05AA-692D7B16596D}"/>
          </ac:picMkLst>
        </pc:picChg>
        <pc:picChg chg="add del mod">
          <ac:chgData name="Trang Ha" userId="270efafb50020bd6" providerId="LiveId" clId="{AC61ED5E-8A16-4C08-846C-9728B6A9BC8B}" dt="2022-07-28T20:41:37.661" v="623" actId="478"/>
          <ac:picMkLst>
            <pc:docMk/>
            <pc:sldMk cId="760357555" sldId="269"/>
            <ac:picMk id="21" creationId="{032C7055-1738-1FEA-1F29-A38834E5EB4C}"/>
          </ac:picMkLst>
        </pc:picChg>
        <pc:picChg chg="add mod">
          <ac:chgData name="Trang Ha" userId="270efafb50020bd6" providerId="LiveId" clId="{AC61ED5E-8A16-4C08-846C-9728B6A9BC8B}" dt="2022-07-28T20:41:51.227" v="626" actId="1076"/>
          <ac:picMkLst>
            <pc:docMk/>
            <pc:sldMk cId="760357555" sldId="269"/>
            <ac:picMk id="23" creationId="{96073B89-68FA-0BBB-00F5-A512F5C2A9B2}"/>
          </ac:picMkLst>
        </pc:picChg>
        <pc:picChg chg="del">
          <ac:chgData name="Trang Ha" userId="270efafb50020bd6" providerId="LiveId" clId="{AC61ED5E-8A16-4C08-846C-9728B6A9BC8B}" dt="2022-07-28T20:27:26.794" v="537" actId="478"/>
          <ac:picMkLst>
            <pc:docMk/>
            <pc:sldMk cId="760357555" sldId="269"/>
            <ac:picMk id="2050" creationId="{00000000-0000-0000-0000-000000000000}"/>
          </ac:picMkLst>
        </pc:picChg>
        <pc:cxnChg chg="del">
          <ac:chgData name="Trang Ha" userId="270efafb50020bd6" providerId="LiveId" clId="{AC61ED5E-8A16-4C08-846C-9728B6A9BC8B}" dt="2022-07-28T20:27:24.557" v="536" actId="478"/>
          <ac:cxnSpMkLst>
            <pc:docMk/>
            <pc:sldMk cId="760357555" sldId="269"/>
            <ac:cxnSpMk id="10" creationId="{00000000-0000-0000-0000-000000000000}"/>
          </ac:cxnSpMkLst>
        </pc:cxnChg>
      </pc:sldChg>
      <pc:sldChg chg="del">
        <pc:chgData name="Trang Ha" userId="270efafb50020bd6" providerId="LiveId" clId="{AC61ED5E-8A16-4C08-846C-9728B6A9BC8B}" dt="2022-07-28T21:23:57.284" v="832" actId="2696"/>
        <pc:sldMkLst>
          <pc:docMk/>
          <pc:sldMk cId="118605239" sldId="270"/>
        </pc:sldMkLst>
      </pc:sldChg>
      <pc:sldChg chg="addSp delSp modSp add mod delAnim">
        <pc:chgData name="Trang Ha" userId="270efafb50020bd6" providerId="LiveId" clId="{AC61ED5E-8A16-4C08-846C-9728B6A9BC8B}" dt="2022-07-28T20:48:55.895" v="659" actId="1076"/>
        <pc:sldMkLst>
          <pc:docMk/>
          <pc:sldMk cId="1483196300" sldId="271"/>
        </pc:sldMkLst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6" creationId="{749CF958-6374-8C80-88D0-1917FF07D16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7" creationId="{7E7CA0FF-A7ED-47A4-BFBF-553B6F5828D2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8" creationId="{E7A9EC89-D030-9230-F192-286873EB8EF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9" creationId="{B2F8EA96-A566-4146-426B-44EAC91C3D2C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0" creationId="{6F32B410-1E11-0059-A85F-6144CE369647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1" creationId="{FB0553A9-2248-A87B-7C2D-CDDA38085608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2" creationId="{AFCD0838-1D63-29D8-A327-3A6A3648712B}"/>
          </ac:spMkLst>
        </pc:spChg>
        <pc:picChg chg="add mod">
          <ac:chgData name="Trang Ha" userId="270efafb50020bd6" providerId="LiveId" clId="{AC61ED5E-8A16-4C08-846C-9728B6A9BC8B}" dt="2022-07-28T20:48:12.877" v="655" actId="14100"/>
          <ac:picMkLst>
            <pc:docMk/>
            <pc:sldMk cId="1483196300" sldId="271"/>
            <ac:picMk id="9" creationId="{52304432-311C-E5EF-8CD0-BD5BEA37B8A1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48:55.895" v="659" actId="1076"/>
          <ac:picMkLst>
            <pc:docMk/>
            <pc:sldMk cId="1483196300" sldId="271"/>
            <ac:picMk id="12" creationId="{F60B17A0-8C21-3B3A-E49D-41811E5EFD2B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4" creationId="{2E8A2ACC-FA99-5FF2-0CDC-D7DCA7754BF4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7" creationId="{EF05806E-ABD2-D9A7-481E-882A7DFF535E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9" creationId="{5E66FFD3-1858-01B9-05AA-692D7B16596D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23" creationId="{96073B89-68FA-0BBB-00F5-A512F5C2A9B2}"/>
          </ac:picMkLst>
        </pc:picChg>
      </pc:sldChg>
      <pc:sldChg chg="addSp delSp modSp add mod modAnim">
        <pc:chgData name="Trang Ha" userId="270efafb50020bd6" providerId="LiveId" clId="{AC61ED5E-8A16-4C08-846C-9728B6A9BC8B}" dt="2022-07-28T21:05:18.619" v="729" actId="14100"/>
        <pc:sldMkLst>
          <pc:docMk/>
          <pc:sldMk cId="54883770" sldId="272"/>
        </pc:sldMkLst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8" creationId="{78CEC830-7D94-C95A-5C52-0D40F71DAA62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9" creationId="{FABB9049-EEE5-1307-134E-96A4EC79BCCF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1" creationId="{402A165A-8AA9-7FAF-FC64-5597261EE1F5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2" creationId="{31B89B4F-FDD9-28FC-C285-95197BC2D3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3" creationId="{70004671-18A8-6699-4E9C-F5565E71E806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4" creationId="{6B5ADE37-2108-D544-0618-9E46B26DE8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5" creationId="{A4911D87-33ED-7AE4-54CC-2DD5640A242D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6" creationId="{5B970947-3AC3-696B-8884-A6C7C5225558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7" creationId="{3497DF3D-FC91-DC0B-1E60-5C0198D3786A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8" creationId="{0C2ED3B9-9F78-3108-65CC-1604E63BAE2B}"/>
          </ac:spMkLst>
        </pc:spChg>
        <pc:picChg chg="del mod modCrop">
          <ac:chgData name="Trang Ha" userId="270efafb50020bd6" providerId="LiveId" clId="{AC61ED5E-8A16-4C08-846C-9728B6A9BC8B}" dt="2022-07-28T20:52:54.407" v="665" actId="478"/>
          <ac:picMkLst>
            <pc:docMk/>
            <pc:sldMk cId="54883770" sldId="272"/>
            <ac:picMk id="9" creationId="{52304432-311C-E5EF-8CD0-BD5BEA37B8A1}"/>
          </ac:picMkLst>
        </pc:picChg>
        <pc:picChg chg="add mod">
          <ac:chgData name="Trang Ha" userId="270efafb50020bd6" providerId="LiveId" clId="{AC61ED5E-8A16-4C08-846C-9728B6A9BC8B}" dt="2022-07-28T21:05:18.619" v="729" actId="14100"/>
          <ac:picMkLst>
            <pc:docMk/>
            <pc:sldMk cId="54883770" sldId="272"/>
            <ac:picMk id="10" creationId="{5E15DBD1-BD97-7BBF-85AF-37898D7945D5}"/>
          </ac:picMkLst>
        </pc:picChg>
        <pc:picChg chg="del">
          <ac:chgData name="Trang Ha" userId="270efafb50020bd6" providerId="LiveId" clId="{AC61ED5E-8A16-4C08-846C-9728B6A9BC8B}" dt="2022-07-28T20:50:02.753" v="661" actId="478"/>
          <ac:picMkLst>
            <pc:docMk/>
            <pc:sldMk cId="54883770" sldId="272"/>
            <ac:picMk id="12" creationId="{F60B17A0-8C21-3B3A-E49D-41811E5EFD2B}"/>
          </ac:picMkLst>
        </pc:picChg>
        <pc:picChg chg="add mod">
          <ac:chgData name="Trang Ha" userId="270efafb50020bd6" providerId="LiveId" clId="{AC61ED5E-8A16-4C08-846C-9728B6A9BC8B}" dt="2022-07-28T20:53:08.446" v="669" actId="1076"/>
          <ac:picMkLst>
            <pc:docMk/>
            <pc:sldMk cId="54883770" sldId="272"/>
            <ac:picMk id="13" creationId="{9C758320-8C2D-E691-9A00-F179E8A995DD}"/>
          </ac:picMkLst>
        </pc:picChg>
        <pc:picChg chg="add mod">
          <ac:chgData name="Trang Ha" userId="270efafb50020bd6" providerId="LiveId" clId="{AC61ED5E-8A16-4C08-846C-9728B6A9BC8B}" dt="2022-07-28T20:55:26.827" v="680" actId="1076"/>
          <ac:picMkLst>
            <pc:docMk/>
            <pc:sldMk cId="54883770" sldId="272"/>
            <ac:picMk id="15" creationId="{9A886F0C-7F0B-2B56-D3CF-A13CCDDC25F3}"/>
          </ac:picMkLst>
        </pc:picChg>
        <pc:picChg chg="add mod">
          <ac:chgData name="Trang Ha" userId="270efafb50020bd6" providerId="LiveId" clId="{AC61ED5E-8A16-4C08-846C-9728B6A9BC8B}" dt="2022-07-28T21:03:22.794" v="719" actId="1076"/>
          <ac:picMkLst>
            <pc:docMk/>
            <pc:sldMk cId="54883770" sldId="272"/>
            <ac:picMk id="17" creationId="{7C75EC47-ACD0-AAF2-BB57-E095FD7D4114}"/>
          </ac:picMkLst>
        </pc:picChg>
        <pc:picChg chg="add mod">
          <ac:chgData name="Trang Ha" userId="270efafb50020bd6" providerId="LiveId" clId="{AC61ED5E-8A16-4C08-846C-9728B6A9BC8B}" dt="2022-07-28T20:57:27.137" v="697" actId="571"/>
          <ac:picMkLst>
            <pc:docMk/>
            <pc:sldMk cId="54883770" sldId="272"/>
            <ac:picMk id="20" creationId="{43511ABE-4A10-48D0-8F5E-CD3398A04223}"/>
          </ac:picMkLst>
        </pc:picChg>
        <pc:picChg chg="add mod">
          <ac:chgData name="Trang Ha" userId="270efafb50020bd6" providerId="LiveId" clId="{AC61ED5E-8A16-4C08-846C-9728B6A9BC8B}" dt="2022-07-28T21:03:38.141" v="723" actId="1076"/>
          <ac:picMkLst>
            <pc:docMk/>
            <pc:sldMk cId="54883770" sldId="272"/>
            <ac:picMk id="30" creationId="{CDD18BEC-ECE2-55CD-78B3-64F22338E191}"/>
          </ac:picMkLst>
        </pc:picChg>
      </pc:sldChg>
      <pc:sldChg chg="addSp delSp modSp add del mod delAnim modAnim">
        <pc:chgData name="Trang Ha" userId="270efafb50020bd6" providerId="LiveId" clId="{AC61ED5E-8A16-4C08-846C-9728B6A9BC8B}" dt="2022-07-28T21:41:42.239" v="940" actId="2696"/>
        <pc:sldMkLst>
          <pc:docMk/>
          <pc:sldMk cId="683628750" sldId="273"/>
        </pc:sldMkLst>
        <pc:spChg chg="add mod">
          <ac:chgData name="Trang Ha" userId="270efafb50020bd6" providerId="LiveId" clId="{AC61ED5E-8A16-4C08-846C-9728B6A9BC8B}" dt="2022-07-28T21:24:34.012" v="834" actId="207"/>
          <ac:spMkLst>
            <pc:docMk/>
            <pc:sldMk cId="683628750" sldId="273"/>
            <ac:spMk id="14" creationId="{7D3E1DEE-CA96-4FAC-C14C-BA7328D088AF}"/>
          </ac:spMkLst>
        </pc:spChg>
        <pc:spChg chg="add del mod">
          <ac:chgData name="Trang Ha" userId="270efafb50020bd6" providerId="LiveId" clId="{AC61ED5E-8A16-4C08-846C-9728B6A9BC8B}" dt="2022-07-28T21:24:01.553" v="833" actId="478"/>
          <ac:spMkLst>
            <pc:docMk/>
            <pc:sldMk cId="683628750" sldId="273"/>
            <ac:spMk id="16" creationId="{7062C781-D92E-3E1C-BA22-98C908268B6B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8" creationId="{78CEC830-7D94-C95A-5C52-0D40F71DAA62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9" creationId="{FABB9049-EEE5-1307-134E-96A4EC79BCCF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3" creationId="{70004671-18A8-6699-4E9C-F5565E71E806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4" creationId="{6B5ADE37-2108-D544-0618-9E46B26DE881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5" creationId="{A4911D87-33ED-7AE4-54CC-2DD5640A242D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6" creationId="{5B970947-3AC3-696B-8884-A6C7C5225558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7" creationId="{3497DF3D-FC91-DC0B-1E60-5C0198D3786A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8" creationId="{0C2ED3B9-9F78-3108-65CC-1604E63BAE2B}"/>
          </ac:spMkLst>
        </pc:spChg>
        <pc:spChg chg="add mod">
          <ac:chgData name="Trang Ha" userId="270efafb50020bd6" providerId="LiveId" clId="{AC61ED5E-8A16-4C08-846C-9728B6A9BC8B}" dt="2022-07-28T21:24:44.377" v="835" actId="207"/>
          <ac:spMkLst>
            <pc:docMk/>
            <pc:sldMk cId="683628750" sldId="273"/>
            <ac:spMk id="29" creationId="{4696E860-4B4A-9B60-578A-4FEBE5CB988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1" creationId="{E3B92401-026B-7F9E-6AED-8502B8C6882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2" creationId="{A232F369-A713-356D-0111-C114DC3D4C24}"/>
          </ac:spMkLst>
        </pc:spChg>
        <pc:spChg chg="add mod">
          <ac:chgData name="Trang Ha" userId="270efafb50020bd6" providerId="LiveId" clId="{AC61ED5E-8A16-4C08-846C-9728B6A9BC8B}" dt="2022-07-28T21:25:13.252" v="838" actId="207"/>
          <ac:spMkLst>
            <pc:docMk/>
            <pc:sldMk cId="683628750" sldId="273"/>
            <ac:spMk id="33" creationId="{426A09B1-5959-4B61-058B-79EDAD870A1C}"/>
          </ac:spMkLst>
        </pc:spChg>
        <pc:spChg chg="add mod">
          <ac:chgData name="Trang Ha" userId="270efafb50020bd6" providerId="LiveId" clId="{AC61ED5E-8A16-4C08-846C-9728B6A9BC8B}" dt="2022-07-28T21:24:59.294" v="836" actId="207"/>
          <ac:spMkLst>
            <pc:docMk/>
            <pc:sldMk cId="683628750" sldId="273"/>
            <ac:spMk id="34" creationId="{DB313FFF-C1C2-98FD-3EA1-DC778870824C}"/>
          </ac:spMkLst>
        </pc:spChg>
        <pc:spChg chg="add mod">
          <ac:chgData name="Trang Ha" userId="270efafb50020bd6" providerId="LiveId" clId="{AC61ED5E-8A16-4C08-846C-9728B6A9BC8B}" dt="2022-07-28T21:25:21.324" v="839" actId="207"/>
          <ac:spMkLst>
            <pc:docMk/>
            <pc:sldMk cId="683628750" sldId="273"/>
            <ac:spMk id="35" creationId="{D27629B4-8E69-6A38-4224-67CA7ED7C486}"/>
          </ac:spMkLst>
        </pc:spChg>
        <pc:picChg chg="add mod">
          <ac:chgData name="Trang Ha" userId="270efafb50020bd6" providerId="LiveId" clId="{AC61ED5E-8A16-4C08-846C-9728B6A9BC8B}" dt="2022-07-28T21:20:17.042" v="815" actId="1076"/>
          <ac:picMkLst>
            <pc:docMk/>
            <pc:sldMk cId="683628750" sldId="273"/>
            <ac:picMk id="9" creationId="{FB762701-306D-C70D-A1FE-9F284633739E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0" creationId="{5E15DBD1-BD97-7BBF-85AF-37898D7945D5}"/>
          </ac:picMkLst>
        </pc:picChg>
        <pc:picChg chg="add mod">
          <ac:chgData name="Trang Ha" userId="270efafb50020bd6" providerId="LiveId" clId="{AC61ED5E-8A16-4C08-846C-9728B6A9BC8B}" dt="2022-07-28T21:19:37.341" v="812" actId="1076"/>
          <ac:picMkLst>
            <pc:docMk/>
            <pc:sldMk cId="683628750" sldId="273"/>
            <ac:picMk id="12" creationId="{42798386-B1F4-76DD-E792-BFB88F552F7C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3" creationId="{9C758320-8C2D-E691-9A00-F179E8A995DD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5" creationId="{9A886F0C-7F0B-2B56-D3CF-A13CCDDC25F3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7" creationId="{7C75EC47-ACD0-AAF2-BB57-E095FD7D4114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30" creationId="{CDD18BEC-ECE2-55CD-78B3-64F22338E191}"/>
          </ac:picMkLst>
        </pc:picChg>
      </pc:sldChg>
      <pc:sldChg chg="addSp delSp modSp add mod modAnim">
        <pc:chgData name="Trang Ha" userId="270efafb50020bd6" providerId="LiveId" clId="{AC61ED5E-8A16-4C08-846C-9728B6A9BC8B}" dt="2022-07-28T21:41:07.309" v="939"/>
        <pc:sldMkLst>
          <pc:docMk/>
          <pc:sldMk cId="2306329957" sldId="274"/>
        </pc:sldMkLst>
        <pc:spChg chg="add del mod">
          <ac:chgData name="Trang Ha" userId="270efafb50020bd6" providerId="LiveId" clId="{AC61ED5E-8A16-4C08-846C-9728B6A9BC8B}" dt="2022-07-28T21:30:26.291" v="846" actId="478"/>
          <ac:spMkLst>
            <pc:docMk/>
            <pc:sldMk cId="2306329957" sldId="274"/>
            <ac:spMk id="8" creationId="{838BE6AE-42C9-97A6-DE4D-830A26FFF2CD}"/>
          </ac:spMkLst>
        </pc:spChg>
        <pc:spChg chg="add del mod">
          <ac:chgData name="Trang Ha" userId="270efafb50020bd6" providerId="LiveId" clId="{AC61ED5E-8A16-4C08-846C-9728B6A9BC8B}" dt="2022-07-28T21:32:32.545" v="866" actId="478"/>
          <ac:spMkLst>
            <pc:docMk/>
            <pc:sldMk cId="2306329957" sldId="274"/>
            <ac:spMk id="10" creationId="{162E6B63-88A4-CB13-C7A6-5B48A3B8E0D1}"/>
          </ac:spMkLst>
        </pc:spChg>
        <pc:spChg chg="add del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1" creationId="{DC3476DD-4E9E-85D7-2764-ADF7CD96F5E6}"/>
          </ac:spMkLst>
        </pc:spChg>
        <pc:spChg chg="add del mod">
          <ac:chgData name="Trang Ha" userId="270efafb50020bd6" providerId="LiveId" clId="{AC61ED5E-8A16-4C08-846C-9728B6A9BC8B}" dt="2022-07-28T21:37:59.714" v="908"/>
          <ac:spMkLst>
            <pc:docMk/>
            <pc:sldMk cId="2306329957" sldId="274"/>
            <ac:spMk id="13" creationId="{AAB12CB9-31E4-D85E-480F-6FAAC460AB32}"/>
          </ac:spMkLst>
        </pc:spChg>
        <pc:spChg chg="add del mod">
          <ac:chgData name="Trang Ha" userId="270efafb50020bd6" providerId="LiveId" clId="{AC61ED5E-8A16-4C08-846C-9728B6A9BC8B}" dt="2022-07-28T21:32:34.285" v="867" actId="478"/>
          <ac:spMkLst>
            <pc:docMk/>
            <pc:sldMk cId="2306329957" sldId="274"/>
            <ac:spMk id="17" creationId="{F287B6A8-9708-2D57-43EE-31638F2791B4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8" creationId="{50EA2253-4174-1098-5871-AE23BB9ED1A6}"/>
          </ac:spMkLst>
        </pc:spChg>
        <pc:spChg chg="add del mod">
          <ac:chgData name="Trang Ha" userId="270efafb50020bd6" providerId="LiveId" clId="{AC61ED5E-8A16-4C08-846C-9728B6A9BC8B}" dt="2022-07-28T21:33:09.907" v="881" actId="478"/>
          <ac:spMkLst>
            <pc:docMk/>
            <pc:sldMk cId="2306329957" sldId="274"/>
            <ac:spMk id="19" creationId="{958E6E2F-2DBD-2171-62DB-953E2393B4F3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0" creationId="{C33FD0CD-84FF-F38C-2A4F-F251E9B39EB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1" creationId="{96637B20-01E6-8D98-795F-EC2E5480F72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2" creationId="{9FD6448E-3325-286C-C271-6D6CFA4F2A65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3" creationId="{1D1757C2-BA8C-96C3-5FFD-4FEFF911E7A6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4" creationId="{14B2FE34-146D-10E8-A847-4C151030A4C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5" creationId="{B3A1F440-85BD-3825-A4B1-26B3E9F4E81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6" creationId="{12D1893B-1CDA-6C8E-7018-1349167776E7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7" creationId="{B5322B3C-A309-181E-395B-EE2EAA826669}"/>
          </ac:spMkLst>
        </pc:spChg>
        <pc:spChg chg="mod">
          <ac:chgData name="Trang Ha" userId="270efafb50020bd6" providerId="LiveId" clId="{AC61ED5E-8A16-4C08-846C-9728B6A9BC8B}" dt="2022-07-28T21:35:05.498" v="885"/>
          <ac:spMkLst>
            <pc:docMk/>
            <pc:sldMk cId="2306329957" sldId="274"/>
            <ac:spMk id="30" creationId="{BA2EDAD6-C6DF-E262-500F-F60D1C115A56}"/>
          </ac:spMkLst>
        </pc:spChg>
        <pc:spChg chg="mod">
          <ac:chgData name="Trang Ha" userId="270efafb50020bd6" providerId="LiveId" clId="{AC61ED5E-8A16-4C08-846C-9728B6A9BC8B}" dt="2022-07-28T21:35:32.764" v="887"/>
          <ac:spMkLst>
            <pc:docMk/>
            <pc:sldMk cId="2306329957" sldId="274"/>
            <ac:spMk id="31" creationId="{4434AAFE-AD1D-487E-0447-FC707CFA4B70}"/>
          </ac:spMkLst>
        </pc:spChg>
        <pc:spChg chg="del mod">
          <ac:chgData name="Trang Ha" userId="270efafb50020bd6" providerId="LiveId" clId="{AC61ED5E-8A16-4C08-846C-9728B6A9BC8B}" dt="2022-07-28T21:40:21.490" v="933" actId="478"/>
          <ac:spMkLst>
            <pc:docMk/>
            <pc:sldMk cId="2306329957" sldId="274"/>
            <ac:spMk id="32" creationId="{B3396DAB-32B3-5FC5-FF65-7B3E357D18F1}"/>
          </ac:spMkLst>
        </pc:spChg>
        <pc:spChg chg="mod">
          <ac:chgData name="Trang Ha" userId="270efafb50020bd6" providerId="LiveId" clId="{AC61ED5E-8A16-4C08-846C-9728B6A9BC8B}" dt="2022-07-28T21:40:30.718" v="934" actId="1076"/>
          <ac:spMkLst>
            <pc:docMk/>
            <pc:sldMk cId="2306329957" sldId="274"/>
            <ac:spMk id="33" creationId="{426A09B1-5959-4B61-058B-79EDAD870A1C}"/>
          </ac:spMkLst>
        </pc:spChg>
        <pc:spChg chg="mod">
          <ac:chgData name="Trang Ha" userId="270efafb50020bd6" providerId="LiveId" clId="{AC61ED5E-8A16-4C08-846C-9728B6A9BC8B}" dt="2022-07-28T21:31:36.817" v="853" actId="14100"/>
          <ac:spMkLst>
            <pc:docMk/>
            <pc:sldMk cId="2306329957" sldId="274"/>
            <ac:spMk id="35" creationId="{D27629B4-8E69-6A38-4224-67CA7ED7C486}"/>
          </ac:spMkLst>
        </pc:spChg>
        <pc:spChg chg="del mod">
          <ac:chgData name="Trang Ha" userId="270efafb50020bd6" providerId="LiveId" clId="{AC61ED5E-8A16-4C08-846C-9728B6A9BC8B}" dt="2022-07-28T21:40:19.888" v="932" actId="478"/>
          <ac:spMkLst>
            <pc:docMk/>
            <pc:sldMk cId="2306329957" sldId="274"/>
            <ac:spMk id="36" creationId="{34E6618A-C99C-8CE7-DFE5-D6B1F7572F4F}"/>
          </ac:spMkLst>
        </pc:spChg>
        <pc:spChg chg="del mod">
          <ac:chgData name="Trang Ha" userId="270efafb50020bd6" providerId="LiveId" clId="{AC61ED5E-8A16-4C08-846C-9728B6A9BC8B}" dt="2022-07-28T21:40:18.033" v="931" actId="478"/>
          <ac:spMkLst>
            <pc:docMk/>
            <pc:sldMk cId="2306329957" sldId="274"/>
            <ac:spMk id="37" creationId="{FF1018E4-AD78-20A4-DEC3-363CA85491AA}"/>
          </ac:spMkLst>
        </pc:spChg>
        <pc:spChg chg="del mod">
          <ac:chgData name="Trang Ha" userId="270efafb50020bd6" providerId="LiveId" clId="{AC61ED5E-8A16-4C08-846C-9728B6A9BC8B}" dt="2022-07-28T21:40:16.554" v="930" actId="478"/>
          <ac:spMkLst>
            <pc:docMk/>
            <pc:sldMk cId="2306329957" sldId="274"/>
            <ac:spMk id="38" creationId="{E7C3EE1B-DDA9-380F-8D07-115B2D55EFCD}"/>
          </ac:spMkLst>
        </pc:spChg>
        <pc:spChg chg="del mod">
          <ac:chgData name="Trang Ha" userId="270efafb50020bd6" providerId="LiveId" clId="{AC61ED5E-8A16-4C08-846C-9728B6A9BC8B}" dt="2022-07-28T21:40:14.750" v="929" actId="478"/>
          <ac:spMkLst>
            <pc:docMk/>
            <pc:sldMk cId="2306329957" sldId="274"/>
            <ac:spMk id="39" creationId="{A1524E4D-0EE7-2C35-57B4-DB2003C13847}"/>
          </ac:spMkLst>
        </pc:spChg>
        <pc:spChg chg="del mod">
          <ac:chgData name="Trang Ha" userId="270efafb50020bd6" providerId="LiveId" clId="{AC61ED5E-8A16-4C08-846C-9728B6A9BC8B}" dt="2022-07-28T21:35:49.486" v="890" actId="478"/>
          <ac:spMkLst>
            <pc:docMk/>
            <pc:sldMk cId="2306329957" sldId="274"/>
            <ac:spMk id="40" creationId="{9FB44A50-A84F-BC21-0CEB-7DEFF6D1B85B}"/>
          </ac:spMkLst>
        </pc:spChg>
        <pc:spChg chg="del mod">
          <ac:chgData name="Trang Ha" userId="270efafb50020bd6" providerId="LiveId" clId="{AC61ED5E-8A16-4C08-846C-9728B6A9BC8B}" dt="2022-07-28T21:35:59.389" v="891" actId="478"/>
          <ac:spMkLst>
            <pc:docMk/>
            <pc:sldMk cId="2306329957" sldId="274"/>
            <ac:spMk id="41" creationId="{47358379-6D11-D2B0-376A-47AB4805E711}"/>
          </ac:spMkLst>
        </pc:spChg>
        <pc:spChg chg="del mod">
          <ac:chgData name="Trang Ha" userId="270efafb50020bd6" providerId="LiveId" clId="{AC61ED5E-8A16-4C08-846C-9728B6A9BC8B}" dt="2022-07-28T21:36:01.427" v="892" actId="478"/>
          <ac:spMkLst>
            <pc:docMk/>
            <pc:sldMk cId="2306329957" sldId="274"/>
            <ac:spMk id="42" creationId="{34DB22A2-7C9E-9477-F428-709A9D584F18}"/>
          </ac:spMkLst>
        </pc:spChg>
        <pc:spChg chg="del mod">
          <ac:chgData name="Trang Ha" userId="270efafb50020bd6" providerId="LiveId" clId="{AC61ED5E-8A16-4C08-846C-9728B6A9BC8B}" dt="2022-07-28T21:36:03.181" v="893" actId="478"/>
          <ac:spMkLst>
            <pc:docMk/>
            <pc:sldMk cId="2306329957" sldId="274"/>
            <ac:spMk id="43" creationId="{997EF370-834C-7EE9-9A18-EFA0A99C99FF}"/>
          </ac:spMkLst>
        </pc:spChg>
        <pc:spChg chg="del mod">
          <ac:chgData name="Trang Ha" userId="270efafb50020bd6" providerId="LiveId" clId="{AC61ED5E-8A16-4C08-846C-9728B6A9BC8B}" dt="2022-07-28T21:36:05.067" v="894" actId="478"/>
          <ac:spMkLst>
            <pc:docMk/>
            <pc:sldMk cId="2306329957" sldId="274"/>
            <ac:spMk id="44" creationId="{9591570A-6B82-904A-8984-6404EB68CC3B}"/>
          </ac:spMkLst>
        </pc:spChg>
        <pc:spChg chg="del mod">
          <ac:chgData name="Trang Ha" userId="270efafb50020bd6" providerId="LiveId" clId="{AC61ED5E-8A16-4C08-846C-9728B6A9BC8B}" dt="2022-07-28T21:36:07.165" v="895" actId="478"/>
          <ac:spMkLst>
            <pc:docMk/>
            <pc:sldMk cId="2306329957" sldId="274"/>
            <ac:spMk id="45" creationId="{4ADDA920-5E44-D982-57A4-5A97083E4FD7}"/>
          </ac:spMkLst>
        </pc:spChg>
      </pc:sldChg>
      <pc:sldChg chg="new">
        <pc:chgData name="Trang Ha" userId="270efafb50020bd6" providerId="LiveId" clId="{AC61ED5E-8A16-4C08-846C-9728B6A9BC8B}" dt="2022-07-28T21:42:13.047" v="941" actId="680"/>
        <pc:sldMkLst>
          <pc:docMk/>
          <pc:sldMk cId="470630291" sldId="275"/>
        </pc:sldMkLst>
      </pc:sldChg>
    </pc:docChg>
  </pc:docChgLst>
  <pc:docChgLst>
    <pc:chgData name="Trang Ha" userId="270efafb50020bd6" providerId="LiveId" clId="{05467113-C38D-4A09-B466-5167BDDADD01}"/>
    <pc:docChg chg="undo custSel addSld delSld modSld">
      <pc:chgData name="Trang Ha" userId="270efafb50020bd6" providerId="LiveId" clId="{05467113-C38D-4A09-B466-5167BDDADD01}" dt="2022-07-29T09:25:42.375" v="1134" actId="1076"/>
      <pc:docMkLst>
        <pc:docMk/>
      </pc:docMkLst>
      <pc:sldChg chg="modSp mod">
        <pc:chgData name="Trang Ha" userId="270efafb50020bd6" providerId="LiveId" clId="{05467113-C38D-4A09-B466-5167BDDADD01}" dt="2022-07-29T08:45:50.195" v="1" actId="20577"/>
        <pc:sldMkLst>
          <pc:docMk/>
          <pc:sldMk cId="562573195" sldId="256"/>
        </pc:sldMkLst>
        <pc:spChg chg="mod">
          <ac:chgData name="Trang Ha" userId="270efafb50020bd6" providerId="LiveId" clId="{05467113-C38D-4A09-B466-5167BDDADD01}" dt="2022-07-29T08:45:50.195" v="1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05467113-C38D-4A09-B466-5167BDDADD01}" dt="2022-07-29T09:18:40.206" v="1106"/>
        <pc:sldMkLst>
          <pc:docMk/>
          <pc:sldMk cId="2365650238" sldId="258"/>
        </pc:sldMkLst>
        <pc:spChg chg="mod">
          <ac:chgData name="Trang Ha" userId="270efafb50020bd6" providerId="LiveId" clId="{05467113-C38D-4A09-B466-5167BDDADD01}" dt="2022-07-29T08:46:03.218" v="7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05467113-C38D-4A09-B466-5167BDDADD01}" dt="2022-07-29T08:45:56.488" v="4" actId="478"/>
          <ac:spMkLst>
            <pc:docMk/>
            <pc:sldMk cId="2365650238" sldId="258"/>
            <ac:spMk id="10" creationId="{A9D8AD52-7324-CE26-F542-6E30CC0F65DD}"/>
          </ac:spMkLst>
        </pc:spChg>
        <pc:spChg chg="del">
          <ac:chgData name="Trang Ha" userId="270efafb50020bd6" providerId="LiveId" clId="{05467113-C38D-4A09-B466-5167BDDADD01}" dt="2022-07-29T08:50:25.354" v="375" actId="478"/>
          <ac:spMkLst>
            <pc:docMk/>
            <pc:sldMk cId="2365650238" sldId="258"/>
            <ac:spMk id="11" creationId="{C0AA5361-577F-689D-AF3A-7985B8D7D22F}"/>
          </ac:spMkLst>
        </pc:spChg>
        <pc:spChg chg="add del mod">
          <ac:chgData name="Trang Ha" userId="270efafb50020bd6" providerId="LiveId" clId="{05467113-C38D-4A09-B466-5167BDDADD01}" dt="2022-07-29T09:07:34.577" v="981" actId="478"/>
          <ac:spMkLst>
            <pc:docMk/>
            <pc:sldMk cId="2365650238" sldId="258"/>
            <ac:spMk id="15" creationId="{0482EB91-6271-DC05-C1A9-F03D1F0C5449}"/>
          </ac:spMkLst>
        </pc:spChg>
        <pc:spChg chg="add del mod">
          <ac:chgData name="Trang Ha" userId="270efafb50020bd6" providerId="LiveId" clId="{05467113-C38D-4A09-B466-5167BDDADD01}" dt="2022-07-29T08:52:20.167" v="378"/>
          <ac:spMkLst>
            <pc:docMk/>
            <pc:sldMk cId="2365650238" sldId="258"/>
            <ac:spMk id="16" creationId="{01A38492-449F-406C-CDF6-92468A61F839}"/>
          </ac:spMkLst>
        </pc:spChg>
        <pc:spChg chg="del">
          <ac:chgData name="Trang Ha" userId="270efafb50020bd6" providerId="LiveId" clId="{05467113-C38D-4A09-B466-5167BDDADD01}" dt="2022-07-29T08:45:55.731" v="3" actId="478"/>
          <ac:spMkLst>
            <pc:docMk/>
            <pc:sldMk cId="2365650238" sldId="258"/>
            <ac:spMk id="18" creationId="{1B7E7644-0B85-3B0D-7802-02E3DD68C4F2}"/>
          </ac:spMkLst>
        </pc:spChg>
        <pc:spChg chg="del">
          <ac:chgData name="Trang Ha" userId="270efafb50020bd6" providerId="LiveId" clId="{05467113-C38D-4A09-B466-5167BDDADD01}" dt="2022-07-29T08:45:57.489" v="5" actId="478"/>
          <ac:spMkLst>
            <pc:docMk/>
            <pc:sldMk cId="2365650238" sldId="258"/>
            <ac:spMk id="19" creationId="{4239F9DE-6DA9-680D-4328-D2A41C4F12B3}"/>
          </ac:spMkLst>
        </pc:spChg>
        <pc:spChg chg="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22" creationId="{929F8E8F-E083-AB7F-C476-4083E38A05D0}"/>
          </ac:spMkLst>
        </pc:spChg>
        <pc:spChg chg="add 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23" creationId="{EE6E121C-4DFA-F2AF-3BDA-A9BE9F1A92F4}"/>
          </ac:spMkLst>
        </pc:spChg>
        <pc:spChg chg="add del mod">
          <ac:chgData name="Trang Ha" userId="270efafb50020bd6" providerId="LiveId" clId="{05467113-C38D-4A09-B466-5167BDDADD01}" dt="2022-07-29T09:07:36.344" v="983" actId="478"/>
          <ac:spMkLst>
            <pc:docMk/>
            <pc:sldMk cId="2365650238" sldId="258"/>
            <ac:spMk id="24" creationId="{91A79548-87E5-7F68-6C1E-F3329326F26E}"/>
          </ac:spMkLst>
        </pc:spChg>
        <pc:spChg chg="add 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26" creationId="{013AAC8B-D8AD-62BB-7A08-EF74C9A8FADB}"/>
          </ac:spMkLst>
        </pc:spChg>
        <pc:spChg chg="add 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27" creationId="{16CB0EDF-E67F-C45B-0562-C1CFB282BAB1}"/>
          </ac:spMkLst>
        </pc:spChg>
        <pc:spChg chg="add del mod">
          <ac:chgData name="Trang Ha" userId="270efafb50020bd6" providerId="LiveId" clId="{05467113-C38D-4A09-B466-5167BDDADD01}" dt="2022-07-29T09:07:18.842" v="977"/>
          <ac:spMkLst>
            <pc:docMk/>
            <pc:sldMk cId="2365650238" sldId="258"/>
            <ac:spMk id="42" creationId="{0CBF1D60-818B-0FF4-5C50-7406FB859D44}"/>
          </ac:spMkLst>
        </pc:spChg>
        <pc:spChg chg="add del mod">
          <ac:chgData name="Trang Ha" userId="270efafb50020bd6" providerId="LiveId" clId="{05467113-C38D-4A09-B466-5167BDDADD01}" dt="2022-07-29T09:07:18.842" v="977"/>
          <ac:spMkLst>
            <pc:docMk/>
            <pc:sldMk cId="2365650238" sldId="258"/>
            <ac:spMk id="43" creationId="{0A3A7BEE-6928-20BB-208E-3A5787D3DAFC}"/>
          </ac:spMkLst>
        </pc:spChg>
        <pc:spChg chg="add del mod">
          <ac:chgData name="Trang Ha" userId="270efafb50020bd6" providerId="LiveId" clId="{05467113-C38D-4A09-B466-5167BDDADD01}" dt="2022-07-29T09:07:18.842" v="977"/>
          <ac:spMkLst>
            <pc:docMk/>
            <pc:sldMk cId="2365650238" sldId="258"/>
            <ac:spMk id="45" creationId="{B388DB1E-67CA-6A9C-3F89-CE1EFED2D614}"/>
          </ac:spMkLst>
        </pc:spChg>
        <pc:spChg chg="add del mod">
          <ac:chgData name="Trang Ha" userId="270efafb50020bd6" providerId="LiveId" clId="{05467113-C38D-4A09-B466-5167BDDADD01}" dt="2022-07-29T09:07:18.842" v="977"/>
          <ac:spMkLst>
            <pc:docMk/>
            <pc:sldMk cId="2365650238" sldId="258"/>
            <ac:spMk id="46" creationId="{2DA97883-2C68-4823-BFD6-283F8A87023E}"/>
          </ac:spMkLst>
        </pc:spChg>
        <pc:spChg chg="add mod">
          <ac:chgData name="Trang Ha" userId="270efafb50020bd6" providerId="LiveId" clId="{05467113-C38D-4A09-B466-5167BDDADD01}" dt="2022-07-29T09:18:07.022" v="1102" actId="2711"/>
          <ac:spMkLst>
            <pc:docMk/>
            <pc:sldMk cId="2365650238" sldId="258"/>
            <ac:spMk id="54" creationId="{7B350056-80B1-ED4B-4C3B-E12905E58D89}"/>
          </ac:spMkLst>
        </pc:spChg>
        <pc:spChg chg="add mod">
          <ac:chgData name="Trang Ha" userId="270efafb50020bd6" providerId="LiveId" clId="{05467113-C38D-4A09-B466-5167BDDADD01}" dt="2022-07-29T09:17:16.371" v="1093" actId="255"/>
          <ac:spMkLst>
            <pc:docMk/>
            <pc:sldMk cId="2365650238" sldId="258"/>
            <ac:spMk id="55" creationId="{FC21530E-D61B-2087-7F62-F986CF76F8D0}"/>
          </ac:spMkLst>
        </pc:spChg>
        <pc:spChg chg="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58" creationId="{C2462B74-D607-8AAB-5E0C-6063F687F670}"/>
          </ac:spMkLst>
        </pc:spChg>
        <pc:spChg chg="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59" creationId="{A4F7D7A7-BA9F-D328-3853-ADC8A5E1BB70}"/>
          </ac:spMkLst>
        </pc:spChg>
        <pc:spChg chg="add mod">
          <ac:chgData name="Trang Ha" userId="270efafb50020bd6" providerId="LiveId" clId="{05467113-C38D-4A09-B466-5167BDDADD01}" dt="2022-07-29T09:18:07.022" v="1102" actId="2711"/>
          <ac:spMkLst>
            <pc:docMk/>
            <pc:sldMk cId="2365650238" sldId="258"/>
            <ac:spMk id="60" creationId="{72F0C61D-C0D7-0727-80FB-A58F04A1CA8D}"/>
          </ac:spMkLst>
        </pc:spChg>
        <pc:spChg chg="add mod">
          <ac:chgData name="Trang Ha" userId="270efafb50020bd6" providerId="LiveId" clId="{05467113-C38D-4A09-B466-5167BDDADD01}" dt="2022-07-29T09:18:07.022" v="1102" actId="2711"/>
          <ac:spMkLst>
            <pc:docMk/>
            <pc:sldMk cId="2365650238" sldId="258"/>
            <ac:spMk id="61" creationId="{ABCF7BC0-7703-9C1B-CBB2-41DC6D7320D5}"/>
          </ac:spMkLst>
        </pc:spChg>
        <pc:spChg chg="add mod">
          <ac:chgData name="Trang Ha" userId="270efafb50020bd6" providerId="LiveId" clId="{05467113-C38D-4A09-B466-5167BDDADD01}" dt="2022-07-29T09:15:23.412" v="1073" actId="14100"/>
          <ac:spMkLst>
            <pc:docMk/>
            <pc:sldMk cId="2365650238" sldId="258"/>
            <ac:spMk id="62" creationId="{D2F4D39B-A4EB-B329-0ABF-F661D1A9F032}"/>
          </ac:spMkLst>
        </pc:spChg>
        <pc:spChg chg="del mod">
          <ac:chgData name="Trang Ha" userId="270efafb50020bd6" providerId="LiveId" clId="{05467113-C38D-4A09-B466-5167BDDADD01}" dt="2022-07-29T09:07:31.383" v="979" actId="478"/>
          <ac:spMkLst>
            <pc:docMk/>
            <pc:sldMk cId="2365650238" sldId="258"/>
            <ac:spMk id="66" creationId="{B28F6EFF-7085-C876-2C25-5A35A6B2B361}"/>
          </ac:spMkLst>
        </pc:spChg>
        <pc:picChg chg="del">
          <ac:chgData name="Trang Ha" userId="270efafb50020bd6" providerId="LiveId" clId="{05467113-C38D-4A09-B466-5167BDDADD01}" dt="2022-07-29T08:45:54.100" v="2" actId="478"/>
          <ac:picMkLst>
            <pc:docMk/>
            <pc:sldMk cId="2365650238" sldId="258"/>
            <ac:picMk id="9" creationId="{03C6584F-FE9B-7A7B-EC48-962F01A6EC6E}"/>
          </ac:picMkLst>
        </pc:picChg>
        <pc:picChg chg="add del mod modCrop">
          <ac:chgData name="Trang Ha" userId="270efafb50020bd6" providerId="LiveId" clId="{05467113-C38D-4A09-B466-5167BDDADD01}" dt="2022-07-29T09:07:37.037" v="984" actId="478"/>
          <ac:picMkLst>
            <pc:docMk/>
            <pc:sldMk cId="2365650238" sldId="258"/>
            <ac:picMk id="12" creationId="{0BEC642A-64E6-F5D3-DF1A-3840524A6FA0}"/>
          </ac:picMkLst>
        </pc:picChg>
        <pc:picChg chg="add del mod">
          <ac:chgData name="Trang Ha" userId="270efafb50020bd6" providerId="LiveId" clId="{05467113-C38D-4A09-B466-5167BDDADD01}" dt="2022-07-29T09:07:57.246" v="985" actId="478"/>
          <ac:picMkLst>
            <pc:docMk/>
            <pc:sldMk cId="2365650238" sldId="258"/>
            <ac:picMk id="14" creationId="{8415C705-715A-C63C-B7AA-519463DE4394}"/>
          </ac:picMkLst>
        </pc:picChg>
        <pc:picChg chg="add mod">
          <ac:chgData name="Trang Ha" userId="270efafb50020bd6" providerId="LiveId" clId="{05467113-C38D-4A09-B466-5167BDDADD01}" dt="2022-07-29T09:13:41.185" v="1052" actId="1076"/>
          <ac:picMkLst>
            <pc:docMk/>
            <pc:sldMk cId="2365650238" sldId="258"/>
            <ac:picMk id="39" creationId="{6C46AEAF-16DD-C535-C31B-2CE8B4977187}"/>
          </ac:picMkLst>
        </pc:picChg>
        <pc:picChg chg="add mod">
          <ac:chgData name="Trang Ha" userId="270efafb50020bd6" providerId="LiveId" clId="{05467113-C38D-4A09-B466-5167BDDADD01}" dt="2022-07-29T09:13:55.407" v="1058" actId="1076"/>
          <ac:picMkLst>
            <pc:docMk/>
            <pc:sldMk cId="2365650238" sldId="258"/>
            <ac:picMk id="47" creationId="{C362A49B-D1C3-BF33-9E79-6AC10472D85C}"/>
          </ac:picMkLst>
        </pc:picChg>
        <pc:picChg chg="add mod modCrop">
          <ac:chgData name="Trang Ha" userId="270efafb50020bd6" providerId="LiveId" clId="{05467113-C38D-4A09-B466-5167BDDADD01}" dt="2022-07-29T09:13:19.781" v="1044" actId="1076"/>
          <ac:picMkLst>
            <pc:docMk/>
            <pc:sldMk cId="2365650238" sldId="258"/>
            <ac:picMk id="49" creationId="{FED06538-DE2F-BB58-4AC6-66FF67F591A9}"/>
          </ac:picMkLst>
        </pc:picChg>
        <pc:picChg chg="add mod modCrop">
          <ac:chgData name="Trang Ha" userId="270efafb50020bd6" providerId="LiveId" clId="{05467113-C38D-4A09-B466-5167BDDADD01}" dt="2022-07-29T09:17:31.634" v="1100" actId="1076"/>
          <ac:picMkLst>
            <pc:docMk/>
            <pc:sldMk cId="2365650238" sldId="258"/>
            <ac:picMk id="51" creationId="{8E0A66E4-FC9A-E622-91D8-23323F2A0582}"/>
          </ac:picMkLst>
        </pc:picChg>
        <pc:picChg chg="add mod">
          <ac:chgData name="Trang Ha" userId="270efafb50020bd6" providerId="LiveId" clId="{05467113-C38D-4A09-B466-5167BDDADD01}" dt="2022-07-29T09:14:26.799" v="1065" actId="1036"/>
          <ac:picMkLst>
            <pc:docMk/>
            <pc:sldMk cId="2365650238" sldId="258"/>
            <ac:picMk id="53" creationId="{9436668E-3FD1-AA84-AEA1-DE69C4B8FB98}"/>
          </ac:picMkLst>
        </pc:pic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20" creationId="{6A279E40-1D1B-24E4-225C-594433853B19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25" creationId="{5279B12A-2EA1-1248-8636-680C086A895B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30" creationId="{7D981A08-D741-5C6F-E860-E4679FFFBA0E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33" creationId="{01B7BEC3-5401-6B9B-D74C-AFF7D2EAC7C0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36" creationId="{86DDCD3A-278B-8378-6FC3-BC092B805189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38" creationId="{426785DB-F148-8D88-F232-4D3D0FB0E7FB}"/>
          </ac:cxnSpMkLst>
        </pc:cxnChg>
        <pc:cxnChg chg="add del mod">
          <ac:chgData name="Trang Ha" userId="270efafb50020bd6" providerId="LiveId" clId="{05467113-C38D-4A09-B466-5167BDDADD01}" dt="2022-07-29T09:07:31.383" v="979" actId="478"/>
          <ac:cxnSpMkLst>
            <pc:docMk/>
            <pc:sldMk cId="2365650238" sldId="258"/>
            <ac:cxnSpMk id="40" creationId="{5ED45D0B-DDDF-23CB-DB74-F92CAE1AE224}"/>
          </ac:cxnSpMkLst>
        </pc:cxnChg>
        <pc:cxnChg chg="add del mod">
          <ac:chgData name="Trang Ha" userId="270efafb50020bd6" providerId="LiveId" clId="{05467113-C38D-4A09-B466-5167BDDADD01}" dt="2022-07-29T09:07:18.842" v="977"/>
          <ac:cxnSpMkLst>
            <pc:docMk/>
            <pc:sldMk cId="2365650238" sldId="258"/>
            <ac:cxnSpMk id="44" creationId="{71DA5907-5DD3-99BD-DA59-90600F9DBDC7}"/>
          </ac:cxnSpMkLst>
        </pc:cxnChg>
      </pc:sldChg>
      <pc:sldChg chg="addSp delSp modSp mod delAnim">
        <pc:chgData name="Trang Ha" userId="270efafb50020bd6" providerId="LiveId" clId="{05467113-C38D-4A09-B466-5167BDDADD01}" dt="2022-07-29T09:25:42.375" v="1134" actId="1076"/>
        <pc:sldMkLst>
          <pc:docMk/>
          <pc:sldMk cId="1483196300" sldId="271"/>
        </pc:sldMkLst>
        <pc:spChg chg="mod">
          <ac:chgData name="Trang Ha" userId="270efafb50020bd6" providerId="LiveId" clId="{05467113-C38D-4A09-B466-5167BDDADD01}" dt="2022-07-29T09:25:23.461" v="1130" actId="20577"/>
          <ac:spMkLst>
            <pc:docMk/>
            <pc:sldMk cId="1483196300" sldId="271"/>
            <ac:spMk id="10" creationId="{5680130B-6BA9-AC6D-85A1-BE0C5321E6F8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12" creationId="{602E3314-C977-7888-5753-A47D64D226B5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13" creationId="{F542FCD9-2029-D9C6-BE51-D9D6F1552F9B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1" creationId="{23EBC5B7-2AE9-211E-626F-0D9069472B2C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2" creationId="{453F5DB8-B3F3-E2DB-4709-75E7D0F34DB2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3" creationId="{33759DB6-9ED3-CDD1-EA05-51426CFDC540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5" creationId="{24C19289-6AC8-262C-0B33-6EC57D562039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6" creationId="{EC57847E-7F3F-B521-CB46-0A5CB4F7E91D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29" creationId="{6AB3B44E-E080-2912-AE99-206A49DA28A4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0" creationId="{F8AB9165-9693-EB5A-16E0-5D39CBDA5FEA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1" creationId="{BC4746CD-99B8-DA89-1CFD-EC02C38445B9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2" creationId="{3B317050-00EC-2CC1-CF5E-57E4A8EAA7ED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3" creationId="{46B41519-9578-5B27-27DD-919656B47183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5" creationId="{16071AB7-73E8-7707-3DB2-D64E994F2480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6" creationId="{9677270A-6DA5-0669-D74D-5C8D494B66E2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7" creationId="{2335A4B9-9C7C-31CF-7127-32EFD7174F06}"/>
          </ac:spMkLst>
        </pc:spChg>
        <pc:spChg chg="del">
          <ac:chgData name="Trang Ha" userId="270efafb50020bd6" providerId="LiveId" clId="{05467113-C38D-4A09-B466-5167BDDADD01}" dt="2022-07-29T09:20:46.527" v="1109" actId="478"/>
          <ac:spMkLst>
            <pc:docMk/>
            <pc:sldMk cId="1483196300" sldId="271"/>
            <ac:spMk id="38" creationId="{F97489E5-287A-C10F-59A3-105A74EE0655}"/>
          </ac:spMkLst>
        </pc:spChg>
        <pc:picChg chg="del">
          <ac:chgData name="Trang Ha" userId="270efafb50020bd6" providerId="LiveId" clId="{05467113-C38D-4A09-B466-5167BDDADD01}" dt="2022-07-29T09:20:46.527" v="1109" actId="478"/>
          <ac:picMkLst>
            <pc:docMk/>
            <pc:sldMk cId="1483196300" sldId="271"/>
            <ac:picMk id="8" creationId="{BBFBC8E3-21E9-54AB-5856-2DC4FFCF318D}"/>
          </ac:picMkLst>
        </pc:picChg>
        <pc:picChg chg="add mod modCrop">
          <ac:chgData name="Trang Ha" userId="270efafb50020bd6" providerId="LiveId" clId="{05467113-C38D-4A09-B466-5167BDDADD01}" dt="2022-07-29T09:25:42.375" v="1134" actId="1076"/>
          <ac:picMkLst>
            <pc:docMk/>
            <pc:sldMk cId="1483196300" sldId="271"/>
            <ac:picMk id="9" creationId="{17BA9EA1-D661-D598-18BF-55967D5E4AC3}"/>
          </ac:picMkLst>
        </pc:picChg>
        <pc:picChg chg="add mod">
          <ac:chgData name="Trang Ha" userId="270efafb50020bd6" providerId="LiveId" clId="{05467113-C38D-4A09-B466-5167BDDADD01}" dt="2022-07-29T09:25:20.220" v="1128" actId="1076"/>
          <ac:picMkLst>
            <pc:docMk/>
            <pc:sldMk cId="1483196300" sldId="271"/>
            <ac:picMk id="14" creationId="{37B376FC-73D6-58A4-3088-DAA5AF40EF8F}"/>
          </ac:picMkLst>
        </pc:picChg>
      </pc:sldChg>
      <pc:sldChg chg="del">
        <pc:chgData name="Trang Ha" userId="270efafb50020bd6" providerId="LiveId" clId="{05467113-C38D-4A09-B466-5167BDDADD01}" dt="2022-07-29T09:19:23.478" v="1107" actId="2696"/>
        <pc:sldMkLst>
          <pc:docMk/>
          <pc:sldMk cId="1564632686" sldId="276"/>
        </pc:sldMkLst>
      </pc:sldChg>
      <pc:sldChg chg="del">
        <pc:chgData name="Trang Ha" userId="270efafb50020bd6" providerId="LiveId" clId="{05467113-C38D-4A09-B466-5167BDDADD01}" dt="2022-07-29T09:19:25.999" v="1108" actId="2696"/>
        <pc:sldMkLst>
          <pc:docMk/>
          <pc:sldMk cId="1355732601" sldId="277"/>
        </pc:sldMkLst>
      </pc:sldChg>
      <pc:sldChg chg="add">
        <pc:chgData name="Trang Ha" userId="270efafb50020bd6" providerId="LiveId" clId="{05467113-C38D-4A09-B466-5167BDDADD01}" dt="2022-07-29T09:07:21.805" v="978" actId="2890"/>
        <pc:sldMkLst>
          <pc:docMk/>
          <pc:sldMk cId="2533737224" sldId="278"/>
        </pc:sldMkLst>
      </pc:sldChg>
    </pc:docChg>
  </pc:docChgLst>
  <pc:docChgLst>
    <pc:chgData name="Trang Ha" userId="270efafb50020bd6" providerId="LiveId" clId="{0FDF684C-52BC-48A8-AE86-E16721ADB83F}"/>
    <pc:docChg chg="undo custSel addSld delSld modSld">
      <pc:chgData name="Trang Ha" userId="270efafb50020bd6" providerId="LiveId" clId="{0FDF684C-52BC-48A8-AE86-E16721ADB83F}" dt="2022-07-29T08:41:58.243" v="979" actId="1037"/>
      <pc:docMkLst>
        <pc:docMk/>
      </pc:docMkLst>
      <pc:sldChg chg="modSp mod">
        <pc:chgData name="Trang Ha" userId="270efafb50020bd6" providerId="LiveId" clId="{0FDF684C-52BC-48A8-AE86-E16721ADB83F}" dt="2022-07-29T05:04:57.107" v="14" actId="1076"/>
        <pc:sldMkLst>
          <pc:docMk/>
          <pc:sldMk cId="562573195" sldId="256"/>
        </pc:sldMkLst>
        <pc:spChg chg="mod">
          <ac:chgData name="Trang Ha" userId="270efafb50020bd6" providerId="LiveId" clId="{0FDF684C-52BC-48A8-AE86-E16721ADB83F}" dt="2022-07-29T05:04:53.547" v="13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0FDF684C-52BC-48A8-AE86-E16721ADB83F}" dt="2022-07-29T05:04:57.107" v="14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addSp delSp modSp mod modAnim">
        <pc:chgData name="Trang Ha" userId="270efafb50020bd6" providerId="LiveId" clId="{0FDF684C-52BC-48A8-AE86-E16721ADB83F}" dt="2022-07-29T07:43:32.602" v="89"/>
        <pc:sldMkLst>
          <pc:docMk/>
          <pc:sldMk cId="2365650238" sldId="258"/>
        </pc:sldMkLst>
        <pc:spChg chg="mod">
          <ac:chgData name="Trang Ha" userId="270efafb50020bd6" providerId="LiveId" clId="{0FDF684C-52BC-48A8-AE86-E16721ADB83F}" dt="2022-07-29T05:08:09.278" v="42" actId="20577"/>
          <ac:spMkLst>
            <pc:docMk/>
            <pc:sldMk cId="2365650238" sldId="258"/>
            <ac:spMk id="7" creationId="{00000000-0000-0000-0000-000000000000}"/>
          </ac:spMkLst>
        </pc:spChg>
        <pc:spChg chg="add mod">
          <ac:chgData name="Trang Ha" userId="270efafb50020bd6" providerId="LiveId" clId="{0FDF684C-52BC-48A8-AE86-E16721ADB83F}" dt="2022-07-29T05:16:11.578" v="70" actId="2085"/>
          <ac:spMkLst>
            <pc:docMk/>
            <pc:sldMk cId="2365650238" sldId="258"/>
            <ac:spMk id="10" creationId="{A9D8AD52-7324-CE26-F542-6E30CC0F65DD}"/>
          </ac:spMkLst>
        </pc:spChg>
        <pc:spChg chg="add mod">
          <ac:chgData name="Trang Ha" userId="270efafb50020bd6" providerId="LiveId" clId="{0FDF684C-52BC-48A8-AE86-E16721ADB83F}" dt="2022-07-29T07:43:21.244" v="88" actId="2085"/>
          <ac:spMkLst>
            <pc:docMk/>
            <pc:sldMk cId="2365650238" sldId="258"/>
            <ac:spMk id="11" creationId="{C0AA5361-577F-689D-AF3A-7985B8D7D22F}"/>
          </ac:spMkLst>
        </pc:spChg>
        <pc:spChg chg="add mod">
          <ac:chgData name="Trang Ha" userId="270efafb50020bd6" providerId="LiveId" clId="{0FDF684C-52BC-48A8-AE86-E16721ADB83F}" dt="2022-07-29T05:16:11.578" v="70" actId="2085"/>
          <ac:spMkLst>
            <pc:docMk/>
            <pc:sldMk cId="2365650238" sldId="258"/>
            <ac:spMk id="18" creationId="{1B7E7644-0B85-3B0D-7802-02E3DD68C4F2}"/>
          </ac:spMkLst>
        </pc:spChg>
        <pc:spChg chg="add mod">
          <ac:chgData name="Trang Ha" userId="270efafb50020bd6" providerId="LiveId" clId="{0FDF684C-52BC-48A8-AE86-E16721ADB83F}" dt="2022-07-29T05:16:11.578" v="70" actId="2085"/>
          <ac:spMkLst>
            <pc:docMk/>
            <pc:sldMk cId="2365650238" sldId="258"/>
            <ac:spMk id="19" creationId="{4239F9DE-6DA9-680D-4328-D2A41C4F12B3}"/>
          </ac:spMkLst>
        </pc:spChg>
        <pc:picChg chg="add mod">
          <ac:chgData name="Trang Ha" userId="270efafb50020bd6" providerId="LiveId" clId="{0FDF684C-52BC-48A8-AE86-E16721ADB83F}" dt="2022-07-29T05:13:42.694" v="64" actId="1076"/>
          <ac:picMkLst>
            <pc:docMk/>
            <pc:sldMk cId="2365650238" sldId="258"/>
            <ac:picMk id="9" creationId="{03C6584F-FE9B-7A7B-EC48-962F01A6EC6E}"/>
          </ac:picMkLst>
        </pc:picChg>
        <pc:picChg chg="del">
          <ac:chgData name="Trang Ha" userId="270efafb50020bd6" providerId="LiveId" clId="{0FDF684C-52BC-48A8-AE86-E16721ADB83F}" dt="2022-07-29T05:08:16.625" v="45" actId="478"/>
          <ac:picMkLst>
            <pc:docMk/>
            <pc:sldMk cId="2365650238" sldId="258"/>
            <ac:picMk id="13" creationId="{E6DE4BED-3953-E01E-884E-805BFEBE4771}"/>
          </ac:picMkLst>
        </pc:picChg>
        <pc:picChg chg="del">
          <ac:chgData name="Trang Ha" userId="270efafb50020bd6" providerId="LiveId" clId="{0FDF684C-52BC-48A8-AE86-E16721ADB83F}" dt="2022-07-29T05:08:11.756" v="43" actId="478"/>
          <ac:picMkLst>
            <pc:docMk/>
            <pc:sldMk cId="2365650238" sldId="258"/>
            <ac:picMk id="15" creationId="{8FBAB5B6-6BC7-02F1-8ADB-94C01C983371}"/>
          </ac:picMkLst>
        </pc:picChg>
        <pc:picChg chg="del">
          <ac:chgData name="Trang Ha" userId="270efafb50020bd6" providerId="LiveId" clId="{0FDF684C-52BC-48A8-AE86-E16721ADB83F}" dt="2022-07-29T05:08:14.118" v="44" actId="478"/>
          <ac:picMkLst>
            <pc:docMk/>
            <pc:sldMk cId="2365650238" sldId="258"/>
            <ac:picMk id="57" creationId="{7E2D5600-9286-825B-473B-FE4D4690CAAB}"/>
          </ac:picMkLst>
        </pc:picChg>
      </pc:sldChg>
      <pc:sldChg chg="addSp delSp modSp mod delAnim modAnim">
        <pc:chgData name="Trang Ha" userId="270efafb50020bd6" providerId="LiveId" clId="{0FDF684C-52BC-48A8-AE86-E16721ADB83F}" dt="2022-07-29T08:41:01.729" v="973"/>
        <pc:sldMkLst>
          <pc:docMk/>
          <pc:sldMk cId="1483196300" sldId="271"/>
        </pc:sldMkLst>
        <pc:spChg chg="mod">
          <ac:chgData name="Trang Ha" userId="270efafb50020bd6" providerId="LiveId" clId="{0FDF684C-52BC-48A8-AE86-E16721ADB83F}" dt="2022-07-29T08:19:39.939" v="693" actId="1076"/>
          <ac:spMkLst>
            <pc:docMk/>
            <pc:sldMk cId="1483196300" sldId="271"/>
            <ac:spMk id="10" creationId="{5680130B-6BA9-AC6D-85A1-BE0C5321E6F8}"/>
          </ac:spMkLst>
        </pc:spChg>
        <pc:spChg chg="add del mod">
          <ac:chgData name="Trang Ha" userId="270efafb50020bd6" providerId="LiveId" clId="{0FDF684C-52BC-48A8-AE86-E16721ADB83F}" dt="2022-07-29T08:20:11.041" v="765" actId="478"/>
          <ac:spMkLst>
            <pc:docMk/>
            <pc:sldMk cId="1483196300" sldId="271"/>
            <ac:spMk id="11" creationId="{816548D1-9F45-0332-BBC1-03E00FC3D852}"/>
          </ac:spMkLst>
        </pc:spChg>
        <pc:spChg chg="add mod">
          <ac:chgData name="Trang Ha" userId="270efafb50020bd6" providerId="LiveId" clId="{0FDF684C-52BC-48A8-AE86-E16721ADB83F}" dt="2022-07-29T08:11:32.165" v="549" actId="20577"/>
          <ac:spMkLst>
            <pc:docMk/>
            <pc:sldMk cId="1483196300" sldId="271"/>
            <ac:spMk id="12" creationId="{602E3314-C977-7888-5753-A47D64D226B5}"/>
          </ac:spMkLst>
        </pc:spChg>
        <pc:spChg chg="add mod">
          <ac:chgData name="Trang Ha" userId="270efafb50020bd6" providerId="LiveId" clId="{0FDF684C-52BC-48A8-AE86-E16721ADB83F}" dt="2022-07-29T08:40:07.196" v="958" actId="1038"/>
          <ac:spMkLst>
            <pc:docMk/>
            <pc:sldMk cId="1483196300" sldId="271"/>
            <ac:spMk id="13" creationId="{F542FCD9-2029-D9C6-BE51-D9D6F1552F9B}"/>
          </ac:spMkLst>
        </pc:spChg>
        <pc:spChg chg="add del mod">
          <ac:chgData name="Trang Ha" userId="270efafb50020bd6" providerId="LiveId" clId="{0FDF684C-52BC-48A8-AE86-E16721ADB83F}" dt="2022-07-29T08:16:51.232" v="637" actId="478"/>
          <ac:spMkLst>
            <pc:docMk/>
            <pc:sldMk cId="1483196300" sldId="271"/>
            <ac:spMk id="15" creationId="{09F703C1-A87A-5D10-D8B2-93184D947CCA}"/>
          </ac:spMkLst>
        </pc:spChg>
        <pc:spChg chg="del">
          <ac:chgData name="Trang Ha" userId="270efafb50020bd6" providerId="LiveId" clId="{0FDF684C-52BC-48A8-AE86-E16721ADB83F}" dt="2022-07-29T08:06:52.884" v="451" actId="478"/>
          <ac:spMkLst>
            <pc:docMk/>
            <pc:sldMk cId="1483196300" sldId="271"/>
            <ac:spMk id="17" creationId="{5EFB4FED-4662-37BC-CC91-A6D424F4A84F}"/>
          </ac:spMkLst>
        </pc:spChg>
        <pc:spChg chg="del">
          <ac:chgData name="Trang Ha" userId="270efafb50020bd6" providerId="LiveId" clId="{0FDF684C-52BC-48A8-AE86-E16721ADB83F}" dt="2022-07-29T08:06:52.884" v="451" actId="478"/>
          <ac:spMkLst>
            <pc:docMk/>
            <pc:sldMk cId="1483196300" sldId="271"/>
            <ac:spMk id="18" creationId="{6325927F-9433-01AA-35D5-F47E2C0979EA}"/>
          </ac:spMkLst>
        </pc:spChg>
        <pc:spChg chg="del">
          <ac:chgData name="Trang Ha" userId="270efafb50020bd6" providerId="LiveId" clId="{0FDF684C-52BC-48A8-AE86-E16721ADB83F}" dt="2022-07-29T08:06:52.884" v="451" actId="478"/>
          <ac:spMkLst>
            <pc:docMk/>
            <pc:sldMk cId="1483196300" sldId="271"/>
            <ac:spMk id="19" creationId="{482D5FB8-250A-0EE0-6C79-F69A553D521C}"/>
          </ac:spMkLst>
        </pc:spChg>
        <pc:spChg chg="add mod">
          <ac:chgData name="Trang Ha" userId="270efafb50020bd6" providerId="LiveId" clId="{0FDF684C-52BC-48A8-AE86-E16721ADB83F}" dt="2022-07-29T08:40:19.013" v="971" actId="1038"/>
          <ac:spMkLst>
            <pc:docMk/>
            <pc:sldMk cId="1483196300" sldId="271"/>
            <ac:spMk id="21" creationId="{23EBC5B7-2AE9-211E-626F-0D9069472B2C}"/>
          </ac:spMkLst>
        </pc:spChg>
        <pc:spChg chg="add mod">
          <ac:chgData name="Trang Ha" userId="270efafb50020bd6" providerId="LiveId" clId="{0FDF684C-52BC-48A8-AE86-E16721ADB83F}" dt="2022-07-29T08:40:07.196" v="958" actId="1038"/>
          <ac:spMkLst>
            <pc:docMk/>
            <pc:sldMk cId="1483196300" sldId="271"/>
            <ac:spMk id="22" creationId="{453F5DB8-B3F3-E2DB-4709-75E7D0F34DB2}"/>
          </ac:spMkLst>
        </pc:spChg>
        <pc:spChg chg="add mod">
          <ac:chgData name="Trang Ha" userId="270efafb50020bd6" providerId="LiveId" clId="{0FDF684C-52BC-48A8-AE86-E16721ADB83F}" dt="2022-07-29T08:40:07.196" v="958" actId="1038"/>
          <ac:spMkLst>
            <pc:docMk/>
            <pc:sldMk cId="1483196300" sldId="271"/>
            <ac:spMk id="23" creationId="{33759DB6-9ED3-CDD1-EA05-51426CFDC540}"/>
          </ac:spMkLst>
        </pc:spChg>
        <pc:spChg chg="add del mod">
          <ac:chgData name="Trang Ha" userId="270efafb50020bd6" providerId="LiveId" clId="{0FDF684C-52BC-48A8-AE86-E16721ADB83F}" dt="2022-07-29T08:17:49.811" v="648" actId="478"/>
          <ac:spMkLst>
            <pc:docMk/>
            <pc:sldMk cId="1483196300" sldId="271"/>
            <ac:spMk id="24" creationId="{A694FEA2-4147-9A3B-9013-B4AEA6E601ED}"/>
          </ac:spMkLst>
        </pc:spChg>
        <pc:spChg chg="add mod">
          <ac:chgData name="Trang Ha" userId="270efafb50020bd6" providerId="LiveId" clId="{0FDF684C-52BC-48A8-AE86-E16721ADB83F}" dt="2022-07-29T08:40:19.013" v="971" actId="1038"/>
          <ac:spMkLst>
            <pc:docMk/>
            <pc:sldMk cId="1483196300" sldId="271"/>
            <ac:spMk id="25" creationId="{24C19289-6AC8-262C-0B33-6EC57D562039}"/>
          </ac:spMkLst>
        </pc:spChg>
        <pc:spChg chg="add mod">
          <ac:chgData name="Trang Ha" userId="270efafb50020bd6" providerId="LiveId" clId="{0FDF684C-52BC-48A8-AE86-E16721ADB83F}" dt="2022-07-29T08:40:19.013" v="971" actId="1038"/>
          <ac:spMkLst>
            <pc:docMk/>
            <pc:sldMk cId="1483196300" sldId="271"/>
            <ac:spMk id="26" creationId="{EC57847E-7F3F-B521-CB46-0A5CB4F7E91D}"/>
          </ac:spMkLst>
        </pc:spChg>
        <pc:spChg chg="add mod">
          <ac:chgData name="Trang Ha" userId="270efafb50020bd6" providerId="LiveId" clId="{0FDF684C-52BC-48A8-AE86-E16721ADB83F}" dt="2022-07-29T08:21:05.969" v="783" actId="14100"/>
          <ac:spMkLst>
            <pc:docMk/>
            <pc:sldMk cId="1483196300" sldId="271"/>
            <ac:spMk id="29" creationId="{6AB3B44E-E080-2912-AE99-206A49DA28A4}"/>
          </ac:spMkLst>
        </pc:spChg>
        <pc:spChg chg="add mod">
          <ac:chgData name="Trang Ha" userId="270efafb50020bd6" providerId="LiveId" clId="{0FDF684C-52BC-48A8-AE86-E16721ADB83F}" dt="2022-07-29T08:22:38.697" v="879" actId="1076"/>
          <ac:spMkLst>
            <pc:docMk/>
            <pc:sldMk cId="1483196300" sldId="271"/>
            <ac:spMk id="30" creationId="{F8AB9165-9693-EB5A-16E0-5D39CBDA5FEA}"/>
          </ac:spMkLst>
        </pc:spChg>
        <pc:spChg chg="add mod">
          <ac:chgData name="Trang Ha" userId="270efafb50020bd6" providerId="LiveId" clId="{0FDF684C-52BC-48A8-AE86-E16721ADB83F}" dt="2022-07-29T08:22:24.749" v="822" actId="1076"/>
          <ac:spMkLst>
            <pc:docMk/>
            <pc:sldMk cId="1483196300" sldId="271"/>
            <ac:spMk id="31" creationId="{BC4746CD-99B8-DA89-1CFD-EC02C38445B9}"/>
          </ac:spMkLst>
        </pc:spChg>
        <pc:spChg chg="add mod">
          <ac:chgData name="Trang Ha" userId="270efafb50020bd6" providerId="LiveId" clId="{0FDF684C-52BC-48A8-AE86-E16721ADB83F}" dt="2022-07-29T08:26:24.313" v="937" actId="1036"/>
          <ac:spMkLst>
            <pc:docMk/>
            <pc:sldMk cId="1483196300" sldId="271"/>
            <ac:spMk id="32" creationId="{3B317050-00EC-2CC1-CF5E-57E4A8EAA7ED}"/>
          </ac:spMkLst>
        </pc:spChg>
        <pc:spChg chg="add mod">
          <ac:chgData name="Trang Ha" userId="270efafb50020bd6" providerId="LiveId" clId="{0FDF684C-52BC-48A8-AE86-E16721ADB83F}" dt="2022-07-29T08:26:24.313" v="937" actId="1036"/>
          <ac:spMkLst>
            <pc:docMk/>
            <pc:sldMk cId="1483196300" sldId="271"/>
            <ac:spMk id="33" creationId="{46B41519-9578-5B27-27DD-919656B47183}"/>
          </ac:spMkLst>
        </pc:spChg>
        <pc:spChg chg="add mod">
          <ac:chgData name="Trang Ha" userId="270efafb50020bd6" providerId="LiveId" clId="{0FDF684C-52BC-48A8-AE86-E16721ADB83F}" dt="2022-07-29T08:22:55.588" v="884" actId="571"/>
          <ac:spMkLst>
            <pc:docMk/>
            <pc:sldMk cId="1483196300" sldId="271"/>
            <ac:spMk id="34" creationId="{02019EE0-220A-D21F-3495-1FB0350F137B}"/>
          </ac:spMkLst>
        </pc:spChg>
        <pc:spChg chg="add mod">
          <ac:chgData name="Trang Ha" userId="270efafb50020bd6" providerId="LiveId" clId="{0FDF684C-52BC-48A8-AE86-E16721ADB83F}" dt="2022-07-29T08:25:06.861" v="922" actId="1037"/>
          <ac:spMkLst>
            <pc:docMk/>
            <pc:sldMk cId="1483196300" sldId="271"/>
            <ac:spMk id="35" creationId="{16071AB7-73E8-7707-3DB2-D64E994F2480}"/>
          </ac:spMkLst>
        </pc:spChg>
        <pc:spChg chg="add mod">
          <ac:chgData name="Trang Ha" userId="270efafb50020bd6" providerId="LiveId" clId="{0FDF684C-52BC-48A8-AE86-E16721ADB83F}" dt="2022-07-29T08:24:51.548" v="921" actId="1038"/>
          <ac:spMkLst>
            <pc:docMk/>
            <pc:sldMk cId="1483196300" sldId="271"/>
            <ac:spMk id="36" creationId="{9677270A-6DA5-0669-D74D-5C8D494B66E2}"/>
          </ac:spMkLst>
        </pc:spChg>
        <pc:spChg chg="add mod">
          <ac:chgData name="Trang Ha" userId="270efafb50020bd6" providerId="LiveId" clId="{0FDF684C-52BC-48A8-AE86-E16721ADB83F}" dt="2022-07-29T08:26:24.313" v="937" actId="1036"/>
          <ac:spMkLst>
            <pc:docMk/>
            <pc:sldMk cId="1483196300" sldId="271"/>
            <ac:spMk id="37" creationId="{2335A4B9-9C7C-31CF-7127-32EFD7174F06}"/>
          </ac:spMkLst>
        </pc:spChg>
        <pc:spChg chg="add mod">
          <ac:chgData name="Trang Ha" userId="270efafb50020bd6" providerId="LiveId" clId="{0FDF684C-52BC-48A8-AE86-E16721ADB83F}" dt="2022-07-29T08:26:24.313" v="937" actId="1036"/>
          <ac:spMkLst>
            <pc:docMk/>
            <pc:sldMk cId="1483196300" sldId="271"/>
            <ac:spMk id="38" creationId="{F97489E5-287A-C10F-59A3-105A74EE0655}"/>
          </ac:spMkLst>
        </pc:spChg>
        <pc:picChg chg="add mod modCrop">
          <ac:chgData name="Trang Ha" userId="270efafb50020bd6" providerId="LiveId" clId="{0FDF684C-52BC-48A8-AE86-E16721ADB83F}" dt="2022-07-29T08:10:46.523" v="526" actId="732"/>
          <ac:picMkLst>
            <pc:docMk/>
            <pc:sldMk cId="1483196300" sldId="271"/>
            <ac:picMk id="8" creationId="{BBFBC8E3-21E9-54AB-5856-2DC4FFCF318D}"/>
          </ac:picMkLst>
        </pc:picChg>
        <pc:picChg chg="add del mod modCrop">
          <ac:chgData name="Trang Ha" userId="270efafb50020bd6" providerId="LiveId" clId="{0FDF684C-52BC-48A8-AE86-E16721ADB83F}" dt="2022-07-29T08:08:02.461" v="482"/>
          <ac:picMkLst>
            <pc:docMk/>
            <pc:sldMk cId="1483196300" sldId="271"/>
            <ac:picMk id="9" creationId="{68B9DAD4-83EF-45E1-C7F7-45BEF8FDC0DE}"/>
          </ac:picMkLst>
        </pc:picChg>
        <pc:picChg chg="del">
          <ac:chgData name="Trang Ha" userId="270efafb50020bd6" providerId="LiveId" clId="{0FDF684C-52BC-48A8-AE86-E16721ADB83F}" dt="2022-07-29T08:06:48.221" v="449" actId="478"/>
          <ac:picMkLst>
            <pc:docMk/>
            <pc:sldMk cId="1483196300" sldId="271"/>
            <ac:picMk id="14" creationId="{2284BA5C-4827-E480-8762-1A4388944BA7}"/>
          </ac:picMkLst>
        </pc:picChg>
        <pc:picChg chg="del">
          <ac:chgData name="Trang Ha" userId="270efafb50020bd6" providerId="LiveId" clId="{0FDF684C-52BC-48A8-AE86-E16721ADB83F}" dt="2022-07-29T08:06:50.058" v="450" actId="478"/>
          <ac:picMkLst>
            <pc:docMk/>
            <pc:sldMk cId="1483196300" sldId="271"/>
            <ac:picMk id="16" creationId="{2BA202BF-4F77-044F-39CB-F960D5284102}"/>
          </ac:picMkLst>
        </pc:picChg>
        <pc:picChg chg="add del mod modCrop">
          <ac:chgData name="Trang Ha" userId="270efafb50020bd6" providerId="LiveId" clId="{0FDF684C-52BC-48A8-AE86-E16721ADB83F}" dt="2022-07-29T08:20:07.449" v="764" actId="478"/>
          <ac:picMkLst>
            <pc:docMk/>
            <pc:sldMk cId="1483196300" sldId="271"/>
            <ac:picMk id="20" creationId="{B5111933-6C00-3BEA-AE13-2A3070976B63}"/>
          </ac:picMkLst>
        </pc:picChg>
        <pc:picChg chg="add del mod">
          <ac:chgData name="Trang Ha" userId="270efafb50020bd6" providerId="LiveId" clId="{0FDF684C-52BC-48A8-AE86-E16721ADB83F}" dt="2022-07-29T08:25:33.904" v="928" actId="478"/>
          <ac:picMkLst>
            <pc:docMk/>
            <pc:sldMk cId="1483196300" sldId="271"/>
            <ac:picMk id="28" creationId="{46258BA3-70DE-0A45-0A7C-1620A09D7486}"/>
          </ac:picMkLst>
        </pc:picChg>
      </pc:sldChg>
      <pc:sldChg chg="del">
        <pc:chgData name="Trang Ha" userId="270efafb50020bd6" providerId="LiveId" clId="{0FDF684C-52BC-48A8-AE86-E16721ADB83F}" dt="2022-07-29T08:41:26.993" v="974" actId="2696"/>
        <pc:sldMkLst>
          <pc:docMk/>
          <pc:sldMk cId="2306329957" sldId="274"/>
        </pc:sldMkLst>
      </pc:sldChg>
      <pc:sldChg chg="delSp mod">
        <pc:chgData name="Trang Ha" userId="270efafb50020bd6" providerId="LiveId" clId="{0FDF684C-52BC-48A8-AE86-E16721ADB83F}" dt="2022-07-29T08:41:32.081" v="976" actId="478"/>
        <pc:sldMkLst>
          <pc:docMk/>
          <pc:sldMk cId="470630291" sldId="275"/>
        </pc:sldMkLst>
        <pc:spChg chg="del">
          <ac:chgData name="Trang Ha" userId="270efafb50020bd6" providerId="LiveId" clId="{0FDF684C-52BC-48A8-AE86-E16721ADB83F}" dt="2022-07-29T08:41:30.678" v="975" actId="478"/>
          <ac:spMkLst>
            <pc:docMk/>
            <pc:sldMk cId="470630291" sldId="275"/>
            <ac:spMk id="2" creationId="{644F0D89-D686-E4F0-9F49-AE682C3B4102}"/>
          </ac:spMkLst>
        </pc:spChg>
        <pc:spChg chg="del">
          <ac:chgData name="Trang Ha" userId="270efafb50020bd6" providerId="LiveId" clId="{0FDF684C-52BC-48A8-AE86-E16721ADB83F}" dt="2022-07-29T08:41:32.081" v="976" actId="478"/>
          <ac:spMkLst>
            <pc:docMk/>
            <pc:sldMk cId="470630291" sldId="275"/>
            <ac:spMk id="3" creationId="{E4AB472A-3DE7-BCA7-8273-812BD9EF53C6}"/>
          </ac:spMkLst>
        </pc:spChg>
      </pc:sldChg>
      <pc:sldChg chg="addSp delSp modSp mod delAnim modAnim">
        <pc:chgData name="Trang Ha" userId="270efafb50020bd6" providerId="LiveId" clId="{0FDF684C-52BC-48A8-AE86-E16721ADB83F}" dt="2022-07-29T08:03:34.177" v="445"/>
        <pc:sldMkLst>
          <pc:docMk/>
          <pc:sldMk cId="1564632686" sldId="276"/>
        </pc:sldMkLst>
        <pc:spChg chg="mod">
          <ac:chgData name="Trang Ha" userId="270efafb50020bd6" providerId="LiveId" clId="{0FDF684C-52BC-48A8-AE86-E16721ADB83F}" dt="2022-07-29T07:40:46.626" v="80" actId="20577"/>
          <ac:spMkLst>
            <pc:docMk/>
            <pc:sldMk cId="1564632686" sldId="276"/>
            <ac:spMk id="7" creationId="{00000000-0000-0000-0000-000000000000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12" creationId="{E08E9DC0-1C2E-4FEE-6613-A0071E5DC64A}"/>
          </ac:spMkLst>
        </pc:spChg>
        <pc:spChg chg="add mod">
          <ac:chgData name="Trang Ha" userId="270efafb50020bd6" providerId="LiveId" clId="{0FDF684C-52BC-48A8-AE86-E16721ADB83F}" dt="2022-07-29T07:50:33.899" v="140" actId="1076"/>
          <ac:spMkLst>
            <pc:docMk/>
            <pc:sldMk cId="1564632686" sldId="276"/>
            <ac:spMk id="19" creationId="{8E2457D3-0C49-34F5-6C43-71F136DF7E0C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1" creationId="{57ECB289-57F1-B225-A092-EB6A116A14EA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3" creationId="{071E85C4-8BD3-169D-80CD-BEB48663102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4" creationId="{EF60A8A5-A81C-E717-B3D3-01F5517990FD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5" creationId="{F25C9103-21F2-0428-71EB-F10D398F6DD0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29" creationId="{E95FB2D2-2B93-4008-46BA-04E48479AEED}"/>
          </ac:spMkLst>
        </pc:spChg>
        <pc:spChg chg="add mod">
          <ac:chgData name="Trang Ha" userId="270efafb50020bd6" providerId="LiveId" clId="{0FDF684C-52BC-48A8-AE86-E16721ADB83F}" dt="2022-07-29T07:50:45.708" v="148" actId="20577"/>
          <ac:spMkLst>
            <pc:docMk/>
            <pc:sldMk cId="1564632686" sldId="276"/>
            <ac:spMk id="30" creationId="{E5EFC5A5-0C20-F896-AFAA-7385A3C37F08}"/>
          </ac:spMkLst>
        </pc:spChg>
        <pc:spChg chg="add mod">
          <ac:chgData name="Trang Ha" userId="270efafb50020bd6" providerId="LiveId" clId="{0FDF684C-52BC-48A8-AE86-E16721ADB83F}" dt="2022-07-29T07:50:53.614" v="158" actId="20577"/>
          <ac:spMkLst>
            <pc:docMk/>
            <pc:sldMk cId="1564632686" sldId="276"/>
            <ac:spMk id="31" creationId="{33722357-449D-0B43-0F1D-41584246232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2" creationId="{8E9948EE-7534-5B8A-C4B9-AB3626F09FC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3" creationId="{6B87D5C8-2CBB-0D7C-8992-53B9E5D8C49F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4" creationId="{08BEF3DC-3B2C-C49B-D8D4-B8C46FD7A2DB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5" creationId="{DA7FA557-15B4-73E4-61A8-DE6066EA681E}"/>
          </ac:spMkLst>
        </pc:spChg>
        <pc:spChg chg="del">
          <ac:chgData name="Trang Ha" userId="270efafb50020bd6" providerId="LiveId" clId="{0FDF684C-52BC-48A8-AE86-E16721ADB83F}" dt="2022-07-29T07:40:32.830" v="71" actId="478"/>
          <ac:spMkLst>
            <pc:docMk/>
            <pc:sldMk cId="1564632686" sldId="276"/>
            <ac:spMk id="36" creationId="{BFED0D16-1C98-5037-CED2-7B963603E200}"/>
          </ac:spMkLst>
        </pc:spChg>
        <pc:spChg chg="add mod">
          <ac:chgData name="Trang Ha" userId="270efafb50020bd6" providerId="LiveId" clId="{0FDF684C-52BC-48A8-AE86-E16721ADB83F}" dt="2022-07-29T08:02:11.875" v="435" actId="20577"/>
          <ac:spMkLst>
            <pc:docMk/>
            <pc:sldMk cId="1564632686" sldId="276"/>
            <ac:spMk id="38" creationId="{89D17682-4051-16AC-7F78-8681FB1A6697}"/>
          </ac:spMkLst>
        </pc:spChg>
        <pc:picChg chg="add del mod">
          <ac:chgData name="Trang Ha" userId="270efafb50020bd6" providerId="LiveId" clId="{0FDF684C-52BC-48A8-AE86-E16721ADB83F}" dt="2022-07-29T08:01:06.559" v="364" actId="478"/>
          <ac:picMkLst>
            <pc:docMk/>
            <pc:sldMk cId="1564632686" sldId="276"/>
            <ac:picMk id="9" creationId="{7EA6672C-76A3-60F8-4138-AF7F1D01B40E}"/>
          </ac:picMkLst>
        </pc:picChg>
        <pc:picChg chg="del">
          <ac:chgData name="Trang Ha" userId="270efafb50020bd6" providerId="LiveId" clId="{0FDF684C-52BC-48A8-AE86-E16721ADB83F}" dt="2022-07-29T07:40:49.779" v="81" actId="478"/>
          <ac:picMkLst>
            <pc:docMk/>
            <pc:sldMk cId="1564632686" sldId="276"/>
            <ac:picMk id="11" creationId="{36A0D9EA-FD14-5A49-5EF9-8AD0F5073666}"/>
          </ac:picMkLst>
        </pc:picChg>
        <pc:picChg chg="add mod modCrop">
          <ac:chgData name="Trang Ha" userId="270efafb50020bd6" providerId="LiveId" clId="{0FDF684C-52BC-48A8-AE86-E16721ADB83F}" dt="2022-07-29T07:47:22.394" v="112" actId="1076"/>
          <ac:picMkLst>
            <pc:docMk/>
            <pc:sldMk cId="1564632686" sldId="276"/>
            <ac:picMk id="13" creationId="{D1135ADC-30E4-48EB-11A8-AA821F726D03}"/>
          </ac:picMkLst>
        </pc:picChg>
        <pc:picChg chg="add mod">
          <ac:chgData name="Trang Ha" userId="270efafb50020bd6" providerId="LiveId" clId="{0FDF684C-52BC-48A8-AE86-E16721ADB83F}" dt="2022-07-29T07:47:24.844" v="113" actId="1076"/>
          <ac:picMkLst>
            <pc:docMk/>
            <pc:sldMk cId="1564632686" sldId="276"/>
            <ac:picMk id="15" creationId="{94CE6DB9-72C5-34E4-7E7A-AEC898E9A2DE}"/>
          </ac:picMkLst>
        </pc:picChg>
        <pc:picChg chg="del">
          <ac:chgData name="Trang Ha" userId="270efafb50020bd6" providerId="LiveId" clId="{0FDF684C-52BC-48A8-AE86-E16721ADB83F}" dt="2022-07-29T07:40:32.830" v="71" actId="478"/>
          <ac:picMkLst>
            <pc:docMk/>
            <pc:sldMk cId="1564632686" sldId="276"/>
            <ac:picMk id="16" creationId="{867FCD17-1E1B-BBEE-10C8-26702D7806A8}"/>
          </ac:picMkLst>
        </pc:picChg>
        <pc:picChg chg="add mod">
          <ac:chgData name="Trang Ha" userId="270efafb50020bd6" providerId="LiveId" clId="{0FDF684C-52BC-48A8-AE86-E16721ADB83F}" dt="2022-07-29T07:47:32.542" v="116" actId="1076"/>
          <ac:picMkLst>
            <pc:docMk/>
            <pc:sldMk cId="1564632686" sldId="276"/>
            <ac:picMk id="18" creationId="{6D03D999-67DD-5558-0F7D-F63B2D558AA7}"/>
          </ac:picMkLst>
        </pc:picChg>
        <pc:picChg chg="add mod">
          <ac:chgData name="Trang Ha" userId="270efafb50020bd6" providerId="LiveId" clId="{0FDF684C-52BC-48A8-AE86-E16721ADB83F}" dt="2022-07-29T08:01:22.225" v="365"/>
          <ac:picMkLst>
            <pc:docMk/>
            <pc:sldMk cId="1564632686" sldId="276"/>
            <ac:picMk id="37" creationId="{7E63C7D3-2A17-69A3-49EB-0552B97241DB}"/>
          </ac:picMkLst>
        </pc:picChg>
      </pc:sldChg>
      <pc:sldChg chg="addSp delSp modSp add mod modAnim">
        <pc:chgData name="Trang Ha" userId="270efafb50020bd6" providerId="LiveId" clId="{0FDF684C-52BC-48A8-AE86-E16721ADB83F}" dt="2022-07-29T08:41:58.243" v="979" actId="1037"/>
        <pc:sldMkLst>
          <pc:docMk/>
          <pc:sldMk cId="1355732601" sldId="277"/>
        </pc:sldMkLst>
        <pc:spChg chg="add mod">
          <ac:chgData name="Trang Ha" userId="270efafb50020bd6" providerId="LiveId" clId="{0FDF684C-52BC-48A8-AE86-E16721ADB83F}" dt="2022-07-29T07:59:29.944" v="259" actId="1076"/>
          <ac:spMkLst>
            <pc:docMk/>
            <pc:sldMk cId="1355732601" sldId="277"/>
            <ac:spMk id="11" creationId="{1B1078ED-06DB-4535-90E2-C4FAA858F1E0}"/>
          </ac:spMkLst>
        </pc:spChg>
        <pc:spChg chg="add mod">
          <ac:chgData name="Trang Ha" userId="270efafb50020bd6" providerId="LiveId" clId="{0FDF684C-52BC-48A8-AE86-E16721ADB83F}" dt="2022-07-29T08:41:58.243" v="979" actId="1037"/>
          <ac:spMkLst>
            <pc:docMk/>
            <pc:sldMk cId="1355732601" sldId="277"/>
            <ac:spMk id="20" creationId="{5AE65485-4294-7FE7-2E51-6CD130DAB840}"/>
          </ac:spMkLst>
        </pc:spChg>
        <pc:spChg chg="mod">
          <ac:chgData name="Trang Ha" userId="270efafb50020bd6" providerId="LiveId" clId="{0FDF684C-52BC-48A8-AE86-E16721ADB83F}" dt="2022-07-29T08:00:58.032" v="363" actId="1076"/>
          <ac:spMkLst>
            <pc:docMk/>
            <pc:sldMk cId="1355732601" sldId="277"/>
            <ac:spMk id="30" creationId="{E5EFC5A5-0C20-F896-AFAA-7385A3C37F08}"/>
          </ac:spMkLst>
        </pc:spChg>
        <pc:picChg chg="mod modCrop">
          <ac:chgData name="Trang Ha" userId="270efafb50020bd6" providerId="LiveId" clId="{0FDF684C-52BC-48A8-AE86-E16721ADB83F}" dt="2022-07-29T07:54:29.694" v="166" actId="1076"/>
          <ac:picMkLst>
            <pc:docMk/>
            <pc:sldMk cId="1355732601" sldId="277"/>
            <ac:picMk id="9" creationId="{7EA6672C-76A3-60F8-4138-AF7F1D01B40E}"/>
          </ac:picMkLst>
        </pc:picChg>
        <pc:picChg chg="add del mod">
          <ac:chgData name="Trang Ha" userId="270efafb50020bd6" providerId="LiveId" clId="{0FDF684C-52BC-48A8-AE86-E16721ADB83F}" dt="2022-07-29T08:00:25.412" v="354" actId="478"/>
          <ac:picMkLst>
            <pc:docMk/>
            <pc:sldMk cId="1355732601" sldId="277"/>
            <ac:picMk id="10" creationId="{91B1B161-B337-2FE6-2A27-E1EECEB6B87B}"/>
          </ac:picMkLst>
        </pc:picChg>
        <pc:picChg chg="mod">
          <ac:chgData name="Trang Ha" userId="270efafb50020bd6" providerId="LiveId" clId="{0FDF684C-52BC-48A8-AE86-E16721ADB83F}" dt="2022-07-29T07:55:57.555" v="167" actId="1076"/>
          <ac:picMkLst>
            <pc:docMk/>
            <pc:sldMk cId="1355732601" sldId="277"/>
            <ac:picMk id="13" creationId="{D1135ADC-30E4-48EB-11A8-AA821F726D03}"/>
          </ac:picMkLst>
        </pc:picChg>
        <pc:picChg chg="mod">
          <ac:chgData name="Trang Ha" userId="270efafb50020bd6" providerId="LiveId" clId="{0FDF684C-52BC-48A8-AE86-E16721ADB83F}" dt="2022-07-29T08:00:52.072" v="361" actId="1076"/>
          <ac:picMkLst>
            <pc:docMk/>
            <pc:sldMk cId="1355732601" sldId="277"/>
            <ac:picMk id="15" creationId="{94CE6DB9-72C5-34E4-7E7A-AEC898E9A2DE}"/>
          </ac:picMkLst>
        </pc:picChg>
      </pc:sldChg>
    </pc:docChg>
  </pc:docChgLst>
  <pc:docChgLst>
    <pc:chgData name="Trang Ha" userId="270efafb50020bd6" providerId="LiveId" clId="{7FBA57B7-FD7C-47D3-BC4D-43A2936BB0F5}"/>
    <pc:docChg chg="custSel addSld delSld modSld">
      <pc:chgData name="Trang Ha" userId="270efafb50020bd6" providerId="LiveId" clId="{7FBA57B7-FD7C-47D3-BC4D-43A2936BB0F5}" dt="2022-07-29T04:57:07.868" v="1311" actId="2696"/>
      <pc:docMkLst>
        <pc:docMk/>
      </pc:docMkLst>
      <pc:sldChg chg="modSp mod">
        <pc:chgData name="Trang Ha" userId="270efafb50020bd6" providerId="LiveId" clId="{7FBA57B7-FD7C-47D3-BC4D-43A2936BB0F5}" dt="2022-07-28T21:44:59.152" v="21" actId="20577"/>
        <pc:sldMkLst>
          <pc:docMk/>
          <pc:sldMk cId="562573195" sldId="256"/>
        </pc:sldMkLst>
        <pc:spChg chg="mod">
          <ac:chgData name="Trang Ha" userId="270efafb50020bd6" providerId="LiveId" clId="{7FBA57B7-FD7C-47D3-BC4D-43A2936BB0F5}" dt="2022-07-28T21:44:59.152" v="21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7FBA57B7-FD7C-47D3-BC4D-43A2936BB0F5}" dt="2022-07-28T22:01:21.438" v="138" actId="1076"/>
        <pc:sldMkLst>
          <pc:docMk/>
          <pc:sldMk cId="2365650238" sldId="258"/>
        </pc:sldMkLst>
        <pc:spChg chg="mod">
          <ac:chgData name="Trang Ha" userId="270efafb50020bd6" providerId="LiveId" clId="{7FBA57B7-FD7C-47D3-BC4D-43A2936BB0F5}" dt="2022-07-28T21:45:23.300" v="45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6" creationId="{C3FA43D3-24FA-42B5-3BAC-AF46087363E5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7" creationId="{C19CD6D9-A929-300A-EF61-838FB969CEC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8" creationId="{177D5E6B-31BD-5E35-FC64-6523F916D32F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9" creationId="{2A81FD16-B672-A301-D12C-BE7A1ACEBC50}"/>
          </ac:spMkLst>
        </pc:spChg>
        <pc:spChg chg="add del">
          <ac:chgData name="Trang Ha" userId="270efafb50020bd6" providerId="LiveId" clId="{7FBA57B7-FD7C-47D3-BC4D-43A2936BB0F5}" dt="2022-07-28T21:55:36.976" v="81" actId="478"/>
          <ac:spMkLst>
            <pc:docMk/>
            <pc:sldMk cId="2365650238" sldId="258"/>
            <ac:spMk id="20" creationId="{F5D603D0-FE50-16E1-2925-975772D5D6A6}"/>
          </ac:spMkLst>
        </pc:spChg>
        <pc:spChg chg="add mod">
          <ac:chgData name="Trang Ha" userId="270efafb50020bd6" providerId="LiveId" clId="{7FBA57B7-FD7C-47D3-BC4D-43A2936BB0F5}" dt="2022-07-28T21:57:14.716" v="99" actId="14100"/>
          <ac:spMkLst>
            <pc:docMk/>
            <pc:sldMk cId="2365650238" sldId="258"/>
            <ac:spMk id="22" creationId="{929F8E8F-E083-AB7F-C476-4083E38A05D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0" creationId="{C2DB6032-E006-5C1B-ED92-CA2C5C9AA746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1" creationId="{77E09108-8B3B-FB9F-3EC1-1D2D8087417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2" creationId="{648DEB04-BD6E-A5F9-BCA1-780D90C2A2F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3" creationId="{F7E45BF7-4C5D-FD55-C7BA-C5C83A9C86A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4" creationId="{668D172D-1ECE-A384-DB81-22C20859814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8" creationId="{B3F9C553-AA18-A3B2-B3A3-95B2AA6EFBC3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9" creationId="{A463BDD7-8854-A3E1-5510-A7107641DA3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0" creationId="{5CA31149-3BE7-EB1D-D0CC-16F1F9187E92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1" creationId="{4C91059C-A386-B56A-1512-1E8C5582AFA3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2" creationId="{0A5F9F39-1983-FA87-0F1B-8828F0CD6555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3" creationId="{29B1AAA7-55FD-DA7F-EFBF-02D82F505E3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4" creationId="{472C9547-4615-9C2E-EE6A-76FBD3B52E7D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5" creationId="{AA886BAA-3D38-C53A-EA40-5F1B0F00E6D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6" creationId="{7AF61B44-2FB6-BA1D-2845-E7D9A95402E3}"/>
          </ac:spMkLst>
        </pc:spChg>
        <pc:spChg chg="add mod">
          <ac:chgData name="Trang Ha" userId="270efafb50020bd6" providerId="LiveId" clId="{7FBA57B7-FD7C-47D3-BC4D-43A2936BB0F5}" dt="2022-07-28T21:57:21.365" v="101" actId="14100"/>
          <ac:spMkLst>
            <pc:docMk/>
            <pc:sldMk cId="2365650238" sldId="258"/>
            <ac:spMk id="58" creationId="{C2462B74-D607-8AAB-5E0C-6063F687F670}"/>
          </ac:spMkLst>
        </pc:spChg>
        <pc:spChg chg="add mod">
          <ac:chgData name="Trang Ha" userId="270efafb50020bd6" providerId="LiveId" clId="{7FBA57B7-FD7C-47D3-BC4D-43A2936BB0F5}" dt="2022-07-28T21:56:47.306" v="93" actId="2085"/>
          <ac:spMkLst>
            <pc:docMk/>
            <pc:sldMk cId="2365650238" sldId="258"/>
            <ac:spMk id="59" creationId="{A4F7D7A7-BA9F-D328-3853-ADC8A5E1BB7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0" creationId="{89AB79E0-536C-D941-69CF-3B12AA1BA19C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1" creationId="{5F87F2AA-2CC6-7271-96F8-F01CEA78D65D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2" creationId="{40BC8646-B192-2B8B-ECA3-83021B6570F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3" creationId="{418C1C11-F0B8-5326-BDFE-1ECDADF344E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4" creationId="{238254A6-3FC8-B106-BF8E-F2DF111E6B7B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5" creationId="{B59E3504-785A-D467-EE4C-A705F2EA8714}"/>
          </ac:spMkLst>
        </pc:spChg>
        <pc:spChg chg="add mod">
          <ac:chgData name="Trang Ha" userId="270efafb50020bd6" providerId="LiveId" clId="{7FBA57B7-FD7C-47D3-BC4D-43A2936BB0F5}" dt="2022-07-28T21:56:47.306" v="93" actId="2085"/>
          <ac:spMkLst>
            <pc:docMk/>
            <pc:sldMk cId="2365650238" sldId="258"/>
            <ac:spMk id="66" creationId="{B28F6EFF-7085-C876-2C25-5A35A6B2B36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2" creationId="{F70FF62B-D569-ABFA-B0F5-64CB6BD01369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3" creationId="{019A50E1-8711-BD12-85EC-11E765922E54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4" creationId="{58E9B2BD-E176-13AD-A42F-78199259B67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5" creationId="{8007BCB1-B1FF-E7F8-30AB-3D4E0B8232B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6" creationId="{20F8C515-2F85-9344-7C5D-C7B6A4A19782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7" creationId="{57B38785-E49D-F3EB-42F9-7DE601C5E1C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8" creationId="{E9C40525-16C5-E1DC-D2D0-68104C9639BB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9" creationId="{7EFEB3E5-778E-E668-6495-FB2049AE9447}"/>
          </ac:spMkLst>
        </pc:sp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9" creationId="{AB6E120B-6B1F-C1F1-9C79-451131E4CCC4}"/>
          </ac:picMkLst>
        </pc:picChg>
        <pc:picChg chg="add del mod">
          <ac:chgData name="Trang Ha" userId="270efafb50020bd6" providerId="LiveId" clId="{7FBA57B7-FD7C-47D3-BC4D-43A2936BB0F5}" dt="2022-07-28T21:50:36.495" v="55" actId="478"/>
          <ac:picMkLst>
            <pc:docMk/>
            <pc:sldMk cId="2365650238" sldId="258"/>
            <ac:picMk id="10" creationId="{8E7B7DB6-2343-549A-2605-49C34F6B0AAB}"/>
          </ac:picMkLst>
        </pc:pic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11" creationId="{3BBC5FA5-C02D-9995-FB20-67FF82182E3F}"/>
          </ac:picMkLst>
        </pc:picChg>
        <pc:picChg chg="add mod modCrop">
          <ac:chgData name="Trang Ha" userId="270efafb50020bd6" providerId="LiveId" clId="{7FBA57B7-FD7C-47D3-BC4D-43A2936BB0F5}" dt="2022-07-28T22:01:21.438" v="138" actId="1076"/>
          <ac:picMkLst>
            <pc:docMk/>
            <pc:sldMk cId="2365650238" sldId="258"/>
            <ac:picMk id="13" creationId="{E6DE4BED-3953-E01E-884E-805BFEBE4771}"/>
          </ac:picMkLst>
        </pc:picChg>
        <pc:picChg chg="add mod modCrop">
          <ac:chgData name="Trang Ha" userId="270efafb50020bd6" providerId="LiveId" clId="{7FBA57B7-FD7C-47D3-BC4D-43A2936BB0F5}" dt="2022-07-28T21:53:34.922" v="79" actId="1076"/>
          <ac:picMkLst>
            <pc:docMk/>
            <pc:sldMk cId="2365650238" sldId="258"/>
            <ac:picMk id="15" creationId="{8FBAB5B6-6BC7-02F1-8ADB-94C01C983371}"/>
          </ac:picMkLst>
        </pc:picChg>
        <pc:picChg chg="del mod">
          <ac:chgData name="Trang Ha" userId="270efafb50020bd6" providerId="LiveId" clId="{7FBA57B7-FD7C-47D3-BC4D-43A2936BB0F5}" dt="2022-07-28T21:50:11.323" v="51" actId="478"/>
          <ac:picMkLst>
            <pc:docMk/>
            <pc:sldMk cId="2365650238" sldId="258"/>
            <ac:picMk id="21" creationId="{F66E4D77-84F4-A8C4-DC70-DBB8F5BF47B5}"/>
          </ac:picMkLst>
        </pc:picChg>
        <pc:picChg chg="add mod modCrop">
          <ac:chgData name="Trang Ha" userId="270efafb50020bd6" providerId="LiveId" clId="{7FBA57B7-FD7C-47D3-BC4D-43A2936BB0F5}" dt="2022-07-28T21:51:36.048" v="72" actId="1076"/>
          <ac:picMkLst>
            <pc:docMk/>
            <pc:sldMk cId="2365650238" sldId="258"/>
            <ac:picMk id="57" creationId="{7E2D5600-9286-825B-473B-FE4D4690CAAB}"/>
          </ac:picMkLst>
        </pc:pic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81" creationId="{FF018504-4580-D6CE-0596-27436252AACC}"/>
          </ac:picMkLst>
        </pc:picChg>
      </pc:sldChg>
      <pc:sldChg chg="addSp delSp modSp del">
        <pc:chgData name="Trang Ha" userId="270efafb50020bd6" providerId="LiveId" clId="{7FBA57B7-FD7C-47D3-BC4D-43A2936BB0F5}" dt="2022-07-29T04:57:07.868" v="1311" actId="2696"/>
        <pc:sldMkLst>
          <pc:docMk/>
          <pc:sldMk cId="760357555" sldId="269"/>
        </pc:sldMkLst>
        <pc:spChg chg="del">
          <ac:chgData name="Trang Ha" userId="270efafb50020bd6" providerId="LiveId" clId="{7FBA57B7-FD7C-47D3-BC4D-43A2936BB0F5}" dt="2022-07-28T21:45:33.366" v="46" actId="478"/>
          <ac:spMkLst>
            <pc:docMk/>
            <pc:sldMk cId="760357555" sldId="269"/>
            <ac:spMk id="7" creationId="{00000000-0000-0000-0000-000000000000}"/>
          </ac:spMkLst>
        </pc:spChg>
        <pc:spChg chg="add mod">
          <ac:chgData name="Trang Ha" userId="270efafb50020bd6" providerId="LiveId" clId="{7FBA57B7-FD7C-47D3-BC4D-43A2936BB0F5}" dt="2022-07-28T21:45:34.434" v="47"/>
          <ac:spMkLst>
            <pc:docMk/>
            <pc:sldMk cId="760357555" sldId="269"/>
            <ac:spMk id="21" creationId="{910080B7-5162-4EC9-8549-221B8A71C487}"/>
          </ac:spMkLst>
        </pc:spChg>
      </pc:sldChg>
      <pc:sldChg chg="addSp delSp modSp mod modAnim">
        <pc:chgData name="Trang Ha" userId="270efafb50020bd6" providerId="LiveId" clId="{7FBA57B7-FD7C-47D3-BC4D-43A2936BB0F5}" dt="2022-07-28T23:02:12.762" v="1252"/>
        <pc:sldMkLst>
          <pc:docMk/>
          <pc:sldMk cId="1483196300" sldId="271"/>
        </pc:sldMkLst>
        <pc:spChg chg="del">
          <ac:chgData name="Trang Ha" userId="270efafb50020bd6" providerId="LiveId" clId="{7FBA57B7-FD7C-47D3-BC4D-43A2936BB0F5}" dt="2022-07-28T21:45:42.647" v="48" actId="478"/>
          <ac:spMkLst>
            <pc:docMk/>
            <pc:sldMk cId="1483196300" sldId="271"/>
            <ac:spMk id="7" creationId="{00000000-0000-0000-0000-000000000000}"/>
          </ac:spMkLst>
        </pc:spChg>
        <pc:spChg chg="add mod">
          <ac:chgData name="Trang Ha" userId="270efafb50020bd6" providerId="LiveId" clId="{7FBA57B7-FD7C-47D3-BC4D-43A2936BB0F5}" dt="2022-07-28T21:45:43.441" v="49"/>
          <ac:spMkLst>
            <pc:docMk/>
            <pc:sldMk cId="1483196300" sldId="271"/>
            <ac:spMk id="10" creationId="{5680130B-6BA9-AC6D-85A1-BE0C5321E6F8}"/>
          </ac:spMkLst>
        </pc:spChg>
        <pc:spChg chg="add mod">
          <ac:chgData name="Trang Ha" userId="270efafb50020bd6" providerId="LiveId" clId="{7FBA57B7-FD7C-47D3-BC4D-43A2936BB0F5}" dt="2022-07-28T23:01:13.888" v="1248" actId="113"/>
          <ac:spMkLst>
            <pc:docMk/>
            <pc:sldMk cId="1483196300" sldId="271"/>
            <ac:spMk id="17" creationId="{5EFB4FED-4662-37BC-CC91-A6D424F4A84F}"/>
          </ac:spMkLst>
        </pc:spChg>
        <pc:spChg chg="add mod">
          <ac:chgData name="Trang Ha" userId="270efafb50020bd6" providerId="LiveId" clId="{7FBA57B7-FD7C-47D3-BC4D-43A2936BB0F5}" dt="2022-07-28T23:01:13.888" v="1248" actId="113"/>
          <ac:spMkLst>
            <pc:docMk/>
            <pc:sldMk cId="1483196300" sldId="271"/>
            <ac:spMk id="18" creationId="{6325927F-9433-01AA-35D5-F47E2C0979EA}"/>
          </ac:spMkLst>
        </pc:spChg>
        <pc:spChg chg="add mod">
          <ac:chgData name="Trang Ha" userId="270efafb50020bd6" providerId="LiveId" clId="{7FBA57B7-FD7C-47D3-BC4D-43A2936BB0F5}" dt="2022-07-28T23:02:09.143" v="1251" actId="1076"/>
          <ac:spMkLst>
            <pc:docMk/>
            <pc:sldMk cId="1483196300" sldId="271"/>
            <ac:spMk id="19" creationId="{482D5FB8-250A-0EE0-6C79-F69A553D521C}"/>
          </ac:spMkLst>
        </pc:spChg>
        <pc:picChg chg="del">
          <ac:chgData name="Trang Ha" userId="270efafb50020bd6" providerId="LiveId" clId="{7FBA57B7-FD7C-47D3-BC4D-43A2936BB0F5}" dt="2022-07-28T22:52:12.847" v="1208" actId="478"/>
          <ac:picMkLst>
            <pc:docMk/>
            <pc:sldMk cId="1483196300" sldId="271"/>
            <ac:picMk id="9" creationId="{52304432-311C-E5EF-8CD0-BD5BEA37B8A1}"/>
          </ac:picMkLst>
        </pc:picChg>
        <pc:picChg chg="add del mod">
          <ac:chgData name="Trang Ha" userId="270efafb50020bd6" providerId="LiveId" clId="{7FBA57B7-FD7C-47D3-BC4D-43A2936BB0F5}" dt="2022-07-28T22:52:54.356" v="1213" actId="478"/>
          <ac:picMkLst>
            <pc:docMk/>
            <pc:sldMk cId="1483196300" sldId="271"/>
            <ac:picMk id="11" creationId="{740ACFF6-0A60-B977-53F7-D3AEC94037CB}"/>
          </ac:picMkLst>
        </pc:picChg>
        <pc:picChg chg="del">
          <ac:chgData name="Trang Ha" userId="270efafb50020bd6" providerId="LiveId" clId="{7FBA57B7-FD7C-47D3-BC4D-43A2936BB0F5}" dt="2022-07-28T22:52:00.153" v="1207" actId="478"/>
          <ac:picMkLst>
            <pc:docMk/>
            <pc:sldMk cId="1483196300" sldId="271"/>
            <ac:picMk id="12" creationId="{F60B17A0-8C21-3B3A-E49D-41811E5EFD2B}"/>
          </ac:picMkLst>
        </pc:picChg>
        <pc:picChg chg="add mod">
          <ac:chgData name="Trang Ha" userId="270efafb50020bd6" providerId="LiveId" clId="{7FBA57B7-FD7C-47D3-BC4D-43A2936BB0F5}" dt="2022-07-28T22:53:07.191" v="1216" actId="1076"/>
          <ac:picMkLst>
            <pc:docMk/>
            <pc:sldMk cId="1483196300" sldId="271"/>
            <ac:picMk id="14" creationId="{2284BA5C-4827-E480-8762-1A4388944BA7}"/>
          </ac:picMkLst>
        </pc:picChg>
        <pc:picChg chg="add mod modCrop">
          <ac:chgData name="Trang Ha" userId="270efafb50020bd6" providerId="LiveId" clId="{7FBA57B7-FD7C-47D3-BC4D-43A2936BB0F5}" dt="2022-07-28T22:55:25.050" v="1223" actId="1076"/>
          <ac:picMkLst>
            <pc:docMk/>
            <pc:sldMk cId="1483196300" sldId="271"/>
            <ac:picMk id="16" creationId="{2BA202BF-4F77-044F-39CB-F960D5284102}"/>
          </ac:picMkLst>
        </pc:picChg>
      </pc:sldChg>
      <pc:sldChg chg="del">
        <pc:chgData name="Trang Ha" userId="270efafb50020bd6" providerId="LiveId" clId="{7FBA57B7-FD7C-47D3-BC4D-43A2936BB0F5}" dt="2022-07-28T23:04:09.699" v="1253" actId="2696"/>
        <pc:sldMkLst>
          <pc:docMk/>
          <pc:sldMk cId="54883770" sldId="272"/>
        </pc:sldMkLst>
      </pc:sldChg>
      <pc:sldChg chg="addSp delSp modSp mod delAnim">
        <pc:chgData name="Trang Ha" userId="270efafb50020bd6" providerId="LiveId" clId="{7FBA57B7-FD7C-47D3-BC4D-43A2936BB0F5}" dt="2022-07-29T00:07:09.334" v="1310" actId="20577"/>
        <pc:sldMkLst>
          <pc:docMk/>
          <pc:sldMk cId="2306329957" sldId="274"/>
        </pc:sldMkLst>
        <pc:spChg chg="mod">
          <ac:chgData name="Trang Ha" userId="270efafb50020bd6" providerId="LiveId" clId="{7FBA57B7-FD7C-47D3-BC4D-43A2936BB0F5}" dt="2022-07-29T00:07:09.334" v="1310" actId="20577"/>
          <ac:spMkLst>
            <pc:docMk/>
            <pc:sldMk cId="2306329957" sldId="274"/>
            <ac:spMk id="7" creationId="{00000000-0000-0000-0000-000000000000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14" creationId="{7D3E1DEE-CA96-4FAC-C14C-BA7328D088AF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29" creationId="{4696E860-4B4A-9B60-578A-4FEBE5CB9888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3" creationId="{426A09B1-5959-4B61-058B-79EDAD870A1C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4" creationId="{DB313FFF-C1C2-98FD-3EA1-DC778870824C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5" creationId="{D27629B4-8E69-6A38-4224-67CA7ED7C486}"/>
          </ac:spMkLst>
        </pc:spChg>
        <pc:picChg chg="del">
          <ac:chgData name="Trang Ha" userId="270efafb50020bd6" providerId="LiveId" clId="{7FBA57B7-FD7C-47D3-BC4D-43A2936BB0F5}" dt="2022-07-28T23:07:32.639" v="1254" actId="478"/>
          <ac:picMkLst>
            <pc:docMk/>
            <pc:sldMk cId="2306329957" sldId="274"/>
            <ac:picMk id="9" creationId="{FB762701-306D-C70D-A1FE-9F284633739E}"/>
          </ac:picMkLst>
        </pc:picChg>
        <pc:picChg chg="add del mod modCrop">
          <ac:chgData name="Trang Ha" userId="270efafb50020bd6" providerId="LiveId" clId="{7FBA57B7-FD7C-47D3-BC4D-43A2936BB0F5}" dt="2022-07-28T23:08:15.331" v="1266" actId="478"/>
          <ac:picMkLst>
            <pc:docMk/>
            <pc:sldMk cId="2306329957" sldId="274"/>
            <ac:picMk id="10" creationId="{3B96C9FF-5972-443B-CC81-67532BAA4CBF}"/>
          </ac:picMkLst>
        </pc:picChg>
        <pc:picChg chg="del">
          <ac:chgData name="Trang Ha" userId="270efafb50020bd6" providerId="LiveId" clId="{7FBA57B7-FD7C-47D3-BC4D-43A2936BB0F5}" dt="2022-07-28T23:09:59.450" v="1273" actId="478"/>
          <ac:picMkLst>
            <pc:docMk/>
            <pc:sldMk cId="2306329957" sldId="274"/>
            <ac:picMk id="12" creationId="{42798386-B1F4-76DD-E792-BFB88F552F7C}"/>
          </ac:picMkLst>
        </pc:picChg>
        <pc:picChg chg="add mod">
          <ac:chgData name="Trang Ha" userId="270efafb50020bd6" providerId="LiveId" clId="{7FBA57B7-FD7C-47D3-BC4D-43A2936BB0F5}" dt="2022-07-29T00:05:59.121" v="1279" actId="1076"/>
          <ac:picMkLst>
            <pc:docMk/>
            <pc:sldMk cId="2306329957" sldId="274"/>
            <ac:picMk id="13" creationId="{53B20164-3C13-865D-C393-C405F801D57C}"/>
          </ac:picMkLst>
        </pc:picChg>
        <pc:picChg chg="add del mod">
          <ac:chgData name="Trang Ha" userId="270efafb50020bd6" providerId="LiveId" clId="{7FBA57B7-FD7C-47D3-BC4D-43A2936BB0F5}" dt="2022-07-29T00:06:26.503" v="1281" actId="478"/>
          <ac:picMkLst>
            <pc:docMk/>
            <pc:sldMk cId="2306329957" sldId="274"/>
            <ac:picMk id="16" creationId="{1DEA7635-D74F-996C-D65D-564594B733E6}"/>
          </ac:picMkLst>
        </pc:picChg>
        <pc:picChg chg="add mod">
          <ac:chgData name="Trang Ha" userId="270efafb50020bd6" providerId="LiveId" clId="{7FBA57B7-FD7C-47D3-BC4D-43A2936BB0F5}" dt="2022-07-29T00:06:38.234" v="1286" actId="1076"/>
          <ac:picMkLst>
            <pc:docMk/>
            <pc:sldMk cId="2306329957" sldId="274"/>
            <ac:picMk id="18" creationId="{65A68B74-5301-3DB8-373E-4AE86B8686EC}"/>
          </ac:picMkLst>
        </pc:picChg>
      </pc:sldChg>
      <pc:sldChg chg="addSp delSp modSp add mod delAnim modAnim">
        <pc:chgData name="Trang Ha" userId="270efafb50020bd6" providerId="LiveId" clId="{7FBA57B7-FD7C-47D3-BC4D-43A2936BB0F5}" dt="2022-07-28T22:25:52.260" v="1206"/>
        <pc:sldMkLst>
          <pc:docMk/>
          <pc:sldMk cId="1564632686" sldId="276"/>
        </pc:sldMkLst>
        <pc:spChg chg="add mod">
          <ac:chgData name="Trang Ha" userId="270efafb50020bd6" providerId="LiveId" clId="{7FBA57B7-FD7C-47D3-BC4D-43A2936BB0F5}" dt="2022-07-28T22:16:21.750" v="819" actId="207"/>
          <ac:spMkLst>
            <pc:docMk/>
            <pc:sldMk cId="1564632686" sldId="276"/>
            <ac:spMk id="12" creationId="{E08E9DC0-1C2E-4FEE-6613-A0071E5DC64A}"/>
          </ac:spMkLst>
        </pc:spChg>
        <pc:spChg chg="add mod">
          <ac:chgData name="Trang Ha" userId="270efafb50020bd6" providerId="LiveId" clId="{7FBA57B7-FD7C-47D3-BC4D-43A2936BB0F5}" dt="2022-07-28T22:23:11.046" v="1177" actId="20577"/>
          <ac:spMkLst>
            <pc:docMk/>
            <pc:sldMk cId="1564632686" sldId="276"/>
            <ac:spMk id="21" creationId="{57ECB289-57F1-B225-A092-EB6A116A14EA}"/>
          </ac:spMkLst>
        </pc:spChg>
        <pc:spChg chg="del">
          <ac:chgData name="Trang Ha" userId="270efafb50020bd6" providerId="LiveId" clId="{7FBA57B7-FD7C-47D3-BC4D-43A2936BB0F5}" dt="2022-07-28T21:59:23.673" v="110" actId="478"/>
          <ac:spMkLst>
            <pc:docMk/>
            <pc:sldMk cId="1564632686" sldId="276"/>
            <ac:spMk id="22" creationId="{929F8E8F-E083-AB7F-C476-4083E38A05D0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23" creationId="{071E85C4-8BD3-169D-80CD-BEB48663102F}"/>
          </ac:spMkLst>
        </pc:spChg>
        <pc:spChg chg="add mod">
          <ac:chgData name="Trang Ha" userId="270efafb50020bd6" providerId="LiveId" clId="{7FBA57B7-FD7C-47D3-BC4D-43A2936BB0F5}" dt="2022-07-28T22:15:25.695" v="812" actId="1076"/>
          <ac:spMkLst>
            <pc:docMk/>
            <pc:sldMk cId="1564632686" sldId="276"/>
            <ac:spMk id="24" creationId="{EF60A8A5-A81C-E717-B3D3-01F5517990FD}"/>
          </ac:spMkLst>
        </pc:spChg>
        <pc:spChg chg="add mod">
          <ac:chgData name="Trang Ha" userId="270efafb50020bd6" providerId="LiveId" clId="{7FBA57B7-FD7C-47D3-BC4D-43A2936BB0F5}" dt="2022-07-28T22:15:16.946" v="811" actId="20577"/>
          <ac:spMkLst>
            <pc:docMk/>
            <pc:sldMk cId="1564632686" sldId="276"/>
            <ac:spMk id="25" creationId="{F25C9103-21F2-0428-71EB-F10D398F6DD0}"/>
          </ac:spMkLst>
        </pc:spChg>
        <pc:spChg chg="add del mod">
          <ac:chgData name="Trang Ha" userId="270efafb50020bd6" providerId="LiveId" clId="{7FBA57B7-FD7C-47D3-BC4D-43A2936BB0F5}" dt="2022-07-28T22:11:53.916" v="456" actId="478"/>
          <ac:spMkLst>
            <pc:docMk/>
            <pc:sldMk cId="1564632686" sldId="276"/>
            <ac:spMk id="26" creationId="{62F3E315-4C7A-8FD4-8A7F-14EC59832E42}"/>
          </ac:spMkLst>
        </pc:spChg>
        <pc:spChg chg="add mod">
          <ac:chgData name="Trang Ha" userId="270efafb50020bd6" providerId="LiveId" clId="{7FBA57B7-FD7C-47D3-BC4D-43A2936BB0F5}" dt="2022-07-28T22:17:25.734" v="900" actId="14100"/>
          <ac:spMkLst>
            <pc:docMk/>
            <pc:sldMk cId="1564632686" sldId="276"/>
            <ac:spMk id="29" creationId="{E95FB2D2-2B93-4008-46BA-04E48479AEED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2" creationId="{8E9948EE-7534-5B8A-C4B9-AB3626F09FCF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3" creationId="{6B87D5C8-2CBB-0D7C-8992-53B9E5D8C49F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4" creationId="{08BEF3DC-3B2C-C49B-D8D4-B8C46FD7A2DB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5" creationId="{DA7FA557-15B4-73E4-61A8-DE6066EA681E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6" creationId="{BFED0D16-1C98-5037-CED2-7B963603E200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7" creationId="{6B4455C3-B111-C35B-5DED-2547BE8F748E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8" creationId="{09300B1B-EFFA-2EF9-3914-09BE59AE8132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9" creationId="{DC4CFF75-B20F-8CD1-C4F2-E6CCBD6816AA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40" creationId="{099FD98C-0045-5763-9B51-3E0E445B29F8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41" creationId="{FEA4E799-590C-ACF0-2C12-C2759B704ABD}"/>
          </ac:spMkLst>
        </pc:spChg>
        <pc:spChg chg="del">
          <ac:chgData name="Trang Ha" userId="270efafb50020bd6" providerId="LiveId" clId="{7FBA57B7-FD7C-47D3-BC4D-43A2936BB0F5}" dt="2022-07-28T21:59:25.233" v="111" actId="478"/>
          <ac:spMkLst>
            <pc:docMk/>
            <pc:sldMk cId="1564632686" sldId="276"/>
            <ac:spMk id="58" creationId="{C2462B74-D607-8AAB-5E0C-6063F687F670}"/>
          </ac:spMkLst>
        </pc:spChg>
        <pc:spChg chg="del">
          <ac:chgData name="Trang Ha" userId="270efafb50020bd6" providerId="LiveId" clId="{7FBA57B7-FD7C-47D3-BC4D-43A2936BB0F5}" dt="2022-07-28T21:59:20.337" v="108" actId="478"/>
          <ac:spMkLst>
            <pc:docMk/>
            <pc:sldMk cId="1564632686" sldId="276"/>
            <ac:spMk id="59" creationId="{A4F7D7A7-BA9F-D328-3853-ADC8A5E1BB70}"/>
          </ac:spMkLst>
        </pc:spChg>
        <pc:spChg chg="del">
          <ac:chgData name="Trang Ha" userId="270efafb50020bd6" providerId="LiveId" clId="{7FBA57B7-FD7C-47D3-BC4D-43A2936BB0F5}" dt="2022-07-28T21:59:26.490" v="112" actId="478"/>
          <ac:spMkLst>
            <pc:docMk/>
            <pc:sldMk cId="1564632686" sldId="276"/>
            <ac:spMk id="66" creationId="{B28F6EFF-7085-C876-2C25-5A35A6B2B361}"/>
          </ac:spMkLst>
        </pc:spChg>
        <pc:picChg chg="add del mod modCrop">
          <ac:chgData name="Trang Ha" userId="270efafb50020bd6" providerId="LiveId" clId="{7FBA57B7-FD7C-47D3-BC4D-43A2936BB0F5}" dt="2022-07-28T22:02:40.574" v="258" actId="478"/>
          <ac:picMkLst>
            <pc:docMk/>
            <pc:sldMk cId="1564632686" sldId="276"/>
            <ac:picMk id="9" creationId="{984ABB39-BE96-AFF0-4F95-F24D5C7D6C23}"/>
          </ac:picMkLst>
        </pc:picChg>
        <pc:picChg chg="add mod modCrop">
          <ac:chgData name="Trang Ha" userId="270efafb50020bd6" providerId="LiveId" clId="{7FBA57B7-FD7C-47D3-BC4D-43A2936BB0F5}" dt="2022-07-28T22:14:54.693" v="807" actId="1076"/>
          <ac:picMkLst>
            <pc:docMk/>
            <pc:sldMk cId="1564632686" sldId="276"/>
            <ac:picMk id="11" creationId="{36A0D9EA-FD14-5A49-5EF9-8AD0F5073666}"/>
          </ac:picMkLst>
        </pc:picChg>
        <pc:picChg chg="del">
          <ac:chgData name="Trang Ha" userId="270efafb50020bd6" providerId="LiveId" clId="{7FBA57B7-FD7C-47D3-BC4D-43A2936BB0F5}" dt="2022-07-28T21:59:55.791" v="116" actId="478"/>
          <ac:picMkLst>
            <pc:docMk/>
            <pc:sldMk cId="1564632686" sldId="276"/>
            <ac:picMk id="13" creationId="{E6DE4BED-3953-E01E-884E-805BFEBE4771}"/>
          </ac:picMkLst>
        </pc:picChg>
        <pc:picChg chg="del">
          <ac:chgData name="Trang Ha" userId="270efafb50020bd6" providerId="LiveId" clId="{7FBA57B7-FD7C-47D3-BC4D-43A2936BB0F5}" dt="2022-07-28T21:59:21.467" v="109" actId="478"/>
          <ac:picMkLst>
            <pc:docMk/>
            <pc:sldMk cId="1564632686" sldId="276"/>
            <ac:picMk id="15" creationId="{8FBAB5B6-6BC7-02F1-8ADB-94C01C983371}"/>
          </ac:picMkLst>
        </pc:picChg>
        <pc:picChg chg="add mod modCrop">
          <ac:chgData name="Trang Ha" userId="270efafb50020bd6" providerId="LiveId" clId="{7FBA57B7-FD7C-47D3-BC4D-43A2936BB0F5}" dt="2022-07-28T22:15:52.216" v="817" actId="14100"/>
          <ac:picMkLst>
            <pc:docMk/>
            <pc:sldMk cId="1564632686" sldId="276"/>
            <ac:picMk id="16" creationId="{867FCD17-1E1B-BBEE-10C8-26702D7806A8}"/>
          </ac:picMkLst>
        </pc:picChg>
        <pc:picChg chg="add del mod modCrop">
          <ac:chgData name="Trang Ha" userId="270efafb50020bd6" providerId="LiveId" clId="{7FBA57B7-FD7C-47D3-BC4D-43A2936BB0F5}" dt="2022-07-28T22:14:42.593" v="806" actId="478"/>
          <ac:picMkLst>
            <pc:docMk/>
            <pc:sldMk cId="1564632686" sldId="276"/>
            <ac:picMk id="18" creationId="{D03CBC3F-5710-C927-C906-0417CE479660}"/>
          </ac:picMkLst>
        </pc:picChg>
        <pc:picChg chg="add del mod modCrop">
          <ac:chgData name="Trang Ha" userId="270efafb50020bd6" providerId="LiveId" clId="{7FBA57B7-FD7C-47D3-BC4D-43A2936BB0F5}" dt="2022-07-28T22:19:28.205" v="1130" actId="478"/>
          <ac:picMkLst>
            <pc:docMk/>
            <pc:sldMk cId="1564632686" sldId="276"/>
            <ac:picMk id="20" creationId="{D69BAC9D-956E-D4FD-650A-ECA9A899FDB9}"/>
          </ac:picMkLst>
        </pc:picChg>
        <pc:picChg chg="del">
          <ac:chgData name="Trang Ha" userId="270efafb50020bd6" providerId="LiveId" clId="{7FBA57B7-FD7C-47D3-BC4D-43A2936BB0F5}" dt="2022-07-28T21:59:18.071" v="107" actId="478"/>
          <ac:picMkLst>
            <pc:docMk/>
            <pc:sldMk cId="1564632686" sldId="276"/>
            <ac:picMk id="57" creationId="{7E2D5600-9286-825B-473B-FE4D4690CA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461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6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pPr/>
              <a:t>11/2/2025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15: GAM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6960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6495245" y="3357554"/>
            <a:ext cx="35189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453548" y="605135"/>
            <a:ext cx="1684900" cy="707886"/>
            <a:chOff x="6718467" y="641502"/>
            <a:chExt cx="1656471" cy="707886"/>
          </a:xfrm>
        </p:grpSpPr>
        <p:sp>
          <p:nvSpPr>
            <p:cNvPr id="18" name="TextBox 17"/>
            <p:cNvSpPr txBox="1"/>
            <p:nvPr/>
          </p:nvSpPr>
          <p:spPr>
            <a:xfrm>
              <a:off x="6718467" y="641502"/>
              <a:ext cx="162859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830837" y="1250781"/>
              <a:ext cx="1544101" cy="1588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15: GAM (T2)</a:t>
            </a:r>
          </a:p>
        </p:txBody>
      </p:sp>
      <p:sp>
        <p:nvSpPr>
          <p:cNvPr id="22" name="Speech Bubble: Oval 21">
            <a:extLst>
              <a:ext uri="{FF2B5EF4-FFF2-40B4-BE49-F238E27FC236}">
                <a16:creationId xmlns="" xmlns:a16="http://schemas.microsoft.com/office/drawing/2014/main" id="{929F8E8F-E083-AB7F-C476-4083E38A05D0}"/>
              </a:ext>
            </a:extLst>
          </p:cNvPr>
          <p:cNvSpPr/>
          <p:nvPr/>
        </p:nvSpPr>
        <p:spPr>
          <a:xfrm>
            <a:off x="3947319" y="3007783"/>
            <a:ext cx="2286000" cy="1066800"/>
          </a:xfrm>
          <a:prstGeom prst="wedgeEllipseCallout">
            <a:avLst>
              <a:gd name="adj1" fmla="val 50058"/>
              <a:gd name="adj2" fmla="val 592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Speech Bubble: Oval 57">
            <a:extLst>
              <a:ext uri="{FF2B5EF4-FFF2-40B4-BE49-F238E27FC236}">
                <a16:creationId xmlns="" xmlns:a16="http://schemas.microsoft.com/office/drawing/2014/main" id="{C2462B74-D607-8AAB-5E0C-6063F687F670}"/>
              </a:ext>
            </a:extLst>
          </p:cNvPr>
          <p:cNvSpPr/>
          <p:nvPr/>
        </p:nvSpPr>
        <p:spPr>
          <a:xfrm>
            <a:off x="2423319" y="3976828"/>
            <a:ext cx="2286000" cy="1092590"/>
          </a:xfrm>
          <a:prstGeom prst="wedgeEllipseCallout">
            <a:avLst>
              <a:gd name="adj1" fmla="val 46098"/>
              <a:gd name="adj2" fmla="val 58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Speech Bubble: Oval 58">
            <a:extLst>
              <a:ext uri="{FF2B5EF4-FFF2-40B4-BE49-F238E27FC236}">
                <a16:creationId xmlns="" xmlns:a16="http://schemas.microsoft.com/office/drawing/2014/main" id="{A4F7D7A7-BA9F-D328-3853-ADC8A5E1BB70}"/>
              </a:ext>
            </a:extLst>
          </p:cNvPr>
          <p:cNvSpPr/>
          <p:nvPr/>
        </p:nvSpPr>
        <p:spPr>
          <a:xfrm>
            <a:off x="9221104" y="3033572"/>
            <a:ext cx="2286000" cy="1005028"/>
          </a:xfrm>
          <a:prstGeom prst="wedgeEllipseCallout">
            <a:avLst>
              <a:gd name="adj1" fmla="val -41030"/>
              <a:gd name="adj2" fmla="val 736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Speech Bubble: Oval 65">
            <a:extLst>
              <a:ext uri="{FF2B5EF4-FFF2-40B4-BE49-F238E27FC236}">
                <a16:creationId xmlns="" xmlns:a16="http://schemas.microsoft.com/office/drawing/2014/main" id="{B28F6EFF-7085-C876-2C25-5A35A6B2B361}"/>
              </a:ext>
            </a:extLst>
          </p:cNvPr>
          <p:cNvSpPr/>
          <p:nvPr/>
        </p:nvSpPr>
        <p:spPr>
          <a:xfrm>
            <a:off x="11552992" y="3429000"/>
            <a:ext cx="2286000" cy="1066800"/>
          </a:xfrm>
          <a:prstGeom prst="wedgeEllipseCallout">
            <a:avLst>
              <a:gd name="adj1" fmla="val -44594"/>
              <a:gd name="adj2" fmla="val 67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BEC642A-64E6-F5D3-DF1A-3840524A6F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160" t="12225" r="3091" b="15667"/>
          <a:stretch/>
        </p:blipFill>
        <p:spPr>
          <a:xfrm>
            <a:off x="11653379" y="1300774"/>
            <a:ext cx="4191000" cy="29718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415C705-715A-C63C-B7AA-519463DE43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319" y="1828800"/>
            <a:ext cx="951033" cy="9578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0482EB91-6271-DC05-C1A9-F03D1F0C5449}"/>
              </a:ext>
            </a:extLst>
          </p:cNvPr>
          <p:cNvSpPr txBox="1"/>
          <p:nvPr/>
        </p:nvSpPr>
        <p:spPr>
          <a:xfrm>
            <a:off x="1850352" y="1980743"/>
            <a:ext cx="99927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hai quả đu đủ, quả thứ nhất cân nặng 1kg, quả thứ hai nhẹ hơn quả thứ nhất 100g. Hỏi quả đu đủ thứ hai cân nặng bao nhiêu gam?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EE6E121C-4DFA-F2AF-3BDA-A9BE9F1A92F4}"/>
              </a:ext>
            </a:extLst>
          </p:cNvPr>
          <p:cNvSpPr txBox="1"/>
          <p:nvPr/>
        </p:nvSpPr>
        <p:spPr>
          <a:xfrm>
            <a:off x="3322362" y="4411922"/>
            <a:ext cx="1851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 tắt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1A79548-87E5-7F68-6C1E-F3329326F26E}"/>
              </a:ext>
            </a:extLst>
          </p:cNvPr>
          <p:cNvSpPr txBox="1"/>
          <p:nvPr/>
        </p:nvSpPr>
        <p:spPr>
          <a:xfrm>
            <a:off x="1492748" y="5196444"/>
            <a:ext cx="66455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Quả thứ nhất: 1kg.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Quả thứ hai : nhẹ hơn 100g.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600" b="1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Quả thứ hai:? gam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5279B12A-2EA1-1248-8636-680C086A895B}"/>
              </a:ext>
            </a:extLst>
          </p:cNvPr>
          <p:cNvCxnSpPr/>
          <p:nvPr/>
        </p:nvCxnSpPr>
        <p:spPr>
          <a:xfrm>
            <a:off x="8031203" y="4411922"/>
            <a:ext cx="0" cy="4325033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013AAC8B-D8AD-62BB-7A08-EF74C9A8FADB}"/>
              </a:ext>
            </a:extLst>
          </p:cNvPr>
          <p:cNvSpPr txBox="1"/>
          <p:nvPr/>
        </p:nvSpPr>
        <p:spPr>
          <a:xfrm>
            <a:off x="10424319" y="411480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16CB0EDF-E67F-C45B-0562-C1CFB282BAB1}"/>
              </a:ext>
            </a:extLst>
          </p:cNvPr>
          <p:cNvSpPr txBox="1"/>
          <p:nvPr/>
        </p:nvSpPr>
        <p:spPr>
          <a:xfrm>
            <a:off x="8099180" y="5102998"/>
            <a:ext cx="7761051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 1kg = 1000g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 thứ hai cân nặng số gam là: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1000 – 100 = 900 (gam)</a:t>
            </a:r>
          </a:p>
          <a:p>
            <a:pPr algn="ctr">
              <a:spcBef>
                <a:spcPts val="600"/>
              </a:spcBef>
              <a:spcAft>
                <a:spcPts val="1800"/>
              </a:spcAft>
            </a:pPr>
            <a:r>
              <a:rPr lang="en-US" sz="36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Đáp số: 900 gam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A279E40-1D1B-24E4-225C-594433853B19}"/>
              </a:ext>
            </a:extLst>
          </p:cNvPr>
          <p:cNvCxnSpPr/>
          <p:nvPr/>
        </p:nvCxnSpPr>
        <p:spPr>
          <a:xfrm>
            <a:off x="5748170" y="2542521"/>
            <a:ext cx="228303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7D981A08-D741-5C6F-E860-E4679FFFBA0E}"/>
              </a:ext>
            </a:extLst>
          </p:cNvPr>
          <p:cNvCxnSpPr>
            <a:cxnSpLocks/>
          </p:cNvCxnSpPr>
          <p:nvPr/>
        </p:nvCxnSpPr>
        <p:spPr>
          <a:xfrm>
            <a:off x="9052719" y="2514600"/>
            <a:ext cx="1676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01B7BEC3-5401-6B9B-D74C-AFF7D2EAC7C0}"/>
              </a:ext>
            </a:extLst>
          </p:cNvPr>
          <p:cNvCxnSpPr>
            <a:cxnSpLocks/>
          </p:cNvCxnSpPr>
          <p:nvPr/>
        </p:nvCxnSpPr>
        <p:spPr>
          <a:xfrm flipV="1">
            <a:off x="6889687" y="3033572"/>
            <a:ext cx="2696432" cy="1744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86DDCD3A-278B-8378-6FC3-BC092B805189}"/>
              </a:ext>
            </a:extLst>
          </p:cNvPr>
          <p:cNvCxnSpPr>
            <a:cxnSpLocks/>
          </p:cNvCxnSpPr>
          <p:nvPr/>
        </p:nvCxnSpPr>
        <p:spPr>
          <a:xfrm flipV="1">
            <a:off x="2949592" y="3060402"/>
            <a:ext cx="2933450" cy="8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="" xmlns:a16="http://schemas.microsoft.com/office/drawing/2014/main" id="{426785DB-F148-8D88-F232-4D3D0FB0E7FB}"/>
              </a:ext>
            </a:extLst>
          </p:cNvPr>
          <p:cNvCxnSpPr>
            <a:cxnSpLocks/>
          </p:cNvCxnSpPr>
          <p:nvPr/>
        </p:nvCxnSpPr>
        <p:spPr>
          <a:xfrm flipV="1">
            <a:off x="2029236" y="3644892"/>
            <a:ext cx="2575934" cy="8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="" xmlns:a16="http://schemas.microsoft.com/office/drawing/2014/main" id="{5ED45D0B-DDDF-23CB-DB74-F92CAE1AE224}"/>
              </a:ext>
            </a:extLst>
          </p:cNvPr>
          <p:cNvCxnSpPr>
            <a:cxnSpLocks/>
          </p:cNvCxnSpPr>
          <p:nvPr/>
        </p:nvCxnSpPr>
        <p:spPr>
          <a:xfrm>
            <a:off x="5548549" y="3657600"/>
            <a:ext cx="3810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373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15: GAM (T2)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6C46AEAF-16DD-C535-C31B-2CE8B4977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19" y="980336"/>
            <a:ext cx="13700919" cy="151484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="" xmlns:a16="http://schemas.microsoft.com/office/drawing/2014/main" id="{C362A49B-D1C3-BF33-9E79-6AC10472D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256" y="3352800"/>
            <a:ext cx="2981325" cy="3914775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="" xmlns:a16="http://schemas.microsoft.com/office/drawing/2014/main" id="{FED06538-DE2F-BB58-4AC6-66FF67F591A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479" t="18453" r="18505"/>
          <a:stretch/>
        </p:blipFill>
        <p:spPr>
          <a:xfrm>
            <a:off x="4292837" y="3581400"/>
            <a:ext cx="3815810" cy="391477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="" xmlns:a16="http://schemas.microsoft.com/office/drawing/2014/main" id="{8E0A66E4-FC9A-E622-91D8-23323F2A05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29" r="4981"/>
          <a:stretch/>
        </p:blipFill>
        <p:spPr>
          <a:xfrm>
            <a:off x="8465432" y="2743200"/>
            <a:ext cx="4419600" cy="440055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="" xmlns:a16="http://schemas.microsoft.com/office/drawing/2014/main" id="{9436668E-3FD1-AA84-AEA1-DE69C4B8FB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96119" y="3286125"/>
            <a:ext cx="2590800" cy="4333875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7B350056-80B1-ED4B-4C3B-E12905E58D89}"/>
              </a:ext>
            </a:extLst>
          </p:cNvPr>
          <p:cNvSpPr/>
          <p:nvPr/>
        </p:nvSpPr>
        <p:spPr>
          <a:xfrm>
            <a:off x="2347119" y="59436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72F0C61D-C0D7-0727-80FB-A58F04A1CA8D}"/>
              </a:ext>
            </a:extLst>
          </p:cNvPr>
          <p:cNvSpPr/>
          <p:nvPr/>
        </p:nvSpPr>
        <p:spPr>
          <a:xfrm>
            <a:off x="6200742" y="6019800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="" xmlns:a16="http://schemas.microsoft.com/office/drawing/2014/main" id="{ABCF7BC0-7703-9C1B-CBB2-41DC6D7320D5}"/>
              </a:ext>
            </a:extLst>
          </p:cNvPr>
          <p:cNvSpPr/>
          <p:nvPr/>
        </p:nvSpPr>
        <p:spPr>
          <a:xfrm>
            <a:off x="14451101" y="6026869"/>
            <a:ext cx="762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="" xmlns:a16="http://schemas.microsoft.com/office/drawing/2014/main" id="{D2F4D39B-A4EB-B329-0ABF-F661D1A9F032}"/>
              </a:ext>
            </a:extLst>
          </p:cNvPr>
          <p:cNvSpPr/>
          <p:nvPr/>
        </p:nvSpPr>
        <p:spPr>
          <a:xfrm>
            <a:off x="10675231" y="5958191"/>
            <a:ext cx="663488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>
              <a:solidFill>
                <a:srgbClr val="FF0000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FC21530E-D61B-2087-7F62-F986CF76F8D0}"/>
              </a:ext>
            </a:extLst>
          </p:cNvPr>
          <p:cNvSpPr txBox="1"/>
          <p:nvPr/>
        </p:nvSpPr>
        <p:spPr>
          <a:xfrm>
            <a:off x="10675231" y="6000345"/>
            <a:ext cx="9913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kg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0" grpId="0" animBg="1"/>
      <p:bldP spid="61" grpId="0" animBg="1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>
            <a:extLst>
              <a:ext uri="{FF2B5EF4-FFF2-40B4-BE49-F238E27FC236}">
                <a16:creationId xmlns="" xmlns:a16="http://schemas.microsoft.com/office/drawing/2014/main" id="{5680130B-6BA9-AC6D-85A1-BE0C5321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863" y="939548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15: GAM (T2)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7BA9EA1-D661-D598-18BF-55967D5E4A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0" t="17051" r="7215"/>
          <a:stretch/>
        </p:blipFill>
        <p:spPr>
          <a:xfrm>
            <a:off x="3261519" y="3200400"/>
            <a:ext cx="10782301" cy="569275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7B376FC-73D6-58A4-3088-DAA5AF40EF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19" y="1559299"/>
            <a:ext cx="15088172" cy="170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19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63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2332</TotalTime>
  <Words>181</Words>
  <Application>Microsoft Office PowerPoint</Application>
  <PresentationFormat>Custom</PresentationFormat>
  <Paragraphs>34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218</cp:revision>
  <dcterms:created xsi:type="dcterms:W3CDTF">2022-07-10T01:37:20Z</dcterms:created>
  <dcterms:modified xsi:type="dcterms:W3CDTF">2025-11-02T13:33:14Z</dcterms:modified>
</cp:coreProperties>
</file>