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76" r:id="rId5"/>
    <p:sldId id="277" r:id="rId6"/>
    <p:sldId id="278" r:id="rId7"/>
    <p:sldId id="271" r:id="rId8"/>
    <p:sldId id="268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D40079"/>
    <a:srgbClr val="0000FF"/>
    <a:srgbClr val="FCF0DD"/>
    <a:srgbClr val="BE5645"/>
    <a:srgbClr val="FFFFFF"/>
    <a:srgbClr val="DB6311"/>
    <a:srgbClr val="C78F52"/>
    <a:srgbClr val="7A4421"/>
    <a:srgbClr val="88DF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DF684C-52BC-48A8-AE86-E16721ADB83F}" v="110" dt="2022-07-29T09:29:10.852"/>
    <p1510:client id="{7FBA57B7-FD7C-47D3-BC4D-43A2936BB0F5}" v="38" dt="2022-07-28T23:02:12.762"/>
    <p1510:client id="{AC61ED5E-8A16-4C08-846C-9728B6A9BC8B}" v="182" dt="2022-07-28T21:41:07.3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4" y="6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AC61ED5E-8A16-4C08-846C-9728B6A9BC8B}"/>
    <pc:docChg chg="undo redo custSel addSld delSld modSld">
      <pc:chgData name="Trang Ha" userId="270efafb50020bd6" providerId="LiveId" clId="{AC61ED5E-8A16-4C08-846C-9728B6A9BC8B}" dt="2022-07-28T21:42:13.047" v="941" actId="680"/>
      <pc:docMkLst>
        <pc:docMk/>
      </pc:docMkLst>
      <pc:sldChg chg="modSp mod">
        <pc:chgData name="Trang Ha" userId="270efafb50020bd6" providerId="LiveId" clId="{AC61ED5E-8A16-4C08-846C-9728B6A9BC8B}" dt="2022-07-28T13:19:26.073" v="30" actId="20577"/>
        <pc:sldMkLst>
          <pc:docMk/>
          <pc:sldMk cId="562573195" sldId="256"/>
        </pc:sldMkLst>
        <pc:spChg chg="mod">
          <ac:chgData name="Trang Ha" userId="270efafb50020bd6" providerId="LiveId" clId="{AC61ED5E-8A16-4C08-846C-9728B6A9BC8B}" dt="2022-07-28T13:19:26.073" v="30" actId="20577"/>
          <ac:spMkLst>
            <pc:docMk/>
            <pc:sldMk cId="562573195" sldId="256"/>
            <ac:spMk id="10" creationId="{00000000-0000-0000-0000-000000000000}"/>
          </ac:spMkLst>
        </pc:spChg>
      </pc:sldChg>
      <pc:sldChg chg="delSp modSp mod delAnim modAnim">
        <pc:chgData name="Trang Ha" userId="270efafb50020bd6" providerId="LiveId" clId="{AC61ED5E-8A16-4C08-846C-9728B6A9BC8B}" dt="2022-07-28T13:20:03.628" v="35" actId="20577"/>
        <pc:sldMkLst>
          <pc:docMk/>
          <pc:sldMk cId="3120436675" sldId="257"/>
        </pc:sldMkLst>
        <pc:spChg chg="mod">
          <ac:chgData name="Trang Ha" userId="270efafb50020bd6" providerId="LiveId" clId="{AC61ED5E-8A16-4C08-846C-9728B6A9BC8B}" dt="2022-07-28T13:20:03.628" v="35" actId="20577"/>
          <ac:spMkLst>
            <pc:docMk/>
            <pc:sldMk cId="3120436675" sldId="257"/>
            <ac:spMk id="13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9.443" v="33" actId="478"/>
          <ac:spMkLst>
            <pc:docMk/>
            <pc:sldMk cId="3120436675" sldId="257"/>
            <ac:spMk id="22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1.345" v="31" actId="478"/>
          <ac:spMkLst>
            <pc:docMk/>
            <pc:sldMk cId="3120436675" sldId="257"/>
            <ac:spMk id="23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1.345" v="31" actId="478"/>
          <ac:spMkLst>
            <pc:docMk/>
            <pc:sldMk cId="3120436675" sldId="257"/>
            <ac:spMk id="24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1.345" v="31" actId="478"/>
          <ac:spMkLst>
            <pc:docMk/>
            <pc:sldMk cId="3120436675" sldId="257"/>
            <ac:spMk id="25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1.345" v="31" actId="478"/>
          <ac:spMkLst>
            <pc:docMk/>
            <pc:sldMk cId="3120436675" sldId="257"/>
            <ac:spMk id="26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1.345" v="31" actId="478"/>
          <ac:spMkLst>
            <pc:docMk/>
            <pc:sldMk cId="3120436675" sldId="257"/>
            <ac:spMk id="27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1.345" v="31" actId="478"/>
          <ac:spMkLst>
            <pc:docMk/>
            <pc:sldMk cId="3120436675" sldId="257"/>
            <ac:spMk id="28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1.345" v="31" actId="478"/>
          <ac:spMkLst>
            <pc:docMk/>
            <pc:sldMk cId="3120436675" sldId="257"/>
            <ac:spMk id="29" creationId="{00000000-0000-0000-0000-000000000000}"/>
          </ac:spMkLst>
        </pc:spChg>
        <pc:grpChg chg="del">
          <ac:chgData name="Trang Ha" userId="270efafb50020bd6" providerId="LiveId" clId="{AC61ED5E-8A16-4C08-846C-9728B6A9BC8B}" dt="2022-07-28T13:19:55.651" v="32" actId="478"/>
          <ac:grpSpMkLst>
            <pc:docMk/>
            <pc:sldMk cId="3120436675" sldId="257"/>
            <ac:grpSpMk id="4" creationId="{00000000-0000-0000-0000-000000000000}"/>
          </ac:grpSpMkLst>
        </pc:grpChg>
        <pc:grpChg chg="del">
          <ac:chgData name="Trang Ha" userId="270efafb50020bd6" providerId="LiveId" clId="{AC61ED5E-8A16-4C08-846C-9728B6A9BC8B}" dt="2022-07-28T13:19:51.345" v="31" actId="478"/>
          <ac:grpSpMkLst>
            <pc:docMk/>
            <pc:sldMk cId="3120436675" sldId="257"/>
            <ac:grpSpMk id="7" creationId="{00000000-0000-0000-0000-000000000000}"/>
          </ac:grpSpMkLst>
        </pc:grpChg>
        <pc:grpChg chg="del">
          <ac:chgData name="Trang Ha" userId="270efafb50020bd6" providerId="LiveId" clId="{AC61ED5E-8A16-4C08-846C-9728B6A9BC8B}" dt="2022-07-28T13:19:51.345" v="31" actId="478"/>
          <ac:grpSpMkLst>
            <pc:docMk/>
            <pc:sldMk cId="3120436675" sldId="257"/>
            <ac:grpSpMk id="10" creationId="{00000000-0000-0000-0000-000000000000}"/>
          </ac:grpSpMkLst>
        </pc:grpChg>
        <pc:grpChg chg="del">
          <ac:chgData name="Trang Ha" userId="270efafb50020bd6" providerId="LiveId" clId="{AC61ED5E-8A16-4C08-846C-9728B6A9BC8B}" dt="2022-07-28T13:19:51.345" v="31" actId="478"/>
          <ac:grpSpMkLst>
            <pc:docMk/>
            <pc:sldMk cId="3120436675" sldId="257"/>
            <ac:grpSpMk id="19" creationId="{00000000-0000-0000-0000-000000000000}"/>
          </ac:grpSpMkLst>
        </pc:grpChg>
        <pc:picChg chg="del">
          <ac:chgData name="Trang Ha" userId="270efafb50020bd6" providerId="LiveId" clId="{AC61ED5E-8A16-4C08-846C-9728B6A9BC8B}" dt="2022-07-28T13:19:55.651" v="32" actId="478"/>
          <ac:picMkLst>
            <pc:docMk/>
            <pc:sldMk cId="3120436675" sldId="257"/>
            <ac:picMk id="3" creationId="{00000000-0000-0000-0000-000000000000}"/>
          </ac:picMkLst>
        </pc:picChg>
      </pc:sldChg>
      <pc:sldChg chg="addSp delSp modSp mod delAnim modAnim">
        <pc:chgData name="Trang Ha" userId="270efafb50020bd6" providerId="LiveId" clId="{AC61ED5E-8A16-4C08-846C-9728B6A9BC8B}" dt="2022-07-28T20:45:53.561" v="649"/>
        <pc:sldMkLst>
          <pc:docMk/>
          <pc:sldMk cId="2365650238" sldId="258"/>
        </pc:sldMkLst>
        <pc:spChg chg="mod">
          <ac:chgData name="Trang Ha" userId="270efafb50020bd6" providerId="LiveId" clId="{AC61ED5E-8A16-4C08-846C-9728B6A9BC8B}" dt="2022-07-28T13:20:26.818" v="87" actId="20577"/>
          <ac:spMkLst>
            <pc:docMk/>
            <pc:sldMk cId="2365650238" sldId="258"/>
            <ac:spMk id="7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14" creationId="{00000000-0000-0000-0000-000000000000}"/>
          </ac:spMkLst>
        </pc:spChg>
        <pc:spChg chg="add mod">
          <ac:chgData name="Trang Ha" userId="270efafb50020bd6" providerId="LiveId" clId="{AC61ED5E-8A16-4C08-846C-9728B6A9BC8B}" dt="2022-07-28T16:22:52.470" v="280" actId="1076"/>
          <ac:spMkLst>
            <pc:docMk/>
            <pc:sldMk cId="2365650238" sldId="258"/>
            <ac:spMk id="16" creationId="{C3FA43D3-24FA-42B5-3BAC-AF46087363E5}"/>
          </ac:spMkLst>
        </pc:spChg>
        <pc:spChg chg="add mod">
          <ac:chgData name="Trang Ha" userId="270efafb50020bd6" providerId="LiveId" clId="{AC61ED5E-8A16-4C08-846C-9728B6A9BC8B}" dt="2022-07-28T20:10:31.769" v="429" actId="1076"/>
          <ac:spMkLst>
            <pc:docMk/>
            <pc:sldMk cId="2365650238" sldId="258"/>
            <ac:spMk id="17" creationId="{C19CD6D9-A929-300A-EF61-838FB969CEC7}"/>
          </ac:spMkLst>
        </pc:spChg>
        <pc:spChg chg="add mod">
          <ac:chgData name="Trang Ha" userId="270efafb50020bd6" providerId="LiveId" clId="{AC61ED5E-8A16-4C08-846C-9728B6A9BC8B}" dt="2022-07-28T20:10:45.579" v="432" actId="1036"/>
          <ac:spMkLst>
            <pc:docMk/>
            <pc:sldMk cId="2365650238" sldId="258"/>
            <ac:spMk id="18" creationId="{177D5E6B-31BD-5E35-FC64-6523F916D32F}"/>
          </ac:spMkLst>
        </pc:spChg>
        <pc:spChg chg="add mod">
          <ac:chgData name="Trang Ha" userId="270efafb50020bd6" providerId="LiveId" clId="{AC61ED5E-8A16-4C08-846C-9728B6A9BC8B}" dt="2022-07-28T20:22:14.422" v="515" actId="207"/>
          <ac:spMkLst>
            <pc:docMk/>
            <pc:sldMk cId="2365650238" sldId="258"/>
            <ac:spMk id="19" creationId="{2A81FD16-B672-A301-D12C-BE7A1ACEBC5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25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26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27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28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29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30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31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32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33" creationId="{00000000-0000-0000-0000-000000000000}"/>
          </ac:spMkLst>
        </pc:spChg>
        <pc:spChg chg="del mod topLvl">
          <ac:chgData name="Trang Ha" userId="270efafb50020bd6" providerId="LiveId" clId="{AC61ED5E-8A16-4C08-846C-9728B6A9BC8B}" dt="2022-07-28T20:43:59.902" v="638" actId="478"/>
          <ac:spMkLst>
            <pc:docMk/>
            <pc:sldMk cId="2365650238" sldId="258"/>
            <ac:spMk id="36" creationId="{A9DCC3E7-D346-0E01-9A3D-3D90805C86AF}"/>
          </ac:spMkLst>
        </pc:spChg>
        <pc:spChg chg="mod">
          <ac:chgData name="Trang Ha" userId="270efafb50020bd6" providerId="LiveId" clId="{AC61ED5E-8A16-4C08-846C-9728B6A9BC8B}" dt="2022-07-28T13:23:46.316" v="96"/>
          <ac:spMkLst>
            <pc:docMk/>
            <pc:sldMk cId="2365650238" sldId="258"/>
            <ac:spMk id="37" creationId="{C330618E-C73B-E2E9-153C-5F4A30EE9FC4}"/>
          </ac:spMkLst>
        </pc:spChg>
        <pc:spChg chg="mod">
          <ac:chgData name="Trang Ha" userId="270efafb50020bd6" providerId="LiveId" clId="{AC61ED5E-8A16-4C08-846C-9728B6A9BC8B}" dt="2022-07-28T13:23:46.316" v="96"/>
          <ac:spMkLst>
            <pc:docMk/>
            <pc:sldMk cId="2365650238" sldId="258"/>
            <ac:spMk id="38" creationId="{9372F71D-4F99-069A-491F-F3A8DC9C1CF1}"/>
          </ac:spMkLst>
        </pc:spChg>
        <pc:spChg chg="add del mod">
          <ac:chgData name="Trang Ha" userId="270efafb50020bd6" providerId="LiveId" clId="{AC61ED5E-8A16-4C08-846C-9728B6A9BC8B}" dt="2022-07-28T20:45:06.499" v="643" actId="478"/>
          <ac:spMkLst>
            <pc:docMk/>
            <pc:sldMk cId="2365650238" sldId="258"/>
            <ac:spMk id="39" creationId="{3F49B399-FC3B-E264-48CE-AB2B6265617B}"/>
          </ac:spMkLst>
        </pc:spChg>
        <pc:spChg chg="add mod">
          <ac:chgData name="Trang Ha" userId="270efafb50020bd6" providerId="LiveId" clId="{AC61ED5E-8A16-4C08-846C-9728B6A9BC8B}" dt="2022-07-28T16:22:56.475" v="281" actId="1076"/>
          <ac:spMkLst>
            <pc:docMk/>
            <pc:sldMk cId="2365650238" sldId="258"/>
            <ac:spMk id="40" creationId="{C2DB6032-E006-5C1B-ED92-CA2C5C9AA746}"/>
          </ac:spMkLst>
        </pc:spChg>
        <pc:spChg chg="add mod">
          <ac:chgData name="Trang Ha" userId="270efafb50020bd6" providerId="LiveId" clId="{AC61ED5E-8A16-4C08-846C-9728B6A9BC8B}" dt="2022-07-28T16:29:57.907" v="311" actId="1076"/>
          <ac:spMkLst>
            <pc:docMk/>
            <pc:sldMk cId="2365650238" sldId="258"/>
            <ac:spMk id="41" creationId="{77E09108-8B3B-FB9F-3EC1-1D2D80874171}"/>
          </ac:spMkLst>
        </pc:spChg>
        <pc:spChg chg="add mod">
          <ac:chgData name="Trang Ha" userId="270efafb50020bd6" providerId="LiveId" clId="{AC61ED5E-8A16-4C08-846C-9728B6A9BC8B}" dt="2022-07-28T16:24:10.461" v="289" actId="20577"/>
          <ac:spMkLst>
            <pc:docMk/>
            <pc:sldMk cId="2365650238" sldId="258"/>
            <ac:spMk id="42" creationId="{648DEB04-BD6E-A5F9-BCA1-780D90C2A2F1}"/>
          </ac:spMkLst>
        </pc:spChg>
        <pc:spChg chg="add mod">
          <ac:chgData name="Trang Ha" userId="270efafb50020bd6" providerId="LiveId" clId="{AC61ED5E-8A16-4C08-846C-9728B6A9BC8B}" dt="2022-07-28T16:26:39.563" v="297" actId="1035"/>
          <ac:spMkLst>
            <pc:docMk/>
            <pc:sldMk cId="2365650238" sldId="258"/>
            <ac:spMk id="43" creationId="{F7E45BF7-4C5D-FD55-C7BA-C5C83A9C86A0}"/>
          </ac:spMkLst>
        </pc:spChg>
        <pc:spChg chg="add mod">
          <ac:chgData name="Trang Ha" userId="270efafb50020bd6" providerId="LiveId" clId="{AC61ED5E-8A16-4C08-846C-9728B6A9BC8B}" dt="2022-07-28T16:26:53.306" v="301" actId="20577"/>
          <ac:spMkLst>
            <pc:docMk/>
            <pc:sldMk cId="2365650238" sldId="258"/>
            <ac:spMk id="44" creationId="{668D172D-1ECE-A384-DB81-22C20859814A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46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47" creationId="{00000000-0000-0000-0000-000000000000}"/>
          </ac:spMkLst>
        </pc:spChg>
        <pc:spChg chg="add mod">
          <ac:chgData name="Trang Ha" userId="270efafb50020bd6" providerId="LiveId" clId="{AC61ED5E-8A16-4C08-846C-9728B6A9BC8B}" dt="2022-07-28T16:27:50.164" v="307" actId="1036"/>
          <ac:spMkLst>
            <pc:docMk/>
            <pc:sldMk cId="2365650238" sldId="258"/>
            <ac:spMk id="48" creationId="{B3F9C553-AA18-A3B2-B3A3-95B2AA6EFBC3}"/>
          </ac:spMkLst>
        </pc:spChg>
        <pc:spChg chg="add mod">
          <ac:chgData name="Trang Ha" userId="270efafb50020bd6" providerId="LiveId" clId="{AC61ED5E-8A16-4C08-846C-9728B6A9BC8B}" dt="2022-07-28T16:27:41.369" v="304" actId="20577"/>
          <ac:spMkLst>
            <pc:docMk/>
            <pc:sldMk cId="2365650238" sldId="258"/>
            <ac:spMk id="49" creationId="{A463BDD7-8854-A3E1-5510-A7107641DA37}"/>
          </ac:spMkLst>
        </pc:spChg>
        <pc:spChg chg="add mod">
          <ac:chgData name="Trang Ha" userId="270efafb50020bd6" providerId="LiveId" clId="{AC61ED5E-8A16-4C08-846C-9728B6A9BC8B}" dt="2022-07-28T20:05:36.609" v="372" actId="1035"/>
          <ac:spMkLst>
            <pc:docMk/>
            <pc:sldMk cId="2365650238" sldId="258"/>
            <ac:spMk id="50" creationId="{5CA31149-3BE7-EB1D-D0CC-16F1F9187E92}"/>
          </ac:spMkLst>
        </pc:spChg>
        <pc:spChg chg="add mod">
          <ac:chgData name="Trang Ha" userId="270efafb50020bd6" providerId="LiveId" clId="{AC61ED5E-8A16-4C08-846C-9728B6A9BC8B}" dt="2022-07-28T20:06:09.712" v="396" actId="1038"/>
          <ac:spMkLst>
            <pc:docMk/>
            <pc:sldMk cId="2365650238" sldId="258"/>
            <ac:spMk id="51" creationId="{4C91059C-A386-B56A-1512-1E8C5582AFA3}"/>
          </ac:spMkLst>
        </pc:spChg>
        <pc:spChg chg="add mod">
          <ac:chgData name="Trang Ha" userId="270efafb50020bd6" providerId="LiveId" clId="{AC61ED5E-8A16-4C08-846C-9728B6A9BC8B}" dt="2022-07-28T20:06:01.540" v="391" actId="1038"/>
          <ac:spMkLst>
            <pc:docMk/>
            <pc:sldMk cId="2365650238" sldId="258"/>
            <ac:spMk id="52" creationId="{0A5F9F39-1983-FA87-0F1B-8828F0CD6555}"/>
          </ac:spMkLst>
        </pc:spChg>
        <pc:spChg chg="add mod">
          <ac:chgData name="Trang Ha" userId="270efafb50020bd6" providerId="LiveId" clId="{AC61ED5E-8A16-4C08-846C-9728B6A9BC8B}" dt="2022-07-28T20:05:46.669" v="383" actId="1035"/>
          <ac:spMkLst>
            <pc:docMk/>
            <pc:sldMk cId="2365650238" sldId="258"/>
            <ac:spMk id="53" creationId="{29B1AAA7-55FD-DA7F-EFBF-02D82F505E37}"/>
          </ac:spMkLst>
        </pc:spChg>
        <pc:spChg chg="add mod">
          <ac:chgData name="Trang Ha" userId="270efafb50020bd6" providerId="LiveId" clId="{AC61ED5E-8A16-4C08-846C-9728B6A9BC8B}" dt="2022-07-28T20:05:28.668" v="367" actId="1037"/>
          <ac:spMkLst>
            <pc:docMk/>
            <pc:sldMk cId="2365650238" sldId="258"/>
            <ac:spMk id="54" creationId="{472C9547-4615-9C2E-EE6A-76FBD3B52E7D}"/>
          </ac:spMkLst>
        </pc:spChg>
        <pc:spChg chg="add mod">
          <ac:chgData name="Trang Ha" userId="270efafb50020bd6" providerId="LiveId" clId="{AC61ED5E-8A16-4C08-846C-9728B6A9BC8B}" dt="2022-07-28T20:21:59.528" v="514" actId="2085"/>
          <ac:spMkLst>
            <pc:docMk/>
            <pc:sldMk cId="2365650238" sldId="258"/>
            <ac:spMk id="55" creationId="{AA886BAA-3D38-C53A-EA40-5F1B0F00E6DA}"/>
          </ac:spMkLst>
        </pc:spChg>
        <pc:spChg chg="add mod">
          <ac:chgData name="Trang Ha" userId="270efafb50020bd6" providerId="LiveId" clId="{AC61ED5E-8A16-4C08-846C-9728B6A9BC8B}" dt="2022-07-28T20:22:14.422" v="515" actId="207"/>
          <ac:spMkLst>
            <pc:docMk/>
            <pc:sldMk cId="2365650238" sldId="258"/>
            <ac:spMk id="56" creationId="{7AF61B44-2FB6-BA1D-2845-E7D9A95402E3}"/>
          </ac:spMkLst>
        </pc:spChg>
        <pc:spChg chg="add del mod">
          <ac:chgData name="Trang Ha" userId="270efafb50020bd6" providerId="LiveId" clId="{AC61ED5E-8A16-4C08-846C-9728B6A9BC8B}" dt="2022-07-28T20:02:55.822" v="341" actId="478"/>
          <ac:spMkLst>
            <pc:docMk/>
            <pc:sldMk cId="2365650238" sldId="258"/>
            <ac:spMk id="58" creationId="{7931A0F6-780D-F7EB-604A-F50A667C895C}"/>
          </ac:spMkLst>
        </pc:spChg>
        <pc:spChg chg="add del mod">
          <ac:chgData name="Trang Ha" userId="270efafb50020bd6" providerId="LiveId" clId="{AC61ED5E-8A16-4C08-846C-9728B6A9BC8B}" dt="2022-07-28T20:02:58.089" v="342" actId="478"/>
          <ac:spMkLst>
            <pc:docMk/>
            <pc:sldMk cId="2365650238" sldId="258"/>
            <ac:spMk id="59" creationId="{10DEBD45-0AD3-5E37-46C1-8AA224D85CAE}"/>
          </ac:spMkLst>
        </pc:spChg>
        <pc:spChg chg="add mod">
          <ac:chgData name="Trang Ha" userId="270efafb50020bd6" providerId="LiveId" clId="{AC61ED5E-8A16-4C08-846C-9728B6A9BC8B}" dt="2022-07-28T20:21:59.528" v="514" actId="2085"/>
          <ac:spMkLst>
            <pc:docMk/>
            <pc:sldMk cId="2365650238" sldId="258"/>
            <ac:spMk id="60" creationId="{89AB79E0-536C-D941-69CF-3B12AA1BA19C}"/>
          </ac:spMkLst>
        </pc:spChg>
        <pc:spChg chg="add mod">
          <ac:chgData name="Trang Ha" userId="270efafb50020bd6" providerId="LiveId" clId="{AC61ED5E-8A16-4C08-846C-9728B6A9BC8B}" dt="2022-07-28T20:21:59.528" v="514" actId="2085"/>
          <ac:spMkLst>
            <pc:docMk/>
            <pc:sldMk cId="2365650238" sldId="258"/>
            <ac:spMk id="61" creationId="{5F87F2AA-2CC6-7271-96F8-F01CEA78D65D}"/>
          </ac:spMkLst>
        </pc:spChg>
        <pc:spChg chg="add mod">
          <ac:chgData name="Trang Ha" userId="270efafb50020bd6" providerId="LiveId" clId="{AC61ED5E-8A16-4C08-846C-9728B6A9BC8B}" dt="2022-07-28T20:21:59.528" v="514" actId="2085"/>
          <ac:spMkLst>
            <pc:docMk/>
            <pc:sldMk cId="2365650238" sldId="258"/>
            <ac:spMk id="62" creationId="{40BC8646-B192-2B8B-ECA3-83021B6570F0}"/>
          </ac:spMkLst>
        </pc:spChg>
        <pc:spChg chg="add mod">
          <ac:chgData name="Trang Ha" userId="270efafb50020bd6" providerId="LiveId" clId="{AC61ED5E-8A16-4C08-846C-9728B6A9BC8B}" dt="2022-07-28T20:21:59.528" v="514" actId="2085"/>
          <ac:spMkLst>
            <pc:docMk/>
            <pc:sldMk cId="2365650238" sldId="258"/>
            <ac:spMk id="63" creationId="{418C1C11-F0B8-5326-BDFE-1ECDADF344EA}"/>
          </ac:spMkLst>
        </pc:spChg>
        <pc:spChg chg="add mod">
          <ac:chgData name="Trang Ha" userId="270efafb50020bd6" providerId="LiveId" clId="{AC61ED5E-8A16-4C08-846C-9728B6A9BC8B}" dt="2022-07-28T20:08:50.736" v="419" actId="1035"/>
          <ac:spMkLst>
            <pc:docMk/>
            <pc:sldMk cId="2365650238" sldId="258"/>
            <ac:spMk id="64" creationId="{238254A6-3FC8-B106-BF8E-F2DF111E6B7B}"/>
          </ac:spMkLst>
        </pc:spChg>
        <pc:spChg chg="add mod">
          <ac:chgData name="Trang Ha" userId="270efafb50020bd6" providerId="LiveId" clId="{AC61ED5E-8A16-4C08-846C-9728B6A9BC8B}" dt="2022-07-28T20:08:35.527" v="417" actId="1037"/>
          <ac:spMkLst>
            <pc:docMk/>
            <pc:sldMk cId="2365650238" sldId="258"/>
            <ac:spMk id="65" creationId="{B59E3504-785A-D467-EE4C-A705F2EA8714}"/>
          </ac:spMkLst>
        </pc:spChg>
        <pc:spChg chg="add mod">
          <ac:chgData name="Trang Ha" userId="270efafb50020bd6" providerId="LiveId" clId="{AC61ED5E-8A16-4C08-846C-9728B6A9BC8B}" dt="2022-07-28T20:07:33.836" v="406" actId="571"/>
          <ac:spMkLst>
            <pc:docMk/>
            <pc:sldMk cId="2365650238" sldId="258"/>
            <ac:spMk id="67" creationId="{1B15A7ED-D36B-3A7C-9C80-8A7DD8C7769E}"/>
          </ac:spMkLst>
        </pc:spChg>
        <pc:spChg chg="add mod">
          <ac:chgData name="Trang Ha" userId="270efafb50020bd6" providerId="LiveId" clId="{AC61ED5E-8A16-4C08-846C-9728B6A9BC8B}" dt="2022-07-28T20:07:55.730" v="410" actId="571"/>
          <ac:spMkLst>
            <pc:docMk/>
            <pc:sldMk cId="2365650238" sldId="258"/>
            <ac:spMk id="69" creationId="{D44B1B70-FB72-0830-B753-D3ACEB08356A}"/>
          </ac:spMkLst>
        </pc:spChg>
        <pc:spChg chg="add mod">
          <ac:chgData name="Trang Ha" userId="270efafb50020bd6" providerId="LiveId" clId="{AC61ED5E-8A16-4C08-846C-9728B6A9BC8B}" dt="2022-07-28T20:07:53.601" v="409" actId="571"/>
          <ac:spMkLst>
            <pc:docMk/>
            <pc:sldMk cId="2365650238" sldId="258"/>
            <ac:spMk id="71" creationId="{980ABEC2-8221-D77A-5D8B-4B03B726DB74}"/>
          </ac:spMkLst>
        </pc:spChg>
        <pc:spChg chg="add mod">
          <ac:chgData name="Trang Ha" userId="270efafb50020bd6" providerId="LiveId" clId="{AC61ED5E-8A16-4C08-846C-9728B6A9BC8B}" dt="2022-07-28T20:15:08.983" v="468" actId="1076"/>
          <ac:spMkLst>
            <pc:docMk/>
            <pc:sldMk cId="2365650238" sldId="258"/>
            <ac:spMk id="72" creationId="{F70FF62B-D569-ABFA-B0F5-64CB6BD01369}"/>
          </ac:spMkLst>
        </pc:spChg>
        <pc:spChg chg="add mod">
          <ac:chgData name="Trang Ha" userId="270efafb50020bd6" providerId="LiveId" clId="{AC61ED5E-8A16-4C08-846C-9728B6A9BC8B}" dt="2022-07-28T20:12:18.305" v="440" actId="20577"/>
          <ac:spMkLst>
            <pc:docMk/>
            <pc:sldMk cId="2365650238" sldId="258"/>
            <ac:spMk id="73" creationId="{019A50E1-8711-BD12-85EC-11E765922E54}"/>
          </ac:spMkLst>
        </pc:spChg>
        <pc:spChg chg="add mod">
          <ac:chgData name="Trang Ha" userId="270efafb50020bd6" providerId="LiveId" clId="{AC61ED5E-8A16-4C08-846C-9728B6A9BC8B}" dt="2022-07-28T20:12:03.325" v="438" actId="571"/>
          <ac:spMkLst>
            <pc:docMk/>
            <pc:sldMk cId="2365650238" sldId="258"/>
            <ac:spMk id="74" creationId="{58E9B2BD-E176-13AD-A42F-78199259B671}"/>
          </ac:spMkLst>
        </pc:spChg>
        <pc:spChg chg="add mod">
          <ac:chgData name="Trang Ha" userId="270efafb50020bd6" providerId="LiveId" clId="{AC61ED5E-8A16-4C08-846C-9728B6A9BC8B}" dt="2022-07-28T20:22:14.422" v="515" actId="207"/>
          <ac:spMkLst>
            <pc:docMk/>
            <pc:sldMk cId="2365650238" sldId="258"/>
            <ac:spMk id="75" creationId="{8007BCB1-B1FF-E7F8-30AB-3D4E0B8232B0}"/>
          </ac:spMkLst>
        </pc:spChg>
        <pc:spChg chg="add mod">
          <ac:chgData name="Trang Ha" userId="270efafb50020bd6" providerId="LiveId" clId="{AC61ED5E-8A16-4C08-846C-9728B6A9BC8B}" dt="2022-07-28T20:22:52.417" v="532" actId="1035"/>
          <ac:spMkLst>
            <pc:docMk/>
            <pc:sldMk cId="2365650238" sldId="258"/>
            <ac:spMk id="76" creationId="{20F8C515-2F85-9344-7C5D-C7B6A4A19782}"/>
          </ac:spMkLst>
        </pc:spChg>
        <pc:spChg chg="add mod">
          <ac:chgData name="Trang Ha" userId="270efafb50020bd6" providerId="LiveId" clId="{AC61ED5E-8A16-4C08-846C-9728B6A9BC8B}" dt="2022-07-28T20:22:14.422" v="515" actId="207"/>
          <ac:spMkLst>
            <pc:docMk/>
            <pc:sldMk cId="2365650238" sldId="258"/>
            <ac:spMk id="77" creationId="{57B38785-E49D-F3EB-42F9-7DE601C5E1C7}"/>
          </ac:spMkLst>
        </pc:spChg>
        <pc:spChg chg="add mod">
          <ac:chgData name="Trang Ha" userId="270efafb50020bd6" providerId="LiveId" clId="{AC61ED5E-8A16-4C08-846C-9728B6A9BC8B}" dt="2022-07-28T20:22:14.422" v="515" actId="207"/>
          <ac:spMkLst>
            <pc:docMk/>
            <pc:sldMk cId="2365650238" sldId="258"/>
            <ac:spMk id="78" creationId="{E9C40525-16C5-E1DC-D2D0-68104C9639BB}"/>
          </ac:spMkLst>
        </pc:spChg>
        <pc:spChg chg="add mod">
          <ac:chgData name="Trang Ha" userId="270efafb50020bd6" providerId="LiveId" clId="{AC61ED5E-8A16-4C08-846C-9728B6A9BC8B}" dt="2022-07-28T20:22:14.422" v="515" actId="207"/>
          <ac:spMkLst>
            <pc:docMk/>
            <pc:sldMk cId="2365650238" sldId="258"/>
            <ac:spMk id="79" creationId="{7EFEB3E5-778E-E668-6495-FB2049AE9447}"/>
          </ac:spMkLst>
        </pc:spChg>
        <pc:grpChg chg="add del mod">
          <ac:chgData name="Trang Ha" userId="270efafb50020bd6" providerId="LiveId" clId="{AC61ED5E-8A16-4C08-846C-9728B6A9BC8B}" dt="2022-07-28T20:43:59.902" v="638" actId="478"/>
          <ac:grpSpMkLst>
            <pc:docMk/>
            <pc:sldMk cId="2365650238" sldId="258"/>
            <ac:grpSpMk id="34" creationId="{21A93E13-48E0-DBB7-CD4E-8132091BFDA8}"/>
          </ac:grpSpMkLst>
        </pc:grpChg>
        <pc:grpChg chg="del mod topLvl">
          <ac:chgData name="Trang Ha" userId="270efafb50020bd6" providerId="LiveId" clId="{AC61ED5E-8A16-4C08-846C-9728B6A9BC8B}" dt="2022-07-28T20:44:01.750" v="639" actId="478"/>
          <ac:grpSpMkLst>
            <pc:docMk/>
            <pc:sldMk cId="2365650238" sldId="258"/>
            <ac:grpSpMk id="35" creationId="{D6885D26-0B4F-2348-609E-96642B1AEDE6}"/>
          </ac:grpSpMkLst>
        </pc:grpChg>
        <pc:picChg chg="add del mod modCrop">
          <ac:chgData name="Trang Ha" userId="270efafb50020bd6" providerId="LiveId" clId="{AC61ED5E-8A16-4C08-846C-9728B6A9BC8B}" dt="2022-07-28T16:26:15.661" v="293" actId="1076"/>
          <ac:picMkLst>
            <pc:docMk/>
            <pc:sldMk cId="2365650238" sldId="258"/>
            <ac:picMk id="9" creationId="{AB6E120B-6B1F-C1F1-9C79-451131E4CCC4}"/>
          </ac:picMkLst>
        </pc:picChg>
        <pc:picChg chg="add mod modCrop">
          <ac:chgData name="Trang Ha" userId="270efafb50020bd6" providerId="LiveId" clId="{AC61ED5E-8A16-4C08-846C-9728B6A9BC8B}" dt="2022-07-28T20:15:08.983" v="468" actId="1076"/>
          <ac:picMkLst>
            <pc:docMk/>
            <pc:sldMk cId="2365650238" sldId="258"/>
            <ac:picMk id="11" creationId="{3BBC5FA5-C02D-9995-FB20-67FF82182E3F}"/>
          </ac:picMkLst>
        </pc:picChg>
        <pc:picChg chg="del mod">
          <ac:chgData name="Trang Ha" userId="270efafb50020bd6" providerId="LiveId" clId="{AC61ED5E-8A16-4C08-846C-9728B6A9BC8B}" dt="2022-07-28T13:23:45.229" v="95" actId="478"/>
          <ac:picMkLst>
            <pc:docMk/>
            <pc:sldMk cId="2365650238" sldId="258"/>
            <ac:picMk id="13" creationId="{00000000-0000-0000-0000-000000000000}"/>
          </ac:picMkLst>
        </pc:picChg>
        <pc:picChg chg="add del">
          <ac:chgData name="Trang Ha" userId="270efafb50020bd6" providerId="LiveId" clId="{AC61ED5E-8A16-4C08-846C-9728B6A9BC8B}" dt="2022-07-28T13:28:28.703" v="141" actId="22"/>
          <ac:picMkLst>
            <pc:docMk/>
            <pc:sldMk cId="2365650238" sldId="258"/>
            <ac:picMk id="15" creationId="{5BF29C5B-08D9-49FC-4E83-53967C4D02B6}"/>
          </ac:picMkLst>
        </pc:picChg>
        <pc:picChg chg="add mod">
          <ac:chgData name="Trang Ha" userId="270efafb50020bd6" providerId="LiveId" clId="{AC61ED5E-8A16-4C08-846C-9728B6A9BC8B}" dt="2022-07-28T20:44:13.653" v="642" actId="14100"/>
          <ac:picMkLst>
            <pc:docMk/>
            <pc:sldMk cId="2365650238" sldId="258"/>
            <ac:picMk id="21" creationId="{F66E4D77-84F4-A8C4-DC70-DBB8F5BF47B5}"/>
          </ac:picMkLst>
        </pc:picChg>
        <pc:picChg chg="del">
          <ac:chgData name="Trang Ha" userId="270efafb50020bd6" providerId="LiveId" clId="{AC61ED5E-8A16-4C08-846C-9728B6A9BC8B}" dt="2022-07-28T13:22:53.495" v="88" actId="478"/>
          <ac:picMkLst>
            <pc:docMk/>
            <pc:sldMk cId="2365650238" sldId="258"/>
            <ac:picMk id="22" creationId="{00000000-0000-0000-0000-000000000000}"/>
          </ac:picMkLst>
        </pc:picChg>
        <pc:picChg chg="del">
          <ac:chgData name="Trang Ha" userId="270efafb50020bd6" providerId="LiveId" clId="{AC61ED5E-8A16-4C08-846C-9728B6A9BC8B}" dt="2022-07-28T13:22:53.495" v="88" actId="478"/>
          <ac:picMkLst>
            <pc:docMk/>
            <pc:sldMk cId="2365650238" sldId="258"/>
            <ac:picMk id="23" creationId="{00000000-0000-0000-0000-000000000000}"/>
          </ac:picMkLst>
        </pc:picChg>
        <pc:picChg chg="del">
          <ac:chgData name="Trang Ha" userId="270efafb50020bd6" providerId="LiveId" clId="{AC61ED5E-8A16-4C08-846C-9728B6A9BC8B}" dt="2022-07-28T13:22:53.495" v="88" actId="478"/>
          <ac:picMkLst>
            <pc:docMk/>
            <pc:sldMk cId="2365650238" sldId="258"/>
            <ac:picMk id="24" creationId="{00000000-0000-0000-0000-000000000000}"/>
          </ac:picMkLst>
        </pc:picChg>
        <pc:picChg chg="del">
          <ac:chgData name="Trang Ha" userId="270efafb50020bd6" providerId="LiveId" clId="{AC61ED5E-8A16-4C08-846C-9728B6A9BC8B}" dt="2022-07-28T13:22:54.900" v="89" actId="478"/>
          <ac:picMkLst>
            <pc:docMk/>
            <pc:sldMk cId="2365650238" sldId="258"/>
            <ac:picMk id="45" creationId="{00000000-0000-0000-0000-000000000000}"/>
          </ac:picMkLst>
        </pc:picChg>
        <pc:picChg chg="add del mod">
          <ac:chgData name="Trang Ha" userId="270efafb50020bd6" providerId="LiveId" clId="{AC61ED5E-8A16-4C08-846C-9728B6A9BC8B}" dt="2022-07-28T20:02:52.621" v="340" actId="478"/>
          <ac:picMkLst>
            <pc:docMk/>
            <pc:sldMk cId="2365650238" sldId="258"/>
            <ac:picMk id="57" creationId="{6FD53BBA-0308-5890-8E38-0F4E492D01E1}"/>
          </ac:picMkLst>
        </pc:picChg>
        <pc:picChg chg="add mod">
          <ac:chgData name="Trang Ha" userId="270efafb50020bd6" providerId="LiveId" clId="{AC61ED5E-8A16-4C08-846C-9728B6A9BC8B}" dt="2022-07-28T20:07:33.836" v="406" actId="571"/>
          <ac:picMkLst>
            <pc:docMk/>
            <pc:sldMk cId="2365650238" sldId="258"/>
            <ac:picMk id="66" creationId="{507B82DD-577F-AB67-31B8-BD6F153FFE99}"/>
          </ac:picMkLst>
        </pc:picChg>
        <pc:picChg chg="add mod">
          <ac:chgData name="Trang Ha" userId="270efafb50020bd6" providerId="LiveId" clId="{AC61ED5E-8A16-4C08-846C-9728B6A9BC8B}" dt="2022-07-28T20:07:55.730" v="410" actId="571"/>
          <ac:picMkLst>
            <pc:docMk/>
            <pc:sldMk cId="2365650238" sldId="258"/>
            <ac:picMk id="68" creationId="{7FB3A5AF-B201-D8D8-992B-C51FFE622ABC}"/>
          </ac:picMkLst>
        </pc:picChg>
        <pc:picChg chg="add mod">
          <ac:chgData name="Trang Ha" userId="270efafb50020bd6" providerId="LiveId" clId="{AC61ED5E-8A16-4C08-846C-9728B6A9BC8B}" dt="2022-07-28T20:07:53.601" v="409" actId="571"/>
          <ac:picMkLst>
            <pc:docMk/>
            <pc:sldMk cId="2365650238" sldId="258"/>
            <ac:picMk id="70" creationId="{30365B7B-A24A-1A5E-308A-A3DDD172C983}"/>
          </ac:picMkLst>
        </pc:picChg>
        <pc:picChg chg="add mod">
          <ac:chgData name="Trang Ha" userId="270efafb50020bd6" providerId="LiveId" clId="{AC61ED5E-8A16-4C08-846C-9728B6A9BC8B}" dt="2022-07-28T20:45:24.724" v="646" actId="14100"/>
          <ac:picMkLst>
            <pc:docMk/>
            <pc:sldMk cId="2365650238" sldId="258"/>
            <ac:picMk id="81" creationId="{FF018504-4580-D6CE-0596-27436252AACC}"/>
          </ac:picMkLst>
        </pc:picChg>
      </pc:sldChg>
      <pc:sldChg chg="addSp delSp modSp mod delAnim modAnim">
        <pc:chgData name="Trang Ha" userId="270efafb50020bd6" providerId="LiveId" clId="{AC61ED5E-8A16-4C08-846C-9728B6A9BC8B}" dt="2022-07-28T20:47:36.649" v="650" actId="20577"/>
        <pc:sldMkLst>
          <pc:docMk/>
          <pc:sldMk cId="760357555" sldId="269"/>
        </pc:sldMkLst>
        <pc:spChg chg="mod">
          <ac:chgData name="Trang Ha" userId="270efafb50020bd6" providerId="LiveId" clId="{AC61ED5E-8A16-4C08-846C-9728B6A9BC8B}" dt="2022-07-28T20:47:36.649" v="650" actId="20577"/>
          <ac:spMkLst>
            <pc:docMk/>
            <pc:sldMk cId="760357555" sldId="269"/>
            <ac:spMk id="7" creationId="{00000000-0000-0000-0000-000000000000}"/>
          </ac:spMkLst>
        </pc:spChg>
        <pc:spChg chg="del mod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8" creationId="{00000000-0000-0000-0000-000000000000}"/>
          </ac:spMkLst>
        </pc:spChg>
        <pc:spChg chg="add mod">
          <ac:chgData name="Trang Ha" userId="270efafb50020bd6" providerId="LiveId" clId="{AC61ED5E-8A16-4C08-846C-9728B6A9BC8B}" dt="2022-07-28T20:30:00.679" v="576" actId="1076"/>
          <ac:spMkLst>
            <pc:docMk/>
            <pc:sldMk cId="760357555" sldId="269"/>
            <ac:spMk id="15" creationId="{282E97F5-E931-3E45-9877-928C115044B5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29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0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1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2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3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4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5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6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7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42" creationId="{00000000-0000-0000-0000-000000000000}"/>
          </ac:spMkLst>
        </pc:spChg>
        <pc:spChg chg="del mod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43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49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55" creationId="{00000000-0000-0000-0000-000000000000}"/>
          </ac:spMkLst>
        </pc:spChg>
        <pc:spChg chg="add mod">
          <ac:chgData name="Trang Ha" userId="270efafb50020bd6" providerId="LiveId" clId="{AC61ED5E-8A16-4C08-846C-9728B6A9BC8B}" dt="2022-07-28T20:30:14.122" v="577" actId="571"/>
          <ac:spMkLst>
            <pc:docMk/>
            <pc:sldMk cId="760357555" sldId="269"/>
            <ac:spMk id="56" creationId="{749CF958-6374-8C80-88D0-1917FF07D16A}"/>
          </ac:spMkLst>
        </pc:spChg>
        <pc:spChg chg="add mod">
          <ac:chgData name="Trang Ha" userId="270efafb50020bd6" providerId="LiveId" clId="{AC61ED5E-8A16-4C08-846C-9728B6A9BC8B}" dt="2022-07-28T20:32:01.364" v="585" actId="20577"/>
          <ac:spMkLst>
            <pc:docMk/>
            <pc:sldMk cId="760357555" sldId="269"/>
            <ac:spMk id="57" creationId="{7E7CA0FF-A7ED-47A4-BFBF-553B6F5828D2}"/>
          </ac:spMkLst>
        </pc:spChg>
        <pc:spChg chg="add mod">
          <ac:chgData name="Trang Ha" userId="270efafb50020bd6" providerId="LiveId" clId="{AC61ED5E-8A16-4C08-846C-9728B6A9BC8B}" dt="2022-07-28T20:42:57.553" v="636" actId="1035"/>
          <ac:spMkLst>
            <pc:docMk/>
            <pc:sldMk cId="760357555" sldId="269"/>
            <ac:spMk id="58" creationId="{E7A9EC89-D030-9230-F192-286873EB8EFA}"/>
          </ac:spMkLst>
        </pc:spChg>
        <pc:spChg chg="add mod">
          <ac:chgData name="Trang Ha" userId="270efafb50020bd6" providerId="LiveId" clId="{AC61ED5E-8A16-4C08-846C-9728B6A9BC8B}" dt="2022-07-28T20:42:30.198" v="629" actId="20577"/>
          <ac:spMkLst>
            <pc:docMk/>
            <pc:sldMk cId="760357555" sldId="269"/>
            <ac:spMk id="59" creationId="{B2F8EA96-A566-4146-426B-44EAC91C3D2C}"/>
          </ac:spMkLst>
        </pc:spChg>
        <pc:spChg chg="add mod">
          <ac:chgData name="Trang Ha" userId="270efafb50020bd6" providerId="LiveId" clId="{AC61ED5E-8A16-4C08-846C-9728B6A9BC8B}" dt="2022-07-28T20:42:34.199" v="631" actId="20577"/>
          <ac:spMkLst>
            <pc:docMk/>
            <pc:sldMk cId="760357555" sldId="269"/>
            <ac:spMk id="60" creationId="{6F32B410-1E11-0059-A85F-6144CE369647}"/>
          </ac:spMkLst>
        </pc:spChg>
        <pc:spChg chg="add mod">
          <ac:chgData name="Trang Ha" userId="270efafb50020bd6" providerId="LiveId" clId="{AC61ED5E-8A16-4C08-846C-9728B6A9BC8B}" dt="2022-07-28T20:42:40.536" v="633" actId="20577"/>
          <ac:spMkLst>
            <pc:docMk/>
            <pc:sldMk cId="760357555" sldId="269"/>
            <ac:spMk id="61" creationId="{FB0553A9-2248-A87B-7C2D-CDDA38085608}"/>
          </ac:spMkLst>
        </pc:spChg>
        <pc:spChg chg="add mod">
          <ac:chgData name="Trang Ha" userId="270efafb50020bd6" providerId="LiveId" clId="{AC61ED5E-8A16-4C08-846C-9728B6A9BC8B}" dt="2022-07-28T20:42:51.038" v="635" actId="20577"/>
          <ac:spMkLst>
            <pc:docMk/>
            <pc:sldMk cId="760357555" sldId="269"/>
            <ac:spMk id="62" creationId="{AFCD0838-1D63-29D8-A327-3A6A3648712B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74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80" creationId="{00000000-0000-0000-0000-000000000000}"/>
          </ac:spMkLst>
        </pc:spChg>
        <pc:grpChg chg="del">
          <ac:chgData name="Trang Ha" userId="270efafb50020bd6" providerId="LiveId" clId="{AC61ED5E-8A16-4C08-846C-9728B6A9BC8B}" dt="2022-07-28T20:27:24.557" v="536" actId="478"/>
          <ac:grpSpMkLst>
            <pc:docMk/>
            <pc:sldMk cId="760357555" sldId="269"/>
            <ac:grpSpMk id="12" creationId="{00000000-0000-0000-0000-000000000000}"/>
          </ac:grpSpMkLst>
        </pc:grpChg>
        <pc:grpChg chg="del">
          <ac:chgData name="Trang Ha" userId="270efafb50020bd6" providerId="LiveId" clId="{AC61ED5E-8A16-4C08-846C-9728B6A9BC8B}" dt="2022-07-28T20:27:24.557" v="536" actId="478"/>
          <ac:grpSpMkLst>
            <pc:docMk/>
            <pc:sldMk cId="760357555" sldId="269"/>
            <ac:grpSpMk id="44" creationId="{00000000-0000-0000-0000-000000000000}"/>
          </ac:grpSpMkLst>
        </pc:grpChg>
        <pc:grpChg chg="del">
          <ac:chgData name="Trang Ha" userId="270efafb50020bd6" providerId="LiveId" clId="{AC61ED5E-8A16-4C08-846C-9728B6A9BC8B}" dt="2022-07-28T20:27:24.557" v="536" actId="478"/>
          <ac:grpSpMkLst>
            <pc:docMk/>
            <pc:sldMk cId="760357555" sldId="269"/>
            <ac:grpSpMk id="50" creationId="{00000000-0000-0000-0000-000000000000}"/>
          </ac:grpSpMkLst>
        </pc:grpChg>
        <pc:grpChg chg="del">
          <ac:chgData name="Trang Ha" userId="270efafb50020bd6" providerId="LiveId" clId="{AC61ED5E-8A16-4C08-846C-9728B6A9BC8B}" dt="2022-07-28T20:27:24.557" v="536" actId="478"/>
          <ac:grpSpMkLst>
            <pc:docMk/>
            <pc:sldMk cId="760357555" sldId="269"/>
            <ac:grpSpMk id="69" creationId="{00000000-0000-0000-0000-000000000000}"/>
          </ac:grpSpMkLst>
        </pc:grpChg>
        <pc:grpChg chg="del">
          <ac:chgData name="Trang Ha" userId="270efafb50020bd6" providerId="LiveId" clId="{AC61ED5E-8A16-4C08-846C-9728B6A9BC8B}" dt="2022-07-28T20:27:24.557" v="536" actId="478"/>
          <ac:grpSpMkLst>
            <pc:docMk/>
            <pc:sldMk cId="760357555" sldId="269"/>
            <ac:grpSpMk id="75" creationId="{00000000-0000-0000-0000-000000000000}"/>
          </ac:grpSpMkLst>
        </pc:grpChg>
        <pc:picChg chg="add mod">
          <ac:chgData name="Trang Ha" userId="270efafb50020bd6" providerId="LiveId" clId="{AC61ED5E-8A16-4C08-846C-9728B6A9BC8B}" dt="2022-07-28T20:27:54.816" v="566" actId="1076"/>
          <ac:picMkLst>
            <pc:docMk/>
            <pc:sldMk cId="760357555" sldId="269"/>
            <ac:picMk id="11" creationId="{85E609FC-0A09-49A2-551A-9A0A31754A6A}"/>
          </ac:picMkLst>
        </pc:picChg>
        <pc:picChg chg="add mod">
          <ac:chgData name="Trang Ha" userId="270efafb50020bd6" providerId="LiveId" clId="{AC61ED5E-8A16-4C08-846C-9728B6A9BC8B}" dt="2022-07-28T20:28:28.444" v="568" actId="1076"/>
          <ac:picMkLst>
            <pc:docMk/>
            <pc:sldMk cId="760357555" sldId="269"/>
            <ac:picMk id="14" creationId="{2E8A2ACC-FA99-5FF2-0CDC-D7DCA7754BF4}"/>
          </ac:picMkLst>
        </pc:picChg>
        <pc:picChg chg="add mod">
          <ac:chgData name="Trang Ha" userId="270efafb50020bd6" providerId="LiveId" clId="{AC61ED5E-8A16-4C08-846C-9728B6A9BC8B}" dt="2022-07-28T20:34:45.703" v="595" actId="1076"/>
          <ac:picMkLst>
            <pc:docMk/>
            <pc:sldMk cId="760357555" sldId="269"/>
            <ac:picMk id="17" creationId="{EF05806E-ABD2-D9A7-481E-882A7DFF535E}"/>
          </ac:picMkLst>
        </pc:picChg>
        <pc:picChg chg="add mod">
          <ac:chgData name="Trang Ha" userId="270efafb50020bd6" providerId="LiveId" clId="{AC61ED5E-8A16-4C08-846C-9728B6A9BC8B}" dt="2022-07-28T20:39:35.205" v="617" actId="14100"/>
          <ac:picMkLst>
            <pc:docMk/>
            <pc:sldMk cId="760357555" sldId="269"/>
            <ac:picMk id="19" creationId="{5E66FFD3-1858-01B9-05AA-692D7B16596D}"/>
          </ac:picMkLst>
        </pc:picChg>
        <pc:picChg chg="add del mod">
          <ac:chgData name="Trang Ha" userId="270efafb50020bd6" providerId="LiveId" clId="{AC61ED5E-8A16-4C08-846C-9728B6A9BC8B}" dt="2022-07-28T20:41:37.661" v="623" actId="478"/>
          <ac:picMkLst>
            <pc:docMk/>
            <pc:sldMk cId="760357555" sldId="269"/>
            <ac:picMk id="21" creationId="{032C7055-1738-1FEA-1F29-A38834E5EB4C}"/>
          </ac:picMkLst>
        </pc:picChg>
        <pc:picChg chg="add mod">
          <ac:chgData name="Trang Ha" userId="270efafb50020bd6" providerId="LiveId" clId="{AC61ED5E-8A16-4C08-846C-9728B6A9BC8B}" dt="2022-07-28T20:41:51.227" v="626" actId="1076"/>
          <ac:picMkLst>
            <pc:docMk/>
            <pc:sldMk cId="760357555" sldId="269"/>
            <ac:picMk id="23" creationId="{96073B89-68FA-0BBB-00F5-A512F5C2A9B2}"/>
          </ac:picMkLst>
        </pc:picChg>
        <pc:picChg chg="del">
          <ac:chgData name="Trang Ha" userId="270efafb50020bd6" providerId="LiveId" clId="{AC61ED5E-8A16-4C08-846C-9728B6A9BC8B}" dt="2022-07-28T20:27:26.794" v="537" actId="478"/>
          <ac:picMkLst>
            <pc:docMk/>
            <pc:sldMk cId="760357555" sldId="269"/>
            <ac:picMk id="2050" creationId="{00000000-0000-0000-0000-000000000000}"/>
          </ac:picMkLst>
        </pc:picChg>
        <pc:cxnChg chg="del">
          <ac:chgData name="Trang Ha" userId="270efafb50020bd6" providerId="LiveId" clId="{AC61ED5E-8A16-4C08-846C-9728B6A9BC8B}" dt="2022-07-28T20:27:24.557" v="536" actId="478"/>
          <ac:cxnSpMkLst>
            <pc:docMk/>
            <pc:sldMk cId="760357555" sldId="269"/>
            <ac:cxnSpMk id="10" creationId="{00000000-0000-0000-0000-000000000000}"/>
          </ac:cxnSpMkLst>
        </pc:cxnChg>
      </pc:sldChg>
      <pc:sldChg chg="del">
        <pc:chgData name="Trang Ha" userId="270efafb50020bd6" providerId="LiveId" clId="{AC61ED5E-8A16-4C08-846C-9728B6A9BC8B}" dt="2022-07-28T21:23:57.284" v="832" actId="2696"/>
        <pc:sldMkLst>
          <pc:docMk/>
          <pc:sldMk cId="118605239" sldId="270"/>
        </pc:sldMkLst>
      </pc:sldChg>
      <pc:sldChg chg="addSp delSp modSp add mod delAnim">
        <pc:chgData name="Trang Ha" userId="270efafb50020bd6" providerId="LiveId" clId="{AC61ED5E-8A16-4C08-846C-9728B6A9BC8B}" dt="2022-07-28T20:48:55.895" v="659" actId="1076"/>
        <pc:sldMkLst>
          <pc:docMk/>
          <pc:sldMk cId="1483196300" sldId="271"/>
        </pc:sldMkLst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15" creationId="{282E97F5-E931-3E45-9877-928C115044B5}"/>
          </ac:spMkLst>
        </pc:spChg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56" creationId="{749CF958-6374-8C80-88D0-1917FF07D16A}"/>
          </ac:spMkLst>
        </pc:spChg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57" creationId="{7E7CA0FF-A7ED-47A4-BFBF-553B6F5828D2}"/>
          </ac:spMkLst>
        </pc:spChg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58" creationId="{E7A9EC89-D030-9230-F192-286873EB8EFA}"/>
          </ac:spMkLst>
        </pc:spChg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59" creationId="{B2F8EA96-A566-4146-426B-44EAC91C3D2C}"/>
          </ac:spMkLst>
        </pc:spChg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60" creationId="{6F32B410-1E11-0059-A85F-6144CE369647}"/>
          </ac:spMkLst>
        </pc:spChg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61" creationId="{FB0553A9-2248-A87B-7C2D-CDDA38085608}"/>
          </ac:spMkLst>
        </pc:spChg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62" creationId="{AFCD0838-1D63-29D8-A327-3A6A3648712B}"/>
          </ac:spMkLst>
        </pc:spChg>
        <pc:picChg chg="add mod">
          <ac:chgData name="Trang Ha" userId="270efafb50020bd6" providerId="LiveId" clId="{AC61ED5E-8A16-4C08-846C-9728B6A9BC8B}" dt="2022-07-28T20:48:12.877" v="655" actId="14100"/>
          <ac:picMkLst>
            <pc:docMk/>
            <pc:sldMk cId="1483196300" sldId="271"/>
            <ac:picMk id="9" creationId="{52304432-311C-E5EF-8CD0-BD5BEA37B8A1}"/>
          </ac:picMkLst>
        </pc:picChg>
        <pc:picChg chg="del">
          <ac:chgData name="Trang Ha" userId="270efafb50020bd6" providerId="LiveId" clId="{AC61ED5E-8A16-4C08-846C-9728B6A9BC8B}" dt="2022-07-28T20:47:58.769" v="652" actId="478"/>
          <ac:picMkLst>
            <pc:docMk/>
            <pc:sldMk cId="1483196300" sldId="271"/>
            <ac:picMk id="11" creationId="{85E609FC-0A09-49A2-551A-9A0A31754A6A}"/>
          </ac:picMkLst>
        </pc:picChg>
        <pc:picChg chg="add mod">
          <ac:chgData name="Trang Ha" userId="270efafb50020bd6" providerId="LiveId" clId="{AC61ED5E-8A16-4C08-846C-9728B6A9BC8B}" dt="2022-07-28T20:48:55.895" v="659" actId="1076"/>
          <ac:picMkLst>
            <pc:docMk/>
            <pc:sldMk cId="1483196300" sldId="271"/>
            <ac:picMk id="12" creationId="{F60B17A0-8C21-3B3A-E49D-41811E5EFD2B}"/>
          </ac:picMkLst>
        </pc:picChg>
        <pc:picChg chg="del">
          <ac:chgData name="Trang Ha" userId="270efafb50020bd6" providerId="LiveId" clId="{AC61ED5E-8A16-4C08-846C-9728B6A9BC8B}" dt="2022-07-28T20:47:58.769" v="652" actId="478"/>
          <ac:picMkLst>
            <pc:docMk/>
            <pc:sldMk cId="1483196300" sldId="271"/>
            <ac:picMk id="14" creationId="{2E8A2ACC-FA99-5FF2-0CDC-D7DCA7754BF4}"/>
          </ac:picMkLst>
        </pc:picChg>
        <pc:picChg chg="del">
          <ac:chgData name="Trang Ha" userId="270efafb50020bd6" providerId="LiveId" clId="{AC61ED5E-8A16-4C08-846C-9728B6A9BC8B}" dt="2022-07-28T20:47:58.769" v="652" actId="478"/>
          <ac:picMkLst>
            <pc:docMk/>
            <pc:sldMk cId="1483196300" sldId="271"/>
            <ac:picMk id="17" creationId="{EF05806E-ABD2-D9A7-481E-882A7DFF535E}"/>
          </ac:picMkLst>
        </pc:picChg>
        <pc:picChg chg="del">
          <ac:chgData name="Trang Ha" userId="270efafb50020bd6" providerId="LiveId" clId="{AC61ED5E-8A16-4C08-846C-9728B6A9BC8B}" dt="2022-07-28T20:47:58.769" v="652" actId="478"/>
          <ac:picMkLst>
            <pc:docMk/>
            <pc:sldMk cId="1483196300" sldId="271"/>
            <ac:picMk id="19" creationId="{5E66FFD3-1858-01B9-05AA-692D7B16596D}"/>
          </ac:picMkLst>
        </pc:picChg>
        <pc:picChg chg="del">
          <ac:chgData name="Trang Ha" userId="270efafb50020bd6" providerId="LiveId" clId="{AC61ED5E-8A16-4C08-846C-9728B6A9BC8B}" dt="2022-07-28T20:47:58.769" v="652" actId="478"/>
          <ac:picMkLst>
            <pc:docMk/>
            <pc:sldMk cId="1483196300" sldId="271"/>
            <ac:picMk id="23" creationId="{96073B89-68FA-0BBB-00F5-A512F5C2A9B2}"/>
          </ac:picMkLst>
        </pc:picChg>
      </pc:sldChg>
      <pc:sldChg chg="addSp delSp modSp add mod modAnim">
        <pc:chgData name="Trang Ha" userId="270efafb50020bd6" providerId="LiveId" clId="{AC61ED5E-8A16-4C08-846C-9728B6A9BC8B}" dt="2022-07-28T21:05:18.619" v="729" actId="14100"/>
        <pc:sldMkLst>
          <pc:docMk/>
          <pc:sldMk cId="54883770" sldId="272"/>
        </pc:sldMkLst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18" creationId="{78CEC830-7D94-C95A-5C52-0D40F71DAA62}"/>
          </ac:spMkLst>
        </pc:spChg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19" creationId="{FABB9049-EEE5-1307-134E-96A4EC79BCCF}"/>
          </ac:spMkLst>
        </pc:spChg>
        <pc:spChg chg="add mod">
          <ac:chgData name="Trang Ha" userId="270efafb50020bd6" providerId="LiveId" clId="{AC61ED5E-8A16-4C08-846C-9728B6A9BC8B}" dt="2022-07-28T20:57:27.137" v="697" actId="571"/>
          <ac:spMkLst>
            <pc:docMk/>
            <pc:sldMk cId="54883770" sldId="272"/>
            <ac:spMk id="21" creationId="{402A165A-8AA9-7FAF-FC64-5597261EE1F5}"/>
          </ac:spMkLst>
        </pc:spChg>
        <pc:spChg chg="add mod">
          <ac:chgData name="Trang Ha" userId="270efafb50020bd6" providerId="LiveId" clId="{AC61ED5E-8A16-4C08-846C-9728B6A9BC8B}" dt="2022-07-28T20:57:27.137" v="697" actId="571"/>
          <ac:spMkLst>
            <pc:docMk/>
            <pc:sldMk cId="54883770" sldId="272"/>
            <ac:spMk id="22" creationId="{31B89B4F-FDD9-28FC-C285-95197BC2D381}"/>
          </ac:spMkLst>
        </pc:spChg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23" creationId="{70004671-18A8-6699-4E9C-F5565E71E806}"/>
          </ac:spMkLst>
        </pc:spChg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24" creationId="{6B5ADE37-2108-D544-0618-9E46B26DE881}"/>
          </ac:spMkLst>
        </pc:spChg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25" creationId="{A4911D87-33ED-7AE4-54CC-2DD5640A242D}"/>
          </ac:spMkLst>
        </pc:spChg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26" creationId="{5B970947-3AC3-696B-8884-A6C7C5225558}"/>
          </ac:spMkLst>
        </pc:spChg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27" creationId="{3497DF3D-FC91-DC0B-1E60-5C0198D3786A}"/>
          </ac:spMkLst>
        </pc:spChg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28" creationId="{0C2ED3B9-9F78-3108-65CC-1604E63BAE2B}"/>
          </ac:spMkLst>
        </pc:spChg>
        <pc:picChg chg="del mod modCrop">
          <ac:chgData name="Trang Ha" userId="270efafb50020bd6" providerId="LiveId" clId="{AC61ED5E-8A16-4C08-846C-9728B6A9BC8B}" dt="2022-07-28T20:52:54.407" v="665" actId="478"/>
          <ac:picMkLst>
            <pc:docMk/>
            <pc:sldMk cId="54883770" sldId="272"/>
            <ac:picMk id="9" creationId="{52304432-311C-E5EF-8CD0-BD5BEA37B8A1}"/>
          </ac:picMkLst>
        </pc:picChg>
        <pc:picChg chg="add mod">
          <ac:chgData name="Trang Ha" userId="270efafb50020bd6" providerId="LiveId" clId="{AC61ED5E-8A16-4C08-846C-9728B6A9BC8B}" dt="2022-07-28T21:05:18.619" v="729" actId="14100"/>
          <ac:picMkLst>
            <pc:docMk/>
            <pc:sldMk cId="54883770" sldId="272"/>
            <ac:picMk id="10" creationId="{5E15DBD1-BD97-7BBF-85AF-37898D7945D5}"/>
          </ac:picMkLst>
        </pc:picChg>
        <pc:picChg chg="del">
          <ac:chgData name="Trang Ha" userId="270efafb50020bd6" providerId="LiveId" clId="{AC61ED5E-8A16-4C08-846C-9728B6A9BC8B}" dt="2022-07-28T20:50:02.753" v="661" actId="478"/>
          <ac:picMkLst>
            <pc:docMk/>
            <pc:sldMk cId="54883770" sldId="272"/>
            <ac:picMk id="12" creationId="{F60B17A0-8C21-3B3A-E49D-41811E5EFD2B}"/>
          </ac:picMkLst>
        </pc:picChg>
        <pc:picChg chg="add mod">
          <ac:chgData name="Trang Ha" userId="270efafb50020bd6" providerId="LiveId" clId="{AC61ED5E-8A16-4C08-846C-9728B6A9BC8B}" dt="2022-07-28T20:53:08.446" v="669" actId="1076"/>
          <ac:picMkLst>
            <pc:docMk/>
            <pc:sldMk cId="54883770" sldId="272"/>
            <ac:picMk id="13" creationId="{9C758320-8C2D-E691-9A00-F179E8A995DD}"/>
          </ac:picMkLst>
        </pc:picChg>
        <pc:picChg chg="add mod">
          <ac:chgData name="Trang Ha" userId="270efafb50020bd6" providerId="LiveId" clId="{AC61ED5E-8A16-4C08-846C-9728B6A9BC8B}" dt="2022-07-28T20:55:26.827" v="680" actId="1076"/>
          <ac:picMkLst>
            <pc:docMk/>
            <pc:sldMk cId="54883770" sldId="272"/>
            <ac:picMk id="15" creationId="{9A886F0C-7F0B-2B56-D3CF-A13CCDDC25F3}"/>
          </ac:picMkLst>
        </pc:picChg>
        <pc:picChg chg="add mod">
          <ac:chgData name="Trang Ha" userId="270efafb50020bd6" providerId="LiveId" clId="{AC61ED5E-8A16-4C08-846C-9728B6A9BC8B}" dt="2022-07-28T21:03:22.794" v="719" actId="1076"/>
          <ac:picMkLst>
            <pc:docMk/>
            <pc:sldMk cId="54883770" sldId="272"/>
            <ac:picMk id="17" creationId="{7C75EC47-ACD0-AAF2-BB57-E095FD7D4114}"/>
          </ac:picMkLst>
        </pc:picChg>
        <pc:picChg chg="add mod">
          <ac:chgData name="Trang Ha" userId="270efafb50020bd6" providerId="LiveId" clId="{AC61ED5E-8A16-4C08-846C-9728B6A9BC8B}" dt="2022-07-28T20:57:27.137" v="697" actId="571"/>
          <ac:picMkLst>
            <pc:docMk/>
            <pc:sldMk cId="54883770" sldId="272"/>
            <ac:picMk id="20" creationId="{43511ABE-4A10-48D0-8F5E-CD3398A04223}"/>
          </ac:picMkLst>
        </pc:picChg>
        <pc:picChg chg="add mod">
          <ac:chgData name="Trang Ha" userId="270efafb50020bd6" providerId="LiveId" clId="{AC61ED5E-8A16-4C08-846C-9728B6A9BC8B}" dt="2022-07-28T21:03:38.141" v="723" actId="1076"/>
          <ac:picMkLst>
            <pc:docMk/>
            <pc:sldMk cId="54883770" sldId="272"/>
            <ac:picMk id="30" creationId="{CDD18BEC-ECE2-55CD-78B3-64F22338E191}"/>
          </ac:picMkLst>
        </pc:picChg>
      </pc:sldChg>
      <pc:sldChg chg="addSp delSp modSp add del mod delAnim modAnim">
        <pc:chgData name="Trang Ha" userId="270efafb50020bd6" providerId="LiveId" clId="{AC61ED5E-8A16-4C08-846C-9728B6A9BC8B}" dt="2022-07-28T21:41:42.239" v="940" actId="2696"/>
        <pc:sldMkLst>
          <pc:docMk/>
          <pc:sldMk cId="683628750" sldId="273"/>
        </pc:sldMkLst>
        <pc:spChg chg="add mod">
          <ac:chgData name="Trang Ha" userId="270efafb50020bd6" providerId="LiveId" clId="{AC61ED5E-8A16-4C08-846C-9728B6A9BC8B}" dt="2022-07-28T21:24:34.012" v="834" actId="207"/>
          <ac:spMkLst>
            <pc:docMk/>
            <pc:sldMk cId="683628750" sldId="273"/>
            <ac:spMk id="14" creationId="{7D3E1DEE-CA96-4FAC-C14C-BA7328D088AF}"/>
          </ac:spMkLst>
        </pc:spChg>
        <pc:spChg chg="add del mod">
          <ac:chgData name="Trang Ha" userId="270efafb50020bd6" providerId="LiveId" clId="{AC61ED5E-8A16-4C08-846C-9728B6A9BC8B}" dt="2022-07-28T21:24:01.553" v="833" actId="478"/>
          <ac:spMkLst>
            <pc:docMk/>
            <pc:sldMk cId="683628750" sldId="273"/>
            <ac:spMk id="16" creationId="{7062C781-D92E-3E1C-BA22-98C908268B6B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18" creationId="{78CEC830-7D94-C95A-5C52-0D40F71DAA62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19" creationId="{FABB9049-EEE5-1307-134E-96A4EC79BCCF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23" creationId="{70004671-18A8-6699-4E9C-F5565E71E806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24" creationId="{6B5ADE37-2108-D544-0618-9E46B26DE881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25" creationId="{A4911D87-33ED-7AE4-54CC-2DD5640A242D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26" creationId="{5B970947-3AC3-696B-8884-A6C7C5225558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27" creationId="{3497DF3D-FC91-DC0B-1E60-5C0198D3786A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28" creationId="{0C2ED3B9-9F78-3108-65CC-1604E63BAE2B}"/>
          </ac:spMkLst>
        </pc:spChg>
        <pc:spChg chg="add mod">
          <ac:chgData name="Trang Ha" userId="270efafb50020bd6" providerId="LiveId" clId="{AC61ED5E-8A16-4C08-846C-9728B6A9BC8B}" dt="2022-07-28T21:24:44.377" v="835" actId="207"/>
          <ac:spMkLst>
            <pc:docMk/>
            <pc:sldMk cId="683628750" sldId="273"/>
            <ac:spMk id="29" creationId="{4696E860-4B4A-9B60-578A-4FEBE5CB9888}"/>
          </ac:spMkLst>
        </pc:spChg>
        <pc:spChg chg="add mod">
          <ac:chgData name="Trang Ha" userId="270efafb50020bd6" providerId="LiveId" clId="{AC61ED5E-8A16-4C08-846C-9728B6A9BC8B}" dt="2022-07-28T21:14:07.146" v="776" actId="571"/>
          <ac:spMkLst>
            <pc:docMk/>
            <pc:sldMk cId="683628750" sldId="273"/>
            <ac:spMk id="31" creationId="{E3B92401-026B-7F9E-6AED-8502B8C68828}"/>
          </ac:spMkLst>
        </pc:spChg>
        <pc:spChg chg="add mod">
          <ac:chgData name="Trang Ha" userId="270efafb50020bd6" providerId="LiveId" clId="{AC61ED5E-8A16-4C08-846C-9728B6A9BC8B}" dt="2022-07-28T21:14:07.146" v="776" actId="571"/>
          <ac:spMkLst>
            <pc:docMk/>
            <pc:sldMk cId="683628750" sldId="273"/>
            <ac:spMk id="32" creationId="{A232F369-A713-356D-0111-C114DC3D4C24}"/>
          </ac:spMkLst>
        </pc:spChg>
        <pc:spChg chg="add mod">
          <ac:chgData name="Trang Ha" userId="270efafb50020bd6" providerId="LiveId" clId="{AC61ED5E-8A16-4C08-846C-9728B6A9BC8B}" dt="2022-07-28T21:25:13.252" v="838" actId="207"/>
          <ac:spMkLst>
            <pc:docMk/>
            <pc:sldMk cId="683628750" sldId="273"/>
            <ac:spMk id="33" creationId="{426A09B1-5959-4B61-058B-79EDAD870A1C}"/>
          </ac:spMkLst>
        </pc:spChg>
        <pc:spChg chg="add mod">
          <ac:chgData name="Trang Ha" userId="270efafb50020bd6" providerId="LiveId" clId="{AC61ED5E-8A16-4C08-846C-9728B6A9BC8B}" dt="2022-07-28T21:24:59.294" v="836" actId="207"/>
          <ac:spMkLst>
            <pc:docMk/>
            <pc:sldMk cId="683628750" sldId="273"/>
            <ac:spMk id="34" creationId="{DB313FFF-C1C2-98FD-3EA1-DC778870824C}"/>
          </ac:spMkLst>
        </pc:spChg>
        <pc:spChg chg="add mod">
          <ac:chgData name="Trang Ha" userId="270efafb50020bd6" providerId="LiveId" clId="{AC61ED5E-8A16-4C08-846C-9728B6A9BC8B}" dt="2022-07-28T21:25:21.324" v="839" actId="207"/>
          <ac:spMkLst>
            <pc:docMk/>
            <pc:sldMk cId="683628750" sldId="273"/>
            <ac:spMk id="35" creationId="{D27629B4-8E69-6A38-4224-67CA7ED7C486}"/>
          </ac:spMkLst>
        </pc:spChg>
        <pc:picChg chg="add mod">
          <ac:chgData name="Trang Ha" userId="270efafb50020bd6" providerId="LiveId" clId="{AC61ED5E-8A16-4C08-846C-9728B6A9BC8B}" dt="2022-07-28T21:20:17.042" v="815" actId="1076"/>
          <ac:picMkLst>
            <pc:docMk/>
            <pc:sldMk cId="683628750" sldId="273"/>
            <ac:picMk id="9" creationId="{FB762701-306D-C70D-A1FE-9F284633739E}"/>
          </ac:picMkLst>
        </pc:picChg>
        <pc:picChg chg="del">
          <ac:chgData name="Trang Ha" userId="270efafb50020bd6" providerId="LiveId" clId="{AC61ED5E-8A16-4C08-846C-9728B6A9BC8B}" dt="2022-07-28T21:05:10.052" v="727" actId="478"/>
          <ac:picMkLst>
            <pc:docMk/>
            <pc:sldMk cId="683628750" sldId="273"/>
            <ac:picMk id="10" creationId="{5E15DBD1-BD97-7BBF-85AF-37898D7945D5}"/>
          </ac:picMkLst>
        </pc:picChg>
        <pc:picChg chg="add mod">
          <ac:chgData name="Trang Ha" userId="270efafb50020bd6" providerId="LiveId" clId="{AC61ED5E-8A16-4C08-846C-9728B6A9BC8B}" dt="2022-07-28T21:19:37.341" v="812" actId="1076"/>
          <ac:picMkLst>
            <pc:docMk/>
            <pc:sldMk cId="683628750" sldId="273"/>
            <ac:picMk id="12" creationId="{42798386-B1F4-76DD-E792-BFB88F552F7C}"/>
          </ac:picMkLst>
        </pc:picChg>
        <pc:picChg chg="del">
          <ac:chgData name="Trang Ha" userId="270efafb50020bd6" providerId="LiveId" clId="{AC61ED5E-8A16-4C08-846C-9728B6A9BC8B}" dt="2022-07-28T21:05:10.052" v="727" actId="478"/>
          <ac:picMkLst>
            <pc:docMk/>
            <pc:sldMk cId="683628750" sldId="273"/>
            <ac:picMk id="13" creationId="{9C758320-8C2D-E691-9A00-F179E8A995DD}"/>
          </ac:picMkLst>
        </pc:picChg>
        <pc:picChg chg="del">
          <ac:chgData name="Trang Ha" userId="270efafb50020bd6" providerId="LiveId" clId="{AC61ED5E-8A16-4C08-846C-9728B6A9BC8B}" dt="2022-07-28T21:05:10.052" v="727" actId="478"/>
          <ac:picMkLst>
            <pc:docMk/>
            <pc:sldMk cId="683628750" sldId="273"/>
            <ac:picMk id="15" creationId="{9A886F0C-7F0B-2B56-D3CF-A13CCDDC25F3}"/>
          </ac:picMkLst>
        </pc:picChg>
        <pc:picChg chg="del">
          <ac:chgData name="Trang Ha" userId="270efafb50020bd6" providerId="LiveId" clId="{AC61ED5E-8A16-4C08-846C-9728B6A9BC8B}" dt="2022-07-28T21:05:10.052" v="727" actId="478"/>
          <ac:picMkLst>
            <pc:docMk/>
            <pc:sldMk cId="683628750" sldId="273"/>
            <ac:picMk id="17" creationId="{7C75EC47-ACD0-AAF2-BB57-E095FD7D4114}"/>
          </ac:picMkLst>
        </pc:picChg>
        <pc:picChg chg="del">
          <ac:chgData name="Trang Ha" userId="270efafb50020bd6" providerId="LiveId" clId="{AC61ED5E-8A16-4C08-846C-9728B6A9BC8B}" dt="2022-07-28T21:05:10.052" v="727" actId="478"/>
          <ac:picMkLst>
            <pc:docMk/>
            <pc:sldMk cId="683628750" sldId="273"/>
            <ac:picMk id="30" creationId="{CDD18BEC-ECE2-55CD-78B3-64F22338E191}"/>
          </ac:picMkLst>
        </pc:picChg>
      </pc:sldChg>
      <pc:sldChg chg="addSp delSp modSp add mod modAnim">
        <pc:chgData name="Trang Ha" userId="270efafb50020bd6" providerId="LiveId" clId="{AC61ED5E-8A16-4C08-846C-9728B6A9BC8B}" dt="2022-07-28T21:41:07.309" v="939"/>
        <pc:sldMkLst>
          <pc:docMk/>
          <pc:sldMk cId="2306329957" sldId="274"/>
        </pc:sldMkLst>
        <pc:spChg chg="add del mod">
          <ac:chgData name="Trang Ha" userId="270efafb50020bd6" providerId="LiveId" clId="{AC61ED5E-8A16-4C08-846C-9728B6A9BC8B}" dt="2022-07-28T21:30:26.291" v="846" actId="478"/>
          <ac:spMkLst>
            <pc:docMk/>
            <pc:sldMk cId="2306329957" sldId="274"/>
            <ac:spMk id="8" creationId="{838BE6AE-42C9-97A6-DE4D-830A26FFF2CD}"/>
          </ac:spMkLst>
        </pc:spChg>
        <pc:spChg chg="add del mod">
          <ac:chgData name="Trang Ha" userId="270efafb50020bd6" providerId="LiveId" clId="{AC61ED5E-8A16-4C08-846C-9728B6A9BC8B}" dt="2022-07-28T21:32:32.545" v="866" actId="478"/>
          <ac:spMkLst>
            <pc:docMk/>
            <pc:sldMk cId="2306329957" sldId="274"/>
            <ac:spMk id="10" creationId="{162E6B63-88A4-CB13-C7A6-5B48A3B8E0D1}"/>
          </ac:spMkLst>
        </pc:spChg>
        <pc:spChg chg="add del">
          <ac:chgData name="Trang Ha" userId="270efafb50020bd6" providerId="LiveId" clId="{AC61ED5E-8A16-4C08-846C-9728B6A9BC8B}" dt="2022-07-28T21:35:37.272" v="888"/>
          <ac:spMkLst>
            <pc:docMk/>
            <pc:sldMk cId="2306329957" sldId="274"/>
            <ac:spMk id="11" creationId="{DC3476DD-4E9E-85D7-2764-ADF7CD96F5E6}"/>
          </ac:spMkLst>
        </pc:spChg>
        <pc:spChg chg="add del mod">
          <ac:chgData name="Trang Ha" userId="270efafb50020bd6" providerId="LiveId" clId="{AC61ED5E-8A16-4C08-846C-9728B6A9BC8B}" dt="2022-07-28T21:37:59.714" v="908"/>
          <ac:spMkLst>
            <pc:docMk/>
            <pc:sldMk cId="2306329957" sldId="274"/>
            <ac:spMk id="13" creationId="{AAB12CB9-31E4-D85E-480F-6FAAC460AB32}"/>
          </ac:spMkLst>
        </pc:spChg>
        <pc:spChg chg="add del mod">
          <ac:chgData name="Trang Ha" userId="270efafb50020bd6" providerId="LiveId" clId="{AC61ED5E-8A16-4C08-846C-9728B6A9BC8B}" dt="2022-07-28T21:32:34.285" v="867" actId="478"/>
          <ac:spMkLst>
            <pc:docMk/>
            <pc:sldMk cId="2306329957" sldId="274"/>
            <ac:spMk id="17" creationId="{F287B6A8-9708-2D57-43EE-31638F2791B4}"/>
          </ac:spMkLst>
        </pc:spChg>
        <pc:spChg chg="add del mod">
          <ac:chgData name="Trang Ha" userId="270efafb50020bd6" providerId="LiveId" clId="{AC61ED5E-8A16-4C08-846C-9728B6A9BC8B}" dt="2022-07-28T21:35:37.272" v="888"/>
          <ac:spMkLst>
            <pc:docMk/>
            <pc:sldMk cId="2306329957" sldId="274"/>
            <ac:spMk id="18" creationId="{50EA2253-4174-1098-5871-AE23BB9ED1A6}"/>
          </ac:spMkLst>
        </pc:spChg>
        <pc:spChg chg="add del mod">
          <ac:chgData name="Trang Ha" userId="270efafb50020bd6" providerId="LiveId" clId="{AC61ED5E-8A16-4C08-846C-9728B6A9BC8B}" dt="2022-07-28T21:33:09.907" v="881" actId="478"/>
          <ac:spMkLst>
            <pc:docMk/>
            <pc:sldMk cId="2306329957" sldId="274"/>
            <ac:spMk id="19" creationId="{958E6E2F-2DBD-2171-62DB-953E2393B4F3}"/>
          </ac:spMkLst>
        </pc:spChg>
        <pc:spChg chg="add del mod">
          <ac:chgData name="Trang Ha" userId="270efafb50020bd6" providerId="LiveId" clId="{AC61ED5E-8A16-4C08-846C-9728B6A9BC8B}" dt="2022-07-28T21:35:37.272" v="888"/>
          <ac:spMkLst>
            <pc:docMk/>
            <pc:sldMk cId="2306329957" sldId="274"/>
            <ac:spMk id="20" creationId="{C33FD0CD-84FF-F38C-2A4F-F251E9B39EB1}"/>
          </ac:spMkLst>
        </pc:spChg>
        <pc:spChg chg="add del mod">
          <ac:chgData name="Trang Ha" userId="270efafb50020bd6" providerId="LiveId" clId="{AC61ED5E-8A16-4C08-846C-9728B6A9BC8B}" dt="2022-07-28T21:35:37.272" v="888"/>
          <ac:spMkLst>
            <pc:docMk/>
            <pc:sldMk cId="2306329957" sldId="274"/>
            <ac:spMk id="21" creationId="{96637B20-01E6-8D98-795F-EC2E5480F721}"/>
          </ac:spMkLst>
        </pc:spChg>
        <pc:spChg chg="add del mod">
          <ac:chgData name="Trang Ha" userId="270efafb50020bd6" providerId="LiveId" clId="{AC61ED5E-8A16-4C08-846C-9728B6A9BC8B}" dt="2022-07-28T21:35:37.272" v="888"/>
          <ac:spMkLst>
            <pc:docMk/>
            <pc:sldMk cId="2306329957" sldId="274"/>
            <ac:spMk id="22" creationId="{9FD6448E-3325-286C-C271-6D6CFA4F2A65}"/>
          </ac:spMkLst>
        </pc:spChg>
        <pc:spChg chg="add mod">
          <ac:chgData name="Trang Ha" userId="270efafb50020bd6" providerId="LiveId" clId="{AC61ED5E-8A16-4C08-846C-9728B6A9BC8B}" dt="2022-07-28T21:33:07.335" v="880" actId="571"/>
          <ac:spMkLst>
            <pc:docMk/>
            <pc:sldMk cId="2306329957" sldId="274"/>
            <ac:spMk id="23" creationId="{1D1757C2-BA8C-96C3-5FFD-4FEFF911E7A6}"/>
          </ac:spMkLst>
        </pc:spChg>
        <pc:spChg chg="add mod">
          <ac:chgData name="Trang Ha" userId="270efafb50020bd6" providerId="LiveId" clId="{AC61ED5E-8A16-4C08-846C-9728B6A9BC8B}" dt="2022-07-28T21:33:07.335" v="880" actId="571"/>
          <ac:spMkLst>
            <pc:docMk/>
            <pc:sldMk cId="2306329957" sldId="274"/>
            <ac:spMk id="24" creationId="{14B2FE34-146D-10E8-A847-4C151030A4CD}"/>
          </ac:spMkLst>
        </pc:spChg>
        <pc:spChg chg="add mod">
          <ac:chgData name="Trang Ha" userId="270efafb50020bd6" providerId="LiveId" clId="{AC61ED5E-8A16-4C08-846C-9728B6A9BC8B}" dt="2022-07-28T21:33:07.335" v="880" actId="571"/>
          <ac:spMkLst>
            <pc:docMk/>
            <pc:sldMk cId="2306329957" sldId="274"/>
            <ac:spMk id="25" creationId="{B3A1F440-85BD-3825-A4B1-26B3E9F4E81D}"/>
          </ac:spMkLst>
        </pc:spChg>
        <pc:spChg chg="add mod">
          <ac:chgData name="Trang Ha" userId="270efafb50020bd6" providerId="LiveId" clId="{AC61ED5E-8A16-4C08-846C-9728B6A9BC8B}" dt="2022-07-28T21:33:07.335" v="880" actId="571"/>
          <ac:spMkLst>
            <pc:docMk/>
            <pc:sldMk cId="2306329957" sldId="274"/>
            <ac:spMk id="26" creationId="{12D1893B-1CDA-6C8E-7018-1349167776E7}"/>
          </ac:spMkLst>
        </pc:spChg>
        <pc:spChg chg="add del mod">
          <ac:chgData name="Trang Ha" userId="270efafb50020bd6" providerId="LiveId" clId="{AC61ED5E-8A16-4C08-846C-9728B6A9BC8B}" dt="2022-07-28T21:35:37.272" v="888"/>
          <ac:spMkLst>
            <pc:docMk/>
            <pc:sldMk cId="2306329957" sldId="274"/>
            <ac:spMk id="27" creationId="{B5322B3C-A309-181E-395B-EE2EAA826669}"/>
          </ac:spMkLst>
        </pc:spChg>
        <pc:spChg chg="mod">
          <ac:chgData name="Trang Ha" userId="270efafb50020bd6" providerId="LiveId" clId="{AC61ED5E-8A16-4C08-846C-9728B6A9BC8B}" dt="2022-07-28T21:35:05.498" v="885"/>
          <ac:spMkLst>
            <pc:docMk/>
            <pc:sldMk cId="2306329957" sldId="274"/>
            <ac:spMk id="30" creationId="{BA2EDAD6-C6DF-E262-500F-F60D1C115A56}"/>
          </ac:spMkLst>
        </pc:spChg>
        <pc:spChg chg="mod">
          <ac:chgData name="Trang Ha" userId="270efafb50020bd6" providerId="LiveId" clId="{AC61ED5E-8A16-4C08-846C-9728B6A9BC8B}" dt="2022-07-28T21:35:32.764" v="887"/>
          <ac:spMkLst>
            <pc:docMk/>
            <pc:sldMk cId="2306329957" sldId="274"/>
            <ac:spMk id="31" creationId="{4434AAFE-AD1D-487E-0447-FC707CFA4B70}"/>
          </ac:spMkLst>
        </pc:spChg>
        <pc:spChg chg="del mod">
          <ac:chgData name="Trang Ha" userId="270efafb50020bd6" providerId="LiveId" clId="{AC61ED5E-8A16-4C08-846C-9728B6A9BC8B}" dt="2022-07-28T21:40:21.490" v="933" actId="478"/>
          <ac:spMkLst>
            <pc:docMk/>
            <pc:sldMk cId="2306329957" sldId="274"/>
            <ac:spMk id="32" creationId="{B3396DAB-32B3-5FC5-FF65-7B3E357D18F1}"/>
          </ac:spMkLst>
        </pc:spChg>
        <pc:spChg chg="mod">
          <ac:chgData name="Trang Ha" userId="270efafb50020bd6" providerId="LiveId" clId="{AC61ED5E-8A16-4C08-846C-9728B6A9BC8B}" dt="2022-07-28T21:40:30.718" v="934" actId="1076"/>
          <ac:spMkLst>
            <pc:docMk/>
            <pc:sldMk cId="2306329957" sldId="274"/>
            <ac:spMk id="33" creationId="{426A09B1-5959-4B61-058B-79EDAD870A1C}"/>
          </ac:spMkLst>
        </pc:spChg>
        <pc:spChg chg="mod">
          <ac:chgData name="Trang Ha" userId="270efafb50020bd6" providerId="LiveId" clId="{AC61ED5E-8A16-4C08-846C-9728B6A9BC8B}" dt="2022-07-28T21:31:36.817" v="853" actId="14100"/>
          <ac:spMkLst>
            <pc:docMk/>
            <pc:sldMk cId="2306329957" sldId="274"/>
            <ac:spMk id="35" creationId="{D27629B4-8E69-6A38-4224-67CA7ED7C486}"/>
          </ac:spMkLst>
        </pc:spChg>
        <pc:spChg chg="del mod">
          <ac:chgData name="Trang Ha" userId="270efafb50020bd6" providerId="LiveId" clId="{AC61ED5E-8A16-4C08-846C-9728B6A9BC8B}" dt="2022-07-28T21:40:19.888" v="932" actId="478"/>
          <ac:spMkLst>
            <pc:docMk/>
            <pc:sldMk cId="2306329957" sldId="274"/>
            <ac:spMk id="36" creationId="{34E6618A-C99C-8CE7-DFE5-D6B1F7572F4F}"/>
          </ac:spMkLst>
        </pc:spChg>
        <pc:spChg chg="del mod">
          <ac:chgData name="Trang Ha" userId="270efafb50020bd6" providerId="LiveId" clId="{AC61ED5E-8A16-4C08-846C-9728B6A9BC8B}" dt="2022-07-28T21:40:18.033" v="931" actId="478"/>
          <ac:spMkLst>
            <pc:docMk/>
            <pc:sldMk cId="2306329957" sldId="274"/>
            <ac:spMk id="37" creationId="{FF1018E4-AD78-20A4-DEC3-363CA85491AA}"/>
          </ac:spMkLst>
        </pc:spChg>
        <pc:spChg chg="del mod">
          <ac:chgData name="Trang Ha" userId="270efafb50020bd6" providerId="LiveId" clId="{AC61ED5E-8A16-4C08-846C-9728B6A9BC8B}" dt="2022-07-28T21:40:16.554" v="930" actId="478"/>
          <ac:spMkLst>
            <pc:docMk/>
            <pc:sldMk cId="2306329957" sldId="274"/>
            <ac:spMk id="38" creationId="{E7C3EE1B-DDA9-380F-8D07-115B2D55EFCD}"/>
          </ac:spMkLst>
        </pc:spChg>
        <pc:spChg chg="del mod">
          <ac:chgData name="Trang Ha" userId="270efafb50020bd6" providerId="LiveId" clId="{AC61ED5E-8A16-4C08-846C-9728B6A9BC8B}" dt="2022-07-28T21:40:14.750" v="929" actId="478"/>
          <ac:spMkLst>
            <pc:docMk/>
            <pc:sldMk cId="2306329957" sldId="274"/>
            <ac:spMk id="39" creationId="{A1524E4D-0EE7-2C35-57B4-DB2003C13847}"/>
          </ac:spMkLst>
        </pc:spChg>
        <pc:spChg chg="del mod">
          <ac:chgData name="Trang Ha" userId="270efafb50020bd6" providerId="LiveId" clId="{AC61ED5E-8A16-4C08-846C-9728B6A9BC8B}" dt="2022-07-28T21:35:49.486" v="890" actId="478"/>
          <ac:spMkLst>
            <pc:docMk/>
            <pc:sldMk cId="2306329957" sldId="274"/>
            <ac:spMk id="40" creationId="{9FB44A50-A84F-BC21-0CEB-7DEFF6D1B85B}"/>
          </ac:spMkLst>
        </pc:spChg>
        <pc:spChg chg="del mod">
          <ac:chgData name="Trang Ha" userId="270efafb50020bd6" providerId="LiveId" clId="{AC61ED5E-8A16-4C08-846C-9728B6A9BC8B}" dt="2022-07-28T21:35:59.389" v="891" actId="478"/>
          <ac:spMkLst>
            <pc:docMk/>
            <pc:sldMk cId="2306329957" sldId="274"/>
            <ac:spMk id="41" creationId="{47358379-6D11-D2B0-376A-47AB4805E711}"/>
          </ac:spMkLst>
        </pc:spChg>
        <pc:spChg chg="del mod">
          <ac:chgData name="Trang Ha" userId="270efafb50020bd6" providerId="LiveId" clId="{AC61ED5E-8A16-4C08-846C-9728B6A9BC8B}" dt="2022-07-28T21:36:01.427" v="892" actId="478"/>
          <ac:spMkLst>
            <pc:docMk/>
            <pc:sldMk cId="2306329957" sldId="274"/>
            <ac:spMk id="42" creationId="{34DB22A2-7C9E-9477-F428-709A9D584F18}"/>
          </ac:spMkLst>
        </pc:spChg>
        <pc:spChg chg="del mod">
          <ac:chgData name="Trang Ha" userId="270efafb50020bd6" providerId="LiveId" clId="{AC61ED5E-8A16-4C08-846C-9728B6A9BC8B}" dt="2022-07-28T21:36:03.181" v="893" actId="478"/>
          <ac:spMkLst>
            <pc:docMk/>
            <pc:sldMk cId="2306329957" sldId="274"/>
            <ac:spMk id="43" creationId="{997EF370-834C-7EE9-9A18-EFA0A99C99FF}"/>
          </ac:spMkLst>
        </pc:spChg>
        <pc:spChg chg="del mod">
          <ac:chgData name="Trang Ha" userId="270efafb50020bd6" providerId="LiveId" clId="{AC61ED5E-8A16-4C08-846C-9728B6A9BC8B}" dt="2022-07-28T21:36:05.067" v="894" actId="478"/>
          <ac:spMkLst>
            <pc:docMk/>
            <pc:sldMk cId="2306329957" sldId="274"/>
            <ac:spMk id="44" creationId="{9591570A-6B82-904A-8984-6404EB68CC3B}"/>
          </ac:spMkLst>
        </pc:spChg>
        <pc:spChg chg="del mod">
          <ac:chgData name="Trang Ha" userId="270efafb50020bd6" providerId="LiveId" clId="{AC61ED5E-8A16-4C08-846C-9728B6A9BC8B}" dt="2022-07-28T21:36:07.165" v="895" actId="478"/>
          <ac:spMkLst>
            <pc:docMk/>
            <pc:sldMk cId="2306329957" sldId="274"/>
            <ac:spMk id="45" creationId="{4ADDA920-5E44-D982-57A4-5A97083E4FD7}"/>
          </ac:spMkLst>
        </pc:spChg>
      </pc:sldChg>
      <pc:sldChg chg="new">
        <pc:chgData name="Trang Ha" userId="270efafb50020bd6" providerId="LiveId" clId="{AC61ED5E-8A16-4C08-846C-9728B6A9BC8B}" dt="2022-07-28T21:42:13.047" v="941" actId="680"/>
        <pc:sldMkLst>
          <pc:docMk/>
          <pc:sldMk cId="470630291" sldId="275"/>
        </pc:sldMkLst>
      </pc:sldChg>
    </pc:docChg>
  </pc:docChgLst>
  <pc:docChgLst>
    <pc:chgData name="Trang Ha" userId="270efafb50020bd6" providerId="LiveId" clId="{0FDF684C-52BC-48A8-AE86-E16721ADB83F}"/>
    <pc:docChg chg="undo custSel addSld delSld modSld">
      <pc:chgData name="Trang Ha" userId="270efafb50020bd6" providerId="LiveId" clId="{0FDF684C-52BC-48A8-AE86-E16721ADB83F}" dt="2022-07-29T09:30:25.654" v="1012" actId="1076"/>
      <pc:docMkLst>
        <pc:docMk/>
      </pc:docMkLst>
      <pc:sldChg chg="modSp mod">
        <pc:chgData name="Trang Ha" userId="270efafb50020bd6" providerId="LiveId" clId="{0FDF684C-52BC-48A8-AE86-E16721ADB83F}" dt="2022-07-29T05:04:57.107" v="14" actId="1076"/>
        <pc:sldMkLst>
          <pc:docMk/>
          <pc:sldMk cId="562573195" sldId="256"/>
        </pc:sldMkLst>
        <pc:spChg chg="mod">
          <ac:chgData name="Trang Ha" userId="270efafb50020bd6" providerId="LiveId" clId="{0FDF684C-52BC-48A8-AE86-E16721ADB83F}" dt="2022-07-29T05:04:53.547" v="13" actId="20577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0FDF684C-52BC-48A8-AE86-E16721ADB83F}" dt="2022-07-29T05:04:57.107" v="14" actId="1076"/>
          <ac:picMkLst>
            <pc:docMk/>
            <pc:sldMk cId="562573195" sldId="256"/>
            <ac:picMk id="12" creationId="{00000000-0000-0000-0000-000000000000}"/>
          </ac:picMkLst>
        </pc:picChg>
      </pc:sldChg>
      <pc:sldChg chg="addSp delSp modSp mod modAnim">
        <pc:chgData name="Trang Ha" userId="270efafb50020bd6" providerId="LiveId" clId="{0FDF684C-52BC-48A8-AE86-E16721ADB83F}" dt="2022-07-29T07:43:32.602" v="89"/>
        <pc:sldMkLst>
          <pc:docMk/>
          <pc:sldMk cId="2365650238" sldId="258"/>
        </pc:sldMkLst>
        <pc:spChg chg="mod">
          <ac:chgData name="Trang Ha" userId="270efafb50020bd6" providerId="LiveId" clId="{0FDF684C-52BC-48A8-AE86-E16721ADB83F}" dt="2022-07-29T05:08:09.278" v="42" actId="20577"/>
          <ac:spMkLst>
            <pc:docMk/>
            <pc:sldMk cId="2365650238" sldId="258"/>
            <ac:spMk id="7" creationId="{00000000-0000-0000-0000-000000000000}"/>
          </ac:spMkLst>
        </pc:spChg>
        <pc:spChg chg="add mod">
          <ac:chgData name="Trang Ha" userId="270efafb50020bd6" providerId="LiveId" clId="{0FDF684C-52BC-48A8-AE86-E16721ADB83F}" dt="2022-07-29T05:16:11.578" v="70" actId="2085"/>
          <ac:spMkLst>
            <pc:docMk/>
            <pc:sldMk cId="2365650238" sldId="258"/>
            <ac:spMk id="10" creationId="{A9D8AD52-7324-CE26-F542-6E30CC0F65DD}"/>
          </ac:spMkLst>
        </pc:spChg>
        <pc:spChg chg="add mod">
          <ac:chgData name="Trang Ha" userId="270efafb50020bd6" providerId="LiveId" clId="{0FDF684C-52BC-48A8-AE86-E16721ADB83F}" dt="2022-07-29T07:43:21.244" v="88" actId="2085"/>
          <ac:spMkLst>
            <pc:docMk/>
            <pc:sldMk cId="2365650238" sldId="258"/>
            <ac:spMk id="11" creationId="{C0AA5361-577F-689D-AF3A-7985B8D7D22F}"/>
          </ac:spMkLst>
        </pc:spChg>
        <pc:spChg chg="add mod">
          <ac:chgData name="Trang Ha" userId="270efafb50020bd6" providerId="LiveId" clId="{0FDF684C-52BC-48A8-AE86-E16721ADB83F}" dt="2022-07-29T05:16:11.578" v="70" actId="2085"/>
          <ac:spMkLst>
            <pc:docMk/>
            <pc:sldMk cId="2365650238" sldId="258"/>
            <ac:spMk id="18" creationId="{1B7E7644-0B85-3B0D-7802-02E3DD68C4F2}"/>
          </ac:spMkLst>
        </pc:spChg>
        <pc:spChg chg="add mod">
          <ac:chgData name="Trang Ha" userId="270efafb50020bd6" providerId="LiveId" clId="{0FDF684C-52BC-48A8-AE86-E16721ADB83F}" dt="2022-07-29T05:16:11.578" v="70" actId="2085"/>
          <ac:spMkLst>
            <pc:docMk/>
            <pc:sldMk cId="2365650238" sldId="258"/>
            <ac:spMk id="19" creationId="{4239F9DE-6DA9-680D-4328-D2A41C4F12B3}"/>
          </ac:spMkLst>
        </pc:spChg>
        <pc:picChg chg="add mod">
          <ac:chgData name="Trang Ha" userId="270efafb50020bd6" providerId="LiveId" clId="{0FDF684C-52BC-48A8-AE86-E16721ADB83F}" dt="2022-07-29T05:13:42.694" v="64" actId="1076"/>
          <ac:picMkLst>
            <pc:docMk/>
            <pc:sldMk cId="2365650238" sldId="258"/>
            <ac:picMk id="9" creationId="{03C6584F-FE9B-7A7B-EC48-962F01A6EC6E}"/>
          </ac:picMkLst>
        </pc:picChg>
        <pc:picChg chg="del">
          <ac:chgData name="Trang Ha" userId="270efafb50020bd6" providerId="LiveId" clId="{0FDF684C-52BC-48A8-AE86-E16721ADB83F}" dt="2022-07-29T05:08:16.625" v="45" actId="478"/>
          <ac:picMkLst>
            <pc:docMk/>
            <pc:sldMk cId="2365650238" sldId="258"/>
            <ac:picMk id="13" creationId="{E6DE4BED-3953-E01E-884E-805BFEBE4771}"/>
          </ac:picMkLst>
        </pc:picChg>
        <pc:picChg chg="del">
          <ac:chgData name="Trang Ha" userId="270efafb50020bd6" providerId="LiveId" clId="{0FDF684C-52BC-48A8-AE86-E16721ADB83F}" dt="2022-07-29T05:08:11.756" v="43" actId="478"/>
          <ac:picMkLst>
            <pc:docMk/>
            <pc:sldMk cId="2365650238" sldId="258"/>
            <ac:picMk id="15" creationId="{8FBAB5B6-6BC7-02F1-8ADB-94C01C983371}"/>
          </ac:picMkLst>
        </pc:picChg>
        <pc:picChg chg="del">
          <ac:chgData name="Trang Ha" userId="270efafb50020bd6" providerId="LiveId" clId="{0FDF684C-52BC-48A8-AE86-E16721ADB83F}" dt="2022-07-29T05:08:14.118" v="44" actId="478"/>
          <ac:picMkLst>
            <pc:docMk/>
            <pc:sldMk cId="2365650238" sldId="258"/>
            <ac:picMk id="57" creationId="{7E2D5600-9286-825B-473B-FE4D4690CAAB}"/>
          </ac:picMkLst>
        </pc:picChg>
      </pc:sldChg>
      <pc:sldChg chg="addSp delSp modSp mod delAnim modAnim">
        <pc:chgData name="Trang Ha" userId="270efafb50020bd6" providerId="LiveId" clId="{0FDF684C-52BC-48A8-AE86-E16721ADB83F}" dt="2022-07-29T09:30:25.654" v="1012" actId="1076"/>
        <pc:sldMkLst>
          <pc:docMk/>
          <pc:sldMk cId="1483196300" sldId="271"/>
        </pc:sldMkLst>
        <pc:spChg chg="mod">
          <ac:chgData name="Trang Ha" userId="270efafb50020bd6" providerId="LiveId" clId="{0FDF684C-52BC-48A8-AE86-E16721ADB83F}" dt="2022-07-29T09:29:10.851" v="992" actId="14100"/>
          <ac:spMkLst>
            <pc:docMk/>
            <pc:sldMk cId="1483196300" sldId="271"/>
            <ac:spMk id="10" creationId="{5680130B-6BA9-AC6D-85A1-BE0C5321E6F8}"/>
          </ac:spMkLst>
        </pc:spChg>
        <pc:spChg chg="add del mod">
          <ac:chgData name="Trang Ha" userId="270efafb50020bd6" providerId="LiveId" clId="{0FDF684C-52BC-48A8-AE86-E16721ADB83F}" dt="2022-07-29T08:20:11.041" v="765" actId="478"/>
          <ac:spMkLst>
            <pc:docMk/>
            <pc:sldMk cId="1483196300" sldId="271"/>
            <ac:spMk id="11" creationId="{816548D1-9F45-0332-BBC1-03E00FC3D852}"/>
          </ac:spMkLst>
        </pc:spChg>
        <pc:spChg chg="add mod">
          <ac:chgData name="Trang Ha" userId="270efafb50020bd6" providerId="LiveId" clId="{0FDF684C-52BC-48A8-AE86-E16721ADB83F}" dt="2022-07-29T09:28:42.436" v="989" actId="2711"/>
          <ac:spMkLst>
            <pc:docMk/>
            <pc:sldMk cId="1483196300" sldId="271"/>
            <ac:spMk id="12" creationId="{602E3314-C977-7888-5753-A47D64D226B5}"/>
          </ac:spMkLst>
        </pc:spChg>
        <pc:spChg chg="add mod">
          <ac:chgData name="Trang Ha" userId="270efafb50020bd6" providerId="LiveId" clId="{0FDF684C-52BC-48A8-AE86-E16721ADB83F}" dt="2022-07-29T09:28:42.436" v="989" actId="2711"/>
          <ac:spMkLst>
            <pc:docMk/>
            <pc:sldMk cId="1483196300" sldId="271"/>
            <ac:spMk id="13" creationId="{F542FCD9-2029-D9C6-BE51-D9D6F1552F9B}"/>
          </ac:spMkLst>
        </pc:spChg>
        <pc:spChg chg="add del mod">
          <ac:chgData name="Trang Ha" userId="270efafb50020bd6" providerId="LiveId" clId="{0FDF684C-52BC-48A8-AE86-E16721ADB83F}" dt="2022-07-29T08:16:51.232" v="637" actId="478"/>
          <ac:spMkLst>
            <pc:docMk/>
            <pc:sldMk cId="1483196300" sldId="271"/>
            <ac:spMk id="15" creationId="{09F703C1-A87A-5D10-D8B2-93184D947CCA}"/>
          </ac:spMkLst>
        </pc:spChg>
        <pc:spChg chg="del">
          <ac:chgData name="Trang Ha" userId="270efafb50020bd6" providerId="LiveId" clId="{0FDF684C-52BC-48A8-AE86-E16721ADB83F}" dt="2022-07-29T08:06:52.884" v="451" actId="478"/>
          <ac:spMkLst>
            <pc:docMk/>
            <pc:sldMk cId="1483196300" sldId="271"/>
            <ac:spMk id="17" creationId="{5EFB4FED-4662-37BC-CC91-A6D424F4A84F}"/>
          </ac:spMkLst>
        </pc:spChg>
        <pc:spChg chg="del">
          <ac:chgData name="Trang Ha" userId="270efafb50020bd6" providerId="LiveId" clId="{0FDF684C-52BC-48A8-AE86-E16721ADB83F}" dt="2022-07-29T08:06:52.884" v="451" actId="478"/>
          <ac:spMkLst>
            <pc:docMk/>
            <pc:sldMk cId="1483196300" sldId="271"/>
            <ac:spMk id="18" creationId="{6325927F-9433-01AA-35D5-F47E2C0979EA}"/>
          </ac:spMkLst>
        </pc:spChg>
        <pc:spChg chg="del">
          <ac:chgData name="Trang Ha" userId="270efafb50020bd6" providerId="LiveId" clId="{0FDF684C-52BC-48A8-AE86-E16721ADB83F}" dt="2022-07-29T08:06:52.884" v="451" actId="478"/>
          <ac:spMkLst>
            <pc:docMk/>
            <pc:sldMk cId="1483196300" sldId="271"/>
            <ac:spMk id="19" creationId="{482D5FB8-250A-0EE0-6C79-F69A553D521C}"/>
          </ac:spMkLst>
        </pc:spChg>
        <pc:spChg chg="add mod">
          <ac:chgData name="Trang Ha" userId="270efafb50020bd6" providerId="LiveId" clId="{0FDF684C-52BC-48A8-AE86-E16721ADB83F}" dt="2022-07-29T09:29:23.330" v="1000" actId="20577"/>
          <ac:spMkLst>
            <pc:docMk/>
            <pc:sldMk cId="1483196300" sldId="271"/>
            <ac:spMk id="21" creationId="{23EBC5B7-2AE9-211E-626F-0D9069472B2C}"/>
          </ac:spMkLst>
        </pc:spChg>
        <pc:spChg chg="add mod">
          <ac:chgData name="Trang Ha" userId="270efafb50020bd6" providerId="LiveId" clId="{0FDF684C-52BC-48A8-AE86-E16721ADB83F}" dt="2022-07-29T09:29:29.742" v="1002" actId="1038"/>
          <ac:spMkLst>
            <pc:docMk/>
            <pc:sldMk cId="1483196300" sldId="271"/>
            <ac:spMk id="22" creationId="{453F5DB8-B3F3-E2DB-4709-75E7D0F34DB2}"/>
          </ac:spMkLst>
        </pc:spChg>
        <pc:spChg chg="add mod">
          <ac:chgData name="Trang Ha" userId="270efafb50020bd6" providerId="LiveId" clId="{0FDF684C-52BC-48A8-AE86-E16721ADB83F}" dt="2022-07-29T09:29:29.742" v="1002" actId="1038"/>
          <ac:spMkLst>
            <pc:docMk/>
            <pc:sldMk cId="1483196300" sldId="271"/>
            <ac:spMk id="23" creationId="{33759DB6-9ED3-CDD1-EA05-51426CFDC540}"/>
          </ac:spMkLst>
        </pc:spChg>
        <pc:spChg chg="add del mod">
          <ac:chgData name="Trang Ha" userId="270efafb50020bd6" providerId="LiveId" clId="{0FDF684C-52BC-48A8-AE86-E16721ADB83F}" dt="2022-07-29T08:17:49.811" v="648" actId="478"/>
          <ac:spMkLst>
            <pc:docMk/>
            <pc:sldMk cId="1483196300" sldId="271"/>
            <ac:spMk id="24" creationId="{A694FEA2-4147-9A3B-9013-B4AEA6E601ED}"/>
          </ac:spMkLst>
        </pc:spChg>
        <pc:spChg chg="add mod">
          <ac:chgData name="Trang Ha" userId="270efafb50020bd6" providerId="LiveId" clId="{0FDF684C-52BC-48A8-AE86-E16721ADB83F}" dt="2022-07-29T09:28:42.436" v="989" actId="2711"/>
          <ac:spMkLst>
            <pc:docMk/>
            <pc:sldMk cId="1483196300" sldId="271"/>
            <ac:spMk id="25" creationId="{24C19289-6AC8-262C-0B33-6EC57D562039}"/>
          </ac:spMkLst>
        </pc:spChg>
        <pc:spChg chg="add mod">
          <ac:chgData name="Trang Ha" userId="270efafb50020bd6" providerId="LiveId" clId="{0FDF684C-52BC-48A8-AE86-E16721ADB83F}" dt="2022-07-29T09:28:42.436" v="989" actId="2711"/>
          <ac:spMkLst>
            <pc:docMk/>
            <pc:sldMk cId="1483196300" sldId="271"/>
            <ac:spMk id="26" creationId="{EC57847E-7F3F-B521-CB46-0A5CB4F7E91D}"/>
          </ac:spMkLst>
        </pc:spChg>
        <pc:spChg chg="add mod">
          <ac:chgData name="Trang Ha" userId="270efafb50020bd6" providerId="LiveId" clId="{0FDF684C-52BC-48A8-AE86-E16721ADB83F}" dt="2022-07-29T09:28:42.436" v="989" actId="2711"/>
          <ac:spMkLst>
            <pc:docMk/>
            <pc:sldMk cId="1483196300" sldId="271"/>
            <ac:spMk id="29" creationId="{6AB3B44E-E080-2912-AE99-206A49DA28A4}"/>
          </ac:spMkLst>
        </pc:spChg>
        <pc:spChg chg="add mod">
          <ac:chgData name="Trang Ha" userId="270efafb50020bd6" providerId="LiveId" clId="{0FDF684C-52BC-48A8-AE86-E16721ADB83F}" dt="2022-07-29T09:29:37.974" v="1003" actId="1076"/>
          <ac:spMkLst>
            <pc:docMk/>
            <pc:sldMk cId="1483196300" sldId="271"/>
            <ac:spMk id="30" creationId="{F8AB9165-9693-EB5A-16E0-5D39CBDA5FEA}"/>
          </ac:spMkLst>
        </pc:spChg>
        <pc:spChg chg="add mod">
          <ac:chgData name="Trang Ha" userId="270efafb50020bd6" providerId="LiveId" clId="{0FDF684C-52BC-48A8-AE86-E16721ADB83F}" dt="2022-07-29T09:29:45.753" v="1006" actId="1076"/>
          <ac:spMkLst>
            <pc:docMk/>
            <pc:sldMk cId="1483196300" sldId="271"/>
            <ac:spMk id="31" creationId="{BC4746CD-99B8-DA89-1CFD-EC02C38445B9}"/>
          </ac:spMkLst>
        </pc:spChg>
        <pc:spChg chg="add mod">
          <ac:chgData name="Trang Ha" userId="270efafb50020bd6" providerId="LiveId" clId="{0FDF684C-52BC-48A8-AE86-E16721ADB83F}" dt="2022-07-29T09:28:42.436" v="989" actId="2711"/>
          <ac:spMkLst>
            <pc:docMk/>
            <pc:sldMk cId="1483196300" sldId="271"/>
            <ac:spMk id="32" creationId="{3B317050-00EC-2CC1-CF5E-57E4A8EAA7ED}"/>
          </ac:spMkLst>
        </pc:spChg>
        <pc:spChg chg="add mod">
          <ac:chgData name="Trang Ha" userId="270efafb50020bd6" providerId="LiveId" clId="{0FDF684C-52BC-48A8-AE86-E16721ADB83F}" dt="2022-07-29T09:30:21.296" v="1011" actId="1076"/>
          <ac:spMkLst>
            <pc:docMk/>
            <pc:sldMk cId="1483196300" sldId="271"/>
            <ac:spMk id="33" creationId="{46B41519-9578-5B27-27DD-919656B47183}"/>
          </ac:spMkLst>
        </pc:spChg>
        <pc:spChg chg="add mod">
          <ac:chgData name="Trang Ha" userId="270efafb50020bd6" providerId="LiveId" clId="{0FDF684C-52BC-48A8-AE86-E16721ADB83F}" dt="2022-07-29T08:22:55.588" v="884" actId="571"/>
          <ac:spMkLst>
            <pc:docMk/>
            <pc:sldMk cId="1483196300" sldId="271"/>
            <ac:spMk id="34" creationId="{02019EE0-220A-D21F-3495-1FB0350F137B}"/>
          </ac:spMkLst>
        </pc:spChg>
        <pc:spChg chg="add mod">
          <ac:chgData name="Trang Ha" userId="270efafb50020bd6" providerId="LiveId" clId="{0FDF684C-52BC-48A8-AE86-E16721ADB83F}" dt="2022-07-29T09:29:49.310" v="1007" actId="1076"/>
          <ac:spMkLst>
            <pc:docMk/>
            <pc:sldMk cId="1483196300" sldId="271"/>
            <ac:spMk id="35" creationId="{16071AB7-73E8-7707-3DB2-D64E994F2480}"/>
          </ac:spMkLst>
        </pc:spChg>
        <pc:spChg chg="add mod">
          <ac:chgData name="Trang Ha" userId="270efafb50020bd6" providerId="LiveId" clId="{0FDF684C-52BC-48A8-AE86-E16721ADB83F}" dt="2022-07-29T09:28:42.436" v="989" actId="2711"/>
          <ac:spMkLst>
            <pc:docMk/>
            <pc:sldMk cId="1483196300" sldId="271"/>
            <ac:spMk id="36" creationId="{9677270A-6DA5-0669-D74D-5C8D494B66E2}"/>
          </ac:spMkLst>
        </pc:spChg>
        <pc:spChg chg="add mod">
          <ac:chgData name="Trang Ha" userId="270efafb50020bd6" providerId="LiveId" clId="{0FDF684C-52BC-48A8-AE86-E16721ADB83F}" dt="2022-07-29T09:30:25.654" v="1012" actId="1076"/>
          <ac:spMkLst>
            <pc:docMk/>
            <pc:sldMk cId="1483196300" sldId="271"/>
            <ac:spMk id="37" creationId="{2335A4B9-9C7C-31CF-7127-32EFD7174F06}"/>
          </ac:spMkLst>
        </pc:spChg>
        <pc:spChg chg="add mod">
          <ac:chgData name="Trang Ha" userId="270efafb50020bd6" providerId="LiveId" clId="{0FDF684C-52BC-48A8-AE86-E16721ADB83F}" dt="2022-07-29T09:30:16.962" v="1010" actId="1076"/>
          <ac:spMkLst>
            <pc:docMk/>
            <pc:sldMk cId="1483196300" sldId="271"/>
            <ac:spMk id="38" creationId="{F97489E5-287A-C10F-59A3-105A74EE0655}"/>
          </ac:spMkLst>
        </pc:spChg>
        <pc:picChg chg="add mod modCrop">
          <ac:chgData name="Trang Ha" userId="270efafb50020bd6" providerId="LiveId" clId="{0FDF684C-52BC-48A8-AE86-E16721ADB83F}" dt="2022-07-29T09:28:42.436" v="989" actId="2711"/>
          <ac:picMkLst>
            <pc:docMk/>
            <pc:sldMk cId="1483196300" sldId="271"/>
            <ac:picMk id="8" creationId="{BBFBC8E3-21E9-54AB-5856-2DC4FFCF318D}"/>
          </ac:picMkLst>
        </pc:picChg>
        <pc:picChg chg="add del mod modCrop">
          <ac:chgData name="Trang Ha" userId="270efafb50020bd6" providerId="LiveId" clId="{0FDF684C-52BC-48A8-AE86-E16721ADB83F}" dt="2022-07-29T08:08:02.461" v="482"/>
          <ac:picMkLst>
            <pc:docMk/>
            <pc:sldMk cId="1483196300" sldId="271"/>
            <ac:picMk id="9" creationId="{68B9DAD4-83EF-45E1-C7F7-45BEF8FDC0DE}"/>
          </ac:picMkLst>
        </pc:picChg>
        <pc:picChg chg="del">
          <ac:chgData name="Trang Ha" userId="270efafb50020bd6" providerId="LiveId" clId="{0FDF684C-52BC-48A8-AE86-E16721ADB83F}" dt="2022-07-29T08:06:48.221" v="449" actId="478"/>
          <ac:picMkLst>
            <pc:docMk/>
            <pc:sldMk cId="1483196300" sldId="271"/>
            <ac:picMk id="14" creationId="{2284BA5C-4827-E480-8762-1A4388944BA7}"/>
          </ac:picMkLst>
        </pc:picChg>
        <pc:picChg chg="del">
          <ac:chgData name="Trang Ha" userId="270efafb50020bd6" providerId="LiveId" clId="{0FDF684C-52BC-48A8-AE86-E16721ADB83F}" dt="2022-07-29T08:06:50.058" v="450" actId="478"/>
          <ac:picMkLst>
            <pc:docMk/>
            <pc:sldMk cId="1483196300" sldId="271"/>
            <ac:picMk id="16" creationId="{2BA202BF-4F77-044F-39CB-F960D5284102}"/>
          </ac:picMkLst>
        </pc:picChg>
        <pc:picChg chg="add del mod modCrop">
          <ac:chgData name="Trang Ha" userId="270efafb50020bd6" providerId="LiveId" clId="{0FDF684C-52BC-48A8-AE86-E16721ADB83F}" dt="2022-07-29T08:20:07.449" v="764" actId="478"/>
          <ac:picMkLst>
            <pc:docMk/>
            <pc:sldMk cId="1483196300" sldId="271"/>
            <ac:picMk id="20" creationId="{B5111933-6C00-3BEA-AE13-2A3070976B63}"/>
          </ac:picMkLst>
        </pc:picChg>
        <pc:picChg chg="add del mod">
          <ac:chgData name="Trang Ha" userId="270efafb50020bd6" providerId="LiveId" clId="{0FDF684C-52BC-48A8-AE86-E16721ADB83F}" dt="2022-07-29T08:25:33.904" v="928" actId="478"/>
          <ac:picMkLst>
            <pc:docMk/>
            <pc:sldMk cId="1483196300" sldId="271"/>
            <ac:picMk id="28" creationId="{46258BA3-70DE-0A45-0A7C-1620A09D7486}"/>
          </ac:picMkLst>
        </pc:picChg>
      </pc:sldChg>
      <pc:sldChg chg="del">
        <pc:chgData name="Trang Ha" userId="270efafb50020bd6" providerId="LiveId" clId="{0FDF684C-52BC-48A8-AE86-E16721ADB83F}" dt="2022-07-29T08:41:26.993" v="974" actId="2696"/>
        <pc:sldMkLst>
          <pc:docMk/>
          <pc:sldMk cId="2306329957" sldId="274"/>
        </pc:sldMkLst>
      </pc:sldChg>
      <pc:sldChg chg="delSp mod">
        <pc:chgData name="Trang Ha" userId="270efafb50020bd6" providerId="LiveId" clId="{0FDF684C-52BC-48A8-AE86-E16721ADB83F}" dt="2022-07-29T08:41:32.081" v="976" actId="478"/>
        <pc:sldMkLst>
          <pc:docMk/>
          <pc:sldMk cId="470630291" sldId="275"/>
        </pc:sldMkLst>
        <pc:spChg chg="del">
          <ac:chgData name="Trang Ha" userId="270efafb50020bd6" providerId="LiveId" clId="{0FDF684C-52BC-48A8-AE86-E16721ADB83F}" dt="2022-07-29T08:41:30.678" v="975" actId="478"/>
          <ac:spMkLst>
            <pc:docMk/>
            <pc:sldMk cId="470630291" sldId="275"/>
            <ac:spMk id="2" creationId="{644F0D89-D686-E4F0-9F49-AE682C3B4102}"/>
          </ac:spMkLst>
        </pc:spChg>
        <pc:spChg chg="del">
          <ac:chgData name="Trang Ha" userId="270efafb50020bd6" providerId="LiveId" clId="{0FDF684C-52BC-48A8-AE86-E16721ADB83F}" dt="2022-07-29T08:41:32.081" v="976" actId="478"/>
          <ac:spMkLst>
            <pc:docMk/>
            <pc:sldMk cId="470630291" sldId="275"/>
            <ac:spMk id="3" creationId="{E4AB472A-3DE7-BCA7-8273-812BD9EF53C6}"/>
          </ac:spMkLst>
        </pc:spChg>
      </pc:sldChg>
      <pc:sldChg chg="addSp delSp modSp mod delAnim modAnim">
        <pc:chgData name="Trang Ha" userId="270efafb50020bd6" providerId="LiveId" clId="{0FDF684C-52BC-48A8-AE86-E16721ADB83F}" dt="2022-07-29T09:27:37.861" v="985" actId="113"/>
        <pc:sldMkLst>
          <pc:docMk/>
          <pc:sldMk cId="1564632686" sldId="276"/>
        </pc:sldMkLst>
        <pc:spChg chg="mod">
          <ac:chgData name="Trang Ha" userId="270efafb50020bd6" providerId="LiveId" clId="{0FDF684C-52BC-48A8-AE86-E16721ADB83F}" dt="2022-07-29T07:40:46.626" v="80" actId="20577"/>
          <ac:spMkLst>
            <pc:docMk/>
            <pc:sldMk cId="1564632686" sldId="276"/>
            <ac:spMk id="7" creationId="{00000000-0000-0000-0000-000000000000}"/>
          </ac:spMkLst>
        </pc:spChg>
        <pc:spChg chg="del">
          <ac:chgData name="Trang Ha" userId="270efafb50020bd6" providerId="LiveId" clId="{0FDF684C-52BC-48A8-AE86-E16721ADB83F}" dt="2022-07-29T07:40:32.830" v="71" actId="478"/>
          <ac:spMkLst>
            <pc:docMk/>
            <pc:sldMk cId="1564632686" sldId="276"/>
            <ac:spMk id="12" creationId="{E08E9DC0-1C2E-4FEE-6613-A0071E5DC64A}"/>
          </ac:spMkLst>
        </pc:spChg>
        <pc:spChg chg="add mod">
          <ac:chgData name="Trang Ha" userId="270efafb50020bd6" providerId="LiveId" clId="{0FDF684C-52BC-48A8-AE86-E16721ADB83F}" dt="2022-07-29T09:27:37.861" v="985" actId="113"/>
          <ac:spMkLst>
            <pc:docMk/>
            <pc:sldMk cId="1564632686" sldId="276"/>
            <ac:spMk id="19" creationId="{8E2457D3-0C49-34F5-6C43-71F136DF7E0C}"/>
          </ac:spMkLst>
        </pc:spChg>
        <pc:spChg chg="del">
          <ac:chgData name="Trang Ha" userId="270efafb50020bd6" providerId="LiveId" clId="{0FDF684C-52BC-48A8-AE86-E16721ADB83F}" dt="2022-07-29T07:40:32.830" v="71" actId="478"/>
          <ac:spMkLst>
            <pc:docMk/>
            <pc:sldMk cId="1564632686" sldId="276"/>
            <ac:spMk id="21" creationId="{57ECB289-57F1-B225-A092-EB6A116A14EA}"/>
          </ac:spMkLst>
        </pc:spChg>
        <pc:spChg chg="del">
          <ac:chgData name="Trang Ha" userId="270efafb50020bd6" providerId="LiveId" clId="{0FDF684C-52BC-48A8-AE86-E16721ADB83F}" dt="2022-07-29T07:40:32.830" v="71" actId="478"/>
          <ac:spMkLst>
            <pc:docMk/>
            <pc:sldMk cId="1564632686" sldId="276"/>
            <ac:spMk id="23" creationId="{071E85C4-8BD3-169D-80CD-BEB48663102F}"/>
          </ac:spMkLst>
        </pc:spChg>
        <pc:spChg chg="del">
          <ac:chgData name="Trang Ha" userId="270efafb50020bd6" providerId="LiveId" clId="{0FDF684C-52BC-48A8-AE86-E16721ADB83F}" dt="2022-07-29T07:40:32.830" v="71" actId="478"/>
          <ac:spMkLst>
            <pc:docMk/>
            <pc:sldMk cId="1564632686" sldId="276"/>
            <ac:spMk id="24" creationId="{EF60A8A5-A81C-E717-B3D3-01F5517990FD}"/>
          </ac:spMkLst>
        </pc:spChg>
        <pc:spChg chg="del">
          <ac:chgData name="Trang Ha" userId="270efafb50020bd6" providerId="LiveId" clId="{0FDF684C-52BC-48A8-AE86-E16721ADB83F}" dt="2022-07-29T07:40:32.830" v="71" actId="478"/>
          <ac:spMkLst>
            <pc:docMk/>
            <pc:sldMk cId="1564632686" sldId="276"/>
            <ac:spMk id="25" creationId="{F25C9103-21F2-0428-71EB-F10D398F6DD0}"/>
          </ac:spMkLst>
        </pc:spChg>
        <pc:spChg chg="del">
          <ac:chgData name="Trang Ha" userId="270efafb50020bd6" providerId="LiveId" clId="{0FDF684C-52BC-48A8-AE86-E16721ADB83F}" dt="2022-07-29T07:40:32.830" v="71" actId="478"/>
          <ac:spMkLst>
            <pc:docMk/>
            <pc:sldMk cId="1564632686" sldId="276"/>
            <ac:spMk id="29" creationId="{E95FB2D2-2B93-4008-46BA-04E48479AEED}"/>
          </ac:spMkLst>
        </pc:spChg>
        <pc:spChg chg="add mod">
          <ac:chgData name="Trang Ha" userId="270efafb50020bd6" providerId="LiveId" clId="{0FDF684C-52BC-48A8-AE86-E16721ADB83F}" dt="2022-07-29T09:27:37.861" v="985" actId="113"/>
          <ac:spMkLst>
            <pc:docMk/>
            <pc:sldMk cId="1564632686" sldId="276"/>
            <ac:spMk id="30" creationId="{E5EFC5A5-0C20-F896-AFAA-7385A3C37F08}"/>
          </ac:spMkLst>
        </pc:spChg>
        <pc:spChg chg="add mod">
          <ac:chgData name="Trang Ha" userId="270efafb50020bd6" providerId="LiveId" clId="{0FDF684C-52BC-48A8-AE86-E16721ADB83F}" dt="2022-07-29T09:27:37.861" v="985" actId="113"/>
          <ac:spMkLst>
            <pc:docMk/>
            <pc:sldMk cId="1564632686" sldId="276"/>
            <ac:spMk id="31" creationId="{33722357-449D-0B43-0F1D-41584246232F}"/>
          </ac:spMkLst>
        </pc:spChg>
        <pc:spChg chg="del">
          <ac:chgData name="Trang Ha" userId="270efafb50020bd6" providerId="LiveId" clId="{0FDF684C-52BC-48A8-AE86-E16721ADB83F}" dt="2022-07-29T07:40:32.830" v="71" actId="478"/>
          <ac:spMkLst>
            <pc:docMk/>
            <pc:sldMk cId="1564632686" sldId="276"/>
            <ac:spMk id="32" creationId="{8E9948EE-7534-5B8A-C4B9-AB3626F09FCF}"/>
          </ac:spMkLst>
        </pc:spChg>
        <pc:spChg chg="del">
          <ac:chgData name="Trang Ha" userId="270efafb50020bd6" providerId="LiveId" clId="{0FDF684C-52BC-48A8-AE86-E16721ADB83F}" dt="2022-07-29T07:40:32.830" v="71" actId="478"/>
          <ac:spMkLst>
            <pc:docMk/>
            <pc:sldMk cId="1564632686" sldId="276"/>
            <ac:spMk id="33" creationId="{6B87D5C8-2CBB-0D7C-8992-53B9E5D8C49F}"/>
          </ac:spMkLst>
        </pc:spChg>
        <pc:spChg chg="del">
          <ac:chgData name="Trang Ha" userId="270efafb50020bd6" providerId="LiveId" clId="{0FDF684C-52BC-48A8-AE86-E16721ADB83F}" dt="2022-07-29T07:40:32.830" v="71" actId="478"/>
          <ac:spMkLst>
            <pc:docMk/>
            <pc:sldMk cId="1564632686" sldId="276"/>
            <ac:spMk id="34" creationId="{08BEF3DC-3B2C-C49B-D8D4-B8C46FD7A2DB}"/>
          </ac:spMkLst>
        </pc:spChg>
        <pc:spChg chg="del">
          <ac:chgData name="Trang Ha" userId="270efafb50020bd6" providerId="LiveId" clId="{0FDF684C-52BC-48A8-AE86-E16721ADB83F}" dt="2022-07-29T07:40:32.830" v="71" actId="478"/>
          <ac:spMkLst>
            <pc:docMk/>
            <pc:sldMk cId="1564632686" sldId="276"/>
            <ac:spMk id="35" creationId="{DA7FA557-15B4-73E4-61A8-DE6066EA681E}"/>
          </ac:spMkLst>
        </pc:spChg>
        <pc:spChg chg="del">
          <ac:chgData name="Trang Ha" userId="270efafb50020bd6" providerId="LiveId" clId="{0FDF684C-52BC-48A8-AE86-E16721ADB83F}" dt="2022-07-29T07:40:32.830" v="71" actId="478"/>
          <ac:spMkLst>
            <pc:docMk/>
            <pc:sldMk cId="1564632686" sldId="276"/>
            <ac:spMk id="36" creationId="{BFED0D16-1C98-5037-CED2-7B963603E200}"/>
          </ac:spMkLst>
        </pc:spChg>
        <pc:spChg chg="add mod">
          <ac:chgData name="Trang Ha" userId="270efafb50020bd6" providerId="LiveId" clId="{0FDF684C-52BC-48A8-AE86-E16721ADB83F}" dt="2022-07-29T09:27:07.340" v="981" actId="14100"/>
          <ac:spMkLst>
            <pc:docMk/>
            <pc:sldMk cId="1564632686" sldId="276"/>
            <ac:spMk id="38" creationId="{89D17682-4051-16AC-7F78-8681FB1A6697}"/>
          </ac:spMkLst>
        </pc:spChg>
        <pc:picChg chg="add del mod">
          <ac:chgData name="Trang Ha" userId="270efafb50020bd6" providerId="LiveId" clId="{0FDF684C-52BC-48A8-AE86-E16721ADB83F}" dt="2022-07-29T08:01:06.559" v="364" actId="478"/>
          <ac:picMkLst>
            <pc:docMk/>
            <pc:sldMk cId="1564632686" sldId="276"/>
            <ac:picMk id="9" creationId="{7EA6672C-76A3-60F8-4138-AF7F1D01B40E}"/>
          </ac:picMkLst>
        </pc:picChg>
        <pc:picChg chg="del">
          <ac:chgData name="Trang Ha" userId="270efafb50020bd6" providerId="LiveId" clId="{0FDF684C-52BC-48A8-AE86-E16721ADB83F}" dt="2022-07-29T07:40:49.779" v="81" actId="478"/>
          <ac:picMkLst>
            <pc:docMk/>
            <pc:sldMk cId="1564632686" sldId="276"/>
            <ac:picMk id="11" creationId="{36A0D9EA-FD14-5A49-5EF9-8AD0F5073666}"/>
          </ac:picMkLst>
        </pc:picChg>
        <pc:picChg chg="add mod modCrop">
          <ac:chgData name="Trang Ha" userId="270efafb50020bd6" providerId="LiveId" clId="{0FDF684C-52BC-48A8-AE86-E16721ADB83F}" dt="2022-07-29T07:47:22.394" v="112" actId="1076"/>
          <ac:picMkLst>
            <pc:docMk/>
            <pc:sldMk cId="1564632686" sldId="276"/>
            <ac:picMk id="13" creationId="{D1135ADC-30E4-48EB-11A8-AA821F726D03}"/>
          </ac:picMkLst>
        </pc:picChg>
        <pc:picChg chg="add mod">
          <ac:chgData name="Trang Ha" userId="270efafb50020bd6" providerId="LiveId" clId="{0FDF684C-52BC-48A8-AE86-E16721ADB83F}" dt="2022-07-29T09:27:11.604" v="983" actId="14100"/>
          <ac:picMkLst>
            <pc:docMk/>
            <pc:sldMk cId="1564632686" sldId="276"/>
            <ac:picMk id="15" creationId="{94CE6DB9-72C5-34E4-7E7A-AEC898E9A2DE}"/>
          </ac:picMkLst>
        </pc:picChg>
        <pc:picChg chg="del">
          <ac:chgData name="Trang Ha" userId="270efafb50020bd6" providerId="LiveId" clId="{0FDF684C-52BC-48A8-AE86-E16721ADB83F}" dt="2022-07-29T07:40:32.830" v="71" actId="478"/>
          <ac:picMkLst>
            <pc:docMk/>
            <pc:sldMk cId="1564632686" sldId="276"/>
            <ac:picMk id="16" creationId="{867FCD17-1E1B-BBEE-10C8-26702D7806A8}"/>
          </ac:picMkLst>
        </pc:picChg>
        <pc:picChg chg="add mod">
          <ac:chgData name="Trang Ha" userId="270efafb50020bd6" providerId="LiveId" clId="{0FDF684C-52BC-48A8-AE86-E16721ADB83F}" dt="2022-07-29T07:47:32.542" v="116" actId="1076"/>
          <ac:picMkLst>
            <pc:docMk/>
            <pc:sldMk cId="1564632686" sldId="276"/>
            <ac:picMk id="18" creationId="{6D03D999-67DD-5558-0F7D-F63B2D558AA7}"/>
          </ac:picMkLst>
        </pc:picChg>
        <pc:picChg chg="add mod">
          <ac:chgData name="Trang Ha" userId="270efafb50020bd6" providerId="LiveId" clId="{0FDF684C-52BC-48A8-AE86-E16721ADB83F}" dt="2022-07-29T08:01:22.225" v="365"/>
          <ac:picMkLst>
            <pc:docMk/>
            <pc:sldMk cId="1564632686" sldId="276"/>
            <ac:picMk id="37" creationId="{7E63C7D3-2A17-69A3-49EB-0552B97241DB}"/>
          </ac:picMkLst>
        </pc:picChg>
      </pc:sldChg>
      <pc:sldChg chg="addSp delSp modSp add mod modAnim">
        <pc:chgData name="Trang Ha" userId="270efafb50020bd6" providerId="LiveId" clId="{0FDF684C-52BC-48A8-AE86-E16721ADB83F}" dt="2022-07-29T09:28:14.377" v="988" actId="113"/>
        <pc:sldMkLst>
          <pc:docMk/>
          <pc:sldMk cId="1355732601" sldId="277"/>
        </pc:sldMkLst>
        <pc:spChg chg="add mod">
          <ac:chgData name="Trang Ha" userId="270efafb50020bd6" providerId="LiveId" clId="{0FDF684C-52BC-48A8-AE86-E16721ADB83F}" dt="2022-07-29T09:28:05.143" v="987" actId="14100"/>
          <ac:spMkLst>
            <pc:docMk/>
            <pc:sldMk cId="1355732601" sldId="277"/>
            <ac:spMk id="11" creationId="{1B1078ED-06DB-4535-90E2-C4FAA858F1E0}"/>
          </ac:spMkLst>
        </pc:spChg>
        <pc:spChg chg="mod">
          <ac:chgData name="Trang Ha" userId="270efafb50020bd6" providerId="LiveId" clId="{0FDF684C-52BC-48A8-AE86-E16721ADB83F}" dt="2022-07-29T09:28:14.377" v="988" actId="113"/>
          <ac:spMkLst>
            <pc:docMk/>
            <pc:sldMk cId="1355732601" sldId="277"/>
            <ac:spMk id="19" creationId="{8E2457D3-0C49-34F5-6C43-71F136DF7E0C}"/>
          </ac:spMkLst>
        </pc:spChg>
        <pc:spChg chg="add mod">
          <ac:chgData name="Trang Ha" userId="270efafb50020bd6" providerId="LiveId" clId="{0FDF684C-52BC-48A8-AE86-E16721ADB83F}" dt="2022-07-29T09:28:05.143" v="987" actId="14100"/>
          <ac:spMkLst>
            <pc:docMk/>
            <pc:sldMk cId="1355732601" sldId="277"/>
            <ac:spMk id="20" creationId="{5AE65485-4294-7FE7-2E51-6CD130DAB840}"/>
          </ac:spMkLst>
        </pc:spChg>
        <pc:spChg chg="mod">
          <ac:chgData name="Trang Ha" userId="270efafb50020bd6" providerId="LiveId" clId="{0FDF684C-52BC-48A8-AE86-E16721ADB83F}" dt="2022-07-29T09:28:14.377" v="988" actId="113"/>
          <ac:spMkLst>
            <pc:docMk/>
            <pc:sldMk cId="1355732601" sldId="277"/>
            <ac:spMk id="30" creationId="{E5EFC5A5-0C20-F896-AFAA-7385A3C37F08}"/>
          </ac:spMkLst>
        </pc:spChg>
        <pc:spChg chg="mod">
          <ac:chgData name="Trang Ha" userId="270efafb50020bd6" providerId="LiveId" clId="{0FDF684C-52BC-48A8-AE86-E16721ADB83F}" dt="2022-07-29T09:28:14.377" v="988" actId="113"/>
          <ac:spMkLst>
            <pc:docMk/>
            <pc:sldMk cId="1355732601" sldId="277"/>
            <ac:spMk id="31" creationId="{33722357-449D-0B43-0F1D-41584246232F}"/>
          </ac:spMkLst>
        </pc:spChg>
        <pc:picChg chg="mod modCrop">
          <ac:chgData name="Trang Ha" userId="270efafb50020bd6" providerId="LiveId" clId="{0FDF684C-52BC-48A8-AE86-E16721ADB83F}" dt="2022-07-29T07:54:29.694" v="166" actId="1076"/>
          <ac:picMkLst>
            <pc:docMk/>
            <pc:sldMk cId="1355732601" sldId="277"/>
            <ac:picMk id="9" creationId="{7EA6672C-76A3-60F8-4138-AF7F1D01B40E}"/>
          </ac:picMkLst>
        </pc:picChg>
        <pc:picChg chg="add del mod">
          <ac:chgData name="Trang Ha" userId="270efafb50020bd6" providerId="LiveId" clId="{0FDF684C-52BC-48A8-AE86-E16721ADB83F}" dt="2022-07-29T08:00:25.412" v="354" actId="478"/>
          <ac:picMkLst>
            <pc:docMk/>
            <pc:sldMk cId="1355732601" sldId="277"/>
            <ac:picMk id="10" creationId="{91B1B161-B337-2FE6-2A27-E1EECEB6B87B}"/>
          </ac:picMkLst>
        </pc:picChg>
        <pc:picChg chg="mod">
          <ac:chgData name="Trang Ha" userId="270efafb50020bd6" providerId="LiveId" clId="{0FDF684C-52BC-48A8-AE86-E16721ADB83F}" dt="2022-07-29T07:55:57.555" v="167" actId="1076"/>
          <ac:picMkLst>
            <pc:docMk/>
            <pc:sldMk cId="1355732601" sldId="277"/>
            <ac:picMk id="13" creationId="{D1135ADC-30E4-48EB-11A8-AA821F726D03}"/>
          </ac:picMkLst>
        </pc:picChg>
        <pc:picChg chg="mod">
          <ac:chgData name="Trang Ha" userId="270efafb50020bd6" providerId="LiveId" clId="{0FDF684C-52BC-48A8-AE86-E16721ADB83F}" dt="2022-07-29T08:00:52.072" v="361" actId="1076"/>
          <ac:picMkLst>
            <pc:docMk/>
            <pc:sldMk cId="1355732601" sldId="277"/>
            <ac:picMk id="15" creationId="{94CE6DB9-72C5-34E4-7E7A-AEC898E9A2DE}"/>
          </ac:picMkLst>
        </pc:picChg>
      </pc:sldChg>
    </pc:docChg>
  </pc:docChgLst>
  <pc:docChgLst>
    <pc:chgData name="Trang Ha" userId="270efafb50020bd6" providerId="LiveId" clId="{7FBA57B7-FD7C-47D3-BC4D-43A2936BB0F5}"/>
    <pc:docChg chg="custSel addSld delSld modSld">
      <pc:chgData name="Trang Ha" userId="270efafb50020bd6" providerId="LiveId" clId="{7FBA57B7-FD7C-47D3-BC4D-43A2936BB0F5}" dt="2022-07-29T04:57:07.868" v="1311" actId="2696"/>
      <pc:docMkLst>
        <pc:docMk/>
      </pc:docMkLst>
      <pc:sldChg chg="modSp mod">
        <pc:chgData name="Trang Ha" userId="270efafb50020bd6" providerId="LiveId" clId="{7FBA57B7-FD7C-47D3-BC4D-43A2936BB0F5}" dt="2022-07-28T21:44:59.152" v="21" actId="20577"/>
        <pc:sldMkLst>
          <pc:docMk/>
          <pc:sldMk cId="562573195" sldId="256"/>
        </pc:sldMkLst>
        <pc:spChg chg="mod">
          <ac:chgData name="Trang Ha" userId="270efafb50020bd6" providerId="LiveId" clId="{7FBA57B7-FD7C-47D3-BC4D-43A2936BB0F5}" dt="2022-07-28T21:44:59.152" v="21" actId="20577"/>
          <ac:spMkLst>
            <pc:docMk/>
            <pc:sldMk cId="562573195" sldId="256"/>
            <ac:spMk id="10" creationId="{00000000-0000-0000-0000-000000000000}"/>
          </ac:spMkLst>
        </pc:spChg>
      </pc:sldChg>
      <pc:sldChg chg="addSp delSp modSp mod delAnim modAnim">
        <pc:chgData name="Trang Ha" userId="270efafb50020bd6" providerId="LiveId" clId="{7FBA57B7-FD7C-47D3-BC4D-43A2936BB0F5}" dt="2022-07-28T22:01:21.438" v="138" actId="1076"/>
        <pc:sldMkLst>
          <pc:docMk/>
          <pc:sldMk cId="2365650238" sldId="258"/>
        </pc:sldMkLst>
        <pc:spChg chg="mod">
          <ac:chgData name="Trang Ha" userId="270efafb50020bd6" providerId="LiveId" clId="{7FBA57B7-FD7C-47D3-BC4D-43A2936BB0F5}" dt="2022-07-28T21:45:23.300" v="45" actId="20577"/>
          <ac:spMkLst>
            <pc:docMk/>
            <pc:sldMk cId="2365650238" sldId="258"/>
            <ac:spMk id="7" creationId="{00000000-0000-0000-0000-000000000000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16" creationId="{C3FA43D3-24FA-42B5-3BAC-AF46087363E5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17" creationId="{C19CD6D9-A929-300A-EF61-838FB969CEC7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18" creationId="{177D5E6B-31BD-5E35-FC64-6523F916D32F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19" creationId="{2A81FD16-B672-A301-D12C-BE7A1ACEBC50}"/>
          </ac:spMkLst>
        </pc:spChg>
        <pc:spChg chg="add del">
          <ac:chgData name="Trang Ha" userId="270efafb50020bd6" providerId="LiveId" clId="{7FBA57B7-FD7C-47D3-BC4D-43A2936BB0F5}" dt="2022-07-28T21:55:36.976" v="81" actId="478"/>
          <ac:spMkLst>
            <pc:docMk/>
            <pc:sldMk cId="2365650238" sldId="258"/>
            <ac:spMk id="20" creationId="{F5D603D0-FE50-16E1-2925-975772D5D6A6}"/>
          </ac:spMkLst>
        </pc:spChg>
        <pc:spChg chg="add mod">
          <ac:chgData name="Trang Ha" userId="270efafb50020bd6" providerId="LiveId" clId="{7FBA57B7-FD7C-47D3-BC4D-43A2936BB0F5}" dt="2022-07-28T21:57:14.716" v="99" actId="14100"/>
          <ac:spMkLst>
            <pc:docMk/>
            <pc:sldMk cId="2365650238" sldId="258"/>
            <ac:spMk id="22" creationId="{929F8E8F-E083-AB7F-C476-4083E38A05D0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40" creationId="{C2DB6032-E006-5C1B-ED92-CA2C5C9AA746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41" creationId="{77E09108-8B3B-FB9F-3EC1-1D2D80874171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42" creationId="{648DEB04-BD6E-A5F9-BCA1-780D90C2A2F1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43" creationId="{F7E45BF7-4C5D-FD55-C7BA-C5C83A9C86A0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44" creationId="{668D172D-1ECE-A384-DB81-22C20859814A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48" creationId="{B3F9C553-AA18-A3B2-B3A3-95B2AA6EFBC3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49" creationId="{A463BDD7-8854-A3E1-5510-A7107641DA37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50" creationId="{5CA31149-3BE7-EB1D-D0CC-16F1F9187E92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51" creationId="{4C91059C-A386-B56A-1512-1E8C5582AFA3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52" creationId="{0A5F9F39-1983-FA87-0F1B-8828F0CD6555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53" creationId="{29B1AAA7-55FD-DA7F-EFBF-02D82F505E37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54" creationId="{472C9547-4615-9C2E-EE6A-76FBD3B52E7D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55" creationId="{AA886BAA-3D38-C53A-EA40-5F1B0F00E6DA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56" creationId="{7AF61B44-2FB6-BA1D-2845-E7D9A95402E3}"/>
          </ac:spMkLst>
        </pc:spChg>
        <pc:spChg chg="add mod">
          <ac:chgData name="Trang Ha" userId="270efafb50020bd6" providerId="LiveId" clId="{7FBA57B7-FD7C-47D3-BC4D-43A2936BB0F5}" dt="2022-07-28T21:57:21.365" v="101" actId="14100"/>
          <ac:spMkLst>
            <pc:docMk/>
            <pc:sldMk cId="2365650238" sldId="258"/>
            <ac:spMk id="58" creationId="{C2462B74-D607-8AAB-5E0C-6063F687F670}"/>
          </ac:spMkLst>
        </pc:spChg>
        <pc:spChg chg="add mod">
          <ac:chgData name="Trang Ha" userId="270efafb50020bd6" providerId="LiveId" clId="{7FBA57B7-FD7C-47D3-BC4D-43A2936BB0F5}" dt="2022-07-28T21:56:47.306" v="93" actId="2085"/>
          <ac:spMkLst>
            <pc:docMk/>
            <pc:sldMk cId="2365650238" sldId="258"/>
            <ac:spMk id="59" creationId="{A4F7D7A7-BA9F-D328-3853-ADC8A5E1BB70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60" creationId="{89AB79E0-536C-D941-69CF-3B12AA1BA19C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61" creationId="{5F87F2AA-2CC6-7271-96F8-F01CEA78D65D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62" creationId="{40BC8646-B192-2B8B-ECA3-83021B6570F0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63" creationId="{418C1C11-F0B8-5326-BDFE-1ECDADF344EA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64" creationId="{238254A6-3FC8-B106-BF8E-F2DF111E6B7B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65" creationId="{B59E3504-785A-D467-EE4C-A705F2EA8714}"/>
          </ac:spMkLst>
        </pc:spChg>
        <pc:spChg chg="add mod">
          <ac:chgData name="Trang Ha" userId="270efafb50020bd6" providerId="LiveId" clId="{7FBA57B7-FD7C-47D3-BC4D-43A2936BB0F5}" dt="2022-07-28T21:56:47.306" v="93" actId="2085"/>
          <ac:spMkLst>
            <pc:docMk/>
            <pc:sldMk cId="2365650238" sldId="258"/>
            <ac:spMk id="66" creationId="{B28F6EFF-7085-C876-2C25-5A35A6B2B361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72" creationId="{F70FF62B-D569-ABFA-B0F5-64CB6BD01369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73" creationId="{019A50E1-8711-BD12-85EC-11E765922E54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74" creationId="{58E9B2BD-E176-13AD-A42F-78199259B671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75" creationId="{8007BCB1-B1FF-E7F8-30AB-3D4E0B8232B0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76" creationId="{20F8C515-2F85-9344-7C5D-C7B6A4A19782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77" creationId="{57B38785-E49D-F3EB-42F9-7DE601C5E1C7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78" creationId="{E9C40525-16C5-E1DC-D2D0-68104C9639BB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79" creationId="{7EFEB3E5-778E-E668-6495-FB2049AE9447}"/>
          </ac:spMkLst>
        </pc:spChg>
        <pc:picChg chg="del">
          <ac:chgData name="Trang Ha" userId="270efafb50020bd6" providerId="LiveId" clId="{7FBA57B7-FD7C-47D3-BC4D-43A2936BB0F5}" dt="2022-07-28T21:50:15.311" v="52" actId="478"/>
          <ac:picMkLst>
            <pc:docMk/>
            <pc:sldMk cId="2365650238" sldId="258"/>
            <ac:picMk id="9" creationId="{AB6E120B-6B1F-C1F1-9C79-451131E4CCC4}"/>
          </ac:picMkLst>
        </pc:picChg>
        <pc:picChg chg="add del mod">
          <ac:chgData name="Trang Ha" userId="270efafb50020bd6" providerId="LiveId" clId="{7FBA57B7-FD7C-47D3-BC4D-43A2936BB0F5}" dt="2022-07-28T21:50:36.495" v="55" actId="478"/>
          <ac:picMkLst>
            <pc:docMk/>
            <pc:sldMk cId="2365650238" sldId="258"/>
            <ac:picMk id="10" creationId="{8E7B7DB6-2343-549A-2605-49C34F6B0AAB}"/>
          </ac:picMkLst>
        </pc:picChg>
        <pc:picChg chg="del">
          <ac:chgData name="Trang Ha" userId="270efafb50020bd6" providerId="LiveId" clId="{7FBA57B7-FD7C-47D3-BC4D-43A2936BB0F5}" dt="2022-07-28T21:50:15.311" v="52" actId="478"/>
          <ac:picMkLst>
            <pc:docMk/>
            <pc:sldMk cId="2365650238" sldId="258"/>
            <ac:picMk id="11" creationId="{3BBC5FA5-C02D-9995-FB20-67FF82182E3F}"/>
          </ac:picMkLst>
        </pc:picChg>
        <pc:picChg chg="add mod modCrop">
          <ac:chgData name="Trang Ha" userId="270efafb50020bd6" providerId="LiveId" clId="{7FBA57B7-FD7C-47D3-BC4D-43A2936BB0F5}" dt="2022-07-28T22:01:21.438" v="138" actId="1076"/>
          <ac:picMkLst>
            <pc:docMk/>
            <pc:sldMk cId="2365650238" sldId="258"/>
            <ac:picMk id="13" creationId="{E6DE4BED-3953-E01E-884E-805BFEBE4771}"/>
          </ac:picMkLst>
        </pc:picChg>
        <pc:picChg chg="add mod modCrop">
          <ac:chgData name="Trang Ha" userId="270efafb50020bd6" providerId="LiveId" clId="{7FBA57B7-FD7C-47D3-BC4D-43A2936BB0F5}" dt="2022-07-28T21:53:34.922" v="79" actId="1076"/>
          <ac:picMkLst>
            <pc:docMk/>
            <pc:sldMk cId="2365650238" sldId="258"/>
            <ac:picMk id="15" creationId="{8FBAB5B6-6BC7-02F1-8ADB-94C01C983371}"/>
          </ac:picMkLst>
        </pc:picChg>
        <pc:picChg chg="del mod">
          <ac:chgData name="Trang Ha" userId="270efafb50020bd6" providerId="LiveId" clId="{7FBA57B7-FD7C-47D3-BC4D-43A2936BB0F5}" dt="2022-07-28T21:50:11.323" v="51" actId="478"/>
          <ac:picMkLst>
            <pc:docMk/>
            <pc:sldMk cId="2365650238" sldId="258"/>
            <ac:picMk id="21" creationId="{F66E4D77-84F4-A8C4-DC70-DBB8F5BF47B5}"/>
          </ac:picMkLst>
        </pc:picChg>
        <pc:picChg chg="add mod modCrop">
          <ac:chgData name="Trang Ha" userId="270efafb50020bd6" providerId="LiveId" clId="{7FBA57B7-FD7C-47D3-BC4D-43A2936BB0F5}" dt="2022-07-28T21:51:36.048" v="72" actId="1076"/>
          <ac:picMkLst>
            <pc:docMk/>
            <pc:sldMk cId="2365650238" sldId="258"/>
            <ac:picMk id="57" creationId="{7E2D5600-9286-825B-473B-FE4D4690CAAB}"/>
          </ac:picMkLst>
        </pc:picChg>
        <pc:picChg chg="del">
          <ac:chgData name="Trang Ha" userId="270efafb50020bd6" providerId="LiveId" clId="{7FBA57B7-FD7C-47D3-BC4D-43A2936BB0F5}" dt="2022-07-28T21:50:15.311" v="52" actId="478"/>
          <ac:picMkLst>
            <pc:docMk/>
            <pc:sldMk cId="2365650238" sldId="258"/>
            <ac:picMk id="81" creationId="{FF018504-4580-D6CE-0596-27436252AACC}"/>
          </ac:picMkLst>
        </pc:picChg>
      </pc:sldChg>
      <pc:sldChg chg="addSp delSp modSp del">
        <pc:chgData name="Trang Ha" userId="270efafb50020bd6" providerId="LiveId" clId="{7FBA57B7-FD7C-47D3-BC4D-43A2936BB0F5}" dt="2022-07-29T04:57:07.868" v="1311" actId="2696"/>
        <pc:sldMkLst>
          <pc:docMk/>
          <pc:sldMk cId="760357555" sldId="269"/>
        </pc:sldMkLst>
        <pc:spChg chg="del">
          <ac:chgData name="Trang Ha" userId="270efafb50020bd6" providerId="LiveId" clId="{7FBA57B7-FD7C-47D3-BC4D-43A2936BB0F5}" dt="2022-07-28T21:45:33.366" v="46" actId="478"/>
          <ac:spMkLst>
            <pc:docMk/>
            <pc:sldMk cId="760357555" sldId="269"/>
            <ac:spMk id="7" creationId="{00000000-0000-0000-0000-000000000000}"/>
          </ac:spMkLst>
        </pc:spChg>
        <pc:spChg chg="add mod">
          <ac:chgData name="Trang Ha" userId="270efafb50020bd6" providerId="LiveId" clId="{7FBA57B7-FD7C-47D3-BC4D-43A2936BB0F5}" dt="2022-07-28T21:45:34.434" v="47"/>
          <ac:spMkLst>
            <pc:docMk/>
            <pc:sldMk cId="760357555" sldId="269"/>
            <ac:spMk id="21" creationId="{910080B7-5162-4EC9-8549-221B8A71C487}"/>
          </ac:spMkLst>
        </pc:spChg>
      </pc:sldChg>
      <pc:sldChg chg="addSp delSp modSp mod modAnim">
        <pc:chgData name="Trang Ha" userId="270efafb50020bd6" providerId="LiveId" clId="{7FBA57B7-FD7C-47D3-BC4D-43A2936BB0F5}" dt="2022-07-28T23:02:12.762" v="1252"/>
        <pc:sldMkLst>
          <pc:docMk/>
          <pc:sldMk cId="1483196300" sldId="271"/>
        </pc:sldMkLst>
        <pc:spChg chg="del">
          <ac:chgData name="Trang Ha" userId="270efafb50020bd6" providerId="LiveId" clId="{7FBA57B7-FD7C-47D3-BC4D-43A2936BB0F5}" dt="2022-07-28T21:45:42.647" v="48" actId="478"/>
          <ac:spMkLst>
            <pc:docMk/>
            <pc:sldMk cId="1483196300" sldId="271"/>
            <ac:spMk id="7" creationId="{00000000-0000-0000-0000-000000000000}"/>
          </ac:spMkLst>
        </pc:spChg>
        <pc:spChg chg="add mod">
          <ac:chgData name="Trang Ha" userId="270efafb50020bd6" providerId="LiveId" clId="{7FBA57B7-FD7C-47D3-BC4D-43A2936BB0F5}" dt="2022-07-28T21:45:43.441" v="49"/>
          <ac:spMkLst>
            <pc:docMk/>
            <pc:sldMk cId="1483196300" sldId="271"/>
            <ac:spMk id="10" creationId="{5680130B-6BA9-AC6D-85A1-BE0C5321E6F8}"/>
          </ac:spMkLst>
        </pc:spChg>
        <pc:spChg chg="add mod">
          <ac:chgData name="Trang Ha" userId="270efafb50020bd6" providerId="LiveId" clId="{7FBA57B7-FD7C-47D3-BC4D-43A2936BB0F5}" dt="2022-07-28T23:01:13.888" v="1248" actId="113"/>
          <ac:spMkLst>
            <pc:docMk/>
            <pc:sldMk cId="1483196300" sldId="271"/>
            <ac:spMk id="17" creationId="{5EFB4FED-4662-37BC-CC91-A6D424F4A84F}"/>
          </ac:spMkLst>
        </pc:spChg>
        <pc:spChg chg="add mod">
          <ac:chgData name="Trang Ha" userId="270efafb50020bd6" providerId="LiveId" clId="{7FBA57B7-FD7C-47D3-BC4D-43A2936BB0F5}" dt="2022-07-28T23:01:13.888" v="1248" actId="113"/>
          <ac:spMkLst>
            <pc:docMk/>
            <pc:sldMk cId="1483196300" sldId="271"/>
            <ac:spMk id="18" creationId="{6325927F-9433-01AA-35D5-F47E2C0979EA}"/>
          </ac:spMkLst>
        </pc:spChg>
        <pc:spChg chg="add mod">
          <ac:chgData name="Trang Ha" userId="270efafb50020bd6" providerId="LiveId" clId="{7FBA57B7-FD7C-47D3-BC4D-43A2936BB0F5}" dt="2022-07-28T23:02:09.143" v="1251" actId="1076"/>
          <ac:spMkLst>
            <pc:docMk/>
            <pc:sldMk cId="1483196300" sldId="271"/>
            <ac:spMk id="19" creationId="{482D5FB8-250A-0EE0-6C79-F69A553D521C}"/>
          </ac:spMkLst>
        </pc:spChg>
        <pc:picChg chg="del">
          <ac:chgData name="Trang Ha" userId="270efafb50020bd6" providerId="LiveId" clId="{7FBA57B7-FD7C-47D3-BC4D-43A2936BB0F5}" dt="2022-07-28T22:52:12.847" v="1208" actId="478"/>
          <ac:picMkLst>
            <pc:docMk/>
            <pc:sldMk cId="1483196300" sldId="271"/>
            <ac:picMk id="9" creationId="{52304432-311C-E5EF-8CD0-BD5BEA37B8A1}"/>
          </ac:picMkLst>
        </pc:picChg>
        <pc:picChg chg="add del mod">
          <ac:chgData name="Trang Ha" userId="270efafb50020bd6" providerId="LiveId" clId="{7FBA57B7-FD7C-47D3-BC4D-43A2936BB0F5}" dt="2022-07-28T22:52:54.356" v="1213" actId="478"/>
          <ac:picMkLst>
            <pc:docMk/>
            <pc:sldMk cId="1483196300" sldId="271"/>
            <ac:picMk id="11" creationId="{740ACFF6-0A60-B977-53F7-D3AEC94037CB}"/>
          </ac:picMkLst>
        </pc:picChg>
        <pc:picChg chg="del">
          <ac:chgData name="Trang Ha" userId="270efafb50020bd6" providerId="LiveId" clId="{7FBA57B7-FD7C-47D3-BC4D-43A2936BB0F5}" dt="2022-07-28T22:52:00.153" v="1207" actId="478"/>
          <ac:picMkLst>
            <pc:docMk/>
            <pc:sldMk cId="1483196300" sldId="271"/>
            <ac:picMk id="12" creationId="{F60B17A0-8C21-3B3A-E49D-41811E5EFD2B}"/>
          </ac:picMkLst>
        </pc:picChg>
        <pc:picChg chg="add mod">
          <ac:chgData name="Trang Ha" userId="270efafb50020bd6" providerId="LiveId" clId="{7FBA57B7-FD7C-47D3-BC4D-43A2936BB0F5}" dt="2022-07-28T22:53:07.191" v="1216" actId="1076"/>
          <ac:picMkLst>
            <pc:docMk/>
            <pc:sldMk cId="1483196300" sldId="271"/>
            <ac:picMk id="14" creationId="{2284BA5C-4827-E480-8762-1A4388944BA7}"/>
          </ac:picMkLst>
        </pc:picChg>
        <pc:picChg chg="add mod modCrop">
          <ac:chgData name="Trang Ha" userId="270efafb50020bd6" providerId="LiveId" clId="{7FBA57B7-FD7C-47D3-BC4D-43A2936BB0F5}" dt="2022-07-28T22:55:25.050" v="1223" actId="1076"/>
          <ac:picMkLst>
            <pc:docMk/>
            <pc:sldMk cId="1483196300" sldId="271"/>
            <ac:picMk id="16" creationId="{2BA202BF-4F77-044F-39CB-F960D5284102}"/>
          </ac:picMkLst>
        </pc:picChg>
      </pc:sldChg>
      <pc:sldChg chg="del">
        <pc:chgData name="Trang Ha" userId="270efafb50020bd6" providerId="LiveId" clId="{7FBA57B7-FD7C-47D3-BC4D-43A2936BB0F5}" dt="2022-07-28T23:04:09.699" v="1253" actId="2696"/>
        <pc:sldMkLst>
          <pc:docMk/>
          <pc:sldMk cId="54883770" sldId="272"/>
        </pc:sldMkLst>
      </pc:sldChg>
      <pc:sldChg chg="addSp delSp modSp mod delAnim">
        <pc:chgData name="Trang Ha" userId="270efafb50020bd6" providerId="LiveId" clId="{7FBA57B7-FD7C-47D3-BC4D-43A2936BB0F5}" dt="2022-07-29T00:07:09.334" v="1310" actId="20577"/>
        <pc:sldMkLst>
          <pc:docMk/>
          <pc:sldMk cId="2306329957" sldId="274"/>
        </pc:sldMkLst>
        <pc:spChg chg="mod">
          <ac:chgData name="Trang Ha" userId="270efafb50020bd6" providerId="LiveId" clId="{7FBA57B7-FD7C-47D3-BC4D-43A2936BB0F5}" dt="2022-07-29T00:07:09.334" v="1310" actId="20577"/>
          <ac:spMkLst>
            <pc:docMk/>
            <pc:sldMk cId="2306329957" sldId="274"/>
            <ac:spMk id="7" creationId="{00000000-0000-0000-0000-000000000000}"/>
          </ac:spMkLst>
        </pc:spChg>
        <pc:spChg chg="del">
          <ac:chgData name="Trang Ha" userId="270efafb50020bd6" providerId="LiveId" clId="{7FBA57B7-FD7C-47D3-BC4D-43A2936BB0F5}" dt="2022-07-28T23:09:59.450" v="1273" actId="478"/>
          <ac:spMkLst>
            <pc:docMk/>
            <pc:sldMk cId="2306329957" sldId="274"/>
            <ac:spMk id="14" creationId="{7D3E1DEE-CA96-4FAC-C14C-BA7328D088AF}"/>
          </ac:spMkLst>
        </pc:spChg>
        <pc:spChg chg="del">
          <ac:chgData name="Trang Ha" userId="270efafb50020bd6" providerId="LiveId" clId="{7FBA57B7-FD7C-47D3-BC4D-43A2936BB0F5}" dt="2022-07-28T23:09:59.450" v="1273" actId="478"/>
          <ac:spMkLst>
            <pc:docMk/>
            <pc:sldMk cId="2306329957" sldId="274"/>
            <ac:spMk id="29" creationId="{4696E860-4B4A-9B60-578A-4FEBE5CB9888}"/>
          </ac:spMkLst>
        </pc:spChg>
        <pc:spChg chg="del">
          <ac:chgData name="Trang Ha" userId="270efafb50020bd6" providerId="LiveId" clId="{7FBA57B7-FD7C-47D3-BC4D-43A2936BB0F5}" dt="2022-07-28T23:09:59.450" v="1273" actId="478"/>
          <ac:spMkLst>
            <pc:docMk/>
            <pc:sldMk cId="2306329957" sldId="274"/>
            <ac:spMk id="33" creationId="{426A09B1-5959-4B61-058B-79EDAD870A1C}"/>
          </ac:spMkLst>
        </pc:spChg>
        <pc:spChg chg="del">
          <ac:chgData name="Trang Ha" userId="270efafb50020bd6" providerId="LiveId" clId="{7FBA57B7-FD7C-47D3-BC4D-43A2936BB0F5}" dt="2022-07-28T23:09:59.450" v="1273" actId="478"/>
          <ac:spMkLst>
            <pc:docMk/>
            <pc:sldMk cId="2306329957" sldId="274"/>
            <ac:spMk id="34" creationId="{DB313FFF-C1C2-98FD-3EA1-DC778870824C}"/>
          </ac:spMkLst>
        </pc:spChg>
        <pc:spChg chg="del">
          <ac:chgData name="Trang Ha" userId="270efafb50020bd6" providerId="LiveId" clId="{7FBA57B7-FD7C-47D3-BC4D-43A2936BB0F5}" dt="2022-07-28T23:09:59.450" v="1273" actId="478"/>
          <ac:spMkLst>
            <pc:docMk/>
            <pc:sldMk cId="2306329957" sldId="274"/>
            <ac:spMk id="35" creationId="{D27629B4-8E69-6A38-4224-67CA7ED7C486}"/>
          </ac:spMkLst>
        </pc:spChg>
        <pc:picChg chg="del">
          <ac:chgData name="Trang Ha" userId="270efafb50020bd6" providerId="LiveId" clId="{7FBA57B7-FD7C-47D3-BC4D-43A2936BB0F5}" dt="2022-07-28T23:07:32.639" v="1254" actId="478"/>
          <ac:picMkLst>
            <pc:docMk/>
            <pc:sldMk cId="2306329957" sldId="274"/>
            <ac:picMk id="9" creationId="{FB762701-306D-C70D-A1FE-9F284633739E}"/>
          </ac:picMkLst>
        </pc:picChg>
        <pc:picChg chg="add del mod modCrop">
          <ac:chgData name="Trang Ha" userId="270efafb50020bd6" providerId="LiveId" clId="{7FBA57B7-FD7C-47D3-BC4D-43A2936BB0F5}" dt="2022-07-28T23:08:15.331" v="1266" actId="478"/>
          <ac:picMkLst>
            <pc:docMk/>
            <pc:sldMk cId="2306329957" sldId="274"/>
            <ac:picMk id="10" creationId="{3B96C9FF-5972-443B-CC81-67532BAA4CBF}"/>
          </ac:picMkLst>
        </pc:picChg>
        <pc:picChg chg="del">
          <ac:chgData name="Trang Ha" userId="270efafb50020bd6" providerId="LiveId" clId="{7FBA57B7-FD7C-47D3-BC4D-43A2936BB0F5}" dt="2022-07-28T23:09:59.450" v="1273" actId="478"/>
          <ac:picMkLst>
            <pc:docMk/>
            <pc:sldMk cId="2306329957" sldId="274"/>
            <ac:picMk id="12" creationId="{42798386-B1F4-76DD-E792-BFB88F552F7C}"/>
          </ac:picMkLst>
        </pc:picChg>
        <pc:picChg chg="add mod">
          <ac:chgData name="Trang Ha" userId="270efafb50020bd6" providerId="LiveId" clId="{7FBA57B7-FD7C-47D3-BC4D-43A2936BB0F5}" dt="2022-07-29T00:05:59.121" v="1279" actId="1076"/>
          <ac:picMkLst>
            <pc:docMk/>
            <pc:sldMk cId="2306329957" sldId="274"/>
            <ac:picMk id="13" creationId="{53B20164-3C13-865D-C393-C405F801D57C}"/>
          </ac:picMkLst>
        </pc:picChg>
        <pc:picChg chg="add del mod">
          <ac:chgData name="Trang Ha" userId="270efafb50020bd6" providerId="LiveId" clId="{7FBA57B7-FD7C-47D3-BC4D-43A2936BB0F5}" dt="2022-07-29T00:06:26.503" v="1281" actId="478"/>
          <ac:picMkLst>
            <pc:docMk/>
            <pc:sldMk cId="2306329957" sldId="274"/>
            <ac:picMk id="16" creationId="{1DEA7635-D74F-996C-D65D-564594B733E6}"/>
          </ac:picMkLst>
        </pc:picChg>
        <pc:picChg chg="add mod">
          <ac:chgData name="Trang Ha" userId="270efafb50020bd6" providerId="LiveId" clId="{7FBA57B7-FD7C-47D3-BC4D-43A2936BB0F5}" dt="2022-07-29T00:06:38.234" v="1286" actId="1076"/>
          <ac:picMkLst>
            <pc:docMk/>
            <pc:sldMk cId="2306329957" sldId="274"/>
            <ac:picMk id="18" creationId="{65A68B74-5301-3DB8-373E-4AE86B8686EC}"/>
          </ac:picMkLst>
        </pc:picChg>
      </pc:sldChg>
      <pc:sldChg chg="addSp delSp modSp add mod delAnim modAnim">
        <pc:chgData name="Trang Ha" userId="270efafb50020bd6" providerId="LiveId" clId="{7FBA57B7-FD7C-47D3-BC4D-43A2936BB0F5}" dt="2022-07-28T22:25:52.260" v="1206"/>
        <pc:sldMkLst>
          <pc:docMk/>
          <pc:sldMk cId="1564632686" sldId="276"/>
        </pc:sldMkLst>
        <pc:spChg chg="add mod">
          <ac:chgData name="Trang Ha" userId="270efafb50020bd6" providerId="LiveId" clId="{7FBA57B7-FD7C-47D3-BC4D-43A2936BB0F5}" dt="2022-07-28T22:16:21.750" v="819" actId="207"/>
          <ac:spMkLst>
            <pc:docMk/>
            <pc:sldMk cId="1564632686" sldId="276"/>
            <ac:spMk id="12" creationId="{E08E9DC0-1C2E-4FEE-6613-A0071E5DC64A}"/>
          </ac:spMkLst>
        </pc:spChg>
        <pc:spChg chg="add mod">
          <ac:chgData name="Trang Ha" userId="270efafb50020bd6" providerId="LiveId" clId="{7FBA57B7-FD7C-47D3-BC4D-43A2936BB0F5}" dt="2022-07-28T22:23:11.046" v="1177" actId="20577"/>
          <ac:spMkLst>
            <pc:docMk/>
            <pc:sldMk cId="1564632686" sldId="276"/>
            <ac:spMk id="21" creationId="{57ECB289-57F1-B225-A092-EB6A116A14EA}"/>
          </ac:spMkLst>
        </pc:spChg>
        <pc:spChg chg="del">
          <ac:chgData name="Trang Ha" userId="270efafb50020bd6" providerId="LiveId" clId="{7FBA57B7-FD7C-47D3-BC4D-43A2936BB0F5}" dt="2022-07-28T21:59:23.673" v="110" actId="478"/>
          <ac:spMkLst>
            <pc:docMk/>
            <pc:sldMk cId="1564632686" sldId="276"/>
            <ac:spMk id="22" creationId="{929F8E8F-E083-AB7F-C476-4083E38A05D0}"/>
          </ac:spMkLst>
        </pc:spChg>
        <pc:spChg chg="add mod">
          <ac:chgData name="Trang Ha" userId="270efafb50020bd6" providerId="LiveId" clId="{7FBA57B7-FD7C-47D3-BC4D-43A2936BB0F5}" dt="2022-07-28T22:24:23.718" v="1196" actId="207"/>
          <ac:spMkLst>
            <pc:docMk/>
            <pc:sldMk cId="1564632686" sldId="276"/>
            <ac:spMk id="23" creationId="{071E85C4-8BD3-169D-80CD-BEB48663102F}"/>
          </ac:spMkLst>
        </pc:spChg>
        <pc:spChg chg="add mod">
          <ac:chgData name="Trang Ha" userId="270efafb50020bd6" providerId="LiveId" clId="{7FBA57B7-FD7C-47D3-BC4D-43A2936BB0F5}" dt="2022-07-28T22:15:25.695" v="812" actId="1076"/>
          <ac:spMkLst>
            <pc:docMk/>
            <pc:sldMk cId="1564632686" sldId="276"/>
            <ac:spMk id="24" creationId="{EF60A8A5-A81C-E717-B3D3-01F5517990FD}"/>
          </ac:spMkLst>
        </pc:spChg>
        <pc:spChg chg="add mod">
          <ac:chgData name="Trang Ha" userId="270efafb50020bd6" providerId="LiveId" clId="{7FBA57B7-FD7C-47D3-BC4D-43A2936BB0F5}" dt="2022-07-28T22:15:16.946" v="811" actId="20577"/>
          <ac:spMkLst>
            <pc:docMk/>
            <pc:sldMk cId="1564632686" sldId="276"/>
            <ac:spMk id="25" creationId="{F25C9103-21F2-0428-71EB-F10D398F6DD0}"/>
          </ac:spMkLst>
        </pc:spChg>
        <pc:spChg chg="add del mod">
          <ac:chgData name="Trang Ha" userId="270efafb50020bd6" providerId="LiveId" clId="{7FBA57B7-FD7C-47D3-BC4D-43A2936BB0F5}" dt="2022-07-28T22:11:53.916" v="456" actId="478"/>
          <ac:spMkLst>
            <pc:docMk/>
            <pc:sldMk cId="1564632686" sldId="276"/>
            <ac:spMk id="26" creationId="{62F3E315-4C7A-8FD4-8A7F-14EC59832E42}"/>
          </ac:spMkLst>
        </pc:spChg>
        <pc:spChg chg="add mod">
          <ac:chgData name="Trang Ha" userId="270efafb50020bd6" providerId="LiveId" clId="{7FBA57B7-FD7C-47D3-BC4D-43A2936BB0F5}" dt="2022-07-28T22:17:25.734" v="900" actId="14100"/>
          <ac:spMkLst>
            <pc:docMk/>
            <pc:sldMk cId="1564632686" sldId="276"/>
            <ac:spMk id="29" creationId="{E95FB2D2-2B93-4008-46BA-04E48479AEED}"/>
          </ac:spMkLst>
        </pc:spChg>
        <pc:spChg chg="add mod">
          <ac:chgData name="Trang Ha" userId="270efafb50020bd6" providerId="LiveId" clId="{7FBA57B7-FD7C-47D3-BC4D-43A2936BB0F5}" dt="2022-07-28T22:24:23.718" v="1196" actId="207"/>
          <ac:spMkLst>
            <pc:docMk/>
            <pc:sldMk cId="1564632686" sldId="276"/>
            <ac:spMk id="32" creationId="{8E9948EE-7534-5B8A-C4B9-AB3626F09FCF}"/>
          </ac:spMkLst>
        </pc:spChg>
        <pc:spChg chg="add mod">
          <ac:chgData name="Trang Ha" userId="270efafb50020bd6" providerId="LiveId" clId="{7FBA57B7-FD7C-47D3-BC4D-43A2936BB0F5}" dt="2022-07-28T22:24:23.718" v="1196" actId="207"/>
          <ac:spMkLst>
            <pc:docMk/>
            <pc:sldMk cId="1564632686" sldId="276"/>
            <ac:spMk id="33" creationId="{6B87D5C8-2CBB-0D7C-8992-53B9E5D8C49F}"/>
          </ac:spMkLst>
        </pc:spChg>
        <pc:spChg chg="add mod">
          <ac:chgData name="Trang Ha" userId="270efafb50020bd6" providerId="LiveId" clId="{7FBA57B7-FD7C-47D3-BC4D-43A2936BB0F5}" dt="2022-07-28T22:24:23.718" v="1196" actId="207"/>
          <ac:spMkLst>
            <pc:docMk/>
            <pc:sldMk cId="1564632686" sldId="276"/>
            <ac:spMk id="34" creationId="{08BEF3DC-3B2C-C49B-D8D4-B8C46FD7A2DB}"/>
          </ac:spMkLst>
        </pc:spChg>
        <pc:spChg chg="add mod">
          <ac:chgData name="Trang Ha" userId="270efafb50020bd6" providerId="LiveId" clId="{7FBA57B7-FD7C-47D3-BC4D-43A2936BB0F5}" dt="2022-07-28T22:24:23.718" v="1196" actId="207"/>
          <ac:spMkLst>
            <pc:docMk/>
            <pc:sldMk cId="1564632686" sldId="276"/>
            <ac:spMk id="35" creationId="{DA7FA557-15B4-73E4-61A8-DE6066EA681E}"/>
          </ac:spMkLst>
        </pc:spChg>
        <pc:spChg chg="add mod">
          <ac:chgData name="Trang Ha" userId="270efafb50020bd6" providerId="LiveId" clId="{7FBA57B7-FD7C-47D3-BC4D-43A2936BB0F5}" dt="2022-07-28T22:24:23.718" v="1196" actId="207"/>
          <ac:spMkLst>
            <pc:docMk/>
            <pc:sldMk cId="1564632686" sldId="276"/>
            <ac:spMk id="36" creationId="{BFED0D16-1C98-5037-CED2-7B963603E200}"/>
          </ac:spMkLst>
        </pc:spChg>
        <pc:spChg chg="add mod">
          <ac:chgData name="Trang Ha" userId="270efafb50020bd6" providerId="LiveId" clId="{7FBA57B7-FD7C-47D3-BC4D-43A2936BB0F5}" dt="2022-07-28T22:23:46.119" v="1193" actId="571"/>
          <ac:spMkLst>
            <pc:docMk/>
            <pc:sldMk cId="1564632686" sldId="276"/>
            <ac:spMk id="37" creationId="{6B4455C3-B111-C35B-5DED-2547BE8F748E}"/>
          </ac:spMkLst>
        </pc:spChg>
        <pc:spChg chg="add mod">
          <ac:chgData name="Trang Ha" userId="270efafb50020bd6" providerId="LiveId" clId="{7FBA57B7-FD7C-47D3-BC4D-43A2936BB0F5}" dt="2022-07-28T22:23:46.119" v="1193" actId="571"/>
          <ac:spMkLst>
            <pc:docMk/>
            <pc:sldMk cId="1564632686" sldId="276"/>
            <ac:spMk id="38" creationId="{09300B1B-EFFA-2EF9-3914-09BE59AE8132}"/>
          </ac:spMkLst>
        </pc:spChg>
        <pc:spChg chg="add mod">
          <ac:chgData name="Trang Ha" userId="270efafb50020bd6" providerId="LiveId" clId="{7FBA57B7-FD7C-47D3-BC4D-43A2936BB0F5}" dt="2022-07-28T22:23:46.119" v="1193" actId="571"/>
          <ac:spMkLst>
            <pc:docMk/>
            <pc:sldMk cId="1564632686" sldId="276"/>
            <ac:spMk id="39" creationId="{DC4CFF75-B20F-8CD1-C4F2-E6CCBD6816AA}"/>
          </ac:spMkLst>
        </pc:spChg>
        <pc:spChg chg="add mod">
          <ac:chgData name="Trang Ha" userId="270efafb50020bd6" providerId="LiveId" clId="{7FBA57B7-FD7C-47D3-BC4D-43A2936BB0F5}" dt="2022-07-28T22:23:46.119" v="1193" actId="571"/>
          <ac:spMkLst>
            <pc:docMk/>
            <pc:sldMk cId="1564632686" sldId="276"/>
            <ac:spMk id="40" creationId="{099FD98C-0045-5763-9B51-3E0E445B29F8}"/>
          </ac:spMkLst>
        </pc:spChg>
        <pc:spChg chg="add mod">
          <ac:chgData name="Trang Ha" userId="270efafb50020bd6" providerId="LiveId" clId="{7FBA57B7-FD7C-47D3-BC4D-43A2936BB0F5}" dt="2022-07-28T22:23:46.119" v="1193" actId="571"/>
          <ac:spMkLst>
            <pc:docMk/>
            <pc:sldMk cId="1564632686" sldId="276"/>
            <ac:spMk id="41" creationId="{FEA4E799-590C-ACF0-2C12-C2759B704ABD}"/>
          </ac:spMkLst>
        </pc:spChg>
        <pc:spChg chg="del">
          <ac:chgData name="Trang Ha" userId="270efafb50020bd6" providerId="LiveId" clId="{7FBA57B7-FD7C-47D3-BC4D-43A2936BB0F5}" dt="2022-07-28T21:59:25.233" v="111" actId="478"/>
          <ac:spMkLst>
            <pc:docMk/>
            <pc:sldMk cId="1564632686" sldId="276"/>
            <ac:spMk id="58" creationId="{C2462B74-D607-8AAB-5E0C-6063F687F670}"/>
          </ac:spMkLst>
        </pc:spChg>
        <pc:spChg chg="del">
          <ac:chgData name="Trang Ha" userId="270efafb50020bd6" providerId="LiveId" clId="{7FBA57B7-FD7C-47D3-BC4D-43A2936BB0F5}" dt="2022-07-28T21:59:20.337" v="108" actId="478"/>
          <ac:spMkLst>
            <pc:docMk/>
            <pc:sldMk cId="1564632686" sldId="276"/>
            <ac:spMk id="59" creationId="{A4F7D7A7-BA9F-D328-3853-ADC8A5E1BB70}"/>
          </ac:spMkLst>
        </pc:spChg>
        <pc:spChg chg="del">
          <ac:chgData name="Trang Ha" userId="270efafb50020bd6" providerId="LiveId" clId="{7FBA57B7-FD7C-47D3-BC4D-43A2936BB0F5}" dt="2022-07-28T21:59:26.490" v="112" actId="478"/>
          <ac:spMkLst>
            <pc:docMk/>
            <pc:sldMk cId="1564632686" sldId="276"/>
            <ac:spMk id="66" creationId="{B28F6EFF-7085-C876-2C25-5A35A6B2B361}"/>
          </ac:spMkLst>
        </pc:spChg>
        <pc:picChg chg="add del mod modCrop">
          <ac:chgData name="Trang Ha" userId="270efafb50020bd6" providerId="LiveId" clId="{7FBA57B7-FD7C-47D3-BC4D-43A2936BB0F5}" dt="2022-07-28T22:02:40.574" v="258" actId="478"/>
          <ac:picMkLst>
            <pc:docMk/>
            <pc:sldMk cId="1564632686" sldId="276"/>
            <ac:picMk id="9" creationId="{984ABB39-BE96-AFF0-4F95-F24D5C7D6C23}"/>
          </ac:picMkLst>
        </pc:picChg>
        <pc:picChg chg="add mod modCrop">
          <ac:chgData name="Trang Ha" userId="270efafb50020bd6" providerId="LiveId" clId="{7FBA57B7-FD7C-47D3-BC4D-43A2936BB0F5}" dt="2022-07-28T22:14:54.693" v="807" actId="1076"/>
          <ac:picMkLst>
            <pc:docMk/>
            <pc:sldMk cId="1564632686" sldId="276"/>
            <ac:picMk id="11" creationId="{36A0D9EA-FD14-5A49-5EF9-8AD0F5073666}"/>
          </ac:picMkLst>
        </pc:picChg>
        <pc:picChg chg="del">
          <ac:chgData name="Trang Ha" userId="270efafb50020bd6" providerId="LiveId" clId="{7FBA57B7-FD7C-47D3-BC4D-43A2936BB0F5}" dt="2022-07-28T21:59:55.791" v="116" actId="478"/>
          <ac:picMkLst>
            <pc:docMk/>
            <pc:sldMk cId="1564632686" sldId="276"/>
            <ac:picMk id="13" creationId="{E6DE4BED-3953-E01E-884E-805BFEBE4771}"/>
          </ac:picMkLst>
        </pc:picChg>
        <pc:picChg chg="del">
          <ac:chgData name="Trang Ha" userId="270efafb50020bd6" providerId="LiveId" clId="{7FBA57B7-FD7C-47D3-BC4D-43A2936BB0F5}" dt="2022-07-28T21:59:21.467" v="109" actId="478"/>
          <ac:picMkLst>
            <pc:docMk/>
            <pc:sldMk cId="1564632686" sldId="276"/>
            <ac:picMk id="15" creationId="{8FBAB5B6-6BC7-02F1-8ADB-94C01C983371}"/>
          </ac:picMkLst>
        </pc:picChg>
        <pc:picChg chg="add mod modCrop">
          <ac:chgData name="Trang Ha" userId="270efafb50020bd6" providerId="LiveId" clId="{7FBA57B7-FD7C-47D3-BC4D-43A2936BB0F5}" dt="2022-07-28T22:15:52.216" v="817" actId="14100"/>
          <ac:picMkLst>
            <pc:docMk/>
            <pc:sldMk cId="1564632686" sldId="276"/>
            <ac:picMk id="16" creationId="{867FCD17-1E1B-BBEE-10C8-26702D7806A8}"/>
          </ac:picMkLst>
        </pc:picChg>
        <pc:picChg chg="add del mod modCrop">
          <ac:chgData name="Trang Ha" userId="270efafb50020bd6" providerId="LiveId" clId="{7FBA57B7-FD7C-47D3-BC4D-43A2936BB0F5}" dt="2022-07-28T22:14:42.593" v="806" actId="478"/>
          <ac:picMkLst>
            <pc:docMk/>
            <pc:sldMk cId="1564632686" sldId="276"/>
            <ac:picMk id="18" creationId="{D03CBC3F-5710-C927-C906-0417CE479660}"/>
          </ac:picMkLst>
        </pc:picChg>
        <pc:picChg chg="add del mod modCrop">
          <ac:chgData name="Trang Ha" userId="270efafb50020bd6" providerId="LiveId" clId="{7FBA57B7-FD7C-47D3-BC4D-43A2936BB0F5}" dt="2022-07-28T22:19:28.205" v="1130" actId="478"/>
          <ac:picMkLst>
            <pc:docMk/>
            <pc:sldMk cId="1564632686" sldId="276"/>
            <ac:picMk id="20" creationId="{D69BAC9D-956E-D4FD-650A-ECA9A899FDB9}"/>
          </ac:picMkLst>
        </pc:picChg>
        <pc:picChg chg="del">
          <ac:chgData name="Trang Ha" userId="270efafb50020bd6" providerId="LiveId" clId="{7FBA57B7-FD7C-47D3-BC4D-43A2936BB0F5}" dt="2022-07-28T21:59:18.071" v="107" actId="478"/>
          <ac:picMkLst>
            <pc:docMk/>
            <pc:sldMk cId="1564632686" sldId="276"/>
            <ac:picMk id="57" creationId="{7E2D5600-9286-825B-473B-FE4D4690CAA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6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37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86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159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15: GAM (T1)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169608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6656976" y="1043107"/>
            <a:ext cx="296427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15: GAM (Tiết 1)</a:t>
            </a:r>
          </a:p>
        </p:txBody>
      </p:sp>
      <p:sp>
        <p:nvSpPr>
          <p:cNvPr id="22" name="Speech Bubble: Oval 21">
            <a:extLst>
              <a:ext uri="{FF2B5EF4-FFF2-40B4-BE49-F238E27FC236}">
                <a16:creationId xmlns="" xmlns:a16="http://schemas.microsoft.com/office/drawing/2014/main" id="{929F8E8F-E083-AB7F-C476-4083E38A05D0}"/>
              </a:ext>
            </a:extLst>
          </p:cNvPr>
          <p:cNvSpPr/>
          <p:nvPr/>
        </p:nvSpPr>
        <p:spPr>
          <a:xfrm>
            <a:off x="3947319" y="3007783"/>
            <a:ext cx="2286000" cy="1066800"/>
          </a:xfrm>
          <a:prstGeom prst="wedgeEllipseCallout">
            <a:avLst>
              <a:gd name="adj1" fmla="val 50058"/>
              <a:gd name="adj2" fmla="val 5924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peech Bubble: Oval 57">
            <a:extLst>
              <a:ext uri="{FF2B5EF4-FFF2-40B4-BE49-F238E27FC236}">
                <a16:creationId xmlns="" xmlns:a16="http://schemas.microsoft.com/office/drawing/2014/main" id="{C2462B74-D607-8AAB-5E0C-6063F687F670}"/>
              </a:ext>
            </a:extLst>
          </p:cNvPr>
          <p:cNvSpPr/>
          <p:nvPr/>
        </p:nvSpPr>
        <p:spPr>
          <a:xfrm>
            <a:off x="2423319" y="3976828"/>
            <a:ext cx="2286000" cy="1092590"/>
          </a:xfrm>
          <a:prstGeom prst="wedgeEllipseCallout">
            <a:avLst>
              <a:gd name="adj1" fmla="val 46098"/>
              <a:gd name="adj2" fmla="val 585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peech Bubble: Oval 58">
            <a:extLst>
              <a:ext uri="{FF2B5EF4-FFF2-40B4-BE49-F238E27FC236}">
                <a16:creationId xmlns="" xmlns:a16="http://schemas.microsoft.com/office/drawing/2014/main" id="{A4F7D7A7-BA9F-D328-3853-ADC8A5E1BB70}"/>
              </a:ext>
            </a:extLst>
          </p:cNvPr>
          <p:cNvSpPr/>
          <p:nvPr/>
        </p:nvSpPr>
        <p:spPr>
          <a:xfrm>
            <a:off x="9221104" y="3033572"/>
            <a:ext cx="2286000" cy="1005028"/>
          </a:xfrm>
          <a:prstGeom prst="wedgeEllipseCallout">
            <a:avLst>
              <a:gd name="adj1" fmla="val -41030"/>
              <a:gd name="adj2" fmla="val 7366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peech Bubble: Oval 65">
            <a:extLst>
              <a:ext uri="{FF2B5EF4-FFF2-40B4-BE49-F238E27FC236}">
                <a16:creationId xmlns="" xmlns:a16="http://schemas.microsoft.com/office/drawing/2014/main" id="{B28F6EFF-7085-C876-2C25-5A35A6B2B361}"/>
              </a:ext>
            </a:extLst>
          </p:cNvPr>
          <p:cNvSpPr/>
          <p:nvPr/>
        </p:nvSpPr>
        <p:spPr>
          <a:xfrm>
            <a:off x="11552992" y="3429000"/>
            <a:ext cx="2286000" cy="1066800"/>
          </a:xfrm>
          <a:prstGeom prst="wedgeEllipseCallout">
            <a:avLst>
              <a:gd name="adj1" fmla="val -44594"/>
              <a:gd name="adj2" fmla="val 673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3C6584F-FE9B-7A7B-EC48-962F01A6E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096" y="2044279"/>
            <a:ext cx="12557919" cy="605027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9D8AD52-7324-CE26-F542-6E30CC0F65DD}"/>
              </a:ext>
            </a:extLst>
          </p:cNvPr>
          <p:cNvSpPr/>
          <p:nvPr/>
        </p:nvSpPr>
        <p:spPr>
          <a:xfrm>
            <a:off x="8522302" y="2865391"/>
            <a:ext cx="5715000" cy="609600"/>
          </a:xfrm>
          <a:prstGeom prst="rect">
            <a:avLst/>
          </a:prstGeom>
          <a:solidFill>
            <a:srgbClr val="FCF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1B7E7644-0B85-3B0D-7802-02E3DD68C4F2}"/>
              </a:ext>
            </a:extLst>
          </p:cNvPr>
          <p:cNvSpPr/>
          <p:nvPr/>
        </p:nvSpPr>
        <p:spPr>
          <a:xfrm>
            <a:off x="8534381" y="3494451"/>
            <a:ext cx="5715000" cy="609600"/>
          </a:xfrm>
          <a:prstGeom prst="rect">
            <a:avLst/>
          </a:prstGeom>
          <a:solidFill>
            <a:srgbClr val="FCF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4239F9DE-6DA9-680D-4328-D2A41C4F12B3}"/>
              </a:ext>
            </a:extLst>
          </p:cNvPr>
          <p:cNvSpPr/>
          <p:nvPr/>
        </p:nvSpPr>
        <p:spPr>
          <a:xfrm>
            <a:off x="8534381" y="4100372"/>
            <a:ext cx="5715000" cy="609600"/>
          </a:xfrm>
          <a:prstGeom prst="rect">
            <a:avLst/>
          </a:prstGeom>
          <a:solidFill>
            <a:srgbClr val="FCF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0AA5361-577F-689D-AF3A-7985B8D7D22F}"/>
              </a:ext>
            </a:extLst>
          </p:cNvPr>
          <p:cNvSpPr/>
          <p:nvPr/>
        </p:nvSpPr>
        <p:spPr>
          <a:xfrm>
            <a:off x="2194719" y="5181600"/>
            <a:ext cx="12344400" cy="28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1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15: GAM (T1)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1135ADC-30E4-48EB-11A8-AA821F726D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66" t="5085" b="5085"/>
          <a:stretch/>
        </p:blipFill>
        <p:spPr>
          <a:xfrm>
            <a:off x="2139769" y="2749177"/>
            <a:ext cx="6508137" cy="40386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94CE6DB9-72C5-34E4-7E7A-AEC898E9A2D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19405" y="2209800"/>
            <a:ext cx="3019425" cy="47294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6D03D999-67DD-5558-0F7D-F63B2D558AA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16760" y="1948951"/>
            <a:ext cx="3536833" cy="486314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8E2457D3-0C49-34F5-6C43-71F136DF7E0C}"/>
              </a:ext>
            </a:extLst>
          </p:cNvPr>
          <p:cNvSpPr/>
          <p:nvPr/>
        </p:nvSpPr>
        <p:spPr>
          <a:xfrm>
            <a:off x="4132010" y="6939266"/>
            <a:ext cx="2209800" cy="5793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130g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E5EFC5A5-0C20-F896-AFAA-7385A3C37F08}"/>
              </a:ext>
            </a:extLst>
          </p:cNvPr>
          <p:cNvSpPr/>
          <p:nvPr/>
        </p:nvSpPr>
        <p:spPr>
          <a:xfrm>
            <a:off x="9624218" y="6924675"/>
            <a:ext cx="2209800" cy="5793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450g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33722357-449D-0B43-0F1D-41584246232F}"/>
              </a:ext>
            </a:extLst>
          </p:cNvPr>
          <p:cNvSpPr/>
          <p:nvPr/>
        </p:nvSpPr>
        <p:spPr>
          <a:xfrm>
            <a:off x="13015119" y="6830134"/>
            <a:ext cx="2209800" cy="5793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820g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7E63C7D3-2A17-69A3-49EB-0552B97241D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7603"/>
          <a:stretch/>
        </p:blipFill>
        <p:spPr>
          <a:xfrm>
            <a:off x="1096727" y="1345934"/>
            <a:ext cx="1447800" cy="1206034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9D17682-4051-16AC-7F78-8681FB1A6697}"/>
              </a:ext>
            </a:extLst>
          </p:cNvPr>
          <p:cNvSpPr txBox="1"/>
          <p:nvPr/>
        </p:nvSpPr>
        <p:spPr>
          <a:xfrm>
            <a:off x="2423318" y="1686851"/>
            <a:ext cx="9410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Mỗi túi sau cân nặng bao nhiêu gam.</a:t>
            </a:r>
          </a:p>
        </p:txBody>
      </p:sp>
    </p:spTree>
    <p:extLst>
      <p:ext uri="{BB962C8B-B14F-4D97-AF65-F5344CB8AC3E}">
        <p14:creationId xmlns:p14="http://schemas.microsoft.com/office/powerpoint/2010/main" val="156463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0" grpId="0" animBg="1"/>
      <p:bldP spid="31" grpId="0" animBg="1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15: GAM (T1)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6672C-76A3-60F8-4138-AF7F1D01B4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7603"/>
          <a:stretch/>
        </p:blipFill>
        <p:spPr>
          <a:xfrm>
            <a:off x="1096727" y="1345934"/>
            <a:ext cx="1447800" cy="12060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1135ADC-30E4-48EB-11A8-AA821F726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66" t="5085" b="5085"/>
          <a:stretch/>
        </p:blipFill>
        <p:spPr>
          <a:xfrm>
            <a:off x="2118519" y="2572471"/>
            <a:ext cx="6508137" cy="40386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94CE6DB9-72C5-34E4-7E7A-AEC898E9A2D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27852" y="1767191"/>
            <a:ext cx="3019425" cy="51720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6D03D999-67DD-5558-0F7D-F63B2D558AA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16760" y="1948951"/>
            <a:ext cx="3536833" cy="486314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8E2457D3-0C49-34F5-6C43-71F136DF7E0C}"/>
              </a:ext>
            </a:extLst>
          </p:cNvPr>
          <p:cNvSpPr/>
          <p:nvPr/>
        </p:nvSpPr>
        <p:spPr>
          <a:xfrm>
            <a:off x="4132009" y="6939266"/>
            <a:ext cx="2389931" cy="5793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130g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E5EFC5A5-0C20-F896-AFAA-7385A3C37F08}"/>
              </a:ext>
            </a:extLst>
          </p:cNvPr>
          <p:cNvSpPr/>
          <p:nvPr/>
        </p:nvSpPr>
        <p:spPr>
          <a:xfrm>
            <a:off x="9934829" y="6869872"/>
            <a:ext cx="2389931" cy="5793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450g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33722357-449D-0B43-0F1D-41584246232F}"/>
              </a:ext>
            </a:extLst>
          </p:cNvPr>
          <p:cNvSpPr/>
          <p:nvPr/>
        </p:nvSpPr>
        <p:spPr>
          <a:xfrm>
            <a:off x="13015118" y="6830134"/>
            <a:ext cx="2389931" cy="5793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820g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B1078ED-06DB-4535-90E2-C4FAA858F1E0}"/>
              </a:ext>
            </a:extLst>
          </p:cNvPr>
          <p:cNvSpPr txBox="1"/>
          <p:nvPr/>
        </p:nvSpPr>
        <p:spPr>
          <a:xfrm>
            <a:off x="2544527" y="7941707"/>
            <a:ext cx="909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Túi nặng nhất là túi cà </a:t>
            </a:r>
            <a:r>
              <a:rPr lang="en-US" sz="36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chua: nặng </a:t>
            </a:r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820g.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AE65485-4294-7FE7-2E51-6CD130DAB840}"/>
              </a:ext>
            </a:extLst>
          </p:cNvPr>
          <p:cNvSpPr txBox="1"/>
          <p:nvPr/>
        </p:nvSpPr>
        <p:spPr>
          <a:xfrm>
            <a:off x="2423319" y="1676400"/>
            <a:ext cx="10795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Hãy cho biết túi nào nào cân nặng nhất.</a:t>
            </a:r>
          </a:p>
        </p:txBody>
      </p:sp>
    </p:spTree>
    <p:extLst>
      <p:ext uri="{BB962C8B-B14F-4D97-AF65-F5344CB8AC3E}">
        <p14:creationId xmlns:p14="http://schemas.microsoft.com/office/powerpoint/2010/main" val="135573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3543" y="1403648"/>
            <a:ext cx="139695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/>
              <a:t>Chia sẻ với bạn những đồ vật có khối lượng đo là đơn vị đo là g, </a:t>
            </a:r>
            <a:r>
              <a:rPr lang="vi-VN" sz="4400" b="1" dirty="0" smtClean="0"/>
              <a:t>1kg.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516537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xt Box 14">
            <a:extLst>
              <a:ext uri="{FF2B5EF4-FFF2-40B4-BE49-F238E27FC236}">
                <a16:creationId xmlns="" xmlns:a16="http://schemas.microsoft.com/office/drawing/2014/main" id="{5680130B-6BA9-AC6D-85A1-BE0C5321E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7419" y="939548"/>
            <a:ext cx="716382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15: GAM (T1)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BFBC8E3-21E9-54AB-5856-2DC4FFCF31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3" t="16075" r="90072" b="9007"/>
          <a:stretch/>
        </p:blipFill>
        <p:spPr>
          <a:xfrm>
            <a:off x="1678664" y="1676401"/>
            <a:ext cx="1049455" cy="1066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02E3314-C977-7888-5753-A47D64D226B5}"/>
              </a:ext>
            </a:extLst>
          </p:cNvPr>
          <p:cNvSpPr txBox="1"/>
          <p:nvPr/>
        </p:nvSpPr>
        <p:spPr>
          <a:xfrm>
            <a:off x="2651919" y="2033348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Số?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542FCD9-2029-D9C6-BE51-D9D6F1552F9B}"/>
              </a:ext>
            </a:extLst>
          </p:cNvPr>
          <p:cNvSpPr txBox="1"/>
          <p:nvPr/>
        </p:nvSpPr>
        <p:spPr>
          <a:xfrm>
            <a:off x="4556919" y="2914138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1kg = </a:t>
            </a: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3EBC5B7-2AE9-211E-626F-0D9069472B2C}"/>
              </a:ext>
            </a:extLst>
          </p:cNvPr>
          <p:cNvSpPr txBox="1"/>
          <p:nvPr/>
        </p:nvSpPr>
        <p:spPr>
          <a:xfrm>
            <a:off x="10576719" y="2914138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1000g =           kg</a:t>
            </a:r>
          </a:p>
        </p:txBody>
      </p:sp>
      <p:sp>
        <p:nvSpPr>
          <p:cNvPr id="22" name="Flowchart: Process 21">
            <a:extLst>
              <a:ext uri="{FF2B5EF4-FFF2-40B4-BE49-F238E27FC236}">
                <a16:creationId xmlns="" xmlns:a16="http://schemas.microsoft.com/office/drawing/2014/main" id="{453F5DB8-B3F3-E2DB-4709-75E7D0F34DB2}"/>
              </a:ext>
            </a:extLst>
          </p:cNvPr>
          <p:cNvSpPr/>
          <p:nvPr/>
        </p:nvSpPr>
        <p:spPr>
          <a:xfrm>
            <a:off x="5928519" y="2683062"/>
            <a:ext cx="1219200" cy="1203137"/>
          </a:xfrm>
          <a:prstGeom prst="flowChartProcess">
            <a:avLst/>
          </a:prstGeom>
          <a:solidFill>
            <a:schemeClr val="bg1"/>
          </a:solidFill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</a:p>
        </p:txBody>
      </p:sp>
      <p:sp>
        <p:nvSpPr>
          <p:cNvPr id="23" name="Flowchart: Process 22">
            <a:extLst>
              <a:ext uri="{FF2B5EF4-FFF2-40B4-BE49-F238E27FC236}">
                <a16:creationId xmlns="" xmlns:a16="http://schemas.microsoft.com/office/drawing/2014/main" id="{33759DB6-9ED3-CDD1-EA05-51426CFDC540}"/>
              </a:ext>
            </a:extLst>
          </p:cNvPr>
          <p:cNvSpPr/>
          <p:nvPr/>
        </p:nvSpPr>
        <p:spPr>
          <a:xfrm>
            <a:off x="5928519" y="2679679"/>
            <a:ext cx="1219200" cy="1203137"/>
          </a:xfrm>
          <a:prstGeom prst="flowChartProcess">
            <a:avLst/>
          </a:prstGeom>
          <a:solidFill>
            <a:schemeClr val="bg1"/>
          </a:solidFill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Flowchart: Process 24">
            <a:extLst>
              <a:ext uri="{FF2B5EF4-FFF2-40B4-BE49-F238E27FC236}">
                <a16:creationId xmlns="" xmlns:a16="http://schemas.microsoft.com/office/drawing/2014/main" id="{24C19289-6AC8-262C-0B33-6EC57D562039}"/>
              </a:ext>
            </a:extLst>
          </p:cNvPr>
          <p:cNvSpPr/>
          <p:nvPr/>
        </p:nvSpPr>
        <p:spPr>
          <a:xfrm>
            <a:off x="12389796" y="2683063"/>
            <a:ext cx="1219200" cy="1203137"/>
          </a:xfrm>
          <a:prstGeom prst="flowChartProcess">
            <a:avLst/>
          </a:prstGeom>
          <a:solidFill>
            <a:schemeClr val="bg1"/>
          </a:solidFill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6" name="Flowchart: Process 25">
            <a:extLst>
              <a:ext uri="{FF2B5EF4-FFF2-40B4-BE49-F238E27FC236}">
                <a16:creationId xmlns="" xmlns:a16="http://schemas.microsoft.com/office/drawing/2014/main" id="{EC57847E-7F3F-B521-CB46-0A5CB4F7E91D}"/>
              </a:ext>
            </a:extLst>
          </p:cNvPr>
          <p:cNvSpPr/>
          <p:nvPr/>
        </p:nvSpPr>
        <p:spPr>
          <a:xfrm>
            <a:off x="12402535" y="2683063"/>
            <a:ext cx="1219200" cy="1203137"/>
          </a:xfrm>
          <a:prstGeom prst="flowChartProcess">
            <a:avLst/>
          </a:prstGeom>
          <a:solidFill>
            <a:schemeClr val="bg1"/>
          </a:solidFill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6AB3B44E-E080-2912-AE99-206A49DA28A4}"/>
              </a:ext>
            </a:extLst>
          </p:cNvPr>
          <p:cNvSpPr txBox="1"/>
          <p:nvPr/>
        </p:nvSpPr>
        <p:spPr>
          <a:xfrm>
            <a:off x="2499519" y="4660879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Tính?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F8AB9165-9693-EB5A-16E0-5D39CBDA5FEA}"/>
              </a:ext>
            </a:extLst>
          </p:cNvPr>
          <p:cNvSpPr txBox="1"/>
          <p:nvPr/>
        </p:nvSpPr>
        <p:spPr>
          <a:xfrm>
            <a:off x="4473025" y="5474474"/>
            <a:ext cx="3390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356 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 + 400 g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BC4746CD-99B8-DA89-1CFD-EC02C38445B9}"/>
              </a:ext>
            </a:extLst>
          </p:cNvPr>
          <p:cNvSpPr txBox="1"/>
          <p:nvPr/>
        </p:nvSpPr>
        <p:spPr>
          <a:xfrm>
            <a:off x="4328319" y="6190564"/>
            <a:ext cx="3390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g - 500 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3B317050-00EC-2CC1-CF5E-57E4A8EAA7ED}"/>
              </a:ext>
            </a:extLst>
          </p:cNvPr>
          <p:cNvSpPr txBox="1"/>
          <p:nvPr/>
        </p:nvSpPr>
        <p:spPr>
          <a:xfrm>
            <a:off x="10776457" y="5426787"/>
            <a:ext cx="3009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g x 6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46B41519-9578-5B27-27DD-919656B47183}"/>
              </a:ext>
            </a:extLst>
          </p:cNvPr>
          <p:cNvSpPr txBox="1"/>
          <p:nvPr/>
        </p:nvSpPr>
        <p:spPr>
          <a:xfrm>
            <a:off x="10768248" y="6243043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g : 5 </a:t>
            </a:r>
            <a:r>
              <a:rPr 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16071AB7-73E8-7707-3DB2-D64E994F2480}"/>
              </a:ext>
            </a:extLst>
          </p:cNvPr>
          <p:cNvSpPr txBox="1"/>
          <p:nvPr/>
        </p:nvSpPr>
        <p:spPr>
          <a:xfrm>
            <a:off x="7419024" y="5563170"/>
            <a:ext cx="1820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756g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9677270A-6DA5-0669-D74D-5C8D494B66E2}"/>
              </a:ext>
            </a:extLst>
          </p:cNvPr>
          <p:cNvSpPr txBox="1"/>
          <p:nvPr/>
        </p:nvSpPr>
        <p:spPr>
          <a:xfrm>
            <a:off x="7384502" y="6209501"/>
            <a:ext cx="1820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2335A4B9-9C7C-31CF-7127-32EFD7174F06}"/>
              </a:ext>
            </a:extLst>
          </p:cNvPr>
          <p:cNvSpPr txBox="1"/>
          <p:nvPr/>
        </p:nvSpPr>
        <p:spPr>
          <a:xfrm>
            <a:off x="12846917" y="5499636"/>
            <a:ext cx="1820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 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F97489E5-287A-C10F-59A3-105A74EE0655}"/>
              </a:ext>
            </a:extLst>
          </p:cNvPr>
          <p:cNvSpPr txBox="1"/>
          <p:nvPr/>
        </p:nvSpPr>
        <p:spPr>
          <a:xfrm>
            <a:off x="12862719" y="6267270"/>
            <a:ext cx="1820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g</a:t>
            </a:r>
          </a:p>
        </p:txBody>
      </p:sp>
    </p:spTree>
    <p:extLst>
      <p:ext uri="{BB962C8B-B14F-4D97-AF65-F5344CB8AC3E}">
        <p14:creationId xmlns:p14="http://schemas.microsoft.com/office/powerpoint/2010/main" val="148319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29" grpId="0"/>
      <p:bldP spid="30" grpId="0"/>
      <p:bldP spid="31" grpId="0"/>
      <p:bldP spid="32" grpId="0"/>
      <p:bldP spid="33" grpId="0"/>
      <p:bldP spid="35" grpId="0"/>
      <p:bldP spid="36" grpId="0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2314</TotalTime>
  <Words>221</Words>
  <Application>Microsoft Office PowerPoint</Application>
  <PresentationFormat>Custom</PresentationFormat>
  <Paragraphs>51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219</cp:revision>
  <dcterms:created xsi:type="dcterms:W3CDTF">2022-07-10T01:37:20Z</dcterms:created>
  <dcterms:modified xsi:type="dcterms:W3CDTF">2025-11-02T13:32:52Z</dcterms:modified>
</cp:coreProperties>
</file>