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13" r:id="rId2"/>
    <p:sldMasterId id="2147483740" r:id="rId3"/>
  </p:sldMasterIdLst>
  <p:notesMasterIdLst>
    <p:notesMasterId r:id="rId41"/>
  </p:notesMasterIdLst>
  <p:handoutMasterIdLst>
    <p:handoutMasterId r:id="rId42"/>
  </p:handoutMasterIdLst>
  <p:sldIdLst>
    <p:sldId id="308" r:id="rId4"/>
    <p:sldId id="325" r:id="rId5"/>
    <p:sldId id="309" r:id="rId6"/>
    <p:sldId id="310" r:id="rId7"/>
    <p:sldId id="311" r:id="rId8"/>
    <p:sldId id="276" r:id="rId9"/>
    <p:sldId id="322" r:id="rId10"/>
    <p:sldId id="288" r:id="rId11"/>
    <p:sldId id="329" r:id="rId12"/>
    <p:sldId id="312" r:id="rId13"/>
    <p:sldId id="289" r:id="rId14"/>
    <p:sldId id="326" r:id="rId15"/>
    <p:sldId id="291" r:id="rId16"/>
    <p:sldId id="320" r:id="rId17"/>
    <p:sldId id="330" r:id="rId18"/>
    <p:sldId id="318" r:id="rId19"/>
    <p:sldId id="317" r:id="rId20"/>
    <p:sldId id="292" r:id="rId21"/>
    <p:sldId id="293" r:id="rId22"/>
    <p:sldId id="304" r:id="rId23"/>
    <p:sldId id="294" r:id="rId24"/>
    <p:sldId id="295" r:id="rId25"/>
    <p:sldId id="269" r:id="rId26"/>
    <p:sldId id="321" r:id="rId27"/>
    <p:sldId id="287" r:id="rId28"/>
    <p:sldId id="265" r:id="rId29"/>
    <p:sldId id="331" r:id="rId30"/>
    <p:sldId id="299" r:id="rId31"/>
    <p:sldId id="257" r:id="rId32"/>
    <p:sldId id="297" r:id="rId33"/>
    <p:sldId id="298" r:id="rId34"/>
    <p:sldId id="300" r:id="rId35"/>
    <p:sldId id="282" r:id="rId36"/>
    <p:sldId id="327" r:id="rId37"/>
    <p:sldId id="301" r:id="rId38"/>
    <p:sldId id="303" r:id="rId39"/>
    <p:sldId id="319" r:id="rId4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51803"/>
    <a:srgbClr val="1D2F8B"/>
    <a:srgbClr val="66FF99"/>
    <a:srgbClr val="87CDB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p:cViewPr>
        <p:scale>
          <a:sx n="75" d="100"/>
          <a:sy n="75" d="100"/>
        </p:scale>
        <p:origin x="-528" y="-54"/>
      </p:cViewPr>
      <p:guideLst>
        <p:guide orient="horz" pos="2160"/>
        <p:guide pos="3841"/>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7EF53D-A532-45E9-8DB2-40432DBD35C8}" type="datetimeFigureOut">
              <a:rPr lang="en-US"/>
              <a:pPr>
                <a:defRPr/>
              </a:pPr>
              <a:t>10/5/2022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59F17F8-0AFF-4A69-9842-0187FBA3B46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440892-D0A6-41B3-AF53-B708EA2797D6}" type="datetimeFigureOut">
              <a:rPr lang="en-US"/>
              <a:pPr>
                <a:defRPr/>
              </a:pPr>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A3D625C-9BF4-4F1B-89E7-360F93850C7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6" name="Notes Placeholder 2"/>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525B948-FCEF-4DF7-A6C0-1641ACDE5EA2}" type="slidenum">
              <a:rPr lang="en-US" sz="1200">
                <a:latin typeface="+mn-lt"/>
              </a:rPr>
              <a:pPr algn="r">
                <a:defRPr/>
              </a:pPr>
              <a:t>1</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9154" name="Notes Placeholder 2"/>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pPr eaLnBrk="1" hangingPunct="1">
              <a:spcBef>
                <a:spcPct val="0"/>
              </a:spcBef>
            </a:pPr>
            <a:r>
              <a:rPr lang="en-US" smtClean="0"/>
              <a:t>Click vào quả cà chua để quay về</a:t>
            </a:r>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4744671-F966-4D0C-99B0-81836C95DB32}" type="slidenum">
              <a:rPr lang="en-US" sz="1200">
                <a:latin typeface="+mn-lt"/>
              </a:rPr>
              <a:pPr algn="r">
                <a:defRPr/>
              </a:pPr>
              <a:t>2</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1202" name="Notes Placeholder 2"/>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pPr eaLnBrk="1" hangingPunct="1">
              <a:spcBef>
                <a:spcPct val="0"/>
              </a:spcBef>
            </a:pPr>
            <a:r>
              <a:rPr lang="en-US" smtClean="0"/>
              <a:t>Click vào quả cà chua để quay về</a:t>
            </a:r>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D2D9C5D-7FD6-4D1E-982A-9F4432CDCDEC}" type="slidenum">
              <a:rPr lang="en-US" sz="1200">
                <a:latin typeface="+mn-lt"/>
              </a:rPr>
              <a:pPr algn="r">
                <a:defRPr/>
              </a:pPr>
              <a:t>3</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4274" name="Notes Placeholder 2"/>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EED9FDF-7992-41D5-B107-0E651A93426F}" type="slidenum">
              <a:rPr lang="en-US" sz="1200">
                <a:latin typeface="+mn-lt"/>
              </a:rPr>
              <a:pPr algn="r">
                <a:defRPr/>
              </a:pPr>
              <a:t>5</a:t>
            </a:fld>
            <a:endParaRPr lang="en-US"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9394" name="Notes Placeholder 2"/>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pPr eaLnBrk="1" hangingPunct="1">
              <a:spcBef>
                <a:spcPct val="0"/>
              </a:spcBef>
            </a:pPr>
            <a:r>
              <a:rPr lang="en-US" smtClean="0"/>
              <a:t>Click vào quả cà chua để quay về</a:t>
            </a:r>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641F5E8-B4FA-462E-8803-E715D838DED5}" type="slidenum">
              <a:rPr lang="en-US" sz="1200">
                <a:latin typeface="+mn-lt"/>
              </a:rPr>
              <a:pPr algn="r">
                <a:defRPr/>
              </a:pPr>
              <a:t>10</a:t>
            </a:fld>
            <a:endParaRPr lang="en-US"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5" name="Google Shape;3463;gae6832a8d4_0_14461:notes"/>
          <p:cNvSpPr>
            <a:spLocks noGrp="1" noRot="1" noChangeAspec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77826" name="Google Shape;3464;gae6832a8d4_0_14461: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To change images on this slide, select a picture and delete it. Then click the Insert Picture icon in the placeholder to insert your own image.</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A8A249-CCE6-4884-A461-326E9F1D4700}"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1" name="Google Shape;4967;gae6832a8d4_0_14491:notes"/>
          <p:cNvSpPr>
            <a:spLocks noGrp="1" noRot="1" noChangeAspec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87042" name="Google Shape;4968;gae6832a8d4_0_14491: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Google Shape;5906;gb7a29b4ba4_0_1:notes"/>
          <p:cNvSpPr>
            <a:spLocks noGrp="1" noRot="1" noChangeAspec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
        <p:nvSpPr>
          <p:cNvPr id="90114" name="Google Shape;5907;gb7a29b4ba4_0_1: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6"/>
        <p:cNvGrpSpPr/>
        <p:nvPr/>
      </p:nvGrpSpPr>
      <p:grpSpPr>
        <a:xfrm>
          <a:off x="0" y="0"/>
          <a:ext cx="0" cy="0"/>
          <a:chOff x="0" y="0"/>
          <a:chExt cx="0" cy="0"/>
        </a:xfrm>
      </p:grpSpPr>
      <p:grpSp>
        <p:nvGrpSpPr>
          <p:cNvPr id="7" name="Google Shape;257;p5"/>
          <p:cNvGrpSpPr>
            <a:grpSpLocks/>
          </p:cNvGrpSpPr>
          <p:nvPr/>
        </p:nvGrpSpPr>
        <p:grpSpPr bwMode="auto">
          <a:xfrm>
            <a:off x="-80963" y="-58738"/>
            <a:ext cx="12353926" cy="7035801"/>
            <a:chOff x="-60875" y="-44400"/>
            <a:chExt cx="9265800" cy="5276700"/>
          </a:xfrm>
        </p:grpSpPr>
        <p:grpSp>
          <p:nvGrpSpPr>
            <p:cNvPr id="8" name="Google Shape;258;p5"/>
            <p:cNvGrpSpPr>
              <a:grpSpLocks/>
            </p:cNvGrpSpPr>
            <p:nvPr/>
          </p:nvGrpSpPr>
          <p:grpSpPr bwMode="auto">
            <a:xfrm>
              <a:off x="-60875" y="292275"/>
              <a:ext cx="9265800" cy="4558950"/>
              <a:chOff x="-60875" y="292275"/>
              <a:chExt cx="9265800" cy="4558950"/>
            </a:xfrm>
          </p:grpSpPr>
          <p:cxnSp>
            <p:nvCxnSpPr>
              <p:cNvPr id="30" name="Google Shape;259;p5"/>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31" name="Google Shape;260;p5"/>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2" name="Google Shape;261;p5"/>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3" name="Google Shape;262;p5"/>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4" name="Google Shape;263;p5"/>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5" name="Google Shape;264;p5"/>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6" name="Google Shape;265;p5"/>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7" name="Google Shape;266;p5"/>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38" name="Google Shape;267;p5"/>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39" name="Google Shape;268;p5"/>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40" name="Google Shape;269;p5"/>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41" name="Google Shape;270;p5"/>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9" name="Google Shape;271;p5"/>
            <p:cNvGrpSpPr>
              <a:grpSpLocks/>
            </p:cNvGrpSpPr>
            <p:nvPr/>
          </p:nvGrpSpPr>
          <p:grpSpPr bwMode="auto">
            <a:xfrm>
              <a:off x="424088" y="-44400"/>
              <a:ext cx="8295875" cy="5276700"/>
              <a:chOff x="424088" y="-44400"/>
              <a:chExt cx="8295875" cy="5276700"/>
            </a:xfrm>
          </p:grpSpPr>
          <p:cxnSp>
            <p:nvCxnSpPr>
              <p:cNvPr id="10" name="Google Shape;272;p5"/>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11" name="Google Shape;273;p5"/>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2" name="Google Shape;274;p5"/>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3" name="Google Shape;275;p5"/>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4" name="Google Shape;276;p5"/>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5" name="Google Shape;277;p5"/>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6" name="Google Shape;278;p5"/>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7" name="Google Shape;279;p5"/>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18" name="Google Shape;280;p5"/>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19" name="Google Shape;281;p5"/>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20" name="Google Shape;282;p5"/>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21" name="Google Shape;283;p5"/>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2" name="Google Shape;284;p5"/>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3" name="Google Shape;285;p5"/>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4" name="Google Shape;286;p5"/>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5" name="Google Shape;287;p5"/>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6" name="Google Shape;288;p5"/>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7" name="Google Shape;289;p5"/>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28" name="Google Shape;290;p5"/>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29" name="Google Shape;291;p5"/>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grpSp>
        <p:nvGrpSpPr>
          <p:cNvPr id="42" name="Google Shape;297;p5"/>
          <p:cNvGrpSpPr>
            <a:grpSpLocks/>
          </p:cNvGrpSpPr>
          <p:nvPr/>
        </p:nvGrpSpPr>
        <p:grpSpPr bwMode="auto">
          <a:xfrm>
            <a:off x="8688388" y="682625"/>
            <a:ext cx="2941637" cy="1074738"/>
            <a:chOff x="6515993" y="511639"/>
            <a:chExt cx="2206932" cy="806811"/>
          </a:xfrm>
        </p:grpSpPr>
        <p:sp>
          <p:nvSpPr>
            <p:cNvPr id="43" name="Google Shape;298;p5"/>
            <p:cNvSpPr/>
            <p:nvPr/>
          </p:nvSpPr>
          <p:spPr>
            <a:xfrm>
              <a:off x="8092884" y="587911"/>
              <a:ext cx="219145" cy="225240"/>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44" name="Google Shape;299;p5"/>
            <p:cNvGrpSpPr>
              <a:grpSpLocks/>
            </p:cNvGrpSpPr>
            <p:nvPr/>
          </p:nvGrpSpPr>
          <p:grpSpPr bwMode="auto">
            <a:xfrm>
              <a:off x="8423983" y="1103936"/>
              <a:ext cx="298942" cy="214514"/>
              <a:chOff x="2286858" y="1602486"/>
              <a:chExt cx="298942" cy="214514"/>
            </a:xfrm>
          </p:grpSpPr>
          <p:sp>
            <p:nvSpPr>
              <p:cNvPr id="54" name="Google Shape;300;p5"/>
              <p:cNvSpPr/>
              <p:nvPr/>
            </p:nvSpPr>
            <p:spPr>
              <a:xfrm>
                <a:off x="2286858" y="1602486"/>
                <a:ext cx="258448" cy="214514"/>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5" name="Google Shape;301;p5"/>
              <p:cNvSpPr/>
              <p:nvPr/>
            </p:nvSpPr>
            <p:spPr>
              <a:xfrm>
                <a:off x="2398813" y="1697826"/>
                <a:ext cx="186987" cy="98914"/>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5" name="Google Shape;302;p5"/>
            <p:cNvGrpSpPr>
              <a:grpSpLocks/>
            </p:cNvGrpSpPr>
            <p:nvPr/>
          </p:nvGrpSpPr>
          <p:grpSpPr bwMode="auto">
            <a:xfrm>
              <a:off x="6576734" y="528323"/>
              <a:ext cx="344201" cy="623283"/>
              <a:chOff x="6576734" y="528323"/>
              <a:chExt cx="344201" cy="623283"/>
            </a:xfrm>
          </p:grpSpPr>
          <p:sp>
            <p:nvSpPr>
              <p:cNvPr id="47" name="Google Shape;303;p5"/>
              <p:cNvSpPr/>
              <p:nvPr/>
            </p:nvSpPr>
            <p:spPr>
              <a:xfrm rot="-1562077">
                <a:off x="6608892" y="993104"/>
                <a:ext cx="169123" cy="158502"/>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304;p5"/>
              <p:cNvSpPr/>
              <p:nvPr/>
            </p:nvSpPr>
            <p:spPr>
              <a:xfrm rot="-1562077">
                <a:off x="6704172" y="543816"/>
                <a:ext cx="196516" cy="215705"/>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9" name="Google Shape;305;p5"/>
              <p:cNvSpPr/>
              <p:nvPr/>
            </p:nvSpPr>
            <p:spPr>
              <a:xfrm rot="-1562077">
                <a:off x="6769677" y="528323"/>
                <a:ext cx="102426" cy="107257"/>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0" name="Google Shape;306;p5"/>
              <p:cNvSpPr/>
              <p:nvPr/>
            </p:nvSpPr>
            <p:spPr>
              <a:xfrm rot="-1562077">
                <a:off x="6576734" y="685634"/>
                <a:ext cx="344201" cy="357523"/>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1" name="Google Shape;307;p5"/>
              <p:cNvSpPr/>
              <p:nvPr/>
            </p:nvSpPr>
            <p:spPr>
              <a:xfrm rot="-1562077">
                <a:off x="6612464" y="773823"/>
                <a:ext cx="185797" cy="208556"/>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308;p5"/>
              <p:cNvSpPr/>
              <p:nvPr/>
            </p:nvSpPr>
            <p:spPr>
              <a:xfrm rot="-1562077">
                <a:off x="6687498" y="789316"/>
                <a:ext cx="184605" cy="210938"/>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3" name="Google Shape;309;p5"/>
              <p:cNvSpPr/>
              <p:nvPr/>
            </p:nvSpPr>
            <p:spPr>
              <a:xfrm rot="-1562077">
                <a:off x="6625566" y="965694"/>
                <a:ext cx="159595" cy="133475"/>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46" name="Google Shape;310;p5"/>
            <p:cNvSpPr/>
            <p:nvPr/>
          </p:nvSpPr>
          <p:spPr>
            <a:xfrm>
              <a:off x="7416393" y="913257"/>
              <a:ext cx="181033" cy="190679"/>
            </a:xfrm>
            <a:custGeom>
              <a:avLst/>
              <a:gdLst/>
              <a:ahLst/>
              <a:cxnLst/>
              <a:rect l="l" t="t" r="r" b="b"/>
              <a:pathLst>
                <a:path w="7225" h="7622" extrusionOk="0">
                  <a:moveTo>
                    <a:pt x="6646" y="1"/>
                  </a:moveTo>
                  <a:lnTo>
                    <a:pt x="3761" y="1626"/>
                  </a:lnTo>
                  <a:lnTo>
                    <a:pt x="3761" y="1626"/>
                  </a:lnTo>
                  <a:lnTo>
                    <a:pt x="2033" y="131"/>
                  </a:lnTo>
                  <a:lnTo>
                    <a:pt x="2471" y="2353"/>
                  </a:lnTo>
                  <a:lnTo>
                    <a:pt x="1" y="3745"/>
                  </a:lnTo>
                  <a:lnTo>
                    <a:pt x="2813" y="4087"/>
                  </a:lnTo>
                  <a:lnTo>
                    <a:pt x="2813" y="4087"/>
                  </a:lnTo>
                  <a:lnTo>
                    <a:pt x="3509" y="7622"/>
                  </a:lnTo>
                  <a:lnTo>
                    <a:pt x="4861" y="4337"/>
                  </a:lnTo>
                  <a:lnTo>
                    <a:pt x="4861" y="4337"/>
                  </a:lnTo>
                  <a:lnTo>
                    <a:pt x="7224" y="4624"/>
                  </a:lnTo>
                  <a:lnTo>
                    <a:pt x="5395" y="3041"/>
                  </a:lnTo>
                  <a:lnTo>
                    <a:pt x="5395" y="3041"/>
                  </a:lnTo>
                  <a:lnTo>
                    <a:pt x="6646" y="1"/>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292" name="Google Shape;292;p5"/>
          <p:cNvSpPr txBox="1">
            <a:spLocks noGrp="1"/>
          </p:cNvSpPr>
          <p:nvPr>
            <p:ph type="subTitle" idx="1"/>
          </p:nvPr>
        </p:nvSpPr>
        <p:spPr>
          <a:xfrm>
            <a:off x="1400817" y="3512777"/>
            <a:ext cx="3876800" cy="644000"/>
          </a:xfrm>
          <a:prstGeom prst="rect">
            <a:avLst/>
          </a:prstGeom>
        </p:spPr>
        <p:txBody>
          <a:bodyPr/>
          <a:lstStyle>
            <a:lvl1pPr lvl="0" algn="ctr">
              <a:lnSpc>
                <a:spcPct val="100000"/>
              </a:lnSpc>
              <a:spcBef>
                <a:spcPts val="0"/>
              </a:spcBef>
              <a:spcAft>
                <a:spcPts val="0"/>
              </a:spcAft>
              <a:buSzPts val="1400"/>
              <a:buFont typeface="Bebas Neue"/>
              <a:buNone/>
              <a:defRPr sz="2400">
                <a:solidFill>
                  <a:schemeClr val="lt1"/>
                </a:solidFill>
                <a:latin typeface="Gorditas"/>
                <a:ea typeface="Gorditas"/>
                <a:cs typeface="Gorditas"/>
                <a:sym typeface="Gorditas"/>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93" name="Google Shape;293;p5"/>
          <p:cNvSpPr txBox="1">
            <a:spLocks noGrp="1"/>
          </p:cNvSpPr>
          <p:nvPr>
            <p:ph type="subTitle" idx="2"/>
          </p:nvPr>
        </p:nvSpPr>
        <p:spPr>
          <a:xfrm>
            <a:off x="6914384" y="3512789"/>
            <a:ext cx="3876800" cy="644000"/>
          </a:xfrm>
          <a:prstGeom prst="rect">
            <a:avLst/>
          </a:prstGeom>
        </p:spPr>
        <p:txBody>
          <a:bodyPr/>
          <a:lstStyle>
            <a:lvl1pPr lvl="0" algn="ctr" rtl="0">
              <a:lnSpc>
                <a:spcPct val="100000"/>
              </a:lnSpc>
              <a:spcBef>
                <a:spcPts val="0"/>
              </a:spcBef>
              <a:spcAft>
                <a:spcPts val="0"/>
              </a:spcAft>
              <a:buSzPts val="1400"/>
              <a:buFont typeface="Bebas Neue"/>
              <a:buNone/>
              <a:defRPr sz="2400">
                <a:solidFill>
                  <a:schemeClr val="lt1"/>
                </a:solidFill>
                <a:latin typeface="Gorditas"/>
                <a:ea typeface="Gorditas"/>
                <a:cs typeface="Gorditas"/>
                <a:sym typeface="Gorditas"/>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94" name="Google Shape;294;p5"/>
          <p:cNvSpPr txBox="1">
            <a:spLocks noGrp="1"/>
          </p:cNvSpPr>
          <p:nvPr>
            <p:ph type="subTitle" idx="3"/>
          </p:nvPr>
        </p:nvSpPr>
        <p:spPr>
          <a:xfrm>
            <a:off x="1400817" y="3970900"/>
            <a:ext cx="3876800" cy="951200"/>
          </a:xfrm>
          <a:prstGeom prst="rect">
            <a:avLst/>
          </a:prstGeom>
        </p:spPr>
        <p:txBody>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5" name="Google Shape;295;p5"/>
          <p:cNvSpPr txBox="1">
            <a:spLocks noGrp="1"/>
          </p:cNvSpPr>
          <p:nvPr>
            <p:ph type="subTitle" idx="4"/>
          </p:nvPr>
        </p:nvSpPr>
        <p:spPr>
          <a:xfrm>
            <a:off x="6914384" y="3970917"/>
            <a:ext cx="3876800" cy="951200"/>
          </a:xfrm>
          <a:prstGeom prst="rect">
            <a:avLst/>
          </a:prstGeom>
        </p:spPr>
        <p:txBody>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6" name="Google Shape;296;p5"/>
          <p:cNvSpPr txBox="1">
            <a:spLocks noGrp="1"/>
          </p:cNvSpPr>
          <p:nvPr>
            <p:ph type="title"/>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6">
  <p:cSld name="Section header 6">
    <p:bg>
      <p:bgPr>
        <a:solidFill>
          <a:schemeClr val="accent1"/>
        </a:solidFill>
        <a:effectLst/>
      </p:bgPr>
    </p:bg>
    <p:spTree>
      <p:nvGrpSpPr>
        <p:cNvPr id="1" name="Shape 802"/>
        <p:cNvGrpSpPr/>
        <p:nvPr/>
      </p:nvGrpSpPr>
      <p:grpSpPr>
        <a:xfrm>
          <a:off x="0" y="0"/>
          <a:ext cx="0" cy="0"/>
          <a:chOff x="0" y="0"/>
          <a:chExt cx="0" cy="0"/>
        </a:xfrm>
      </p:grpSpPr>
      <p:grpSp>
        <p:nvGrpSpPr>
          <p:cNvPr id="5" name="Google Shape;803;p17"/>
          <p:cNvGrpSpPr>
            <a:grpSpLocks/>
          </p:cNvGrpSpPr>
          <p:nvPr/>
        </p:nvGrpSpPr>
        <p:grpSpPr bwMode="auto">
          <a:xfrm>
            <a:off x="-80963" y="-58738"/>
            <a:ext cx="12353926" cy="7035801"/>
            <a:chOff x="-60875" y="-44400"/>
            <a:chExt cx="9265800" cy="5276700"/>
          </a:xfrm>
        </p:grpSpPr>
        <p:grpSp>
          <p:nvGrpSpPr>
            <p:cNvPr id="6" name="Google Shape;804;p17"/>
            <p:cNvGrpSpPr>
              <a:grpSpLocks/>
            </p:cNvGrpSpPr>
            <p:nvPr/>
          </p:nvGrpSpPr>
          <p:grpSpPr bwMode="auto">
            <a:xfrm>
              <a:off x="-60875" y="292275"/>
              <a:ext cx="9265800" cy="4558950"/>
              <a:chOff x="-60875" y="292275"/>
              <a:chExt cx="9265800" cy="4558950"/>
            </a:xfrm>
          </p:grpSpPr>
          <p:cxnSp>
            <p:nvCxnSpPr>
              <p:cNvPr id="28" name="Google Shape;805;p17"/>
              <p:cNvCxnSpPr>
                <a:cxnSpLocks noChangeShapeType="1"/>
              </p:cNvCxnSpPr>
              <p:nvPr/>
            </p:nvCxnSpPr>
            <p:spPr bwMode="auto">
              <a:xfrm>
                <a:off x="-60875" y="292275"/>
                <a:ext cx="9265800" cy="0"/>
              </a:xfrm>
              <a:prstGeom prst="straightConnector1">
                <a:avLst/>
              </a:prstGeom>
              <a:noFill/>
              <a:ln w="9525">
                <a:solidFill>
                  <a:srgbClr val="039CAA"/>
                </a:solidFill>
                <a:round/>
                <a:headEnd/>
                <a:tailEnd/>
              </a:ln>
            </p:spPr>
          </p:cxnSp>
          <p:cxnSp>
            <p:nvCxnSpPr>
              <p:cNvPr id="29" name="Google Shape;806;p17"/>
              <p:cNvCxnSpPr>
                <a:cxnSpLocks noChangeShapeType="1"/>
              </p:cNvCxnSpPr>
              <p:nvPr/>
            </p:nvCxnSpPr>
            <p:spPr bwMode="auto">
              <a:xfrm>
                <a:off x="-60875" y="706725"/>
                <a:ext cx="9265800" cy="0"/>
              </a:xfrm>
              <a:prstGeom prst="straightConnector1">
                <a:avLst/>
              </a:prstGeom>
              <a:noFill/>
              <a:ln w="9525">
                <a:solidFill>
                  <a:srgbClr val="039CAA"/>
                </a:solidFill>
                <a:round/>
                <a:headEnd/>
                <a:tailEnd/>
              </a:ln>
            </p:spPr>
          </p:cxnSp>
          <p:cxnSp>
            <p:nvCxnSpPr>
              <p:cNvPr id="30" name="Google Shape;807;p17"/>
              <p:cNvCxnSpPr>
                <a:cxnSpLocks noChangeShapeType="1"/>
              </p:cNvCxnSpPr>
              <p:nvPr/>
            </p:nvCxnSpPr>
            <p:spPr bwMode="auto">
              <a:xfrm>
                <a:off x="-60875" y="1121175"/>
                <a:ext cx="9265800" cy="0"/>
              </a:xfrm>
              <a:prstGeom prst="straightConnector1">
                <a:avLst/>
              </a:prstGeom>
              <a:noFill/>
              <a:ln w="9525">
                <a:solidFill>
                  <a:srgbClr val="039CAA"/>
                </a:solidFill>
                <a:round/>
                <a:headEnd/>
                <a:tailEnd/>
              </a:ln>
            </p:spPr>
          </p:cxnSp>
          <p:cxnSp>
            <p:nvCxnSpPr>
              <p:cNvPr id="31" name="Google Shape;808;p17"/>
              <p:cNvCxnSpPr>
                <a:cxnSpLocks noChangeShapeType="1"/>
              </p:cNvCxnSpPr>
              <p:nvPr/>
            </p:nvCxnSpPr>
            <p:spPr bwMode="auto">
              <a:xfrm>
                <a:off x="-60875" y="1535625"/>
                <a:ext cx="9265800" cy="0"/>
              </a:xfrm>
              <a:prstGeom prst="straightConnector1">
                <a:avLst/>
              </a:prstGeom>
              <a:noFill/>
              <a:ln w="9525">
                <a:solidFill>
                  <a:srgbClr val="039CAA"/>
                </a:solidFill>
                <a:round/>
                <a:headEnd/>
                <a:tailEnd/>
              </a:ln>
            </p:spPr>
          </p:cxnSp>
          <p:cxnSp>
            <p:nvCxnSpPr>
              <p:cNvPr id="32" name="Google Shape;809;p17"/>
              <p:cNvCxnSpPr>
                <a:cxnSpLocks noChangeShapeType="1"/>
              </p:cNvCxnSpPr>
              <p:nvPr/>
            </p:nvCxnSpPr>
            <p:spPr bwMode="auto">
              <a:xfrm>
                <a:off x="-60875" y="1950075"/>
                <a:ext cx="9265800" cy="0"/>
              </a:xfrm>
              <a:prstGeom prst="straightConnector1">
                <a:avLst/>
              </a:prstGeom>
              <a:noFill/>
              <a:ln w="9525">
                <a:solidFill>
                  <a:srgbClr val="039CAA"/>
                </a:solidFill>
                <a:round/>
                <a:headEnd/>
                <a:tailEnd/>
              </a:ln>
            </p:spPr>
          </p:cxnSp>
          <p:cxnSp>
            <p:nvCxnSpPr>
              <p:cNvPr id="33" name="Google Shape;810;p17"/>
              <p:cNvCxnSpPr>
                <a:cxnSpLocks noChangeShapeType="1"/>
              </p:cNvCxnSpPr>
              <p:nvPr/>
            </p:nvCxnSpPr>
            <p:spPr bwMode="auto">
              <a:xfrm>
                <a:off x="-60875" y="2364525"/>
                <a:ext cx="9265800" cy="0"/>
              </a:xfrm>
              <a:prstGeom prst="straightConnector1">
                <a:avLst/>
              </a:prstGeom>
              <a:noFill/>
              <a:ln w="9525">
                <a:solidFill>
                  <a:srgbClr val="039CAA"/>
                </a:solidFill>
                <a:round/>
                <a:headEnd/>
                <a:tailEnd/>
              </a:ln>
            </p:spPr>
          </p:cxnSp>
          <p:cxnSp>
            <p:nvCxnSpPr>
              <p:cNvPr id="34" name="Google Shape;811;p17"/>
              <p:cNvCxnSpPr>
                <a:cxnSpLocks noChangeShapeType="1"/>
              </p:cNvCxnSpPr>
              <p:nvPr/>
            </p:nvCxnSpPr>
            <p:spPr bwMode="auto">
              <a:xfrm>
                <a:off x="-60875" y="2778975"/>
                <a:ext cx="9265800" cy="0"/>
              </a:xfrm>
              <a:prstGeom prst="straightConnector1">
                <a:avLst/>
              </a:prstGeom>
              <a:noFill/>
              <a:ln w="9525">
                <a:solidFill>
                  <a:srgbClr val="039CAA"/>
                </a:solidFill>
                <a:round/>
                <a:headEnd/>
                <a:tailEnd/>
              </a:ln>
            </p:spPr>
          </p:cxnSp>
          <p:cxnSp>
            <p:nvCxnSpPr>
              <p:cNvPr id="35" name="Google Shape;812;p17"/>
              <p:cNvCxnSpPr>
                <a:cxnSpLocks noChangeShapeType="1"/>
              </p:cNvCxnSpPr>
              <p:nvPr/>
            </p:nvCxnSpPr>
            <p:spPr bwMode="auto">
              <a:xfrm>
                <a:off x="-60875" y="3193425"/>
                <a:ext cx="9265800" cy="0"/>
              </a:xfrm>
              <a:prstGeom prst="straightConnector1">
                <a:avLst/>
              </a:prstGeom>
              <a:noFill/>
              <a:ln w="9525">
                <a:solidFill>
                  <a:srgbClr val="039CAA"/>
                </a:solidFill>
                <a:round/>
                <a:headEnd/>
                <a:tailEnd/>
              </a:ln>
            </p:spPr>
          </p:cxnSp>
          <p:cxnSp>
            <p:nvCxnSpPr>
              <p:cNvPr id="36" name="Google Shape;813;p17"/>
              <p:cNvCxnSpPr>
                <a:cxnSpLocks noChangeShapeType="1"/>
              </p:cNvCxnSpPr>
              <p:nvPr/>
            </p:nvCxnSpPr>
            <p:spPr bwMode="auto">
              <a:xfrm>
                <a:off x="-60875" y="3607875"/>
                <a:ext cx="9265800" cy="0"/>
              </a:xfrm>
              <a:prstGeom prst="straightConnector1">
                <a:avLst/>
              </a:prstGeom>
              <a:noFill/>
              <a:ln w="9525">
                <a:solidFill>
                  <a:srgbClr val="039CAA"/>
                </a:solidFill>
                <a:round/>
                <a:headEnd/>
                <a:tailEnd/>
              </a:ln>
            </p:spPr>
          </p:cxnSp>
          <p:cxnSp>
            <p:nvCxnSpPr>
              <p:cNvPr id="37" name="Google Shape;814;p17"/>
              <p:cNvCxnSpPr>
                <a:cxnSpLocks noChangeShapeType="1"/>
              </p:cNvCxnSpPr>
              <p:nvPr/>
            </p:nvCxnSpPr>
            <p:spPr bwMode="auto">
              <a:xfrm>
                <a:off x="-60875" y="4022325"/>
                <a:ext cx="9265800" cy="0"/>
              </a:xfrm>
              <a:prstGeom prst="straightConnector1">
                <a:avLst/>
              </a:prstGeom>
              <a:noFill/>
              <a:ln w="9525">
                <a:solidFill>
                  <a:srgbClr val="039CAA"/>
                </a:solidFill>
                <a:round/>
                <a:headEnd/>
                <a:tailEnd/>
              </a:ln>
            </p:spPr>
          </p:cxnSp>
          <p:cxnSp>
            <p:nvCxnSpPr>
              <p:cNvPr id="38" name="Google Shape;815;p17"/>
              <p:cNvCxnSpPr>
                <a:cxnSpLocks noChangeShapeType="1"/>
              </p:cNvCxnSpPr>
              <p:nvPr/>
            </p:nvCxnSpPr>
            <p:spPr bwMode="auto">
              <a:xfrm>
                <a:off x="-60875" y="4436775"/>
                <a:ext cx="9265800" cy="0"/>
              </a:xfrm>
              <a:prstGeom prst="straightConnector1">
                <a:avLst/>
              </a:prstGeom>
              <a:noFill/>
              <a:ln w="9525">
                <a:solidFill>
                  <a:srgbClr val="039CAA"/>
                </a:solidFill>
                <a:round/>
                <a:headEnd/>
                <a:tailEnd/>
              </a:ln>
            </p:spPr>
          </p:cxnSp>
          <p:cxnSp>
            <p:nvCxnSpPr>
              <p:cNvPr id="39" name="Google Shape;816;p17"/>
              <p:cNvCxnSpPr>
                <a:cxnSpLocks noChangeShapeType="1"/>
              </p:cNvCxnSpPr>
              <p:nvPr/>
            </p:nvCxnSpPr>
            <p:spPr bwMode="auto">
              <a:xfrm>
                <a:off x="-60875" y="4851225"/>
                <a:ext cx="9265800" cy="0"/>
              </a:xfrm>
              <a:prstGeom prst="straightConnector1">
                <a:avLst/>
              </a:prstGeom>
              <a:noFill/>
              <a:ln w="9525">
                <a:solidFill>
                  <a:srgbClr val="039CAA"/>
                </a:solidFill>
                <a:round/>
                <a:headEnd/>
                <a:tailEnd/>
              </a:ln>
            </p:spPr>
          </p:cxnSp>
        </p:grpSp>
        <p:grpSp>
          <p:nvGrpSpPr>
            <p:cNvPr id="7" name="Google Shape;817;p17"/>
            <p:cNvGrpSpPr>
              <a:grpSpLocks/>
            </p:cNvGrpSpPr>
            <p:nvPr/>
          </p:nvGrpSpPr>
          <p:grpSpPr bwMode="auto">
            <a:xfrm>
              <a:off x="424088" y="-44400"/>
              <a:ext cx="8295875" cy="5276700"/>
              <a:chOff x="424088" y="-44400"/>
              <a:chExt cx="8295875" cy="5276700"/>
            </a:xfrm>
          </p:grpSpPr>
          <p:cxnSp>
            <p:nvCxnSpPr>
              <p:cNvPr id="8" name="Google Shape;818;p17"/>
              <p:cNvCxnSpPr>
                <a:cxnSpLocks noChangeShapeType="1"/>
              </p:cNvCxnSpPr>
              <p:nvPr/>
            </p:nvCxnSpPr>
            <p:spPr bwMode="auto">
              <a:xfrm>
                <a:off x="424088" y="-44400"/>
                <a:ext cx="0" cy="5276700"/>
              </a:xfrm>
              <a:prstGeom prst="straightConnector1">
                <a:avLst/>
              </a:prstGeom>
              <a:noFill/>
              <a:ln w="9525">
                <a:solidFill>
                  <a:srgbClr val="039CAA"/>
                </a:solidFill>
                <a:round/>
                <a:headEnd/>
                <a:tailEnd/>
              </a:ln>
            </p:spPr>
          </p:cxnSp>
          <p:cxnSp>
            <p:nvCxnSpPr>
              <p:cNvPr id="9" name="Google Shape;819;p17"/>
              <p:cNvCxnSpPr>
                <a:cxnSpLocks noChangeShapeType="1"/>
              </p:cNvCxnSpPr>
              <p:nvPr/>
            </p:nvCxnSpPr>
            <p:spPr bwMode="auto">
              <a:xfrm>
                <a:off x="860713" y="-44400"/>
                <a:ext cx="0" cy="5276700"/>
              </a:xfrm>
              <a:prstGeom prst="straightConnector1">
                <a:avLst/>
              </a:prstGeom>
              <a:noFill/>
              <a:ln w="9525">
                <a:solidFill>
                  <a:srgbClr val="039CAA"/>
                </a:solidFill>
                <a:round/>
                <a:headEnd/>
                <a:tailEnd/>
              </a:ln>
            </p:spPr>
          </p:cxnSp>
          <p:cxnSp>
            <p:nvCxnSpPr>
              <p:cNvPr id="10" name="Google Shape;820;p17"/>
              <p:cNvCxnSpPr>
                <a:cxnSpLocks noChangeShapeType="1"/>
              </p:cNvCxnSpPr>
              <p:nvPr/>
            </p:nvCxnSpPr>
            <p:spPr bwMode="auto">
              <a:xfrm>
                <a:off x="1297338" y="-44400"/>
                <a:ext cx="0" cy="5276700"/>
              </a:xfrm>
              <a:prstGeom prst="straightConnector1">
                <a:avLst/>
              </a:prstGeom>
              <a:noFill/>
              <a:ln w="9525">
                <a:solidFill>
                  <a:srgbClr val="039CAA"/>
                </a:solidFill>
                <a:round/>
                <a:headEnd/>
                <a:tailEnd/>
              </a:ln>
            </p:spPr>
          </p:cxnSp>
          <p:cxnSp>
            <p:nvCxnSpPr>
              <p:cNvPr id="11" name="Google Shape;821;p17"/>
              <p:cNvCxnSpPr>
                <a:cxnSpLocks noChangeShapeType="1"/>
              </p:cNvCxnSpPr>
              <p:nvPr/>
            </p:nvCxnSpPr>
            <p:spPr bwMode="auto">
              <a:xfrm>
                <a:off x="1733963" y="-44400"/>
                <a:ext cx="0" cy="5276700"/>
              </a:xfrm>
              <a:prstGeom prst="straightConnector1">
                <a:avLst/>
              </a:prstGeom>
              <a:noFill/>
              <a:ln w="9525">
                <a:solidFill>
                  <a:srgbClr val="039CAA"/>
                </a:solidFill>
                <a:round/>
                <a:headEnd/>
                <a:tailEnd/>
              </a:ln>
            </p:spPr>
          </p:cxnSp>
          <p:cxnSp>
            <p:nvCxnSpPr>
              <p:cNvPr id="12" name="Google Shape;822;p17"/>
              <p:cNvCxnSpPr>
                <a:cxnSpLocks noChangeShapeType="1"/>
              </p:cNvCxnSpPr>
              <p:nvPr/>
            </p:nvCxnSpPr>
            <p:spPr bwMode="auto">
              <a:xfrm>
                <a:off x="2170588" y="-44400"/>
                <a:ext cx="0" cy="5276700"/>
              </a:xfrm>
              <a:prstGeom prst="straightConnector1">
                <a:avLst/>
              </a:prstGeom>
              <a:noFill/>
              <a:ln w="9525">
                <a:solidFill>
                  <a:srgbClr val="039CAA"/>
                </a:solidFill>
                <a:round/>
                <a:headEnd/>
                <a:tailEnd/>
              </a:ln>
            </p:spPr>
          </p:cxnSp>
          <p:cxnSp>
            <p:nvCxnSpPr>
              <p:cNvPr id="13" name="Google Shape;823;p17"/>
              <p:cNvCxnSpPr>
                <a:cxnSpLocks noChangeShapeType="1"/>
              </p:cNvCxnSpPr>
              <p:nvPr/>
            </p:nvCxnSpPr>
            <p:spPr bwMode="auto">
              <a:xfrm>
                <a:off x="2607213" y="-44400"/>
                <a:ext cx="0" cy="5276700"/>
              </a:xfrm>
              <a:prstGeom prst="straightConnector1">
                <a:avLst/>
              </a:prstGeom>
              <a:noFill/>
              <a:ln w="9525">
                <a:solidFill>
                  <a:srgbClr val="039CAA"/>
                </a:solidFill>
                <a:round/>
                <a:headEnd/>
                <a:tailEnd/>
              </a:ln>
            </p:spPr>
          </p:cxnSp>
          <p:cxnSp>
            <p:nvCxnSpPr>
              <p:cNvPr id="14" name="Google Shape;824;p17"/>
              <p:cNvCxnSpPr>
                <a:cxnSpLocks noChangeShapeType="1"/>
              </p:cNvCxnSpPr>
              <p:nvPr/>
            </p:nvCxnSpPr>
            <p:spPr bwMode="auto">
              <a:xfrm>
                <a:off x="3043838" y="-44400"/>
                <a:ext cx="0" cy="5276700"/>
              </a:xfrm>
              <a:prstGeom prst="straightConnector1">
                <a:avLst/>
              </a:prstGeom>
              <a:noFill/>
              <a:ln w="9525">
                <a:solidFill>
                  <a:srgbClr val="039CAA"/>
                </a:solidFill>
                <a:round/>
                <a:headEnd/>
                <a:tailEnd/>
              </a:ln>
            </p:spPr>
          </p:cxnSp>
          <p:cxnSp>
            <p:nvCxnSpPr>
              <p:cNvPr id="15" name="Google Shape;825;p17"/>
              <p:cNvCxnSpPr>
                <a:cxnSpLocks noChangeShapeType="1"/>
              </p:cNvCxnSpPr>
              <p:nvPr/>
            </p:nvCxnSpPr>
            <p:spPr bwMode="auto">
              <a:xfrm>
                <a:off x="3480463" y="-44400"/>
                <a:ext cx="0" cy="5276700"/>
              </a:xfrm>
              <a:prstGeom prst="straightConnector1">
                <a:avLst/>
              </a:prstGeom>
              <a:noFill/>
              <a:ln w="9525">
                <a:solidFill>
                  <a:srgbClr val="039CAA"/>
                </a:solidFill>
                <a:round/>
                <a:headEnd/>
                <a:tailEnd/>
              </a:ln>
            </p:spPr>
          </p:cxnSp>
          <p:cxnSp>
            <p:nvCxnSpPr>
              <p:cNvPr id="16" name="Google Shape;826;p17"/>
              <p:cNvCxnSpPr>
                <a:cxnSpLocks noChangeShapeType="1"/>
              </p:cNvCxnSpPr>
              <p:nvPr/>
            </p:nvCxnSpPr>
            <p:spPr bwMode="auto">
              <a:xfrm>
                <a:off x="3917088" y="-44400"/>
                <a:ext cx="0" cy="5276700"/>
              </a:xfrm>
              <a:prstGeom prst="straightConnector1">
                <a:avLst/>
              </a:prstGeom>
              <a:noFill/>
              <a:ln w="9525">
                <a:solidFill>
                  <a:srgbClr val="039CAA"/>
                </a:solidFill>
                <a:round/>
                <a:headEnd/>
                <a:tailEnd/>
              </a:ln>
            </p:spPr>
          </p:cxnSp>
          <p:cxnSp>
            <p:nvCxnSpPr>
              <p:cNvPr id="17" name="Google Shape;827;p17"/>
              <p:cNvCxnSpPr>
                <a:cxnSpLocks noChangeShapeType="1"/>
              </p:cNvCxnSpPr>
              <p:nvPr/>
            </p:nvCxnSpPr>
            <p:spPr bwMode="auto">
              <a:xfrm>
                <a:off x="4353713" y="-44400"/>
                <a:ext cx="0" cy="5276700"/>
              </a:xfrm>
              <a:prstGeom prst="straightConnector1">
                <a:avLst/>
              </a:prstGeom>
              <a:noFill/>
              <a:ln w="9525">
                <a:solidFill>
                  <a:srgbClr val="039CAA"/>
                </a:solidFill>
                <a:round/>
                <a:headEnd/>
                <a:tailEnd/>
              </a:ln>
            </p:spPr>
          </p:cxnSp>
          <p:cxnSp>
            <p:nvCxnSpPr>
              <p:cNvPr id="18" name="Google Shape;828;p17"/>
              <p:cNvCxnSpPr>
                <a:cxnSpLocks noChangeShapeType="1"/>
              </p:cNvCxnSpPr>
              <p:nvPr/>
            </p:nvCxnSpPr>
            <p:spPr bwMode="auto">
              <a:xfrm>
                <a:off x="4790338" y="-44400"/>
                <a:ext cx="0" cy="5276700"/>
              </a:xfrm>
              <a:prstGeom prst="straightConnector1">
                <a:avLst/>
              </a:prstGeom>
              <a:noFill/>
              <a:ln w="9525">
                <a:solidFill>
                  <a:srgbClr val="039CAA"/>
                </a:solidFill>
                <a:round/>
                <a:headEnd/>
                <a:tailEnd/>
              </a:ln>
            </p:spPr>
          </p:cxnSp>
          <p:cxnSp>
            <p:nvCxnSpPr>
              <p:cNvPr id="19" name="Google Shape;829;p17"/>
              <p:cNvCxnSpPr>
                <a:cxnSpLocks noChangeShapeType="1"/>
              </p:cNvCxnSpPr>
              <p:nvPr/>
            </p:nvCxnSpPr>
            <p:spPr bwMode="auto">
              <a:xfrm>
                <a:off x="5226963" y="-44400"/>
                <a:ext cx="0" cy="5276700"/>
              </a:xfrm>
              <a:prstGeom prst="straightConnector1">
                <a:avLst/>
              </a:prstGeom>
              <a:noFill/>
              <a:ln w="9525">
                <a:solidFill>
                  <a:srgbClr val="039CAA"/>
                </a:solidFill>
                <a:round/>
                <a:headEnd/>
                <a:tailEnd/>
              </a:ln>
            </p:spPr>
          </p:cxnSp>
          <p:cxnSp>
            <p:nvCxnSpPr>
              <p:cNvPr id="20" name="Google Shape;830;p17"/>
              <p:cNvCxnSpPr>
                <a:cxnSpLocks noChangeShapeType="1"/>
              </p:cNvCxnSpPr>
              <p:nvPr/>
            </p:nvCxnSpPr>
            <p:spPr bwMode="auto">
              <a:xfrm>
                <a:off x="5663588" y="-44400"/>
                <a:ext cx="0" cy="5276700"/>
              </a:xfrm>
              <a:prstGeom prst="straightConnector1">
                <a:avLst/>
              </a:prstGeom>
              <a:noFill/>
              <a:ln w="9525">
                <a:solidFill>
                  <a:srgbClr val="039CAA"/>
                </a:solidFill>
                <a:round/>
                <a:headEnd/>
                <a:tailEnd/>
              </a:ln>
            </p:spPr>
          </p:cxnSp>
          <p:cxnSp>
            <p:nvCxnSpPr>
              <p:cNvPr id="21" name="Google Shape;831;p17"/>
              <p:cNvCxnSpPr>
                <a:cxnSpLocks noChangeShapeType="1"/>
              </p:cNvCxnSpPr>
              <p:nvPr/>
            </p:nvCxnSpPr>
            <p:spPr bwMode="auto">
              <a:xfrm>
                <a:off x="6100213" y="-44400"/>
                <a:ext cx="0" cy="5276700"/>
              </a:xfrm>
              <a:prstGeom prst="straightConnector1">
                <a:avLst/>
              </a:prstGeom>
              <a:noFill/>
              <a:ln w="9525">
                <a:solidFill>
                  <a:srgbClr val="039CAA"/>
                </a:solidFill>
                <a:round/>
                <a:headEnd/>
                <a:tailEnd/>
              </a:ln>
            </p:spPr>
          </p:cxnSp>
          <p:cxnSp>
            <p:nvCxnSpPr>
              <p:cNvPr id="22" name="Google Shape;832;p17"/>
              <p:cNvCxnSpPr>
                <a:cxnSpLocks noChangeShapeType="1"/>
              </p:cNvCxnSpPr>
              <p:nvPr/>
            </p:nvCxnSpPr>
            <p:spPr bwMode="auto">
              <a:xfrm>
                <a:off x="6536838" y="-44400"/>
                <a:ext cx="0" cy="5276700"/>
              </a:xfrm>
              <a:prstGeom prst="straightConnector1">
                <a:avLst/>
              </a:prstGeom>
              <a:noFill/>
              <a:ln w="9525">
                <a:solidFill>
                  <a:srgbClr val="039CAA"/>
                </a:solidFill>
                <a:round/>
                <a:headEnd/>
                <a:tailEnd/>
              </a:ln>
            </p:spPr>
          </p:cxnSp>
          <p:cxnSp>
            <p:nvCxnSpPr>
              <p:cNvPr id="23" name="Google Shape;833;p17"/>
              <p:cNvCxnSpPr>
                <a:cxnSpLocks noChangeShapeType="1"/>
              </p:cNvCxnSpPr>
              <p:nvPr/>
            </p:nvCxnSpPr>
            <p:spPr bwMode="auto">
              <a:xfrm>
                <a:off x="6973463" y="-44400"/>
                <a:ext cx="0" cy="5276700"/>
              </a:xfrm>
              <a:prstGeom prst="straightConnector1">
                <a:avLst/>
              </a:prstGeom>
              <a:noFill/>
              <a:ln w="9525">
                <a:solidFill>
                  <a:srgbClr val="039CAA"/>
                </a:solidFill>
                <a:round/>
                <a:headEnd/>
                <a:tailEnd/>
              </a:ln>
            </p:spPr>
          </p:cxnSp>
          <p:cxnSp>
            <p:nvCxnSpPr>
              <p:cNvPr id="24" name="Google Shape;834;p17"/>
              <p:cNvCxnSpPr>
                <a:cxnSpLocks noChangeShapeType="1"/>
              </p:cNvCxnSpPr>
              <p:nvPr/>
            </p:nvCxnSpPr>
            <p:spPr bwMode="auto">
              <a:xfrm>
                <a:off x="7410088" y="-44400"/>
                <a:ext cx="0" cy="5276700"/>
              </a:xfrm>
              <a:prstGeom prst="straightConnector1">
                <a:avLst/>
              </a:prstGeom>
              <a:noFill/>
              <a:ln w="9525">
                <a:solidFill>
                  <a:srgbClr val="039CAA"/>
                </a:solidFill>
                <a:round/>
                <a:headEnd/>
                <a:tailEnd/>
              </a:ln>
            </p:spPr>
          </p:cxnSp>
          <p:cxnSp>
            <p:nvCxnSpPr>
              <p:cNvPr id="25" name="Google Shape;835;p17"/>
              <p:cNvCxnSpPr>
                <a:cxnSpLocks noChangeShapeType="1"/>
              </p:cNvCxnSpPr>
              <p:nvPr/>
            </p:nvCxnSpPr>
            <p:spPr bwMode="auto">
              <a:xfrm>
                <a:off x="7846713" y="-44400"/>
                <a:ext cx="0" cy="5276700"/>
              </a:xfrm>
              <a:prstGeom prst="straightConnector1">
                <a:avLst/>
              </a:prstGeom>
              <a:noFill/>
              <a:ln w="9525">
                <a:solidFill>
                  <a:srgbClr val="039CAA"/>
                </a:solidFill>
                <a:round/>
                <a:headEnd/>
                <a:tailEnd/>
              </a:ln>
            </p:spPr>
          </p:cxnSp>
          <p:cxnSp>
            <p:nvCxnSpPr>
              <p:cNvPr id="26" name="Google Shape;836;p17"/>
              <p:cNvCxnSpPr>
                <a:cxnSpLocks noChangeShapeType="1"/>
              </p:cNvCxnSpPr>
              <p:nvPr/>
            </p:nvCxnSpPr>
            <p:spPr bwMode="auto">
              <a:xfrm>
                <a:off x="8283338" y="-44400"/>
                <a:ext cx="0" cy="5276700"/>
              </a:xfrm>
              <a:prstGeom prst="straightConnector1">
                <a:avLst/>
              </a:prstGeom>
              <a:noFill/>
              <a:ln w="9525">
                <a:solidFill>
                  <a:srgbClr val="039CAA"/>
                </a:solidFill>
                <a:round/>
                <a:headEnd/>
                <a:tailEnd/>
              </a:ln>
            </p:spPr>
          </p:cxnSp>
          <p:cxnSp>
            <p:nvCxnSpPr>
              <p:cNvPr id="27" name="Google Shape;837;p17"/>
              <p:cNvCxnSpPr>
                <a:cxnSpLocks noChangeShapeType="1"/>
              </p:cNvCxnSpPr>
              <p:nvPr/>
            </p:nvCxnSpPr>
            <p:spPr bwMode="auto">
              <a:xfrm>
                <a:off x="8719963" y="-44400"/>
                <a:ext cx="0" cy="5276700"/>
              </a:xfrm>
              <a:prstGeom prst="straightConnector1">
                <a:avLst/>
              </a:prstGeom>
              <a:noFill/>
              <a:ln w="9525">
                <a:solidFill>
                  <a:srgbClr val="039CAA"/>
                </a:solidFill>
                <a:round/>
                <a:headEnd/>
                <a:tailEnd/>
              </a:ln>
            </p:spPr>
          </p:cxnSp>
        </p:grpSp>
      </p:grpSp>
      <p:grpSp>
        <p:nvGrpSpPr>
          <p:cNvPr id="40" name="Google Shape;838;p17"/>
          <p:cNvGrpSpPr>
            <a:grpSpLocks/>
          </p:cNvGrpSpPr>
          <p:nvPr/>
        </p:nvGrpSpPr>
        <p:grpSpPr bwMode="auto">
          <a:xfrm rot="-10622932">
            <a:off x="719138" y="615950"/>
            <a:ext cx="10753725" cy="5626100"/>
            <a:chOff x="666700" y="727125"/>
            <a:chExt cx="7939189" cy="3876383"/>
          </a:xfrm>
        </p:grpSpPr>
        <p:sp>
          <p:nvSpPr>
            <p:cNvPr id="41" name="Google Shape;839;p17"/>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840;p17"/>
            <p:cNvSpPr/>
            <p:nvPr/>
          </p:nvSpPr>
          <p:spPr>
            <a:xfrm>
              <a:off x="681528" y="1480017"/>
              <a:ext cx="7920437" cy="18594"/>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841;p17"/>
            <p:cNvSpPr/>
            <p:nvPr/>
          </p:nvSpPr>
          <p:spPr>
            <a:xfrm>
              <a:off x="677302" y="1912840"/>
              <a:ext cx="7920437" cy="1968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842;p17"/>
            <p:cNvSpPr/>
            <p:nvPr/>
          </p:nvSpPr>
          <p:spPr>
            <a:xfrm>
              <a:off x="682838" y="2374765"/>
              <a:ext cx="7920437" cy="18595"/>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843;p17"/>
            <p:cNvSpPr/>
            <p:nvPr/>
          </p:nvSpPr>
          <p:spPr>
            <a:xfrm>
              <a:off x="683354" y="2808456"/>
              <a:ext cx="7920437" cy="1968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844;p17"/>
            <p:cNvSpPr/>
            <p:nvPr/>
          </p:nvSpPr>
          <p:spPr>
            <a:xfrm>
              <a:off x="682735" y="3265200"/>
              <a:ext cx="7920437" cy="18594"/>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845;p17"/>
            <p:cNvSpPr/>
            <p:nvPr/>
          </p:nvSpPr>
          <p:spPr>
            <a:xfrm>
              <a:off x="683583" y="3705446"/>
              <a:ext cx="7920437" cy="18594"/>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846;p17"/>
            <p:cNvSpPr/>
            <p:nvPr/>
          </p:nvSpPr>
          <p:spPr>
            <a:xfrm>
              <a:off x="687670" y="4140060"/>
              <a:ext cx="7920437" cy="1968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847" name="Google Shape;847;p17"/>
          <p:cNvSpPr txBox="1">
            <a:spLocks noGrp="1"/>
          </p:cNvSpPr>
          <p:nvPr>
            <p:ph type="title"/>
          </p:nvPr>
        </p:nvSpPr>
        <p:spPr>
          <a:xfrm>
            <a:off x="3657191" y="3182033"/>
            <a:ext cx="4877600" cy="1122400"/>
          </a:xfrm>
          <a:prstGeom prst="rect">
            <a:avLst/>
          </a:prstGeom>
        </p:spPr>
        <p:txBody>
          <a:bodyPr spcFirstLastPara="1">
            <a:noAutofit/>
          </a:bodyPr>
          <a:lstStyle>
            <a:lvl1pPr lvl="0" algn="ctr"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48" name="Google Shape;848;p17"/>
          <p:cNvSpPr txBox="1">
            <a:spLocks noGrp="1"/>
          </p:cNvSpPr>
          <p:nvPr>
            <p:ph type="title" idx="2"/>
          </p:nvPr>
        </p:nvSpPr>
        <p:spPr>
          <a:xfrm>
            <a:off x="4522100" y="1322167"/>
            <a:ext cx="3147600" cy="1583200"/>
          </a:xfrm>
          <a:prstGeom prst="rect">
            <a:avLst/>
          </a:prstGeom>
        </p:spPr>
        <p:txBody>
          <a:bodyPr spcFirstLastPara="1" anchor="b">
            <a:noAutofit/>
          </a:bodyPr>
          <a:lstStyle>
            <a:lvl1pPr lvl="0" algn="ctr" rtl="0">
              <a:spcBef>
                <a:spcPts val="0"/>
              </a:spcBef>
              <a:spcAft>
                <a:spcPts val="0"/>
              </a:spcAft>
              <a:buSzPts val="6000"/>
              <a:buNone/>
              <a:defRPr sz="9466" b="1">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849" name="Google Shape;849;p17"/>
          <p:cNvSpPr txBox="1">
            <a:spLocks noGrp="1"/>
          </p:cNvSpPr>
          <p:nvPr>
            <p:ph type="subTitle" idx="1"/>
          </p:nvPr>
        </p:nvSpPr>
        <p:spPr>
          <a:xfrm>
            <a:off x="3331591" y="4345833"/>
            <a:ext cx="5528800" cy="567600"/>
          </a:xfrm>
          <a:prstGeom prst="rect">
            <a:avLst/>
          </a:prstGeom>
        </p:spPr>
        <p:txBody>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6"/>
        </a:solidFill>
        <a:effectLst/>
      </p:bgPr>
    </p:bg>
    <p:spTree>
      <p:nvGrpSpPr>
        <p:cNvPr id="1" name="Shape 850"/>
        <p:cNvGrpSpPr/>
        <p:nvPr/>
      </p:nvGrpSpPr>
      <p:grpSpPr>
        <a:xfrm>
          <a:off x="0" y="0"/>
          <a:ext cx="0" cy="0"/>
          <a:chOff x="0" y="0"/>
          <a:chExt cx="0" cy="0"/>
        </a:xfrm>
      </p:grpSpPr>
      <p:grpSp>
        <p:nvGrpSpPr>
          <p:cNvPr id="20" name="Google Shape;851;p18"/>
          <p:cNvGrpSpPr>
            <a:grpSpLocks/>
          </p:cNvGrpSpPr>
          <p:nvPr/>
        </p:nvGrpSpPr>
        <p:grpSpPr bwMode="auto">
          <a:xfrm>
            <a:off x="-80963" y="-58738"/>
            <a:ext cx="12353926" cy="7035801"/>
            <a:chOff x="-60875" y="-44400"/>
            <a:chExt cx="9265800" cy="5276700"/>
          </a:xfrm>
        </p:grpSpPr>
        <p:grpSp>
          <p:nvGrpSpPr>
            <p:cNvPr id="21" name="Google Shape;852;p18"/>
            <p:cNvGrpSpPr>
              <a:grpSpLocks/>
            </p:cNvGrpSpPr>
            <p:nvPr/>
          </p:nvGrpSpPr>
          <p:grpSpPr bwMode="auto">
            <a:xfrm>
              <a:off x="-60875" y="292275"/>
              <a:ext cx="9265800" cy="4558950"/>
              <a:chOff x="-60875" y="292275"/>
              <a:chExt cx="9265800" cy="4558950"/>
            </a:xfrm>
          </p:grpSpPr>
          <p:cxnSp>
            <p:nvCxnSpPr>
              <p:cNvPr id="43" name="Google Shape;853;p18"/>
              <p:cNvCxnSpPr>
                <a:cxnSpLocks noChangeShapeType="1"/>
              </p:cNvCxnSpPr>
              <p:nvPr/>
            </p:nvCxnSpPr>
            <p:spPr bwMode="auto">
              <a:xfrm>
                <a:off x="-60875" y="292275"/>
                <a:ext cx="9265800" cy="0"/>
              </a:xfrm>
              <a:prstGeom prst="straightConnector1">
                <a:avLst/>
              </a:prstGeom>
              <a:noFill/>
              <a:ln w="9525">
                <a:solidFill>
                  <a:srgbClr val="F58BBD"/>
                </a:solidFill>
                <a:round/>
                <a:headEnd/>
                <a:tailEnd/>
              </a:ln>
            </p:spPr>
          </p:cxnSp>
          <p:cxnSp>
            <p:nvCxnSpPr>
              <p:cNvPr id="44" name="Google Shape;854;p18"/>
              <p:cNvCxnSpPr>
                <a:cxnSpLocks noChangeShapeType="1"/>
              </p:cNvCxnSpPr>
              <p:nvPr/>
            </p:nvCxnSpPr>
            <p:spPr bwMode="auto">
              <a:xfrm>
                <a:off x="-60875" y="706725"/>
                <a:ext cx="9265800" cy="0"/>
              </a:xfrm>
              <a:prstGeom prst="straightConnector1">
                <a:avLst/>
              </a:prstGeom>
              <a:noFill/>
              <a:ln w="9525">
                <a:solidFill>
                  <a:srgbClr val="F58BBD"/>
                </a:solidFill>
                <a:round/>
                <a:headEnd/>
                <a:tailEnd/>
              </a:ln>
            </p:spPr>
          </p:cxnSp>
          <p:cxnSp>
            <p:nvCxnSpPr>
              <p:cNvPr id="45" name="Google Shape;855;p18"/>
              <p:cNvCxnSpPr>
                <a:cxnSpLocks noChangeShapeType="1"/>
              </p:cNvCxnSpPr>
              <p:nvPr/>
            </p:nvCxnSpPr>
            <p:spPr bwMode="auto">
              <a:xfrm>
                <a:off x="-60875" y="1121175"/>
                <a:ext cx="9265800" cy="0"/>
              </a:xfrm>
              <a:prstGeom prst="straightConnector1">
                <a:avLst/>
              </a:prstGeom>
              <a:noFill/>
              <a:ln w="9525">
                <a:solidFill>
                  <a:srgbClr val="F58BBD"/>
                </a:solidFill>
                <a:round/>
                <a:headEnd/>
                <a:tailEnd/>
              </a:ln>
            </p:spPr>
          </p:cxnSp>
          <p:cxnSp>
            <p:nvCxnSpPr>
              <p:cNvPr id="46" name="Google Shape;856;p18"/>
              <p:cNvCxnSpPr>
                <a:cxnSpLocks noChangeShapeType="1"/>
              </p:cNvCxnSpPr>
              <p:nvPr/>
            </p:nvCxnSpPr>
            <p:spPr bwMode="auto">
              <a:xfrm>
                <a:off x="-60875" y="1535625"/>
                <a:ext cx="9265800" cy="0"/>
              </a:xfrm>
              <a:prstGeom prst="straightConnector1">
                <a:avLst/>
              </a:prstGeom>
              <a:noFill/>
              <a:ln w="9525">
                <a:solidFill>
                  <a:srgbClr val="F58BBD"/>
                </a:solidFill>
                <a:round/>
                <a:headEnd/>
                <a:tailEnd/>
              </a:ln>
            </p:spPr>
          </p:cxnSp>
          <p:cxnSp>
            <p:nvCxnSpPr>
              <p:cNvPr id="47" name="Google Shape;857;p18"/>
              <p:cNvCxnSpPr>
                <a:cxnSpLocks noChangeShapeType="1"/>
              </p:cNvCxnSpPr>
              <p:nvPr/>
            </p:nvCxnSpPr>
            <p:spPr bwMode="auto">
              <a:xfrm>
                <a:off x="-60875" y="1950075"/>
                <a:ext cx="9265800" cy="0"/>
              </a:xfrm>
              <a:prstGeom prst="straightConnector1">
                <a:avLst/>
              </a:prstGeom>
              <a:noFill/>
              <a:ln w="9525">
                <a:solidFill>
                  <a:srgbClr val="F58BBD"/>
                </a:solidFill>
                <a:round/>
                <a:headEnd/>
                <a:tailEnd/>
              </a:ln>
            </p:spPr>
          </p:cxnSp>
          <p:cxnSp>
            <p:nvCxnSpPr>
              <p:cNvPr id="48" name="Google Shape;858;p18"/>
              <p:cNvCxnSpPr>
                <a:cxnSpLocks noChangeShapeType="1"/>
              </p:cNvCxnSpPr>
              <p:nvPr/>
            </p:nvCxnSpPr>
            <p:spPr bwMode="auto">
              <a:xfrm>
                <a:off x="-60875" y="2364525"/>
                <a:ext cx="9265800" cy="0"/>
              </a:xfrm>
              <a:prstGeom prst="straightConnector1">
                <a:avLst/>
              </a:prstGeom>
              <a:noFill/>
              <a:ln w="9525">
                <a:solidFill>
                  <a:srgbClr val="F58BBD"/>
                </a:solidFill>
                <a:round/>
                <a:headEnd/>
                <a:tailEnd/>
              </a:ln>
            </p:spPr>
          </p:cxnSp>
          <p:cxnSp>
            <p:nvCxnSpPr>
              <p:cNvPr id="49" name="Google Shape;859;p18"/>
              <p:cNvCxnSpPr>
                <a:cxnSpLocks noChangeShapeType="1"/>
              </p:cNvCxnSpPr>
              <p:nvPr/>
            </p:nvCxnSpPr>
            <p:spPr bwMode="auto">
              <a:xfrm>
                <a:off x="-60875" y="2778975"/>
                <a:ext cx="9265800" cy="0"/>
              </a:xfrm>
              <a:prstGeom prst="straightConnector1">
                <a:avLst/>
              </a:prstGeom>
              <a:noFill/>
              <a:ln w="9525">
                <a:solidFill>
                  <a:srgbClr val="F58BBD"/>
                </a:solidFill>
                <a:round/>
                <a:headEnd/>
                <a:tailEnd/>
              </a:ln>
            </p:spPr>
          </p:cxnSp>
          <p:cxnSp>
            <p:nvCxnSpPr>
              <p:cNvPr id="50" name="Google Shape;860;p18"/>
              <p:cNvCxnSpPr>
                <a:cxnSpLocks noChangeShapeType="1"/>
              </p:cNvCxnSpPr>
              <p:nvPr/>
            </p:nvCxnSpPr>
            <p:spPr bwMode="auto">
              <a:xfrm>
                <a:off x="-60875" y="3193425"/>
                <a:ext cx="9265800" cy="0"/>
              </a:xfrm>
              <a:prstGeom prst="straightConnector1">
                <a:avLst/>
              </a:prstGeom>
              <a:noFill/>
              <a:ln w="9525">
                <a:solidFill>
                  <a:srgbClr val="F58BBD"/>
                </a:solidFill>
                <a:round/>
                <a:headEnd/>
                <a:tailEnd/>
              </a:ln>
            </p:spPr>
          </p:cxnSp>
          <p:cxnSp>
            <p:nvCxnSpPr>
              <p:cNvPr id="51" name="Google Shape;861;p18"/>
              <p:cNvCxnSpPr>
                <a:cxnSpLocks noChangeShapeType="1"/>
              </p:cNvCxnSpPr>
              <p:nvPr/>
            </p:nvCxnSpPr>
            <p:spPr bwMode="auto">
              <a:xfrm>
                <a:off x="-60875" y="3607875"/>
                <a:ext cx="9265800" cy="0"/>
              </a:xfrm>
              <a:prstGeom prst="straightConnector1">
                <a:avLst/>
              </a:prstGeom>
              <a:noFill/>
              <a:ln w="9525">
                <a:solidFill>
                  <a:srgbClr val="F58BBD"/>
                </a:solidFill>
                <a:round/>
                <a:headEnd/>
                <a:tailEnd/>
              </a:ln>
            </p:spPr>
          </p:cxnSp>
          <p:cxnSp>
            <p:nvCxnSpPr>
              <p:cNvPr id="52" name="Google Shape;862;p18"/>
              <p:cNvCxnSpPr>
                <a:cxnSpLocks noChangeShapeType="1"/>
              </p:cNvCxnSpPr>
              <p:nvPr/>
            </p:nvCxnSpPr>
            <p:spPr bwMode="auto">
              <a:xfrm>
                <a:off x="-60875" y="4022325"/>
                <a:ext cx="9265800" cy="0"/>
              </a:xfrm>
              <a:prstGeom prst="straightConnector1">
                <a:avLst/>
              </a:prstGeom>
              <a:noFill/>
              <a:ln w="9525">
                <a:solidFill>
                  <a:srgbClr val="F58BBD"/>
                </a:solidFill>
                <a:round/>
                <a:headEnd/>
                <a:tailEnd/>
              </a:ln>
            </p:spPr>
          </p:cxnSp>
          <p:cxnSp>
            <p:nvCxnSpPr>
              <p:cNvPr id="53" name="Google Shape;863;p18"/>
              <p:cNvCxnSpPr>
                <a:cxnSpLocks noChangeShapeType="1"/>
              </p:cNvCxnSpPr>
              <p:nvPr/>
            </p:nvCxnSpPr>
            <p:spPr bwMode="auto">
              <a:xfrm>
                <a:off x="-60875" y="4436775"/>
                <a:ext cx="9265800" cy="0"/>
              </a:xfrm>
              <a:prstGeom prst="straightConnector1">
                <a:avLst/>
              </a:prstGeom>
              <a:noFill/>
              <a:ln w="9525">
                <a:solidFill>
                  <a:srgbClr val="F58BBD"/>
                </a:solidFill>
                <a:round/>
                <a:headEnd/>
                <a:tailEnd/>
              </a:ln>
            </p:spPr>
          </p:cxnSp>
          <p:cxnSp>
            <p:nvCxnSpPr>
              <p:cNvPr id="54" name="Google Shape;864;p18"/>
              <p:cNvCxnSpPr>
                <a:cxnSpLocks noChangeShapeType="1"/>
              </p:cNvCxnSpPr>
              <p:nvPr/>
            </p:nvCxnSpPr>
            <p:spPr bwMode="auto">
              <a:xfrm>
                <a:off x="-60875" y="4851225"/>
                <a:ext cx="9265800" cy="0"/>
              </a:xfrm>
              <a:prstGeom prst="straightConnector1">
                <a:avLst/>
              </a:prstGeom>
              <a:noFill/>
              <a:ln w="9525">
                <a:solidFill>
                  <a:srgbClr val="F58BBD"/>
                </a:solidFill>
                <a:round/>
                <a:headEnd/>
                <a:tailEnd/>
              </a:ln>
            </p:spPr>
          </p:cxnSp>
        </p:grpSp>
        <p:grpSp>
          <p:nvGrpSpPr>
            <p:cNvPr id="22" name="Google Shape;865;p18"/>
            <p:cNvGrpSpPr>
              <a:grpSpLocks/>
            </p:cNvGrpSpPr>
            <p:nvPr/>
          </p:nvGrpSpPr>
          <p:grpSpPr bwMode="auto">
            <a:xfrm>
              <a:off x="424088" y="-44400"/>
              <a:ext cx="8295875" cy="5276700"/>
              <a:chOff x="424088" y="-44400"/>
              <a:chExt cx="8295875" cy="5276700"/>
            </a:xfrm>
          </p:grpSpPr>
          <p:cxnSp>
            <p:nvCxnSpPr>
              <p:cNvPr id="23" name="Google Shape;866;p18"/>
              <p:cNvCxnSpPr>
                <a:cxnSpLocks noChangeShapeType="1"/>
              </p:cNvCxnSpPr>
              <p:nvPr/>
            </p:nvCxnSpPr>
            <p:spPr bwMode="auto">
              <a:xfrm>
                <a:off x="424088" y="-44400"/>
                <a:ext cx="0" cy="5276700"/>
              </a:xfrm>
              <a:prstGeom prst="straightConnector1">
                <a:avLst/>
              </a:prstGeom>
              <a:noFill/>
              <a:ln w="9525">
                <a:solidFill>
                  <a:srgbClr val="F58BBD"/>
                </a:solidFill>
                <a:round/>
                <a:headEnd/>
                <a:tailEnd/>
              </a:ln>
            </p:spPr>
          </p:cxnSp>
          <p:cxnSp>
            <p:nvCxnSpPr>
              <p:cNvPr id="24" name="Google Shape;867;p18"/>
              <p:cNvCxnSpPr>
                <a:cxnSpLocks noChangeShapeType="1"/>
              </p:cNvCxnSpPr>
              <p:nvPr/>
            </p:nvCxnSpPr>
            <p:spPr bwMode="auto">
              <a:xfrm>
                <a:off x="860713" y="-44400"/>
                <a:ext cx="0" cy="5276700"/>
              </a:xfrm>
              <a:prstGeom prst="straightConnector1">
                <a:avLst/>
              </a:prstGeom>
              <a:noFill/>
              <a:ln w="9525">
                <a:solidFill>
                  <a:srgbClr val="F58BBD"/>
                </a:solidFill>
                <a:round/>
                <a:headEnd/>
                <a:tailEnd/>
              </a:ln>
            </p:spPr>
          </p:cxnSp>
          <p:cxnSp>
            <p:nvCxnSpPr>
              <p:cNvPr id="25" name="Google Shape;868;p18"/>
              <p:cNvCxnSpPr>
                <a:cxnSpLocks noChangeShapeType="1"/>
              </p:cNvCxnSpPr>
              <p:nvPr/>
            </p:nvCxnSpPr>
            <p:spPr bwMode="auto">
              <a:xfrm>
                <a:off x="1297338" y="-44400"/>
                <a:ext cx="0" cy="5276700"/>
              </a:xfrm>
              <a:prstGeom prst="straightConnector1">
                <a:avLst/>
              </a:prstGeom>
              <a:noFill/>
              <a:ln w="9525">
                <a:solidFill>
                  <a:srgbClr val="F58BBD"/>
                </a:solidFill>
                <a:round/>
                <a:headEnd/>
                <a:tailEnd/>
              </a:ln>
            </p:spPr>
          </p:cxnSp>
          <p:cxnSp>
            <p:nvCxnSpPr>
              <p:cNvPr id="26" name="Google Shape;869;p18"/>
              <p:cNvCxnSpPr>
                <a:cxnSpLocks noChangeShapeType="1"/>
              </p:cNvCxnSpPr>
              <p:nvPr/>
            </p:nvCxnSpPr>
            <p:spPr bwMode="auto">
              <a:xfrm>
                <a:off x="1733963" y="-44400"/>
                <a:ext cx="0" cy="5276700"/>
              </a:xfrm>
              <a:prstGeom prst="straightConnector1">
                <a:avLst/>
              </a:prstGeom>
              <a:noFill/>
              <a:ln w="9525">
                <a:solidFill>
                  <a:srgbClr val="F58BBD"/>
                </a:solidFill>
                <a:round/>
                <a:headEnd/>
                <a:tailEnd/>
              </a:ln>
            </p:spPr>
          </p:cxnSp>
          <p:cxnSp>
            <p:nvCxnSpPr>
              <p:cNvPr id="27" name="Google Shape;870;p18"/>
              <p:cNvCxnSpPr>
                <a:cxnSpLocks noChangeShapeType="1"/>
              </p:cNvCxnSpPr>
              <p:nvPr/>
            </p:nvCxnSpPr>
            <p:spPr bwMode="auto">
              <a:xfrm>
                <a:off x="2170588" y="-44400"/>
                <a:ext cx="0" cy="5276700"/>
              </a:xfrm>
              <a:prstGeom prst="straightConnector1">
                <a:avLst/>
              </a:prstGeom>
              <a:noFill/>
              <a:ln w="9525">
                <a:solidFill>
                  <a:srgbClr val="F58BBD"/>
                </a:solidFill>
                <a:round/>
                <a:headEnd/>
                <a:tailEnd/>
              </a:ln>
            </p:spPr>
          </p:cxnSp>
          <p:cxnSp>
            <p:nvCxnSpPr>
              <p:cNvPr id="28" name="Google Shape;871;p18"/>
              <p:cNvCxnSpPr>
                <a:cxnSpLocks noChangeShapeType="1"/>
              </p:cNvCxnSpPr>
              <p:nvPr/>
            </p:nvCxnSpPr>
            <p:spPr bwMode="auto">
              <a:xfrm>
                <a:off x="2607213" y="-44400"/>
                <a:ext cx="0" cy="5276700"/>
              </a:xfrm>
              <a:prstGeom prst="straightConnector1">
                <a:avLst/>
              </a:prstGeom>
              <a:noFill/>
              <a:ln w="9525">
                <a:solidFill>
                  <a:srgbClr val="F58BBD"/>
                </a:solidFill>
                <a:round/>
                <a:headEnd/>
                <a:tailEnd/>
              </a:ln>
            </p:spPr>
          </p:cxnSp>
          <p:cxnSp>
            <p:nvCxnSpPr>
              <p:cNvPr id="29" name="Google Shape;872;p18"/>
              <p:cNvCxnSpPr>
                <a:cxnSpLocks noChangeShapeType="1"/>
              </p:cNvCxnSpPr>
              <p:nvPr/>
            </p:nvCxnSpPr>
            <p:spPr bwMode="auto">
              <a:xfrm>
                <a:off x="3043838" y="-44400"/>
                <a:ext cx="0" cy="5276700"/>
              </a:xfrm>
              <a:prstGeom prst="straightConnector1">
                <a:avLst/>
              </a:prstGeom>
              <a:noFill/>
              <a:ln w="9525">
                <a:solidFill>
                  <a:srgbClr val="F58BBD"/>
                </a:solidFill>
                <a:round/>
                <a:headEnd/>
                <a:tailEnd/>
              </a:ln>
            </p:spPr>
          </p:cxnSp>
          <p:cxnSp>
            <p:nvCxnSpPr>
              <p:cNvPr id="30" name="Google Shape;873;p18"/>
              <p:cNvCxnSpPr>
                <a:cxnSpLocks noChangeShapeType="1"/>
              </p:cNvCxnSpPr>
              <p:nvPr/>
            </p:nvCxnSpPr>
            <p:spPr bwMode="auto">
              <a:xfrm>
                <a:off x="3480463" y="-44400"/>
                <a:ext cx="0" cy="5276700"/>
              </a:xfrm>
              <a:prstGeom prst="straightConnector1">
                <a:avLst/>
              </a:prstGeom>
              <a:noFill/>
              <a:ln w="9525">
                <a:solidFill>
                  <a:srgbClr val="F58BBD"/>
                </a:solidFill>
                <a:round/>
                <a:headEnd/>
                <a:tailEnd/>
              </a:ln>
            </p:spPr>
          </p:cxnSp>
          <p:cxnSp>
            <p:nvCxnSpPr>
              <p:cNvPr id="31" name="Google Shape;874;p18"/>
              <p:cNvCxnSpPr>
                <a:cxnSpLocks noChangeShapeType="1"/>
              </p:cNvCxnSpPr>
              <p:nvPr/>
            </p:nvCxnSpPr>
            <p:spPr bwMode="auto">
              <a:xfrm>
                <a:off x="3917088" y="-44400"/>
                <a:ext cx="0" cy="5276700"/>
              </a:xfrm>
              <a:prstGeom prst="straightConnector1">
                <a:avLst/>
              </a:prstGeom>
              <a:noFill/>
              <a:ln w="9525">
                <a:solidFill>
                  <a:srgbClr val="F58BBD"/>
                </a:solidFill>
                <a:round/>
                <a:headEnd/>
                <a:tailEnd/>
              </a:ln>
            </p:spPr>
          </p:cxnSp>
          <p:cxnSp>
            <p:nvCxnSpPr>
              <p:cNvPr id="32" name="Google Shape;875;p18"/>
              <p:cNvCxnSpPr>
                <a:cxnSpLocks noChangeShapeType="1"/>
              </p:cNvCxnSpPr>
              <p:nvPr/>
            </p:nvCxnSpPr>
            <p:spPr bwMode="auto">
              <a:xfrm>
                <a:off x="4353713" y="-44400"/>
                <a:ext cx="0" cy="5276700"/>
              </a:xfrm>
              <a:prstGeom prst="straightConnector1">
                <a:avLst/>
              </a:prstGeom>
              <a:noFill/>
              <a:ln w="9525">
                <a:solidFill>
                  <a:srgbClr val="F58BBD"/>
                </a:solidFill>
                <a:round/>
                <a:headEnd/>
                <a:tailEnd/>
              </a:ln>
            </p:spPr>
          </p:cxnSp>
          <p:cxnSp>
            <p:nvCxnSpPr>
              <p:cNvPr id="33" name="Google Shape;876;p18"/>
              <p:cNvCxnSpPr>
                <a:cxnSpLocks noChangeShapeType="1"/>
              </p:cNvCxnSpPr>
              <p:nvPr/>
            </p:nvCxnSpPr>
            <p:spPr bwMode="auto">
              <a:xfrm>
                <a:off x="4790338" y="-44400"/>
                <a:ext cx="0" cy="5276700"/>
              </a:xfrm>
              <a:prstGeom prst="straightConnector1">
                <a:avLst/>
              </a:prstGeom>
              <a:noFill/>
              <a:ln w="9525">
                <a:solidFill>
                  <a:srgbClr val="F58BBD"/>
                </a:solidFill>
                <a:round/>
                <a:headEnd/>
                <a:tailEnd/>
              </a:ln>
            </p:spPr>
          </p:cxnSp>
          <p:cxnSp>
            <p:nvCxnSpPr>
              <p:cNvPr id="34" name="Google Shape;877;p18"/>
              <p:cNvCxnSpPr>
                <a:cxnSpLocks noChangeShapeType="1"/>
              </p:cNvCxnSpPr>
              <p:nvPr/>
            </p:nvCxnSpPr>
            <p:spPr bwMode="auto">
              <a:xfrm>
                <a:off x="5226963" y="-44400"/>
                <a:ext cx="0" cy="5276700"/>
              </a:xfrm>
              <a:prstGeom prst="straightConnector1">
                <a:avLst/>
              </a:prstGeom>
              <a:noFill/>
              <a:ln w="9525">
                <a:solidFill>
                  <a:srgbClr val="F58BBD"/>
                </a:solidFill>
                <a:round/>
                <a:headEnd/>
                <a:tailEnd/>
              </a:ln>
            </p:spPr>
          </p:cxnSp>
          <p:cxnSp>
            <p:nvCxnSpPr>
              <p:cNvPr id="35" name="Google Shape;878;p18"/>
              <p:cNvCxnSpPr>
                <a:cxnSpLocks noChangeShapeType="1"/>
              </p:cNvCxnSpPr>
              <p:nvPr/>
            </p:nvCxnSpPr>
            <p:spPr bwMode="auto">
              <a:xfrm>
                <a:off x="5663588" y="-44400"/>
                <a:ext cx="0" cy="5276700"/>
              </a:xfrm>
              <a:prstGeom prst="straightConnector1">
                <a:avLst/>
              </a:prstGeom>
              <a:noFill/>
              <a:ln w="9525">
                <a:solidFill>
                  <a:srgbClr val="F58BBD"/>
                </a:solidFill>
                <a:round/>
                <a:headEnd/>
                <a:tailEnd/>
              </a:ln>
            </p:spPr>
          </p:cxnSp>
          <p:cxnSp>
            <p:nvCxnSpPr>
              <p:cNvPr id="36" name="Google Shape;879;p18"/>
              <p:cNvCxnSpPr>
                <a:cxnSpLocks noChangeShapeType="1"/>
              </p:cNvCxnSpPr>
              <p:nvPr/>
            </p:nvCxnSpPr>
            <p:spPr bwMode="auto">
              <a:xfrm>
                <a:off x="6100213" y="-44400"/>
                <a:ext cx="0" cy="5276700"/>
              </a:xfrm>
              <a:prstGeom prst="straightConnector1">
                <a:avLst/>
              </a:prstGeom>
              <a:noFill/>
              <a:ln w="9525">
                <a:solidFill>
                  <a:srgbClr val="F58BBD"/>
                </a:solidFill>
                <a:round/>
                <a:headEnd/>
                <a:tailEnd/>
              </a:ln>
            </p:spPr>
          </p:cxnSp>
          <p:cxnSp>
            <p:nvCxnSpPr>
              <p:cNvPr id="37" name="Google Shape;880;p18"/>
              <p:cNvCxnSpPr>
                <a:cxnSpLocks noChangeShapeType="1"/>
              </p:cNvCxnSpPr>
              <p:nvPr/>
            </p:nvCxnSpPr>
            <p:spPr bwMode="auto">
              <a:xfrm>
                <a:off x="6536838" y="-44400"/>
                <a:ext cx="0" cy="5276700"/>
              </a:xfrm>
              <a:prstGeom prst="straightConnector1">
                <a:avLst/>
              </a:prstGeom>
              <a:noFill/>
              <a:ln w="9525">
                <a:solidFill>
                  <a:srgbClr val="F58BBD"/>
                </a:solidFill>
                <a:round/>
                <a:headEnd/>
                <a:tailEnd/>
              </a:ln>
            </p:spPr>
          </p:cxnSp>
          <p:cxnSp>
            <p:nvCxnSpPr>
              <p:cNvPr id="38" name="Google Shape;881;p18"/>
              <p:cNvCxnSpPr>
                <a:cxnSpLocks noChangeShapeType="1"/>
              </p:cNvCxnSpPr>
              <p:nvPr/>
            </p:nvCxnSpPr>
            <p:spPr bwMode="auto">
              <a:xfrm>
                <a:off x="6973463" y="-44400"/>
                <a:ext cx="0" cy="5276700"/>
              </a:xfrm>
              <a:prstGeom prst="straightConnector1">
                <a:avLst/>
              </a:prstGeom>
              <a:noFill/>
              <a:ln w="9525">
                <a:solidFill>
                  <a:srgbClr val="F58BBD"/>
                </a:solidFill>
                <a:round/>
                <a:headEnd/>
                <a:tailEnd/>
              </a:ln>
            </p:spPr>
          </p:cxnSp>
          <p:cxnSp>
            <p:nvCxnSpPr>
              <p:cNvPr id="39" name="Google Shape;882;p18"/>
              <p:cNvCxnSpPr>
                <a:cxnSpLocks noChangeShapeType="1"/>
              </p:cNvCxnSpPr>
              <p:nvPr/>
            </p:nvCxnSpPr>
            <p:spPr bwMode="auto">
              <a:xfrm>
                <a:off x="7410088" y="-44400"/>
                <a:ext cx="0" cy="5276700"/>
              </a:xfrm>
              <a:prstGeom prst="straightConnector1">
                <a:avLst/>
              </a:prstGeom>
              <a:noFill/>
              <a:ln w="9525">
                <a:solidFill>
                  <a:srgbClr val="F58BBD"/>
                </a:solidFill>
                <a:round/>
                <a:headEnd/>
                <a:tailEnd/>
              </a:ln>
            </p:spPr>
          </p:cxnSp>
          <p:cxnSp>
            <p:nvCxnSpPr>
              <p:cNvPr id="40" name="Google Shape;883;p18"/>
              <p:cNvCxnSpPr>
                <a:cxnSpLocks noChangeShapeType="1"/>
              </p:cNvCxnSpPr>
              <p:nvPr/>
            </p:nvCxnSpPr>
            <p:spPr bwMode="auto">
              <a:xfrm>
                <a:off x="7846713" y="-44400"/>
                <a:ext cx="0" cy="5276700"/>
              </a:xfrm>
              <a:prstGeom prst="straightConnector1">
                <a:avLst/>
              </a:prstGeom>
              <a:noFill/>
              <a:ln w="9525">
                <a:solidFill>
                  <a:srgbClr val="F58BBD"/>
                </a:solidFill>
                <a:round/>
                <a:headEnd/>
                <a:tailEnd/>
              </a:ln>
            </p:spPr>
          </p:cxnSp>
          <p:cxnSp>
            <p:nvCxnSpPr>
              <p:cNvPr id="41" name="Google Shape;884;p18"/>
              <p:cNvCxnSpPr>
                <a:cxnSpLocks noChangeShapeType="1"/>
              </p:cNvCxnSpPr>
              <p:nvPr/>
            </p:nvCxnSpPr>
            <p:spPr bwMode="auto">
              <a:xfrm>
                <a:off x="8283338" y="-44400"/>
                <a:ext cx="0" cy="5276700"/>
              </a:xfrm>
              <a:prstGeom prst="straightConnector1">
                <a:avLst/>
              </a:prstGeom>
              <a:noFill/>
              <a:ln w="9525">
                <a:solidFill>
                  <a:srgbClr val="F58BBD"/>
                </a:solidFill>
                <a:round/>
                <a:headEnd/>
                <a:tailEnd/>
              </a:ln>
            </p:spPr>
          </p:cxnSp>
          <p:cxnSp>
            <p:nvCxnSpPr>
              <p:cNvPr id="42" name="Google Shape;885;p18"/>
              <p:cNvCxnSpPr>
                <a:cxnSpLocks noChangeShapeType="1"/>
              </p:cNvCxnSpPr>
              <p:nvPr/>
            </p:nvCxnSpPr>
            <p:spPr bwMode="auto">
              <a:xfrm>
                <a:off x="8719963" y="-44400"/>
                <a:ext cx="0" cy="5276700"/>
              </a:xfrm>
              <a:prstGeom prst="straightConnector1">
                <a:avLst/>
              </a:prstGeom>
              <a:noFill/>
              <a:ln w="9525">
                <a:solidFill>
                  <a:srgbClr val="F58BBD"/>
                </a:solidFill>
                <a:round/>
                <a:headEnd/>
                <a:tailEnd/>
              </a:ln>
            </p:spPr>
          </p:cxnSp>
        </p:grpSp>
      </p:grpSp>
      <p:grpSp>
        <p:nvGrpSpPr>
          <p:cNvPr id="55" name="Google Shape;886;p18"/>
          <p:cNvGrpSpPr>
            <a:grpSpLocks/>
          </p:cNvGrpSpPr>
          <p:nvPr/>
        </p:nvGrpSpPr>
        <p:grpSpPr bwMode="auto">
          <a:xfrm>
            <a:off x="557213" y="471488"/>
            <a:ext cx="10750550" cy="5915025"/>
            <a:chOff x="417467" y="353089"/>
            <a:chExt cx="8063201" cy="4437331"/>
          </a:xfrm>
        </p:grpSpPr>
        <p:grpSp>
          <p:nvGrpSpPr>
            <p:cNvPr id="56" name="Google Shape;887;p18"/>
            <p:cNvGrpSpPr>
              <a:grpSpLocks/>
            </p:cNvGrpSpPr>
            <p:nvPr/>
          </p:nvGrpSpPr>
          <p:grpSpPr bwMode="auto">
            <a:xfrm>
              <a:off x="3150049" y="687734"/>
              <a:ext cx="2589702" cy="1844720"/>
              <a:chOff x="1571881" y="829283"/>
              <a:chExt cx="2085610" cy="1353128"/>
            </a:xfrm>
          </p:grpSpPr>
          <p:sp>
            <p:nvSpPr>
              <p:cNvPr id="82" name="Google Shape;888;p18"/>
              <p:cNvSpPr/>
              <p:nvPr/>
            </p:nvSpPr>
            <p:spPr>
              <a:xfrm>
                <a:off x="1571881" y="829283"/>
                <a:ext cx="2085610" cy="1353128"/>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3" name="Google Shape;889;p18"/>
              <p:cNvSpPr/>
              <p:nvPr/>
            </p:nvSpPr>
            <p:spPr>
              <a:xfrm>
                <a:off x="1830784" y="1289644"/>
                <a:ext cx="1826707" cy="1223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4" name="Google Shape;890;p18"/>
              <p:cNvSpPr/>
              <p:nvPr/>
            </p:nvSpPr>
            <p:spPr>
              <a:xfrm>
                <a:off x="1830784" y="1636442"/>
                <a:ext cx="1826707" cy="11356"/>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5" name="Google Shape;891;p18"/>
              <p:cNvSpPr/>
              <p:nvPr/>
            </p:nvSpPr>
            <p:spPr>
              <a:xfrm>
                <a:off x="1830784" y="1982368"/>
                <a:ext cx="1826707" cy="12230"/>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7" name="Google Shape;892;p18"/>
            <p:cNvGrpSpPr>
              <a:grpSpLocks/>
            </p:cNvGrpSpPr>
            <p:nvPr/>
          </p:nvGrpSpPr>
          <p:grpSpPr bwMode="auto">
            <a:xfrm rot="221644">
              <a:off x="5833813" y="434071"/>
              <a:ext cx="2589702" cy="1845911"/>
              <a:chOff x="1571863" y="829135"/>
              <a:chExt cx="2085644" cy="1353973"/>
            </a:xfrm>
          </p:grpSpPr>
          <p:sp>
            <p:nvSpPr>
              <p:cNvPr id="78" name="Google Shape;893;p18"/>
              <p:cNvSpPr/>
              <p:nvPr/>
            </p:nvSpPr>
            <p:spPr>
              <a:xfrm>
                <a:off x="1571863" y="829135"/>
                <a:ext cx="2085644" cy="1353973"/>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9" name="Google Shape;894;p18"/>
              <p:cNvSpPr/>
              <p:nvPr/>
            </p:nvSpPr>
            <p:spPr>
              <a:xfrm>
                <a:off x="1830523" y="1289327"/>
                <a:ext cx="1826736" cy="12229"/>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0" name="Google Shape;895;p18"/>
              <p:cNvSpPr/>
              <p:nvPr/>
            </p:nvSpPr>
            <p:spPr>
              <a:xfrm>
                <a:off x="1822268" y="1633824"/>
                <a:ext cx="1826736" cy="12229"/>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1" name="Google Shape;896;p18"/>
              <p:cNvSpPr/>
              <p:nvPr/>
            </p:nvSpPr>
            <p:spPr>
              <a:xfrm>
                <a:off x="1828273" y="1976607"/>
                <a:ext cx="1826737" cy="11356"/>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8" name="Google Shape;897;p18"/>
            <p:cNvGrpSpPr>
              <a:grpSpLocks/>
            </p:cNvGrpSpPr>
            <p:nvPr/>
          </p:nvGrpSpPr>
          <p:grpSpPr bwMode="auto">
            <a:xfrm>
              <a:off x="466284" y="2637255"/>
              <a:ext cx="2589702" cy="1844719"/>
              <a:chOff x="1571839" y="829775"/>
              <a:chExt cx="2085610" cy="1353127"/>
            </a:xfrm>
          </p:grpSpPr>
          <p:sp>
            <p:nvSpPr>
              <p:cNvPr id="74" name="Google Shape;898;p18"/>
              <p:cNvSpPr/>
              <p:nvPr/>
            </p:nvSpPr>
            <p:spPr>
              <a:xfrm>
                <a:off x="1571839" y="829775"/>
                <a:ext cx="2085610" cy="1353127"/>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5" name="Google Shape;899;p18"/>
              <p:cNvSpPr/>
              <p:nvPr/>
            </p:nvSpPr>
            <p:spPr>
              <a:xfrm>
                <a:off x="1830742" y="1290135"/>
                <a:ext cx="1826707" cy="1223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6" name="Google Shape;900;p18"/>
              <p:cNvSpPr/>
              <p:nvPr/>
            </p:nvSpPr>
            <p:spPr>
              <a:xfrm>
                <a:off x="1830742" y="1636934"/>
                <a:ext cx="1826707" cy="11356"/>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7" name="Google Shape;901;p18"/>
              <p:cNvSpPr/>
              <p:nvPr/>
            </p:nvSpPr>
            <p:spPr>
              <a:xfrm>
                <a:off x="1830742" y="1982859"/>
                <a:ext cx="1826707" cy="12230"/>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9" name="Google Shape;902;p18"/>
            <p:cNvGrpSpPr>
              <a:grpSpLocks/>
            </p:cNvGrpSpPr>
            <p:nvPr/>
          </p:nvGrpSpPr>
          <p:grpSpPr bwMode="auto">
            <a:xfrm rot="-307179">
              <a:off x="3150049" y="2833754"/>
              <a:ext cx="2589703" cy="1844720"/>
              <a:chOff x="1571903" y="829612"/>
              <a:chExt cx="2085689" cy="1353087"/>
            </a:xfrm>
          </p:grpSpPr>
          <p:sp>
            <p:nvSpPr>
              <p:cNvPr id="70" name="Google Shape;903;p18"/>
              <p:cNvSpPr/>
              <p:nvPr/>
            </p:nvSpPr>
            <p:spPr>
              <a:xfrm>
                <a:off x="1571903" y="829612"/>
                <a:ext cx="2085689" cy="1353087"/>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1" name="Google Shape;904;p18"/>
              <p:cNvSpPr/>
              <p:nvPr/>
            </p:nvSpPr>
            <p:spPr>
              <a:xfrm>
                <a:off x="1822469" y="1286723"/>
                <a:ext cx="1826775" cy="12229"/>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2" name="Google Shape;905;p18"/>
              <p:cNvSpPr/>
              <p:nvPr/>
            </p:nvSpPr>
            <p:spPr>
              <a:xfrm>
                <a:off x="1830480" y="1636430"/>
                <a:ext cx="1826775" cy="11356"/>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3" name="Google Shape;906;p18"/>
              <p:cNvSpPr/>
              <p:nvPr/>
            </p:nvSpPr>
            <p:spPr>
              <a:xfrm>
                <a:off x="1826501" y="1979899"/>
                <a:ext cx="1826776" cy="12229"/>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60" name="Google Shape;907;p18"/>
            <p:cNvGrpSpPr>
              <a:grpSpLocks/>
            </p:cNvGrpSpPr>
            <p:nvPr/>
          </p:nvGrpSpPr>
          <p:grpSpPr bwMode="auto">
            <a:xfrm>
              <a:off x="5833814" y="2637255"/>
              <a:ext cx="2589702" cy="1844719"/>
              <a:chOff x="1571853" y="829775"/>
              <a:chExt cx="2085610" cy="1353127"/>
            </a:xfrm>
          </p:grpSpPr>
          <p:sp>
            <p:nvSpPr>
              <p:cNvPr id="66" name="Google Shape;908;p18"/>
              <p:cNvSpPr/>
              <p:nvPr/>
            </p:nvSpPr>
            <p:spPr>
              <a:xfrm>
                <a:off x="1571853" y="829775"/>
                <a:ext cx="2085610" cy="1353127"/>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7" name="Google Shape;909;p18"/>
              <p:cNvSpPr/>
              <p:nvPr/>
            </p:nvSpPr>
            <p:spPr>
              <a:xfrm>
                <a:off x="1830756" y="1290135"/>
                <a:ext cx="1826707" cy="1223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8" name="Google Shape;910;p18"/>
              <p:cNvSpPr/>
              <p:nvPr/>
            </p:nvSpPr>
            <p:spPr>
              <a:xfrm>
                <a:off x="1830756" y="1636934"/>
                <a:ext cx="1826707" cy="11356"/>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9" name="Google Shape;911;p18"/>
              <p:cNvSpPr/>
              <p:nvPr/>
            </p:nvSpPr>
            <p:spPr>
              <a:xfrm>
                <a:off x="1830756" y="1982859"/>
                <a:ext cx="1826707" cy="12230"/>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61" name="Google Shape;912;p18"/>
            <p:cNvGrpSpPr>
              <a:grpSpLocks/>
            </p:cNvGrpSpPr>
            <p:nvPr/>
          </p:nvGrpSpPr>
          <p:grpSpPr bwMode="auto">
            <a:xfrm rot="-188916">
              <a:off x="466284" y="434071"/>
              <a:ext cx="2589702" cy="1845911"/>
              <a:chOff x="1571900" y="829113"/>
              <a:chExt cx="2085653" cy="1354043"/>
            </a:xfrm>
          </p:grpSpPr>
          <p:sp>
            <p:nvSpPr>
              <p:cNvPr id="62" name="Google Shape;913;p18"/>
              <p:cNvSpPr/>
              <p:nvPr/>
            </p:nvSpPr>
            <p:spPr>
              <a:xfrm>
                <a:off x="1571900" y="829113"/>
                <a:ext cx="2085653" cy="1354043"/>
              </a:xfrm>
              <a:custGeom>
                <a:avLst/>
                <a:gdLst/>
                <a:ahLst/>
                <a:cxnLst/>
                <a:rect l="l" t="t" r="r" b="b"/>
                <a:pathLst>
                  <a:path w="83440" h="54129" extrusionOk="0">
                    <a:moveTo>
                      <a:pt x="1" y="0"/>
                    </a:moveTo>
                    <a:lnTo>
                      <a:pt x="1" y="4837"/>
                    </a:lnTo>
                    <a:lnTo>
                      <a:pt x="2223" y="4837"/>
                    </a:lnTo>
                    <a:cubicBezTo>
                      <a:pt x="2644" y="4289"/>
                      <a:pt x="3229" y="3948"/>
                      <a:pt x="3876" y="3948"/>
                    </a:cubicBezTo>
                    <a:cubicBezTo>
                      <a:pt x="5159" y="3948"/>
                      <a:pt x="6199" y="5284"/>
                      <a:pt x="6199" y="6931"/>
                    </a:cubicBezTo>
                    <a:cubicBezTo>
                      <a:pt x="6199" y="8579"/>
                      <a:pt x="5158" y="9916"/>
                      <a:pt x="3876" y="9916"/>
                    </a:cubicBezTo>
                    <a:cubicBezTo>
                      <a:pt x="3229" y="9916"/>
                      <a:pt x="2644" y="9574"/>
                      <a:pt x="2223" y="9027"/>
                    </a:cubicBezTo>
                    <a:lnTo>
                      <a:pt x="1" y="9027"/>
                    </a:lnTo>
                    <a:lnTo>
                      <a:pt x="1" y="9189"/>
                    </a:lnTo>
                    <a:lnTo>
                      <a:pt x="1" y="14937"/>
                    </a:lnTo>
                    <a:lnTo>
                      <a:pt x="2223" y="15188"/>
                    </a:lnTo>
                    <a:cubicBezTo>
                      <a:pt x="2644" y="14640"/>
                      <a:pt x="3229" y="14300"/>
                      <a:pt x="3876" y="14300"/>
                    </a:cubicBezTo>
                    <a:cubicBezTo>
                      <a:pt x="5159" y="14300"/>
                      <a:pt x="6199" y="15636"/>
                      <a:pt x="6199" y="17283"/>
                    </a:cubicBezTo>
                    <a:cubicBezTo>
                      <a:pt x="6199" y="18931"/>
                      <a:pt x="5158" y="20267"/>
                      <a:pt x="3876" y="20267"/>
                    </a:cubicBezTo>
                    <a:cubicBezTo>
                      <a:pt x="3229" y="20267"/>
                      <a:pt x="2644" y="19926"/>
                      <a:pt x="2223" y="19379"/>
                    </a:cubicBezTo>
                    <a:lnTo>
                      <a:pt x="1" y="19379"/>
                    </a:lnTo>
                    <a:lnTo>
                      <a:pt x="1" y="19551"/>
                    </a:lnTo>
                    <a:lnTo>
                      <a:pt x="1" y="25538"/>
                    </a:lnTo>
                    <a:lnTo>
                      <a:pt x="2223" y="25538"/>
                    </a:lnTo>
                    <a:cubicBezTo>
                      <a:pt x="2644" y="24990"/>
                      <a:pt x="3229" y="24649"/>
                      <a:pt x="3876" y="24649"/>
                    </a:cubicBezTo>
                    <a:cubicBezTo>
                      <a:pt x="5159" y="24649"/>
                      <a:pt x="6199" y="25986"/>
                      <a:pt x="6199" y="27634"/>
                    </a:cubicBezTo>
                    <a:cubicBezTo>
                      <a:pt x="6199" y="29282"/>
                      <a:pt x="5158" y="30617"/>
                      <a:pt x="3876" y="30617"/>
                    </a:cubicBezTo>
                    <a:cubicBezTo>
                      <a:pt x="3229" y="30617"/>
                      <a:pt x="2644" y="30277"/>
                      <a:pt x="2223" y="29729"/>
                    </a:cubicBezTo>
                    <a:lnTo>
                      <a:pt x="1" y="29729"/>
                    </a:lnTo>
                    <a:lnTo>
                      <a:pt x="1" y="29913"/>
                    </a:lnTo>
                    <a:lnTo>
                      <a:pt x="1" y="35889"/>
                    </a:lnTo>
                    <a:lnTo>
                      <a:pt x="2223" y="35889"/>
                    </a:lnTo>
                    <a:cubicBezTo>
                      <a:pt x="2644" y="35341"/>
                      <a:pt x="3229" y="35000"/>
                      <a:pt x="3876" y="35000"/>
                    </a:cubicBezTo>
                    <a:cubicBezTo>
                      <a:pt x="5159" y="35000"/>
                      <a:pt x="6199" y="36336"/>
                      <a:pt x="6199" y="37983"/>
                    </a:cubicBezTo>
                    <a:cubicBezTo>
                      <a:pt x="6199" y="39631"/>
                      <a:pt x="5158" y="40967"/>
                      <a:pt x="3876" y="40967"/>
                    </a:cubicBezTo>
                    <a:cubicBezTo>
                      <a:pt x="3229" y="40967"/>
                      <a:pt x="2644" y="40626"/>
                      <a:pt x="2223" y="40079"/>
                    </a:cubicBezTo>
                    <a:lnTo>
                      <a:pt x="1" y="40079"/>
                    </a:lnTo>
                    <a:lnTo>
                      <a:pt x="1" y="40274"/>
                    </a:lnTo>
                    <a:lnTo>
                      <a:pt x="1" y="46238"/>
                    </a:lnTo>
                    <a:lnTo>
                      <a:pt x="2223" y="46238"/>
                    </a:lnTo>
                    <a:cubicBezTo>
                      <a:pt x="2644" y="45690"/>
                      <a:pt x="3229" y="45350"/>
                      <a:pt x="3876" y="45350"/>
                    </a:cubicBezTo>
                    <a:cubicBezTo>
                      <a:pt x="5159" y="45350"/>
                      <a:pt x="6199" y="46686"/>
                      <a:pt x="6199" y="48334"/>
                    </a:cubicBezTo>
                    <a:cubicBezTo>
                      <a:pt x="6199" y="49982"/>
                      <a:pt x="5158" y="51318"/>
                      <a:pt x="3876" y="51318"/>
                    </a:cubicBezTo>
                    <a:cubicBezTo>
                      <a:pt x="3229" y="51318"/>
                      <a:pt x="2644" y="50977"/>
                      <a:pt x="2223" y="50429"/>
                    </a:cubicBezTo>
                    <a:lnTo>
                      <a:pt x="1" y="50429"/>
                    </a:lnTo>
                    <a:lnTo>
                      <a:pt x="1" y="50635"/>
                    </a:lnTo>
                    <a:lnTo>
                      <a:pt x="1" y="54128"/>
                    </a:lnTo>
                    <a:lnTo>
                      <a:pt x="78625" y="54128"/>
                    </a:lnTo>
                    <a:cubicBezTo>
                      <a:pt x="81285" y="54128"/>
                      <a:pt x="83440" y="51972"/>
                      <a:pt x="83440" y="49313"/>
                    </a:cubicBezTo>
                    <a:lnTo>
                      <a:pt x="83440" y="4816"/>
                    </a:lnTo>
                    <a:cubicBezTo>
                      <a:pt x="83439" y="2156"/>
                      <a:pt x="81284" y="0"/>
                      <a:pt x="78625" y="0"/>
                    </a:cubicBezTo>
                    <a:close/>
                  </a:path>
                </a:pathLst>
              </a:custGeom>
              <a:solidFill>
                <a:schemeClr val="lt1"/>
              </a:solidFill>
              <a:ln>
                <a:noFill/>
              </a:ln>
              <a:effectLst>
                <a:outerShdw dist="76200" dir="2220000" algn="bl" rotWithShape="0">
                  <a:schemeClr val="dk2">
                    <a:alpha val="12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3" name="Google Shape;914;p18"/>
              <p:cNvSpPr/>
              <p:nvPr/>
            </p:nvSpPr>
            <p:spPr>
              <a:xfrm>
                <a:off x="1825536" y="1288417"/>
                <a:ext cx="1827703" cy="12230"/>
              </a:xfrm>
              <a:custGeom>
                <a:avLst/>
                <a:gdLst/>
                <a:ahLst/>
                <a:cxnLst/>
                <a:rect l="l" t="t" r="r" b="b"/>
                <a:pathLst>
                  <a:path w="66394" h="474" extrusionOk="0">
                    <a:moveTo>
                      <a:pt x="1" y="0"/>
                    </a:moveTo>
                    <a:lnTo>
                      <a:pt x="1" y="474"/>
                    </a:lnTo>
                    <a:lnTo>
                      <a:pt x="66393" y="474"/>
                    </a:lnTo>
                    <a:lnTo>
                      <a:pt x="66393"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4" name="Google Shape;915;p18"/>
              <p:cNvSpPr/>
              <p:nvPr/>
            </p:nvSpPr>
            <p:spPr>
              <a:xfrm>
                <a:off x="1830478" y="1635975"/>
                <a:ext cx="1826745" cy="12230"/>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5" name="Google Shape;916;p18"/>
              <p:cNvSpPr/>
              <p:nvPr/>
            </p:nvSpPr>
            <p:spPr>
              <a:xfrm>
                <a:off x="1826346" y="1975227"/>
                <a:ext cx="1826744" cy="11356"/>
              </a:xfrm>
              <a:custGeom>
                <a:avLst/>
                <a:gdLst/>
                <a:ahLst/>
                <a:cxnLst/>
                <a:rect l="l" t="t" r="r" b="b"/>
                <a:pathLst>
                  <a:path w="66394" h="475" extrusionOk="0">
                    <a:moveTo>
                      <a:pt x="1" y="1"/>
                    </a:moveTo>
                    <a:lnTo>
                      <a:pt x="1" y="474"/>
                    </a:lnTo>
                    <a:lnTo>
                      <a:pt x="66393" y="474"/>
                    </a:lnTo>
                    <a:lnTo>
                      <a:pt x="66393"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sp>
        <p:nvSpPr>
          <p:cNvPr id="917" name="Google Shape;917;p18"/>
          <p:cNvSpPr txBox="1">
            <a:spLocks noGrp="1"/>
          </p:cNvSpPr>
          <p:nvPr>
            <p:ph type="title"/>
          </p:nvPr>
        </p:nvSpPr>
        <p:spPr>
          <a:xfrm>
            <a:off x="960000" y="1457484"/>
            <a:ext cx="3115200" cy="703600"/>
          </a:xfrm>
          <a:prstGeom prst="rect">
            <a:avLst/>
          </a:prstGeom>
        </p:spPr>
        <p:txBody>
          <a:bodyPr spcFirstLastPara="1">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18" name="Google Shape;918;p18"/>
          <p:cNvSpPr txBox="1">
            <a:spLocks noGrp="1"/>
          </p:cNvSpPr>
          <p:nvPr>
            <p:ph type="title" idx="2"/>
          </p:nvPr>
        </p:nvSpPr>
        <p:spPr>
          <a:xfrm>
            <a:off x="960000" y="806884"/>
            <a:ext cx="1700400" cy="791200"/>
          </a:xfrm>
          <a:prstGeom prst="rect">
            <a:avLst/>
          </a:prstGeom>
        </p:spPr>
        <p:txBody>
          <a:bodyPr spcFirstLastPara="1" anchor="b">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919" name="Google Shape;919;p18"/>
          <p:cNvSpPr txBox="1">
            <a:spLocks noGrp="1"/>
          </p:cNvSpPr>
          <p:nvPr>
            <p:ph type="subTitle" idx="1"/>
          </p:nvPr>
        </p:nvSpPr>
        <p:spPr>
          <a:xfrm>
            <a:off x="960000" y="2067551"/>
            <a:ext cx="3115200" cy="646400"/>
          </a:xfrm>
          <a:prstGeom prst="rect">
            <a:avLst/>
          </a:prstGeom>
        </p:spPr>
        <p:txBody>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0" name="Google Shape;920;p18"/>
          <p:cNvSpPr txBox="1">
            <a:spLocks noGrp="1"/>
          </p:cNvSpPr>
          <p:nvPr>
            <p:ph type="title" idx="3"/>
          </p:nvPr>
        </p:nvSpPr>
        <p:spPr>
          <a:xfrm>
            <a:off x="4538400" y="1795517"/>
            <a:ext cx="3115200" cy="703600"/>
          </a:xfrm>
          <a:prstGeom prst="rect">
            <a:avLst/>
          </a:prstGeom>
        </p:spPr>
        <p:txBody>
          <a:bodyPr spcFirstLastPara="1">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21" name="Google Shape;921;p18"/>
          <p:cNvSpPr txBox="1">
            <a:spLocks noGrp="1"/>
          </p:cNvSpPr>
          <p:nvPr>
            <p:ph type="title" idx="4"/>
          </p:nvPr>
        </p:nvSpPr>
        <p:spPr>
          <a:xfrm>
            <a:off x="4538400" y="1144917"/>
            <a:ext cx="1700400" cy="791200"/>
          </a:xfrm>
          <a:prstGeom prst="rect">
            <a:avLst/>
          </a:prstGeom>
        </p:spPr>
        <p:txBody>
          <a:bodyPr spcFirstLastPara="1" anchor="b">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922" name="Google Shape;922;p18"/>
          <p:cNvSpPr txBox="1">
            <a:spLocks noGrp="1"/>
          </p:cNvSpPr>
          <p:nvPr>
            <p:ph type="subTitle" idx="5"/>
          </p:nvPr>
        </p:nvSpPr>
        <p:spPr>
          <a:xfrm>
            <a:off x="4538400" y="2405584"/>
            <a:ext cx="3115200" cy="646400"/>
          </a:xfrm>
          <a:prstGeom prst="rect">
            <a:avLst/>
          </a:prstGeom>
        </p:spPr>
        <p:txBody>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3" name="Google Shape;923;p18"/>
          <p:cNvSpPr txBox="1">
            <a:spLocks noGrp="1"/>
          </p:cNvSpPr>
          <p:nvPr>
            <p:ph type="title" idx="6"/>
          </p:nvPr>
        </p:nvSpPr>
        <p:spPr>
          <a:xfrm>
            <a:off x="8116800" y="1457484"/>
            <a:ext cx="3115200" cy="703600"/>
          </a:xfrm>
          <a:prstGeom prst="rect">
            <a:avLst/>
          </a:prstGeom>
        </p:spPr>
        <p:txBody>
          <a:bodyPr spcFirstLastPara="1">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24" name="Google Shape;924;p18"/>
          <p:cNvSpPr txBox="1">
            <a:spLocks noGrp="1"/>
          </p:cNvSpPr>
          <p:nvPr>
            <p:ph type="title" idx="7"/>
          </p:nvPr>
        </p:nvSpPr>
        <p:spPr>
          <a:xfrm>
            <a:off x="8116800" y="806884"/>
            <a:ext cx="1700400" cy="791200"/>
          </a:xfrm>
          <a:prstGeom prst="rect">
            <a:avLst/>
          </a:prstGeom>
        </p:spPr>
        <p:txBody>
          <a:bodyPr spcFirstLastPara="1" anchor="b">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925" name="Google Shape;925;p18"/>
          <p:cNvSpPr txBox="1">
            <a:spLocks noGrp="1"/>
          </p:cNvSpPr>
          <p:nvPr>
            <p:ph type="subTitle" idx="8"/>
          </p:nvPr>
        </p:nvSpPr>
        <p:spPr>
          <a:xfrm>
            <a:off x="8116800" y="2067551"/>
            <a:ext cx="3115200" cy="646400"/>
          </a:xfrm>
          <a:prstGeom prst="rect">
            <a:avLst/>
          </a:prstGeom>
        </p:spPr>
        <p:txBody>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6" name="Google Shape;926;p18"/>
          <p:cNvSpPr txBox="1">
            <a:spLocks noGrp="1"/>
          </p:cNvSpPr>
          <p:nvPr>
            <p:ph type="title" idx="9"/>
          </p:nvPr>
        </p:nvSpPr>
        <p:spPr>
          <a:xfrm>
            <a:off x="960000" y="4393984"/>
            <a:ext cx="3115200" cy="703600"/>
          </a:xfrm>
          <a:prstGeom prst="rect">
            <a:avLst/>
          </a:prstGeom>
        </p:spPr>
        <p:txBody>
          <a:bodyPr spcFirstLastPara="1">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27" name="Google Shape;927;p18"/>
          <p:cNvSpPr txBox="1">
            <a:spLocks noGrp="1"/>
          </p:cNvSpPr>
          <p:nvPr>
            <p:ph type="title" idx="13"/>
          </p:nvPr>
        </p:nvSpPr>
        <p:spPr>
          <a:xfrm>
            <a:off x="960000" y="3743384"/>
            <a:ext cx="1700400" cy="791200"/>
          </a:xfrm>
          <a:prstGeom prst="rect">
            <a:avLst/>
          </a:prstGeom>
        </p:spPr>
        <p:txBody>
          <a:bodyPr spcFirstLastPara="1" anchor="b">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928" name="Google Shape;928;p18"/>
          <p:cNvSpPr txBox="1">
            <a:spLocks noGrp="1"/>
          </p:cNvSpPr>
          <p:nvPr>
            <p:ph type="subTitle" idx="14"/>
          </p:nvPr>
        </p:nvSpPr>
        <p:spPr>
          <a:xfrm>
            <a:off x="960000" y="5004051"/>
            <a:ext cx="3115200" cy="646400"/>
          </a:xfrm>
          <a:prstGeom prst="rect">
            <a:avLst/>
          </a:prstGeom>
        </p:spPr>
        <p:txBody>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29" name="Google Shape;929;p18"/>
          <p:cNvSpPr txBox="1">
            <a:spLocks noGrp="1"/>
          </p:cNvSpPr>
          <p:nvPr>
            <p:ph type="title" idx="15"/>
          </p:nvPr>
        </p:nvSpPr>
        <p:spPr>
          <a:xfrm>
            <a:off x="4538400" y="4656151"/>
            <a:ext cx="3115200" cy="703600"/>
          </a:xfrm>
          <a:prstGeom prst="rect">
            <a:avLst/>
          </a:prstGeom>
        </p:spPr>
        <p:txBody>
          <a:bodyPr spcFirstLastPara="1">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30" name="Google Shape;930;p18"/>
          <p:cNvSpPr txBox="1">
            <a:spLocks noGrp="1"/>
          </p:cNvSpPr>
          <p:nvPr>
            <p:ph type="title" idx="16"/>
          </p:nvPr>
        </p:nvSpPr>
        <p:spPr>
          <a:xfrm>
            <a:off x="4538400" y="4005551"/>
            <a:ext cx="1700400" cy="791200"/>
          </a:xfrm>
          <a:prstGeom prst="rect">
            <a:avLst/>
          </a:prstGeom>
        </p:spPr>
        <p:txBody>
          <a:bodyPr spcFirstLastPara="1" anchor="b">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931" name="Google Shape;931;p18"/>
          <p:cNvSpPr txBox="1">
            <a:spLocks noGrp="1"/>
          </p:cNvSpPr>
          <p:nvPr>
            <p:ph type="subTitle" idx="17"/>
          </p:nvPr>
        </p:nvSpPr>
        <p:spPr>
          <a:xfrm>
            <a:off x="4538400" y="5266217"/>
            <a:ext cx="3115200" cy="646400"/>
          </a:xfrm>
          <a:prstGeom prst="rect">
            <a:avLst/>
          </a:prstGeom>
        </p:spPr>
        <p:txBody>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932" name="Google Shape;932;p18"/>
          <p:cNvSpPr txBox="1">
            <a:spLocks noGrp="1"/>
          </p:cNvSpPr>
          <p:nvPr>
            <p:ph type="title" idx="18"/>
          </p:nvPr>
        </p:nvSpPr>
        <p:spPr>
          <a:xfrm>
            <a:off x="8116800" y="4393984"/>
            <a:ext cx="3115200" cy="703600"/>
          </a:xfrm>
          <a:prstGeom prst="rect">
            <a:avLst/>
          </a:prstGeom>
        </p:spPr>
        <p:txBody>
          <a:bodyPr spcFirstLastPara="1">
            <a:noAutofit/>
          </a:bodyPr>
          <a:lstStyle>
            <a:lvl1pPr lvl="0" rtl="0">
              <a:spcBef>
                <a:spcPts val="0"/>
              </a:spcBef>
              <a:spcAft>
                <a:spcPts val="0"/>
              </a:spcAft>
              <a:buSzPts val="2400"/>
              <a:buNone/>
              <a:defRPr sz="2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33" name="Google Shape;933;p18"/>
          <p:cNvSpPr txBox="1">
            <a:spLocks noGrp="1"/>
          </p:cNvSpPr>
          <p:nvPr>
            <p:ph type="title" idx="19"/>
          </p:nvPr>
        </p:nvSpPr>
        <p:spPr>
          <a:xfrm>
            <a:off x="8116800" y="3743384"/>
            <a:ext cx="1700400" cy="791200"/>
          </a:xfrm>
          <a:prstGeom prst="rect">
            <a:avLst/>
          </a:prstGeom>
        </p:spPr>
        <p:txBody>
          <a:bodyPr spcFirstLastPara="1" anchor="b">
            <a:noAutofit/>
          </a:bodyPr>
          <a:lstStyle>
            <a:lvl1pPr lvl="0" rtl="0">
              <a:spcBef>
                <a:spcPts val="0"/>
              </a:spcBef>
              <a:spcAft>
                <a:spcPts val="0"/>
              </a:spcAft>
              <a:buSzPts val="3000"/>
              <a:buNone/>
              <a:defRPr sz="40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n-US"/>
              <a:t>Click to edit Master title style</a:t>
            </a:r>
            <a:endParaRPr/>
          </a:p>
        </p:txBody>
      </p:sp>
      <p:sp>
        <p:nvSpPr>
          <p:cNvPr id="934" name="Google Shape;934;p18"/>
          <p:cNvSpPr txBox="1">
            <a:spLocks noGrp="1"/>
          </p:cNvSpPr>
          <p:nvPr>
            <p:ph type="subTitle" idx="20"/>
          </p:nvPr>
        </p:nvSpPr>
        <p:spPr>
          <a:xfrm>
            <a:off x="8116800" y="5004051"/>
            <a:ext cx="3115200" cy="646400"/>
          </a:xfrm>
          <a:prstGeom prst="rect">
            <a:avLst/>
          </a:prstGeom>
        </p:spPr>
        <p:txBody>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35"/>
        <p:cNvGrpSpPr/>
        <p:nvPr/>
      </p:nvGrpSpPr>
      <p:grpSpPr>
        <a:xfrm>
          <a:off x="0" y="0"/>
          <a:ext cx="0" cy="0"/>
          <a:chOff x="0" y="0"/>
          <a:chExt cx="0" cy="0"/>
        </a:xfrm>
      </p:grpSpPr>
      <p:grpSp>
        <p:nvGrpSpPr>
          <p:cNvPr id="4" name="Google Shape;936;p19"/>
          <p:cNvGrpSpPr>
            <a:grpSpLocks/>
          </p:cNvGrpSpPr>
          <p:nvPr/>
        </p:nvGrpSpPr>
        <p:grpSpPr bwMode="auto">
          <a:xfrm>
            <a:off x="-80963" y="-58738"/>
            <a:ext cx="12353926" cy="7035801"/>
            <a:chOff x="-60875" y="-44400"/>
            <a:chExt cx="9265800" cy="5276700"/>
          </a:xfrm>
        </p:grpSpPr>
        <p:grpSp>
          <p:nvGrpSpPr>
            <p:cNvPr id="5" name="Google Shape;937;p19"/>
            <p:cNvGrpSpPr>
              <a:grpSpLocks/>
            </p:cNvGrpSpPr>
            <p:nvPr/>
          </p:nvGrpSpPr>
          <p:grpSpPr bwMode="auto">
            <a:xfrm>
              <a:off x="-60875" y="292275"/>
              <a:ext cx="9265800" cy="4558950"/>
              <a:chOff x="-60875" y="292275"/>
              <a:chExt cx="9265800" cy="4558950"/>
            </a:xfrm>
          </p:grpSpPr>
          <p:cxnSp>
            <p:nvCxnSpPr>
              <p:cNvPr id="27" name="Google Shape;938;p19"/>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28" name="Google Shape;939;p19"/>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29" name="Google Shape;940;p19"/>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0" name="Google Shape;941;p19"/>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1" name="Google Shape;942;p19"/>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2" name="Google Shape;943;p19"/>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3" name="Google Shape;944;p19"/>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4" name="Google Shape;945;p19"/>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35" name="Google Shape;946;p19"/>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36" name="Google Shape;947;p19"/>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37" name="Google Shape;948;p19"/>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38" name="Google Shape;949;p19"/>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6" name="Google Shape;950;p19"/>
            <p:cNvGrpSpPr>
              <a:grpSpLocks/>
            </p:cNvGrpSpPr>
            <p:nvPr/>
          </p:nvGrpSpPr>
          <p:grpSpPr bwMode="auto">
            <a:xfrm>
              <a:off x="424088" y="-44400"/>
              <a:ext cx="8295875" cy="5276700"/>
              <a:chOff x="424088" y="-44400"/>
              <a:chExt cx="8295875" cy="5276700"/>
            </a:xfrm>
          </p:grpSpPr>
          <p:cxnSp>
            <p:nvCxnSpPr>
              <p:cNvPr id="7" name="Google Shape;951;p19"/>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8" name="Google Shape;952;p19"/>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9" name="Google Shape;953;p19"/>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0" name="Google Shape;954;p19"/>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1" name="Google Shape;955;p19"/>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2" name="Google Shape;956;p19"/>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3" name="Google Shape;957;p19"/>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4" name="Google Shape;958;p19"/>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15" name="Google Shape;959;p19"/>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16" name="Google Shape;960;p19"/>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17" name="Google Shape;961;p19"/>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18" name="Google Shape;962;p19"/>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19" name="Google Shape;963;p19"/>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0" name="Google Shape;964;p19"/>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1" name="Google Shape;965;p19"/>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2" name="Google Shape;966;p19"/>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3" name="Google Shape;967;p19"/>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4" name="Google Shape;968;p19"/>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25" name="Google Shape;969;p19"/>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26" name="Google Shape;970;p19"/>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971" name="Google Shape;971;p19"/>
          <p:cNvSpPr txBox="1">
            <a:spLocks noGrp="1"/>
          </p:cNvSpPr>
          <p:nvPr>
            <p:ph type="title"/>
          </p:nvPr>
        </p:nvSpPr>
        <p:spPr>
          <a:xfrm>
            <a:off x="3246767" y="2149100"/>
            <a:ext cx="5698400" cy="1420400"/>
          </a:xfrm>
          <a:prstGeom prst="rect">
            <a:avLst/>
          </a:prstGeom>
        </p:spPr>
        <p:txBody>
          <a:bodyPr spcFirstLastPara="1">
            <a:noAutofit/>
          </a:bodyPr>
          <a:lstStyle>
            <a:lvl1pPr lvl="0" algn="ctr" rtl="0">
              <a:spcBef>
                <a:spcPts val="0"/>
              </a:spcBef>
              <a:spcAft>
                <a:spcPts val="0"/>
              </a:spcAft>
              <a:buSzPts val="2800"/>
              <a:buNone/>
              <a:defRPr sz="61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2" name="Google Shape;972;p19"/>
          <p:cNvSpPr txBox="1">
            <a:spLocks noGrp="1"/>
          </p:cNvSpPr>
          <p:nvPr>
            <p:ph type="subTitle" idx="1"/>
          </p:nvPr>
        </p:nvSpPr>
        <p:spPr>
          <a:xfrm>
            <a:off x="3247044" y="3809741"/>
            <a:ext cx="5698000" cy="6464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5"/>
        </a:solidFill>
        <a:effectLst/>
      </p:bgPr>
    </p:bg>
    <p:spTree>
      <p:nvGrpSpPr>
        <p:cNvPr id="1" name="Shape 973"/>
        <p:cNvGrpSpPr/>
        <p:nvPr/>
      </p:nvGrpSpPr>
      <p:grpSpPr>
        <a:xfrm>
          <a:off x="0" y="0"/>
          <a:ext cx="0" cy="0"/>
          <a:chOff x="0" y="0"/>
          <a:chExt cx="0" cy="0"/>
        </a:xfrm>
      </p:grpSpPr>
      <p:grpSp>
        <p:nvGrpSpPr>
          <p:cNvPr id="4" name="Google Shape;974;p20"/>
          <p:cNvGrpSpPr>
            <a:grpSpLocks/>
          </p:cNvGrpSpPr>
          <p:nvPr/>
        </p:nvGrpSpPr>
        <p:grpSpPr bwMode="auto">
          <a:xfrm>
            <a:off x="-80963" y="-58738"/>
            <a:ext cx="12353926" cy="7035801"/>
            <a:chOff x="-60875" y="-44400"/>
            <a:chExt cx="9265800" cy="5276700"/>
          </a:xfrm>
        </p:grpSpPr>
        <p:grpSp>
          <p:nvGrpSpPr>
            <p:cNvPr id="5" name="Google Shape;975;p20"/>
            <p:cNvGrpSpPr>
              <a:grpSpLocks/>
            </p:cNvGrpSpPr>
            <p:nvPr/>
          </p:nvGrpSpPr>
          <p:grpSpPr bwMode="auto">
            <a:xfrm>
              <a:off x="-60875" y="292275"/>
              <a:ext cx="9265800" cy="4558950"/>
              <a:chOff x="-60875" y="292275"/>
              <a:chExt cx="9265800" cy="4558950"/>
            </a:xfrm>
          </p:grpSpPr>
          <p:cxnSp>
            <p:nvCxnSpPr>
              <p:cNvPr id="27" name="Google Shape;976;p20"/>
              <p:cNvCxnSpPr>
                <a:cxnSpLocks noChangeShapeType="1"/>
              </p:cNvCxnSpPr>
              <p:nvPr/>
            </p:nvCxnSpPr>
            <p:spPr bwMode="auto">
              <a:xfrm>
                <a:off x="-60875" y="292275"/>
                <a:ext cx="9265800" cy="0"/>
              </a:xfrm>
              <a:prstGeom prst="straightConnector1">
                <a:avLst/>
              </a:prstGeom>
              <a:noFill/>
              <a:ln w="9525">
                <a:solidFill>
                  <a:srgbClr val="DB4D34"/>
                </a:solidFill>
                <a:round/>
                <a:headEnd/>
                <a:tailEnd/>
              </a:ln>
            </p:spPr>
          </p:cxnSp>
          <p:cxnSp>
            <p:nvCxnSpPr>
              <p:cNvPr id="28" name="Google Shape;977;p20"/>
              <p:cNvCxnSpPr>
                <a:cxnSpLocks noChangeShapeType="1"/>
              </p:cNvCxnSpPr>
              <p:nvPr/>
            </p:nvCxnSpPr>
            <p:spPr bwMode="auto">
              <a:xfrm>
                <a:off x="-60875" y="706725"/>
                <a:ext cx="9265800" cy="0"/>
              </a:xfrm>
              <a:prstGeom prst="straightConnector1">
                <a:avLst/>
              </a:prstGeom>
              <a:noFill/>
              <a:ln w="9525">
                <a:solidFill>
                  <a:srgbClr val="DB4D34"/>
                </a:solidFill>
                <a:round/>
                <a:headEnd/>
                <a:tailEnd/>
              </a:ln>
            </p:spPr>
          </p:cxnSp>
          <p:cxnSp>
            <p:nvCxnSpPr>
              <p:cNvPr id="29" name="Google Shape;978;p20"/>
              <p:cNvCxnSpPr>
                <a:cxnSpLocks noChangeShapeType="1"/>
              </p:cNvCxnSpPr>
              <p:nvPr/>
            </p:nvCxnSpPr>
            <p:spPr bwMode="auto">
              <a:xfrm>
                <a:off x="-60875" y="1121175"/>
                <a:ext cx="9265800" cy="0"/>
              </a:xfrm>
              <a:prstGeom prst="straightConnector1">
                <a:avLst/>
              </a:prstGeom>
              <a:noFill/>
              <a:ln w="9525">
                <a:solidFill>
                  <a:srgbClr val="DB4D34"/>
                </a:solidFill>
                <a:round/>
                <a:headEnd/>
                <a:tailEnd/>
              </a:ln>
            </p:spPr>
          </p:cxnSp>
          <p:cxnSp>
            <p:nvCxnSpPr>
              <p:cNvPr id="30" name="Google Shape;979;p20"/>
              <p:cNvCxnSpPr>
                <a:cxnSpLocks noChangeShapeType="1"/>
              </p:cNvCxnSpPr>
              <p:nvPr/>
            </p:nvCxnSpPr>
            <p:spPr bwMode="auto">
              <a:xfrm>
                <a:off x="-60875" y="1535625"/>
                <a:ext cx="9265800" cy="0"/>
              </a:xfrm>
              <a:prstGeom prst="straightConnector1">
                <a:avLst/>
              </a:prstGeom>
              <a:noFill/>
              <a:ln w="9525">
                <a:solidFill>
                  <a:srgbClr val="DB4D34"/>
                </a:solidFill>
                <a:round/>
                <a:headEnd/>
                <a:tailEnd/>
              </a:ln>
            </p:spPr>
          </p:cxnSp>
          <p:cxnSp>
            <p:nvCxnSpPr>
              <p:cNvPr id="31" name="Google Shape;980;p20"/>
              <p:cNvCxnSpPr>
                <a:cxnSpLocks noChangeShapeType="1"/>
              </p:cNvCxnSpPr>
              <p:nvPr/>
            </p:nvCxnSpPr>
            <p:spPr bwMode="auto">
              <a:xfrm>
                <a:off x="-60875" y="1950075"/>
                <a:ext cx="9265800" cy="0"/>
              </a:xfrm>
              <a:prstGeom prst="straightConnector1">
                <a:avLst/>
              </a:prstGeom>
              <a:noFill/>
              <a:ln w="9525">
                <a:solidFill>
                  <a:srgbClr val="DB4D34"/>
                </a:solidFill>
                <a:round/>
                <a:headEnd/>
                <a:tailEnd/>
              </a:ln>
            </p:spPr>
          </p:cxnSp>
          <p:cxnSp>
            <p:nvCxnSpPr>
              <p:cNvPr id="32" name="Google Shape;981;p20"/>
              <p:cNvCxnSpPr>
                <a:cxnSpLocks noChangeShapeType="1"/>
              </p:cNvCxnSpPr>
              <p:nvPr/>
            </p:nvCxnSpPr>
            <p:spPr bwMode="auto">
              <a:xfrm>
                <a:off x="-60875" y="2364525"/>
                <a:ext cx="9265800" cy="0"/>
              </a:xfrm>
              <a:prstGeom prst="straightConnector1">
                <a:avLst/>
              </a:prstGeom>
              <a:noFill/>
              <a:ln w="9525">
                <a:solidFill>
                  <a:srgbClr val="DB4D34"/>
                </a:solidFill>
                <a:round/>
                <a:headEnd/>
                <a:tailEnd/>
              </a:ln>
            </p:spPr>
          </p:cxnSp>
          <p:cxnSp>
            <p:nvCxnSpPr>
              <p:cNvPr id="33" name="Google Shape;982;p20"/>
              <p:cNvCxnSpPr>
                <a:cxnSpLocks noChangeShapeType="1"/>
              </p:cNvCxnSpPr>
              <p:nvPr/>
            </p:nvCxnSpPr>
            <p:spPr bwMode="auto">
              <a:xfrm>
                <a:off x="-60875" y="2778975"/>
                <a:ext cx="9265800" cy="0"/>
              </a:xfrm>
              <a:prstGeom prst="straightConnector1">
                <a:avLst/>
              </a:prstGeom>
              <a:noFill/>
              <a:ln w="9525">
                <a:solidFill>
                  <a:srgbClr val="DB4D34"/>
                </a:solidFill>
                <a:round/>
                <a:headEnd/>
                <a:tailEnd/>
              </a:ln>
            </p:spPr>
          </p:cxnSp>
          <p:cxnSp>
            <p:nvCxnSpPr>
              <p:cNvPr id="34" name="Google Shape;983;p20"/>
              <p:cNvCxnSpPr>
                <a:cxnSpLocks noChangeShapeType="1"/>
              </p:cNvCxnSpPr>
              <p:nvPr/>
            </p:nvCxnSpPr>
            <p:spPr bwMode="auto">
              <a:xfrm>
                <a:off x="-60875" y="3193425"/>
                <a:ext cx="9265800" cy="0"/>
              </a:xfrm>
              <a:prstGeom prst="straightConnector1">
                <a:avLst/>
              </a:prstGeom>
              <a:noFill/>
              <a:ln w="9525">
                <a:solidFill>
                  <a:srgbClr val="DB4D34"/>
                </a:solidFill>
                <a:round/>
                <a:headEnd/>
                <a:tailEnd/>
              </a:ln>
            </p:spPr>
          </p:cxnSp>
          <p:cxnSp>
            <p:nvCxnSpPr>
              <p:cNvPr id="35" name="Google Shape;984;p20"/>
              <p:cNvCxnSpPr>
                <a:cxnSpLocks noChangeShapeType="1"/>
              </p:cNvCxnSpPr>
              <p:nvPr/>
            </p:nvCxnSpPr>
            <p:spPr bwMode="auto">
              <a:xfrm>
                <a:off x="-60875" y="3607875"/>
                <a:ext cx="9265800" cy="0"/>
              </a:xfrm>
              <a:prstGeom prst="straightConnector1">
                <a:avLst/>
              </a:prstGeom>
              <a:noFill/>
              <a:ln w="9525">
                <a:solidFill>
                  <a:srgbClr val="DB4D34"/>
                </a:solidFill>
                <a:round/>
                <a:headEnd/>
                <a:tailEnd/>
              </a:ln>
            </p:spPr>
          </p:cxnSp>
          <p:cxnSp>
            <p:nvCxnSpPr>
              <p:cNvPr id="36" name="Google Shape;985;p20"/>
              <p:cNvCxnSpPr>
                <a:cxnSpLocks noChangeShapeType="1"/>
              </p:cNvCxnSpPr>
              <p:nvPr/>
            </p:nvCxnSpPr>
            <p:spPr bwMode="auto">
              <a:xfrm>
                <a:off x="-60875" y="4022325"/>
                <a:ext cx="9265800" cy="0"/>
              </a:xfrm>
              <a:prstGeom prst="straightConnector1">
                <a:avLst/>
              </a:prstGeom>
              <a:noFill/>
              <a:ln w="9525">
                <a:solidFill>
                  <a:srgbClr val="DB4D34"/>
                </a:solidFill>
                <a:round/>
                <a:headEnd/>
                <a:tailEnd/>
              </a:ln>
            </p:spPr>
          </p:cxnSp>
          <p:cxnSp>
            <p:nvCxnSpPr>
              <p:cNvPr id="37" name="Google Shape;986;p20"/>
              <p:cNvCxnSpPr>
                <a:cxnSpLocks noChangeShapeType="1"/>
              </p:cNvCxnSpPr>
              <p:nvPr/>
            </p:nvCxnSpPr>
            <p:spPr bwMode="auto">
              <a:xfrm>
                <a:off x="-60875" y="4436775"/>
                <a:ext cx="9265800" cy="0"/>
              </a:xfrm>
              <a:prstGeom prst="straightConnector1">
                <a:avLst/>
              </a:prstGeom>
              <a:noFill/>
              <a:ln w="9525">
                <a:solidFill>
                  <a:srgbClr val="DB4D34"/>
                </a:solidFill>
                <a:round/>
                <a:headEnd/>
                <a:tailEnd/>
              </a:ln>
            </p:spPr>
          </p:cxnSp>
          <p:cxnSp>
            <p:nvCxnSpPr>
              <p:cNvPr id="38" name="Google Shape;987;p20"/>
              <p:cNvCxnSpPr>
                <a:cxnSpLocks noChangeShapeType="1"/>
              </p:cNvCxnSpPr>
              <p:nvPr/>
            </p:nvCxnSpPr>
            <p:spPr bwMode="auto">
              <a:xfrm>
                <a:off x="-60875" y="4851225"/>
                <a:ext cx="9265800" cy="0"/>
              </a:xfrm>
              <a:prstGeom prst="straightConnector1">
                <a:avLst/>
              </a:prstGeom>
              <a:noFill/>
              <a:ln w="9525">
                <a:solidFill>
                  <a:srgbClr val="DB4D34"/>
                </a:solidFill>
                <a:round/>
                <a:headEnd/>
                <a:tailEnd/>
              </a:ln>
            </p:spPr>
          </p:cxnSp>
        </p:grpSp>
        <p:grpSp>
          <p:nvGrpSpPr>
            <p:cNvPr id="6" name="Google Shape;988;p20"/>
            <p:cNvGrpSpPr>
              <a:grpSpLocks/>
            </p:cNvGrpSpPr>
            <p:nvPr/>
          </p:nvGrpSpPr>
          <p:grpSpPr bwMode="auto">
            <a:xfrm>
              <a:off x="424088" y="-44400"/>
              <a:ext cx="8295875" cy="5276700"/>
              <a:chOff x="424088" y="-44400"/>
              <a:chExt cx="8295875" cy="5276700"/>
            </a:xfrm>
          </p:grpSpPr>
          <p:cxnSp>
            <p:nvCxnSpPr>
              <p:cNvPr id="7" name="Google Shape;989;p20"/>
              <p:cNvCxnSpPr>
                <a:cxnSpLocks noChangeShapeType="1"/>
              </p:cNvCxnSpPr>
              <p:nvPr/>
            </p:nvCxnSpPr>
            <p:spPr bwMode="auto">
              <a:xfrm>
                <a:off x="424088" y="-44400"/>
                <a:ext cx="0" cy="5276700"/>
              </a:xfrm>
              <a:prstGeom prst="straightConnector1">
                <a:avLst/>
              </a:prstGeom>
              <a:noFill/>
              <a:ln w="9525">
                <a:solidFill>
                  <a:srgbClr val="DB4D34"/>
                </a:solidFill>
                <a:round/>
                <a:headEnd/>
                <a:tailEnd/>
              </a:ln>
            </p:spPr>
          </p:cxnSp>
          <p:cxnSp>
            <p:nvCxnSpPr>
              <p:cNvPr id="8" name="Google Shape;990;p20"/>
              <p:cNvCxnSpPr>
                <a:cxnSpLocks noChangeShapeType="1"/>
              </p:cNvCxnSpPr>
              <p:nvPr/>
            </p:nvCxnSpPr>
            <p:spPr bwMode="auto">
              <a:xfrm>
                <a:off x="860713" y="-44400"/>
                <a:ext cx="0" cy="5276700"/>
              </a:xfrm>
              <a:prstGeom prst="straightConnector1">
                <a:avLst/>
              </a:prstGeom>
              <a:noFill/>
              <a:ln w="9525">
                <a:solidFill>
                  <a:srgbClr val="DB4D34"/>
                </a:solidFill>
                <a:round/>
                <a:headEnd/>
                <a:tailEnd/>
              </a:ln>
            </p:spPr>
          </p:cxnSp>
          <p:cxnSp>
            <p:nvCxnSpPr>
              <p:cNvPr id="9" name="Google Shape;991;p20"/>
              <p:cNvCxnSpPr>
                <a:cxnSpLocks noChangeShapeType="1"/>
              </p:cNvCxnSpPr>
              <p:nvPr/>
            </p:nvCxnSpPr>
            <p:spPr bwMode="auto">
              <a:xfrm>
                <a:off x="1297338" y="-44400"/>
                <a:ext cx="0" cy="5276700"/>
              </a:xfrm>
              <a:prstGeom prst="straightConnector1">
                <a:avLst/>
              </a:prstGeom>
              <a:noFill/>
              <a:ln w="9525">
                <a:solidFill>
                  <a:srgbClr val="DB4D34"/>
                </a:solidFill>
                <a:round/>
                <a:headEnd/>
                <a:tailEnd/>
              </a:ln>
            </p:spPr>
          </p:cxnSp>
          <p:cxnSp>
            <p:nvCxnSpPr>
              <p:cNvPr id="10" name="Google Shape;992;p20"/>
              <p:cNvCxnSpPr>
                <a:cxnSpLocks noChangeShapeType="1"/>
              </p:cNvCxnSpPr>
              <p:nvPr/>
            </p:nvCxnSpPr>
            <p:spPr bwMode="auto">
              <a:xfrm>
                <a:off x="1733963" y="-44400"/>
                <a:ext cx="0" cy="5276700"/>
              </a:xfrm>
              <a:prstGeom prst="straightConnector1">
                <a:avLst/>
              </a:prstGeom>
              <a:noFill/>
              <a:ln w="9525">
                <a:solidFill>
                  <a:srgbClr val="DB4D34"/>
                </a:solidFill>
                <a:round/>
                <a:headEnd/>
                <a:tailEnd/>
              </a:ln>
            </p:spPr>
          </p:cxnSp>
          <p:cxnSp>
            <p:nvCxnSpPr>
              <p:cNvPr id="11" name="Google Shape;993;p20"/>
              <p:cNvCxnSpPr>
                <a:cxnSpLocks noChangeShapeType="1"/>
              </p:cNvCxnSpPr>
              <p:nvPr/>
            </p:nvCxnSpPr>
            <p:spPr bwMode="auto">
              <a:xfrm>
                <a:off x="2170588" y="-44400"/>
                <a:ext cx="0" cy="5276700"/>
              </a:xfrm>
              <a:prstGeom prst="straightConnector1">
                <a:avLst/>
              </a:prstGeom>
              <a:noFill/>
              <a:ln w="9525">
                <a:solidFill>
                  <a:srgbClr val="DB4D34"/>
                </a:solidFill>
                <a:round/>
                <a:headEnd/>
                <a:tailEnd/>
              </a:ln>
            </p:spPr>
          </p:cxnSp>
          <p:cxnSp>
            <p:nvCxnSpPr>
              <p:cNvPr id="12" name="Google Shape;994;p20"/>
              <p:cNvCxnSpPr>
                <a:cxnSpLocks noChangeShapeType="1"/>
              </p:cNvCxnSpPr>
              <p:nvPr/>
            </p:nvCxnSpPr>
            <p:spPr bwMode="auto">
              <a:xfrm>
                <a:off x="2607213" y="-44400"/>
                <a:ext cx="0" cy="5276700"/>
              </a:xfrm>
              <a:prstGeom prst="straightConnector1">
                <a:avLst/>
              </a:prstGeom>
              <a:noFill/>
              <a:ln w="9525">
                <a:solidFill>
                  <a:srgbClr val="DB4D34"/>
                </a:solidFill>
                <a:round/>
                <a:headEnd/>
                <a:tailEnd/>
              </a:ln>
            </p:spPr>
          </p:cxnSp>
          <p:cxnSp>
            <p:nvCxnSpPr>
              <p:cNvPr id="13" name="Google Shape;995;p20"/>
              <p:cNvCxnSpPr>
                <a:cxnSpLocks noChangeShapeType="1"/>
              </p:cNvCxnSpPr>
              <p:nvPr/>
            </p:nvCxnSpPr>
            <p:spPr bwMode="auto">
              <a:xfrm>
                <a:off x="3043838" y="-44400"/>
                <a:ext cx="0" cy="5276700"/>
              </a:xfrm>
              <a:prstGeom prst="straightConnector1">
                <a:avLst/>
              </a:prstGeom>
              <a:noFill/>
              <a:ln w="9525">
                <a:solidFill>
                  <a:srgbClr val="DB4D34"/>
                </a:solidFill>
                <a:round/>
                <a:headEnd/>
                <a:tailEnd/>
              </a:ln>
            </p:spPr>
          </p:cxnSp>
          <p:cxnSp>
            <p:nvCxnSpPr>
              <p:cNvPr id="14" name="Google Shape;996;p20"/>
              <p:cNvCxnSpPr>
                <a:cxnSpLocks noChangeShapeType="1"/>
              </p:cNvCxnSpPr>
              <p:nvPr/>
            </p:nvCxnSpPr>
            <p:spPr bwMode="auto">
              <a:xfrm>
                <a:off x="3480463" y="-44400"/>
                <a:ext cx="0" cy="5276700"/>
              </a:xfrm>
              <a:prstGeom prst="straightConnector1">
                <a:avLst/>
              </a:prstGeom>
              <a:noFill/>
              <a:ln w="9525">
                <a:solidFill>
                  <a:srgbClr val="DB4D34"/>
                </a:solidFill>
                <a:round/>
                <a:headEnd/>
                <a:tailEnd/>
              </a:ln>
            </p:spPr>
          </p:cxnSp>
          <p:cxnSp>
            <p:nvCxnSpPr>
              <p:cNvPr id="15" name="Google Shape;997;p20"/>
              <p:cNvCxnSpPr>
                <a:cxnSpLocks noChangeShapeType="1"/>
              </p:cNvCxnSpPr>
              <p:nvPr/>
            </p:nvCxnSpPr>
            <p:spPr bwMode="auto">
              <a:xfrm>
                <a:off x="3917088" y="-44400"/>
                <a:ext cx="0" cy="5276700"/>
              </a:xfrm>
              <a:prstGeom prst="straightConnector1">
                <a:avLst/>
              </a:prstGeom>
              <a:noFill/>
              <a:ln w="9525">
                <a:solidFill>
                  <a:srgbClr val="DB4D34"/>
                </a:solidFill>
                <a:round/>
                <a:headEnd/>
                <a:tailEnd/>
              </a:ln>
            </p:spPr>
          </p:cxnSp>
          <p:cxnSp>
            <p:nvCxnSpPr>
              <p:cNvPr id="16" name="Google Shape;998;p20"/>
              <p:cNvCxnSpPr>
                <a:cxnSpLocks noChangeShapeType="1"/>
              </p:cNvCxnSpPr>
              <p:nvPr/>
            </p:nvCxnSpPr>
            <p:spPr bwMode="auto">
              <a:xfrm>
                <a:off x="4353713" y="-44400"/>
                <a:ext cx="0" cy="5276700"/>
              </a:xfrm>
              <a:prstGeom prst="straightConnector1">
                <a:avLst/>
              </a:prstGeom>
              <a:noFill/>
              <a:ln w="9525">
                <a:solidFill>
                  <a:srgbClr val="DB4D34"/>
                </a:solidFill>
                <a:round/>
                <a:headEnd/>
                <a:tailEnd/>
              </a:ln>
            </p:spPr>
          </p:cxnSp>
          <p:cxnSp>
            <p:nvCxnSpPr>
              <p:cNvPr id="17" name="Google Shape;999;p20"/>
              <p:cNvCxnSpPr>
                <a:cxnSpLocks noChangeShapeType="1"/>
              </p:cNvCxnSpPr>
              <p:nvPr/>
            </p:nvCxnSpPr>
            <p:spPr bwMode="auto">
              <a:xfrm>
                <a:off x="4790338" y="-44400"/>
                <a:ext cx="0" cy="5276700"/>
              </a:xfrm>
              <a:prstGeom prst="straightConnector1">
                <a:avLst/>
              </a:prstGeom>
              <a:noFill/>
              <a:ln w="9525">
                <a:solidFill>
                  <a:srgbClr val="DB4D34"/>
                </a:solidFill>
                <a:round/>
                <a:headEnd/>
                <a:tailEnd/>
              </a:ln>
            </p:spPr>
          </p:cxnSp>
          <p:cxnSp>
            <p:nvCxnSpPr>
              <p:cNvPr id="18" name="Google Shape;1000;p20"/>
              <p:cNvCxnSpPr>
                <a:cxnSpLocks noChangeShapeType="1"/>
              </p:cNvCxnSpPr>
              <p:nvPr/>
            </p:nvCxnSpPr>
            <p:spPr bwMode="auto">
              <a:xfrm>
                <a:off x="5226963" y="-44400"/>
                <a:ext cx="0" cy="5276700"/>
              </a:xfrm>
              <a:prstGeom prst="straightConnector1">
                <a:avLst/>
              </a:prstGeom>
              <a:noFill/>
              <a:ln w="9525">
                <a:solidFill>
                  <a:srgbClr val="DB4D34"/>
                </a:solidFill>
                <a:round/>
                <a:headEnd/>
                <a:tailEnd/>
              </a:ln>
            </p:spPr>
          </p:cxnSp>
          <p:cxnSp>
            <p:nvCxnSpPr>
              <p:cNvPr id="19" name="Google Shape;1001;p20"/>
              <p:cNvCxnSpPr>
                <a:cxnSpLocks noChangeShapeType="1"/>
              </p:cNvCxnSpPr>
              <p:nvPr/>
            </p:nvCxnSpPr>
            <p:spPr bwMode="auto">
              <a:xfrm>
                <a:off x="5663588" y="-44400"/>
                <a:ext cx="0" cy="5276700"/>
              </a:xfrm>
              <a:prstGeom prst="straightConnector1">
                <a:avLst/>
              </a:prstGeom>
              <a:noFill/>
              <a:ln w="9525">
                <a:solidFill>
                  <a:srgbClr val="DB4D34"/>
                </a:solidFill>
                <a:round/>
                <a:headEnd/>
                <a:tailEnd/>
              </a:ln>
            </p:spPr>
          </p:cxnSp>
          <p:cxnSp>
            <p:nvCxnSpPr>
              <p:cNvPr id="20" name="Google Shape;1002;p20"/>
              <p:cNvCxnSpPr>
                <a:cxnSpLocks noChangeShapeType="1"/>
              </p:cNvCxnSpPr>
              <p:nvPr/>
            </p:nvCxnSpPr>
            <p:spPr bwMode="auto">
              <a:xfrm>
                <a:off x="6100213" y="-44400"/>
                <a:ext cx="0" cy="5276700"/>
              </a:xfrm>
              <a:prstGeom prst="straightConnector1">
                <a:avLst/>
              </a:prstGeom>
              <a:noFill/>
              <a:ln w="9525">
                <a:solidFill>
                  <a:srgbClr val="DB4D34"/>
                </a:solidFill>
                <a:round/>
                <a:headEnd/>
                <a:tailEnd/>
              </a:ln>
            </p:spPr>
          </p:cxnSp>
          <p:cxnSp>
            <p:nvCxnSpPr>
              <p:cNvPr id="21" name="Google Shape;1003;p20"/>
              <p:cNvCxnSpPr>
                <a:cxnSpLocks noChangeShapeType="1"/>
              </p:cNvCxnSpPr>
              <p:nvPr/>
            </p:nvCxnSpPr>
            <p:spPr bwMode="auto">
              <a:xfrm>
                <a:off x="6536838" y="-44400"/>
                <a:ext cx="0" cy="5276700"/>
              </a:xfrm>
              <a:prstGeom prst="straightConnector1">
                <a:avLst/>
              </a:prstGeom>
              <a:noFill/>
              <a:ln w="9525">
                <a:solidFill>
                  <a:srgbClr val="DB4D34"/>
                </a:solidFill>
                <a:round/>
                <a:headEnd/>
                <a:tailEnd/>
              </a:ln>
            </p:spPr>
          </p:cxnSp>
          <p:cxnSp>
            <p:nvCxnSpPr>
              <p:cNvPr id="22" name="Google Shape;1004;p20"/>
              <p:cNvCxnSpPr>
                <a:cxnSpLocks noChangeShapeType="1"/>
              </p:cNvCxnSpPr>
              <p:nvPr/>
            </p:nvCxnSpPr>
            <p:spPr bwMode="auto">
              <a:xfrm>
                <a:off x="6973463" y="-44400"/>
                <a:ext cx="0" cy="5276700"/>
              </a:xfrm>
              <a:prstGeom prst="straightConnector1">
                <a:avLst/>
              </a:prstGeom>
              <a:noFill/>
              <a:ln w="9525">
                <a:solidFill>
                  <a:srgbClr val="DB4D34"/>
                </a:solidFill>
                <a:round/>
                <a:headEnd/>
                <a:tailEnd/>
              </a:ln>
            </p:spPr>
          </p:cxnSp>
          <p:cxnSp>
            <p:nvCxnSpPr>
              <p:cNvPr id="23" name="Google Shape;1005;p20"/>
              <p:cNvCxnSpPr>
                <a:cxnSpLocks noChangeShapeType="1"/>
              </p:cNvCxnSpPr>
              <p:nvPr/>
            </p:nvCxnSpPr>
            <p:spPr bwMode="auto">
              <a:xfrm>
                <a:off x="7410088" y="-44400"/>
                <a:ext cx="0" cy="5276700"/>
              </a:xfrm>
              <a:prstGeom prst="straightConnector1">
                <a:avLst/>
              </a:prstGeom>
              <a:noFill/>
              <a:ln w="9525">
                <a:solidFill>
                  <a:srgbClr val="DB4D34"/>
                </a:solidFill>
                <a:round/>
                <a:headEnd/>
                <a:tailEnd/>
              </a:ln>
            </p:spPr>
          </p:cxnSp>
          <p:cxnSp>
            <p:nvCxnSpPr>
              <p:cNvPr id="24" name="Google Shape;1006;p20"/>
              <p:cNvCxnSpPr>
                <a:cxnSpLocks noChangeShapeType="1"/>
              </p:cNvCxnSpPr>
              <p:nvPr/>
            </p:nvCxnSpPr>
            <p:spPr bwMode="auto">
              <a:xfrm>
                <a:off x="7846713" y="-44400"/>
                <a:ext cx="0" cy="5276700"/>
              </a:xfrm>
              <a:prstGeom prst="straightConnector1">
                <a:avLst/>
              </a:prstGeom>
              <a:noFill/>
              <a:ln w="9525">
                <a:solidFill>
                  <a:srgbClr val="DB4D34"/>
                </a:solidFill>
                <a:round/>
                <a:headEnd/>
                <a:tailEnd/>
              </a:ln>
            </p:spPr>
          </p:cxnSp>
          <p:cxnSp>
            <p:nvCxnSpPr>
              <p:cNvPr id="25" name="Google Shape;1007;p20"/>
              <p:cNvCxnSpPr>
                <a:cxnSpLocks noChangeShapeType="1"/>
              </p:cNvCxnSpPr>
              <p:nvPr/>
            </p:nvCxnSpPr>
            <p:spPr bwMode="auto">
              <a:xfrm>
                <a:off x="8283338" y="-44400"/>
                <a:ext cx="0" cy="5276700"/>
              </a:xfrm>
              <a:prstGeom prst="straightConnector1">
                <a:avLst/>
              </a:prstGeom>
              <a:noFill/>
              <a:ln w="9525">
                <a:solidFill>
                  <a:srgbClr val="DB4D34"/>
                </a:solidFill>
                <a:round/>
                <a:headEnd/>
                <a:tailEnd/>
              </a:ln>
            </p:spPr>
          </p:cxnSp>
          <p:cxnSp>
            <p:nvCxnSpPr>
              <p:cNvPr id="26" name="Google Shape;1008;p20"/>
              <p:cNvCxnSpPr>
                <a:cxnSpLocks noChangeShapeType="1"/>
              </p:cNvCxnSpPr>
              <p:nvPr/>
            </p:nvCxnSpPr>
            <p:spPr bwMode="auto">
              <a:xfrm>
                <a:off x="8719963" y="-44400"/>
                <a:ext cx="0" cy="5276700"/>
              </a:xfrm>
              <a:prstGeom prst="straightConnector1">
                <a:avLst/>
              </a:prstGeom>
              <a:noFill/>
              <a:ln w="9525">
                <a:solidFill>
                  <a:srgbClr val="DB4D34"/>
                </a:solidFill>
                <a:round/>
                <a:headEnd/>
                <a:tailEnd/>
              </a:ln>
            </p:spPr>
          </p:cxnSp>
        </p:grpSp>
      </p:grpSp>
      <p:grpSp>
        <p:nvGrpSpPr>
          <p:cNvPr id="39" name="Google Shape;1009;p20"/>
          <p:cNvGrpSpPr>
            <a:grpSpLocks/>
          </p:cNvGrpSpPr>
          <p:nvPr/>
        </p:nvGrpSpPr>
        <p:grpSpPr bwMode="auto">
          <a:xfrm rot="-191934">
            <a:off x="803275" y="844550"/>
            <a:ext cx="10585450" cy="5168900"/>
            <a:chOff x="666700" y="727125"/>
            <a:chExt cx="7939189" cy="3876385"/>
          </a:xfrm>
        </p:grpSpPr>
        <p:sp>
          <p:nvSpPr>
            <p:cNvPr id="40" name="Google Shape;1010;p20"/>
            <p:cNvSpPr/>
            <p:nvPr/>
          </p:nvSpPr>
          <p:spPr>
            <a:xfrm>
              <a:off x="666700" y="727125"/>
              <a:ext cx="7939189" cy="3876385"/>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1" name="Google Shape;1011;p20"/>
            <p:cNvSpPr/>
            <p:nvPr/>
          </p:nvSpPr>
          <p:spPr>
            <a:xfrm>
              <a:off x="675171" y="1458571"/>
              <a:ext cx="7920139" cy="190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1012;p20"/>
            <p:cNvSpPr/>
            <p:nvPr/>
          </p:nvSpPr>
          <p:spPr>
            <a:xfrm>
              <a:off x="671654" y="1905522"/>
              <a:ext cx="7920139" cy="190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1013;p20"/>
            <p:cNvSpPr/>
            <p:nvPr/>
          </p:nvSpPr>
          <p:spPr>
            <a:xfrm>
              <a:off x="677381" y="2357759"/>
              <a:ext cx="7920139" cy="190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1014;p20"/>
            <p:cNvSpPr/>
            <p:nvPr/>
          </p:nvSpPr>
          <p:spPr>
            <a:xfrm>
              <a:off x="667197" y="2795991"/>
              <a:ext cx="7920139" cy="190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1015;p20"/>
            <p:cNvSpPr/>
            <p:nvPr/>
          </p:nvSpPr>
          <p:spPr>
            <a:xfrm>
              <a:off x="667246" y="3243142"/>
              <a:ext cx="7920139" cy="190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1016;p20"/>
            <p:cNvSpPr/>
            <p:nvPr/>
          </p:nvSpPr>
          <p:spPr>
            <a:xfrm>
              <a:off x="676148" y="3681248"/>
              <a:ext cx="7920139" cy="190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1017;p20"/>
            <p:cNvSpPr/>
            <p:nvPr/>
          </p:nvSpPr>
          <p:spPr>
            <a:xfrm>
              <a:off x="3267030" y="1216934"/>
              <a:ext cx="11906" cy="3376360"/>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1018;p20"/>
            <p:cNvSpPr/>
            <p:nvPr/>
          </p:nvSpPr>
          <p:spPr>
            <a:xfrm>
              <a:off x="2827631" y="1226958"/>
              <a:ext cx="11906" cy="3376360"/>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9" name="Google Shape;1019;p20"/>
            <p:cNvSpPr/>
            <p:nvPr/>
          </p:nvSpPr>
          <p:spPr>
            <a:xfrm>
              <a:off x="2386984" y="1216608"/>
              <a:ext cx="10715" cy="3376360"/>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0" name="Google Shape;1020;p20"/>
            <p:cNvSpPr/>
            <p:nvPr/>
          </p:nvSpPr>
          <p:spPr>
            <a:xfrm>
              <a:off x="1949961" y="1226798"/>
              <a:ext cx="11906" cy="3376360"/>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1" name="Google Shape;1021;p20"/>
            <p:cNvSpPr/>
            <p:nvPr/>
          </p:nvSpPr>
          <p:spPr>
            <a:xfrm>
              <a:off x="1500593" y="1223148"/>
              <a:ext cx="11906" cy="3376360"/>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1022;p20"/>
            <p:cNvSpPr/>
            <p:nvPr/>
          </p:nvSpPr>
          <p:spPr>
            <a:xfrm>
              <a:off x="1072292" y="1226604"/>
              <a:ext cx="10715" cy="3376360"/>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3" name="Google Shape;1023;p20"/>
            <p:cNvSpPr/>
            <p:nvPr/>
          </p:nvSpPr>
          <p:spPr>
            <a:xfrm>
              <a:off x="5919784" y="1226864"/>
              <a:ext cx="11906" cy="3376360"/>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4" name="Google Shape;1024;p20"/>
            <p:cNvSpPr/>
            <p:nvPr/>
          </p:nvSpPr>
          <p:spPr>
            <a:xfrm>
              <a:off x="5477948" y="1216481"/>
              <a:ext cx="11906" cy="3376360"/>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5" name="Google Shape;1025;p20"/>
            <p:cNvSpPr/>
            <p:nvPr/>
          </p:nvSpPr>
          <p:spPr>
            <a:xfrm>
              <a:off x="5042115" y="1226671"/>
              <a:ext cx="10716" cy="3376360"/>
            </a:xfrm>
            <a:custGeom>
              <a:avLst/>
              <a:gdLst/>
              <a:ahLst/>
              <a:cxnLst/>
              <a:rect l="l" t="t" r="r" b="b"/>
              <a:pathLst>
                <a:path w="287" h="71852" extrusionOk="0">
                  <a:moveTo>
                    <a:pt x="1" y="0"/>
                  </a:moveTo>
                  <a:lnTo>
                    <a:pt x="1"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6" name="Google Shape;1026;p20"/>
            <p:cNvSpPr/>
            <p:nvPr/>
          </p:nvSpPr>
          <p:spPr>
            <a:xfrm>
              <a:off x="4592613" y="1225432"/>
              <a:ext cx="11906" cy="3376360"/>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7" name="Google Shape;1027;p20"/>
            <p:cNvSpPr/>
            <p:nvPr/>
          </p:nvSpPr>
          <p:spPr>
            <a:xfrm>
              <a:off x="4160220" y="1216769"/>
              <a:ext cx="11906" cy="3376360"/>
            </a:xfrm>
            <a:custGeom>
              <a:avLst/>
              <a:gdLst/>
              <a:ahLst/>
              <a:cxnLst/>
              <a:rect l="l" t="t" r="r" b="b"/>
              <a:pathLst>
                <a:path w="287" h="71852" extrusionOk="0">
                  <a:moveTo>
                    <a:pt x="1" y="0"/>
                  </a:moveTo>
                  <a:lnTo>
                    <a:pt x="1" y="71851"/>
                  </a:lnTo>
                  <a:lnTo>
                    <a:pt x="286" y="71851"/>
                  </a:lnTo>
                  <a:lnTo>
                    <a:pt x="286"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8" name="Google Shape;1028;p20"/>
            <p:cNvSpPr/>
            <p:nvPr/>
          </p:nvSpPr>
          <p:spPr>
            <a:xfrm>
              <a:off x="3714945" y="1225239"/>
              <a:ext cx="10715" cy="3376360"/>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9" name="Google Shape;1029;p20"/>
            <p:cNvSpPr/>
            <p:nvPr/>
          </p:nvSpPr>
          <p:spPr>
            <a:xfrm>
              <a:off x="8126477" y="1216636"/>
              <a:ext cx="11906" cy="3376360"/>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0" name="Google Shape;1030;p20"/>
            <p:cNvSpPr/>
            <p:nvPr/>
          </p:nvSpPr>
          <p:spPr>
            <a:xfrm>
              <a:off x="7684701" y="1226494"/>
              <a:ext cx="10716" cy="3376360"/>
            </a:xfrm>
            <a:custGeom>
              <a:avLst/>
              <a:gdLst/>
              <a:ahLst/>
              <a:cxnLst/>
              <a:rect l="l" t="t" r="r" b="b"/>
              <a:pathLst>
                <a:path w="287" h="71852" extrusionOk="0">
                  <a:moveTo>
                    <a:pt x="0" y="0"/>
                  </a:moveTo>
                  <a:lnTo>
                    <a:pt x="0" y="71851"/>
                  </a:lnTo>
                  <a:lnTo>
                    <a:pt x="286" y="71851"/>
                  </a:lnTo>
                  <a:lnTo>
                    <a:pt x="286"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1" name="Google Shape;1031;p20"/>
            <p:cNvSpPr/>
            <p:nvPr/>
          </p:nvSpPr>
          <p:spPr>
            <a:xfrm>
              <a:off x="7252374" y="1216675"/>
              <a:ext cx="11906" cy="3376360"/>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2" name="Google Shape;1032;p20"/>
            <p:cNvSpPr/>
            <p:nvPr/>
          </p:nvSpPr>
          <p:spPr>
            <a:xfrm>
              <a:off x="6806041" y="1222734"/>
              <a:ext cx="11906" cy="3376360"/>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3" name="Google Shape;1033;p20"/>
            <p:cNvSpPr/>
            <p:nvPr/>
          </p:nvSpPr>
          <p:spPr>
            <a:xfrm>
              <a:off x="6377083" y="1216615"/>
              <a:ext cx="10715" cy="3376360"/>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4" name="Google Shape;1034;p20"/>
            <p:cNvSpPr/>
            <p:nvPr/>
          </p:nvSpPr>
          <p:spPr>
            <a:xfrm>
              <a:off x="676987" y="4135597"/>
              <a:ext cx="7920139" cy="190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1035" name="Google Shape;1035;p20"/>
          <p:cNvSpPr txBox="1">
            <a:spLocks noGrp="1"/>
          </p:cNvSpPr>
          <p:nvPr>
            <p:ph type="title"/>
          </p:nvPr>
        </p:nvSpPr>
        <p:spPr>
          <a:xfrm>
            <a:off x="2914673" y="4560400"/>
            <a:ext cx="6362800" cy="709200"/>
          </a:xfrm>
          <a:prstGeom prst="rect">
            <a:avLst/>
          </a:prstGeom>
        </p:spPr>
        <p:txBody>
          <a:bodyPr spcFirstLastPara="1">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36" name="Google Shape;1036;p20"/>
          <p:cNvSpPr txBox="1">
            <a:spLocks noGrp="1"/>
          </p:cNvSpPr>
          <p:nvPr>
            <p:ph type="subTitle" idx="1"/>
          </p:nvPr>
        </p:nvSpPr>
        <p:spPr>
          <a:xfrm>
            <a:off x="2914533" y="2346000"/>
            <a:ext cx="6362800" cy="2122000"/>
          </a:xfrm>
          <a:prstGeom prst="rect">
            <a:avLst/>
          </a:prstGeom>
        </p:spPr>
        <p:txBody>
          <a:bodyPr anchor="ctr"/>
          <a:lstStyle>
            <a:lvl1pPr lvl="0" algn="ctr" rtl="0">
              <a:lnSpc>
                <a:spcPct val="100000"/>
              </a:lnSpc>
              <a:spcBef>
                <a:spcPts val="0"/>
              </a:spcBef>
              <a:spcAft>
                <a:spcPts val="0"/>
              </a:spcAft>
              <a:buSzPts val="1400"/>
              <a:buNone/>
              <a:defRPr sz="3333">
                <a:solidFill>
                  <a:srgbClr val="242348"/>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037"/>
        <p:cNvGrpSpPr/>
        <p:nvPr/>
      </p:nvGrpSpPr>
      <p:grpSpPr>
        <a:xfrm>
          <a:off x="0" y="0"/>
          <a:ext cx="0" cy="0"/>
          <a:chOff x="0" y="0"/>
          <a:chExt cx="0" cy="0"/>
        </a:xfrm>
      </p:grpSpPr>
      <p:grpSp>
        <p:nvGrpSpPr>
          <p:cNvPr id="5" name="Google Shape;1038;p21"/>
          <p:cNvGrpSpPr>
            <a:grpSpLocks/>
          </p:cNvGrpSpPr>
          <p:nvPr/>
        </p:nvGrpSpPr>
        <p:grpSpPr bwMode="auto">
          <a:xfrm>
            <a:off x="-80963" y="-58738"/>
            <a:ext cx="12353926" cy="7035801"/>
            <a:chOff x="-60875" y="-44400"/>
            <a:chExt cx="9265800" cy="5276700"/>
          </a:xfrm>
        </p:grpSpPr>
        <p:grpSp>
          <p:nvGrpSpPr>
            <p:cNvPr id="6" name="Google Shape;1039;p21"/>
            <p:cNvGrpSpPr>
              <a:grpSpLocks/>
            </p:cNvGrpSpPr>
            <p:nvPr/>
          </p:nvGrpSpPr>
          <p:grpSpPr bwMode="auto">
            <a:xfrm>
              <a:off x="-60875" y="292275"/>
              <a:ext cx="9265800" cy="4558950"/>
              <a:chOff x="-60875" y="292275"/>
              <a:chExt cx="9265800" cy="4558950"/>
            </a:xfrm>
          </p:grpSpPr>
          <p:cxnSp>
            <p:nvCxnSpPr>
              <p:cNvPr id="28" name="Google Shape;1040;p21"/>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29" name="Google Shape;1041;p21"/>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0" name="Google Shape;1042;p21"/>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1" name="Google Shape;1043;p21"/>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2" name="Google Shape;1044;p21"/>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3" name="Google Shape;1045;p21"/>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4" name="Google Shape;1046;p21"/>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5" name="Google Shape;1047;p21"/>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36" name="Google Shape;1048;p21"/>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37" name="Google Shape;1049;p21"/>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38" name="Google Shape;1050;p21"/>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39" name="Google Shape;1051;p21"/>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7" name="Google Shape;1052;p21"/>
            <p:cNvGrpSpPr>
              <a:grpSpLocks/>
            </p:cNvGrpSpPr>
            <p:nvPr/>
          </p:nvGrpSpPr>
          <p:grpSpPr bwMode="auto">
            <a:xfrm>
              <a:off x="424088" y="-44400"/>
              <a:ext cx="8295875" cy="5276700"/>
              <a:chOff x="424088" y="-44400"/>
              <a:chExt cx="8295875" cy="5276700"/>
            </a:xfrm>
          </p:grpSpPr>
          <p:cxnSp>
            <p:nvCxnSpPr>
              <p:cNvPr id="8" name="Google Shape;1053;p21"/>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9" name="Google Shape;1054;p21"/>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0" name="Google Shape;1055;p21"/>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1" name="Google Shape;1056;p21"/>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2" name="Google Shape;1057;p21"/>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3" name="Google Shape;1058;p21"/>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4" name="Google Shape;1059;p21"/>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5" name="Google Shape;1060;p21"/>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16" name="Google Shape;1061;p21"/>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17" name="Google Shape;1062;p21"/>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18" name="Google Shape;1063;p21"/>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19" name="Google Shape;1064;p21"/>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0" name="Google Shape;1065;p21"/>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1" name="Google Shape;1066;p21"/>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2" name="Google Shape;1067;p21"/>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3" name="Google Shape;1068;p21"/>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4" name="Google Shape;1069;p21"/>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5" name="Google Shape;1070;p21"/>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26" name="Google Shape;1071;p21"/>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27" name="Google Shape;1072;p21"/>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1073" name="Google Shape;1073;p21"/>
          <p:cNvSpPr txBox="1">
            <a:spLocks noGrp="1"/>
          </p:cNvSpPr>
          <p:nvPr>
            <p:ph type="subTitle" idx="1"/>
          </p:nvPr>
        </p:nvSpPr>
        <p:spPr>
          <a:xfrm>
            <a:off x="960000" y="3456033"/>
            <a:ext cx="3586400" cy="17008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74" name="Google Shape;1074;p21"/>
          <p:cNvSpPr txBox="1">
            <a:spLocks noGrp="1"/>
          </p:cNvSpPr>
          <p:nvPr>
            <p:ph type="title"/>
          </p:nvPr>
        </p:nvSpPr>
        <p:spPr>
          <a:xfrm>
            <a:off x="960000" y="2644167"/>
            <a:ext cx="3586400" cy="879600"/>
          </a:xfrm>
          <a:prstGeom prst="rect">
            <a:avLst/>
          </a:prstGeom>
        </p:spPr>
        <p:txBody>
          <a:bodyPr spcFirstLastPara="1">
            <a:noAutofit/>
          </a:bodyPr>
          <a:lstStyle>
            <a:lvl1pPr lvl="0"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075" name="Google Shape;1075;p21"/>
          <p:cNvSpPr txBox="1">
            <a:spLocks noGrp="1"/>
          </p:cNvSpPr>
          <p:nvPr>
            <p:ph type="title" idx="2"/>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076"/>
        <p:cNvGrpSpPr/>
        <p:nvPr/>
      </p:nvGrpSpPr>
      <p:grpSpPr>
        <a:xfrm>
          <a:off x="0" y="0"/>
          <a:ext cx="0" cy="0"/>
          <a:chOff x="0" y="0"/>
          <a:chExt cx="0" cy="0"/>
        </a:xfrm>
      </p:grpSpPr>
      <p:grpSp>
        <p:nvGrpSpPr>
          <p:cNvPr id="5" name="Google Shape;1077;p22"/>
          <p:cNvGrpSpPr>
            <a:grpSpLocks/>
          </p:cNvGrpSpPr>
          <p:nvPr/>
        </p:nvGrpSpPr>
        <p:grpSpPr bwMode="auto">
          <a:xfrm>
            <a:off x="-80963" y="-58738"/>
            <a:ext cx="12353926" cy="7035801"/>
            <a:chOff x="-60875" y="-44400"/>
            <a:chExt cx="9265800" cy="5276700"/>
          </a:xfrm>
        </p:grpSpPr>
        <p:grpSp>
          <p:nvGrpSpPr>
            <p:cNvPr id="6" name="Google Shape;1078;p22"/>
            <p:cNvGrpSpPr>
              <a:grpSpLocks/>
            </p:cNvGrpSpPr>
            <p:nvPr/>
          </p:nvGrpSpPr>
          <p:grpSpPr bwMode="auto">
            <a:xfrm>
              <a:off x="-60875" y="292275"/>
              <a:ext cx="9265800" cy="4558950"/>
              <a:chOff x="-60875" y="292275"/>
              <a:chExt cx="9265800" cy="4558950"/>
            </a:xfrm>
          </p:grpSpPr>
          <p:cxnSp>
            <p:nvCxnSpPr>
              <p:cNvPr id="28" name="Google Shape;1079;p22"/>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29" name="Google Shape;1080;p22"/>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0" name="Google Shape;1081;p22"/>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1" name="Google Shape;1082;p22"/>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2" name="Google Shape;1083;p22"/>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3" name="Google Shape;1084;p22"/>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4" name="Google Shape;1085;p22"/>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5" name="Google Shape;1086;p22"/>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36" name="Google Shape;1087;p22"/>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37" name="Google Shape;1088;p22"/>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38" name="Google Shape;1089;p22"/>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39" name="Google Shape;1090;p22"/>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7" name="Google Shape;1091;p22"/>
            <p:cNvGrpSpPr>
              <a:grpSpLocks/>
            </p:cNvGrpSpPr>
            <p:nvPr/>
          </p:nvGrpSpPr>
          <p:grpSpPr bwMode="auto">
            <a:xfrm>
              <a:off x="424088" y="-44400"/>
              <a:ext cx="8295875" cy="5276700"/>
              <a:chOff x="424088" y="-44400"/>
              <a:chExt cx="8295875" cy="5276700"/>
            </a:xfrm>
          </p:grpSpPr>
          <p:cxnSp>
            <p:nvCxnSpPr>
              <p:cNvPr id="8" name="Google Shape;1092;p22"/>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9" name="Google Shape;1093;p22"/>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0" name="Google Shape;1094;p22"/>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1" name="Google Shape;1095;p22"/>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2" name="Google Shape;1096;p22"/>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3" name="Google Shape;1097;p22"/>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4" name="Google Shape;1098;p22"/>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5" name="Google Shape;1099;p22"/>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16" name="Google Shape;1100;p22"/>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17" name="Google Shape;1101;p22"/>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18" name="Google Shape;1102;p22"/>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19" name="Google Shape;1103;p22"/>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0" name="Google Shape;1104;p22"/>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1" name="Google Shape;1105;p22"/>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2" name="Google Shape;1106;p22"/>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3" name="Google Shape;1107;p22"/>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4" name="Google Shape;1108;p22"/>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5" name="Google Shape;1109;p22"/>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26" name="Google Shape;1110;p22"/>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27" name="Google Shape;1111;p22"/>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1112" name="Google Shape;1112;p22"/>
          <p:cNvSpPr txBox="1">
            <a:spLocks noGrp="1"/>
          </p:cNvSpPr>
          <p:nvPr>
            <p:ph type="title"/>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3" name="Google Shape;1113;p22"/>
          <p:cNvSpPr txBox="1">
            <a:spLocks noGrp="1"/>
          </p:cNvSpPr>
          <p:nvPr>
            <p:ph type="body" idx="1"/>
          </p:nvPr>
        </p:nvSpPr>
        <p:spPr>
          <a:xfrm>
            <a:off x="960000" y="1649433"/>
            <a:ext cx="4966000" cy="4488400"/>
          </a:xfrm>
          <a:prstGeom prst="rect">
            <a:avLst/>
          </a:prstGeom>
        </p:spPr>
        <p:txBody>
          <a:bodyPr/>
          <a:lstStyle>
            <a:lvl1pPr marL="609585" lvl="0" indent="-423323" rtl="0">
              <a:lnSpc>
                <a:spcPct val="115000"/>
              </a:lnSpc>
              <a:spcBef>
                <a:spcPts val="0"/>
              </a:spcBef>
              <a:spcAft>
                <a:spcPts val="0"/>
              </a:spcAft>
              <a:buClr>
                <a:srgbClr val="434343"/>
              </a:buClr>
              <a:buSzPts val="1400"/>
              <a:buChar char="●"/>
              <a:defRPr sz="1333">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114" name="Google Shape;1114;p22"/>
          <p:cNvSpPr txBox="1">
            <a:spLocks noGrp="1"/>
          </p:cNvSpPr>
          <p:nvPr>
            <p:ph type="body" idx="2"/>
          </p:nvPr>
        </p:nvSpPr>
        <p:spPr>
          <a:xfrm>
            <a:off x="6266000" y="1649433"/>
            <a:ext cx="4966000" cy="4488400"/>
          </a:xfrm>
          <a:prstGeom prst="rect">
            <a:avLst/>
          </a:prstGeom>
        </p:spPr>
        <p:txBody>
          <a:bodyPr/>
          <a:lstStyle>
            <a:lvl1pPr marL="609585" lvl="0" indent="-423323" rtl="0">
              <a:lnSpc>
                <a:spcPct val="115000"/>
              </a:lnSpc>
              <a:spcBef>
                <a:spcPts val="0"/>
              </a:spcBef>
              <a:spcAft>
                <a:spcPts val="0"/>
              </a:spcAft>
              <a:buClr>
                <a:srgbClr val="434343"/>
              </a:buClr>
              <a:buSzPts val="1400"/>
              <a:buChar char="●"/>
              <a:defRPr sz="1333" u="sng">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115"/>
        <p:cNvGrpSpPr/>
        <p:nvPr/>
      </p:nvGrpSpPr>
      <p:grpSpPr>
        <a:xfrm>
          <a:off x="0" y="0"/>
          <a:ext cx="0" cy="0"/>
          <a:chOff x="0" y="0"/>
          <a:chExt cx="0" cy="0"/>
        </a:xfrm>
      </p:grpSpPr>
      <p:grpSp>
        <p:nvGrpSpPr>
          <p:cNvPr id="9" name="Google Shape;1116;p23"/>
          <p:cNvGrpSpPr>
            <a:grpSpLocks/>
          </p:cNvGrpSpPr>
          <p:nvPr/>
        </p:nvGrpSpPr>
        <p:grpSpPr bwMode="auto">
          <a:xfrm>
            <a:off x="-80963" y="-58738"/>
            <a:ext cx="12353926" cy="7035801"/>
            <a:chOff x="-60875" y="-44400"/>
            <a:chExt cx="9265800" cy="5276700"/>
          </a:xfrm>
        </p:grpSpPr>
        <p:grpSp>
          <p:nvGrpSpPr>
            <p:cNvPr id="10" name="Google Shape;1117;p23"/>
            <p:cNvGrpSpPr>
              <a:grpSpLocks/>
            </p:cNvGrpSpPr>
            <p:nvPr/>
          </p:nvGrpSpPr>
          <p:grpSpPr bwMode="auto">
            <a:xfrm>
              <a:off x="-60875" y="292275"/>
              <a:ext cx="9265800" cy="4558950"/>
              <a:chOff x="-60875" y="292275"/>
              <a:chExt cx="9265800" cy="4558950"/>
            </a:xfrm>
          </p:grpSpPr>
          <p:cxnSp>
            <p:nvCxnSpPr>
              <p:cNvPr id="32" name="Google Shape;1118;p23"/>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33" name="Google Shape;1119;p23"/>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4" name="Google Shape;1120;p23"/>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5" name="Google Shape;1121;p23"/>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6" name="Google Shape;1122;p23"/>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7" name="Google Shape;1123;p23"/>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8" name="Google Shape;1124;p23"/>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9" name="Google Shape;1125;p23"/>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40" name="Google Shape;1126;p23"/>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41" name="Google Shape;1127;p23"/>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42" name="Google Shape;1128;p23"/>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43" name="Google Shape;1129;p23"/>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11" name="Google Shape;1130;p23"/>
            <p:cNvGrpSpPr>
              <a:grpSpLocks/>
            </p:cNvGrpSpPr>
            <p:nvPr/>
          </p:nvGrpSpPr>
          <p:grpSpPr bwMode="auto">
            <a:xfrm>
              <a:off x="424088" y="-44400"/>
              <a:ext cx="8295875" cy="5276700"/>
              <a:chOff x="424088" y="-44400"/>
              <a:chExt cx="8295875" cy="5276700"/>
            </a:xfrm>
          </p:grpSpPr>
          <p:cxnSp>
            <p:nvCxnSpPr>
              <p:cNvPr id="12" name="Google Shape;1131;p23"/>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13" name="Google Shape;1132;p23"/>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4" name="Google Shape;1133;p23"/>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5" name="Google Shape;1134;p23"/>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6" name="Google Shape;1135;p23"/>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7" name="Google Shape;1136;p23"/>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8" name="Google Shape;1137;p23"/>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9" name="Google Shape;1138;p23"/>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20" name="Google Shape;1139;p23"/>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21" name="Google Shape;1140;p23"/>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22" name="Google Shape;1141;p23"/>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23" name="Google Shape;1142;p23"/>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4" name="Google Shape;1143;p23"/>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5" name="Google Shape;1144;p23"/>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6" name="Google Shape;1145;p23"/>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7" name="Google Shape;1146;p23"/>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8" name="Google Shape;1147;p23"/>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9" name="Google Shape;1148;p23"/>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30" name="Google Shape;1149;p23"/>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31" name="Google Shape;1150;p23"/>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grpSp>
        <p:nvGrpSpPr>
          <p:cNvPr id="44" name="Google Shape;1158;p23"/>
          <p:cNvGrpSpPr>
            <a:grpSpLocks/>
          </p:cNvGrpSpPr>
          <p:nvPr/>
        </p:nvGrpSpPr>
        <p:grpSpPr bwMode="auto">
          <a:xfrm>
            <a:off x="260350" y="161925"/>
            <a:ext cx="10715625" cy="6399213"/>
            <a:chOff x="195769" y="121132"/>
            <a:chExt cx="8036585" cy="4799990"/>
          </a:xfrm>
        </p:grpSpPr>
        <p:grpSp>
          <p:nvGrpSpPr>
            <p:cNvPr id="45" name="Google Shape;1159;p23"/>
            <p:cNvGrpSpPr>
              <a:grpSpLocks/>
            </p:cNvGrpSpPr>
            <p:nvPr/>
          </p:nvGrpSpPr>
          <p:grpSpPr bwMode="auto">
            <a:xfrm flipH="1">
              <a:off x="6878636" y="736760"/>
              <a:ext cx="588159" cy="445348"/>
              <a:chOff x="6741535" y="921131"/>
              <a:chExt cx="886048" cy="670906"/>
            </a:xfrm>
          </p:grpSpPr>
          <p:sp>
            <p:nvSpPr>
              <p:cNvPr id="55" name="Google Shape;1160;p23"/>
              <p:cNvSpPr/>
              <p:nvPr/>
            </p:nvSpPr>
            <p:spPr>
              <a:xfrm>
                <a:off x="6741535" y="944451"/>
                <a:ext cx="760495" cy="647586"/>
              </a:xfrm>
              <a:custGeom>
                <a:avLst/>
                <a:gdLst/>
                <a:ahLst/>
                <a:cxnLst/>
                <a:rect l="l" t="t" r="r" b="b"/>
                <a:pathLst>
                  <a:path w="30454" h="25902" extrusionOk="0">
                    <a:moveTo>
                      <a:pt x="15971" y="0"/>
                    </a:moveTo>
                    <a:cubicBezTo>
                      <a:pt x="13771" y="0"/>
                      <a:pt x="12625" y="880"/>
                      <a:pt x="12013" y="2434"/>
                    </a:cubicBezTo>
                    <a:cubicBezTo>
                      <a:pt x="11181" y="4539"/>
                      <a:pt x="16548" y="5244"/>
                      <a:pt x="14295" y="7633"/>
                    </a:cubicBezTo>
                    <a:cubicBezTo>
                      <a:pt x="13981" y="7966"/>
                      <a:pt x="13454" y="8075"/>
                      <a:pt x="12795" y="8075"/>
                    </a:cubicBezTo>
                    <a:cubicBezTo>
                      <a:pt x="11553" y="8075"/>
                      <a:pt x="9843" y="7689"/>
                      <a:pt x="8204" y="7689"/>
                    </a:cubicBezTo>
                    <a:cubicBezTo>
                      <a:pt x="6637" y="7689"/>
                      <a:pt x="5136" y="8042"/>
                      <a:pt x="4173" y="9423"/>
                    </a:cubicBezTo>
                    <a:cubicBezTo>
                      <a:pt x="1748" y="12909"/>
                      <a:pt x="9976" y="13789"/>
                      <a:pt x="9885" y="15387"/>
                    </a:cubicBezTo>
                    <a:cubicBezTo>
                      <a:pt x="9792" y="16985"/>
                      <a:pt x="1" y="20384"/>
                      <a:pt x="4142" y="24543"/>
                    </a:cubicBezTo>
                    <a:cubicBezTo>
                      <a:pt x="4940" y="25346"/>
                      <a:pt x="5701" y="25673"/>
                      <a:pt x="6420" y="25673"/>
                    </a:cubicBezTo>
                    <a:cubicBezTo>
                      <a:pt x="9556" y="25673"/>
                      <a:pt x="11892" y="19461"/>
                      <a:pt x="13079" y="19461"/>
                    </a:cubicBezTo>
                    <a:cubicBezTo>
                      <a:pt x="13175" y="19461"/>
                      <a:pt x="13263" y="19501"/>
                      <a:pt x="13344" y="19589"/>
                    </a:cubicBezTo>
                    <a:cubicBezTo>
                      <a:pt x="14511" y="20859"/>
                      <a:pt x="13958" y="25902"/>
                      <a:pt x="16296" y="25902"/>
                    </a:cubicBezTo>
                    <a:cubicBezTo>
                      <a:pt x="16581" y="25902"/>
                      <a:pt x="16910" y="25827"/>
                      <a:pt x="17290" y="25661"/>
                    </a:cubicBezTo>
                    <a:cubicBezTo>
                      <a:pt x="20780" y="24133"/>
                      <a:pt x="19096" y="14272"/>
                      <a:pt x="21249" y="14113"/>
                    </a:cubicBezTo>
                    <a:cubicBezTo>
                      <a:pt x="21267" y="14112"/>
                      <a:pt x="21284" y="14111"/>
                      <a:pt x="21301" y="14111"/>
                    </a:cubicBezTo>
                    <a:cubicBezTo>
                      <a:pt x="23189" y="14111"/>
                      <a:pt x="21237" y="22055"/>
                      <a:pt x="24531" y="22055"/>
                    </a:cubicBezTo>
                    <a:cubicBezTo>
                      <a:pt x="24831" y="22055"/>
                      <a:pt x="25174" y="21990"/>
                      <a:pt x="25567" y="21846"/>
                    </a:cubicBezTo>
                    <a:cubicBezTo>
                      <a:pt x="28504" y="20776"/>
                      <a:pt x="30453" y="6219"/>
                      <a:pt x="29125" y="4043"/>
                    </a:cubicBezTo>
                    <a:cubicBezTo>
                      <a:pt x="27795" y="1871"/>
                      <a:pt x="18713" y="337"/>
                      <a:pt x="18713" y="337"/>
                    </a:cubicBezTo>
                    <a:cubicBezTo>
                      <a:pt x="17653" y="110"/>
                      <a:pt x="16747" y="0"/>
                      <a:pt x="15971"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6" name="Google Shape;1161;p23"/>
              <p:cNvSpPr/>
              <p:nvPr/>
            </p:nvSpPr>
            <p:spPr>
              <a:xfrm>
                <a:off x="7091291" y="921131"/>
                <a:ext cx="536292" cy="423353"/>
              </a:xfrm>
              <a:custGeom>
                <a:avLst/>
                <a:gdLst/>
                <a:ahLst/>
                <a:cxnLst/>
                <a:rect l="l" t="t" r="r" b="b"/>
                <a:pathLst>
                  <a:path w="21445" h="16936" extrusionOk="0">
                    <a:moveTo>
                      <a:pt x="20916" y="1"/>
                    </a:moveTo>
                    <a:cubicBezTo>
                      <a:pt x="20842" y="1"/>
                      <a:pt x="20765" y="24"/>
                      <a:pt x="20695" y="80"/>
                    </a:cubicBezTo>
                    <a:cubicBezTo>
                      <a:pt x="18399" y="1911"/>
                      <a:pt x="16106" y="3742"/>
                      <a:pt x="13807" y="5576"/>
                    </a:cubicBezTo>
                    <a:cubicBezTo>
                      <a:pt x="10145" y="8497"/>
                      <a:pt x="6478" y="11424"/>
                      <a:pt x="2815" y="14347"/>
                    </a:cubicBezTo>
                    <a:cubicBezTo>
                      <a:pt x="1967" y="15023"/>
                      <a:pt x="1117" y="15700"/>
                      <a:pt x="270" y="16378"/>
                    </a:cubicBezTo>
                    <a:cubicBezTo>
                      <a:pt x="0" y="16594"/>
                      <a:pt x="247" y="16936"/>
                      <a:pt x="529" y="16936"/>
                    </a:cubicBezTo>
                    <a:cubicBezTo>
                      <a:pt x="603" y="16936"/>
                      <a:pt x="680" y="16912"/>
                      <a:pt x="750" y="16856"/>
                    </a:cubicBezTo>
                    <a:cubicBezTo>
                      <a:pt x="3044" y="15023"/>
                      <a:pt x="5340" y="13194"/>
                      <a:pt x="7636" y="11360"/>
                    </a:cubicBezTo>
                    <a:cubicBezTo>
                      <a:pt x="11303" y="8436"/>
                      <a:pt x="14966" y="5512"/>
                      <a:pt x="18628" y="2589"/>
                    </a:cubicBezTo>
                    <a:cubicBezTo>
                      <a:pt x="19476" y="1911"/>
                      <a:pt x="20326" y="1233"/>
                      <a:pt x="21174" y="558"/>
                    </a:cubicBezTo>
                    <a:cubicBezTo>
                      <a:pt x="21445" y="344"/>
                      <a:pt x="21198" y="1"/>
                      <a:pt x="2091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6" name="Google Shape;1162;p23"/>
            <p:cNvGrpSpPr>
              <a:grpSpLocks/>
            </p:cNvGrpSpPr>
            <p:nvPr/>
          </p:nvGrpSpPr>
          <p:grpSpPr bwMode="auto">
            <a:xfrm flipH="1">
              <a:off x="7822786" y="121132"/>
              <a:ext cx="409568" cy="471545"/>
              <a:chOff x="7799635" y="451100"/>
              <a:chExt cx="553396" cy="637137"/>
            </a:xfrm>
          </p:grpSpPr>
          <p:sp>
            <p:nvSpPr>
              <p:cNvPr id="53" name="Google Shape;1163;p23"/>
              <p:cNvSpPr/>
              <p:nvPr/>
            </p:nvSpPr>
            <p:spPr>
              <a:xfrm>
                <a:off x="7799635" y="570161"/>
                <a:ext cx="553396" cy="518076"/>
              </a:xfrm>
              <a:custGeom>
                <a:avLst/>
                <a:gdLst/>
                <a:ahLst/>
                <a:cxnLst/>
                <a:rect l="l" t="t" r="r" b="b"/>
                <a:pathLst>
                  <a:path w="22167" h="20739" extrusionOk="0">
                    <a:moveTo>
                      <a:pt x="5585" y="0"/>
                    </a:moveTo>
                    <a:cubicBezTo>
                      <a:pt x="4919" y="0"/>
                      <a:pt x="4410" y="67"/>
                      <a:pt x="4137" y="211"/>
                    </a:cubicBezTo>
                    <a:cubicBezTo>
                      <a:pt x="2433" y="1115"/>
                      <a:pt x="851" y="7915"/>
                      <a:pt x="851" y="7915"/>
                    </a:cubicBezTo>
                    <a:cubicBezTo>
                      <a:pt x="1" y="10952"/>
                      <a:pt x="572" y="12357"/>
                      <a:pt x="2124" y="13083"/>
                    </a:cubicBezTo>
                    <a:cubicBezTo>
                      <a:pt x="2255" y="13143"/>
                      <a:pt x="2381" y="13171"/>
                      <a:pt x="2501" y="13171"/>
                    </a:cubicBezTo>
                    <a:cubicBezTo>
                      <a:pt x="3550" y="13171"/>
                      <a:pt x="4263" y="11122"/>
                      <a:pt x="5296" y="11122"/>
                    </a:cubicBezTo>
                    <a:cubicBezTo>
                      <a:pt x="5561" y="11122"/>
                      <a:pt x="5847" y="11257"/>
                      <a:pt x="6165" y="11596"/>
                    </a:cubicBezTo>
                    <a:cubicBezTo>
                      <a:pt x="7278" y="12783"/>
                      <a:pt x="4447" y="17276"/>
                      <a:pt x="7049" y="19336"/>
                    </a:cubicBezTo>
                    <a:cubicBezTo>
                      <a:pt x="7400" y="19614"/>
                      <a:pt x="7722" y="19733"/>
                      <a:pt x="8020" y="19733"/>
                    </a:cubicBezTo>
                    <a:cubicBezTo>
                      <a:pt x="9838" y="19733"/>
                      <a:pt x="10762" y="15290"/>
                      <a:pt x="11781" y="15290"/>
                    </a:cubicBezTo>
                    <a:cubicBezTo>
                      <a:pt x="11795" y="15290"/>
                      <a:pt x="11809" y="15291"/>
                      <a:pt x="11823" y="15292"/>
                    </a:cubicBezTo>
                    <a:cubicBezTo>
                      <a:pt x="12834" y="15414"/>
                      <a:pt x="14482" y="20738"/>
                      <a:pt x="16953" y="20738"/>
                    </a:cubicBezTo>
                    <a:cubicBezTo>
                      <a:pt x="17432" y="20738"/>
                      <a:pt x="17942" y="20538"/>
                      <a:pt x="18484" y="20061"/>
                    </a:cubicBezTo>
                    <a:cubicBezTo>
                      <a:pt x="22167" y="16822"/>
                      <a:pt x="14028" y="13794"/>
                      <a:pt x="15163" y="12869"/>
                    </a:cubicBezTo>
                    <a:cubicBezTo>
                      <a:pt x="16299" y="11947"/>
                      <a:pt x="20929" y="12879"/>
                      <a:pt x="19937" y="10168"/>
                    </a:cubicBezTo>
                    <a:cubicBezTo>
                      <a:pt x="18946" y="7457"/>
                      <a:pt x="11406" y="8275"/>
                      <a:pt x="11387" y="6637"/>
                    </a:cubicBezTo>
                    <a:cubicBezTo>
                      <a:pt x="11367" y="5000"/>
                      <a:pt x="18529" y="7405"/>
                      <a:pt x="17439" y="3731"/>
                    </a:cubicBezTo>
                    <a:cubicBezTo>
                      <a:pt x="16872" y="1822"/>
                      <a:pt x="9077" y="0"/>
                      <a:pt x="5585" y="0"/>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4" name="Google Shape;1164;p23"/>
              <p:cNvSpPr/>
              <p:nvPr/>
            </p:nvSpPr>
            <p:spPr>
              <a:xfrm>
                <a:off x="7810895" y="451100"/>
                <a:ext cx="307264" cy="421540"/>
              </a:xfrm>
              <a:custGeom>
                <a:avLst/>
                <a:gdLst/>
                <a:ahLst/>
                <a:cxnLst/>
                <a:rect l="l" t="t" r="r" b="b"/>
                <a:pathLst>
                  <a:path w="12316" h="16847" extrusionOk="0">
                    <a:moveTo>
                      <a:pt x="479" y="1"/>
                    </a:moveTo>
                    <a:cubicBezTo>
                      <a:pt x="237" y="1"/>
                      <a:pt x="0" y="241"/>
                      <a:pt x="177" y="491"/>
                    </a:cubicBezTo>
                    <a:cubicBezTo>
                      <a:pt x="3495" y="5224"/>
                      <a:pt x="6815" y="9951"/>
                      <a:pt x="10140" y="14682"/>
                    </a:cubicBezTo>
                    <a:cubicBezTo>
                      <a:pt x="10612" y="15355"/>
                      <a:pt x="11083" y="16026"/>
                      <a:pt x="11557" y="16697"/>
                    </a:cubicBezTo>
                    <a:cubicBezTo>
                      <a:pt x="11630" y="16802"/>
                      <a:pt x="11734" y="16846"/>
                      <a:pt x="11837" y="16846"/>
                    </a:cubicBezTo>
                    <a:cubicBezTo>
                      <a:pt x="12079" y="16846"/>
                      <a:pt x="12316" y="16605"/>
                      <a:pt x="12139" y="16354"/>
                    </a:cubicBezTo>
                    <a:cubicBezTo>
                      <a:pt x="8819" y="11622"/>
                      <a:pt x="5498" y="6894"/>
                      <a:pt x="2176" y="2161"/>
                    </a:cubicBezTo>
                    <a:cubicBezTo>
                      <a:pt x="1702" y="1491"/>
                      <a:pt x="1233" y="820"/>
                      <a:pt x="759" y="149"/>
                    </a:cubicBezTo>
                    <a:cubicBezTo>
                      <a:pt x="685" y="44"/>
                      <a:pt x="582" y="1"/>
                      <a:pt x="479"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7" name="Google Shape;1165;p23"/>
            <p:cNvGrpSpPr>
              <a:grpSpLocks/>
            </p:cNvGrpSpPr>
            <p:nvPr/>
          </p:nvGrpSpPr>
          <p:grpSpPr bwMode="auto">
            <a:xfrm flipH="1">
              <a:off x="6088074" y="841548"/>
              <a:ext cx="327416" cy="491787"/>
              <a:chOff x="8202644" y="1280824"/>
              <a:chExt cx="442395" cy="664487"/>
            </a:xfrm>
          </p:grpSpPr>
          <p:sp>
            <p:nvSpPr>
              <p:cNvPr id="51" name="Google Shape;1166;p23"/>
              <p:cNvSpPr/>
              <p:nvPr/>
            </p:nvSpPr>
            <p:spPr>
              <a:xfrm>
                <a:off x="8202644" y="1403103"/>
                <a:ext cx="442395" cy="542208"/>
              </a:xfrm>
              <a:custGeom>
                <a:avLst/>
                <a:gdLst/>
                <a:ahLst/>
                <a:cxnLst/>
                <a:rect l="l" t="t" r="r" b="b"/>
                <a:pathLst>
                  <a:path w="17734" h="21679" extrusionOk="0">
                    <a:moveTo>
                      <a:pt x="7008" y="538"/>
                    </a:moveTo>
                    <a:cubicBezTo>
                      <a:pt x="8318" y="538"/>
                      <a:pt x="12935" y="2890"/>
                      <a:pt x="15444" y="5081"/>
                    </a:cubicBezTo>
                    <a:cubicBezTo>
                      <a:pt x="16702" y="6178"/>
                      <a:pt x="16874" y="6758"/>
                      <a:pt x="16865" y="7007"/>
                    </a:cubicBezTo>
                    <a:cubicBezTo>
                      <a:pt x="16849" y="7495"/>
                      <a:pt x="16722" y="7817"/>
                      <a:pt x="16475" y="7989"/>
                    </a:cubicBezTo>
                    <a:cubicBezTo>
                      <a:pt x="16300" y="8113"/>
                      <a:pt x="16062" y="8163"/>
                      <a:pt x="15785" y="8163"/>
                    </a:cubicBezTo>
                    <a:cubicBezTo>
                      <a:pt x="15129" y="8163"/>
                      <a:pt x="14259" y="7881"/>
                      <a:pt x="13517" y="7640"/>
                    </a:cubicBezTo>
                    <a:cubicBezTo>
                      <a:pt x="12795" y="7404"/>
                      <a:pt x="12181" y="7206"/>
                      <a:pt x="11717" y="7206"/>
                    </a:cubicBezTo>
                    <a:cubicBezTo>
                      <a:pt x="11539" y="7206"/>
                      <a:pt x="11383" y="7235"/>
                      <a:pt x="11251" y="7302"/>
                    </a:cubicBezTo>
                    <a:cubicBezTo>
                      <a:pt x="11090" y="7386"/>
                      <a:pt x="10977" y="7524"/>
                      <a:pt x="10920" y="7699"/>
                    </a:cubicBezTo>
                    <a:cubicBezTo>
                      <a:pt x="10653" y="8537"/>
                      <a:pt x="11890" y="9183"/>
                      <a:pt x="13459" y="10004"/>
                    </a:cubicBezTo>
                    <a:cubicBezTo>
                      <a:pt x="15097" y="10858"/>
                      <a:pt x="17135" y="11921"/>
                      <a:pt x="17176" y="13199"/>
                    </a:cubicBezTo>
                    <a:cubicBezTo>
                      <a:pt x="17187" y="13603"/>
                      <a:pt x="17101" y="13875"/>
                      <a:pt x="16915" y="14034"/>
                    </a:cubicBezTo>
                    <a:cubicBezTo>
                      <a:pt x="16737" y="14183"/>
                      <a:pt x="16463" y="14237"/>
                      <a:pt x="16140" y="14237"/>
                    </a:cubicBezTo>
                    <a:cubicBezTo>
                      <a:pt x="15672" y="14237"/>
                      <a:pt x="15101" y="14123"/>
                      <a:pt x="14571" y="14015"/>
                    </a:cubicBezTo>
                    <a:cubicBezTo>
                      <a:pt x="14039" y="13906"/>
                      <a:pt x="13527" y="13803"/>
                      <a:pt x="13098" y="13803"/>
                    </a:cubicBezTo>
                    <a:cubicBezTo>
                      <a:pt x="12888" y="13803"/>
                      <a:pt x="12697" y="13827"/>
                      <a:pt x="12534" y="13888"/>
                    </a:cubicBezTo>
                    <a:cubicBezTo>
                      <a:pt x="12337" y="13966"/>
                      <a:pt x="12253" y="14104"/>
                      <a:pt x="12219" y="14210"/>
                    </a:cubicBezTo>
                    <a:cubicBezTo>
                      <a:pt x="12087" y="14623"/>
                      <a:pt x="12475" y="15208"/>
                      <a:pt x="13064" y="16092"/>
                    </a:cubicBezTo>
                    <a:cubicBezTo>
                      <a:pt x="13805" y="17207"/>
                      <a:pt x="14823" y="18737"/>
                      <a:pt x="14501" y="19820"/>
                    </a:cubicBezTo>
                    <a:cubicBezTo>
                      <a:pt x="14358" y="20291"/>
                      <a:pt x="13971" y="20661"/>
                      <a:pt x="13318" y="20935"/>
                    </a:cubicBezTo>
                    <a:cubicBezTo>
                      <a:pt x="12998" y="21072"/>
                      <a:pt x="12708" y="21140"/>
                      <a:pt x="12445" y="21140"/>
                    </a:cubicBezTo>
                    <a:cubicBezTo>
                      <a:pt x="12223" y="21140"/>
                      <a:pt x="12020" y="21091"/>
                      <a:pt x="11833" y="20994"/>
                    </a:cubicBezTo>
                    <a:cubicBezTo>
                      <a:pt x="10820" y="20470"/>
                      <a:pt x="10399" y="18555"/>
                      <a:pt x="10088" y="17157"/>
                    </a:cubicBezTo>
                    <a:cubicBezTo>
                      <a:pt x="9809" y="15881"/>
                      <a:pt x="9642" y="15210"/>
                      <a:pt x="9227" y="15015"/>
                    </a:cubicBezTo>
                    <a:cubicBezTo>
                      <a:pt x="9143" y="14972"/>
                      <a:pt x="9057" y="14956"/>
                      <a:pt x="8971" y="14956"/>
                    </a:cubicBezTo>
                    <a:cubicBezTo>
                      <a:pt x="8488" y="14956"/>
                      <a:pt x="7935" y="15495"/>
                      <a:pt x="7262" y="16157"/>
                    </a:cubicBezTo>
                    <a:cubicBezTo>
                      <a:pt x="6541" y="16865"/>
                      <a:pt x="5654" y="17737"/>
                      <a:pt x="4952" y="17737"/>
                    </a:cubicBezTo>
                    <a:cubicBezTo>
                      <a:pt x="4924" y="17737"/>
                      <a:pt x="4896" y="17735"/>
                      <a:pt x="4869" y="17732"/>
                    </a:cubicBezTo>
                    <a:cubicBezTo>
                      <a:pt x="4599" y="17703"/>
                      <a:pt x="4361" y="17529"/>
                      <a:pt x="4143" y="17195"/>
                    </a:cubicBezTo>
                    <a:cubicBezTo>
                      <a:pt x="3255" y="15844"/>
                      <a:pt x="4114" y="14290"/>
                      <a:pt x="4873" y="12916"/>
                    </a:cubicBezTo>
                    <a:cubicBezTo>
                      <a:pt x="5419" y="11921"/>
                      <a:pt x="5895" y="11064"/>
                      <a:pt x="5594" y="10412"/>
                    </a:cubicBezTo>
                    <a:cubicBezTo>
                      <a:pt x="5392" y="9974"/>
                      <a:pt x="5131" y="9711"/>
                      <a:pt x="4805" y="9612"/>
                    </a:cubicBezTo>
                    <a:cubicBezTo>
                      <a:pt x="4706" y="9581"/>
                      <a:pt x="4606" y="9568"/>
                      <a:pt x="4506" y="9568"/>
                    </a:cubicBezTo>
                    <a:cubicBezTo>
                      <a:pt x="4051" y="9568"/>
                      <a:pt x="3586" y="9848"/>
                      <a:pt x="3137" y="10119"/>
                    </a:cubicBezTo>
                    <a:cubicBezTo>
                      <a:pt x="2671" y="10398"/>
                      <a:pt x="2319" y="10595"/>
                      <a:pt x="2039" y="10595"/>
                    </a:cubicBezTo>
                    <a:cubicBezTo>
                      <a:pt x="1906" y="10595"/>
                      <a:pt x="1790" y="10551"/>
                      <a:pt x="1684" y="10450"/>
                    </a:cubicBezTo>
                    <a:cubicBezTo>
                      <a:pt x="909" y="9723"/>
                      <a:pt x="354" y="8628"/>
                      <a:pt x="2092" y="6051"/>
                    </a:cubicBezTo>
                    <a:lnTo>
                      <a:pt x="2097" y="6040"/>
                    </a:lnTo>
                    <a:cubicBezTo>
                      <a:pt x="2983" y="4587"/>
                      <a:pt x="5576" y="768"/>
                      <a:pt x="6874" y="548"/>
                    </a:cubicBezTo>
                    <a:cubicBezTo>
                      <a:pt x="6914" y="541"/>
                      <a:pt x="6959" y="538"/>
                      <a:pt x="7008" y="538"/>
                    </a:cubicBezTo>
                    <a:close/>
                    <a:moveTo>
                      <a:pt x="6971" y="1"/>
                    </a:moveTo>
                    <a:cubicBezTo>
                      <a:pt x="6903" y="1"/>
                      <a:pt x="6840" y="6"/>
                      <a:pt x="6784" y="15"/>
                    </a:cubicBezTo>
                    <a:cubicBezTo>
                      <a:pt x="5016" y="312"/>
                      <a:pt x="1992" y="5171"/>
                      <a:pt x="1639" y="5752"/>
                    </a:cubicBezTo>
                    <a:cubicBezTo>
                      <a:pt x="102" y="8036"/>
                      <a:pt x="0" y="9609"/>
                      <a:pt x="1310" y="10845"/>
                    </a:cubicBezTo>
                    <a:cubicBezTo>
                      <a:pt x="1533" y="11054"/>
                      <a:pt x="1774" y="11135"/>
                      <a:pt x="2020" y="11135"/>
                    </a:cubicBezTo>
                    <a:cubicBezTo>
                      <a:pt x="2494" y="11135"/>
                      <a:pt x="2987" y="10837"/>
                      <a:pt x="3413" y="10579"/>
                    </a:cubicBezTo>
                    <a:cubicBezTo>
                      <a:pt x="3802" y="10345"/>
                      <a:pt x="4200" y="10107"/>
                      <a:pt x="4507" y="10107"/>
                    </a:cubicBezTo>
                    <a:cubicBezTo>
                      <a:pt x="4556" y="10107"/>
                      <a:pt x="4602" y="10113"/>
                      <a:pt x="4646" y="10126"/>
                    </a:cubicBezTo>
                    <a:cubicBezTo>
                      <a:pt x="4814" y="10178"/>
                      <a:pt x="4971" y="10348"/>
                      <a:pt x="5100" y="10634"/>
                    </a:cubicBezTo>
                    <a:cubicBezTo>
                      <a:pt x="5288" y="11039"/>
                      <a:pt x="4853" y="11824"/>
                      <a:pt x="4397" y="12651"/>
                    </a:cubicBezTo>
                    <a:cubicBezTo>
                      <a:pt x="3606" y="14081"/>
                      <a:pt x="2625" y="15867"/>
                      <a:pt x="3690" y="17490"/>
                    </a:cubicBezTo>
                    <a:cubicBezTo>
                      <a:pt x="3996" y="17961"/>
                      <a:pt x="4372" y="18224"/>
                      <a:pt x="4807" y="18270"/>
                    </a:cubicBezTo>
                    <a:cubicBezTo>
                      <a:pt x="4854" y="18275"/>
                      <a:pt x="4901" y="18277"/>
                      <a:pt x="4948" y="18277"/>
                    </a:cubicBezTo>
                    <a:cubicBezTo>
                      <a:pt x="5865" y="18277"/>
                      <a:pt x="6808" y="17357"/>
                      <a:pt x="7640" y="16540"/>
                    </a:cubicBezTo>
                    <a:cubicBezTo>
                      <a:pt x="8049" y="16145"/>
                      <a:pt x="8713" y="15494"/>
                      <a:pt x="8954" y="15494"/>
                    </a:cubicBezTo>
                    <a:cubicBezTo>
                      <a:pt x="8970" y="15494"/>
                      <a:pt x="8984" y="15496"/>
                      <a:pt x="8996" y="15502"/>
                    </a:cubicBezTo>
                    <a:cubicBezTo>
                      <a:pt x="9188" y="15593"/>
                      <a:pt x="9402" y="16561"/>
                      <a:pt x="9556" y="17270"/>
                    </a:cubicBezTo>
                    <a:cubicBezTo>
                      <a:pt x="9905" y="18857"/>
                      <a:pt x="10342" y="20833"/>
                      <a:pt x="11582" y="21474"/>
                    </a:cubicBezTo>
                    <a:cubicBezTo>
                      <a:pt x="11849" y="21610"/>
                      <a:pt x="12135" y="21678"/>
                      <a:pt x="12443" y="21678"/>
                    </a:cubicBezTo>
                    <a:cubicBezTo>
                      <a:pt x="12781" y="21678"/>
                      <a:pt x="13144" y="21597"/>
                      <a:pt x="13529" y="21431"/>
                    </a:cubicBezTo>
                    <a:cubicBezTo>
                      <a:pt x="14327" y="21091"/>
                      <a:pt x="14830" y="20602"/>
                      <a:pt x="15016" y="19972"/>
                    </a:cubicBezTo>
                    <a:cubicBezTo>
                      <a:pt x="15412" y="18648"/>
                      <a:pt x="14358" y="17062"/>
                      <a:pt x="13511" y="15790"/>
                    </a:cubicBezTo>
                    <a:cubicBezTo>
                      <a:pt x="13164" y="15269"/>
                      <a:pt x="12690" y="14557"/>
                      <a:pt x="12724" y="14394"/>
                    </a:cubicBezTo>
                    <a:cubicBezTo>
                      <a:pt x="12822" y="14356"/>
                      <a:pt x="12948" y="14341"/>
                      <a:pt x="13093" y="14341"/>
                    </a:cubicBezTo>
                    <a:cubicBezTo>
                      <a:pt x="13466" y="14341"/>
                      <a:pt x="13969" y="14444"/>
                      <a:pt x="14460" y="14544"/>
                    </a:cubicBezTo>
                    <a:cubicBezTo>
                      <a:pt x="15037" y="14660"/>
                      <a:pt x="15624" y="14779"/>
                      <a:pt x="16142" y="14779"/>
                    </a:cubicBezTo>
                    <a:cubicBezTo>
                      <a:pt x="16581" y="14779"/>
                      <a:pt x="16971" y="14694"/>
                      <a:pt x="17262" y="14448"/>
                    </a:cubicBezTo>
                    <a:cubicBezTo>
                      <a:pt x="17584" y="14179"/>
                      <a:pt x="17733" y="13752"/>
                      <a:pt x="17715" y="13184"/>
                    </a:cubicBezTo>
                    <a:cubicBezTo>
                      <a:pt x="17667" y="11593"/>
                      <a:pt x="15566" y="10493"/>
                      <a:pt x="13710" y="9523"/>
                    </a:cubicBezTo>
                    <a:cubicBezTo>
                      <a:pt x="12638" y="8966"/>
                      <a:pt x="11308" y="8272"/>
                      <a:pt x="11435" y="7866"/>
                    </a:cubicBezTo>
                    <a:cubicBezTo>
                      <a:pt x="11448" y="7821"/>
                      <a:pt x="11471" y="7801"/>
                      <a:pt x="11498" y="7787"/>
                    </a:cubicBezTo>
                    <a:cubicBezTo>
                      <a:pt x="11551" y="7760"/>
                      <a:pt x="11624" y="7748"/>
                      <a:pt x="11713" y="7748"/>
                    </a:cubicBezTo>
                    <a:cubicBezTo>
                      <a:pt x="12090" y="7748"/>
                      <a:pt x="12753" y="7963"/>
                      <a:pt x="13350" y="8159"/>
                    </a:cubicBezTo>
                    <a:cubicBezTo>
                      <a:pt x="14161" y="8420"/>
                      <a:pt x="15040" y="8704"/>
                      <a:pt x="15779" y="8704"/>
                    </a:cubicBezTo>
                    <a:cubicBezTo>
                      <a:pt x="16162" y="8704"/>
                      <a:pt x="16507" y="8628"/>
                      <a:pt x="16786" y="8433"/>
                    </a:cubicBezTo>
                    <a:cubicBezTo>
                      <a:pt x="17176" y="8159"/>
                      <a:pt x="17384" y="7685"/>
                      <a:pt x="17405" y="7028"/>
                    </a:cubicBezTo>
                    <a:cubicBezTo>
                      <a:pt x="17425" y="6407"/>
                      <a:pt x="16897" y="5636"/>
                      <a:pt x="15798" y="4675"/>
                    </a:cubicBezTo>
                    <a:cubicBezTo>
                      <a:pt x="13302" y="2496"/>
                      <a:pt x="8553" y="1"/>
                      <a:pt x="6971" y="1"/>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1167;p23"/>
              <p:cNvSpPr/>
              <p:nvPr/>
            </p:nvSpPr>
            <p:spPr>
              <a:xfrm>
                <a:off x="8326514" y="1280824"/>
                <a:ext cx="148001" cy="440846"/>
              </a:xfrm>
              <a:custGeom>
                <a:avLst/>
                <a:gdLst/>
                <a:ahLst/>
                <a:cxnLst/>
                <a:rect l="l" t="t" r="r" b="b"/>
                <a:pathLst>
                  <a:path w="5900" h="17623" extrusionOk="0">
                    <a:moveTo>
                      <a:pt x="409" y="0"/>
                    </a:moveTo>
                    <a:cubicBezTo>
                      <a:pt x="206" y="0"/>
                      <a:pt x="1" y="164"/>
                      <a:pt x="77" y="416"/>
                    </a:cubicBezTo>
                    <a:cubicBezTo>
                      <a:pt x="1564" y="5368"/>
                      <a:pt x="3051" y="10318"/>
                      <a:pt x="4535" y="15270"/>
                    </a:cubicBezTo>
                    <a:cubicBezTo>
                      <a:pt x="4748" y="15975"/>
                      <a:pt x="4961" y="16682"/>
                      <a:pt x="5170" y="17387"/>
                    </a:cubicBezTo>
                    <a:cubicBezTo>
                      <a:pt x="5220" y="17551"/>
                      <a:pt x="5353" y="17622"/>
                      <a:pt x="5488" y="17622"/>
                    </a:cubicBezTo>
                    <a:cubicBezTo>
                      <a:pt x="5692" y="17622"/>
                      <a:pt x="5899" y="17459"/>
                      <a:pt x="5823" y="17208"/>
                    </a:cubicBezTo>
                    <a:cubicBezTo>
                      <a:pt x="4334" y="12256"/>
                      <a:pt x="2847" y="7306"/>
                      <a:pt x="1362" y="2353"/>
                    </a:cubicBezTo>
                    <a:cubicBezTo>
                      <a:pt x="1149" y="1648"/>
                      <a:pt x="938" y="944"/>
                      <a:pt x="728" y="239"/>
                    </a:cubicBezTo>
                    <a:cubicBezTo>
                      <a:pt x="678" y="72"/>
                      <a:pt x="544" y="0"/>
                      <a:pt x="409"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8" name="Google Shape;1168;p23"/>
            <p:cNvGrpSpPr>
              <a:grpSpLocks/>
            </p:cNvGrpSpPr>
            <p:nvPr/>
          </p:nvGrpSpPr>
          <p:grpSpPr bwMode="auto">
            <a:xfrm flipH="1">
              <a:off x="195769" y="4554365"/>
              <a:ext cx="320273" cy="366757"/>
              <a:chOff x="7658090" y="2085112"/>
              <a:chExt cx="432743" cy="495548"/>
            </a:xfrm>
          </p:grpSpPr>
          <p:sp>
            <p:nvSpPr>
              <p:cNvPr id="49" name="Google Shape;1169;p23"/>
              <p:cNvSpPr/>
              <p:nvPr/>
            </p:nvSpPr>
            <p:spPr>
              <a:xfrm>
                <a:off x="7658090" y="2139815"/>
                <a:ext cx="432743" cy="440845"/>
              </a:xfrm>
              <a:custGeom>
                <a:avLst/>
                <a:gdLst/>
                <a:ahLst/>
                <a:cxnLst/>
                <a:rect l="l" t="t" r="r" b="b"/>
                <a:pathLst>
                  <a:path w="17303" h="17637" extrusionOk="0">
                    <a:moveTo>
                      <a:pt x="11638" y="0"/>
                    </a:moveTo>
                    <a:cubicBezTo>
                      <a:pt x="9747" y="0"/>
                      <a:pt x="7700" y="285"/>
                      <a:pt x="7700" y="285"/>
                    </a:cubicBezTo>
                    <a:cubicBezTo>
                      <a:pt x="5130" y="527"/>
                      <a:pt x="4223" y="1377"/>
                      <a:pt x="4128" y="2776"/>
                    </a:cubicBezTo>
                    <a:cubicBezTo>
                      <a:pt x="4030" y="4176"/>
                      <a:pt x="7335" y="3594"/>
                      <a:pt x="6449" y="5427"/>
                    </a:cubicBezTo>
                    <a:cubicBezTo>
                      <a:pt x="5868" y="6624"/>
                      <a:pt x="1605" y="5779"/>
                      <a:pt x="791" y="8372"/>
                    </a:cubicBezTo>
                    <a:cubicBezTo>
                      <a:pt x="0" y="10885"/>
                      <a:pt x="5034" y="9876"/>
                      <a:pt x="5279" y="10835"/>
                    </a:cubicBezTo>
                    <a:cubicBezTo>
                      <a:pt x="5524" y="11798"/>
                      <a:pt x="363" y="15636"/>
                      <a:pt x="3588" y="17324"/>
                    </a:cubicBezTo>
                    <a:cubicBezTo>
                      <a:pt x="4002" y="17541"/>
                      <a:pt x="4367" y="17636"/>
                      <a:pt x="4690" y="17636"/>
                    </a:cubicBezTo>
                    <a:cubicBezTo>
                      <a:pt x="7029" y="17636"/>
                      <a:pt x="7181" y="12642"/>
                      <a:pt x="7988" y="12642"/>
                    </a:cubicBezTo>
                    <a:cubicBezTo>
                      <a:pt x="8027" y="12642"/>
                      <a:pt x="8068" y="12653"/>
                      <a:pt x="8110" y="12678"/>
                    </a:cubicBezTo>
                    <a:cubicBezTo>
                      <a:pt x="8975" y="13178"/>
                      <a:pt x="9567" y="15905"/>
                      <a:pt x="10769" y="15905"/>
                    </a:cubicBezTo>
                    <a:cubicBezTo>
                      <a:pt x="11010" y="15905"/>
                      <a:pt x="11276" y="15795"/>
                      <a:pt x="11573" y="15536"/>
                    </a:cubicBezTo>
                    <a:cubicBezTo>
                      <a:pt x="13355" y="13983"/>
                      <a:pt x="10522" y="8462"/>
                      <a:pt x="11764" y="7966"/>
                    </a:cubicBezTo>
                    <a:cubicBezTo>
                      <a:pt x="11812" y="7947"/>
                      <a:pt x="11859" y="7937"/>
                      <a:pt x="11905" y="7937"/>
                    </a:cubicBezTo>
                    <a:cubicBezTo>
                      <a:pt x="12876" y="7937"/>
                      <a:pt x="13258" y="12107"/>
                      <a:pt x="14869" y="12107"/>
                    </a:cubicBezTo>
                    <a:cubicBezTo>
                      <a:pt x="15132" y="12107"/>
                      <a:pt x="15426" y="11997"/>
                      <a:pt x="15762" y="11740"/>
                    </a:cubicBezTo>
                    <a:cubicBezTo>
                      <a:pt x="17303" y="10556"/>
                      <a:pt x="15741" y="1579"/>
                      <a:pt x="14551" y="541"/>
                    </a:cubicBezTo>
                    <a:cubicBezTo>
                      <a:pt x="14076" y="125"/>
                      <a:pt x="12891" y="0"/>
                      <a:pt x="11638"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0" name="Google Shape;1170;p23"/>
              <p:cNvSpPr/>
              <p:nvPr/>
            </p:nvSpPr>
            <p:spPr>
              <a:xfrm>
                <a:off x="7847918" y="2085112"/>
                <a:ext cx="225219" cy="316957"/>
              </a:xfrm>
              <a:custGeom>
                <a:avLst/>
                <a:gdLst/>
                <a:ahLst/>
                <a:cxnLst/>
                <a:rect l="l" t="t" r="r" b="b"/>
                <a:pathLst>
                  <a:path w="8997" h="12639" extrusionOk="0">
                    <a:moveTo>
                      <a:pt x="8524" y="1"/>
                    </a:moveTo>
                    <a:cubicBezTo>
                      <a:pt x="8420" y="1"/>
                      <a:pt x="8316" y="46"/>
                      <a:pt x="8243" y="155"/>
                    </a:cubicBezTo>
                    <a:cubicBezTo>
                      <a:pt x="5889" y="3650"/>
                      <a:pt x="3534" y="7147"/>
                      <a:pt x="1179" y="10644"/>
                    </a:cubicBezTo>
                    <a:cubicBezTo>
                      <a:pt x="843" y="11143"/>
                      <a:pt x="508" y="11646"/>
                      <a:pt x="170" y="12144"/>
                    </a:cubicBezTo>
                    <a:cubicBezTo>
                      <a:pt x="1" y="12398"/>
                      <a:pt x="237" y="12638"/>
                      <a:pt x="476" y="12638"/>
                    </a:cubicBezTo>
                    <a:cubicBezTo>
                      <a:pt x="579" y="12638"/>
                      <a:pt x="683" y="12594"/>
                      <a:pt x="755" y="12487"/>
                    </a:cubicBezTo>
                    <a:cubicBezTo>
                      <a:pt x="3112" y="8987"/>
                      <a:pt x="5465" y="5492"/>
                      <a:pt x="7817" y="1993"/>
                    </a:cubicBezTo>
                    <a:cubicBezTo>
                      <a:pt x="8155" y="1494"/>
                      <a:pt x="8490" y="993"/>
                      <a:pt x="8826" y="495"/>
                    </a:cubicBezTo>
                    <a:cubicBezTo>
                      <a:pt x="8997" y="242"/>
                      <a:pt x="8762" y="1"/>
                      <a:pt x="8524"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sp>
        <p:nvSpPr>
          <p:cNvPr id="1151" name="Google Shape;1151;p23"/>
          <p:cNvSpPr txBox="1">
            <a:spLocks noGrp="1"/>
          </p:cNvSpPr>
          <p:nvPr>
            <p:ph type="title"/>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2" name="Google Shape;1152;p23"/>
          <p:cNvSpPr txBox="1">
            <a:spLocks noGrp="1"/>
          </p:cNvSpPr>
          <p:nvPr>
            <p:ph type="title" idx="2"/>
          </p:nvPr>
        </p:nvSpPr>
        <p:spPr>
          <a:xfrm>
            <a:off x="960000" y="5070161"/>
            <a:ext cx="3115200" cy="4988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3" name="Google Shape;1153;p23"/>
          <p:cNvSpPr txBox="1">
            <a:spLocks noGrp="1"/>
          </p:cNvSpPr>
          <p:nvPr>
            <p:ph type="subTitle" idx="1"/>
          </p:nvPr>
        </p:nvSpPr>
        <p:spPr>
          <a:xfrm>
            <a:off x="960000" y="5491584"/>
            <a:ext cx="3115200" cy="6464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54" name="Google Shape;1154;p23"/>
          <p:cNvSpPr txBox="1">
            <a:spLocks noGrp="1"/>
          </p:cNvSpPr>
          <p:nvPr>
            <p:ph type="title" idx="3"/>
          </p:nvPr>
        </p:nvSpPr>
        <p:spPr>
          <a:xfrm>
            <a:off x="4538400" y="5070161"/>
            <a:ext cx="3115200" cy="4988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5" name="Google Shape;1155;p23"/>
          <p:cNvSpPr txBox="1">
            <a:spLocks noGrp="1"/>
          </p:cNvSpPr>
          <p:nvPr>
            <p:ph type="subTitle" idx="4"/>
          </p:nvPr>
        </p:nvSpPr>
        <p:spPr>
          <a:xfrm>
            <a:off x="4538400" y="5491584"/>
            <a:ext cx="3115200" cy="6464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56" name="Google Shape;1156;p23"/>
          <p:cNvSpPr txBox="1">
            <a:spLocks noGrp="1"/>
          </p:cNvSpPr>
          <p:nvPr>
            <p:ph type="title" idx="5"/>
          </p:nvPr>
        </p:nvSpPr>
        <p:spPr>
          <a:xfrm>
            <a:off x="8116800" y="5070161"/>
            <a:ext cx="3115200" cy="4988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57" name="Google Shape;1157;p23"/>
          <p:cNvSpPr txBox="1">
            <a:spLocks noGrp="1"/>
          </p:cNvSpPr>
          <p:nvPr>
            <p:ph type="subTitle" idx="6"/>
          </p:nvPr>
        </p:nvSpPr>
        <p:spPr>
          <a:xfrm>
            <a:off x="8116800" y="5491584"/>
            <a:ext cx="3115200" cy="6464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71"/>
        <p:cNvGrpSpPr/>
        <p:nvPr/>
      </p:nvGrpSpPr>
      <p:grpSpPr>
        <a:xfrm>
          <a:off x="0" y="0"/>
          <a:ext cx="0" cy="0"/>
          <a:chOff x="0" y="0"/>
          <a:chExt cx="0" cy="0"/>
        </a:xfrm>
      </p:grpSpPr>
      <p:grpSp>
        <p:nvGrpSpPr>
          <p:cNvPr id="11" name="Google Shape;1172;p24"/>
          <p:cNvGrpSpPr>
            <a:grpSpLocks/>
          </p:cNvGrpSpPr>
          <p:nvPr/>
        </p:nvGrpSpPr>
        <p:grpSpPr bwMode="auto">
          <a:xfrm>
            <a:off x="-80963" y="-58738"/>
            <a:ext cx="12353926" cy="7035801"/>
            <a:chOff x="-60875" y="-44400"/>
            <a:chExt cx="9265800" cy="5276700"/>
          </a:xfrm>
        </p:grpSpPr>
        <p:grpSp>
          <p:nvGrpSpPr>
            <p:cNvPr id="12" name="Google Shape;1173;p24"/>
            <p:cNvGrpSpPr>
              <a:grpSpLocks/>
            </p:cNvGrpSpPr>
            <p:nvPr/>
          </p:nvGrpSpPr>
          <p:grpSpPr bwMode="auto">
            <a:xfrm>
              <a:off x="-60875" y="292275"/>
              <a:ext cx="9265800" cy="4558950"/>
              <a:chOff x="-60875" y="292275"/>
              <a:chExt cx="9265800" cy="4558950"/>
            </a:xfrm>
          </p:grpSpPr>
          <p:cxnSp>
            <p:nvCxnSpPr>
              <p:cNvPr id="34" name="Google Shape;1174;p24"/>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35" name="Google Shape;1175;p24"/>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6" name="Google Shape;1176;p24"/>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7" name="Google Shape;1177;p24"/>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8" name="Google Shape;1178;p24"/>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9" name="Google Shape;1179;p24"/>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40" name="Google Shape;1180;p24"/>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41" name="Google Shape;1181;p24"/>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42" name="Google Shape;1182;p24"/>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43" name="Google Shape;1183;p24"/>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44" name="Google Shape;1184;p24"/>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45" name="Google Shape;1185;p24"/>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13" name="Google Shape;1186;p24"/>
            <p:cNvGrpSpPr>
              <a:grpSpLocks/>
            </p:cNvGrpSpPr>
            <p:nvPr/>
          </p:nvGrpSpPr>
          <p:grpSpPr bwMode="auto">
            <a:xfrm>
              <a:off x="424088" y="-44400"/>
              <a:ext cx="8295875" cy="5276700"/>
              <a:chOff x="424088" y="-44400"/>
              <a:chExt cx="8295875" cy="5276700"/>
            </a:xfrm>
          </p:grpSpPr>
          <p:cxnSp>
            <p:nvCxnSpPr>
              <p:cNvPr id="14" name="Google Shape;1187;p24"/>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15" name="Google Shape;1188;p24"/>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6" name="Google Shape;1189;p24"/>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7" name="Google Shape;1190;p24"/>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8" name="Google Shape;1191;p24"/>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9" name="Google Shape;1192;p24"/>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20" name="Google Shape;1193;p24"/>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21" name="Google Shape;1194;p24"/>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22" name="Google Shape;1195;p24"/>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23" name="Google Shape;1196;p24"/>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24" name="Google Shape;1197;p24"/>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25" name="Google Shape;1198;p24"/>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6" name="Google Shape;1199;p24"/>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7" name="Google Shape;1200;p24"/>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8" name="Google Shape;1201;p24"/>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9" name="Google Shape;1202;p24"/>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30" name="Google Shape;1203;p24"/>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31" name="Google Shape;1204;p24"/>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32" name="Google Shape;1205;p24"/>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33" name="Google Shape;1206;p24"/>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1207" name="Google Shape;1207;p24"/>
          <p:cNvSpPr txBox="1">
            <a:spLocks noGrp="1"/>
          </p:cNvSpPr>
          <p:nvPr>
            <p:ph type="title"/>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8" name="Google Shape;1208;p24"/>
          <p:cNvSpPr txBox="1">
            <a:spLocks noGrp="1"/>
          </p:cNvSpPr>
          <p:nvPr>
            <p:ph type="title" idx="2"/>
          </p:nvPr>
        </p:nvSpPr>
        <p:spPr>
          <a:xfrm>
            <a:off x="2049951" y="2176133"/>
            <a:ext cx="3822800" cy="703600"/>
          </a:xfrm>
          <a:prstGeom prst="rect">
            <a:avLst/>
          </a:prstGeom>
        </p:spPr>
        <p:txBody>
          <a:bodyPr spcFirstLastPara="1">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09" name="Google Shape;1209;p24"/>
          <p:cNvSpPr txBox="1">
            <a:spLocks noGrp="1"/>
          </p:cNvSpPr>
          <p:nvPr>
            <p:ph type="subTitle" idx="1"/>
          </p:nvPr>
        </p:nvSpPr>
        <p:spPr>
          <a:xfrm>
            <a:off x="2049951" y="2638133"/>
            <a:ext cx="3822800" cy="6464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10" name="Google Shape;1210;p24"/>
          <p:cNvSpPr txBox="1">
            <a:spLocks noGrp="1"/>
          </p:cNvSpPr>
          <p:nvPr>
            <p:ph type="title" idx="3"/>
          </p:nvPr>
        </p:nvSpPr>
        <p:spPr>
          <a:xfrm>
            <a:off x="7409191" y="2176133"/>
            <a:ext cx="3822800" cy="703600"/>
          </a:xfrm>
          <a:prstGeom prst="rect">
            <a:avLst/>
          </a:prstGeom>
        </p:spPr>
        <p:txBody>
          <a:bodyPr spcFirstLastPara="1">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11" name="Google Shape;1211;p24"/>
          <p:cNvSpPr txBox="1">
            <a:spLocks noGrp="1"/>
          </p:cNvSpPr>
          <p:nvPr>
            <p:ph type="subTitle" idx="4"/>
          </p:nvPr>
        </p:nvSpPr>
        <p:spPr>
          <a:xfrm>
            <a:off x="7409191" y="2638133"/>
            <a:ext cx="3822800" cy="6464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12" name="Google Shape;1212;p24"/>
          <p:cNvSpPr txBox="1">
            <a:spLocks noGrp="1"/>
          </p:cNvSpPr>
          <p:nvPr>
            <p:ph type="title" idx="5"/>
          </p:nvPr>
        </p:nvSpPr>
        <p:spPr>
          <a:xfrm>
            <a:off x="2049951" y="4542467"/>
            <a:ext cx="3822800" cy="703600"/>
          </a:xfrm>
          <a:prstGeom prst="rect">
            <a:avLst/>
          </a:prstGeom>
        </p:spPr>
        <p:txBody>
          <a:bodyPr spcFirstLastPara="1">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13" name="Google Shape;1213;p24"/>
          <p:cNvSpPr txBox="1">
            <a:spLocks noGrp="1"/>
          </p:cNvSpPr>
          <p:nvPr>
            <p:ph type="subTitle" idx="6"/>
          </p:nvPr>
        </p:nvSpPr>
        <p:spPr>
          <a:xfrm>
            <a:off x="2049951" y="5004467"/>
            <a:ext cx="3822800" cy="6464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14" name="Google Shape;1214;p24"/>
          <p:cNvSpPr txBox="1">
            <a:spLocks noGrp="1"/>
          </p:cNvSpPr>
          <p:nvPr>
            <p:ph type="title" idx="7"/>
          </p:nvPr>
        </p:nvSpPr>
        <p:spPr>
          <a:xfrm>
            <a:off x="7409191" y="4542467"/>
            <a:ext cx="3822800" cy="703600"/>
          </a:xfrm>
          <a:prstGeom prst="rect">
            <a:avLst/>
          </a:prstGeom>
        </p:spPr>
        <p:txBody>
          <a:bodyPr spcFirstLastPara="1">
            <a:noAutofit/>
          </a:bodyPr>
          <a:lstStyle>
            <a:lvl1pPr lvl="0" rtl="0">
              <a:spcBef>
                <a:spcPts val="0"/>
              </a:spcBef>
              <a:spcAft>
                <a:spcPts val="0"/>
              </a:spcAft>
              <a:buSzPts val="1700"/>
              <a:buNone/>
              <a:defRPr sz="24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215" name="Google Shape;1215;p24"/>
          <p:cNvSpPr txBox="1">
            <a:spLocks noGrp="1"/>
          </p:cNvSpPr>
          <p:nvPr>
            <p:ph type="subTitle" idx="8"/>
          </p:nvPr>
        </p:nvSpPr>
        <p:spPr>
          <a:xfrm>
            <a:off x="7409191" y="5004467"/>
            <a:ext cx="3822800" cy="6464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16"/>
        <p:cNvGrpSpPr/>
        <p:nvPr/>
      </p:nvGrpSpPr>
      <p:grpSpPr>
        <a:xfrm>
          <a:off x="0" y="0"/>
          <a:ext cx="0" cy="0"/>
          <a:chOff x="0" y="0"/>
          <a:chExt cx="0" cy="0"/>
        </a:xfrm>
      </p:grpSpPr>
      <p:grpSp>
        <p:nvGrpSpPr>
          <p:cNvPr id="15" name="Google Shape;1217;p25"/>
          <p:cNvGrpSpPr>
            <a:grpSpLocks/>
          </p:cNvGrpSpPr>
          <p:nvPr/>
        </p:nvGrpSpPr>
        <p:grpSpPr bwMode="auto">
          <a:xfrm>
            <a:off x="-80963" y="-58738"/>
            <a:ext cx="12353926" cy="7035801"/>
            <a:chOff x="-60875" y="-44400"/>
            <a:chExt cx="9265800" cy="5276700"/>
          </a:xfrm>
        </p:grpSpPr>
        <p:grpSp>
          <p:nvGrpSpPr>
            <p:cNvPr id="16" name="Google Shape;1218;p25"/>
            <p:cNvGrpSpPr>
              <a:grpSpLocks/>
            </p:cNvGrpSpPr>
            <p:nvPr/>
          </p:nvGrpSpPr>
          <p:grpSpPr bwMode="auto">
            <a:xfrm>
              <a:off x="-60875" y="292275"/>
              <a:ext cx="9265800" cy="4558950"/>
              <a:chOff x="-60875" y="292275"/>
              <a:chExt cx="9265800" cy="4558950"/>
            </a:xfrm>
          </p:grpSpPr>
          <p:cxnSp>
            <p:nvCxnSpPr>
              <p:cNvPr id="38" name="Google Shape;1219;p25"/>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39" name="Google Shape;1220;p25"/>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40" name="Google Shape;1221;p25"/>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41" name="Google Shape;1222;p25"/>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42" name="Google Shape;1223;p25"/>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43" name="Google Shape;1224;p25"/>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44" name="Google Shape;1225;p25"/>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45" name="Google Shape;1226;p25"/>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46" name="Google Shape;1227;p25"/>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47" name="Google Shape;1228;p25"/>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48" name="Google Shape;1229;p25"/>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49" name="Google Shape;1230;p25"/>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17" name="Google Shape;1231;p25"/>
            <p:cNvGrpSpPr>
              <a:grpSpLocks/>
            </p:cNvGrpSpPr>
            <p:nvPr/>
          </p:nvGrpSpPr>
          <p:grpSpPr bwMode="auto">
            <a:xfrm>
              <a:off x="424088" y="-44400"/>
              <a:ext cx="8295875" cy="5276700"/>
              <a:chOff x="424088" y="-44400"/>
              <a:chExt cx="8295875" cy="5276700"/>
            </a:xfrm>
          </p:grpSpPr>
          <p:cxnSp>
            <p:nvCxnSpPr>
              <p:cNvPr id="18" name="Google Shape;1232;p25"/>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19" name="Google Shape;1233;p25"/>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20" name="Google Shape;1234;p25"/>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21" name="Google Shape;1235;p25"/>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22" name="Google Shape;1236;p25"/>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23" name="Google Shape;1237;p25"/>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24" name="Google Shape;1238;p25"/>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25" name="Google Shape;1239;p25"/>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26" name="Google Shape;1240;p25"/>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27" name="Google Shape;1241;p25"/>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28" name="Google Shape;1242;p25"/>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29" name="Google Shape;1243;p25"/>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30" name="Google Shape;1244;p25"/>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31" name="Google Shape;1245;p25"/>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32" name="Google Shape;1246;p25"/>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33" name="Google Shape;1247;p25"/>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34" name="Google Shape;1248;p25"/>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35" name="Google Shape;1249;p25"/>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36" name="Google Shape;1250;p25"/>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37" name="Google Shape;1251;p25"/>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1252" name="Google Shape;1252;p25"/>
          <p:cNvSpPr txBox="1">
            <a:spLocks noGrp="1"/>
          </p:cNvSpPr>
          <p:nvPr>
            <p:ph type="title"/>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3" name="Google Shape;1253;p25"/>
          <p:cNvSpPr txBox="1">
            <a:spLocks noGrp="1"/>
          </p:cNvSpPr>
          <p:nvPr>
            <p:ph type="title" idx="2"/>
          </p:nvPr>
        </p:nvSpPr>
        <p:spPr>
          <a:xfrm>
            <a:off x="960000" y="2663267"/>
            <a:ext cx="3074000" cy="7036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54" name="Google Shape;1254;p25"/>
          <p:cNvSpPr txBox="1">
            <a:spLocks noGrp="1"/>
          </p:cNvSpPr>
          <p:nvPr>
            <p:ph type="subTitle" idx="1"/>
          </p:nvPr>
        </p:nvSpPr>
        <p:spPr>
          <a:xfrm>
            <a:off x="960000" y="3134067"/>
            <a:ext cx="3074000" cy="6376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5" name="Google Shape;1255;p25"/>
          <p:cNvSpPr txBox="1">
            <a:spLocks noGrp="1"/>
          </p:cNvSpPr>
          <p:nvPr>
            <p:ph type="title" idx="3"/>
          </p:nvPr>
        </p:nvSpPr>
        <p:spPr>
          <a:xfrm>
            <a:off x="4559025" y="2663267"/>
            <a:ext cx="3074000" cy="7036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56" name="Google Shape;1256;p25"/>
          <p:cNvSpPr txBox="1">
            <a:spLocks noGrp="1"/>
          </p:cNvSpPr>
          <p:nvPr>
            <p:ph type="subTitle" idx="4"/>
          </p:nvPr>
        </p:nvSpPr>
        <p:spPr>
          <a:xfrm>
            <a:off x="4559028" y="3134067"/>
            <a:ext cx="3074000" cy="6376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7" name="Google Shape;1257;p25"/>
          <p:cNvSpPr txBox="1">
            <a:spLocks noGrp="1"/>
          </p:cNvSpPr>
          <p:nvPr>
            <p:ph type="title" idx="5"/>
          </p:nvPr>
        </p:nvSpPr>
        <p:spPr>
          <a:xfrm>
            <a:off x="960000" y="5029600"/>
            <a:ext cx="3074000" cy="7036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58" name="Google Shape;1258;p25"/>
          <p:cNvSpPr txBox="1">
            <a:spLocks noGrp="1"/>
          </p:cNvSpPr>
          <p:nvPr>
            <p:ph type="subTitle" idx="6"/>
          </p:nvPr>
        </p:nvSpPr>
        <p:spPr>
          <a:xfrm>
            <a:off x="960000" y="5500400"/>
            <a:ext cx="3074000" cy="6376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59" name="Google Shape;1259;p25"/>
          <p:cNvSpPr txBox="1">
            <a:spLocks noGrp="1"/>
          </p:cNvSpPr>
          <p:nvPr>
            <p:ph type="title" idx="7"/>
          </p:nvPr>
        </p:nvSpPr>
        <p:spPr>
          <a:xfrm>
            <a:off x="4559025" y="5029600"/>
            <a:ext cx="3074000" cy="7036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0" name="Google Shape;1260;p25"/>
          <p:cNvSpPr txBox="1">
            <a:spLocks noGrp="1"/>
          </p:cNvSpPr>
          <p:nvPr>
            <p:ph type="subTitle" idx="8"/>
          </p:nvPr>
        </p:nvSpPr>
        <p:spPr>
          <a:xfrm>
            <a:off x="4559028" y="5500400"/>
            <a:ext cx="3074000" cy="6376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61" name="Google Shape;1261;p25"/>
          <p:cNvSpPr txBox="1">
            <a:spLocks noGrp="1"/>
          </p:cNvSpPr>
          <p:nvPr>
            <p:ph type="title" idx="9"/>
          </p:nvPr>
        </p:nvSpPr>
        <p:spPr>
          <a:xfrm>
            <a:off x="8158060" y="2663267"/>
            <a:ext cx="3074000" cy="7036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2" name="Google Shape;1262;p25"/>
          <p:cNvSpPr txBox="1">
            <a:spLocks noGrp="1"/>
          </p:cNvSpPr>
          <p:nvPr>
            <p:ph type="subTitle" idx="13"/>
          </p:nvPr>
        </p:nvSpPr>
        <p:spPr>
          <a:xfrm>
            <a:off x="8158065" y="3134067"/>
            <a:ext cx="3074000" cy="6376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63" name="Google Shape;1263;p25"/>
          <p:cNvSpPr txBox="1">
            <a:spLocks noGrp="1"/>
          </p:cNvSpPr>
          <p:nvPr>
            <p:ph type="title" idx="14"/>
          </p:nvPr>
        </p:nvSpPr>
        <p:spPr>
          <a:xfrm>
            <a:off x="8158060" y="5029600"/>
            <a:ext cx="3074000" cy="703600"/>
          </a:xfrm>
          <a:prstGeom prst="rect">
            <a:avLst/>
          </a:prstGeom>
        </p:spPr>
        <p:txBody>
          <a:bodyPr spcFirstLastPara="1">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264" name="Google Shape;1264;p25"/>
          <p:cNvSpPr txBox="1">
            <a:spLocks noGrp="1"/>
          </p:cNvSpPr>
          <p:nvPr>
            <p:ph type="subTitle" idx="15"/>
          </p:nvPr>
        </p:nvSpPr>
        <p:spPr>
          <a:xfrm>
            <a:off x="8158065" y="5500400"/>
            <a:ext cx="3074000" cy="637600"/>
          </a:xfrm>
          <a:prstGeom prst="rect">
            <a:avLst/>
          </a:prstGeom>
        </p:spPr>
        <p:txBody>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265"/>
        <p:cNvGrpSpPr/>
        <p:nvPr/>
      </p:nvGrpSpPr>
      <p:grpSpPr>
        <a:xfrm>
          <a:off x="0" y="0"/>
          <a:ext cx="0" cy="0"/>
          <a:chOff x="0" y="0"/>
          <a:chExt cx="0" cy="0"/>
        </a:xfrm>
      </p:grpSpPr>
      <p:grpSp>
        <p:nvGrpSpPr>
          <p:cNvPr id="9" name="Google Shape;1266;p26"/>
          <p:cNvGrpSpPr>
            <a:grpSpLocks/>
          </p:cNvGrpSpPr>
          <p:nvPr/>
        </p:nvGrpSpPr>
        <p:grpSpPr bwMode="auto">
          <a:xfrm>
            <a:off x="-80963" y="-58738"/>
            <a:ext cx="12353926" cy="7035801"/>
            <a:chOff x="-60875" y="-44400"/>
            <a:chExt cx="9265800" cy="5276700"/>
          </a:xfrm>
        </p:grpSpPr>
        <p:grpSp>
          <p:nvGrpSpPr>
            <p:cNvPr id="10" name="Google Shape;1267;p26"/>
            <p:cNvGrpSpPr>
              <a:grpSpLocks/>
            </p:cNvGrpSpPr>
            <p:nvPr/>
          </p:nvGrpSpPr>
          <p:grpSpPr bwMode="auto">
            <a:xfrm>
              <a:off x="-60875" y="292275"/>
              <a:ext cx="9265800" cy="4558950"/>
              <a:chOff x="-60875" y="292275"/>
              <a:chExt cx="9265800" cy="4558950"/>
            </a:xfrm>
          </p:grpSpPr>
          <p:cxnSp>
            <p:nvCxnSpPr>
              <p:cNvPr id="32" name="Google Shape;1268;p26"/>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33" name="Google Shape;1269;p26"/>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4" name="Google Shape;1270;p26"/>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5" name="Google Shape;1271;p26"/>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6" name="Google Shape;1272;p26"/>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7" name="Google Shape;1273;p26"/>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8" name="Google Shape;1274;p26"/>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9" name="Google Shape;1275;p26"/>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40" name="Google Shape;1276;p26"/>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41" name="Google Shape;1277;p26"/>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42" name="Google Shape;1278;p26"/>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43" name="Google Shape;1279;p26"/>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11" name="Google Shape;1280;p26"/>
            <p:cNvGrpSpPr>
              <a:grpSpLocks/>
            </p:cNvGrpSpPr>
            <p:nvPr/>
          </p:nvGrpSpPr>
          <p:grpSpPr bwMode="auto">
            <a:xfrm>
              <a:off x="424088" y="-44400"/>
              <a:ext cx="8295875" cy="5276700"/>
              <a:chOff x="424088" y="-44400"/>
              <a:chExt cx="8295875" cy="5276700"/>
            </a:xfrm>
          </p:grpSpPr>
          <p:cxnSp>
            <p:nvCxnSpPr>
              <p:cNvPr id="12" name="Google Shape;1281;p26"/>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13" name="Google Shape;1282;p26"/>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4" name="Google Shape;1283;p26"/>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5" name="Google Shape;1284;p26"/>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6" name="Google Shape;1285;p26"/>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7" name="Google Shape;1286;p26"/>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8" name="Google Shape;1287;p26"/>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9" name="Google Shape;1288;p26"/>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20" name="Google Shape;1289;p26"/>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21" name="Google Shape;1290;p26"/>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22" name="Google Shape;1291;p26"/>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23" name="Google Shape;1292;p26"/>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4" name="Google Shape;1293;p26"/>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5" name="Google Shape;1294;p26"/>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6" name="Google Shape;1295;p26"/>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7" name="Google Shape;1296;p26"/>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8" name="Google Shape;1297;p26"/>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9" name="Google Shape;1298;p26"/>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30" name="Google Shape;1299;p26"/>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31" name="Google Shape;1300;p26"/>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1301" name="Google Shape;1301;p26"/>
          <p:cNvSpPr txBox="1">
            <a:spLocks noGrp="1"/>
          </p:cNvSpPr>
          <p:nvPr>
            <p:ph type="title"/>
          </p:nvPr>
        </p:nvSpPr>
        <p:spPr>
          <a:xfrm>
            <a:off x="5595017" y="1864917"/>
            <a:ext cx="1196400" cy="999600"/>
          </a:xfrm>
          <a:prstGeom prst="rect">
            <a:avLst/>
          </a:prstGeom>
        </p:spPr>
        <p:txBody>
          <a:bodyPr spcFirstLastPara="1" anchor="b">
            <a:noAutofit/>
          </a:bodyPr>
          <a:lstStyle>
            <a:lvl1pPr lvl="0" algn="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lang="en-US"/>
              <a:t>Click to edit Master title style</a:t>
            </a:r>
            <a:endParaRPr/>
          </a:p>
        </p:txBody>
      </p:sp>
      <p:sp>
        <p:nvSpPr>
          <p:cNvPr id="1302" name="Google Shape;1302;p26"/>
          <p:cNvSpPr txBox="1">
            <a:spLocks noGrp="1"/>
          </p:cNvSpPr>
          <p:nvPr>
            <p:ph type="subTitle" idx="1"/>
          </p:nvPr>
        </p:nvSpPr>
        <p:spPr>
          <a:xfrm>
            <a:off x="6958884" y="1864917"/>
            <a:ext cx="3015200" cy="9996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03" name="Google Shape;1303;p26"/>
          <p:cNvSpPr txBox="1">
            <a:spLocks noGrp="1"/>
          </p:cNvSpPr>
          <p:nvPr>
            <p:ph type="title" idx="2"/>
          </p:nvPr>
        </p:nvSpPr>
        <p:spPr>
          <a:xfrm>
            <a:off x="5595017" y="3501651"/>
            <a:ext cx="1196400" cy="999600"/>
          </a:xfrm>
          <a:prstGeom prst="rect">
            <a:avLst/>
          </a:prstGeom>
        </p:spPr>
        <p:txBody>
          <a:bodyPr spcFirstLastPara="1" anchor="b">
            <a:noAutofit/>
          </a:bodyPr>
          <a:lstStyle>
            <a:lvl1pPr lvl="0" algn="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lang="en-US"/>
              <a:t>Click to edit Master title style</a:t>
            </a:r>
            <a:endParaRPr/>
          </a:p>
        </p:txBody>
      </p:sp>
      <p:sp>
        <p:nvSpPr>
          <p:cNvPr id="1304" name="Google Shape;1304;p26"/>
          <p:cNvSpPr txBox="1">
            <a:spLocks noGrp="1"/>
          </p:cNvSpPr>
          <p:nvPr>
            <p:ph type="subTitle" idx="3"/>
          </p:nvPr>
        </p:nvSpPr>
        <p:spPr>
          <a:xfrm>
            <a:off x="6958884" y="3501651"/>
            <a:ext cx="3015200" cy="9996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05" name="Google Shape;1305;p26"/>
          <p:cNvSpPr txBox="1">
            <a:spLocks noGrp="1"/>
          </p:cNvSpPr>
          <p:nvPr>
            <p:ph type="title" idx="4"/>
          </p:nvPr>
        </p:nvSpPr>
        <p:spPr>
          <a:xfrm>
            <a:off x="5595017" y="5138384"/>
            <a:ext cx="1196400" cy="999600"/>
          </a:xfrm>
          <a:prstGeom prst="rect">
            <a:avLst/>
          </a:prstGeom>
        </p:spPr>
        <p:txBody>
          <a:bodyPr spcFirstLastPara="1" anchor="b">
            <a:noAutofit/>
          </a:bodyPr>
          <a:lstStyle>
            <a:lvl1pPr lvl="0" algn="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rPr lang="en-US"/>
              <a:t>Click to edit Master title style</a:t>
            </a:r>
            <a:endParaRPr/>
          </a:p>
        </p:txBody>
      </p:sp>
      <p:sp>
        <p:nvSpPr>
          <p:cNvPr id="1306" name="Google Shape;1306;p26"/>
          <p:cNvSpPr txBox="1">
            <a:spLocks noGrp="1"/>
          </p:cNvSpPr>
          <p:nvPr>
            <p:ph type="subTitle" idx="5"/>
          </p:nvPr>
        </p:nvSpPr>
        <p:spPr>
          <a:xfrm>
            <a:off x="6958909" y="5138384"/>
            <a:ext cx="3015200" cy="999600"/>
          </a:xfrm>
          <a:prstGeom prst="rect">
            <a:avLst/>
          </a:prstGeom>
        </p:spPr>
        <p:txBody>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07" name="Google Shape;1307;p26"/>
          <p:cNvSpPr txBox="1">
            <a:spLocks noGrp="1"/>
          </p:cNvSpPr>
          <p:nvPr>
            <p:ph type="title" idx="6"/>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8"/>
        <p:cNvGrpSpPr/>
        <p:nvPr/>
      </p:nvGrpSpPr>
      <p:grpSpPr>
        <a:xfrm>
          <a:off x="0" y="0"/>
          <a:ext cx="0" cy="0"/>
          <a:chOff x="0" y="0"/>
          <a:chExt cx="0" cy="0"/>
        </a:xfrm>
      </p:grpSpPr>
      <p:grpSp>
        <p:nvGrpSpPr>
          <p:cNvPr id="9" name="Google Shape;349;p7"/>
          <p:cNvGrpSpPr>
            <a:grpSpLocks/>
          </p:cNvGrpSpPr>
          <p:nvPr/>
        </p:nvGrpSpPr>
        <p:grpSpPr bwMode="auto">
          <a:xfrm>
            <a:off x="-80963" y="-58738"/>
            <a:ext cx="12353926" cy="7035801"/>
            <a:chOff x="-60875" y="-44400"/>
            <a:chExt cx="9265800" cy="5276700"/>
          </a:xfrm>
        </p:grpSpPr>
        <p:grpSp>
          <p:nvGrpSpPr>
            <p:cNvPr id="10" name="Google Shape;350;p7"/>
            <p:cNvGrpSpPr>
              <a:grpSpLocks/>
            </p:cNvGrpSpPr>
            <p:nvPr/>
          </p:nvGrpSpPr>
          <p:grpSpPr bwMode="auto">
            <a:xfrm>
              <a:off x="-60875" y="292275"/>
              <a:ext cx="9265800" cy="4558950"/>
              <a:chOff x="-60875" y="292275"/>
              <a:chExt cx="9265800" cy="4558950"/>
            </a:xfrm>
          </p:grpSpPr>
          <p:cxnSp>
            <p:nvCxnSpPr>
              <p:cNvPr id="32" name="Google Shape;351;p7"/>
              <p:cNvCxnSpPr>
                <a:cxnSpLocks noChangeShapeType="1"/>
              </p:cNvCxnSpPr>
              <p:nvPr/>
            </p:nvCxnSpPr>
            <p:spPr bwMode="auto">
              <a:xfrm>
                <a:off x="-60875" y="292275"/>
                <a:ext cx="9265800" cy="0"/>
              </a:xfrm>
              <a:prstGeom prst="straightConnector1">
                <a:avLst/>
              </a:prstGeom>
              <a:noFill/>
              <a:ln w="9525">
                <a:solidFill>
                  <a:srgbClr val="F3F3F3"/>
                </a:solidFill>
                <a:round/>
                <a:headEnd/>
                <a:tailEnd/>
              </a:ln>
            </p:spPr>
          </p:cxnSp>
          <p:cxnSp>
            <p:nvCxnSpPr>
              <p:cNvPr id="33" name="Google Shape;352;p7"/>
              <p:cNvCxnSpPr>
                <a:cxnSpLocks noChangeShapeType="1"/>
              </p:cNvCxnSpPr>
              <p:nvPr/>
            </p:nvCxnSpPr>
            <p:spPr bwMode="auto">
              <a:xfrm>
                <a:off x="-60875" y="706725"/>
                <a:ext cx="9265800" cy="0"/>
              </a:xfrm>
              <a:prstGeom prst="straightConnector1">
                <a:avLst/>
              </a:prstGeom>
              <a:noFill/>
              <a:ln w="9525">
                <a:solidFill>
                  <a:srgbClr val="F3F3F3"/>
                </a:solidFill>
                <a:round/>
                <a:headEnd/>
                <a:tailEnd/>
              </a:ln>
            </p:spPr>
          </p:cxnSp>
          <p:cxnSp>
            <p:nvCxnSpPr>
              <p:cNvPr id="34" name="Google Shape;353;p7"/>
              <p:cNvCxnSpPr>
                <a:cxnSpLocks noChangeShapeType="1"/>
              </p:cNvCxnSpPr>
              <p:nvPr/>
            </p:nvCxnSpPr>
            <p:spPr bwMode="auto">
              <a:xfrm>
                <a:off x="-60875" y="1121175"/>
                <a:ext cx="9265800" cy="0"/>
              </a:xfrm>
              <a:prstGeom prst="straightConnector1">
                <a:avLst/>
              </a:prstGeom>
              <a:noFill/>
              <a:ln w="9525">
                <a:solidFill>
                  <a:srgbClr val="F3F3F3"/>
                </a:solidFill>
                <a:round/>
                <a:headEnd/>
                <a:tailEnd/>
              </a:ln>
            </p:spPr>
          </p:cxnSp>
          <p:cxnSp>
            <p:nvCxnSpPr>
              <p:cNvPr id="35" name="Google Shape;354;p7"/>
              <p:cNvCxnSpPr>
                <a:cxnSpLocks noChangeShapeType="1"/>
              </p:cNvCxnSpPr>
              <p:nvPr/>
            </p:nvCxnSpPr>
            <p:spPr bwMode="auto">
              <a:xfrm>
                <a:off x="-60875" y="1535625"/>
                <a:ext cx="9265800" cy="0"/>
              </a:xfrm>
              <a:prstGeom prst="straightConnector1">
                <a:avLst/>
              </a:prstGeom>
              <a:noFill/>
              <a:ln w="9525">
                <a:solidFill>
                  <a:srgbClr val="F3F3F3"/>
                </a:solidFill>
                <a:round/>
                <a:headEnd/>
                <a:tailEnd/>
              </a:ln>
            </p:spPr>
          </p:cxnSp>
          <p:cxnSp>
            <p:nvCxnSpPr>
              <p:cNvPr id="36" name="Google Shape;355;p7"/>
              <p:cNvCxnSpPr>
                <a:cxnSpLocks noChangeShapeType="1"/>
              </p:cNvCxnSpPr>
              <p:nvPr/>
            </p:nvCxnSpPr>
            <p:spPr bwMode="auto">
              <a:xfrm>
                <a:off x="-60875" y="1950075"/>
                <a:ext cx="9265800" cy="0"/>
              </a:xfrm>
              <a:prstGeom prst="straightConnector1">
                <a:avLst/>
              </a:prstGeom>
              <a:noFill/>
              <a:ln w="9525">
                <a:solidFill>
                  <a:srgbClr val="F3F3F3"/>
                </a:solidFill>
                <a:round/>
                <a:headEnd/>
                <a:tailEnd/>
              </a:ln>
            </p:spPr>
          </p:cxnSp>
          <p:cxnSp>
            <p:nvCxnSpPr>
              <p:cNvPr id="37" name="Google Shape;356;p7"/>
              <p:cNvCxnSpPr>
                <a:cxnSpLocks noChangeShapeType="1"/>
              </p:cNvCxnSpPr>
              <p:nvPr/>
            </p:nvCxnSpPr>
            <p:spPr bwMode="auto">
              <a:xfrm>
                <a:off x="-60875" y="2364525"/>
                <a:ext cx="9265800" cy="0"/>
              </a:xfrm>
              <a:prstGeom prst="straightConnector1">
                <a:avLst/>
              </a:prstGeom>
              <a:noFill/>
              <a:ln w="9525">
                <a:solidFill>
                  <a:srgbClr val="F3F3F3"/>
                </a:solidFill>
                <a:round/>
                <a:headEnd/>
                <a:tailEnd/>
              </a:ln>
            </p:spPr>
          </p:cxnSp>
          <p:cxnSp>
            <p:nvCxnSpPr>
              <p:cNvPr id="38" name="Google Shape;357;p7"/>
              <p:cNvCxnSpPr>
                <a:cxnSpLocks noChangeShapeType="1"/>
              </p:cNvCxnSpPr>
              <p:nvPr/>
            </p:nvCxnSpPr>
            <p:spPr bwMode="auto">
              <a:xfrm>
                <a:off x="-60875" y="2778975"/>
                <a:ext cx="9265800" cy="0"/>
              </a:xfrm>
              <a:prstGeom prst="straightConnector1">
                <a:avLst/>
              </a:prstGeom>
              <a:noFill/>
              <a:ln w="9525">
                <a:solidFill>
                  <a:srgbClr val="F3F3F3"/>
                </a:solidFill>
                <a:round/>
                <a:headEnd/>
                <a:tailEnd/>
              </a:ln>
            </p:spPr>
          </p:cxnSp>
          <p:cxnSp>
            <p:nvCxnSpPr>
              <p:cNvPr id="39" name="Google Shape;358;p7"/>
              <p:cNvCxnSpPr>
                <a:cxnSpLocks noChangeShapeType="1"/>
              </p:cNvCxnSpPr>
              <p:nvPr/>
            </p:nvCxnSpPr>
            <p:spPr bwMode="auto">
              <a:xfrm>
                <a:off x="-60875" y="3193425"/>
                <a:ext cx="9265800" cy="0"/>
              </a:xfrm>
              <a:prstGeom prst="straightConnector1">
                <a:avLst/>
              </a:prstGeom>
              <a:noFill/>
              <a:ln w="9525">
                <a:solidFill>
                  <a:srgbClr val="F3F3F3"/>
                </a:solidFill>
                <a:round/>
                <a:headEnd/>
                <a:tailEnd/>
              </a:ln>
            </p:spPr>
          </p:cxnSp>
          <p:cxnSp>
            <p:nvCxnSpPr>
              <p:cNvPr id="40" name="Google Shape;359;p7"/>
              <p:cNvCxnSpPr>
                <a:cxnSpLocks noChangeShapeType="1"/>
              </p:cNvCxnSpPr>
              <p:nvPr/>
            </p:nvCxnSpPr>
            <p:spPr bwMode="auto">
              <a:xfrm>
                <a:off x="-60875" y="3607875"/>
                <a:ext cx="9265800" cy="0"/>
              </a:xfrm>
              <a:prstGeom prst="straightConnector1">
                <a:avLst/>
              </a:prstGeom>
              <a:noFill/>
              <a:ln w="9525">
                <a:solidFill>
                  <a:srgbClr val="F3F3F3"/>
                </a:solidFill>
                <a:round/>
                <a:headEnd/>
                <a:tailEnd/>
              </a:ln>
            </p:spPr>
          </p:cxnSp>
          <p:cxnSp>
            <p:nvCxnSpPr>
              <p:cNvPr id="41" name="Google Shape;360;p7"/>
              <p:cNvCxnSpPr>
                <a:cxnSpLocks noChangeShapeType="1"/>
              </p:cNvCxnSpPr>
              <p:nvPr/>
            </p:nvCxnSpPr>
            <p:spPr bwMode="auto">
              <a:xfrm>
                <a:off x="-60875" y="4022325"/>
                <a:ext cx="9265800" cy="0"/>
              </a:xfrm>
              <a:prstGeom prst="straightConnector1">
                <a:avLst/>
              </a:prstGeom>
              <a:noFill/>
              <a:ln w="9525">
                <a:solidFill>
                  <a:srgbClr val="F3F3F3"/>
                </a:solidFill>
                <a:round/>
                <a:headEnd/>
                <a:tailEnd/>
              </a:ln>
            </p:spPr>
          </p:cxnSp>
          <p:cxnSp>
            <p:nvCxnSpPr>
              <p:cNvPr id="42" name="Google Shape;361;p7"/>
              <p:cNvCxnSpPr>
                <a:cxnSpLocks noChangeShapeType="1"/>
              </p:cNvCxnSpPr>
              <p:nvPr/>
            </p:nvCxnSpPr>
            <p:spPr bwMode="auto">
              <a:xfrm>
                <a:off x="-60875" y="4436775"/>
                <a:ext cx="9265800" cy="0"/>
              </a:xfrm>
              <a:prstGeom prst="straightConnector1">
                <a:avLst/>
              </a:prstGeom>
              <a:noFill/>
              <a:ln w="9525">
                <a:solidFill>
                  <a:srgbClr val="F3F3F3"/>
                </a:solidFill>
                <a:round/>
                <a:headEnd/>
                <a:tailEnd/>
              </a:ln>
            </p:spPr>
          </p:cxnSp>
          <p:cxnSp>
            <p:nvCxnSpPr>
              <p:cNvPr id="43" name="Google Shape;362;p7"/>
              <p:cNvCxnSpPr>
                <a:cxnSpLocks noChangeShapeType="1"/>
              </p:cNvCxnSpPr>
              <p:nvPr/>
            </p:nvCxnSpPr>
            <p:spPr bwMode="auto">
              <a:xfrm>
                <a:off x="-60875" y="4851225"/>
                <a:ext cx="9265800" cy="0"/>
              </a:xfrm>
              <a:prstGeom prst="straightConnector1">
                <a:avLst/>
              </a:prstGeom>
              <a:noFill/>
              <a:ln w="9525">
                <a:solidFill>
                  <a:srgbClr val="F3F3F3"/>
                </a:solidFill>
                <a:round/>
                <a:headEnd/>
                <a:tailEnd/>
              </a:ln>
            </p:spPr>
          </p:cxnSp>
        </p:grpSp>
        <p:grpSp>
          <p:nvGrpSpPr>
            <p:cNvPr id="11" name="Google Shape;363;p7"/>
            <p:cNvGrpSpPr>
              <a:grpSpLocks/>
            </p:cNvGrpSpPr>
            <p:nvPr/>
          </p:nvGrpSpPr>
          <p:grpSpPr bwMode="auto">
            <a:xfrm>
              <a:off x="424088" y="-44400"/>
              <a:ext cx="8295875" cy="5276700"/>
              <a:chOff x="424088" y="-44400"/>
              <a:chExt cx="8295875" cy="5276700"/>
            </a:xfrm>
          </p:grpSpPr>
          <p:cxnSp>
            <p:nvCxnSpPr>
              <p:cNvPr id="12" name="Google Shape;364;p7"/>
              <p:cNvCxnSpPr>
                <a:cxnSpLocks noChangeShapeType="1"/>
              </p:cNvCxnSpPr>
              <p:nvPr/>
            </p:nvCxnSpPr>
            <p:spPr bwMode="auto">
              <a:xfrm>
                <a:off x="424088" y="-44400"/>
                <a:ext cx="0" cy="5276700"/>
              </a:xfrm>
              <a:prstGeom prst="straightConnector1">
                <a:avLst/>
              </a:prstGeom>
              <a:noFill/>
              <a:ln w="9525">
                <a:solidFill>
                  <a:srgbClr val="F3F3F3"/>
                </a:solidFill>
                <a:round/>
                <a:headEnd/>
                <a:tailEnd/>
              </a:ln>
            </p:spPr>
          </p:cxnSp>
          <p:cxnSp>
            <p:nvCxnSpPr>
              <p:cNvPr id="13" name="Google Shape;365;p7"/>
              <p:cNvCxnSpPr>
                <a:cxnSpLocks noChangeShapeType="1"/>
              </p:cNvCxnSpPr>
              <p:nvPr/>
            </p:nvCxnSpPr>
            <p:spPr bwMode="auto">
              <a:xfrm>
                <a:off x="860713" y="-44400"/>
                <a:ext cx="0" cy="5276700"/>
              </a:xfrm>
              <a:prstGeom prst="straightConnector1">
                <a:avLst/>
              </a:prstGeom>
              <a:noFill/>
              <a:ln w="9525">
                <a:solidFill>
                  <a:srgbClr val="F3F3F3"/>
                </a:solidFill>
                <a:round/>
                <a:headEnd/>
                <a:tailEnd/>
              </a:ln>
            </p:spPr>
          </p:cxnSp>
          <p:cxnSp>
            <p:nvCxnSpPr>
              <p:cNvPr id="14" name="Google Shape;366;p7"/>
              <p:cNvCxnSpPr>
                <a:cxnSpLocks noChangeShapeType="1"/>
              </p:cNvCxnSpPr>
              <p:nvPr/>
            </p:nvCxnSpPr>
            <p:spPr bwMode="auto">
              <a:xfrm>
                <a:off x="1297338" y="-44400"/>
                <a:ext cx="0" cy="5276700"/>
              </a:xfrm>
              <a:prstGeom prst="straightConnector1">
                <a:avLst/>
              </a:prstGeom>
              <a:noFill/>
              <a:ln w="9525">
                <a:solidFill>
                  <a:srgbClr val="F3F3F3"/>
                </a:solidFill>
                <a:round/>
                <a:headEnd/>
                <a:tailEnd/>
              </a:ln>
            </p:spPr>
          </p:cxnSp>
          <p:cxnSp>
            <p:nvCxnSpPr>
              <p:cNvPr id="15" name="Google Shape;367;p7"/>
              <p:cNvCxnSpPr>
                <a:cxnSpLocks noChangeShapeType="1"/>
              </p:cNvCxnSpPr>
              <p:nvPr/>
            </p:nvCxnSpPr>
            <p:spPr bwMode="auto">
              <a:xfrm>
                <a:off x="1733963" y="-44400"/>
                <a:ext cx="0" cy="5276700"/>
              </a:xfrm>
              <a:prstGeom prst="straightConnector1">
                <a:avLst/>
              </a:prstGeom>
              <a:noFill/>
              <a:ln w="9525">
                <a:solidFill>
                  <a:srgbClr val="F3F3F3"/>
                </a:solidFill>
                <a:round/>
                <a:headEnd/>
                <a:tailEnd/>
              </a:ln>
            </p:spPr>
          </p:cxnSp>
          <p:cxnSp>
            <p:nvCxnSpPr>
              <p:cNvPr id="16" name="Google Shape;368;p7"/>
              <p:cNvCxnSpPr>
                <a:cxnSpLocks noChangeShapeType="1"/>
              </p:cNvCxnSpPr>
              <p:nvPr/>
            </p:nvCxnSpPr>
            <p:spPr bwMode="auto">
              <a:xfrm>
                <a:off x="2170588" y="-44400"/>
                <a:ext cx="0" cy="5276700"/>
              </a:xfrm>
              <a:prstGeom prst="straightConnector1">
                <a:avLst/>
              </a:prstGeom>
              <a:noFill/>
              <a:ln w="9525">
                <a:solidFill>
                  <a:srgbClr val="F3F3F3"/>
                </a:solidFill>
                <a:round/>
                <a:headEnd/>
                <a:tailEnd/>
              </a:ln>
            </p:spPr>
          </p:cxnSp>
          <p:cxnSp>
            <p:nvCxnSpPr>
              <p:cNvPr id="17" name="Google Shape;369;p7"/>
              <p:cNvCxnSpPr>
                <a:cxnSpLocks noChangeShapeType="1"/>
              </p:cNvCxnSpPr>
              <p:nvPr/>
            </p:nvCxnSpPr>
            <p:spPr bwMode="auto">
              <a:xfrm>
                <a:off x="2607213" y="-44400"/>
                <a:ext cx="0" cy="5276700"/>
              </a:xfrm>
              <a:prstGeom prst="straightConnector1">
                <a:avLst/>
              </a:prstGeom>
              <a:noFill/>
              <a:ln w="9525">
                <a:solidFill>
                  <a:srgbClr val="F3F3F3"/>
                </a:solidFill>
                <a:round/>
                <a:headEnd/>
                <a:tailEnd/>
              </a:ln>
            </p:spPr>
          </p:cxnSp>
          <p:cxnSp>
            <p:nvCxnSpPr>
              <p:cNvPr id="18" name="Google Shape;370;p7"/>
              <p:cNvCxnSpPr>
                <a:cxnSpLocks noChangeShapeType="1"/>
              </p:cNvCxnSpPr>
              <p:nvPr/>
            </p:nvCxnSpPr>
            <p:spPr bwMode="auto">
              <a:xfrm>
                <a:off x="3043838" y="-44400"/>
                <a:ext cx="0" cy="5276700"/>
              </a:xfrm>
              <a:prstGeom prst="straightConnector1">
                <a:avLst/>
              </a:prstGeom>
              <a:noFill/>
              <a:ln w="9525">
                <a:solidFill>
                  <a:srgbClr val="F3F3F3"/>
                </a:solidFill>
                <a:round/>
                <a:headEnd/>
                <a:tailEnd/>
              </a:ln>
            </p:spPr>
          </p:cxnSp>
          <p:cxnSp>
            <p:nvCxnSpPr>
              <p:cNvPr id="19" name="Google Shape;371;p7"/>
              <p:cNvCxnSpPr>
                <a:cxnSpLocks noChangeShapeType="1"/>
              </p:cNvCxnSpPr>
              <p:nvPr/>
            </p:nvCxnSpPr>
            <p:spPr bwMode="auto">
              <a:xfrm>
                <a:off x="3480463" y="-44400"/>
                <a:ext cx="0" cy="5276700"/>
              </a:xfrm>
              <a:prstGeom prst="straightConnector1">
                <a:avLst/>
              </a:prstGeom>
              <a:noFill/>
              <a:ln w="9525">
                <a:solidFill>
                  <a:srgbClr val="F3F3F3"/>
                </a:solidFill>
                <a:round/>
                <a:headEnd/>
                <a:tailEnd/>
              </a:ln>
            </p:spPr>
          </p:cxnSp>
          <p:cxnSp>
            <p:nvCxnSpPr>
              <p:cNvPr id="20" name="Google Shape;372;p7"/>
              <p:cNvCxnSpPr>
                <a:cxnSpLocks noChangeShapeType="1"/>
              </p:cNvCxnSpPr>
              <p:nvPr/>
            </p:nvCxnSpPr>
            <p:spPr bwMode="auto">
              <a:xfrm>
                <a:off x="3917088" y="-44400"/>
                <a:ext cx="0" cy="5276700"/>
              </a:xfrm>
              <a:prstGeom prst="straightConnector1">
                <a:avLst/>
              </a:prstGeom>
              <a:noFill/>
              <a:ln w="9525">
                <a:solidFill>
                  <a:srgbClr val="F3F3F3"/>
                </a:solidFill>
                <a:round/>
                <a:headEnd/>
                <a:tailEnd/>
              </a:ln>
            </p:spPr>
          </p:cxnSp>
          <p:cxnSp>
            <p:nvCxnSpPr>
              <p:cNvPr id="21" name="Google Shape;373;p7"/>
              <p:cNvCxnSpPr>
                <a:cxnSpLocks noChangeShapeType="1"/>
              </p:cNvCxnSpPr>
              <p:nvPr/>
            </p:nvCxnSpPr>
            <p:spPr bwMode="auto">
              <a:xfrm>
                <a:off x="4353713" y="-44400"/>
                <a:ext cx="0" cy="5276700"/>
              </a:xfrm>
              <a:prstGeom prst="straightConnector1">
                <a:avLst/>
              </a:prstGeom>
              <a:noFill/>
              <a:ln w="9525">
                <a:solidFill>
                  <a:srgbClr val="F3F3F3"/>
                </a:solidFill>
                <a:round/>
                <a:headEnd/>
                <a:tailEnd/>
              </a:ln>
            </p:spPr>
          </p:cxnSp>
          <p:cxnSp>
            <p:nvCxnSpPr>
              <p:cNvPr id="22" name="Google Shape;374;p7"/>
              <p:cNvCxnSpPr>
                <a:cxnSpLocks noChangeShapeType="1"/>
              </p:cNvCxnSpPr>
              <p:nvPr/>
            </p:nvCxnSpPr>
            <p:spPr bwMode="auto">
              <a:xfrm>
                <a:off x="4790338" y="-44400"/>
                <a:ext cx="0" cy="5276700"/>
              </a:xfrm>
              <a:prstGeom prst="straightConnector1">
                <a:avLst/>
              </a:prstGeom>
              <a:noFill/>
              <a:ln w="9525">
                <a:solidFill>
                  <a:srgbClr val="F3F3F3"/>
                </a:solidFill>
                <a:round/>
                <a:headEnd/>
                <a:tailEnd/>
              </a:ln>
            </p:spPr>
          </p:cxnSp>
          <p:cxnSp>
            <p:nvCxnSpPr>
              <p:cNvPr id="23" name="Google Shape;375;p7"/>
              <p:cNvCxnSpPr>
                <a:cxnSpLocks noChangeShapeType="1"/>
              </p:cNvCxnSpPr>
              <p:nvPr/>
            </p:nvCxnSpPr>
            <p:spPr bwMode="auto">
              <a:xfrm>
                <a:off x="5226963" y="-44400"/>
                <a:ext cx="0" cy="5276700"/>
              </a:xfrm>
              <a:prstGeom prst="straightConnector1">
                <a:avLst/>
              </a:prstGeom>
              <a:noFill/>
              <a:ln w="9525">
                <a:solidFill>
                  <a:srgbClr val="F3F3F3"/>
                </a:solidFill>
                <a:round/>
                <a:headEnd/>
                <a:tailEnd/>
              </a:ln>
            </p:spPr>
          </p:cxnSp>
          <p:cxnSp>
            <p:nvCxnSpPr>
              <p:cNvPr id="24" name="Google Shape;376;p7"/>
              <p:cNvCxnSpPr>
                <a:cxnSpLocks noChangeShapeType="1"/>
              </p:cNvCxnSpPr>
              <p:nvPr/>
            </p:nvCxnSpPr>
            <p:spPr bwMode="auto">
              <a:xfrm>
                <a:off x="5663588" y="-44400"/>
                <a:ext cx="0" cy="5276700"/>
              </a:xfrm>
              <a:prstGeom prst="straightConnector1">
                <a:avLst/>
              </a:prstGeom>
              <a:noFill/>
              <a:ln w="9525">
                <a:solidFill>
                  <a:srgbClr val="F3F3F3"/>
                </a:solidFill>
                <a:round/>
                <a:headEnd/>
                <a:tailEnd/>
              </a:ln>
            </p:spPr>
          </p:cxnSp>
          <p:cxnSp>
            <p:nvCxnSpPr>
              <p:cNvPr id="25" name="Google Shape;377;p7"/>
              <p:cNvCxnSpPr>
                <a:cxnSpLocks noChangeShapeType="1"/>
              </p:cNvCxnSpPr>
              <p:nvPr/>
            </p:nvCxnSpPr>
            <p:spPr bwMode="auto">
              <a:xfrm>
                <a:off x="6100213" y="-44400"/>
                <a:ext cx="0" cy="5276700"/>
              </a:xfrm>
              <a:prstGeom prst="straightConnector1">
                <a:avLst/>
              </a:prstGeom>
              <a:noFill/>
              <a:ln w="9525">
                <a:solidFill>
                  <a:srgbClr val="F3F3F3"/>
                </a:solidFill>
                <a:round/>
                <a:headEnd/>
                <a:tailEnd/>
              </a:ln>
            </p:spPr>
          </p:cxnSp>
          <p:cxnSp>
            <p:nvCxnSpPr>
              <p:cNvPr id="26" name="Google Shape;378;p7"/>
              <p:cNvCxnSpPr>
                <a:cxnSpLocks noChangeShapeType="1"/>
              </p:cNvCxnSpPr>
              <p:nvPr/>
            </p:nvCxnSpPr>
            <p:spPr bwMode="auto">
              <a:xfrm>
                <a:off x="6536838" y="-44400"/>
                <a:ext cx="0" cy="5276700"/>
              </a:xfrm>
              <a:prstGeom prst="straightConnector1">
                <a:avLst/>
              </a:prstGeom>
              <a:noFill/>
              <a:ln w="9525">
                <a:solidFill>
                  <a:srgbClr val="F3F3F3"/>
                </a:solidFill>
                <a:round/>
                <a:headEnd/>
                <a:tailEnd/>
              </a:ln>
            </p:spPr>
          </p:cxnSp>
          <p:cxnSp>
            <p:nvCxnSpPr>
              <p:cNvPr id="27" name="Google Shape;379;p7"/>
              <p:cNvCxnSpPr>
                <a:cxnSpLocks noChangeShapeType="1"/>
              </p:cNvCxnSpPr>
              <p:nvPr/>
            </p:nvCxnSpPr>
            <p:spPr bwMode="auto">
              <a:xfrm>
                <a:off x="6973463" y="-44400"/>
                <a:ext cx="0" cy="5276700"/>
              </a:xfrm>
              <a:prstGeom prst="straightConnector1">
                <a:avLst/>
              </a:prstGeom>
              <a:noFill/>
              <a:ln w="9525">
                <a:solidFill>
                  <a:srgbClr val="F3F3F3"/>
                </a:solidFill>
                <a:round/>
                <a:headEnd/>
                <a:tailEnd/>
              </a:ln>
            </p:spPr>
          </p:cxnSp>
          <p:cxnSp>
            <p:nvCxnSpPr>
              <p:cNvPr id="28" name="Google Shape;380;p7"/>
              <p:cNvCxnSpPr>
                <a:cxnSpLocks noChangeShapeType="1"/>
              </p:cNvCxnSpPr>
              <p:nvPr/>
            </p:nvCxnSpPr>
            <p:spPr bwMode="auto">
              <a:xfrm>
                <a:off x="7410088" y="-44400"/>
                <a:ext cx="0" cy="5276700"/>
              </a:xfrm>
              <a:prstGeom prst="straightConnector1">
                <a:avLst/>
              </a:prstGeom>
              <a:noFill/>
              <a:ln w="9525">
                <a:solidFill>
                  <a:srgbClr val="F3F3F3"/>
                </a:solidFill>
                <a:round/>
                <a:headEnd/>
                <a:tailEnd/>
              </a:ln>
            </p:spPr>
          </p:cxnSp>
          <p:cxnSp>
            <p:nvCxnSpPr>
              <p:cNvPr id="29" name="Google Shape;381;p7"/>
              <p:cNvCxnSpPr>
                <a:cxnSpLocks noChangeShapeType="1"/>
              </p:cNvCxnSpPr>
              <p:nvPr/>
            </p:nvCxnSpPr>
            <p:spPr bwMode="auto">
              <a:xfrm>
                <a:off x="7846713" y="-44400"/>
                <a:ext cx="0" cy="5276700"/>
              </a:xfrm>
              <a:prstGeom prst="straightConnector1">
                <a:avLst/>
              </a:prstGeom>
              <a:noFill/>
              <a:ln w="9525">
                <a:solidFill>
                  <a:srgbClr val="F3F3F3"/>
                </a:solidFill>
                <a:round/>
                <a:headEnd/>
                <a:tailEnd/>
              </a:ln>
            </p:spPr>
          </p:cxnSp>
          <p:cxnSp>
            <p:nvCxnSpPr>
              <p:cNvPr id="30" name="Google Shape;382;p7"/>
              <p:cNvCxnSpPr>
                <a:cxnSpLocks noChangeShapeType="1"/>
              </p:cNvCxnSpPr>
              <p:nvPr/>
            </p:nvCxnSpPr>
            <p:spPr bwMode="auto">
              <a:xfrm>
                <a:off x="8283338" y="-44400"/>
                <a:ext cx="0" cy="5276700"/>
              </a:xfrm>
              <a:prstGeom prst="straightConnector1">
                <a:avLst/>
              </a:prstGeom>
              <a:noFill/>
              <a:ln w="9525">
                <a:solidFill>
                  <a:srgbClr val="F3F3F3"/>
                </a:solidFill>
                <a:round/>
                <a:headEnd/>
                <a:tailEnd/>
              </a:ln>
            </p:spPr>
          </p:cxnSp>
          <p:cxnSp>
            <p:nvCxnSpPr>
              <p:cNvPr id="31" name="Google Shape;383;p7"/>
              <p:cNvCxnSpPr>
                <a:cxnSpLocks noChangeShapeType="1"/>
              </p:cNvCxnSpPr>
              <p:nvPr/>
            </p:nvCxnSpPr>
            <p:spPr bwMode="auto">
              <a:xfrm>
                <a:off x="8719963" y="-44400"/>
                <a:ext cx="0" cy="5276700"/>
              </a:xfrm>
              <a:prstGeom prst="straightConnector1">
                <a:avLst/>
              </a:prstGeom>
              <a:noFill/>
              <a:ln w="9525">
                <a:solidFill>
                  <a:srgbClr val="F3F3F3"/>
                </a:solidFill>
                <a:round/>
                <a:headEnd/>
                <a:tailEnd/>
              </a:ln>
            </p:spPr>
          </p:cxnSp>
        </p:grpSp>
      </p:grpSp>
      <p:sp>
        <p:nvSpPr>
          <p:cNvPr id="384" name="Google Shape;384;p7"/>
          <p:cNvSpPr txBox="1">
            <a:spLocks noGrp="1"/>
          </p:cNvSpPr>
          <p:nvPr>
            <p:ph type="title"/>
          </p:nvPr>
        </p:nvSpPr>
        <p:spPr>
          <a:xfrm>
            <a:off x="960000" y="720000"/>
            <a:ext cx="10272000" cy="752400"/>
          </a:xfrm>
          <a:prstGeom prst="rect">
            <a:avLst/>
          </a:prstGeom>
        </p:spPr>
        <p:txBody>
          <a:bodyPr spcFirstLastPara="1">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5" name="Google Shape;385;p7"/>
          <p:cNvSpPr txBox="1">
            <a:spLocks noGrp="1"/>
          </p:cNvSpPr>
          <p:nvPr>
            <p:ph type="subTitle" idx="1"/>
          </p:nvPr>
        </p:nvSpPr>
        <p:spPr>
          <a:xfrm>
            <a:off x="1825167" y="1690433"/>
            <a:ext cx="5837200" cy="5264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6" name="Google Shape;386;p7"/>
          <p:cNvSpPr txBox="1">
            <a:spLocks noGrp="1"/>
          </p:cNvSpPr>
          <p:nvPr>
            <p:ph type="subTitle" idx="2"/>
          </p:nvPr>
        </p:nvSpPr>
        <p:spPr>
          <a:xfrm>
            <a:off x="1825167" y="2463073"/>
            <a:ext cx="5837200" cy="5264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7"/>
          <p:cNvSpPr txBox="1">
            <a:spLocks noGrp="1"/>
          </p:cNvSpPr>
          <p:nvPr>
            <p:ph type="subTitle" idx="3"/>
          </p:nvPr>
        </p:nvSpPr>
        <p:spPr>
          <a:xfrm>
            <a:off x="1825167" y="3235715"/>
            <a:ext cx="5837200" cy="5264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8" name="Google Shape;388;p7"/>
          <p:cNvSpPr txBox="1">
            <a:spLocks noGrp="1"/>
          </p:cNvSpPr>
          <p:nvPr>
            <p:ph type="subTitle" idx="4"/>
          </p:nvPr>
        </p:nvSpPr>
        <p:spPr>
          <a:xfrm>
            <a:off x="1825167" y="4008355"/>
            <a:ext cx="5837200" cy="5264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7"/>
          <p:cNvSpPr txBox="1">
            <a:spLocks noGrp="1"/>
          </p:cNvSpPr>
          <p:nvPr>
            <p:ph type="subTitle" idx="5"/>
          </p:nvPr>
        </p:nvSpPr>
        <p:spPr>
          <a:xfrm>
            <a:off x="1825167" y="4780995"/>
            <a:ext cx="5837200" cy="5264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0" name="Google Shape;390;p7"/>
          <p:cNvSpPr txBox="1">
            <a:spLocks noGrp="1"/>
          </p:cNvSpPr>
          <p:nvPr>
            <p:ph type="subTitle" idx="6"/>
          </p:nvPr>
        </p:nvSpPr>
        <p:spPr>
          <a:xfrm>
            <a:off x="1825167" y="5553636"/>
            <a:ext cx="5837200" cy="526400"/>
          </a:xfrm>
          <a:prstGeom prst="rect">
            <a:avLst/>
          </a:prstGeom>
        </p:spPr>
        <p:txBody>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1308"/>
        <p:cNvGrpSpPr/>
        <p:nvPr/>
      </p:nvGrpSpPr>
      <p:grpSpPr>
        <a:xfrm>
          <a:off x="0" y="0"/>
          <a:ext cx="0" cy="0"/>
          <a:chOff x="0" y="0"/>
          <a:chExt cx="0" cy="0"/>
        </a:xfrm>
      </p:grpSpPr>
      <p:grpSp>
        <p:nvGrpSpPr>
          <p:cNvPr id="5" name="Google Shape;1309;p27"/>
          <p:cNvGrpSpPr>
            <a:grpSpLocks/>
          </p:cNvGrpSpPr>
          <p:nvPr/>
        </p:nvGrpSpPr>
        <p:grpSpPr bwMode="auto">
          <a:xfrm>
            <a:off x="-80963" y="-58738"/>
            <a:ext cx="12353926" cy="7035801"/>
            <a:chOff x="-60875" y="-44400"/>
            <a:chExt cx="9265800" cy="5276700"/>
          </a:xfrm>
        </p:grpSpPr>
        <p:grpSp>
          <p:nvGrpSpPr>
            <p:cNvPr id="6" name="Google Shape;1310;p27"/>
            <p:cNvGrpSpPr>
              <a:grpSpLocks/>
            </p:cNvGrpSpPr>
            <p:nvPr/>
          </p:nvGrpSpPr>
          <p:grpSpPr bwMode="auto">
            <a:xfrm>
              <a:off x="-60875" y="292275"/>
              <a:ext cx="9265800" cy="4558950"/>
              <a:chOff x="-60875" y="292275"/>
              <a:chExt cx="9265800" cy="4558950"/>
            </a:xfrm>
          </p:grpSpPr>
          <p:cxnSp>
            <p:nvCxnSpPr>
              <p:cNvPr id="28" name="Google Shape;1311;p27"/>
              <p:cNvCxnSpPr>
                <a:cxnSpLocks noChangeShapeType="1"/>
              </p:cNvCxnSpPr>
              <p:nvPr/>
            </p:nvCxnSpPr>
            <p:spPr bwMode="auto">
              <a:xfrm>
                <a:off x="-60875" y="292275"/>
                <a:ext cx="9265800" cy="0"/>
              </a:xfrm>
              <a:prstGeom prst="straightConnector1">
                <a:avLst/>
              </a:prstGeom>
              <a:noFill/>
              <a:ln w="9525">
                <a:solidFill>
                  <a:srgbClr val="5F5DA5"/>
                </a:solidFill>
                <a:round/>
                <a:headEnd/>
                <a:tailEnd/>
              </a:ln>
            </p:spPr>
          </p:cxnSp>
          <p:cxnSp>
            <p:nvCxnSpPr>
              <p:cNvPr id="29" name="Google Shape;1312;p27"/>
              <p:cNvCxnSpPr>
                <a:cxnSpLocks noChangeShapeType="1"/>
              </p:cNvCxnSpPr>
              <p:nvPr/>
            </p:nvCxnSpPr>
            <p:spPr bwMode="auto">
              <a:xfrm>
                <a:off x="-60875" y="706725"/>
                <a:ext cx="9265800" cy="0"/>
              </a:xfrm>
              <a:prstGeom prst="straightConnector1">
                <a:avLst/>
              </a:prstGeom>
              <a:noFill/>
              <a:ln w="9525">
                <a:solidFill>
                  <a:srgbClr val="5F5DA5"/>
                </a:solidFill>
                <a:round/>
                <a:headEnd/>
                <a:tailEnd/>
              </a:ln>
            </p:spPr>
          </p:cxnSp>
          <p:cxnSp>
            <p:nvCxnSpPr>
              <p:cNvPr id="30" name="Google Shape;1313;p27"/>
              <p:cNvCxnSpPr>
                <a:cxnSpLocks noChangeShapeType="1"/>
              </p:cNvCxnSpPr>
              <p:nvPr/>
            </p:nvCxnSpPr>
            <p:spPr bwMode="auto">
              <a:xfrm>
                <a:off x="-60875" y="1121175"/>
                <a:ext cx="9265800" cy="0"/>
              </a:xfrm>
              <a:prstGeom prst="straightConnector1">
                <a:avLst/>
              </a:prstGeom>
              <a:noFill/>
              <a:ln w="9525">
                <a:solidFill>
                  <a:srgbClr val="5F5DA5"/>
                </a:solidFill>
                <a:round/>
                <a:headEnd/>
                <a:tailEnd/>
              </a:ln>
            </p:spPr>
          </p:cxnSp>
          <p:cxnSp>
            <p:nvCxnSpPr>
              <p:cNvPr id="31" name="Google Shape;1314;p27"/>
              <p:cNvCxnSpPr>
                <a:cxnSpLocks noChangeShapeType="1"/>
              </p:cNvCxnSpPr>
              <p:nvPr/>
            </p:nvCxnSpPr>
            <p:spPr bwMode="auto">
              <a:xfrm>
                <a:off x="-60875" y="1535625"/>
                <a:ext cx="9265800" cy="0"/>
              </a:xfrm>
              <a:prstGeom prst="straightConnector1">
                <a:avLst/>
              </a:prstGeom>
              <a:noFill/>
              <a:ln w="9525">
                <a:solidFill>
                  <a:srgbClr val="5F5DA5"/>
                </a:solidFill>
                <a:round/>
                <a:headEnd/>
                <a:tailEnd/>
              </a:ln>
            </p:spPr>
          </p:cxnSp>
          <p:cxnSp>
            <p:nvCxnSpPr>
              <p:cNvPr id="32" name="Google Shape;1315;p27"/>
              <p:cNvCxnSpPr>
                <a:cxnSpLocks noChangeShapeType="1"/>
              </p:cNvCxnSpPr>
              <p:nvPr/>
            </p:nvCxnSpPr>
            <p:spPr bwMode="auto">
              <a:xfrm>
                <a:off x="-60875" y="1950075"/>
                <a:ext cx="9265800" cy="0"/>
              </a:xfrm>
              <a:prstGeom prst="straightConnector1">
                <a:avLst/>
              </a:prstGeom>
              <a:noFill/>
              <a:ln w="9525">
                <a:solidFill>
                  <a:srgbClr val="5F5DA5"/>
                </a:solidFill>
                <a:round/>
                <a:headEnd/>
                <a:tailEnd/>
              </a:ln>
            </p:spPr>
          </p:cxnSp>
          <p:cxnSp>
            <p:nvCxnSpPr>
              <p:cNvPr id="33" name="Google Shape;1316;p27"/>
              <p:cNvCxnSpPr>
                <a:cxnSpLocks noChangeShapeType="1"/>
              </p:cNvCxnSpPr>
              <p:nvPr/>
            </p:nvCxnSpPr>
            <p:spPr bwMode="auto">
              <a:xfrm>
                <a:off x="-60875" y="2364525"/>
                <a:ext cx="9265800" cy="0"/>
              </a:xfrm>
              <a:prstGeom prst="straightConnector1">
                <a:avLst/>
              </a:prstGeom>
              <a:noFill/>
              <a:ln w="9525">
                <a:solidFill>
                  <a:srgbClr val="5F5DA5"/>
                </a:solidFill>
                <a:round/>
                <a:headEnd/>
                <a:tailEnd/>
              </a:ln>
            </p:spPr>
          </p:cxnSp>
          <p:cxnSp>
            <p:nvCxnSpPr>
              <p:cNvPr id="34" name="Google Shape;1317;p27"/>
              <p:cNvCxnSpPr>
                <a:cxnSpLocks noChangeShapeType="1"/>
              </p:cNvCxnSpPr>
              <p:nvPr/>
            </p:nvCxnSpPr>
            <p:spPr bwMode="auto">
              <a:xfrm>
                <a:off x="-60875" y="2778975"/>
                <a:ext cx="9265800" cy="0"/>
              </a:xfrm>
              <a:prstGeom prst="straightConnector1">
                <a:avLst/>
              </a:prstGeom>
              <a:noFill/>
              <a:ln w="9525">
                <a:solidFill>
                  <a:srgbClr val="5F5DA5"/>
                </a:solidFill>
                <a:round/>
                <a:headEnd/>
                <a:tailEnd/>
              </a:ln>
            </p:spPr>
          </p:cxnSp>
          <p:cxnSp>
            <p:nvCxnSpPr>
              <p:cNvPr id="35" name="Google Shape;1318;p27"/>
              <p:cNvCxnSpPr>
                <a:cxnSpLocks noChangeShapeType="1"/>
              </p:cNvCxnSpPr>
              <p:nvPr/>
            </p:nvCxnSpPr>
            <p:spPr bwMode="auto">
              <a:xfrm>
                <a:off x="-60875" y="3193425"/>
                <a:ext cx="9265800" cy="0"/>
              </a:xfrm>
              <a:prstGeom prst="straightConnector1">
                <a:avLst/>
              </a:prstGeom>
              <a:noFill/>
              <a:ln w="9525">
                <a:solidFill>
                  <a:srgbClr val="5F5DA5"/>
                </a:solidFill>
                <a:round/>
                <a:headEnd/>
                <a:tailEnd/>
              </a:ln>
            </p:spPr>
          </p:cxnSp>
          <p:cxnSp>
            <p:nvCxnSpPr>
              <p:cNvPr id="36" name="Google Shape;1319;p27"/>
              <p:cNvCxnSpPr>
                <a:cxnSpLocks noChangeShapeType="1"/>
              </p:cNvCxnSpPr>
              <p:nvPr/>
            </p:nvCxnSpPr>
            <p:spPr bwMode="auto">
              <a:xfrm>
                <a:off x="-60875" y="3607875"/>
                <a:ext cx="9265800" cy="0"/>
              </a:xfrm>
              <a:prstGeom prst="straightConnector1">
                <a:avLst/>
              </a:prstGeom>
              <a:noFill/>
              <a:ln w="9525">
                <a:solidFill>
                  <a:srgbClr val="5F5DA5"/>
                </a:solidFill>
                <a:round/>
                <a:headEnd/>
                <a:tailEnd/>
              </a:ln>
            </p:spPr>
          </p:cxnSp>
          <p:cxnSp>
            <p:nvCxnSpPr>
              <p:cNvPr id="37" name="Google Shape;1320;p27"/>
              <p:cNvCxnSpPr>
                <a:cxnSpLocks noChangeShapeType="1"/>
              </p:cNvCxnSpPr>
              <p:nvPr/>
            </p:nvCxnSpPr>
            <p:spPr bwMode="auto">
              <a:xfrm>
                <a:off x="-60875" y="4022325"/>
                <a:ext cx="9265800" cy="0"/>
              </a:xfrm>
              <a:prstGeom prst="straightConnector1">
                <a:avLst/>
              </a:prstGeom>
              <a:noFill/>
              <a:ln w="9525">
                <a:solidFill>
                  <a:srgbClr val="5F5DA5"/>
                </a:solidFill>
                <a:round/>
                <a:headEnd/>
                <a:tailEnd/>
              </a:ln>
            </p:spPr>
          </p:cxnSp>
          <p:cxnSp>
            <p:nvCxnSpPr>
              <p:cNvPr id="38" name="Google Shape;1321;p27"/>
              <p:cNvCxnSpPr>
                <a:cxnSpLocks noChangeShapeType="1"/>
              </p:cNvCxnSpPr>
              <p:nvPr/>
            </p:nvCxnSpPr>
            <p:spPr bwMode="auto">
              <a:xfrm>
                <a:off x="-60875" y="4436775"/>
                <a:ext cx="9265800" cy="0"/>
              </a:xfrm>
              <a:prstGeom prst="straightConnector1">
                <a:avLst/>
              </a:prstGeom>
              <a:noFill/>
              <a:ln w="9525">
                <a:solidFill>
                  <a:srgbClr val="5F5DA5"/>
                </a:solidFill>
                <a:round/>
                <a:headEnd/>
                <a:tailEnd/>
              </a:ln>
            </p:spPr>
          </p:cxnSp>
          <p:cxnSp>
            <p:nvCxnSpPr>
              <p:cNvPr id="39" name="Google Shape;1322;p27"/>
              <p:cNvCxnSpPr>
                <a:cxnSpLocks noChangeShapeType="1"/>
              </p:cNvCxnSpPr>
              <p:nvPr/>
            </p:nvCxnSpPr>
            <p:spPr bwMode="auto">
              <a:xfrm>
                <a:off x="-60875" y="4851225"/>
                <a:ext cx="9265800" cy="0"/>
              </a:xfrm>
              <a:prstGeom prst="straightConnector1">
                <a:avLst/>
              </a:prstGeom>
              <a:noFill/>
              <a:ln w="9525">
                <a:solidFill>
                  <a:srgbClr val="5F5DA5"/>
                </a:solidFill>
                <a:round/>
                <a:headEnd/>
                <a:tailEnd/>
              </a:ln>
            </p:spPr>
          </p:cxnSp>
        </p:grpSp>
        <p:grpSp>
          <p:nvGrpSpPr>
            <p:cNvPr id="7" name="Google Shape;1323;p27"/>
            <p:cNvGrpSpPr>
              <a:grpSpLocks/>
            </p:cNvGrpSpPr>
            <p:nvPr/>
          </p:nvGrpSpPr>
          <p:grpSpPr bwMode="auto">
            <a:xfrm>
              <a:off x="424088" y="-44400"/>
              <a:ext cx="8295875" cy="5276700"/>
              <a:chOff x="424088" y="-44400"/>
              <a:chExt cx="8295875" cy="5276700"/>
            </a:xfrm>
          </p:grpSpPr>
          <p:cxnSp>
            <p:nvCxnSpPr>
              <p:cNvPr id="8" name="Google Shape;1324;p27"/>
              <p:cNvCxnSpPr>
                <a:cxnSpLocks noChangeShapeType="1"/>
              </p:cNvCxnSpPr>
              <p:nvPr/>
            </p:nvCxnSpPr>
            <p:spPr bwMode="auto">
              <a:xfrm>
                <a:off x="424088" y="-44400"/>
                <a:ext cx="0" cy="5276700"/>
              </a:xfrm>
              <a:prstGeom prst="straightConnector1">
                <a:avLst/>
              </a:prstGeom>
              <a:noFill/>
              <a:ln w="9525">
                <a:solidFill>
                  <a:srgbClr val="5F5DA5"/>
                </a:solidFill>
                <a:round/>
                <a:headEnd/>
                <a:tailEnd/>
              </a:ln>
            </p:spPr>
          </p:cxnSp>
          <p:cxnSp>
            <p:nvCxnSpPr>
              <p:cNvPr id="9" name="Google Shape;1325;p27"/>
              <p:cNvCxnSpPr>
                <a:cxnSpLocks noChangeShapeType="1"/>
              </p:cNvCxnSpPr>
              <p:nvPr/>
            </p:nvCxnSpPr>
            <p:spPr bwMode="auto">
              <a:xfrm>
                <a:off x="860713" y="-44400"/>
                <a:ext cx="0" cy="5276700"/>
              </a:xfrm>
              <a:prstGeom prst="straightConnector1">
                <a:avLst/>
              </a:prstGeom>
              <a:noFill/>
              <a:ln w="9525">
                <a:solidFill>
                  <a:srgbClr val="5F5DA5"/>
                </a:solidFill>
                <a:round/>
                <a:headEnd/>
                <a:tailEnd/>
              </a:ln>
            </p:spPr>
          </p:cxnSp>
          <p:cxnSp>
            <p:nvCxnSpPr>
              <p:cNvPr id="10" name="Google Shape;1326;p27"/>
              <p:cNvCxnSpPr>
                <a:cxnSpLocks noChangeShapeType="1"/>
              </p:cNvCxnSpPr>
              <p:nvPr/>
            </p:nvCxnSpPr>
            <p:spPr bwMode="auto">
              <a:xfrm>
                <a:off x="1297338" y="-44400"/>
                <a:ext cx="0" cy="5276700"/>
              </a:xfrm>
              <a:prstGeom prst="straightConnector1">
                <a:avLst/>
              </a:prstGeom>
              <a:noFill/>
              <a:ln w="9525">
                <a:solidFill>
                  <a:srgbClr val="5F5DA5"/>
                </a:solidFill>
                <a:round/>
                <a:headEnd/>
                <a:tailEnd/>
              </a:ln>
            </p:spPr>
          </p:cxnSp>
          <p:cxnSp>
            <p:nvCxnSpPr>
              <p:cNvPr id="11" name="Google Shape;1327;p27"/>
              <p:cNvCxnSpPr>
                <a:cxnSpLocks noChangeShapeType="1"/>
              </p:cNvCxnSpPr>
              <p:nvPr/>
            </p:nvCxnSpPr>
            <p:spPr bwMode="auto">
              <a:xfrm>
                <a:off x="1733963" y="-44400"/>
                <a:ext cx="0" cy="5276700"/>
              </a:xfrm>
              <a:prstGeom prst="straightConnector1">
                <a:avLst/>
              </a:prstGeom>
              <a:noFill/>
              <a:ln w="9525">
                <a:solidFill>
                  <a:srgbClr val="5F5DA5"/>
                </a:solidFill>
                <a:round/>
                <a:headEnd/>
                <a:tailEnd/>
              </a:ln>
            </p:spPr>
          </p:cxnSp>
          <p:cxnSp>
            <p:nvCxnSpPr>
              <p:cNvPr id="12" name="Google Shape;1328;p27"/>
              <p:cNvCxnSpPr>
                <a:cxnSpLocks noChangeShapeType="1"/>
              </p:cNvCxnSpPr>
              <p:nvPr/>
            </p:nvCxnSpPr>
            <p:spPr bwMode="auto">
              <a:xfrm>
                <a:off x="2170588" y="-44400"/>
                <a:ext cx="0" cy="5276700"/>
              </a:xfrm>
              <a:prstGeom prst="straightConnector1">
                <a:avLst/>
              </a:prstGeom>
              <a:noFill/>
              <a:ln w="9525">
                <a:solidFill>
                  <a:srgbClr val="5F5DA5"/>
                </a:solidFill>
                <a:round/>
                <a:headEnd/>
                <a:tailEnd/>
              </a:ln>
            </p:spPr>
          </p:cxnSp>
          <p:cxnSp>
            <p:nvCxnSpPr>
              <p:cNvPr id="13" name="Google Shape;1329;p27"/>
              <p:cNvCxnSpPr>
                <a:cxnSpLocks noChangeShapeType="1"/>
              </p:cNvCxnSpPr>
              <p:nvPr/>
            </p:nvCxnSpPr>
            <p:spPr bwMode="auto">
              <a:xfrm>
                <a:off x="2607213" y="-44400"/>
                <a:ext cx="0" cy="5276700"/>
              </a:xfrm>
              <a:prstGeom prst="straightConnector1">
                <a:avLst/>
              </a:prstGeom>
              <a:noFill/>
              <a:ln w="9525">
                <a:solidFill>
                  <a:srgbClr val="5F5DA5"/>
                </a:solidFill>
                <a:round/>
                <a:headEnd/>
                <a:tailEnd/>
              </a:ln>
            </p:spPr>
          </p:cxnSp>
          <p:cxnSp>
            <p:nvCxnSpPr>
              <p:cNvPr id="14" name="Google Shape;1330;p27"/>
              <p:cNvCxnSpPr>
                <a:cxnSpLocks noChangeShapeType="1"/>
              </p:cNvCxnSpPr>
              <p:nvPr/>
            </p:nvCxnSpPr>
            <p:spPr bwMode="auto">
              <a:xfrm>
                <a:off x="3043838" y="-44400"/>
                <a:ext cx="0" cy="5276700"/>
              </a:xfrm>
              <a:prstGeom prst="straightConnector1">
                <a:avLst/>
              </a:prstGeom>
              <a:noFill/>
              <a:ln w="9525">
                <a:solidFill>
                  <a:srgbClr val="5F5DA5"/>
                </a:solidFill>
                <a:round/>
                <a:headEnd/>
                <a:tailEnd/>
              </a:ln>
            </p:spPr>
          </p:cxnSp>
          <p:cxnSp>
            <p:nvCxnSpPr>
              <p:cNvPr id="15" name="Google Shape;1331;p27"/>
              <p:cNvCxnSpPr>
                <a:cxnSpLocks noChangeShapeType="1"/>
              </p:cNvCxnSpPr>
              <p:nvPr/>
            </p:nvCxnSpPr>
            <p:spPr bwMode="auto">
              <a:xfrm>
                <a:off x="3480463" y="-44400"/>
                <a:ext cx="0" cy="5276700"/>
              </a:xfrm>
              <a:prstGeom prst="straightConnector1">
                <a:avLst/>
              </a:prstGeom>
              <a:noFill/>
              <a:ln w="9525">
                <a:solidFill>
                  <a:srgbClr val="5F5DA5"/>
                </a:solidFill>
                <a:round/>
                <a:headEnd/>
                <a:tailEnd/>
              </a:ln>
            </p:spPr>
          </p:cxnSp>
          <p:cxnSp>
            <p:nvCxnSpPr>
              <p:cNvPr id="16" name="Google Shape;1332;p27"/>
              <p:cNvCxnSpPr>
                <a:cxnSpLocks noChangeShapeType="1"/>
              </p:cNvCxnSpPr>
              <p:nvPr/>
            </p:nvCxnSpPr>
            <p:spPr bwMode="auto">
              <a:xfrm>
                <a:off x="3917088" y="-44400"/>
                <a:ext cx="0" cy="5276700"/>
              </a:xfrm>
              <a:prstGeom prst="straightConnector1">
                <a:avLst/>
              </a:prstGeom>
              <a:noFill/>
              <a:ln w="9525">
                <a:solidFill>
                  <a:srgbClr val="5F5DA5"/>
                </a:solidFill>
                <a:round/>
                <a:headEnd/>
                <a:tailEnd/>
              </a:ln>
            </p:spPr>
          </p:cxnSp>
          <p:cxnSp>
            <p:nvCxnSpPr>
              <p:cNvPr id="17" name="Google Shape;1333;p27"/>
              <p:cNvCxnSpPr>
                <a:cxnSpLocks noChangeShapeType="1"/>
              </p:cNvCxnSpPr>
              <p:nvPr/>
            </p:nvCxnSpPr>
            <p:spPr bwMode="auto">
              <a:xfrm>
                <a:off x="4353713" y="-44400"/>
                <a:ext cx="0" cy="5276700"/>
              </a:xfrm>
              <a:prstGeom prst="straightConnector1">
                <a:avLst/>
              </a:prstGeom>
              <a:noFill/>
              <a:ln w="9525">
                <a:solidFill>
                  <a:srgbClr val="5F5DA5"/>
                </a:solidFill>
                <a:round/>
                <a:headEnd/>
                <a:tailEnd/>
              </a:ln>
            </p:spPr>
          </p:cxnSp>
          <p:cxnSp>
            <p:nvCxnSpPr>
              <p:cNvPr id="18" name="Google Shape;1334;p27"/>
              <p:cNvCxnSpPr>
                <a:cxnSpLocks noChangeShapeType="1"/>
              </p:cNvCxnSpPr>
              <p:nvPr/>
            </p:nvCxnSpPr>
            <p:spPr bwMode="auto">
              <a:xfrm>
                <a:off x="4790338" y="-44400"/>
                <a:ext cx="0" cy="5276700"/>
              </a:xfrm>
              <a:prstGeom prst="straightConnector1">
                <a:avLst/>
              </a:prstGeom>
              <a:noFill/>
              <a:ln w="9525">
                <a:solidFill>
                  <a:srgbClr val="5F5DA5"/>
                </a:solidFill>
                <a:round/>
                <a:headEnd/>
                <a:tailEnd/>
              </a:ln>
            </p:spPr>
          </p:cxnSp>
          <p:cxnSp>
            <p:nvCxnSpPr>
              <p:cNvPr id="19" name="Google Shape;1335;p27"/>
              <p:cNvCxnSpPr>
                <a:cxnSpLocks noChangeShapeType="1"/>
              </p:cNvCxnSpPr>
              <p:nvPr/>
            </p:nvCxnSpPr>
            <p:spPr bwMode="auto">
              <a:xfrm>
                <a:off x="5226963" y="-44400"/>
                <a:ext cx="0" cy="5276700"/>
              </a:xfrm>
              <a:prstGeom prst="straightConnector1">
                <a:avLst/>
              </a:prstGeom>
              <a:noFill/>
              <a:ln w="9525">
                <a:solidFill>
                  <a:srgbClr val="5F5DA5"/>
                </a:solidFill>
                <a:round/>
                <a:headEnd/>
                <a:tailEnd/>
              </a:ln>
            </p:spPr>
          </p:cxnSp>
          <p:cxnSp>
            <p:nvCxnSpPr>
              <p:cNvPr id="20" name="Google Shape;1336;p27"/>
              <p:cNvCxnSpPr>
                <a:cxnSpLocks noChangeShapeType="1"/>
              </p:cNvCxnSpPr>
              <p:nvPr/>
            </p:nvCxnSpPr>
            <p:spPr bwMode="auto">
              <a:xfrm>
                <a:off x="5663588" y="-44400"/>
                <a:ext cx="0" cy="5276700"/>
              </a:xfrm>
              <a:prstGeom prst="straightConnector1">
                <a:avLst/>
              </a:prstGeom>
              <a:noFill/>
              <a:ln w="9525">
                <a:solidFill>
                  <a:srgbClr val="5F5DA5"/>
                </a:solidFill>
                <a:round/>
                <a:headEnd/>
                <a:tailEnd/>
              </a:ln>
            </p:spPr>
          </p:cxnSp>
          <p:cxnSp>
            <p:nvCxnSpPr>
              <p:cNvPr id="21" name="Google Shape;1337;p27"/>
              <p:cNvCxnSpPr>
                <a:cxnSpLocks noChangeShapeType="1"/>
              </p:cNvCxnSpPr>
              <p:nvPr/>
            </p:nvCxnSpPr>
            <p:spPr bwMode="auto">
              <a:xfrm>
                <a:off x="6100213" y="-44400"/>
                <a:ext cx="0" cy="5276700"/>
              </a:xfrm>
              <a:prstGeom prst="straightConnector1">
                <a:avLst/>
              </a:prstGeom>
              <a:noFill/>
              <a:ln w="9525">
                <a:solidFill>
                  <a:srgbClr val="5F5DA5"/>
                </a:solidFill>
                <a:round/>
                <a:headEnd/>
                <a:tailEnd/>
              </a:ln>
            </p:spPr>
          </p:cxnSp>
          <p:cxnSp>
            <p:nvCxnSpPr>
              <p:cNvPr id="22" name="Google Shape;1338;p27"/>
              <p:cNvCxnSpPr>
                <a:cxnSpLocks noChangeShapeType="1"/>
              </p:cNvCxnSpPr>
              <p:nvPr/>
            </p:nvCxnSpPr>
            <p:spPr bwMode="auto">
              <a:xfrm>
                <a:off x="6536838" y="-44400"/>
                <a:ext cx="0" cy="5276700"/>
              </a:xfrm>
              <a:prstGeom prst="straightConnector1">
                <a:avLst/>
              </a:prstGeom>
              <a:noFill/>
              <a:ln w="9525">
                <a:solidFill>
                  <a:srgbClr val="5F5DA5"/>
                </a:solidFill>
                <a:round/>
                <a:headEnd/>
                <a:tailEnd/>
              </a:ln>
            </p:spPr>
          </p:cxnSp>
          <p:cxnSp>
            <p:nvCxnSpPr>
              <p:cNvPr id="23" name="Google Shape;1339;p27"/>
              <p:cNvCxnSpPr>
                <a:cxnSpLocks noChangeShapeType="1"/>
              </p:cNvCxnSpPr>
              <p:nvPr/>
            </p:nvCxnSpPr>
            <p:spPr bwMode="auto">
              <a:xfrm>
                <a:off x="6973463" y="-44400"/>
                <a:ext cx="0" cy="5276700"/>
              </a:xfrm>
              <a:prstGeom prst="straightConnector1">
                <a:avLst/>
              </a:prstGeom>
              <a:noFill/>
              <a:ln w="9525">
                <a:solidFill>
                  <a:srgbClr val="5F5DA5"/>
                </a:solidFill>
                <a:round/>
                <a:headEnd/>
                <a:tailEnd/>
              </a:ln>
            </p:spPr>
          </p:cxnSp>
          <p:cxnSp>
            <p:nvCxnSpPr>
              <p:cNvPr id="24" name="Google Shape;1340;p27"/>
              <p:cNvCxnSpPr>
                <a:cxnSpLocks noChangeShapeType="1"/>
              </p:cNvCxnSpPr>
              <p:nvPr/>
            </p:nvCxnSpPr>
            <p:spPr bwMode="auto">
              <a:xfrm>
                <a:off x="7410088" y="-44400"/>
                <a:ext cx="0" cy="5276700"/>
              </a:xfrm>
              <a:prstGeom prst="straightConnector1">
                <a:avLst/>
              </a:prstGeom>
              <a:noFill/>
              <a:ln w="9525">
                <a:solidFill>
                  <a:srgbClr val="5F5DA5"/>
                </a:solidFill>
                <a:round/>
                <a:headEnd/>
                <a:tailEnd/>
              </a:ln>
            </p:spPr>
          </p:cxnSp>
          <p:cxnSp>
            <p:nvCxnSpPr>
              <p:cNvPr id="25" name="Google Shape;1341;p27"/>
              <p:cNvCxnSpPr>
                <a:cxnSpLocks noChangeShapeType="1"/>
              </p:cNvCxnSpPr>
              <p:nvPr/>
            </p:nvCxnSpPr>
            <p:spPr bwMode="auto">
              <a:xfrm>
                <a:off x="7846713" y="-44400"/>
                <a:ext cx="0" cy="5276700"/>
              </a:xfrm>
              <a:prstGeom prst="straightConnector1">
                <a:avLst/>
              </a:prstGeom>
              <a:noFill/>
              <a:ln w="9525">
                <a:solidFill>
                  <a:srgbClr val="5F5DA5"/>
                </a:solidFill>
                <a:round/>
                <a:headEnd/>
                <a:tailEnd/>
              </a:ln>
            </p:spPr>
          </p:cxnSp>
          <p:cxnSp>
            <p:nvCxnSpPr>
              <p:cNvPr id="26" name="Google Shape;1342;p27"/>
              <p:cNvCxnSpPr>
                <a:cxnSpLocks noChangeShapeType="1"/>
              </p:cNvCxnSpPr>
              <p:nvPr/>
            </p:nvCxnSpPr>
            <p:spPr bwMode="auto">
              <a:xfrm>
                <a:off x="8283338" y="-44400"/>
                <a:ext cx="0" cy="5276700"/>
              </a:xfrm>
              <a:prstGeom prst="straightConnector1">
                <a:avLst/>
              </a:prstGeom>
              <a:noFill/>
              <a:ln w="9525">
                <a:solidFill>
                  <a:srgbClr val="5F5DA5"/>
                </a:solidFill>
                <a:round/>
                <a:headEnd/>
                <a:tailEnd/>
              </a:ln>
            </p:spPr>
          </p:cxnSp>
          <p:cxnSp>
            <p:nvCxnSpPr>
              <p:cNvPr id="27" name="Google Shape;1343;p27"/>
              <p:cNvCxnSpPr>
                <a:cxnSpLocks noChangeShapeType="1"/>
              </p:cNvCxnSpPr>
              <p:nvPr/>
            </p:nvCxnSpPr>
            <p:spPr bwMode="auto">
              <a:xfrm>
                <a:off x="8719963" y="-44400"/>
                <a:ext cx="0" cy="5276700"/>
              </a:xfrm>
              <a:prstGeom prst="straightConnector1">
                <a:avLst/>
              </a:prstGeom>
              <a:noFill/>
              <a:ln w="9525">
                <a:solidFill>
                  <a:srgbClr val="5F5DA5"/>
                </a:solidFill>
                <a:round/>
                <a:headEnd/>
                <a:tailEnd/>
              </a:ln>
            </p:spPr>
          </p:cxnSp>
        </p:grpSp>
      </p:grpSp>
      <p:grpSp>
        <p:nvGrpSpPr>
          <p:cNvPr id="40" name="Google Shape;1344;p27"/>
          <p:cNvGrpSpPr>
            <a:grpSpLocks/>
          </p:cNvGrpSpPr>
          <p:nvPr/>
        </p:nvGrpSpPr>
        <p:grpSpPr bwMode="auto">
          <a:xfrm rot="163181">
            <a:off x="144463" y="73025"/>
            <a:ext cx="12203112" cy="6383338"/>
            <a:chOff x="666700" y="727125"/>
            <a:chExt cx="7939189" cy="3876383"/>
          </a:xfrm>
        </p:grpSpPr>
        <p:sp>
          <p:nvSpPr>
            <p:cNvPr id="41" name="Google Shape;1345;p27"/>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1346;p27"/>
            <p:cNvSpPr/>
            <p:nvPr/>
          </p:nvSpPr>
          <p:spPr>
            <a:xfrm>
              <a:off x="676560" y="1468069"/>
              <a:ext cx="7920598" cy="19281"/>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1347;p27"/>
            <p:cNvSpPr/>
            <p:nvPr/>
          </p:nvSpPr>
          <p:spPr>
            <a:xfrm>
              <a:off x="667762" y="1904694"/>
              <a:ext cx="7920598" cy="19281"/>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1348;p27"/>
            <p:cNvSpPr/>
            <p:nvPr/>
          </p:nvSpPr>
          <p:spPr>
            <a:xfrm>
              <a:off x="668049" y="2357324"/>
              <a:ext cx="7920598" cy="19281"/>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1349;p27"/>
            <p:cNvSpPr/>
            <p:nvPr/>
          </p:nvSpPr>
          <p:spPr>
            <a:xfrm>
              <a:off x="672662" y="2793354"/>
              <a:ext cx="7920599" cy="19281"/>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1350;p27"/>
            <p:cNvSpPr/>
            <p:nvPr/>
          </p:nvSpPr>
          <p:spPr>
            <a:xfrm>
              <a:off x="667767" y="3246212"/>
              <a:ext cx="7920598" cy="18317"/>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1351;p27"/>
            <p:cNvSpPr/>
            <p:nvPr/>
          </p:nvSpPr>
          <p:spPr>
            <a:xfrm>
              <a:off x="676555" y="3683023"/>
              <a:ext cx="7920599" cy="18316"/>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1352;p27"/>
            <p:cNvSpPr/>
            <p:nvPr/>
          </p:nvSpPr>
          <p:spPr>
            <a:xfrm>
              <a:off x="676843" y="4135652"/>
              <a:ext cx="7920599" cy="18317"/>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49" name="Google Shape;1356;p27"/>
          <p:cNvSpPr txBox="1"/>
          <p:nvPr/>
        </p:nvSpPr>
        <p:spPr>
          <a:xfrm>
            <a:off x="5888038" y="4643438"/>
            <a:ext cx="5046662" cy="933450"/>
          </a:xfrm>
          <a:prstGeom prst="rect">
            <a:avLst/>
          </a:prstGeom>
          <a:noFill/>
          <a:ln>
            <a:noFill/>
          </a:ln>
        </p:spPr>
        <p:txBody>
          <a:bodyPr spcFirstLastPara="1" lIns="121900" tIns="121900" rIns="121900" bIns="121900"/>
          <a:lstStyle/>
          <a:p>
            <a:pPr algn="ctr" fontAlgn="auto">
              <a:spcBef>
                <a:spcPts val="400"/>
              </a:spcBef>
              <a:spcAft>
                <a:spcPts val="0"/>
              </a:spcAft>
              <a:defRPr/>
            </a:pPr>
            <a:r>
              <a:rPr lang="en" sz="1467" b="1">
                <a:solidFill>
                  <a:schemeClr val="dk2"/>
                </a:solidFill>
                <a:latin typeface="Kodchasan"/>
                <a:ea typeface="Kodchasan"/>
                <a:cs typeface="Kodchasan"/>
                <a:sym typeface="Kodchasan"/>
              </a:rPr>
              <a:t>CREDITS:</a:t>
            </a:r>
            <a:r>
              <a:rPr lang="en" sz="1467">
                <a:solidFill>
                  <a:schemeClr val="dk2"/>
                </a:solidFill>
                <a:latin typeface="Kodchasan"/>
                <a:ea typeface="Kodchasan"/>
                <a:cs typeface="Kodchasan"/>
                <a:sym typeface="Kodchasan"/>
              </a:rPr>
              <a:t> This presentation template was created by </a:t>
            </a:r>
            <a:r>
              <a:rPr lang="en" sz="1467" b="1">
                <a:solidFill>
                  <a:schemeClr val="dk2"/>
                </a:solidFill>
                <a:uFill>
                  <a:noFill/>
                </a:uFill>
                <a:latin typeface="Kodchasan"/>
                <a:ea typeface="Kodchasan"/>
                <a:cs typeface="Kodchasan"/>
                <a:sym typeface="Kodchasan"/>
                <a:hlinkClick r:id="rId2"/>
              </a:rPr>
              <a:t>Slidesgo</a:t>
            </a:r>
            <a:r>
              <a:rPr lang="en" sz="1467" b="1">
                <a:solidFill>
                  <a:schemeClr val="dk2"/>
                </a:solidFill>
                <a:latin typeface="Kodchasan"/>
                <a:ea typeface="Kodchasan"/>
                <a:cs typeface="Kodchasan"/>
                <a:sym typeface="Kodchasan"/>
              </a:rPr>
              <a:t>,</a:t>
            </a:r>
            <a:r>
              <a:rPr lang="en" sz="1467">
                <a:solidFill>
                  <a:schemeClr val="dk2"/>
                </a:solidFill>
                <a:latin typeface="Kodchasan"/>
                <a:ea typeface="Kodchasan"/>
                <a:cs typeface="Kodchasan"/>
                <a:sym typeface="Kodchasan"/>
              </a:rPr>
              <a:t> including icons by </a:t>
            </a:r>
            <a:r>
              <a:rPr lang="en" sz="1467" b="1">
                <a:solidFill>
                  <a:schemeClr val="dk2"/>
                </a:solidFill>
                <a:uFill>
                  <a:noFill/>
                </a:uFill>
                <a:latin typeface="Kodchasan"/>
                <a:ea typeface="Kodchasan"/>
                <a:cs typeface="Kodchasan"/>
                <a:sym typeface="Kodchasan"/>
                <a:hlinkClick r:id="rId3"/>
              </a:rPr>
              <a:t>Flaticon</a:t>
            </a:r>
            <a:r>
              <a:rPr lang="en" sz="1467" b="1">
                <a:solidFill>
                  <a:schemeClr val="dk2"/>
                </a:solidFill>
                <a:latin typeface="Kodchasan"/>
                <a:ea typeface="Kodchasan"/>
                <a:cs typeface="Kodchasan"/>
                <a:sym typeface="Kodchasan"/>
              </a:rPr>
              <a:t>,</a:t>
            </a:r>
            <a:r>
              <a:rPr lang="en" sz="1467">
                <a:solidFill>
                  <a:schemeClr val="dk2"/>
                </a:solidFill>
                <a:latin typeface="Kodchasan"/>
                <a:ea typeface="Kodchasan"/>
                <a:cs typeface="Kodchasan"/>
                <a:sym typeface="Kodchasan"/>
              </a:rPr>
              <a:t> and infographics &amp; images by </a:t>
            </a:r>
            <a:r>
              <a:rPr lang="en" sz="1467" b="1">
                <a:solidFill>
                  <a:schemeClr val="dk2"/>
                </a:solidFill>
                <a:uFill>
                  <a:noFill/>
                </a:uFill>
                <a:latin typeface="Kodchasan"/>
                <a:ea typeface="Kodchasan"/>
                <a:cs typeface="Kodchasan"/>
                <a:sym typeface="Kodchasan"/>
                <a:hlinkClick r:id="rId4"/>
              </a:rPr>
              <a:t>Freepik</a:t>
            </a:r>
            <a:endParaRPr sz="1467" b="1">
              <a:solidFill>
                <a:schemeClr val="dk2"/>
              </a:solidFill>
              <a:latin typeface="Kodchasan"/>
              <a:ea typeface="Kodchasan"/>
              <a:cs typeface="Kodchasan"/>
              <a:sym typeface="Kodchasan"/>
            </a:endParaRPr>
          </a:p>
        </p:txBody>
      </p:sp>
      <p:grpSp>
        <p:nvGrpSpPr>
          <p:cNvPr id="50" name="Google Shape;1357;p27"/>
          <p:cNvGrpSpPr>
            <a:grpSpLocks/>
          </p:cNvGrpSpPr>
          <p:nvPr/>
        </p:nvGrpSpPr>
        <p:grpSpPr bwMode="auto">
          <a:xfrm>
            <a:off x="571500" y="3840163"/>
            <a:ext cx="11469688" cy="1408112"/>
            <a:chOff x="428125" y="2880088"/>
            <a:chExt cx="8602313" cy="1056188"/>
          </a:xfrm>
        </p:grpSpPr>
        <p:sp>
          <p:nvSpPr>
            <p:cNvPr id="51" name="Google Shape;1358;p27"/>
            <p:cNvSpPr/>
            <p:nvPr/>
          </p:nvSpPr>
          <p:spPr>
            <a:xfrm>
              <a:off x="8679201" y="3278986"/>
              <a:ext cx="351237" cy="321500"/>
            </a:xfrm>
            <a:custGeom>
              <a:avLst/>
              <a:gdLst/>
              <a:ahLst/>
              <a:cxnLst/>
              <a:rect l="l" t="t" r="r" b="b"/>
              <a:pathLst>
                <a:path w="14046" h="12865" extrusionOk="0">
                  <a:moveTo>
                    <a:pt x="6931" y="1463"/>
                  </a:moveTo>
                  <a:lnTo>
                    <a:pt x="7537" y="4175"/>
                  </a:lnTo>
                  <a:lnTo>
                    <a:pt x="5751" y="3952"/>
                  </a:lnTo>
                  <a:lnTo>
                    <a:pt x="6931" y="1463"/>
                  </a:lnTo>
                  <a:close/>
                  <a:moveTo>
                    <a:pt x="1391" y="3890"/>
                  </a:moveTo>
                  <a:lnTo>
                    <a:pt x="5034" y="4346"/>
                  </a:lnTo>
                  <a:lnTo>
                    <a:pt x="4053" y="6413"/>
                  </a:lnTo>
                  <a:lnTo>
                    <a:pt x="1391" y="3890"/>
                  </a:lnTo>
                  <a:close/>
                  <a:moveTo>
                    <a:pt x="8154" y="4735"/>
                  </a:moveTo>
                  <a:lnTo>
                    <a:pt x="12615" y="5293"/>
                  </a:lnTo>
                  <a:lnTo>
                    <a:pt x="8793" y="7598"/>
                  </a:lnTo>
                  <a:lnTo>
                    <a:pt x="8154" y="4735"/>
                  </a:lnTo>
                  <a:close/>
                  <a:moveTo>
                    <a:pt x="5536" y="4409"/>
                  </a:moveTo>
                  <a:lnTo>
                    <a:pt x="7648" y="4673"/>
                  </a:lnTo>
                  <a:lnTo>
                    <a:pt x="8361" y="7860"/>
                  </a:lnTo>
                  <a:lnTo>
                    <a:pt x="6661" y="8885"/>
                  </a:lnTo>
                  <a:lnTo>
                    <a:pt x="4420" y="6761"/>
                  </a:lnTo>
                  <a:lnTo>
                    <a:pt x="5536" y="4409"/>
                  </a:lnTo>
                  <a:close/>
                  <a:moveTo>
                    <a:pt x="8472" y="8353"/>
                  </a:moveTo>
                  <a:lnTo>
                    <a:pt x="9108" y="11205"/>
                  </a:lnTo>
                  <a:lnTo>
                    <a:pt x="7022" y="9226"/>
                  </a:lnTo>
                  <a:lnTo>
                    <a:pt x="8472" y="8353"/>
                  </a:lnTo>
                  <a:close/>
                  <a:moveTo>
                    <a:pt x="4203" y="7215"/>
                  </a:moveTo>
                  <a:lnTo>
                    <a:pt x="6235" y="9141"/>
                  </a:lnTo>
                  <a:lnTo>
                    <a:pt x="2108" y="11630"/>
                  </a:lnTo>
                  <a:lnTo>
                    <a:pt x="2108" y="11630"/>
                  </a:lnTo>
                  <a:lnTo>
                    <a:pt x="4203" y="7215"/>
                  </a:lnTo>
                  <a:close/>
                  <a:moveTo>
                    <a:pt x="7095" y="1"/>
                  </a:moveTo>
                  <a:lnTo>
                    <a:pt x="5250" y="3890"/>
                  </a:lnTo>
                  <a:lnTo>
                    <a:pt x="0" y="3233"/>
                  </a:lnTo>
                  <a:lnTo>
                    <a:pt x="3837" y="6870"/>
                  </a:lnTo>
                  <a:lnTo>
                    <a:pt x="995" y="12864"/>
                  </a:lnTo>
                  <a:lnTo>
                    <a:pt x="6595" y="9485"/>
                  </a:lnTo>
                  <a:lnTo>
                    <a:pt x="9918" y="12634"/>
                  </a:lnTo>
                  <a:lnTo>
                    <a:pt x="8903" y="8092"/>
                  </a:lnTo>
                  <a:lnTo>
                    <a:pt x="14045" y="4990"/>
                  </a:lnTo>
                  <a:lnTo>
                    <a:pt x="8042" y="4240"/>
                  </a:lnTo>
                  <a:lnTo>
                    <a:pt x="7095" y="1"/>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1359;p27"/>
            <p:cNvSpPr/>
            <p:nvPr/>
          </p:nvSpPr>
          <p:spPr>
            <a:xfrm>
              <a:off x="428125" y="2880088"/>
              <a:ext cx="285752" cy="327454"/>
            </a:xfrm>
            <a:custGeom>
              <a:avLst/>
              <a:gdLst/>
              <a:ahLst/>
              <a:cxnLst/>
              <a:rect l="l" t="t" r="r" b="b"/>
              <a:pathLst>
                <a:path w="11415" h="13094" extrusionOk="0">
                  <a:moveTo>
                    <a:pt x="7243" y="1374"/>
                  </a:moveTo>
                  <a:lnTo>
                    <a:pt x="7157" y="4977"/>
                  </a:lnTo>
                  <a:lnTo>
                    <a:pt x="4928" y="4172"/>
                  </a:lnTo>
                  <a:lnTo>
                    <a:pt x="7243" y="1374"/>
                  </a:lnTo>
                  <a:close/>
                  <a:moveTo>
                    <a:pt x="2071" y="3651"/>
                  </a:moveTo>
                  <a:lnTo>
                    <a:pt x="4123" y="4392"/>
                  </a:lnTo>
                  <a:lnTo>
                    <a:pt x="3223" y="5481"/>
                  </a:lnTo>
                  <a:lnTo>
                    <a:pt x="2071" y="3651"/>
                  </a:lnTo>
                  <a:close/>
                  <a:moveTo>
                    <a:pt x="7620" y="5655"/>
                  </a:moveTo>
                  <a:lnTo>
                    <a:pt x="9774" y="6433"/>
                  </a:lnTo>
                  <a:lnTo>
                    <a:pt x="7588" y="6979"/>
                  </a:lnTo>
                  <a:lnTo>
                    <a:pt x="7620" y="5655"/>
                  </a:lnTo>
                  <a:close/>
                  <a:moveTo>
                    <a:pt x="4602" y="4565"/>
                  </a:moveTo>
                  <a:lnTo>
                    <a:pt x="7143" y="5483"/>
                  </a:lnTo>
                  <a:lnTo>
                    <a:pt x="7105" y="7103"/>
                  </a:lnTo>
                  <a:lnTo>
                    <a:pt x="4631" y="7722"/>
                  </a:lnTo>
                  <a:lnTo>
                    <a:pt x="3490" y="5909"/>
                  </a:lnTo>
                  <a:lnTo>
                    <a:pt x="4602" y="4565"/>
                  </a:lnTo>
                  <a:close/>
                  <a:moveTo>
                    <a:pt x="3168" y="6297"/>
                  </a:moveTo>
                  <a:lnTo>
                    <a:pt x="4142" y="7846"/>
                  </a:lnTo>
                  <a:lnTo>
                    <a:pt x="1300" y="8557"/>
                  </a:lnTo>
                  <a:lnTo>
                    <a:pt x="3168" y="6297"/>
                  </a:lnTo>
                  <a:close/>
                  <a:moveTo>
                    <a:pt x="7092" y="7598"/>
                  </a:moveTo>
                  <a:lnTo>
                    <a:pt x="7001" y="11490"/>
                  </a:lnTo>
                  <a:lnTo>
                    <a:pt x="4899" y="8149"/>
                  </a:lnTo>
                  <a:lnTo>
                    <a:pt x="7092" y="7598"/>
                  </a:lnTo>
                  <a:close/>
                  <a:moveTo>
                    <a:pt x="7755" y="1"/>
                  </a:moveTo>
                  <a:lnTo>
                    <a:pt x="4449" y="3998"/>
                  </a:lnTo>
                  <a:lnTo>
                    <a:pt x="926" y="2726"/>
                  </a:lnTo>
                  <a:lnTo>
                    <a:pt x="2902" y="5869"/>
                  </a:lnTo>
                  <a:lnTo>
                    <a:pt x="1" y="9377"/>
                  </a:lnTo>
                  <a:lnTo>
                    <a:pt x="4410" y="8271"/>
                  </a:lnTo>
                  <a:lnTo>
                    <a:pt x="7442" y="13093"/>
                  </a:lnTo>
                  <a:lnTo>
                    <a:pt x="7577" y="7476"/>
                  </a:lnTo>
                  <a:lnTo>
                    <a:pt x="11415" y="6515"/>
                  </a:lnTo>
                  <a:lnTo>
                    <a:pt x="7632" y="5149"/>
                  </a:lnTo>
                  <a:lnTo>
                    <a:pt x="7755" y="1"/>
                  </a:ln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3" name="Google Shape;1360;p27"/>
            <p:cNvSpPr/>
            <p:nvPr/>
          </p:nvSpPr>
          <p:spPr>
            <a:xfrm>
              <a:off x="8511323" y="3711226"/>
              <a:ext cx="219076" cy="225050"/>
            </a:xfrm>
            <a:custGeom>
              <a:avLst/>
              <a:gdLst/>
              <a:ahLst/>
              <a:cxnLst/>
              <a:rect l="l" t="t" r="r" b="b"/>
              <a:pathLst>
                <a:path w="8730" h="8998" extrusionOk="0">
                  <a:moveTo>
                    <a:pt x="3157" y="1317"/>
                  </a:moveTo>
                  <a:lnTo>
                    <a:pt x="4101" y="2135"/>
                  </a:lnTo>
                  <a:lnTo>
                    <a:pt x="3397" y="2531"/>
                  </a:lnTo>
                  <a:lnTo>
                    <a:pt x="3157" y="1317"/>
                  </a:lnTo>
                  <a:close/>
                  <a:moveTo>
                    <a:pt x="6916" y="1098"/>
                  </a:moveTo>
                  <a:lnTo>
                    <a:pt x="6054" y="3191"/>
                  </a:lnTo>
                  <a:lnTo>
                    <a:pt x="4929" y="2216"/>
                  </a:lnTo>
                  <a:lnTo>
                    <a:pt x="6916" y="1098"/>
                  </a:lnTo>
                  <a:close/>
                  <a:moveTo>
                    <a:pt x="3054" y="3276"/>
                  </a:moveTo>
                  <a:lnTo>
                    <a:pt x="3268" y="4360"/>
                  </a:lnTo>
                  <a:lnTo>
                    <a:pt x="3268" y="4360"/>
                  </a:lnTo>
                  <a:lnTo>
                    <a:pt x="1509" y="4145"/>
                  </a:lnTo>
                  <a:lnTo>
                    <a:pt x="3054" y="3276"/>
                  </a:lnTo>
                  <a:close/>
                  <a:moveTo>
                    <a:pt x="4487" y="2466"/>
                  </a:moveTo>
                  <a:lnTo>
                    <a:pt x="5862" y="3657"/>
                  </a:lnTo>
                  <a:lnTo>
                    <a:pt x="5465" y="4626"/>
                  </a:lnTo>
                  <a:lnTo>
                    <a:pt x="3770" y="4419"/>
                  </a:lnTo>
                  <a:lnTo>
                    <a:pt x="3494" y="3025"/>
                  </a:lnTo>
                  <a:lnTo>
                    <a:pt x="4487" y="2466"/>
                  </a:lnTo>
                  <a:close/>
                  <a:moveTo>
                    <a:pt x="6244" y="3987"/>
                  </a:moveTo>
                  <a:lnTo>
                    <a:pt x="7229" y="4839"/>
                  </a:lnTo>
                  <a:lnTo>
                    <a:pt x="5957" y="4685"/>
                  </a:lnTo>
                  <a:lnTo>
                    <a:pt x="6244" y="3987"/>
                  </a:lnTo>
                  <a:close/>
                  <a:moveTo>
                    <a:pt x="3867" y="4914"/>
                  </a:moveTo>
                  <a:lnTo>
                    <a:pt x="5274" y="5085"/>
                  </a:lnTo>
                  <a:lnTo>
                    <a:pt x="4346" y="7343"/>
                  </a:lnTo>
                  <a:lnTo>
                    <a:pt x="3867" y="4914"/>
                  </a:lnTo>
                  <a:close/>
                  <a:moveTo>
                    <a:pt x="7884" y="1"/>
                  </a:moveTo>
                  <a:lnTo>
                    <a:pt x="4544" y="1883"/>
                  </a:lnTo>
                  <a:lnTo>
                    <a:pt x="2417" y="43"/>
                  </a:lnTo>
                  <a:lnTo>
                    <a:pt x="2957" y="2779"/>
                  </a:lnTo>
                  <a:lnTo>
                    <a:pt x="1" y="4444"/>
                  </a:lnTo>
                  <a:lnTo>
                    <a:pt x="3366" y="4853"/>
                  </a:lnTo>
                  <a:lnTo>
                    <a:pt x="4183" y="8997"/>
                  </a:lnTo>
                  <a:lnTo>
                    <a:pt x="5766" y="5144"/>
                  </a:lnTo>
                  <a:lnTo>
                    <a:pt x="8729" y="5503"/>
                  </a:lnTo>
                  <a:lnTo>
                    <a:pt x="6436" y="3519"/>
                  </a:lnTo>
                  <a:lnTo>
                    <a:pt x="7884" y="1"/>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54" name="Google Shape;1361;p27"/>
            <p:cNvGrpSpPr>
              <a:grpSpLocks/>
            </p:cNvGrpSpPr>
            <p:nvPr/>
          </p:nvGrpSpPr>
          <p:grpSpPr bwMode="auto">
            <a:xfrm>
              <a:off x="428125" y="3355194"/>
              <a:ext cx="395290" cy="432240"/>
              <a:chOff x="4163475" y="4829269"/>
              <a:chExt cx="395290" cy="432240"/>
            </a:xfrm>
          </p:grpSpPr>
          <p:sp>
            <p:nvSpPr>
              <p:cNvPr id="59" name="Google Shape;1362;p27"/>
              <p:cNvSpPr/>
              <p:nvPr/>
            </p:nvSpPr>
            <p:spPr>
              <a:xfrm>
                <a:off x="4183716" y="4829269"/>
                <a:ext cx="375049" cy="385801"/>
              </a:xfrm>
              <a:custGeom>
                <a:avLst/>
                <a:gdLst/>
                <a:ahLst/>
                <a:cxnLst/>
                <a:rect l="l" t="t" r="r" b="b"/>
                <a:pathLst>
                  <a:path w="15001" h="15426" extrusionOk="0">
                    <a:moveTo>
                      <a:pt x="12719" y="0"/>
                    </a:moveTo>
                    <a:cubicBezTo>
                      <a:pt x="12521" y="0"/>
                      <a:pt x="12308" y="23"/>
                      <a:pt x="12082" y="70"/>
                    </a:cubicBezTo>
                    <a:cubicBezTo>
                      <a:pt x="10346" y="431"/>
                      <a:pt x="9404" y="3510"/>
                      <a:pt x="8620" y="3510"/>
                    </a:cubicBezTo>
                    <a:cubicBezTo>
                      <a:pt x="8532" y="3510"/>
                      <a:pt x="8445" y="3471"/>
                      <a:pt x="8360" y="3385"/>
                    </a:cubicBezTo>
                    <a:cubicBezTo>
                      <a:pt x="7560" y="2581"/>
                      <a:pt x="8484" y="93"/>
                      <a:pt x="6608" y="93"/>
                    </a:cubicBezTo>
                    <a:cubicBezTo>
                      <a:pt x="6504" y="93"/>
                      <a:pt x="6392" y="100"/>
                      <a:pt x="6270" y="116"/>
                    </a:cubicBezTo>
                    <a:cubicBezTo>
                      <a:pt x="3900" y="427"/>
                      <a:pt x="4946" y="6124"/>
                      <a:pt x="4091" y="6334"/>
                    </a:cubicBezTo>
                    <a:cubicBezTo>
                      <a:pt x="4055" y="6342"/>
                      <a:pt x="4020" y="6347"/>
                      <a:pt x="3984" y="6347"/>
                    </a:cubicBezTo>
                    <a:cubicBezTo>
                      <a:pt x="3174" y="6347"/>
                      <a:pt x="2338" y="4172"/>
                      <a:pt x="1581" y="4172"/>
                    </a:cubicBezTo>
                    <a:cubicBezTo>
                      <a:pt x="1569" y="4172"/>
                      <a:pt x="1557" y="4172"/>
                      <a:pt x="1545" y="4173"/>
                    </a:cubicBezTo>
                    <a:cubicBezTo>
                      <a:pt x="743" y="4248"/>
                      <a:pt x="1" y="4746"/>
                      <a:pt x="159" y="8082"/>
                    </a:cubicBezTo>
                    <a:cubicBezTo>
                      <a:pt x="317" y="11416"/>
                      <a:pt x="1790" y="14292"/>
                      <a:pt x="1790" y="14292"/>
                    </a:cubicBezTo>
                    <a:cubicBezTo>
                      <a:pt x="2339" y="14922"/>
                      <a:pt x="4624" y="15425"/>
                      <a:pt x="6708" y="15425"/>
                    </a:cubicBezTo>
                    <a:cubicBezTo>
                      <a:pt x="8668" y="15425"/>
                      <a:pt x="10450" y="14980"/>
                      <a:pt x="10440" y="13774"/>
                    </a:cubicBezTo>
                    <a:cubicBezTo>
                      <a:pt x="10418" y="11287"/>
                      <a:pt x="7558" y="13177"/>
                      <a:pt x="7717" y="11319"/>
                    </a:cubicBezTo>
                    <a:cubicBezTo>
                      <a:pt x="7877" y="9462"/>
                      <a:pt x="14239" y="11346"/>
                      <a:pt x="14650" y="8698"/>
                    </a:cubicBezTo>
                    <a:cubicBezTo>
                      <a:pt x="15000" y="6437"/>
                      <a:pt x="12894" y="6935"/>
                      <a:pt x="11837" y="6542"/>
                    </a:cubicBezTo>
                    <a:cubicBezTo>
                      <a:pt x="10779" y="6151"/>
                      <a:pt x="13318" y="4458"/>
                      <a:pt x="14127" y="2736"/>
                    </a:cubicBezTo>
                    <a:cubicBezTo>
                      <a:pt x="14841" y="1219"/>
                      <a:pt x="14182" y="0"/>
                      <a:pt x="12719"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0" name="Google Shape;1363;p27"/>
              <p:cNvSpPr/>
              <p:nvPr/>
            </p:nvSpPr>
            <p:spPr>
              <a:xfrm>
                <a:off x="4163475" y="4995973"/>
                <a:ext cx="228601" cy="265536"/>
              </a:xfrm>
              <a:custGeom>
                <a:avLst/>
                <a:gdLst/>
                <a:ahLst/>
                <a:cxnLst/>
                <a:rect l="l" t="t" r="r" b="b"/>
                <a:pathLst>
                  <a:path w="9132" h="10620" extrusionOk="0">
                    <a:moveTo>
                      <a:pt x="8882" y="0"/>
                    </a:moveTo>
                    <a:cubicBezTo>
                      <a:pt x="8841" y="0"/>
                      <a:pt x="8799" y="18"/>
                      <a:pt x="8764" y="60"/>
                    </a:cubicBezTo>
                    <a:cubicBezTo>
                      <a:pt x="6241" y="3051"/>
                      <a:pt x="3716" y="6038"/>
                      <a:pt x="1193" y="9027"/>
                    </a:cubicBezTo>
                    <a:cubicBezTo>
                      <a:pt x="833" y="9454"/>
                      <a:pt x="473" y="9880"/>
                      <a:pt x="115" y="10306"/>
                    </a:cubicBezTo>
                    <a:cubicBezTo>
                      <a:pt x="1" y="10440"/>
                      <a:pt x="120" y="10620"/>
                      <a:pt x="249" y="10620"/>
                    </a:cubicBezTo>
                    <a:cubicBezTo>
                      <a:pt x="290" y="10620"/>
                      <a:pt x="331" y="10602"/>
                      <a:pt x="367" y="10560"/>
                    </a:cubicBezTo>
                    <a:cubicBezTo>
                      <a:pt x="2891" y="7570"/>
                      <a:pt x="5414" y="4582"/>
                      <a:pt x="7938" y="1592"/>
                    </a:cubicBezTo>
                    <a:cubicBezTo>
                      <a:pt x="8298" y="1166"/>
                      <a:pt x="8659" y="739"/>
                      <a:pt x="9018" y="314"/>
                    </a:cubicBezTo>
                    <a:cubicBezTo>
                      <a:pt x="9131" y="180"/>
                      <a:pt x="9012" y="0"/>
                      <a:pt x="8882" y="0"/>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5" name="Google Shape;1364;p27"/>
            <p:cNvGrpSpPr>
              <a:grpSpLocks/>
            </p:cNvGrpSpPr>
            <p:nvPr/>
          </p:nvGrpSpPr>
          <p:grpSpPr bwMode="auto">
            <a:xfrm>
              <a:off x="3745224" y="2883660"/>
              <a:ext cx="328614" cy="320310"/>
              <a:chOff x="3599749" y="3475060"/>
              <a:chExt cx="328614" cy="320310"/>
            </a:xfrm>
          </p:grpSpPr>
          <p:sp>
            <p:nvSpPr>
              <p:cNvPr id="56" name="Google Shape;1365;p27"/>
              <p:cNvSpPr/>
              <p:nvPr/>
            </p:nvSpPr>
            <p:spPr>
              <a:xfrm>
                <a:off x="3605703" y="3506019"/>
                <a:ext cx="319089" cy="283397"/>
              </a:xfrm>
              <a:custGeom>
                <a:avLst/>
                <a:gdLst/>
                <a:ahLst/>
                <a:cxnLst/>
                <a:rect l="l" t="t" r="r" b="b"/>
                <a:pathLst>
                  <a:path w="12727" h="11317" extrusionOk="0">
                    <a:moveTo>
                      <a:pt x="6601" y="1"/>
                    </a:moveTo>
                    <a:cubicBezTo>
                      <a:pt x="4141" y="1"/>
                      <a:pt x="2004" y="902"/>
                      <a:pt x="2004" y="902"/>
                    </a:cubicBezTo>
                    <a:cubicBezTo>
                      <a:pt x="1006" y="1651"/>
                      <a:pt x="1" y="7443"/>
                      <a:pt x="1910" y="7566"/>
                    </a:cubicBezTo>
                    <a:cubicBezTo>
                      <a:pt x="1961" y="7570"/>
                      <a:pt x="2009" y="7571"/>
                      <a:pt x="2055" y="7571"/>
                    </a:cubicBezTo>
                    <a:cubicBezTo>
                      <a:pt x="3672" y="7571"/>
                      <a:pt x="2679" y="5600"/>
                      <a:pt x="3765" y="5600"/>
                    </a:cubicBezTo>
                    <a:cubicBezTo>
                      <a:pt x="3821" y="5600"/>
                      <a:pt x="3881" y="5605"/>
                      <a:pt x="3948" y="5616"/>
                    </a:cubicBezTo>
                    <a:cubicBezTo>
                      <a:pt x="5364" y="5845"/>
                      <a:pt x="3558" y="10619"/>
                      <a:pt x="5565" y="11085"/>
                    </a:cubicBezTo>
                    <a:cubicBezTo>
                      <a:pt x="5746" y="11127"/>
                      <a:pt x="5904" y="11146"/>
                      <a:pt x="6044" y="11146"/>
                    </a:cubicBezTo>
                    <a:cubicBezTo>
                      <a:pt x="7231" y="11146"/>
                      <a:pt x="7056" y="9755"/>
                      <a:pt x="7379" y="9049"/>
                    </a:cubicBezTo>
                    <a:cubicBezTo>
                      <a:pt x="7436" y="8925"/>
                      <a:pt x="7512" y="8871"/>
                      <a:pt x="7606" y="8871"/>
                    </a:cubicBezTo>
                    <a:cubicBezTo>
                      <a:pt x="8106" y="8871"/>
                      <a:pt x="9095" y="10418"/>
                      <a:pt x="10169" y="11024"/>
                    </a:cubicBezTo>
                    <a:cubicBezTo>
                      <a:pt x="10521" y="11223"/>
                      <a:pt x="10859" y="11317"/>
                      <a:pt x="11159" y="11317"/>
                    </a:cubicBezTo>
                    <a:cubicBezTo>
                      <a:pt x="11943" y="11317"/>
                      <a:pt x="12471" y="10675"/>
                      <a:pt x="12330" y="9607"/>
                    </a:cubicBezTo>
                    <a:cubicBezTo>
                      <a:pt x="12132" y="8103"/>
                      <a:pt x="9299" y="7161"/>
                      <a:pt x="9999" y="6562"/>
                    </a:cubicBezTo>
                    <a:cubicBezTo>
                      <a:pt x="10699" y="5964"/>
                      <a:pt x="12727" y="6943"/>
                      <a:pt x="12625" y="5145"/>
                    </a:cubicBezTo>
                    <a:cubicBezTo>
                      <a:pt x="12521" y="3308"/>
                      <a:pt x="8091" y="3787"/>
                      <a:pt x="7978" y="3119"/>
                    </a:cubicBezTo>
                    <a:cubicBezTo>
                      <a:pt x="7866" y="2452"/>
                      <a:pt x="9793" y="1907"/>
                      <a:pt x="9782" y="1289"/>
                    </a:cubicBezTo>
                    <a:cubicBezTo>
                      <a:pt x="9768" y="670"/>
                      <a:pt x="9428" y="73"/>
                      <a:pt x="6861" y="4"/>
                    </a:cubicBezTo>
                    <a:cubicBezTo>
                      <a:pt x="6774" y="2"/>
                      <a:pt x="6687" y="1"/>
                      <a:pt x="6601" y="1"/>
                    </a:cubicBez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7" name="Google Shape;1366;p27"/>
              <p:cNvSpPr/>
              <p:nvPr/>
            </p:nvSpPr>
            <p:spPr>
              <a:xfrm>
                <a:off x="3611655" y="3500066"/>
                <a:ext cx="316708" cy="295304"/>
              </a:xfrm>
              <a:custGeom>
                <a:avLst/>
                <a:gdLst/>
                <a:ahLst/>
                <a:cxnLst/>
                <a:rect l="l" t="t" r="r" b="b"/>
                <a:pathLst>
                  <a:path w="12658" h="11799" extrusionOk="0">
                    <a:moveTo>
                      <a:pt x="6352" y="481"/>
                    </a:moveTo>
                    <a:cubicBezTo>
                      <a:pt x="6442" y="481"/>
                      <a:pt x="6532" y="482"/>
                      <a:pt x="6622" y="484"/>
                    </a:cubicBezTo>
                    <a:cubicBezTo>
                      <a:pt x="9291" y="554"/>
                      <a:pt x="9303" y="1191"/>
                      <a:pt x="9309" y="1533"/>
                    </a:cubicBezTo>
                    <a:cubicBezTo>
                      <a:pt x="9313" y="1694"/>
                      <a:pt x="8846" y="1989"/>
                      <a:pt x="8539" y="2185"/>
                    </a:cubicBezTo>
                    <a:cubicBezTo>
                      <a:pt x="7992" y="2534"/>
                      <a:pt x="7426" y="2892"/>
                      <a:pt x="7511" y="3398"/>
                    </a:cubicBezTo>
                    <a:cubicBezTo>
                      <a:pt x="7581" y="3821"/>
                      <a:pt x="8192" y="3906"/>
                      <a:pt x="9201" y="4046"/>
                    </a:cubicBezTo>
                    <a:cubicBezTo>
                      <a:pt x="10424" y="4213"/>
                      <a:pt x="12099" y="4445"/>
                      <a:pt x="12153" y="5398"/>
                    </a:cubicBezTo>
                    <a:cubicBezTo>
                      <a:pt x="12171" y="5715"/>
                      <a:pt x="12118" y="5935"/>
                      <a:pt x="11990" y="6074"/>
                    </a:cubicBezTo>
                    <a:cubicBezTo>
                      <a:pt x="11777" y="6306"/>
                      <a:pt x="11322" y="6315"/>
                      <a:pt x="10881" y="6325"/>
                    </a:cubicBezTo>
                    <a:cubicBezTo>
                      <a:pt x="10414" y="6335"/>
                      <a:pt x="9929" y="6346"/>
                      <a:pt x="9611" y="6618"/>
                    </a:cubicBezTo>
                    <a:cubicBezTo>
                      <a:pt x="9445" y="6761"/>
                      <a:pt x="9413" y="6916"/>
                      <a:pt x="9416" y="7023"/>
                    </a:cubicBezTo>
                    <a:cubicBezTo>
                      <a:pt x="9425" y="7385"/>
                      <a:pt x="9820" y="7689"/>
                      <a:pt x="10365" y="8109"/>
                    </a:cubicBezTo>
                    <a:cubicBezTo>
                      <a:pt x="10991" y="8590"/>
                      <a:pt x="11770" y="9191"/>
                      <a:pt x="11860" y="9876"/>
                    </a:cubicBezTo>
                    <a:cubicBezTo>
                      <a:pt x="11938" y="10469"/>
                      <a:pt x="11791" y="10938"/>
                      <a:pt x="11455" y="11165"/>
                    </a:cubicBezTo>
                    <a:cubicBezTo>
                      <a:pt x="11305" y="11266"/>
                      <a:pt x="11125" y="11317"/>
                      <a:pt x="10925" y="11317"/>
                    </a:cubicBezTo>
                    <a:cubicBezTo>
                      <a:pt x="10661" y="11317"/>
                      <a:pt x="10362" y="11229"/>
                      <a:pt x="10054" y="11055"/>
                    </a:cubicBezTo>
                    <a:cubicBezTo>
                      <a:pt x="9550" y="10772"/>
                      <a:pt x="9054" y="10254"/>
                      <a:pt x="8618" y="9800"/>
                    </a:cubicBezTo>
                    <a:cubicBezTo>
                      <a:pt x="8106" y="9266"/>
                      <a:pt x="7725" y="8871"/>
                      <a:pt x="7372" y="8871"/>
                    </a:cubicBezTo>
                    <a:cubicBezTo>
                      <a:pt x="7345" y="8871"/>
                      <a:pt x="7320" y="8874"/>
                      <a:pt x="7294" y="8880"/>
                    </a:cubicBezTo>
                    <a:cubicBezTo>
                      <a:pt x="7183" y="8898"/>
                      <a:pt x="7028" y="8967"/>
                      <a:pt x="6927" y="9192"/>
                    </a:cubicBezTo>
                    <a:cubicBezTo>
                      <a:pt x="6825" y="9413"/>
                      <a:pt x="6772" y="9674"/>
                      <a:pt x="6716" y="9952"/>
                    </a:cubicBezTo>
                    <a:cubicBezTo>
                      <a:pt x="6624" y="10393"/>
                      <a:pt x="6530" y="10852"/>
                      <a:pt x="6236" y="11041"/>
                    </a:cubicBezTo>
                    <a:cubicBezTo>
                      <a:pt x="6124" y="11112"/>
                      <a:pt x="5983" y="11147"/>
                      <a:pt x="5810" y="11147"/>
                    </a:cubicBezTo>
                    <a:cubicBezTo>
                      <a:pt x="5685" y="11147"/>
                      <a:pt x="5544" y="11129"/>
                      <a:pt x="5385" y="11092"/>
                    </a:cubicBezTo>
                    <a:cubicBezTo>
                      <a:pt x="4484" y="10883"/>
                      <a:pt x="4519" y="9445"/>
                      <a:pt x="4549" y="8174"/>
                    </a:cubicBezTo>
                    <a:cubicBezTo>
                      <a:pt x="4578" y="6932"/>
                      <a:pt x="4606" y="5759"/>
                      <a:pt x="3754" y="5622"/>
                    </a:cubicBezTo>
                    <a:cubicBezTo>
                      <a:pt x="3674" y="5610"/>
                      <a:pt x="3600" y="5604"/>
                      <a:pt x="3532" y="5604"/>
                    </a:cubicBezTo>
                    <a:cubicBezTo>
                      <a:pt x="2843" y="5604"/>
                      <a:pt x="2736" y="6220"/>
                      <a:pt x="2664" y="6643"/>
                    </a:cubicBezTo>
                    <a:cubicBezTo>
                      <a:pt x="2574" y="7175"/>
                      <a:pt x="2508" y="7575"/>
                      <a:pt x="1837" y="7575"/>
                    </a:cubicBezTo>
                    <a:cubicBezTo>
                      <a:pt x="1792" y="7575"/>
                      <a:pt x="1744" y="7573"/>
                      <a:pt x="1693" y="7569"/>
                    </a:cubicBezTo>
                    <a:cubicBezTo>
                      <a:pt x="1573" y="7560"/>
                      <a:pt x="1210" y="7536"/>
                      <a:pt x="991" y="6801"/>
                    </a:cubicBezTo>
                    <a:cubicBezTo>
                      <a:pt x="510" y="5183"/>
                      <a:pt x="1260" y="1887"/>
                      <a:pt x="1894" y="1351"/>
                    </a:cubicBezTo>
                    <a:cubicBezTo>
                      <a:pt x="2156" y="1246"/>
                      <a:pt x="4130" y="481"/>
                      <a:pt x="6352" y="481"/>
                    </a:cubicBezTo>
                    <a:close/>
                    <a:moveTo>
                      <a:pt x="6346" y="0"/>
                    </a:moveTo>
                    <a:cubicBezTo>
                      <a:pt x="3876" y="0"/>
                      <a:pt x="1768" y="881"/>
                      <a:pt x="1677" y="920"/>
                    </a:cubicBezTo>
                    <a:lnTo>
                      <a:pt x="1626" y="950"/>
                    </a:lnTo>
                    <a:cubicBezTo>
                      <a:pt x="776" y="1588"/>
                      <a:pt x="0" y="5155"/>
                      <a:pt x="530" y="6937"/>
                    </a:cubicBezTo>
                    <a:cubicBezTo>
                      <a:pt x="790" y="7810"/>
                      <a:pt x="1288" y="8022"/>
                      <a:pt x="1660" y="8046"/>
                    </a:cubicBezTo>
                    <a:cubicBezTo>
                      <a:pt x="1717" y="8050"/>
                      <a:pt x="1772" y="8051"/>
                      <a:pt x="1825" y="8051"/>
                    </a:cubicBezTo>
                    <a:cubicBezTo>
                      <a:pt x="2910" y="8051"/>
                      <a:pt x="3046" y="7255"/>
                      <a:pt x="3136" y="6720"/>
                    </a:cubicBezTo>
                    <a:cubicBezTo>
                      <a:pt x="3217" y="6236"/>
                      <a:pt x="3270" y="6079"/>
                      <a:pt x="3521" y="6079"/>
                    </a:cubicBezTo>
                    <a:cubicBezTo>
                      <a:pt x="3565" y="6079"/>
                      <a:pt x="3617" y="6084"/>
                      <a:pt x="3676" y="6093"/>
                    </a:cubicBezTo>
                    <a:cubicBezTo>
                      <a:pt x="4116" y="6164"/>
                      <a:pt x="4091" y="7180"/>
                      <a:pt x="4069" y="8162"/>
                    </a:cubicBezTo>
                    <a:cubicBezTo>
                      <a:pt x="4035" y="9614"/>
                      <a:pt x="3995" y="11259"/>
                      <a:pt x="5277" y="11557"/>
                    </a:cubicBezTo>
                    <a:cubicBezTo>
                      <a:pt x="5471" y="11602"/>
                      <a:pt x="5648" y="11625"/>
                      <a:pt x="5810" y="11625"/>
                    </a:cubicBezTo>
                    <a:cubicBezTo>
                      <a:pt x="6077" y="11625"/>
                      <a:pt x="6303" y="11564"/>
                      <a:pt x="6493" y="11442"/>
                    </a:cubicBezTo>
                    <a:cubicBezTo>
                      <a:pt x="6958" y="11144"/>
                      <a:pt x="7078" y="10559"/>
                      <a:pt x="7184" y="10044"/>
                    </a:cubicBezTo>
                    <a:cubicBezTo>
                      <a:pt x="7235" y="9796"/>
                      <a:pt x="7282" y="9560"/>
                      <a:pt x="7362" y="9388"/>
                    </a:cubicBezTo>
                    <a:cubicBezTo>
                      <a:pt x="7372" y="9367"/>
                      <a:pt x="7378" y="9356"/>
                      <a:pt x="7380" y="9350"/>
                    </a:cubicBezTo>
                    <a:cubicBezTo>
                      <a:pt x="7537" y="9368"/>
                      <a:pt x="7977" y="9828"/>
                      <a:pt x="8271" y="10132"/>
                    </a:cubicBezTo>
                    <a:cubicBezTo>
                      <a:pt x="8731" y="10612"/>
                      <a:pt x="9252" y="11154"/>
                      <a:pt x="9816" y="11473"/>
                    </a:cubicBezTo>
                    <a:cubicBezTo>
                      <a:pt x="10200" y="11688"/>
                      <a:pt x="10579" y="11798"/>
                      <a:pt x="10926" y="11798"/>
                    </a:cubicBezTo>
                    <a:cubicBezTo>
                      <a:pt x="11220" y="11798"/>
                      <a:pt x="11491" y="11720"/>
                      <a:pt x="11725" y="11564"/>
                    </a:cubicBezTo>
                    <a:cubicBezTo>
                      <a:pt x="12216" y="11231"/>
                      <a:pt x="12438" y="10595"/>
                      <a:pt x="12336" y="9816"/>
                    </a:cubicBezTo>
                    <a:cubicBezTo>
                      <a:pt x="12221" y="8932"/>
                      <a:pt x="11354" y="8266"/>
                      <a:pt x="10659" y="7731"/>
                    </a:cubicBezTo>
                    <a:cubicBezTo>
                      <a:pt x="10354" y="7497"/>
                      <a:pt x="9894" y="7142"/>
                      <a:pt x="9923" y="6984"/>
                    </a:cubicBezTo>
                    <a:cubicBezTo>
                      <a:pt x="10110" y="6822"/>
                      <a:pt x="10508" y="6814"/>
                      <a:pt x="10891" y="6805"/>
                    </a:cubicBezTo>
                    <a:cubicBezTo>
                      <a:pt x="11407" y="6793"/>
                      <a:pt x="11991" y="6781"/>
                      <a:pt x="12342" y="6400"/>
                    </a:cubicBezTo>
                    <a:cubicBezTo>
                      <a:pt x="12563" y="6161"/>
                      <a:pt x="12658" y="5826"/>
                      <a:pt x="12633" y="5371"/>
                    </a:cubicBezTo>
                    <a:cubicBezTo>
                      <a:pt x="12556" y="4025"/>
                      <a:pt x="10654" y="3761"/>
                      <a:pt x="9268" y="3569"/>
                    </a:cubicBezTo>
                    <a:cubicBezTo>
                      <a:pt x="8763" y="3501"/>
                      <a:pt x="8074" y="3406"/>
                      <a:pt x="7983" y="3319"/>
                    </a:cubicBezTo>
                    <a:cubicBezTo>
                      <a:pt x="7950" y="3128"/>
                      <a:pt x="8460" y="2805"/>
                      <a:pt x="8796" y="2590"/>
                    </a:cubicBezTo>
                    <a:cubicBezTo>
                      <a:pt x="9309" y="2263"/>
                      <a:pt x="9796" y="1954"/>
                      <a:pt x="9788" y="1523"/>
                    </a:cubicBezTo>
                    <a:cubicBezTo>
                      <a:pt x="9770" y="504"/>
                      <a:pt x="8855" y="63"/>
                      <a:pt x="6634" y="5"/>
                    </a:cubicBezTo>
                    <a:cubicBezTo>
                      <a:pt x="6538" y="2"/>
                      <a:pt x="6442" y="0"/>
                      <a:pt x="6346" y="0"/>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8" name="Google Shape;1367;p27"/>
              <p:cNvSpPr/>
              <p:nvPr/>
            </p:nvSpPr>
            <p:spPr>
              <a:xfrm>
                <a:off x="3599749" y="3475060"/>
                <a:ext cx="196454" cy="189328"/>
              </a:xfrm>
              <a:custGeom>
                <a:avLst/>
                <a:gdLst/>
                <a:ahLst/>
                <a:cxnLst/>
                <a:rect l="l" t="t" r="r" b="b"/>
                <a:pathLst>
                  <a:path w="7880" h="7577" extrusionOk="0">
                    <a:moveTo>
                      <a:pt x="263" y="0"/>
                    </a:moveTo>
                    <a:cubicBezTo>
                      <a:pt x="124" y="0"/>
                      <a:pt x="0" y="181"/>
                      <a:pt x="129" y="307"/>
                    </a:cubicBezTo>
                    <a:lnTo>
                      <a:pt x="6591" y="6637"/>
                    </a:lnTo>
                    <a:cubicBezTo>
                      <a:pt x="6893" y="6934"/>
                      <a:pt x="7195" y="7229"/>
                      <a:pt x="7497" y="7525"/>
                    </a:cubicBezTo>
                    <a:cubicBezTo>
                      <a:pt x="7535" y="7562"/>
                      <a:pt x="7577" y="7577"/>
                      <a:pt x="7617" y="7577"/>
                    </a:cubicBezTo>
                    <a:cubicBezTo>
                      <a:pt x="7756" y="7577"/>
                      <a:pt x="7879" y="7396"/>
                      <a:pt x="7752" y="7271"/>
                    </a:cubicBezTo>
                    <a:lnTo>
                      <a:pt x="1289" y="940"/>
                    </a:lnTo>
                    <a:cubicBezTo>
                      <a:pt x="988" y="644"/>
                      <a:pt x="685" y="349"/>
                      <a:pt x="383" y="53"/>
                    </a:cubicBezTo>
                    <a:cubicBezTo>
                      <a:pt x="346" y="16"/>
                      <a:pt x="304" y="0"/>
                      <a:pt x="263" y="0"/>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grpSp>
        <p:nvGrpSpPr>
          <p:cNvPr id="61" name="Google Shape;1368;p27"/>
          <p:cNvGrpSpPr>
            <a:grpSpLocks/>
          </p:cNvGrpSpPr>
          <p:nvPr/>
        </p:nvGrpSpPr>
        <p:grpSpPr bwMode="auto">
          <a:xfrm>
            <a:off x="1627188" y="1350963"/>
            <a:ext cx="3236912" cy="4156075"/>
            <a:chOff x="1220264" y="1013623"/>
            <a:chExt cx="2428106" cy="3116257"/>
          </a:xfrm>
        </p:grpSpPr>
        <p:sp>
          <p:nvSpPr>
            <p:cNvPr id="62" name="Google Shape;1369;p27"/>
            <p:cNvSpPr/>
            <p:nvPr/>
          </p:nvSpPr>
          <p:spPr>
            <a:xfrm flipH="1">
              <a:off x="1220264" y="1013623"/>
              <a:ext cx="2428106" cy="3116257"/>
            </a:xfrm>
            <a:custGeom>
              <a:avLst/>
              <a:gdLst/>
              <a:ahLst/>
              <a:cxnLst/>
              <a:rect l="l" t="t" r="r" b="b"/>
              <a:pathLst>
                <a:path w="88617" h="113732" extrusionOk="0">
                  <a:moveTo>
                    <a:pt x="41775" y="1"/>
                  </a:moveTo>
                  <a:cubicBezTo>
                    <a:pt x="40304" y="1"/>
                    <a:pt x="38971" y="596"/>
                    <a:pt x="37922" y="1720"/>
                  </a:cubicBezTo>
                  <a:cubicBezTo>
                    <a:pt x="37250" y="2440"/>
                    <a:pt x="36695" y="3380"/>
                    <a:pt x="36279" y="4517"/>
                  </a:cubicBezTo>
                  <a:cubicBezTo>
                    <a:pt x="36139" y="4896"/>
                    <a:pt x="36026" y="5274"/>
                    <a:pt x="35930" y="5630"/>
                  </a:cubicBezTo>
                  <a:lnTo>
                    <a:pt x="23199" y="6618"/>
                  </a:lnTo>
                  <a:cubicBezTo>
                    <a:pt x="22859" y="5944"/>
                    <a:pt x="22449" y="5374"/>
                    <a:pt x="21977" y="4925"/>
                  </a:cubicBezTo>
                  <a:cubicBezTo>
                    <a:pt x="21129" y="4115"/>
                    <a:pt x="20094" y="3688"/>
                    <a:pt x="18982" y="3688"/>
                  </a:cubicBezTo>
                  <a:cubicBezTo>
                    <a:pt x="18022" y="3688"/>
                    <a:pt x="17073" y="4011"/>
                    <a:pt x="16156" y="4641"/>
                  </a:cubicBezTo>
                  <a:cubicBezTo>
                    <a:pt x="15724" y="4458"/>
                    <a:pt x="15255" y="4362"/>
                    <a:pt x="14780" y="4362"/>
                  </a:cubicBezTo>
                  <a:cubicBezTo>
                    <a:pt x="13898" y="4362"/>
                    <a:pt x="12585" y="4681"/>
                    <a:pt x="11328" y="6206"/>
                  </a:cubicBezTo>
                  <a:cubicBezTo>
                    <a:pt x="10591" y="7096"/>
                    <a:pt x="9947" y="8318"/>
                    <a:pt x="9413" y="9836"/>
                  </a:cubicBezTo>
                  <a:cubicBezTo>
                    <a:pt x="8950" y="11154"/>
                    <a:pt x="8688" y="12430"/>
                    <a:pt x="8634" y="13634"/>
                  </a:cubicBezTo>
                  <a:cubicBezTo>
                    <a:pt x="8584" y="14677"/>
                    <a:pt x="8693" y="15670"/>
                    <a:pt x="8950" y="16586"/>
                  </a:cubicBezTo>
                  <a:cubicBezTo>
                    <a:pt x="9415" y="18238"/>
                    <a:pt x="10231" y="19143"/>
                    <a:pt x="10471" y="19383"/>
                  </a:cubicBezTo>
                  <a:lnTo>
                    <a:pt x="11154" y="20064"/>
                  </a:lnTo>
                  <a:lnTo>
                    <a:pt x="23177" y="21325"/>
                  </a:lnTo>
                  <a:cubicBezTo>
                    <a:pt x="23188" y="21506"/>
                    <a:pt x="23210" y="21683"/>
                    <a:pt x="23245" y="21858"/>
                  </a:cubicBezTo>
                  <a:cubicBezTo>
                    <a:pt x="23374" y="22486"/>
                    <a:pt x="23662" y="23073"/>
                    <a:pt x="24085" y="23559"/>
                  </a:cubicBezTo>
                  <a:cubicBezTo>
                    <a:pt x="24478" y="24009"/>
                    <a:pt x="24977" y="24367"/>
                    <a:pt x="25569" y="24624"/>
                  </a:cubicBezTo>
                  <a:cubicBezTo>
                    <a:pt x="26112" y="24860"/>
                    <a:pt x="26766" y="25060"/>
                    <a:pt x="27545" y="25233"/>
                  </a:cubicBezTo>
                  <a:lnTo>
                    <a:pt x="27958" y="26839"/>
                  </a:lnTo>
                  <a:cubicBezTo>
                    <a:pt x="27955" y="26849"/>
                    <a:pt x="27949" y="26858"/>
                    <a:pt x="27947" y="26867"/>
                  </a:cubicBezTo>
                  <a:cubicBezTo>
                    <a:pt x="27936" y="26893"/>
                    <a:pt x="27923" y="26919"/>
                    <a:pt x="27912" y="26945"/>
                  </a:cubicBezTo>
                  <a:lnTo>
                    <a:pt x="27870" y="27035"/>
                  </a:lnTo>
                  <a:cubicBezTo>
                    <a:pt x="27868" y="27039"/>
                    <a:pt x="27868" y="27039"/>
                    <a:pt x="27868" y="27041"/>
                  </a:cubicBezTo>
                  <a:cubicBezTo>
                    <a:pt x="27445" y="27984"/>
                    <a:pt x="26978" y="29029"/>
                    <a:pt x="26483" y="30153"/>
                  </a:cubicBezTo>
                  <a:lnTo>
                    <a:pt x="24674" y="29214"/>
                  </a:lnTo>
                  <a:lnTo>
                    <a:pt x="16837" y="29214"/>
                  </a:lnTo>
                  <a:lnTo>
                    <a:pt x="15020" y="38716"/>
                  </a:lnTo>
                  <a:cubicBezTo>
                    <a:pt x="14269" y="38974"/>
                    <a:pt x="13383" y="39355"/>
                    <a:pt x="12489" y="39907"/>
                  </a:cubicBezTo>
                  <a:cubicBezTo>
                    <a:pt x="11134" y="40752"/>
                    <a:pt x="10043" y="41816"/>
                    <a:pt x="9249" y="43082"/>
                  </a:cubicBezTo>
                  <a:cubicBezTo>
                    <a:pt x="8256" y="44661"/>
                    <a:pt x="7752" y="46501"/>
                    <a:pt x="7752" y="48547"/>
                  </a:cubicBezTo>
                  <a:cubicBezTo>
                    <a:pt x="7752" y="50716"/>
                    <a:pt x="8344" y="52583"/>
                    <a:pt x="9509" y="54104"/>
                  </a:cubicBezTo>
                  <a:cubicBezTo>
                    <a:pt x="10183" y="54983"/>
                    <a:pt x="11040" y="55729"/>
                    <a:pt x="12070" y="56329"/>
                  </a:cubicBezTo>
                  <a:lnTo>
                    <a:pt x="11651" y="58852"/>
                  </a:lnTo>
                  <a:lnTo>
                    <a:pt x="14644" y="60950"/>
                  </a:lnTo>
                  <a:cubicBezTo>
                    <a:pt x="14538" y="61413"/>
                    <a:pt x="14439" y="61856"/>
                    <a:pt x="14346" y="62290"/>
                  </a:cubicBezTo>
                  <a:cubicBezTo>
                    <a:pt x="13929" y="64245"/>
                    <a:pt x="13658" y="65925"/>
                    <a:pt x="13490" y="67539"/>
                  </a:cubicBezTo>
                  <a:cubicBezTo>
                    <a:pt x="13189" y="70426"/>
                    <a:pt x="13242" y="73048"/>
                    <a:pt x="13647" y="75562"/>
                  </a:cubicBezTo>
                  <a:cubicBezTo>
                    <a:pt x="14186" y="78861"/>
                    <a:pt x="15354" y="82000"/>
                    <a:pt x="17180" y="85028"/>
                  </a:cubicBezTo>
                  <a:cubicBezTo>
                    <a:pt x="16916" y="85949"/>
                    <a:pt x="16580" y="87020"/>
                    <a:pt x="16165" y="88129"/>
                  </a:cubicBezTo>
                  <a:cubicBezTo>
                    <a:pt x="15129" y="90893"/>
                    <a:pt x="14101" y="92623"/>
                    <a:pt x="13233" y="93703"/>
                  </a:cubicBezTo>
                  <a:cubicBezTo>
                    <a:pt x="12159" y="92412"/>
                    <a:pt x="11237" y="91489"/>
                    <a:pt x="10106" y="90889"/>
                  </a:cubicBezTo>
                  <a:cubicBezTo>
                    <a:pt x="9201" y="90405"/>
                    <a:pt x="8231" y="90172"/>
                    <a:pt x="7150" y="90172"/>
                  </a:cubicBezTo>
                  <a:cubicBezTo>
                    <a:pt x="7074" y="90172"/>
                    <a:pt x="6998" y="90173"/>
                    <a:pt x="6921" y="90175"/>
                  </a:cubicBezTo>
                  <a:cubicBezTo>
                    <a:pt x="6031" y="90204"/>
                    <a:pt x="5036" y="90380"/>
                    <a:pt x="3694" y="90751"/>
                  </a:cubicBezTo>
                  <a:lnTo>
                    <a:pt x="0" y="91774"/>
                  </a:lnTo>
                  <a:lnTo>
                    <a:pt x="2178" y="94929"/>
                  </a:lnTo>
                  <a:cubicBezTo>
                    <a:pt x="3448" y="96771"/>
                    <a:pt x="5470" y="99518"/>
                    <a:pt x="7888" y="102136"/>
                  </a:cubicBezTo>
                  <a:cubicBezTo>
                    <a:pt x="9402" y="103774"/>
                    <a:pt x="10896" y="105171"/>
                    <a:pt x="12327" y="106288"/>
                  </a:cubicBezTo>
                  <a:cubicBezTo>
                    <a:pt x="14145" y="107704"/>
                    <a:pt x="15916" y="108709"/>
                    <a:pt x="17592" y="109272"/>
                  </a:cubicBezTo>
                  <a:lnTo>
                    <a:pt x="18279" y="109504"/>
                  </a:lnTo>
                  <a:lnTo>
                    <a:pt x="18991" y="109362"/>
                  </a:lnTo>
                  <a:cubicBezTo>
                    <a:pt x="20068" y="109150"/>
                    <a:pt x="21183" y="108716"/>
                    <a:pt x="22307" y="108077"/>
                  </a:cubicBezTo>
                  <a:cubicBezTo>
                    <a:pt x="23245" y="107542"/>
                    <a:pt x="24218" y="106848"/>
                    <a:pt x="25198" y="106013"/>
                  </a:cubicBezTo>
                  <a:cubicBezTo>
                    <a:pt x="26764" y="104680"/>
                    <a:pt x="28392" y="102947"/>
                    <a:pt x="30039" y="100866"/>
                  </a:cubicBezTo>
                  <a:cubicBezTo>
                    <a:pt x="30672" y="100067"/>
                    <a:pt x="31261" y="99278"/>
                    <a:pt x="31789" y="98536"/>
                  </a:cubicBezTo>
                  <a:cubicBezTo>
                    <a:pt x="32125" y="98699"/>
                    <a:pt x="32465" y="98859"/>
                    <a:pt x="32808" y="99011"/>
                  </a:cubicBezTo>
                  <a:cubicBezTo>
                    <a:pt x="34099" y="99594"/>
                    <a:pt x="35426" y="100085"/>
                    <a:pt x="36774" y="100482"/>
                  </a:cubicBezTo>
                  <a:cubicBezTo>
                    <a:pt x="37162" y="101728"/>
                    <a:pt x="37658" y="102795"/>
                    <a:pt x="38286" y="103722"/>
                  </a:cubicBezTo>
                  <a:lnTo>
                    <a:pt x="38308" y="103755"/>
                  </a:lnTo>
                  <a:lnTo>
                    <a:pt x="38332" y="103787"/>
                  </a:lnTo>
                  <a:cubicBezTo>
                    <a:pt x="38917" y="104601"/>
                    <a:pt x="39606" y="105269"/>
                    <a:pt x="40378" y="105775"/>
                  </a:cubicBezTo>
                  <a:lnTo>
                    <a:pt x="40448" y="105823"/>
                  </a:lnTo>
                  <a:lnTo>
                    <a:pt x="40516" y="105860"/>
                  </a:lnTo>
                  <a:cubicBezTo>
                    <a:pt x="40533" y="105871"/>
                    <a:pt x="40546" y="105880"/>
                    <a:pt x="40564" y="105890"/>
                  </a:cubicBezTo>
                  <a:cubicBezTo>
                    <a:pt x="40690" y="105969"/>
                    <a:pt x="40906" y="106106"/>
                    <a:pt x="41181" y="106226"/>
                  </a:cubicBezTo>
                  <a:lnTo>
                    <a:pt x="41190" y="106231"/>
                  </a:lnTo>
                  <a:lnTo>
                    <a:pt x="41768" y="106480"/>
                  </a:lnTo>
                  <a:lnTo>
                    <a:pt x="42584" y="106730"/>
                  </a:lnTo>
                  <a:cubicBezTo>
                    <a:pt x="42305" y="107099"/>
                    <a:pt x="42028" y="107518"/>
                    <a:pt x="41746" y="107994"/>
                  </a:cubicBezTo>
                  <a:cubicBezTo>
                    <a:pt x="41186" y="108945"/>
                    <a:pt x="40799" y="109807"/>
                    <a:pt x="40760" y="109903"/>
                  </a:cubicBezTo>
                  <a:lnTo>
                    <a:pt x="39069" y="113732"/>
                  </a:lnTo>
                  <a:lnTo>
                    <a:pt x="59593" y="113732"/>
                  </a:lnTo>
                  <a:cubicBezTo>
                    <a:pt x="60957" y="113732"/>
                    <a:pt x="62632" y="110346"/>
                    <a:pt x="63071" y="109342"/>
                  </a:cubicBezTo>
                  <a:cubicBezTo>
                    <a:pt x="63946" y="107339"/>
                    <a:pt x="64434" y="105195"/>
                    <a:pt x="65045" y="103102"/>
                  </a:cubicBezTo>
                  <a:cubicBezTo>
                    <a:pt x="65844" y="100368"/>
                    <a:pt x="66097" y="98516"/>
                    <a:pt x="65868" y="97098"/>
                  </a:cubicBezTo>
                  <a:lnTo>
                    <a:pt x="65748" y="96361"/>
                  </a:lnTo>
                  <a:cubicBezTo>
                    <a:pt x="67591" y="95387"/>
                    <a:pt x="69450" y="94281"/>
                    <a:pt x="71300" y="93055"/>
                  </a:cubicBezTo>
                  <a:cubicBezTo>
                    <a:pt x="74449" y="90969"/>
                    <a:pt x="77662" y="88484"/>
                    <a:pt x="80850" y="85666"/>
                  </a:cubicBezTo>
                  <a:lnTo>
                    <a:pt x="81605" y="84998"/>
                  </a:lnTo>
                  <a:lnTo>
                    <a:pt x="81744" y="83999"/>
                  </a:lnTo>
                  <a:cubicBezTo>
                    <a:pt x="82227" y="80514"/>
                    <a:pt x="82488" y="76026"/>
                    <a:pt x="82519" y="70664"/>
                  </a:cubicBezTo>
                  <a:cubicBezTo>
                    <a:pt x="82541" y="66420"/>
                    <a:pt x="82423" y="61603"/>
                    <a:pt x="82163" y="56353"/>
                  </a:cubicBezTo>
                  <a:cubicBezTo>
                    <a:pt x="81908" y="51111"/>
                    <a:pt x="81559" y="46461"/>
                    <a:pt x="81312" y="43503"/>
                  </a:cubicBezTo>
                  <a:cubicBezTo>
                    <a:pt x="81406" y="43431"/>
                    <a:pt x="81496" y="43352"/>
                    <a:pt x="81581" y="43272"/>
                  </a:cubicBezTo>
                  <a:cubicBezTo>
                    <a:pt x="81897" y="43328"/>
                    <a:pt x="82207" y="43374"/>
                    <a:pt x="82504" y="43413"/>
                  </a:cubicBezTo>
                  <a:lnTo>
                    <a:pt x="82512" y="43413"/>
                  </a:lnTo>
                  <a:cubicBezTo>
                    <a:pt x="82558" y="43418"/>
                    <a:pt x="82602" y="43424"/>
                    <a:pt x="82650" y="43429"/>
                  </a:cubicBezTo>
                  <a:cubicBezTo>
                    <a:pt x="82654" y="43431"/>
                    <a:pt x="82661" y="43431"/>
                    <a:pt x="82665" y="43431"/>
                  </a:cubicBezTo>
                  <a:cubicBezTo>
                    <a:pt x="82709" y="43437"/>
                    <a:pt x="82750" y="43440"/>
                    <a:pt x="82794" y="43446"/>
                  </a:cubicBezTo>
                  <a:cubicBezTo>
                    <a:pt x="82798" y="43446"/>
                    <a:pt x="82807" y="43448"/>
                    <a:pt x="82814" y="43448"/>
                  </a:cubicBezTo>
                  <a:cubicBezTo>
                    <a:pt x="82853" y="43451"/>
                    <a:pt x="82894" y="43457"/>
                    <a:pt x="82936" y="43459"/>
                  </a:cubicBezTo>
                  <a:cubicBezTo>
                    <a:pt x="82944" y="43461"/>
                    <a:pt x="82949" y="43461"/>
                    <a:pt x="82958" y="43461"/>
                  </a:cubicBezTo>
                  <a:cubicBezTo>
                    <a:pt x="82999" y="43468"/>
                    <a:pt x="83038" y="43470"/>
                    <a:pt x="83080" y="43472"/>
                  </a:cubicBezTo>
                  <a:cubicBezTo>
                    <a:pt x="83088" y="43475"/>
                    <a:pt x="83097" y="43475"/>
                    <a:pt x="83101" y="43475"/>
                  </a:cubicBezTo>
                  <a:lnTo>
                    <a:pt x="83226" y="43483"/>
                  </a:lnTo>
                  <a:lnTo>
                    <a:pt x="83241" y="43483"/>
                  </a:lnTo>
                  <a:lnTo>
                    <a:pt x="83372" y="43492"/>
                  </a:lnTo>
                  <a:lnTo>
                    <a:pt x="83379" y="43492"/>
                  </a:lnTo>
                  <a:cubicBezTo>
                    <a:pt x="83514" y="43501"/>
                    <a:pt x="83645" y="43503"/>
                    <a:pt x="83776" y="43505"/>
                  </a:cubicBezTo>
                  <a:lnTo>
                    <a:pt x="83920" y="43505"/>
                  </a:lnTo>
                  <a:cubicBezTo>
                    <a:pt x="84714" y="43505"/>
                    <a:pt x="85388" y="43403"/>
                    <a:pt x="85977" y="43195"/>
                  </a:cubicBezTo>
                  <a:cubicBezTo>
                    <a:pt x="87057" y="42813"/>
                    <a:pt x="87845" y="42059"/>
                    <a:pt x="88192" y="41068"/>
                  </a:cubicBezTo>
                  <a:cubicBezTo>
                    <a:pt x="88401" y="40470"/>
                    <a:pt x="88617" y="39257"/>
                    <a:pt x="87722" y="37863"/>
                  </a:cubicBezTo>
                  <a:cubicBezTo>
                    <a:pt x="87334" y="37274"/>
                    <a:pt x="86776" y="36687"/>
                    <a:pt x="86008" y="36072"/>
                  </a:cubicBezTo>
                  <a:cubicBezTo>
                    <a:pt x="85416" y="35598"/>
                    <a:pt x="83298" y="33951"/>
                    <a:pt x="80743" y="32494"/>
                  </a:cubicBezTo>
                  <a:cubicBezTo>
                    <a:pt x="78027" y="30945"/>
                    <a:pt x="75847" y="30192"/>
                    <a:pt x="74080" y="30192"/>
                  </a:cubicBezTo>
                  <a:cubicBezTo>
                    <a:pt x="72684" y="30192"/>
                    <a:pt x="71715" y="30661"/>
                    <a:pt x="71091" y="31137"/>
                  </a:cubicBezTo>
                  <a:cubicBezTo>
                    <a:pt x="70892" y="29625"/>
                    <a:pt x="70644" y="28300"/>
                    <a:pt x="70351" y="27192"/>
                  </a:cubicBezTo>
                  <a:cubicBezTo>
                    <a:pt x="70116" y="26291"/>
                    <a:pt x="69854" y="25549"/>
                    <a:pt x="69553" y="24919"/>
                  </a:cubicBezTo>
                  <a:lnTo>
                    <a:pt x="69367" y="24556"/>
                  </a:lnTo>
                  <a:cubicBezTo>
                    <a:pt x="68959" y="23804"/>
                    <a:pt x="68482" y="23236"/>
                    <a:pt x="67912" y="22831"/>
                  </a:cubicBezTo>
                  <a:cubicBezTo>
                    <a:pt x="67319" y="22407"/>
                    <a:pt x="66620" y="22054"/>
                    <a:pt x="65813" y="21770"/>
                  </a:cubicBezTo>
                  <a:cubicBezTo>
                    <a:pt x="65857" y="21087"/>
                    <a:pt x="65765" y="20437"/>
                    <a:pt x="65530" y="19826"/>
                  </a:cubicBezTo>
                  <a:cubicBezTo>
                    <a:pt x="65161" y="18860"/>
                    <a:pt x="64454" y="18059"/>
                    <a:pt x="63487" y="17507"/>
                  </a:cubicBezTo>
                  <a:cubicBezTo>
                    <a:pt x="62680" y="17047"/>
                    <a:pt x="61705" y="16761"/>
                    <a:pt x="60503" y="16632"/>
                  </a:cubicBezTo>
                  <a:cubicBezTo>
                    <a:pt x="60129" y="16593"/>
                    <a:pt x="59775" y="16573"/>
                    <a:pt x="59437" y="16573"/>
                  </a:cubicBezTo>
                  <a:cubicBezTo>
                    <a:pt x="58721" y="16573"/>
                    <a:pt x="58081" y="16662"/>
                    <a:pt x="57503" y="16842"/>
                  </a:cubicBezTo>
                  <a:cubicBezTo>
                    <a:pt x="57466" y="16850"/>
                    <a:pt x="57431" y="16863"/>
                    <a:pt x="57396" y="16874"/>
                  </a:cubicBezTo>
                  <a:lnTo>
                    <a:pt x="56990" y="13656"/>
                  </a:lnTo>
                  <a:lnTo>
                    <a:pt x="56940" y="13676"/>
                  </a:lnTo>
                  <a:lnTo>
                    <a:pt x="56925" y="13578"/>
                  </a:lnTo>
                  <a:lnTo>
                    <a:pt x="56929" y="13569"/>
                  </a:lnTo>
                  <a:lnTo>
                    <a:pt x="56763" y="12611"/>
                  </a:lnTo>
                  <a:cubicBezTo>
                    <a:pt x="56558" y="11440"/>
                    <a:pt x="56344" y="10373"/>
                    <a:pt x="56144" y="9531"/>
                  </a:cubicBezTo>
                  <a:lnTo>
                    <a:pt x="56131" y="9472"/>
                  </a:lnTo>
                  <a:cubicBezTo>
                    <a:pt x="56098" y="9323"/>
                    <a:pt x="56063" y="9184"/>
                    <a:pt x="56032" y="9059"/>
                  </a:cubicBezTo>
                  <a:lnTo>
                    <a:pt x="55947" y="8701"/>
                  </a:lnTo>
                  <a:cubicBezTo>
                    <a:pt x="56011" y="8280"/>
                    <a:pt x="56072" y="7722"/>
                    <a:pt x="56091" y="7098"/>
                  </a:cubicBezTo>
                  <a:cubicBezTo>
                    <a:pt x="56148" y="5132"/>
                    <a:pt x="55738" y="3518"/>
                    <a:pt x="54867" y="2291"/>
                  </a:cubicBezTo>
                  <a:cubicBezTo>
                    <a:pt x="53960" y="1013"/>
                    <a:pt x="52614" y="245"/>
                    <a:pt x="50982" y="66"/>
                  </a:cubicBezTo>
                  <a:cubicBezTo>
                    <a:pt x="50755" y="42"/>
                    <a:pt x="50526" y="29"/>
                    <a:pt x="50303" y="29"/>
                  </a:cubicBezTo>
                  <a:cubicBezTo>
                    <a:pt x="49110" y="29"/>
                    <a:pt x="47510" y="376"/>
                    <a:pt x="45900" y="1768"/>
                  </a:cubicBezTo>
                  <a:cubicBezTo>
                    <a:pt x="45030" y="836"/>
                    <a:pt x="43884" y="241"/>
                    <a:pt x="42532" y="53"/>
                  </a:cubicBezTo>
                  <a:lnTo>
                    <a:pt x="42527" y="53"/>
                  </a:lnTo>
                  <a:cubicBezTo>
                    <a:pt x="42276" y="18"/>
                    <a:pt x="42023" y="1"/>
                    <a:pt x="41775" y="1"/>
                  </a:cubicBezTo>
                  <a:close/>
                </a:path>
              </a:pathLst>
            </a:custGeom>
            <a:solidFill>
              <a:schemeClr val="lt1"/>
            </a:solidFill>
            <a:ln>
              <a:noFill/>
            </a:ln>
            <a:effectLst>
              <a:outerShdw dist="104775" dir="5340000" algn="bl" rotWithShape="0">
                <a:schemeClr val="dk2">
                  <a:alpha val="20000"/>
                </a:scheme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3" name="Google Shape;1370;p27"/>
            <p:cNvSpPr/>
            <p:nvPr/>
          </p:nvSpPr>
          <p:spPr>
            <a:xfrm flipH="1">
              <a:off x="1941908" y="4059651"/>
              <a:ext cx="1190" cy="3571"/>
            </a:xfrm>
            <a:custGeom>
              <a:avLst/>
              <a:gdLst/>
              <a:ahLst/>
              <a:cxnLst/>
              <a:rect l="l" t="t" r="r" b="b"/>
              <a:pathLst>
                <a:path w="49" h="99" extrusionOk="0">
                  <a:moveTo>
                    <a:pt x="27" y="0"/>
                  </a:moveTo>
                  <a:cubicBezTo>
                    <a:pt x="16" y="37"/>
                    <a:pt x="7" y="70"/>
                    <a:pt x="0" y="98"/>
                  </a:cubicBezTo>
                  <a:cubicBezTo>
                    <a:pt x="11" y="57"/>
                    <a:pt x="27" y="24"/>
                    <a:pt x="48" y="0"/>
                  </a:cubicBezTo>
                  <a:close/>
                </a:path>
              </a:pathLst>
            </a:custGeom>
            <a:solidFill>
              <a:srgbClr val="58539B"/>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4" name="Google Shape;1371;p27"/>
            <p:cNvSpPr/>
            <p:nvPr/>
          </p:nvSpPr>
          <p:spPr>
            <a:xfrm flipH="1">
              <a:off x="2761201" y="3278801"/>
              <a:ext cx="765705" cy="658247"/>
            </a:xfrm>
            <a:custGeom>
              <a:avLst/>
              <a:gdLst/>
              <a:ahLst/>
              <a:cxnLst/>
              <a:rect l="l" t="t" r="r" b="b"/>
              <a:pathLst>
                <a:path w="27949" h="24004" extrusionOk="0">
                  <a:moveTo>
                    <a:pt x="16145" y="0"/>
                  </a:moveTo>
                  <a:cubicBezTo>
                    <a:pt x="16145" y="0"/>
                    <a:pt x="13863" y="11897"/>
                    <a:pt x="8453" y="14941"/>
                  </a:cubicBezTo>
                  <a:cubicBezTo>
                    <a:pt x="5811" y="11593"/>
                    <a:pt x="4825" y="10219"/>
                    <a:pt x="2727" y="10219"/>
                  </a:cubicBezTo>
                  <a:cubicBezTo>
                    <a:pt x="1993" y="10219"/>
                    <a:pt x="1124" y="10387"/>
                    <a:pt x="0" y="10697"/>
                  </a:cubicBezTo>
                  <a:cubicBezTo>
                    <a:pt x="1846" y="13372"/>
                    <a:pt x="8060" y="21994"/>
                    <a:pt x="14038" y="24004"/>
                  </a:cubicBezTo>
                  <a:cubicBezTo>
                    <a:pt x="20662" y="22693"/>
                    <a:pt x="27949" y="9962"/>
                    <a:pt x="27949" y="9962"/>
                  </a:cubicBezTo>
                  <a:lnTo>
                    <a:pt x="16145" y="0"/>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5" name="Google Shape;1372;p27"/>
            <p:cNvSpPr/>
            <p:nvPr/>
          </p:nvSpPr>
          <p:spPr>
            <a:xfrm flipH="1">
              <a:off x="1728749" y="1659966"/>
              <a:ext cx="481096" cy="1028436"/>
            </a:xfrm>
            <a:custGeom>
              <a:avLst/>
              <a:gdLst/>
              <a:ahLst/>
              <a:cxnLst/>
              <a:rect l="l" t="t" r="r" b="b"/>
              <a:pathLst>
                <a:path w="17586" h="37521" extrusionOk="0">
                  <a:moveTo>
                    <a:pt x="6583" y="0"/>
                  </a:moveTo>
                  <a:cubicBezTo>
                    <a:pt x="3654" y="0"/>
                    <a:pt x="1092" y="366"/>
                    <a:pt x="1092" y="366"/>
                  </a:cubicBezTo>
                  <a:lnTo>
                    <a:pt x="1" y="35419"/>
                  </a:lnTo>
                  <a:cubicBezTo>
                    <a:pt x="1" y="35419"/>
                    <a:pt x="3827" y="37521"/>
                    <a:pt x="7708" y="37521"/>
                  </a:cubicBezTo>
                  <a:cubicBezTo>
                    <a:pt x="9648" y="37521"/>
                    <a:pt x="11602" y="36995"/>
                    <a:pt x="13098" y="35419"/>
                  </a:cubicBezTo>
                  <a:cubicBezTo>
                    <a:pt x="17586" y="30691"/>
                    <a:pt x="17222" y="3881"/>
                    <a:pt x="13827" y="1457"/>
                  </a:cubicBezTo>
                  <a:cubicBezTo>
                    <a:pt x="12210" y="303"/>
                    <a:pt x="9245" y="0"/>
                    <a:pt x="6583" y="0"/>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6" name="Google Shape;1373;p27"/>
            <p:cNvSpPr/>
            <p:nvPr/>
          </p:nvSpPr>
          <p:spPr>
            <a:xfrm flipH="1">
              <a:off x="1765665" y="2240842"/>
              <a:ext cx="420363" cy="447560"/>
            </a:xfrm>
            <a:custGeom>
              <a:avLst/>
              <a:gdLst/>
              <a:ahLst/>
              <a:cxnLst/>
              <a:rect l="l" t="t" r="r" b="b"/>
              <a:pathLst>
                <a:path w="15350" h="16303" extrusionOk="0">
                  <a:moveTo>
                    <a:pt x="276" y="1"/>
                  </a:moveTo>
                  <a:lnTo>
                    <a:pt x="1" y="14640"/>
                  </a:lnTo>
                  <a:cubicBezTo>
                    <a:pt x="1360" y="15256"/>
                    <a:pt x="4072" y="16303"/>
                    <a:pt x="6810" y="16303"/>
                  </a:cubicBezTo>
                  <a:cubicBezTo>
                    <a:pt x="8750" y="16303"/>
                    <a:pt x="10704" y="15778"/>
                    <a:pt x="12199" y="14202"/>
                  </a:cubicBezTo>
                  <a:cubicBezTo>
                    <a:pt x="13955" y="12350"/>
                    <a:pt x="14970" y="7118"/>
                    <a:pt x="15349" y="1290"/>
                  </a:cubicBezTo>
                  <a:lnTo>
                    <a:pt x="27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7" name="Google Shape;1374;p27"/>
            <p:cNvSpPr/>
            <p:nvPr/>
          </p:nvSpPr>
          <p:spPr>
            <a:xfrm flipH="1">
              <a:off x="1280996" y="1088613"/>
              <a:ext cx="2083956" cy="2638939"/>
            </a:xfrm>
            <a:custGeom>
              <a:avLst/>
              <a:gdLst/>
              <a:ahLst/>
              <a:cxnLst/>
              <a:rect l="l" t="t" r="r" b="b"/>
              <a:pathLst>
                <a:path w="76086" h="96321" extrusionOk="0">
                  <a:moveTo>
                    <a:pt x="31432" y="1"/>
                  </a:moveTo>
                  <a:cubicBezTo>
                    <a:pt x="28337" y="1"/>
                    <a:pt x="27879" y="5462"/>
                    <a:pt x="27879" y="5462"/>
                  </a:cubicBezTo>
                  <a:lnTo>
                    <a:pt x="10988" y="6771"/>
                  </a:lnTo>
                  <a:cubicBezTo>
                    <a:pt x="10988" y="6771"/>
                    <a:pt x="10403" y="3687"/>
                    <a:pt x="8639" y="3687"/>
                  </a:cubicBezTo>
                  <a:cubicBezTo>
                    <a:pt x="7847" y="3687"/>
                    <a:pt x="6816" y="4310"/>
                    <a:pt x="5494" y="6114"/>
                  </a:cubicBezTo>
                  <a:cubicBezTo>
                    <a:pt x="5494" y="5028"/>
                    <a:pt x="5061" y="4363"/>
                    <a:pt x="4436" y="4363"/>
                  </a:cubicBezTo>
                  <a:cubicBezTo>
                    <a:pt x="3649" y="4363"/>
                    <a:pt x="2557" y="5418"/>
                    <a:pt x="1641" y="8015"/>
                  </a:cubicBezTo>
                  <a:cubicBezTo>
                    <a:pt x="0" y="12679"/>
                    <a:pt x="2053" y="14726"/>
                    <a:pt x="2053" y="14726"/>
                  </a:cubicBezTo>
                  <a:lnTo>
                    <a:pt x="16647" y="16258"/>
                  </a:lnTo>
                  <a:cubicBezTo>
                    <a:pt x="16647" y="16258"/>
                    <a:pt x="14426" y="18577"/>
                    <a:pt x="16313" y="19399"/>
                  </a:cubicBezTo>
                  <a:cubicBezTo>
                    <a:pt x="18201" y="20220"/>
                    <a:pt x="22302" y="20383"/>
                    <a:pt x="22302" y="20383"/>
                  </a:cubicBezTo>
                  <a:cubicBezTo>
                    <a:pt x="22302" y="20383"/>
                    <a:pt x="9596" y="47928"/>
                    <a:pt x="7215" y="57768"/>
                  </a:cubicBezTo>
                  <a:cubicBezTo>
                    <a:pt x="4839" y="67605"/>
                    <a:pt x="3956" y="77039"/>
                    <a:pt x="14439" y="87449"/>
                  </a:cubicBezTo>
                  <a:cubicBezTo>
                    <a:pt x="19557" y="92528"/>
                    <a:pt x="26686" y="96320"/>
                    <a:pt x="35530" y="96320"/>
                  </a:cubicBezTo>
                  <a:cubicBezTo>
                    <a:pt x="44814" y="96320"/>
                    <a:pt x="55987" y="92142"/>
                    <a:pt x="68708" y="80888"/>
                  </a:cubicBezTo>
                  <a:cubicBezTo>
                    <a:pt x="70757" y="66133"/>
                    <a:pt x="67969" y="37679"/>
                    <a:pt x="67969" y="37678"/>
                  </a:cubicBezTo>
                  <a:lnTo>
                    <a:pt x="67969" y="37678"/>
                  </a:lnTo>
                  <a:cubicBezTo>
                    <a:pt x="67969" y="37678"/>
                    <a:pt x="68701" y="38662"/>
                    <a:pt x="69153" y="38662"/>
                  </a:cubicBezTo>
                  <a:cubicBezTo>
                    <a:pt x="69417" y="38662"/>
                    <a:pt x="69586" y="38328"/>
                    <a:pt x="69461" y="37272"/>
                  </a:cubicBezTo>
                  <a:lnTo>
                    <a:pt x="69461" y="37272"/>
                  </a:lnTo>
                  <a:cubicBezTo>
                    <a:pt x="71097" y="37791"/>
                    <a:pt x="72544" y="38047"/>
                    <a:pt x="73589" y="38047"/>
                  </a:cubicBezTo>
                  <a:cubicBezTo>
                    <a:pt x="75521" y="38047"/>
                    <a:pt x="76086" y="37173"/>
                    <a:pt x="73955" y="35470"/>
                  </a:cubicBezTo>
                  <a:cubicBezTo>
                    <a:pt x="71630" y="33610"/>
                    <a:pt x="66592" y="30188"/>
                    <a:pt x="63735" y="30188"/>
                  </a:cubicBezTo>
                  <a:cubicBezTo>
                    <a:pt x="62560" y="30188"/>
                    <a:pt x="61753" y="30767"/>
                    <a:pt x="61657" y="32272"/>
                  </a:cubicBezTo>
                  <a:cubicBezTo>
                    <a:pt x="61554" y="33882"/>
                    <a:pt x="61460" y="36799"/>
                    <a:pt x="61378" y="40045"/>
                  </a:cubicBezTo>
                  <a:lnTo>
                    <a:pt x="61301" y="43370"/>
                  </a:lnTo>
                  <a:cubicBezTo>
                    <a:pt x="61266" y="45018"/>
                    <a:pt x="61234" y="46663"/>
                    <a:pt x="61210" y="48192"/>
                  </a:cubicBezTo>
                  <a:cubicBezTo>
                    <a:pt x="61183" y="49608"/>
                    <a:pt x="61159" y="50928"/>
                    <a:pt x="61140" y="52060"/>
                  </a:cubicBezTo>
                  <a:cubicBezTo>
                    <a:pt x="61103" y="54406"/>
                    <a:pt x="61083" y="55966"/>
                    <a:pt x="61083" y="55966"/>
                  </a:cubicBezTo>
                  <a:cubicBezTo>
                    <a:pt x="61083" y="55966"/>
                    <a:pt x="60773" y="55866"/>
                    <a:pt x="60450" y="55866"/>
                  </a:cubicBezTo>
                  <a:cubicBezTo>
                    <a:pt x="59895" y="55866"/>
                    <a:pt x="59301" y="56161"/>
                    <a:pt x="60184" y="57768"/>
                  </a:cubicBezTo>
                  <a:cubicBezTo>
                    <a:pt x="58011" y="59539"/>
                    <a:pt x="52051" y="63089"/>
                    <a:pt x="48429" y="65188"/>
                  </a:cubicBezTo>
                  <a:cubicBezTo>
                    <a:pt x="47445" y="65757"/>
                    <a:pt x="46633" y="66224"/>
                    <a:pt x="46116" y="66521"/>
                  </a:cubicBezTo>
                  <a:cubicBezTo>
                    <a:pt x="45730" y="66744"/>
                    <a:pt x="45507" y="66868"/>
                    <a:pt x="45507" y="66868"/>
                  </a:cubicBezTo>
                  <a:cubicBezTo>
                    <a:pt x="45507" y="66868"/>
                    <a:pt x="45538" y="65068"/>
                    <a:pt x="45566" y="62166"/>
                  </a:cubicBezTo>
                  <a:cubicBezTo>
                    <a:pt x="45582" y="60944"/>
                    <a:pt x="45595" y="59531"/>
                    <a:pt x="45610" y="57971"/>
                  </a:cubicBezTo>
                  <a:cubicBezTo>
                    <a:pt x="45621" y="56740"/>
                    <a:pt x="45627" y="55425"/>
                    <a:pt x="45634" y="54046"/>
                  </a:cubicBezTo>
                  <a:cubicBezTo>
                    <a:pt x="45634" y="53753"/>
                    <a:pt x="45638" y="53461"/>
                    <a:pt x="45638" y="53164"/>
                  </a:cubicBezTo>
                  <a:lnTo>
                    <a:pt x="45638" y="52970"/>
                  </a:lnTo>
                  <a:cubicBezTo>
                    <a:pt x="45643" y="51777"/>
                    <a:pt x="45647" y="50544"/>
                    <a:pt x="45647" y="49285"/>
                  </a:cubicBezTo>
                  <a:cubicBezTo>
                    <a:pt x="45658" y="46708"/>
                    <a:pt x="45651" y="44029"/>
                    <a:pt x="45638" y="41365"/>
                  </a:cubicBezTo>
                  <a:cubicBezTo>
                    <a:pt x="45625" y="39421"/>
                    <a:pt x="45606" y="37493"/>
                    <a:pt x="45582" y="35623"/>
                  </a:cubicBezTo>
                  <a:cubicBezTo>
                    <a:pt x="45562" y="34246"/>
                    <a:pt x="45531" y="32911"/>
                    <a:pt x="45505" y="31622"/>
                  </a:cubicBezTo>
                  <a:lnTo>
                    <a:pt x="45505" y="31617"/>
                  </a:lnTo>
                  <a:cubicBezTo>
                    <a:pt x="45475" y="30278"/>
                    <a:pt x="45438" y="28993"/>
                    <a:pt x="45394" y="27793"/>
                  </a:cubicBezTo>
                  <a:cubicBezTo>
                    <a:pt x="45335" y="26137"/>
                    <a:pt x="45265" y="24631"/>
                    <a:pt x="45178" y="23331"/>
                  </a:cubicBezTo>
                  <a:cubicBezTo>
                    <a:pt x="45089" y="21980"/>
                    <a:pt x="44993" y="20719"/>
                    <a:pt x="44886" y="19543"/>
                  </a:cubicBezTo>
                  <a:cubicBezTo>
                    <a:pt x="44729" y="17767"/>
                    <a:pt x="44558" y="16188"/>
                    <a:pt x="44382" y="14798"/>
                  </a:cubicBezTo>
                  <a:cubicBezTo>
                    <a:pt x="44166" y="13020"/>
                    <a:pt x="43943" y="11545"/>
                    <a:pt x="43729" y="10345"/>
                  </a:cubicBezTo>
                  <a:cubicBezTo>
                    <a:pt x="43509" y="9075"/>
                    <a:pt x="43306" y="8111"/>
                    <a:pt x="43142" y="7428"/>
                  </a:cubicBezTo>
                  <a:cubicBezTo>
                    <a:pt x="42935" y="6531"/>
                    <a:pt x="42802" y="6114"/>
                    <a:pt x="42802" y="6114"/>
                  </a:cubicBezTo>
                  <a:cubicBezTo>
                    <a:pt x="42802" y="6114"/>
                    <a:pt x="44115" y="457"/>
                    <a:pt x="40343" y="51"/>
                  </a:cubicBezTo>
                  <a:cubicBezTo>
                    <a:pt x="40213" y="37"/>
                    <a:pt x="40085" y="30"/>
                    <a:pt x="39959" y="30"/>
                  </a:cubicBezTo>
                  <a:cubicBezTo>
                    <a:pt x="36560" y="30"/>
                    <a:pt x="34734" y="5019"/>
                    <a:pt x="34610" y="5362"/>
                  </a:cubicBezTo>
                  <a:cubicBezTo>
                    <a:pt x="34647" y="5050"/>
                    <a:pt x="35140" y="488"/>
                    <a:pt x="31815" y="27"/>
                  </a:cubicBezTo>
                  <a:cubicBezTo>
                    <a:pt x="31683" y="9"/>
                    <a:pt x="31555" y="1"/>
                    <a:pt x="31432"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8" name="Google Shape;1375;p27"/>
            <p:cNvSpPr/>
            <p:nvPr/>
          </p:nvSpPr>
          <p:spPr>
            <a:xfrm flipH="1">
              <a:off x="1887130" y="2866950"/>
              <a:ext cx="116702" cy="71419"/>
            </a:xfrm>
            <a:custGeom>
              <a:avLst/>
              <a:gdLst/>
              <a:ahLst/>
              <a:cxnLst/>
              <a:rect l="l" t="t" r="r" b="b"/>
              <a:pathLst>
                <a:path w="4242" h="2597" extrusionOk="0">
                  <a:moveTo>
                    <a:pt x="3202" y="204"/>
                  </a:moveTo>
                  <a:cubicBezTo>
                    <a:pt x="3360" y="204"/>
                    <a:pt x="3443" y="242"/>
                    <a:pt x="3478" y="299"/>
                  </a:cubicBezTo>
                  <a:cubicBezTo>
                    <a:pt x="3353" y="299"/>
                    <a:pt x="3229" y="336"/>
                    <a:pt x="3113" y="358"/>
                  </a:cubicBezTo>
                  <a:cubicBezTo>
                    <a:pt x="3081" y="355"/>
                    <a:pt x="3047" y="354"/>
                    <a:pt x="3013" y="354"/>
                  </a:cubicBezTo>
                  <a:cubicBezTo>
                    <a:pt x="2861" y="354"/>
                    <a:pt x="2700" y="381"/>
                    <a:pt x="2540" y="425"/>
                  </a:cubicBezTo>
                  <a:cubicBezTo>
                    <a:pt x="2747" y="329"/>
                    <a:pt x="2972" y="209"/>
                    <a:pt x="3164" y="205"/>
                  </a:cubicBezTo>
                  <a:cubicBezTo>
                    <a:pt x="3177" y="205"/>
                    <a:pt x="3190" y="204"/>
                    <a:pt x="3202" y="204"/>
                  </a:cubicBezTo>
                  <a:close/>
                  <a:moveTo>
                    <a:pt x="3498" y="1"/>
                  </a:moveTo>
                  <a:cubicBezTo>
                    <a:pt x="3071" y="1"/>
                    <a:pt x="2691" y="241"/>
                    <a:pt x="2289" y="397"/>
                  </a:cubicBezTo>
                  <a:cubicBezTo>
                    <a:pt x="2241" y="417"/>
                    <a:pt x="2241" y="480"/>
                    <a:pt x="2269" y="511"/>
                  </a:cubicBezTo>
                  <a:cubicBezTo>
                    <a:pt x="2001" y="567"/>
                    <a:pt x="1732" y="637"/>
                    <a:pt x="1453" y="764"/>
                  </a:cubicBezTo>
                  <a:cubicBezTo>
                    <a:pt x="1117" y="910"/>
                    <a:pt x="0" y="1388"/>
                    <a:pt x="369" y="1931"/>
                  </a:cubicBezTo>
                  <a:lnTo>
                    <a:pt x="382" y="1944"/>
                  </a:lnTo>
                  <a:cubicBezTo>
                    <a:pt x="299" y="2151"/>
                    <a:pt x="325" y="2348"/>
                    <a:pt x="565" y="2463"/>
                  </a:cubicBezTo>
                  <a:cubicBezTo>
                    <a:pt x="621" y="2546"/>
                    <a:pt x="722" y="2596"/>
                    <a:pt x="823" y="2596"/>
                  </a:cubicBezTo>
                  <a:cubicBezTo>
                    <a:pt x="844" y="2596"/>
                    <a:pt x="865" y="2594"/>
                    <a:pt x="886" y="2590"/>
                  </a:cubicBezTo>
                  <a:cubicBezTo>
                    <a:pt x="943" y="2583"/>
                    <a:pt x="997" y="2564"/>
                    <a:pt x="1049" y="2546"/>
                  </a:cubicBezTo>
                  <a:cubicBezTo>
                    <a:pt x="1750" y="2546"/>
                    <a:pt x="2675" y="2134"/>
                    <a:pt x="3172" y="1802"/>
                  </a:cubicBezTo>
                  <a:cubicBezTo>
                    <a:pt x="3506" y="1586"/>
                    <a:pt x="4241" y="873"/>
                    <a:pt x="3829" y="434"/>
                  </a:cubicBezTo>
                  <a:cubicBezTo>
                    <a:pt x="3805" y="406"/>
                    <a:pt x="3783" y="386"/>
                    <a:pt x="3753" y="364"/>
                  </a:cubicBezTo>
                  <a:cubicBezTo>
                    <a:pt x="3772" y="277"/>
                    <a:pt x="3777" y="194"/>
                    <a:pt x="3766" y="100"/>
                  </a:cubicBezTo>
                  <a:cubicBezTo>
                    <a:pt x="3761" y="68"/>
                    <a:pt x="3742" y="26"/>
                    <a:pt x="3702" y="20"/>
                  </a:cubicBezTo>
                  <a:cubicBezTo>
                    <a:pt x="3633" y="7"/>
                    <a:pt x="3565" y="1"/>
                    <a:pt x="3498"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9" name="Google Shape;1376;p27"/>
            <p:cNvSpPr/>
            <p:nvPr/>
          </p:nvSpPr>
          <p:spPr>
            <a:xfrm flipH="1">
              <a:off x="1747802" y="2753870"/>
              <a:ext cx="125038" cy="83322"/>
            </a:xfrm>
            <a:custGeom>
              <a:avLst/>
              <a:gdLst/>
              <a:ahLst/>
              <a:cxnLst/>
              <a:rect l="l" t="t" r="r" b="b"/>
              <a:pathLst>
                <a:path w="4541" h="3024" extrusionOk="0">
                  <a:moveTo>
                    <a:pt x="3483" y="1"/>
                  </a:moveTo>
                  <a:cubicBezTo>
                    <a:pt x="3022" y="1"/>
                    <a:pt x="2484" y="233"/>
                    <a:pt x="2161" y="381"/>
                  </a:cubicBezTo>
                  <a:cubicBezTo>
                    <a:pt x="1888" y="505"/>
                    <a:pt x="1262" y="891"/>
                    <a:pt x="775" y="1349"/>
                  </a:cubicBezTo>
                  <a:cubicBezTo>
                    <a:pt x="666" y="1406"/>
                    <a:pt x="579" y="1461"/>
                    <a:pt x="529" y="1502"/>
                  </a:cubicBezTo>
                  <a:cubicBezTo>
                    <a:pt x="509" y="1520"/>
                    <a:pt x="528" y="1553"/>
                    <a:pt x="550" y="1553"/>
                  </a:cubicBezTo>
                  <a:cubicBezTo>
                    <a:pt x="554" y="1553"/>
                    <a:pt x="559" y="1551"/>
                    <a:pt x="564" y="1548"/>
                  </a:cubicBezTo>
                  <a:cubicBezTo>
                    <a:pt x="575" y="1541"/>
                    <a:pt x="585" y="1535"/>
                    <a:pt x="596" y="1526"/>
                  </a:cubicBezTo>
                  <a:lnTo>
                    <a:pt x="596" y="1526"/>
                  </a:lnTo>
                  <a:cubicBezTo>
                    <a:pt x="232" y="1919"/>
                    <a:pt x="1" y="2344"/>
                    <a:pt x="186" y="2695"/>
                  </a:cubicBezTo>
                  <a:cubicBezTo>
                    <a:pt x="249" y="2820"/>
                    <a:pt x="363" y="2890"/>
                    <a:pt x="503" y="2925"/>
                  </a:cubicBezTo>
                  <a:cubicBezTo>
                    <a:pt x="580" y="2987"/>
                    <a:pt x="682" y="3024"/>
                    <a:pt x="798" y="3024"/>
                  </a:cubicBezTo>
                  <a:cubicBezTo>
                    <a:pt x="823" y="3024"/>
                    <a:pt x="849" y="3022"/>
                    <a:pt x="876" y="3018"/>
                  </a:cubicBezTo>
                  <a:cubicBezTo>
                    <a:pt x="1028" y="2997"/>
                    <a:pt x="1181" y="2953"/>
                    <a:pt x="1334" y="2903"/>
                  </a:cubicBezTo>
                  <a:cubicBezTo>
                    <a:pt x="1369" y="2896"/>
                    <a:pt x="1408" y="2890"/>
                    <a:pt x="1445" y="2881"/>
                  </a:cubicBezTo>
                  <a:cubicBezTo>
                    <a:pt x="1518" y="2898"/>
                    <a:pt x="1595" y="2905"/>
                    <a:pt x="1674" y="2905"/>
                  </a:cubicBezTo>
                  <a:cubicBezTo>
                    <a:pt x="1984" y="2905"/>
                    <a:pt x="2321" y="2791"/>
                    <a:pt x="2560" y="2695"/>
                  </a:cubicBezTo>
                  <a:cubicBezTo>
                    <a:pt x="2588" y="2685"/>
                    <a:pt x="2614" y="2669"/>
                    <a:pt x="2645" y="2656"/>
                  </a:cubicBezTo>
                  <a:cubicBezTo>
                    <a:pt x="3014" y="2538"/>
                    <a:pt x="3343" y="2386"/>
                    <a:pt x="3518" y="2257"/>
                  </a:cubicBezTo>
                  <a:cubicBezTo>
                    <a:pt x="3932" y="1954"/>
                    <a:pt x="4497" y="1517"/>
                    <a:pt x="4524" y="954"/>
                  </a:cubicBezTo>
                  <a:cubicBezTo>
                    <a:pt x="4541" y="629"/>
                    <a:pt x="4386" y="420"/>
                    <a:pt x="4157" y="313"/>
                  </a:cubicBezTo>
                  <a:cubicBezTo>
                    <a:pt x="4113" y="247"/>
                    <a:pt x="4061" y="186"/>
                    <a:pt x="3987" y="136"/>
                  </a:cubicBezTo>
                  <a:cubicBezTo>
                    <a:pt x="3845" y="39"/>
                    <a:pt x="3670" y="1"/>
                    <a:pt x="3483"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0" name="Google Shape;1377;p27"/>
            <p:cNvSpPr/>
            <p:nvPr/>
          </p:nvSpPr>
          <p:spPr>
            <a:xfrm flipH="1">
              <a:off x="1813298" y="2891948"/>
              <a:ext cx="29770" cy="28568"/>
            </a:xfrm>
            <a:custGeom>
              <a:avLst/>
              <a:gdLst/>
              <a:ahLst/>
              <a:cxnLst/>
              <a:rect l="l" t="t" r="r" b="b"/>
              <a:pathLst>
                <a:path w="1092" h="1059" extrusionOk="0">
                  <a:moveTo>
                    <a:pt x="597" y="1"/>
                  </a:moveTo>
                  <a:cubicBezTo>
                    <a:pt x="590" y="1"/>
                    <a:pt x="583" y="1"/>
                    <a:pt x="576" y="2"/>
                  </a:cubicBezTo>
                  <a:cubicBezTo>
                    <a:pt x="569" y="2"/>
                    <a:pt x="562" y="2"/>
                    <a:pt x="554" y="2"/>
                  </a:cubicBezTo>
                  <a:cubicBezTo>
                    <a:pt x="376" y="2"/>
                    <a:pt x="195" y="102"/>
                    <a:pt x="142" y="308"/>
                  </a:cubicBezTo>
                  <a:cubicBezTo>
                    <a:pt x="129" y="353"/>
                    <a:pt x="138" y="406"/>
                    <a:pt x="162" y="449"/>
                  </a:cubicBezTo>
                  <a:cubicBezTo>
                    <a:pt x="158" y="471"/>
                    <a:pt x="164" y="487"/>
                    <a:pt x="175" y="506"/>
                  </a:cubicBezTo>
                  <a:cubicBezTo>
                    <a:pt x="129" y="561"/>
                    <a:pt x="86" y="620"/>
                    <a:pt x="55" y="685"/>
                  </a:cubicBezTo>
                  <a:cubicBezTo>
                    <a:pt x="0" y="803"/>
                    <a:pt x="29" y="921"/>
                    <a:pt x="138" y="995"/>
                  </a:cubicBezTo>
                  <a:cubicBezTo>
                    <a:pt x="203" y="1039"/>
                    <a:pt x="272" y="1058"/>
                    <a:pt x="343" y="1058"/>
                  </a:cubicBezTo>
                  <a:cubicBezTo>
                    <a:pt x="557" y="1058"/>
                    <a:pt x="779" y="882"/>
                    <a:pt x="895" y="674"/>
                  </a:cubicBezTo>
                  <a:lnTo>
                    <a:pt x="993" y="659"/>
                  </a:lnTo>
                  <a:cubicBezTo>
                    <a:pt x="1059" y="646"/>
                    <a:pt x="1091" y="554"/>
                    <a:pt x="1056" y="504"/>
                  </a:cubicBezTo>
                  <a:cubicBezTo>
                    <a:pt x="1032" y="467"/>
                    <a:pt x="1002" y="439"/>
                    <a:pt x="971" y="410"/>
                  </a:cubicBezTo>
                  <a:cubicBezTo>
                    <a:pt x="971" y="388"/>
                    <a:pt x="978" y="369"/>
                    <a:pt x="976" y="347"/>
                  </a:cubicBezTo>
                  <a:cubicBezTo>
                    <a:pt x="947" y="170"/>
                    <a:pt x="825" y="63"/>
                    <a:pt x="681" y="24"/>
                  </a:cubicBezTo>
                  <a:cubicBezTo>
                    <a:pt x="657" y="8"/>
                    <a:pt x="626" y="1"/>
                    <a:pt x="597"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1" name="Google Shape;1378;p27"/>
            <p:cNvSpPr/>
            <p:nvPr/>
          </p:nvSpPr>
          <p:spPr>
            <a:xfrm flipH="1">
              <a:off x="1878794" y="2989554"/>
              <a:ext cx="161953" cy="86893"/>
            </a:xfrm>
            <a:custGeom>
              <a:avLst/>
              <a:gdLst/>
              <a:ahLst/>
              <a:cxnLst/>
              <a:rect l="l" t="t" r="r" b="b"/>
              <a:pathLst>
                <a:path w="5892" h="3204" extrusionOk="0">
                  <a:moveTo>
                    <a:pt x="4458" y="1166"/>
                  </a:moveTo>
                  <a:cubicBezTo>
                    <a:pt x="4464" y="1175"/>
                    <a:pt x="4482" y="1190"/>
                    <a:pt x="4495" y="1199"/>
                  </a:cubicBezTo>
                  <a:cubicBezTo>
                    <a:pt x="4480" y="1229"/>
                    <a:pt x="4460" y="1258"/>
                    <a:pt x="4438" y="1286"/>
                  </a:cubicBezTo>
                  <a:cubicBezTo>
                    <a:pt x="4447" y="1247"/>
                    <a:pt x="4451" y="1203"/>
                    <a:pt x="4458" y="1166"/>
                  </a:cubicBezTo>
                  <a:close/>
                  <a:moveTo>
                    <a:pt x="3600" y="1692"/>
                  </a:moveTo>
                  <a:lnTo>
                    <a:pt x="3600" y="1692"/>
                  </a:lnTo>
                  <a:cubicBezTo>
                    <a:pt x="3596" y="1709"/>
                    <a:pt x="3596" y="1725"/>
                    <a:pt x="3589" y="1744"/>
                  </a:cubicBezTo>
                  <a:cubicBezTo>
                    <a:pt x="3393" y="2058"/>
                    <a:pt x="2802" y="2277"/>
                    <a:pt x="2344" y="2338"/>
                  </a:cubicBezTo>
                  <a:cubicBezTo>
                    <a:pt x="2376" y="2325"/>
                    <a:pt x="2418" y="2311"/>
                    <a:pt x="2451" y="2292"/>
                  </a:cubicBezTo>
                  <a:cubicBezTo>
                    <a:pt x="2512" y="2259"/>
                    <a:pt x="2544" y="2200"/>
                    <a:pt x="2555" y="2146"/>
                  </a:cubicBezTo>
                  <a:cubicBezTo>
                    <a:pt x="2579" y="2130"/>
                    <a:pt x="2599" y="2117"/>
                    <a:pt x="2619" y="2098"/>
                  </a:cubicBezTo>
                  <a:cubicBezTo>
                    <a:pt x="2627" y="2098"/>
                    <a:pt x="2632" y="2098"/>
                    <a:pt x="2643" y="2093"/>
                  </a:cubicBezTo>
                  <a:cubicBezTo>
                    <a:pt x="2717" y="2085"/>
                    <a:pt x="2754" y="2037"/>
                    <a:pt x="2771" y="1982"/>
                  </a:cubicBezTo>
                  <a:cubicBezTo>
                    <a:pt x="3005" y="1938"/>
                    <a:pt x="3238" y="1888"/>
                    <a:pt x="3448" y="1779"/>
                  </a:cubicBezTo>
                  <a:cubicBezTo>
                    <a:pt x="3493" y="1753"/>
                    <a:pt x="3548" y="1722"/>
                    <a:pt x="3600" y="1692"/>
                  </a:cubicBezTo>
                  <a:close/>
                  <a:moveTo>
                    <a:pt x="3981" y="0"/>
                  </a:moveTo>
                  <a:cubicBezTo>
                    <a:pt x="3407" y="0"/>
                    <a:pt x="2730" y="205"/>
                    <a:pt x="2313" y="341"/>
                  </a:cubicBezTo>
                  <a:cubicBezTo>
                    <a:pt x="1680" y="544"/>
                    <a:pt x="836" y="950"/>
                    <a:pt x="413" y="1480"/>
                  </a:cubicBezTo>
                  <a:cubicBezTo>
                    <a:pt x="116" y="1845"/>
                    <a:pt x="0" y="2397"/>
                    <a:pt x="312" y="2794"/>
                  </a:cubicBezTo>
                  <a:cubicBezTo>
                    <a:pt x="504" y="3042"/>
                    <a:pt x="777" y="3134"/>
                    <a:pt x="1065" y="3154"/>
                  </a:cubicBezTo>
                  <a:cubicBezTo>
                    <a:pt x="1202" y="3188"/>
                    <a:pt x="1356" y="3203"/>
                    <a:pt x="1518" y="3203"/>
                  </a:cubicBezTo>
                  <a:cubicBezTo>
                    <a:pt x="2266" y="3203"/>
                    <a:pt x="3205" y="2886"/>
                    <a:pt x="3603" y="2700"/>
                  </a:cubicBezTo>
                  <a:cubicBezTo>
                    <a:pt x="4366" y="2338"/>
                    <a:pt x="5891" y="1000"/>
                    <a:pt x="4833" y="252"/>
                  </a:cubicBezTo>
                  <a:cubicBezTo>
                    <a:pt x="4824" y="247"/>
                    <a:pt x="4809" y="243"/>
                    <a:pt x="4800" y="232"/>
                  </a:cubicBezTo>
                  <a:cubicBezTo>
                    <a:pt x="4737" y="189"/>
                    <a:pt x="4667" y="151"/>
                    <a:pt x="4589" y="112"/>
                  </a:cubicBezTo>
                  <a:cubicBezTo>
                    <a:pt x="4417" y="32"/>
                    <a:pt x="4207" y="0"/>
                    <a:pt x="3981"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2" name="Google Shape;1379;p27"/>
            <p:cNvSpPr/>
            <p:nvPr/>
          </p:nvSpPr>
          <p:spPr>
            <a:xfrm flipH="1">
              <a:off x="1684688" y="2790770"/>
              <a:ext cx="59542" cy="51184"/>
            </a:xfrm>
            <a:custGeom>
              <a:avLst/>
              <a:gdLst/>
              <a:ahLst/>
              <a:cxnLst/>
              <a:rect l="l" t="t" r="r" b="b"/>
              <a:pathLst>
                <a:path w="2158" h="1852" extrusionOk="0">
                  <a:moveTo>
                    <a:pt x="1406" y="1"/>
                  </a:moveTo>
                  <a:cubicBezTo>
                    <a:pt x="1371" y="1"/>
                    <a:pt x="1334" y="8"/>
                    <a:pt x="1296" y="23"/>
                  </a:cubicBezTo>
                  <a:cubicBezTo>
                    <a:pt x="805" y="221"/>
                    <a:pt x="0" y="1081"/>
                    <a:pt x="410" y="1631"/>
                  </a:cubicBezTo>
                  <a:cubicBezTo>
                    <a:pt x="527" y="1787"/>
                    <a:pt x="680" y="1852"/>
                    <a:pt x="838" y="1852"/>
                  </a:cubicBezTo>
                  <a:cubicBezTo>
                    <a:pt x="974" y="1852"/>
                    <a:pt x="1113" y="1804"/>
                    <a:pt x="1237" y="1727"/>
                  </a:cubicBezTo>
                  <a:cubicBezTo>
                    <a:pt x="1405" y="1709"/>
                    <a:pt x="1578" y="1598"/>
                    <a:pt x="1634" y="1435"/>
                  </a:cubicBezTo>
                  <a:cubicBezTo>
                    <a:pt x="1680" y="1304"/>
                    <a:pt x="1798" y="1210"/>
                    <a:pt x="1833" y="1059"/>
                  </a:cubicBezTo>
                  <a:cubicBezTo>
                    <a:pt x="1837" y="1051"/>
                    <a:pt x="1837" y="1040"/>
                    <a:pt x="1837" y="1031"/>
                  </a:cubicBezTo>
                  <a:cubicBezTo>
                    <a:pt x="2016" y="828"/>
                    <a:pt x="2158" y="599"/>
                    <a:pt x="2069" y="337"/>
                  </a:cubicBezTo>
                  <a:cubicBezTo>
                    <a:pt x="2050" y="283"/>
                    <a:pt x="2002" y="249"/>
                    <a:pt x="1947" y="249"/>
                  </a:cubicBezTo>
                  <a:cubicBezTo>
                    <a:pt x="1938" y="249"/>
                    <a:pt x="1929" y="250"/>
                    <a:pt x="1920" y="252"/>
                  </a:cubicBezTo>
                  <a:cubicBezTo>
                    <a:pt x="1905" y="256"/>
                    <a:pt x="1892" y="265"/>
                    <a:pt x="1874" y="272"/>
                  </a:cubicBezTo>
                  <a:cubicBezTo>
                    <a:pt x="1822" y="208"/>
                    <a:pt x="1752" y="165"/>
                    <a:pt x="1676" y="145"/>
                  </a:cubicBezTo>
                  <a:cubicBezTo>
                    <a:pt x="1609" y="62"/>
                    <a:pt x="1513" y="1"/>
                    <a:pt x="1406"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3" name="Google Shape;1380;p27"/>
            <p:cNvSpPr/>
            <p:nvPr/>
          </p:nvSpPr>
          <p:spPr>
            <a:xfrm flipH="1">
              <a:off x="1637055" y="2645551"/>
              <a:ext cx="22625" cy="39281"/>
            </a:xfrm>
            <a:custGeom>
              <a:avLst/>
              <a:gdLst/>
              <a:ahLst/>
              <a:cxnLst/>
              <a:rect l="l" t="t" r="r" b="b"/>
              <a:pathLst>
                <a:path w="826" h="1458" extrusionOk="0">
                  <a:moveTo>
                    <a:pt x="380" y="1"/>
                  </a:moveTo>
                  <a:cubicBezTo>
                    <a:pt x="275" y="1"/>
                    <a:pt x="173" y="54"/>
                    <a:pt x="112" y="157"/>
                  </a:cubicBezTo>
                  <a:cubicBezTo>
                    <a:pt x="25" y="303"/>
                    <a:pt x="1" y="506"/>
                    <a:pt x="5" y="674"/>
                  </a:cubicBezTo>
                  <a:cubicBezTo>
                    <a:pt x="7" y="842"/>
                    <a:pt x="36" y="1054"/>
                    <a:pt x="167" y="1174"/>
                  </a:cubicBezTo>
                  <a:cubicBezTo>
                    <a:pt x="169" y="1176"/>
                    <a:pt x="171" y="1176"/>
                    <a:pt x="175" y="1180"/>
                  </a:cubicBezTo>
                  <a:cubicBezTo>
                    <a:pt x="241" y="1290"/>
                    <a:pt x="330" y="1381"/>
                    <a:pt x="439" y="1436"/>
                  </a:cubicBezTo>
                  <a:cubicBezTo>
                    <a:pt x="463" y="1449"/>
                    <a:pt x="493" y="1457"/>
                    <a:pt x="522" y="1457"/>
                  </a:cubicBezTo>
                  <a:cubicBezTo>
                    <a:pt x="547" y="1457"/>
                    <a:pt x="572" y="1451"/>
                    <a:pt x="592" y="1436"/>
                  </a:cubicBezTo>
                  <a:cubicBezTo>
                    <a:pt x="782" y="1292"/>
                    <a:pt x="825" y="733"/>
                    <a:pt x="695" y="408"/>
                  </a:cubicBezTo>
                  <a:cubicBezTo>
                    <a:pt x="714" y="301"/>
                    <a:pt x="701" y="190"/>
                    <a:pt x="616" y="103"/>
                  </a:cubicBezTo>
                  <a:cubicBezTo>
                    <a:pt x="548" y="34"/>
                    <a:pt x="463" y="1"/>
                    <a:pt x="380"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4" name="Google Shape;1381;p27"/>
            <p:cNvSpPr/>
            <p:nvPr/>
          </p:nvSpPr>
          <p:spPr>
            <a:xfrm flipH="1">
              <a:off x="1652536" y="2402726"/>
              <a:ext cx="36916" cy="115461"/>
            </a:xfrm>
            <a:custGeom>
              <a:avLst/>
              <a:gdLst/>
              <a:ahLst/>
              <a:cxnLst/>
              <a:rect l="l" t="t" r="r" b="b"/>
              <a:pathLst>
                <a:path w="1369" h="4210" extrusionOk="0">
                  <a:moveTo>
                    <a:pt x="457" y="636"/>
                  </a:moveTo>
                  <a:cubicBezTo>
                    <a:pt x="485" y="664"/>
                    <a:pt x="509" y="692"/>
                    <a:pt x="533" y="723"/>
                  </a:cubicBezTo>
                  <a:cubicBezTo>
                    <a:pt x="533" y="729"/>
                    <a:pt x="540" y="729"/>
                    <a:pt x="540" y="732"/>
                  </a:cubicBezTo>
                  <a:cubicBezTo>
                    <a:pt x="500" y="701"/>
                    <a:pt x="455" y="670"/>
                    <a:pt x="413" y="649"/>
                  </a:cubicBezTo>
                  <a:cubicBezTo>
                    <a:pt x="426" y="642"/>
                    <a:pt x="446" y="636"/>
                    <a:pt x="457" y="636"/>
                  </a:cubicBezTo>
                  <a:close/>
                  <a:moveTo>
                    <a:pt x="528" y="0"/>
                  </a:moveTo>
                  <a:cubicBezTo>
                    <a:pt x="375" y="0"/>
                    <a:pt x="213" y="92"/>
                    <a:pt x="71" y="234"/>
                  </a:cubicBezTo>
                  <a:cubicBezTo>
                    <a:pt x="44" y="1650"/>
                    <a:pt x="23" y="2970"/>
                    <a:pt x="1" y="4102"/>
                  </a:cubicBezTo>
                  <a:cubicBezTo>
                    <a:pt x="70" y="4154"/>
                    <a:pt x="145" y="4184"/>
                    <a:pt x="219" y="4184"/>
                  </a:cubicBezTo>
                  <a:cubicBezTo>
                    <a:pt x="226" y="4184"/>
                    <a:pt x="234" y="4184"/>
                    <a:pt x="241" y="4183"/>
                  </a:cubicBezTo>
                  <a:cubicBezTo>
                    <a:pt x="295" y="4201"/>
                    <a:pt x="349" y="4210"/>
                    <a:pt x="403" y="4210"/>
                  </a:cubicBezTo>
                  <a:cubicBezTo>
                    <a:pt x="664" y="4210"/>
                    <a:pt x="915" y="4011"/>
                    <a:pt x="1063" y="3777"/>
                  </a:cubicBezTo>
                  <a:cubicBezTo>
                    <a:pt x="1369" y="3297"/>
                    <a:pt x="1255" y="2514"/>
                    <a:pt x="1185" y="1966"/>
                  </a:cubicBezTo>
                  <a:cubicBezTo>
                    <a:pt x="1194" y="1454"/>
                    <a:pt x="1133" y="947"/>
                    <a:pt x="998" y="494"/>
                  </a:cubicBezTo>
                  <a:cubicBezTo>
                    <a:pt x="890" y="139"/>
                    <a:pt x="716" y="0"/>
                    <a:pt x="528"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5" name="Google Shape;1382;p27"/>
            <p:cNvSpPr/>
            <p:nvPr/>
          </p:nvSpPr>
          <p:spPr>
            <a:xfrm flipH="1">
              <a:off x="1681116" y="2695544"/>
              <a:ext cx="17863" cy="17855"/>
            </a:xfrm>
            <a:custGeom>
              <a:avLst/>
              <a:gdLst/>
              <a:ahLst/>
              <a:cxnLst/>
              <a:rect l="l" t="t" r="r" b="b"/>
              <a:pathLst>
                <a:path w="679" h="641" extrusionOk="0">
                  <a:moveTo>
                    <a:pt x="367" y="1"/>
                  </a:moveTo>
                  <a:cubicBezTo>
                    <a:pt x="142" y="1"/>
                    <a:pt x="0" y="184"/>
                    <a:pt x="22" y="404"/>
                  </a:cubicBezTo>
                  <a:cubicBezTo>
                    <a:pt x="33" y="542"/>
                    <a:pt x="125" y="641"/>
                    <a:pt x="255" y="641"/>
                  </a:cubicBezTo>
                  <a:cubicBezTo>
                    <a:pt x="275" y="641"/>
                    <a:pt x="297" y="638"/>
                    <a:pt x="319" y="633"/>
                  </a:cubicBezTo>
                  <a:cubicBezTo>
                    <a:pt x="439" y="607"/>
                    <a:pt x="548" y="561"/>
                    <a:pt x="646" y="481"/>
                  </a:cubicBezTo>
                  <a:cubicBezTo>
                    <a:pt x="679" y="454"/>
                    <a:pt x="670" y="402"/>
                    <a:pt x="637" y="367"/>
                  </a:cubicBezTo>
                  <a:cubicBezTo>
                    <a:pt x="644" y="367"/>
                    <a:pt x="644" y="361"/>
                    <a:pt x="644" y="361"/>
                  </a:cubicBezTo>
                  <a:cubicBezTo>
                    <a:pt x="637" y="356"/>
                    <a:pt x="628" y="354"/>
                    <a:pt x="617" y="347"/>
                  </a:cubicBezTo>
                  <a:cubicBezTo>
                    <a:pt x="617" y="347"/>
                    <a:pt x="613" y="343"/>
                    <a:pt x="611" y="343"/>
                  </a:cubicBezTo>
                  <a:cubicBezTo>
                    <a:pt x="602" y="337"/>
                    <a:pt x="591" y="328"/>
                    <a:pt x="583" y="323"/>
                  </a:cubicBezTo>
                  <a:cubicBezTo>
                    <a:pt x="635" y="179"/>
                    <a:pt x="539" y="7"/>
                    <a:pt x="367"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6" name="Google Shape;1383;p27"/>
            <p:cNvSpPr/>
            <p:nvPr/>
          </p:nvSpPr>
          <p:spPr>
            <a:xfrm flipH="1">
              <a:off x="1625147" y="2308691"/>
              <a:ext cx="27389" cy="32138"/>
            </a:xfrm>
            <a:custGeom>
              <a:avLst/>
              <a:gdLst/>
              <a:ahLst/>
              <a:cxnLst/>
              <a:rect l="l" t="t" r="r" b="b"/>
              <a:pathLst>
                <a:path w="987" h="1169" extrusionOk="0">
                  <a:moveTo>
                    <a:pt x="807" y="1"/>
                  </a:moveTo>
                  <a:cubicBezTo>
                    <a:pt x="767" y="1"/>
                    <a:pt x="727" y="20"/>
                    <a:pt x="699" y="59"/>
                  </a:cubicBezTo>
                  <a:cubicBezTo>
                    <a:pt x="666" y="102"/>
                    <a:pt x="655" y="159"/>
                    <a:pt x="649" y="222"/>
                  </a:cubicBezTo>
                  <a:cubicBezTo>
                    <a:pt x="623" y="218"/>
                    <a:pt x="597" y="216"/>
                    <a:pt x="570" y="216"/>
                  </a:cubicBezTo>
                  <a:cubicBezTo>
                    <a:pt x="462" y="216"/>
                    <a:pt x="352" y="249"/>
                    <a:pt x="265" y="325"/>
                  </a:cubicBezTo>
                  <a:cubicBezTo>
                    <a:pt x="1" y="549"/>
                    <a:pt x="136" y="1001"/>
                    <a:pt x="435" y="1132"/>
                  </a:cubicBezTo>
                  <a:cubicBezTo>
                    <a:pt x="492" y="1157"/>
                    <a:pt x="548" y="1168"/>
                    <a:pt x="602" y="1168"/>
                  </a:cubicBezTo>
                  <a:cubicBezTo>
                    <a:pt x="789" y="1168"/>
                    <a:pt x="946" y="1029"/>
                    <a:pt x="972" y="824"/>
                  </a:cubicBezTo>
                  <a:cubicBezTo>
                    <a:pt x="987" y="693"/>
                    <a:pt x="967" y="560"/>
                    <a:pt x="954" y="429"/>
                  </a:cubicBezTo>
                  <a:cubicBezTo>
                    <a:pt x="941" y="322"/>
                    <a:pt x="952" y="185"/>
                    <a:pt x="919" y="85"/>
                  </a:cubicBezTo>
                  <a:cubicBezTo>
                    <a:pt x="900" y="29"/>
                    <a:pt x="854" y="1"/>
                    <a:pt x="807"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7" name="Google Shape;1384;p27"/>
            <p:cNvSpPr/>
            <p:nvPr/>
          </p:nvSpPr>
          <p:spPr>
            <a:xfrm flipH="1">
              <a:off x="1662062" y="2186088"/>
              <a:ext cx="23817" cy="91655"/>
            </a:xfrm>
            <a:custGeom>
              <a:avLst/>
              <a:gdLst/>
              <a:ahLst/>
              <a:cxnLst/>
              <a:rect l="l" t="t" r="r" b="b"/>
              <a:pathLst>
                <a:path w="843" h="3373" extrusionOk="0">
                  <a:moveTo>
                    <a:pt x="73" y="1"/>
                  </a:moveTo>
                  <a:lnTo>
                    <a:pt x="1" y="3323"/>
                  </a:lnTo>
                  <a:cubicBezTo>
                    <a:pt x="51" y="3345"/>
                    <a:pt x="110" y="3365"/>
                    <a:pt x="171" y="3371"/>
                  </a:cubicBezTo>
                  <a:cubicBezTo>
                    <a:pt x="178" y="3372"/>
                    <a:pt x="185" y="3373"/>
                    <a:pt x="192" y="3373"/>
                  </a:cubicBezTo>
                  <a:cubicBezTo>
                    <a:pt x="283" y="3373"/>
                    <a:pt x="343" y="3294"/>
                    <a:pt x="374" y="3219"/>
                  </a:cubicBezTo>
                  <a:cubicBezTo>
                    <a:pt x="439" y="3055"/>
                    <a:pt x="498" y="2896"/>
                    <a:pt x="546" y="2739"/>
                  </a:cubicBezTo>
                  <a:cubicBezTo>
                    <a:pt x="843" y="2261"/>
                    <a:pt x="782" y="1135"/>
                    <a:pt x="775" y="799"/>
                  </a:cubicBezTo>
                  <a:cubicBezTo>
                    <a:pt x="764" y="583"/>
                    <a:pt x="703" y="323"/>
                    <a:pt x="509" y="223"/>
                  </a:cubicBezTo>
                  <a:cubicBezTo>
                    <a:pt x="452" y="147"/>
                    <a:pt x="385" y="83"/>
                    <a:pt x="308" y="51"/>
                  </a:cubicBezTo>
                  <a:cubicBezTo>
                    <a:pt x="236" y="18"/>
                    <a:pt x="156" y="1"/>
                    <a:pt x="73"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8" name="Google Shape;1385;p27"/>
            <p:cNvSpPr/>
            <p:nvPr/>
          </p:nvSpPr>
          <p:spPr>
            <a:xfrm flipH="1">
              <a:off x="1638246" y="2131333"/>
              <a:ext cx="14290" cy="14284"/>
            </a:xfrm>
            <a:custGeom>
              <a:avLst/>
              <a:gdLst/>
              <a:ahLst/>
              <a:cxnLst/>
              <a:rect l="l" t="t" r="r" b="b"/>
              <a:pathLst>
                <a:path w="526" h="527" extrusionOk="0">
                  <a:moveTo>
                    <a:pt x="304" y="0"/>
                  </a:moveTo>
                  <a:cubicBezTo>
                    <a:pt x="263" y="0"/>
                    <a:pt x="218" y="32"/>
                    <a:pt x="213" y="81"/>
                  </a:cubicBezTo>
                  <a:cubicBezTo>
                    <a:pt x="211" y="125"/>
                    <a:pt x="205" y="164"/>
                    <a:pt x="194" y="206"/>
                  </a:cubicBezTo>
                  <a:cubicBezTo>
                    <a:pt x="0" y="244"/>
                    <a:pt x="63" y="527"/>
                    <a:pt x="241" y="527"/>
                  </a:cubicBezTo>
                  <a:cubicBezTo>
                    <a:pt x="254" y="527"/>
                    <a:pt x="267" y="525"/>
                    <a:pt x="281" y="522"/>
                  </a:cubicBezTo>
                  <a:cubicBezTo>
                    <a:pt x="355" y="507"/>
                    <a:pt x="386" y="496"/>
                    <a:pt x="449" y="459"/>
                  </a:cubicBezTo>
                  <a:cubicBezTo>
                    <a:pt x="525" y="415"/>
                    <a:pt x="525" y="295"/>
                    <a:pt x="449" y="256"/>
                  </a:cubicBezTo>
                  <a:cubicBezTo>
                    <a:pt x="432" y="247"/>
                    <a:pt x="416" y="241"/>
                    <a:pt x="401" y="236"/>
                  </a:cubicBezTo>
                  <a:cubicBezTo>
                    <a:pt x="397" y="180"/>
                    <a:pt x="388" y="121"/>
                    <a:pt x="375" y="60"/>
                  </a:cubicBezTo>
                  <a:cubicBezTo>
                    <a:pt x="365" y="18"/>
                    <a:pt x="336" y="0"/>
                    <a:pt x="304"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9" name="Google Shape;1386;p27"/>
            <p:cNvSpPr/>
            <p:nvPr/>
          </p:nvSpPr>
          <p:spPr>
            <a:xfrm flipH="1">
              <a:off x="1616811" y="2522948"/>
              <a:ext cx="20245" cy="36900"/>
            </a:xfrm>
            <a:custGeom>
              <a:avLst/>
              <a:gdLst/>
              <a:ahLst/>
              <a:cxnLst/>
              <a:rect l="l" t="t" r="r" b="b"/>
              <a:pathLst>
                <a:path w="725" h="1335" extrusionOk="0">
                  <a:moveTo>
                    <a:pt x="266" y="0"/>
                  </a:moveTo>
                  <a:cubicBezTo>
                    <a:pt x="189" y="0"/>
                    <a:pt x="119" y="70"/>
                    <a:pt x="99" y="136"/>
                  </a:cubicBezTo>
                  <a:cubicBezTo>
                    <a:pt x="0" y="470"/>
                    <a:pt x="44" y="1255"/>
                    <a:pt x="485" y="1332"/>
                  </a:cubicBezTo>
                  <a:cubicBezTo>
                    <a:pt x="496" y="1334"/>
                    <a:pt x="507" y="1335"/>
                    <a:pt x="518" y="1335"/>
                  </a:cubicBezTo>
                  <a:cubicBezTo>
                    <a:pt x="586" y="1335"/>
                    <a:pt x="655" y="1300"/>
                    <a:pt x="670" y="1225"/>
                  </a:cubicBezTo>
                  <a:cubicBezTo>
                    <a:pt x="696" y="1074"/>
                    <a:pt x="725" y="732"/>
                    <a:pt x="638" y="511"/>
                  </a:cubicBezTo>
                  <a:cubicBezTo>
                    <a:pt x="672" y="274"/>
                    <a:pt x="535" y="25"/>
                    <a:pt x="280" y="1"/>
                  </a:cubicBezTo>
                  <a:cubicBezTo>
                    <a:pt x="275" y="0"/>
                    <a:pt x="271" y="0"/>
                    <a:pt x="266"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0" name="Google Shape;1387;p27"/>
            <p:cNvSpPr/>
            <p:nvPr/>
          </p:nvSpPr>
          <p:spPr>
            <a:xfrm flipH="1">
              <a:off x="2026457" y="2875283"/>
              <a:ext cx="75023" cy="69039"/>
            </a:xfrm>
            <a:custGeom>
              <a:avLst/>
              <a:gdLst/>
              <a:ahLst/>
              <a:cxnLst/>
              <a:rect l="l" t="t" r="r" b="b"/>
              <a:pathLst>
                <a:path w="2735" h="2550" extrusionOk="0">
                  <a:moveTo>
                    <a:pt x="2313" y="0"/>
                  </a:moveTo>
                  <a:cubicBezTo>
                    <a:pt x="1329" y="570"/>
                    <a:pt x="520" y="1037"/>
                    <a:pt x="0" y="1333"/>
                  </a:cubicBezTo>
                  <a:cubicBezTo>
                    <a:pt x="40" y="1477"/>
                    <a:pt x="120" y="1611"/>
                    <a:pt x="256" y="1731"/>
                  </a:cubicBezTo>
                  <a:cubicBezTo>
                    <a:pt x="290" y="1813"/>
                    <a:pt x="334" y="1888"/>
                    <a:pt x="402" y="1960"/>
                  </a:cubicBezTo>
                  <a:cubicBezTo>
                    <a:pt x="415" y="2012"/>
                    <a:pt x="434" y="2067"/>
                    <a:pt x="458" y="2119"/>
                  </a:cubicBezTo>
                  <a:cubicBezTo>
                    <a:pt x="588" y="2406"/>
                    <a:pt x="787" y="2550"/>
                    <a:pt x="1021" y="2550"/>
                  </a:cubicBezTo>
                  <a:cubicBezTo>
                    <a:pt x="1157" y="2550"/>
                    <a:pt x="1305" y="2501"/>
                    <a:pt x="1458" y="2403"/>
                  </a:cubicBezTo>
                  <a:cubicBezTo>
                    <a:pt x="1621" y="2298"/>
                    <a:pt x="1774" y="2154"/>
                    <a:pt x="1885" y="1990"/>
                  </a:cubicBezTo>
                  <a:cubicBezTo>
                    <a:pt x="2245" y="1794"/>
                    <a:pt x="2562" y="1467"/>
                    <a:pt x="2682" y="1074"/>
                  </a:cubicBezTo>
                  <a:cubicBezTo>
                    <a:pt x="2734" y="897"/>
                    <a:pt x="2717" y="727"/>
                    <a:pt x="2636" y="594"/>
                  </a:cubicBezTo>
                  <a:cubicBezTo>
                    <a:pt x="2605" y="317"/>
                    <a:pt x="2485" y="125"/>
                    <a:pt x="2313"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1" name="Google Shape;1388;p27"/>
            <p:cNvSpPr/>
            <p:nvPr/>
          </p:nvSpPr>
          <p:spPr>
            <a:xfrm flipH="1">
              <a:off x="2171738" y="2751490"/>
              <a:ext cx="33343" cy="55945"/>
            </a:xfrm>
            <a:custGeom>
              <a:avLst/>
              <a:gdLst/>
              <a:ahLst/>
              <a:cxnLst/>
              <a:rect l="l" t="t" r="r" b="b"/>
              <a:pathLst>
                <a:path w="1192" h="2046" extrusionOk="0">
                  <a:moveTo>
                    <a:pt x="801" y="1"/>
                  </a:moveTo>
                  <a:cubicBezTo>
                    <a:pt x="740" y="1"/>
                    <a:pt x="678" y="25"/>
                    <a:pt x="627" y="80"/>
                  </a:cubicBezTo>
                  <a:cubicBezTo>
                    <a:pt x="611" y="97"/>
                    <a:pt x="601" y="121"/>
                    <a:pt x="587" y="139"/>
                  </a:cubicBezTo>
                  <a:cubicBezTo>
                    <a:pt x="577" y="143"/>
                    <a:pt x="566" y="145"/>
                    <a:pt x="555" y="154"/>
                  </a:cubicBezTo>
                  <a:cubicBezTo>
                    <a:pt x="186" y="414"/>
                    <a:pt x="1" y="929"/>
                    <a:pt x="68" y="1365"/>
                  </a:cubicBezTo>
                  <a:cubicBezTo>
                    <a:pt x="115" y="1657"/>
                    <a:pt x="355" y="2022"/>
                    <a:pt x="664" y="2022"/>
                  </a:cubicBezTo>
                  <a:cubicBezTo>
                    <a:pt x="699" y="2022"/>
                    <a:pt x="736" y="2017"/>
                    <a:pt x="773" y="2007"/>
                  </a:cubicBezTo>
                  <a:cubicBezTo>
                    <a:pt x="805" y="2033"/>
                    <a:pt x="843" y="2046"/>
                    <a:pt x="880" y="2046"/>
                  </a:cubicBezTo>
                  <a:cubicBezTo>
                    <a:pt x="949" y="2046"/>
                    <a:pt x="1015" y="2003"/>
                    <a:pt x="1039" y="1928"/>
                  </a:cubicBezTo>
                  <a:cubicBezTo>
                    <a:pt x="1072" y="1830"/>
                    <a:pt x="1100" y="1712"/>
                    <a:pt x="1124" y="1590"/>
                  </a:cubicBezTo>
                  <a:cubicBezTo>
                    <a:pt x="1126" y="1583"/>
                    <a:pt x="1126" y="1575"/>
                    <a:pt x="1131" y="1570"/>
                  </a:cubicBezTo>
                  <a:cubicBezTo>
                    <a:pt x="1170" y="1374"/>
                    <a:pt x="1192" y="1158"/>
                    <a:pt x="1170" y="957"/>
                  </a:cubicBezTo>
                  <a:cubicBezTo>
                    <a:pt x="1168" y="702"/>
                    <a:pt x="1157" y="418"/>
                    <a:pt x="1072" y="198"/>
                  </a:cubicBezTo>
                  <a:cubicBezTo>
                    <a:pt x="1029" y="84"/>
                    <a:pt x="916" y="1"/>
                    <a:pt x="801"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2" name="Google Shape;1389;p27"/>
            <p:cNvSpPr/>
            <p:nvPr/>
          </p:nvSpPr>
          <p:spPr>
            <a:xfrm flipH="1">
              <a:off x="2114578" y="2425342"/>
              <a:ext cx="53588" cy="148790"/>
            </a:xfrm>
            <a:custGeom>
              <a:avLst/>
              <a:gdLst/>
              <a:ahLst/>
              <a:cxnLst/>
              <a:rect l="l" t="t" r="r" b="b"/>
              <a:pathLst>
                <a:path w="1976" h="5445" extrusionOk="0">
                  <a:moveTo>
                    <a:pt x="1098" y="1200"/>
                  </a:moveTo>
                  <a:cubicBezTo>
                    <a:pt x="1083" y="1213"/>
                    <a:pt x="1125" y="1639"/>
                    <a:pt x="1166" y="1996"/>
                  </a:cubicBezTo>
                  <a:cubicBezTo>
                    <a:pt x="1113" y="1954"/>
                    <a:pt x="1046" y="1935"/>
                    <a:pt x="978" y="1930"/>
                  </a:cubicBezTo>
                  <a:cubicBezTo>
                    <a:pt x="982" y="1767"/>
                    <a:pt x="1002" y="1538"/>
                    <a:pt x="1028" y="1311"/>
                  </a:cubicBezTo>
                  <a:cubicBezTo>
                    <a:pt x="1048" y="1259"/>
                    <a:pt x="1072" y="1217"/>
                    <a:pt x="1098" y="1200"/>
                  </a:cubicBezTo>
                  <a:close/>
                  <a:moveTo>
                    <a:pt x="1375" y="1"/>
                  </a:moveTo>
                  <a:cubicBezTo>
                    <a:pt x="1288" y="1"/>
                    <a:pt x="1201" y="36"/>
                    <a:pt x="1115" y="98"/>
                  </a:cubicBezTo>
                  <a:cubicBezTo>
                    <a:pt x="509" y="170"/>
                    <a:pt x="171" y="898"/>
                    <a:pt x="68" y="1767"/>
                  </a:cubicBezTo>
                  <a:cubicBezTo>
                    <a:pt x="11" y="2098"/>
                    <a:pt x="1" y="2434"/>
                    <a:pt x="22" y="2727"/>
                  </a:cubicBezTo>
                  <a:cubicBezTo>
                    <a:pt x="42" y="2914"/>
                    <a:pt x="68" y="3143"/>
                    <a:pt x="129" y="3372"/>
                  </a:cubicBezTo>
                  <a:cubicBezTo>
                    <a:pt x="221" y="3857"/>
                    <a:pt x="382" y="4271"/>
                    <a:pt x="603" y="4540"/>
                  </a:cubicBezTo>
                  <a:cubicBezTo>
                    <a:pt x="765" y="5063"/>
                    <a:pt x="1022" y="5445"/>
                    <a:pt x="1436" y="5445"/>
                  </a:cubicBezTo>
                  <a:cubicBezTo>
                    <a:pt x="1517" y="5445"/>
                    <a:pt x="1604" y="5430"/>
                    <a:pt x="1698" y="5399"/>
                  </a:cubicBezTo>
                  <a:cubicBezTo>
                    <a:pt x="1798" y="5367"/>
                    <a:pt x="1886" y="5316"/>
                    <a:pt x="1962" y="5251"/>
                  </a:cubicBezTo>
                  <a:cubicBezTo>
                    <a:pt x="1962" y="4959"/>
                    <a:pt x="1966" y="4664"/>
                    <a:pt x="1966" y="4367"/>
                  </a:cubicBezTo>
                  <a:lnTo>
                    <a:pt x="1966" y="4367"/>
                  </a:lnTo>
                  <a:cubicBezTo>
                    <a:pt x="1960" y="4387"/>
                    <a:pt x="1949" y="4411"/>
                    <a:pt x="1934" y="4431"/>
                  </a:cubicBezTo>
                  <a:cubicBezTo>
                    <a:pt x="1800" y="4630"/>
                    <a:pt x="1684" y="4709"/>
                    <a:pt x="1581" y="4709"/>
                  </a:cubicBezTo>
                  <a:cubicBezTo>
                    <a:pt x="1558" y="4709"/>
                    <a:pt x="1535" y="4704"/>
                    <a:pt x="1513" y="4697"/>
                  </a:cubicBezTo>
                  <a:cubicBezTo>
                    <a:pt x="1709" y="4583"/>
                    <a:pt x="1855" y="4400"/>
                    <a:pt x="1966" y="4173"/>
                  </a:cubicBezTo>
                  <a:cubicBezTo>
                    <a:pt x="1973" y="2980"/>
                    <a:pt x="1975" y="1747"/>
                    <a:pt x="1975" y="490"/>
                  </a:cubicBezTo>
                  <a:cubicBezTo>
                    <a:pt x="1907" y="383"/>
                    <a:pt x="1822" y="294"/>
                    <a:pt x="1722" y="231"/>
                  </a:cubicBezTo>
                  <a:cubicBezTo>
                    <a:pt x="1613" y="69"/>
                    <a:pt x="1495" y="1"/>
                    <a:pt x="1375"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3" name="Google Shape;1390;p27"/>
            <p:cNvSpPr/>
            <p:nvPr/>
          </p:nvSpPr>
          <p:spPr>
            <a:xfrm flipH="1">
              <a:off x="2221753" y="2632458"/>
              <a:ext cx="29771" cy="57135"/>
            </a:xfrm>
            <a:custGeom>
              <a:avLst/>
              <a:gdLst/>
              <a:ahLst/>
              <a:cxnLst/>
              <a:rect l="l" t="t" r="r" b="b"/>
              <a:pathLst>
                <a:path w="1088" h="2089" extrusionOk="0">
                  <a:moveTo>
                    <a:pt x="679" y="1"/>
                  </a:moveTo>
                  <a:cubicBezTo>
                    <a:pt x="625" y="1"/>
                    <a:pt x="574" y="28"/>
                    <a:pt x="538" y="79"/>
                  </a:cubicBezTo>
                  <a:cubicBezTo>
                    <a:pt x="461" y="186"/>
                    <a:pt x="391" y="297"/>
                    <a:pt x="341" y="417"/>
                  </a:cubicBezTo>
                  <a:cubicBezTo>
                    <a:pt x="193" y="625"/>
                    <a:pt x="110" y="878"/>
                    <a:pt x="77" y="1140"/>
                  </a:cubicBezTo>
                  <a:cubicBezTo>
                    <a:pt x="40" y="1458"/>
                    <a:pt x="1" y="1846"/>
                    <a:pt x="304" y="2049"/>
                  </a:cubicBezTo>
                  <a:cubicBezTo>
                    <a:pt x="345" y="2076"/>
                    <a:pt x="391" y="2088"/>
                    <a:pt x="437" y="2088"/>
                  </a:cubicBezTo>
                  <a:cubicBezTo>
                    <a:pt x="536" y="2088"/>
                    <a:pt x="636" y="2032"/>
                    <a:pt x="688" y="1949"/>
                  </a:cubicBezTo>
                  <a:cubicBezTo>
                    <a:pt x="732" y="1888"/>
                    <a:pt x="760" y="1820"/>
                    <a:pt x="786" y="1753"/>
                  </a:cubicBezTo>
                  <a:cubicBezTo>
                    <a:pt x="1024" y="1574"/>
                    <a:pt x="1081" y="1222"/>
                    <a:pt x="1070" y="882"/>
                  </a:cubicBezTo>
                  <a:cubicBezTo>
                    <a:pt x="1077" y="825"/>
                    <a:pt x="1081" y="764"/>
                    <a:pt x="1079" y="705"/>
                  </a:cubicBezTo>
                  <a:cubicBezTo>
                    <a:pt x="1087" y="498"/>
                    <a:pt x="1057" y="302"/>
                    <a:pt x="913" y="123"/>
                  </a:cubicBezTo>
                  <a:cubicBezTo>
                    <a:pt x="891" y="97"/>
                    <a:pt x="854" y="79"/>
                    <a:pt x="817" y="68"/>
                  </a:cubicBezTo>
                  <a:cubicBezTo>
                    <a:pt x="808" y="64"/>
                    <a:pt x="804" y="53"/>
                    <a:pt x="795" y="47"/>
                  </a:cubicBezTo>
                  <a:cubicBezTo>
                    <a:pt x="759" y="16"/>
                    <a:pt x="718" y="1"/>
                    <a:pt x="679"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4" name="Google Shape;1391;p27"/>
            <p:cNvSpPr/>
            <p:nvPr/>
          </p:nvSpPr>
          <p:spPr>
            <a:xfrm flipH="1">
              <a:off x="2206273" y="2921705"/>
              <a:ext cx="30962" cy="34520"/>
            </a:xfrm>
            <a:custGeom>
              <a:avLst/>
              <a:gdLst/>
              <a:ahLst/>
              <a:cxnLst/>
              <a:rect l="l" t="t" r="r" b="b"/>
              <a:pathLst>
                <a:path w="1168" h="1233" extrusionOk="0">
                  <a:moveTo>
                    <a:pt x="559" y="1"/>
                  </a:moveTo>
                  <a:cubicBezTo>
                    <a:pt x="508" y="1"/>
                    <a:pt x="450" y="13"/>
                    <a:pt x="385" y="42"/>
                  </a:cubicBezTo>
                  <a:cubicBezTo>
                    <a:pt x="1" y="212"/>
                    <a:pt x="184" y="836"/>
                    <a:pt x="402" y="1076"/>
                  </a:cubicBezTo>
                  <a:cubicBezTo>
                    <a:pt x="500" y="1185"/>
                    <a:pt x="616" y="1232"/>
                    <a:pt x="727" y="1232"/>
                  </a:cubicBezTo>
                  <a:cubicBezTo>
                    <a:pt x="951" y="1232"/>
                    <a:pt x="1157" y="1039"/>
                    <a:pt x="1166" y="760"/>
                  </a:cubicBezTo>
                  <a:cubicBezTo>
                    <a:pt x="1168" y="596"/>
                    <a:pt x="1116" y="417"/>
                    <a:pt x="978" y="319"/>
                  </a:cubicBezTo>
                  <a:cubicBezTo>
                    <a:pt x="939" y="291"/>
                    <a:pt x="895" y="273"/>
                    <a:pt x="852" y="265"/>
                  </a:cubicBezTo>
                  <a:cubicBezTo>
                    <a:pt x="807" y="117"/>
                    <a:pt x="714" y="1"/>
                    <a:pt x="559"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5" name="Google Shape;1392;p27"/>
            <p:cNvSpPr/>
            <p:nvPr/>
          </p:nvSpPr>
          <p:spPr>
            <a:xfrm flipH="1">
              <a:off x="2115770" y="2671738"/>
              <a:ext cx="44060" cy="120223"/>
            </a:xfrm>
            <a:custGeom>
              <a:avLst/>
              <a:gdLst/>
              <a:ahLst/>
              <a:cxnLst/>
              <a:rect l="l" t="t" r="r" b="b"/>
              <a:pathLst>
                <a:path w="1633" h="4382" extrusionOk="0">
                  <a:moveTo>
                    <a:pt x="1101" y="985"/>
                  </a:moveTo>
                  <a:cubicBezTo>
                    <a:pt x="1130" y="985"/>
                    <a:pt x="1167" y="1014"/>
                    <a:pt x="1215" y="1084"/>
                  </a:cubicBezTo>
                  <a:cubicBezTo>
                    <a:pt x="1272" y="1176"/>
                    <a:pt x="1316" y="1309"/>
                    <a:pt x="1349" y="1457"/>
                  </a:cubicBezTo>
                  <a:cubicBezTo>
                    <a:pt x="1320" y="1346"/>
                    <a:pt x="1248" y="1280"/>
                    <a:pt x="1154" y="1250"/>
                  </a:cubicBezTo>
                  <a:cubicBezTo>
                    <a:pt x="1117" y="1215"/>
                    <a:pt x="1089" y="1176"/>
                    <a:pt x="1045" y="1143"/>
                  </a:cubicBezTo>
                  <a:cubicBezTo>
                    <a:pt x="1037" y="1139"/>
                    <a:pt x="1026" y="1139"/>
                    <a:pt x="1019" y="1134"/>
                  </a:cubicBezTo>
                  <a:cubicBezTo>
                    <a:pt x="1035" y="1048"/>
                    <a:pt x="1059" y="985"/>
                    <a:pt x="1101" y="985"/>
                  </a:cubicBezTo>
                  <a:close/>
                  <a:moveTo>
                    <a:pt x="1418" y="2365"/>
                  </a:moveTo>
                  <a:lnTo>
                    <a:pt x="1418" y="2365"/>
                  </a:lnTo>
                  <a:cubicBezTo>
                    <a:pt x="1414" y="2448"/>
                    <a:pt x="1403" y="2528"/>
                    <a:pt x="1394" y="2585"/>
                  </a:cubicBezTo>
                  <a:cubicBezTo>
                    <a:pt x="1348" y="2780"/>
                    <a:pt x="1315" y="2876"/>
                    <a:pt x="1285" y="2876"/>
                  </a:cubicBezTo>
                  <a:cubicBezTo>
                    <a:pt x="1256" y="2876"/>
                    <a:pt x="1230" y="2781"/>
                    <a:pt x="1198" y="2592"/>
                  </a:cubicBezTo>
                  <a:cubicBezTo>
                    <a:pt x="1189" y="2552"/>
                    <a:pt x="1185" y="2509"/>
                    <a:pt x="1178" y="2465"/>
                  </a:cubicBezTo>
                  <a:cubicBezTo>
                    <a:pt x="1274" y="2461"/>
                    <a:pt x="1362" y="2428"/>
                    <a:pt x="1418" y="2365"/>
                  </a:cubicBezTo>
                  <a:close/>
                  <a:moveTo>
                    <a:pt x="1244" y="0"/>
                  </a:moveTo>
                  <a:cubicBezTo>
                    <a:pt x="1082" y="0"/>
                    <a:pt x="924" y="79"/>
                    <a:pt x="794" y="211"/>
                  </a:cubicBezTo>
                  <a:cubicBezTo>
                    <a:pt x="511" y="382"/>
                    <a:pt x="338" y="759"/>
                    <a:pt x="255" y="1069"/>
                  </a:cubicBezTo>
                  <a:cubicBezTo>
                    <a:pt x="0" y="1970"/>
                    <a:pt x="197" y="3168"/>
                    <a:pt x="735" y="3949"/>
                  </a:cubicBezTo>
                  <a:cubicBezTo>
                    <a:pt x="923" y="4233"/>
                    <a:pt x="1198" y="4381"/>
                    <a:pt x="1456" y="4381"/>
                  </a:cubicBezTo>
                  <a:cubicBezTo>
                    <a:pt x="1501" y="4381"/>
                    <a:pt x="1545" y="4377"/>
                    <a:pt x="1589" y="4368"/>
                  </a:cubicBezTo>
                  <a:cubicBezTo>
                    <a:pt x="1602" y="3146"/>
                    <a:pt x="1615" y="1728"/>
                    <a:pt x="1632" y="170"/>
                  </a:cubicBezTo>
                  <a:cubicBezTo>
                    <a:pt x="1509" y="52"/>
                    <a:pt x="1375" y="0"/>
                    <a:pt x="1244"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6" name="Google Shape;1393;p27"/>
            <p:cNvSpPr/>
            <p:nvPr/>
          </p:nvSpPr>
          <p:spPr>
            <a:xfrm flipH="1">
              <a:off x="2114578" y="2063485"/>
              <a:ext cx="41679" cy="165454"/>
            </a:xfrm>
            <a:custGeom>
              <a:avLst/>
              <a:gdLst/>
              <a:ahLst/>
              <a:cxnLst/>
              <a:rect l="l" t="t" r="r" b="b"/>
              <a:pathLst>
                <a:path w="1526" h="6044" extrusionOk="0">
                  <a:moveTo>
                    <a:pt x="1216" y="0"/>
                  </a:moveTo>
                  <a:cubicBezTo>
                    <a:pt x="39" y="0"/>
                    <a:pt x="1" y="3137"/>
                    <a:pt x="36" y="3772"/>
                  </a:cubicBezTo>
                  <a:cubicBezTo>
                    <a:pt x="75" y="4411"/>
                    <a:pt x="9" y="5460"/>
                    <a:pt x="598" y="5895"/>
                  </a:cubicBezTo>
                  <a:cubicBezTo>
                    <a:pt x="741" y="5999"/>
                    <a:pt x="877" y="6044"/>
                    <a:pt x="1005" y="6044"/>
                  </a:cubicBezTo>
                  <a:cubicBezTo>
                    <a:pt x="1199" y="6044"/>
                    <a:pt x="1374" y="5940"/>
                    <a:pt x="1526" y="5788"/>
                  </a:cubicBezTo>
                  <a:cubicBezTo>
                    <a:pt x="1506" y="3842"/>
                    <a:pt x="1486" y="1913"/>
                    <a:pt x="1465" y="43"/>
                  </a:cubicBezTo>
                  <a:cubicBezTo>
                    <a:pt x="1376" y="14"/>
                    <a:pt x="1294" y="0"/>
                    <a:pt x="1216"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7" name="Google Shape;1394;p27"/>
            <p:cNvSpPr/>
            <p:nvPr/>
          </p:nvSpPr>
          <p:spPr>
            <a:xfrm flipH="1">
              <a:off x="2152685" y="2289646"/>
              <a:ext cx="35725" cy="65467"/>
            </a:xfrm>
            <a:custGeom>
              <a:avLst/>
              <a:gdLst/>
              <a:ahLst/>
              <a:cxnLst/>
              <a:rect l="l" t="t" r="r" b="b"/>
              <a:pathLst>
                <a:path w="1299" h="2413" extrusionOk="0">
                  <a:moveTo>
                    <a:pt x="697" y="0"/>
                  </a:moveTo>
                  <a:cubicBezTo>
                    <a:pt x="556" y="0"/>
                    <a:pt x="420" y="85"/>
                    <a:pt x="335" y="203"/>
                  </a:cubicBezTo>
                  <a:cubicBezTo>
                    <a:pt x="38" y="619"/>
                    <a:pt x="1" y="1187"/>
                    <a:pt x="51" y="1684"/>
                  </a:cubicBezTo>
                  <a:cubicBezTo>
                    <a:pt x="82" y="2020"/>
                    <a:pt x="325" y="2413"/>
                    <a:pt x="665" y="2413"/>
                  </a:cubicBezTo>
                  <a:cubicBezTo>
                    <a:pt x="726" y="2413"/>
                    <a:pt x="791" y="2400"/>
                    <a:pt x="858" y="2371"/>
                  </a:cubicBezTo>
                  <a:cubicBezTo>
                    <a:pt x="1004" y="2352"/>
                    <a:pt x="1142" y="2277"/>
                    <a:pt x="1212" y="2131"/>
                  </a:cubicBezTo>
                  <a:cubicBezTo>
                    <a:pt x="1240" y="2072"/>
                    <a:pt x="1288" y="1944"/>
                    <a:pt x="1288" y="1835"/>
                  </a:cubicBezTo>
                  <a:lnTo>
                    <a:pt x="1288" y="1795"/>
                  </a:lnTo>
                  <a:lnTo>
                    <a:pt x="1288" y="1787"/>
                  </a:lnTo>
                  <a:cubicBezTo>
                    <a:pt x="1295" y="1782"/>
                    <a:pt x="1295" y="1780"/>
                    <a:pt x="1295" y="1773"/>
                  </a:cubicBezTo>
                  <a:lnTo>
                    <a:pt x="1295" y="1673"/>
                  </a:lnTo>
                  <a:cubicBezTo>
                    <a:pt x="1299" y="1523"/>
                    <a:pt x="1295" y="1372"/>
                    <a:pt x="1286" y="1226"/>
                  </a:cubicBezTo>
                  <a:cubicBezTo>
                    <a:pt x="1292" y="938"/>
                    <a:pt x="1282" y="639"/>
                    <a:pt x="1218" y="366"/>
                  </a:cubicBezTo>
                  <a:cubicBezTo>
                    <a:pt x="1194" y="266"/>
                    <a:pt x="1103" y="190"/>
                    <a:pt x="1002" y="159"/>
                  </a:cubicBezTo>
                  <a:cubicBezTo>
                    <a:pt x="970" y="120"/>
                    <a:pt x="928" y="85"/>
                    <a:pt x="889" y="59"/>
                  </a:cubicBezTo>
                  <a:cubicBezTo>
                    <a:pt x="827" y="18"/>
                    <a:pt x="761" y="0"/>
                    <a:pt x="697"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8" name="Google Shape;1395;p27"/>
            <p:cNvSpPr/>
            <p:nvPr/>
          </p:nvSpPr>
          <p:spPr>
            <a:xfrm flipH="1">
              <a:off x="2200318" y="2053962"/>
              <a:ext cx="29771" cy="40471"/>
            </a:xfrm>
            <a:custGeom>
              <a:avLst/>
              <a:gdLst/>
              <a:ahLst/>
              <a:cxnLst/>
              <a:rect l="l" t="t" r="r" b="b"/>
              <a:pathLst>
                <a:path w="1059" h="1492" extrusionOk="0">
                  <a:moveTo>
                    <a:pt x="453" y="486"/>
                  </a:moveTo>
                  <a:cubicBezTo>
                    <a:pt x="457" y="486"/>
                    <a:pt x="461" y="487"/>
                    <a:pt x="466" y="487"/>
                  </a:cubicBezTo>
                  <a:cubicBezTo>
                    <a:pt x="472" y="507"/>
                    <a:pt x="472" y="527"/>
                    <a:pt x="474" y="540"/>
                  </a:cubicBezTo>
                  <a:cubicBezTo>
                    <a:pt x="450" y="520"/>
                    <a:pt x="420" y="509"/>
                    <a:pt x="398" y="503"/>
                  </a:cubicBezTo>
                  <a:cubicBezTo>
                    <a:pt x="414" y="495"/>
                    <a:pt x="431" y="486"/>
                    <a:pt x="453" y="486"/>
                  </a:cubicBezTo>
                  <a:close/>
                  <a:moveTo>
                    <a:pt x="408" y="1"/>
                  </a:moveTo>
                  <a:cubicBezTo>
                    <a:pt x="369" y="1"/>
                    <a:pt x="331" y="32"/>
                    <a:pt x="346" y="82"/>
                  </a:cubicBezTo>
                  <a:cubicBezTo>
                    <a:pt x="361" y="119"/>
                    <a:pt x="374" y="162"/>
                    <a:pt x="385" y="202"/>
                  </a:cubicBezTo>
                  <a:cubicBezTo>
                    <a:pt x="158" y="258"/>
                    <a:pt x="1" y="551"/>
                    <a:pt x="18" y="802"/>
                  </a:cubicBezTo>
                  <a:cubicBezTo>
                    <a:pt x="18" y="865"/>
                    <a:pt x="38" y="922"/>
                    <a:pt x="58" y="985"/>
                  </a:cubicBezTo>
                  <a:cubicBezTo>
                    <a:pt x="77" y="1109"/>
                    <a:pt x="110" y="1231"/>
                    <a:pt x="169" y="1325"/>
                  </a:cubicBezTo>
                  <a:cubicBezTo>
                    <a:pt x="245" y="1439"/>
                    <a:pt x="356" y="1491"/>
                    <a:pt x="470" y="1491"/>
                  </a:cubicBezTo>
                  <a:cubicBezTo>
                    <a:pt x="565" y="1491"/>
                    <a:pt x="662" y="1455"/>
                    <a:pt x="745" y="1388"/>
                  </a:cubicBezTo>
                  <a:cubicBezTo>
                    <a:pt x="1059" y="1140"/>
                    <a:pt x="1018" y="503"/>
                    <a:pt x="684" y="269"/>
                  </a:cubicBezTo>
                  <a:cubicBezTo>
                    <a:pt x="634" y="236"/>
                    <a:pt x="579" y="212"/>
                    <a:pt x="527" y="202"/>
                  </a:cubicBezTo>
                  <a:cubicBezTo>
                    <a:pt x="514" y="149"/>
                    <a:pt x="494" y="95"/>
                    <a:pt x="474" y="44"/>
                  </a:cubicBezTo>
                  <a:cubicBezTo>
                    <a:pt x="461" y="14"/>
                    <a:pt x="434" y="1"/>
                    <a:pt x="408"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9" name="Google Shape;1396;p27"/>
            <p:cNvSpPr/>
            <p:nvPr/>
          </p:nvSpPr>
          <p:spPr>
            <a:xfrm flipH="1">
              <a:off x="2118151" y="1845656"/>
              <a:ext cx="41679" cy="120223"/>
            </a:xfrm>
            <a:custGeom>
              <a:avLst/>
              <a:gdLst/>
              <a:ahLst/>
              <a:cxnLst/>
              <a:rect l="l" t="t" r="r" b="b"/>
              <a:pathLst>
                <a:path w="1531" h="4352" extrusionOk="0">
                  <a:moveTo>
                    <a:pt x="1050" y="0"/>
                  </a:moveTo>
                  <a:cubicBezTo>
                    <a:pt x="502" y="0"/>
                    <a:pt x="264" y="1049"/>
                    <a:pt x="186" y="1750"/>
                  </a:cubicBezTo>
                  <a:cubicBezTo>
                    <a:pt x="94" y="2053"/>
                    <a:pt x="40" y="2330"/>
                    <a:pt x="33" y="2465"/>
                  </a:cubicBezTo>
                  <a:cubicBezTo>
                    <a:pt x="1" y="2952"/>
                    <a:pt x="90" y="3799"/>
                    <a:pt x="537" y="4115"/>
                  </a:cubicBezTo>
                  <a:cubicBezTo>
                    <a:pt x="553" y="4126"/>
                    <a:pt x="568" y="4130"/>
                    <a:pt x="581" y="4139"/>
                  </a:cubicBezTo>
                  <a:cubicBezTo>
                    <a:pt x="677" y="4271"/>
                    <a:pt x="802" y="4352"/>
                    <a:pt x="964" y="4352"/>
                  </a:cubicBezTo>
                  <a:cubicBezTo>
                    <a:pt x="1043" y="4352"/>
                    <a:pt x="1130" y="4333"/>
                    <a:pt x="1227" y="4292"/>
                  </a:cubicBezTo>
                  <a:cubicBezTo>
                    <a:pt x="1366" y="4235"/>
                    <a:pt x="1462" y="4115"/>
                    <a:pt x="1530" y="3969"/>
                  </a:cubicBezTo>
                  <a:lnTo>
                    <a:pt x="1530" y="3964"/>
                  </a:lnTo>
                  <a:cubicBezTo>
                    <a:pt x="1502" y="2625"/>
                    <a:pt x="1465" y="1342"/>
                    <a:pt x="1419" y="142"/>
                  </a:cubicBezTo>
                  <a:cubicBezTo>
                    <a:pt x="1401" y="127"/>
                    <a:pt x="1388" y="116"/>
                    <a:pt x="1375" y="109"/>
                  </a:cubicBezTo>
                  <a:cubicBezTo>
                    <a:pt x="1256" y="34"/>
                    <a:pt x="1148" y="0"/>
                    <a:pt x="1050"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0" name="Google Shape;1397;p27"/>
            <p:cNvSpPr/>
            <p:nvPr/>
          </p:nvSpPr>
          <p:spPr>
            <a:xfrm flipH="1">
              <a:off x="2175311" y="1664728"/>
              <a:ext cx="28580" cy="41662"/>
            </a:xfrm>
            <a:custGeom>
              <a:avLst/>
              <a:gdLst/>
              <a:ahLst/>
              <a:cxnLst/>
              <a:rect l="l" t="t" r="r" b="b"/>
              <a:pathLst>
                <a:path w="1024" h="1549" extrusionOk="0">
                  <a:moveTo>
                    <a:pt x="571" y="1"/>
                  </a:moveTo>
                  <a:cubicBezTo>
                    <a:pt x="510" y="1"/>
                    <a:pt x="476" y="100"/>
                    <a:pt x="539" y="134"/>
                  </a:cubicBezTo>
                  <a:cubicBezTo>
                    <a:pt x="744" y="236"/>
                    <a:pt x="746" y="419"/>
                    <a:pt x="744" y="614"/>
                  </a:cubicBezTo>
                  <a:cubicBezTo>
                    <a:pt x="700" y="481"/>
                    <a:pt x="615" y="367"/>
                    <a:pt x="452" y="317"/>
                  </a:cubicBezTo>
                  <a:cubicBezTo>
                    <a:pt x="437" y="312"/>
                    <a:pt x="421" y="309"/>
                    <a:pt x="405" y="309"/>
                  </a:cubicBezTo>
                  <a:cubicBezTo>
                    <a:pt x="329" y="309"/>
                    <a:pt x="252" y="365"/>
                    <a:pt x="234" y="439"/>
                  </a:cubicBezTo>
                  <a:cubicBezTo>
                    <a:pt x="227" y="470"/>
                    <a:pt x="223" y="507"/>
                    <a:pt x="221" y="548"/>
                  </a:cubicBezTo>
                  <a:cubicBezTo>
                    <a:pt x="168" y="563"/>
                    <a:pt x="122" y="605"/>
                    <a:pt x="96" y="692"/>
                  </a:cubicBezTo>
                  <a:cubicBezTo>
                    <a:pt x="0" y="995"/>
                    <a:pt x="42" y="1467"/>
                    <a:pt x="408" y="1543"/>
                  </a:cubicBezTo>
                  <a:cubicBezTo>
                    <a:pt x="423" y="1547"/>
                    <a:pt x="440" y="1548"/>
                    <a:pt x="456" y="1548"/>
                  </a:cubicBezTo>
                  <a:cubicBezTo>
                    <a:pt x="525" y="1548"/>
                    <a:pt x="599" y="1519"/>
                    <a:pt x="633" y="1454"/>
                  </a:cubicBezTo>
                  <a:cubicBezTo>
                    <a:pt x="646" y="1425"/>
                    <a:pt x="657" y="1395"/>
                    <a:pt x="668" y="1364"/>
                  </a:cubicBezTo>
                  <a:cubicBezTo>
                    <a:pt x="714" y="1355"/>
                    <a:pt x="764" y="1336"/>
                    <a:pt x="818" y="1301"/>
                  </a:cubicBezTo>
                  <a:cubicBezTo>
                    <a:pt x="1023" y="1163"/>
                    <a:pt x="986" y="847"/>
                    <a:pt x="964" y="638"/>
                  </a:cubicBezTo>
                  <a:cubicBezTo>
                    <a:pt x="938" y="354"/>
                    <a:pt x="886" y="110"/>
                    <a:pt x="594" y="5"/>
                  </a:cubicBezTo>
                  <a:cubicBezTo>
                    <a:pt x="586" y="2"/>
                    <a:pt x="578" y="1"/>
                    <a:pt x="571"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1" name="Google Shape;1398;p27"/>
            <p:cNvSpPr/>
            <p:nvPr/>
          </p:nvSpPr>
          <p:spPr>
            <a:xfrm flipH="1">
              <a:off x="2134823" y="1493321"/>
              <a:ext cx="46442" cy="130935"/>
            </a:xfrm>
            <a:custGeom>
              <a:avLst/>
              <a:gdLst/>
              <a:ahLst/>
              <a:cxnLst/>
              <a:rect l="l" t="t" r="r" b="b"/>
              <a:pathLst>
                <a:path w="1685" h="4771" extrusionOk="0">
                  <a:moveTo>
                    <a:pt x="1183" y="1"/>
                  </a:moveTo>
                  <a:cubicBezTo>
                    <a:pt x="1069" y="47"/>
                    <a:pt x="962" y="130"/>
                    <a:pt x="875" y="237"/>
                  </a:cubicBezTo>
                  <a:cubicBezTo>
                    <a:pt x="845" y="269"/>
                    <a:pt x="827" y="304"/>
                    <a:pt x="801" y="337"/>
                  </a:cubicBezTo>
                  <a:cubicBezTo>
                    <a:pt x="328" y="642"/>
                    <a:pt x="68" y="1330"/>
                    <a:pt x="44" y="1842"/>
                  </a:cubicBezTo>
                  <a:cubicBezTo>
                    <a:pt x="0" y="2610"/>
                    <a:pt x="164" y="3618"/>
                    <a:pt x="644" y="4236"/>
                  </a:cubicBezTo>
                  <a:cubicBezTo>
                    <a:pt x="751" y="4375"/>
                    <a:pt x="884" y="4495"/>
                    <a:pt x="1028" y="4583"/>
                  </a:cubicBezTo>
                  <a:cubicBezTo>
                    <a:pt x="1115" y="4655"/>
                    <a:pt x="1200" y="4714"/>
                    <a:pt x="1312" y="4742"/>
                  </a:cubicBezTo>
                  <a:cubicBezTo>
                    <a:pt x="1384" y="4761"/>
                    <a:pt x="1451" y="4770"/>
                    <a:pt x="1515" y="4770"/>
                  </a:cubicBezTo>
                  <a:cubicBezTo>
                    <a:pt x="1574" y="4770"/>
                    <a:pt x="1631" y="4762"/>
                    <a:pt x="1685" y="4746"/>
                  </a:cubicBezTo>
                  <a:cubicBezTo>
                    <a:pt x="1528" y="2970"/>
                    <a:pt x="1357" y="1393"/>
                    <a:pt x="1183"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2" name="Google Shape;1399;p27"/>
            <p:cNvSpPr/>
            <p:nvPr/>
          </p:nvSpPr>
          <p:spPr>
            <a:xfrm flipH="1">
              <a:off x="2172930" y="1429044"/>
              <a:ext cx="19053" cy="22616"/>
            </a:xfrm>
            <a:custGeom>
              <a:avLst/>
              <a:gdLst/>
              <a:ahLst/>
              <a:cxnLst/>
              <a:rect l="l" t="t" r="r" b="b"/>
              <a:pathLst>
                <a:path w="673" h="830" extrusionOk="0">
                  <a:moveTo>
                    <a:pt x="324" y="0"/>
                  </a:moveTo>
                  <a:cubicBezTo>
                    <a:pt x="284" y="0"/>
                    <a:pt x="242" y="27"/>
                    <a:pt x="247" y="73"/>
                  </a:cubicBezTo>
                  <a:cubicBezTo>
                    <a:pt x="252" y="134"/>
                    <a:pt x="269" y="195"/>
                    <a:pt x="284" y="252"/>
                  </a:cubicBezTo>
                  <a:cubicBezTo>
                    <a:pt x="265" y="230"/>
                    <a:pt x="247" y="215"/>
                    <a:pt x="228" y="193"/>
                  </a:cubicBezTo>
                  <a:cubicBezTo>
                    <a:pt x="201" y="168"/>
                    <a:pt x="168" y="156"/>
                    <a:pt x="136" y="156"/>
                  </a:cubicBezTo>
                  <a:cubicBezTo>
                    <a:pt x="67" y="156"/>
                    <a:pt x="1" y="207"/>
                    <a:pt x="1" y="289"/>
                  </a:cubicBezTo>
                  <a:cubicBezTo>
                    <a:pt x="1" y="394"/>
                    <a:pt x="14" y="566"/>
                    <a:pt x="75" y="688"/>
                  </a:cubicBezTo>
                  <a:lnTo>
                    <a:pt x="75" y="690"/>
                  </a:lnTo>
                  <a:cubicBezTo>
                    <a:pt x="115" y="771"/>
                    <a:pt x="173" y="830"/>
                    <a:pt x="260" y="830"/>
                  </a:cubicBezTo>
                  <a:cubicBezTo>
                    <a:pt x="290" y="830"/>
                    <a:pt x="325" y="823"/>
                    <a:pt x="363" y="806"/>
                  </a:cubicBezTo>
                  <a:cubicBezTo>
                    <a:pt x="673" y="677"/>
                    <a:pt x="428" y="269"/>
                    <a:pt x="391" y="53"/>
                  </a:cubicBezTo>
                  <a:cubicBezTo>
                    <a:pt x="385" y="17"/>
                    <a:pt x="355" y="0"/>
                    <a:pt x="324"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3" name="Google Shape;1400;p27"/>
            <p:cNvSpPr/>
            <p:nvPr/>
          </p:nvSpPr>
          <p:spPr>
            <a:xfrm flipH="1">
              <a:off x="2166975" y="1289777"/>
              <a:ext cx="45252" cy="98796"/>
            </a:xfrm>
            <a:custGeom>
              <a:avLst/>
              <a:gdLst/>
              <a:ahLst/>
              <a:cxnLst/>
              <a:rect l="l" t="t" r="r" b="b"/>
              <a:pathLst>
                <a:path w="1668" h="3605" extrusionOk="0">
                  <a:moveTo>
                    <a:pt x="897" y="1"/>
                  </a:moveTo>
                  <a:cubicBezTo>
                    <a:pt x="871" y="1"/>
                    <a:pt x="845" y="5"/>
                    <a:pt x="818" y="16"/>
                  </a:cubicBezTo>
                  <a:cubicBezTo>
                    <a:pt x="212" y="229"/>
                    <a:pt x="218" y="1135"/>
                    <a:pt x="354" y="1848"/>
                  </a:cubicBezTo>
                  <a:cubicBezTo>
                    <a:pt x="338" y="1855"/>
                    <a:pt x="328" y="1866"/>
                    <a:pt x="314" y="1881"/>
                  </a:cubicBezTo>
                  <a:cubicBezTo>
                    <a:pt x="1" y="2338"/>
                    <a:pt x="289" y="3605"/>
                    <a:pt x="895" y="3605"/>
                  </a:cubicBezTo>
                  <a:cubicBezTo>
                    <a:pt x="992" y="3605"/>
                    <a:pt x="1098" y="3572"/>
                    <a:pt x="1211" y="3498"/>
                  </a:cubicBezTo>
                  <a:cubicBezTo>
                    <a:pt x="1338" y="3415"/>
                    <a:pt x="1418" y="3310"/>
                    <a:pt x="1466" y="3183"/>
                  </a:cubicBezTo>
                  <a:cubicBezTo>
                    <a:pt x="1554" y="3140"/>
                    <a:pt x="1619" y="3072"/>
                    <a:pt x="1667" y="2987"/>
                  </a:cubicBezTo>
                  <a:cubicBezTo>
                    <a:pt x="1449" y="1717"/>
                    <a:pt x="1248" y="751"/>
                    <a:pt x="1085" y="72"/>
                  </a:cubicBezTo>
                  <a:cubicBezTo>
                    <a:pt x="1031" y="31"/>
                    <a:pt x="965" y="1"/>
                    <a:pt x="897"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4" name="Google Shape;1401;p27"/>
            <p:cNvSpPr/>
            <p:nvPr/>
          </p:nvSpPr>
          <p:spPr>
            <a:xfrm flipH="1">
              <a:off x="2220563" y="1571883"/>
              <a:ext cx="17862" cy="23806"/>
            </a:xfrm>
            <a:custGeom>
              <a:avLst/>
              <a:gdLst/>
              <a:ahLst/>
              <a:cxnLst/>
              <a:rect l="l" t="t" r="r" b="b"/>
              <a:pathLst>
                <a:path w="654" h="849" extrusionOk="0">
                  <a:moveTo>
                    <a:pt x="473" y="1"/>
                  </a:moveTo>
                  <a:cubicBezTo>
                    <a:pt x="441" y="1"/>
                    <a:pt x="408" y="14"/>
                    <a:pt x="385" y="39"/>
                  </a:cubicBezTo>
                  <a:cubicBezTo>
                    <a:pt x="369" y="35"/>
                    <a:pt x="353" y="33"/>
                    <a:pt x="337" y="33"/>
                  </a:cubicBezTo>
                  <a:cubicBezTo>
                    <a:pt x="293" y="33"/>
                    <a:pt x="246" y="47"/>
                    <a:pt x="199" y="82"/>
                  </a:cubicBezTo>
                  <a:cubicBezTo>
                    <a:pt x="1" y="244"/>
                    <a:pt x="18" y="606"/>
                    <a:pt x="167" y="791"/>
                  </a:cubicBezTo>
                  <a:cubicBezTo>
                    <a:pt x="197" y="830"/>
                    <a:pt x="249" y="848"/>
                    <a:pt x="300" y="848"/>
                  </a:cubicBezTo>
                  <a:cubicBezTo>
                    <a:pt x="336" y="848"/>
                    <a:pt x="371" y="839"/>
                    <a:pt x="398" y="822"/>
                  </a:cubicBezTo>
                  <a:cubicBezTo>
                    <a:pt x="653" y="663"/>
                    <a:pt x="612" y="368"/>
                    <a:pt x="588" y="113"/>
                  </a:cubicBezTo>
                  <a:cubicBezTo>
                    <a:pt x="581" y="38"/>
                    <a:pt x="527" y="1"/>
                    <a:pt x="473"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5" name="Google Shape;1402;p27"/>
            <p:cNvSpPr/>
            <p:nvPr/>
          </p:nvSpPr>
          <p:spPr>
            <a:xfrm flipH="1">
              <a:off x="1351256" y="1646873"/>
              <a:ext cx="1905331" cy="2080679"/>
            </a:xfrm>
            <a:custGeom>
              <a:avLst/>
              <a:gdLst/>
              <a:ahLst/>
              <a:cxnLst/>
              <a:rect l="l" t="t" r="r" b="b"/>
              <a:pathLst>
                <a:path w="69530" h="75938" extrusionOk="0">
                  <a:moveTo>
                    <a:pt x="18347" y="1"/>
                  </a:moveTo>
                  <a:cubicBezTo>
                    <a:pt x="18347" y="1"/>
                    <a:pt x="5638" y="27550"/>
                    <a:pt x="3260" y="37390"/>
                  </a:cubicBezTo>
                  <a:cubicBezTo>
                    <a:pt x="882" y="47229"/>
                    <a:pt x="1" y="56657"/>
                    <a:pt x="10484" y="67070"/>
                  </a:cubicBezTo>
                  <a:cubicBezTo>
                    <a:pt x="15601" y="72147"/>
                    <a:pt x="22729" y="75937"/>
                    <a:pt x="31572" y="75937"/>
                  </a:cubicBezTo>
                  <a:cubicBezTo>
                    <a:pt x="40856" y="75937"/>
                    <a:pt x="52031" y="71759"/>
                    <a:pt x="64755" y="60505"/>
                  </a:cubicBezTo>
                  <a:cubicBezTo>
                    <a:pt x="66806" y="45748"/>
                    <a:pt x="64018" y="17299"/>
                    <a:pt x="64018" y="17298"/>
                  </a:cubicBezTo>
                  <a:lnTo>
                    <a:pt x="64018" y="17298"/>
                  </a:lnTo>
                  <a:cubicBezTo>
                    <a:pt x="64018" y="17298"/>
                    <a:pt x="64749" y="18278"/>
                    <a:pt x="65201" y="18278"/>
                  </a:cubicBezTo>
                  <a:cubicBezTo>
                    <a:pt x="65464" y="18278"/>
                    <a:pt x="65633" y="17945"/>
                    <a:pt x="65506" y="16887"/>
                  </a:cubicBezTo>
                  <a:lnTo>
                    <a:pt x="65506" y="16887"/>
                  </a:lnTo>
                  <a:cubicBezTo>
                    <a:pt x="67088" y="17389"/>
                    <a:pt x="68493" y="17645"/>
                    <a:pt x="69529" y="17660"/>
                  </a:cubicBezTo>
                  <a:cubicBezTo>
                    <a:pt x="68462" y="16993"/>
                    <a:pt x="63995" y="14265"/>
                    <a:pt x="62268" y="14265"/>
                  </a:cubicBezTo>
                  <a:cubicBezTo>
                    <a:pt x="61795" y="14265"/>
                    <a:pt x="61528" y="14470"/>
                    <a:pt x="61592" y="14976"/>
                  </a:cubicBezTo>
                  <a:cubicBezTo>
                    <a:pt x="61919" y="17592"/>
                    <a:pt x="61592" y="56264"/>
                    <a:pt x="61592" y="56264"/>
                  </a:cubicBezTo>
                  <a:cubicBezTo>
                    <a:pt x="58691" y="59275"/>
                    <a:pt x="37459" y="69699"/>
                    <a:pt x="31075" y="69699"/>
                  </a:cubicBezTo>
                  <a:cubicBezTo>
                    <a:pt x="30987" y="69699"/>
                    <a:pt x="30901" y="69697"/>
                    <a:pt x="30818" y="69693"/>
                  </a:cubicBezTo>
                  <a:cubicBezTo>
                    <a:pt x="24775" y="69396"/>
                    <a:pt x="20197" y="64110"/>
                    <a:pt x="17859" y="51037"/>
                  </a:cubicBezTo>
                  <a:cubicBezTo>
                    <a:pt x="15524" y="37963"/>
                    <a:pt x="21936" y="10076"/>
                    <a:pt x="26127" y="476"/>
                  </a:cubicBezTo>
                  <a:cubicBezTo>
                    <a:pt x="22582" y="354"/>
                    <a:pt x="18347" y="1"/>
                    <a:pt x="18347" y="1"/>
                  </a:cubicBez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6" name="Google Shape;1403;p27"/>
            <p:cNvSpPr/>
            <p:nvPr/>
          </p:nvSpPr>
          <p:spPr>
            <a:xfrm flipH="1">
              <a:off x="2579003" y="1738527"/>
              <a:ext cx="216731" cy="21426"/>
            </a:xfrm>
            <a:custGeom>
              <a:avLst/>
              <a:gdLst/>
              <a:ahLst/>
              <a:cxnLst/>
              <a:rect l="l" t="t" r="r" b="b"/>
              <a:pathLst>
                <a:path w="7940" h="767" extrusionOk="0">
                  <a:moveTo>
                    <a:pt x="0" y="0"/>
                  </a:moveTo>
                  <a:cubicBezTo>
                    <a:pt x="1279" y="417"/>
                    <a:pt x="2616" y="578"/>
                    <a:pt x="3940" y="687"/>
                  </a:cubicBezTo>
                  <a:cubicBezTo>
                    <a:pt x="4632" y="736"/>
                    <a:pt x="5324" y="767"/>
                    <a:pt x="6017" y="767"/>
                  </a:cubicBezTo>
                  <a:cubicBezTo>
                    <a:pt x="6658" y="767"/>
                    <a:pt x="7299" y="741"/>
                    <a:pt x="7939" y="679"/>
                  </a:cubicBezTo>
                  <a:cubicBezTo>
                    <a:pt x="6617" y="463"/>
                    <a:pt x="5293" y="358"/>
                    <a:pt x="3973" y="251"/>
                  </a:cubicBezTo>
                  <a:lnTo>
                    <a:pt x="1992" y="118"/>
                  </a:lnTo>
                  <a:lnTo>
                    <a:pt x="0" y="0"/>
                  </a:ln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7" name="Google Shape;1404;p27"/>
            <p:cNvSpPr/>
            <p:nvPr/>
          </p:nvSpPr>
          <p:spPr>
            <a:xfrm flipH="1">
              <a:off x="2611156" y="1836134"/>
              <a:ext cx="228640" cy="23806"/>
            </a:xfrm>
            <a:custGeom>
              <a:avLst/>
              <a:gdLst/>
              <a:ahLst/>
              <a:cxnLst/>
              <a:rect l="l" t="t" r="r" b="b"/>
              <a:pathLst>
                <a:path w="8359" h="854" extrusionOk="0">
                  <a:moveTo>
                    <a:pt x="0" y="1"/>
                  </a:moveTo>
                  <a:cubicBezTo>
                    <a:pt x="661" y="256"/>
                    <a:pt x="1353" y="411"/>
                    <a:pt x="2049" y="529"/>
                  </a:cubicBezTo>
                  <a:cubicBezTo>
                    <a:pt x="2747" y="649"/>
                    <a:pt x="3445" y="721"/>
                    <a:pt x="4146" y="775"/>
                  </a:cubicBezTo>
                  <a:cubicBezTo>
                    <a:pt x="4850" y="823"/>
                    <a:pt x="5556" y="853"/>
                    <a:pt x="6262" y="853"/>
                  </a:cubicBezTo>
                  <a:cubicBezTo>
                    <a:pt x="6961" y="853"/>
                    <a:pt x="7660" y="824"/>
                    <a:pt x="8359" y="753"/>
                  </a:cubicBezTo>
                  <a:cubicBezTo>
                    <a:pt x="6960" y="553"/>
                    <a:pt x="5570" y="450"/>
                    <a:pt x="4176" y="339"/>
                  </a:cubicBezTo>
                  <a:lnTo>
                    <a:pt x="2090" y="186"/>
                  </a:lnTo>
                  <a:cubicBezTo>
                    <a:pt x="1397" y="129"/>
                    <a:pt x="698" y="88"/>
                    <a:pt x="0"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8" name="Google Shape;1405;p27"/>
            <p:cNvSpPr/>
            <p:nvPr/>
          </p:nvSpPr>
          <p:spPr>
            <a:xfrm flipH="1">
              <a:off x="2637354" y="1932550"/>
              <a:ext cx="244120" cy="21426"/>
            </a:xfrm>
            <a:custGeom>
              <a:avLst/>
              <a:gdLst/>
              <a:ahLst/>
              <a:cxnLst/>
              <a:rect l="l" t="t" r="r" b="b"/>
              <a:pathLst>
                <a:path w="8887" h="802" extrusionOk="0">
                  <a:moveTo>
                    <a:pt x="0" y="0"/>
                  </a:moveTo>
                  <a:cubicBezTo>
                    <a:pt x="707" y="262"/>
                    <a:pt x="1451" y="402"/>
                    <a:pt x="2188" y="509"/>
                  </a:cubicBezTo>
                  <a:cubicBezTo>
                    <a:pt x="2930" y="614"/>
                    <a:pt x="3672" y="681"/>
                    <a:pt x="4416" y="731"/>
                  </a:cubicBezTo>
                  <a:cubicBezTo>
                    <a:pt x="5159" y="774"/>
                    <a:pt x="5903" y="801"/>
                    <a:pt x="6649" y="801"/>
                  </a:cubicBezTo>
                  <a:cubicBezTo>
                    <a:pt x="7394" y="801"/>
                    <a:pt x="8140" y="774"/>
                    <a:pt x="8886" y="707"/>
                  </a:cubicBezTo>
                  <a:cubicBezTo>
                    <a:pt x="7405" y="496"/>
                    <a:pt x="5923" y="393"/>
                    <a:pt x="4440" y="297"/>
                  </a:cubicBezTo>
                  <a:lnTo>
                    <a:pt x="2221" y="171"/>
                  </a:lnTo>
                  <a:cubicBezTo>
                    <a:pt x="1481" y="118"/>
                    <a:pt x="742" y="96"/>
                    <a:pt x="0"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99" name="Google Shape;1406;p27"/>
            <p:cNvSpPr/>
            <p:nvPr/>
          </p:nvSpPr>
          <p:spPr>
            <a:xfrm flipH="1">
              <a:off x="2664743" y="2038488"/>
              <a:ext cx="263174" cy="22616"/>
            </a:xfrm>
            <a:custGeom>
              <a:avLst/>
              <a:gdLst/>
              <a:ahLst/>
              <a:cxnLst/>
              <a:rect l="l" t="t" r="r" b="b"/>
              <a:pathLst>
                <a:path w="9603" h="857" extrusionOk="0">
                  <a:moveTo>
                    <a:pt x="0" y="1"/>
                  </a:moveTo>
                  <a:cubicBezTo>
                    <a:pt x="755" y="293"/>
                    <a:pt x="1556" y="468"/>
                    <a:pt x="2354" y="590"/>
                  </a:cubicBezTo>
                  <a:cubicBezTo>
                    <a:pt x="3153" y="721"/>
                    <a:pt x="3960" y="780"/>
                    <a:pt x="4767" y="826"/>
                  </a:cubicBezTo>
                  <a:cubicBezTo>
                    <a:pt x="5242" y="846"/>
                    <a:pt x="5717" y="857"/>
                    <a:pt x="6191" y="857"/>
                  </a:cubicBezTo>
                  <a:cubicBezTo>
                    <a:pt x="7331" y="857"/>
                    <a:pt x="8470" y="793"/>
                    <a:pt x="9602" y="636"/>
                  </a:cubicBezTo>
                  <a:cubicBezTo>
                    <a:pt x="7992" y="514"/>
                    <a:pt x="6388" y="472"/>
                    <a:pt x="4787" y="387"/>
                  </a:cubicBezTo>
                  <a:cubicBezTo>
                    <a:pt x="3991" y="352"/>
                    <a:pt x="3188" y="309"/>
                    <a:pt x="2391" y="252"/>
                  </a:cubicBezTo>
                  <a:cubicBezTo>
                    <a:pt x="1595" y="186"/>
                    <a:pt x="799" y="130"/>
                    <a:pt x="0"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0" name="Google Shape;1407;p27"/>
            <p:cNvSpPr/>
            <p:nvPr/>
          </p:nvSpPr>
          <p:spPr>
            <a:xfrm flipH="1">
              <a:off x="2692132" y="2156330"/>
              <a:ext cx="285800" cy="21426"/>
            </a:xfrm>
            <a:custGeom>
              <a:avLst/>
              <a:gdLst/>
              <a:ahLst/>
              <a:cxnLst/>
              <a:rect l="l" t="t" r="r" b="b"/>
              <a:pathLst>
                <a:path w="10434" h="788" extrusionOk="0">
                  <a:moveTo>
                    <a:pt x="0" y="0"/>
                  </a:moveTo>
                  <a:lnTo>
                    <a:pt x="0" y="0"/>
                  </a:lnTo>
                  <a:cubicBezTo>
                    <a:pt x="840" y="260"/>
                    <a:pt x="1711" y="410"/>
                    <a:pt x="2577" y="522"/>
                  </a:cubicBezTo>
                  <a:cubicBezTo>
                    <a:pt x="3445" y="637"/>
                    <a:pt x="4320" y="701"/>
                    <a:pt x="5193" y="744"/>
                  </a:cubicBezTo>
                  <a:cubicBezTo>
                    <a:pt x="5847" y="771"/>
                    <a:pt x="6502" y="787"/>
                    <a:pt x="7157" y="787"/>
                  </a:cubicBezTo>
                  <a:cubicBezTo>
                    <a:pt x="8251" y="787"/>
                    <a:pt x="9345" y="743"/>
                    <a:pt x="10434" y="631"/>
                  </a:cubicBezTo>
                  <a:cubicBezTo>
                    <a:pt x="8688" y="465"/>
                    <a:pt x="6949" y="395"/>
                    <a:pt x="5213" y="308"/>
                  </a:cubicBezTo>
                  <a:lnTo>
                    <a:pt x="2608" y="181"/>
                  </a:lnTo>
                  <a:cubicBezTo>
                    <a:pt x="1739" y="129"/>
                    <a:pt x="871" y="94"/>
                    <a:pt x="0"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1" name="Google Shape;1408;p27"/>
            <p:cNvSpPr/>
            <p:nvPr/>
          </p:nvSpPr>
          <p:spPr>
            <a:xfrm flipH="1">
              <a:off x="2714758" y="2253936"/>
              <a:ext cx="303663" cy="27377"/>
            </a:xfrm>
            <a:custGeom>
              <a:avLst/>
              <a:gdLst/>
              <a:ahLst/>
              <a:cxnLst/>
              <a:rect l="l" t="t" r="r" b="b"/>
              <a:pathLst>
                <a:path w="11091" h="1026" extrusionOk="0">
                  <a:moveTo>
                    <a:pt x="0" y="0"/>
                  </a:moveTo>
                  <a:cubicBezTo>
                    <a:pt x="891" y="280"/>
                    <a:pt x="1816" y="441"/>
                    <a:pt x="2739" y="568"/>
                  </a:cubicBezTo>
                  <a:cubicBezTo>
                    <a:pt x="3661" y="696"/>
                    <a:pt x="4586" y="786"/>
                    <a:pt x="5514" y="862"/>
                  </a:cubicBezTo>
                  <a:cubicBezTo>
                    <a:pt x="6838" y="959"/>
                    <a:pt x="8165" y="1025"/>
                    <a:pt x="9493" y="1025"/>
                  </a:cubicBezTo>
                  <a:cubicBezTo>
                    <a:pt x="10026" y="1025"/>
                    <a:pt x="10558" y="1015"/>
                    <a:pt x="11090" y="991"/>
                  </a:cubicBezTo>
                  <a:cubicBezTo>
                    <a:pt x="9245" y="729"/>
                    <a:pt x="7397" y="574"/>
                    <a:pt x="5546" y="426"/>
                  </a:cubicBezTo>
                  <a:lnTo>
                    <a:pt x="2773" y="227"/>
                  </a:lnTo>
                  <a:cubicBezTo>
                    <a:pt x="1848" y="157"/>
                    <a:pt x="923" y="109"/>
                    <a:pt x="0"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2" name="Google Shape;1409;p27"/>
            <p:cNvSpPr/>
            <p:nvPr/>
          </p:nvSpPr>
          <p:spPr>
            <a:xfrm flipH="1">
              <a:off x="2743338" y="2417010"/>
              <a:ext cx="342960" cy="28568"/>
            </a:xfrm>
            <a:custGeom>
              <a:avLst/>
              <a:gdLst/>
              <a:ahLst/>
              <a:cxnLst/>
              <a:rect l="l" t="t" r="r" b="b"/>
              <a:pathLst>
                <a:path w="12533" h="1048" extrusionOk="0">
                  <a:moveTo>
                    <a:pt x="1" y="1"/>
                  </a:moveTo>
                  <a:lnTo>
                    <a:pt x="1" y="1"/>
                  </a:lnTo>
                  <a:cubicBezTo>
                    <a:pt x="1022" y="265"/>
                    <a:pt x="2069" y="407"/>
                    <a:pt x="3108" y="542"/>
                  </a:cubicBezTo>
                  <a:cubicBezTo>
                    <a:pt x="4151" y="677"/>
                    <a:pt x="5194" y="767"/>
                    <a:pt x="6241" y="847"/>
                  </a:cubicBezTo>
                  <a:cubicBezTo>
                    <a:pt x="7286" y="919"/>
                    <a:pt x="8333" y="985"/>
                    <a:pt x="9382" y="1011"/>
                  </a:cubicBezTo>
                  <a:cubicBezTo>
                    <a:pt x="10054" y="1032"/>
                    <a:pt x="10724" y="1047"/>
                    <a:pt x="11395" y="1047"/>
                  </a:cubicBezTo>
                  <a:cubicBezTo>
                    <a:pt x="11774" y="1047"/>
                    <a:pt x="12154" y="1042"/>
                    <a:pt x="12533" y="1031"/>
                  </a:cubicBezTo>
                  <a:cubicBezTo>
                    <a:pt x="11492" y="884"/>
                    <a:pt x="10447" y="780"/>
                    <a:pt x="9402" y="677"/>
                  </a:cubicBezTo>
                  <a:cubicBezTo>
                    <a:pt x="8361" y="570"/>
                    <a:pt x="7316" y="494"/>
                    <a:pt x="6271" y="411"/>
                  </a:cubicBezTo>
                  <a:cubicBezTo>
                    <a:pt x="5226" y="341"/>
                    <a:pt x="4186" y="263"/>
                    <a:pt x="3138" y="208"/>
                  </a:cubicBezTo>
                  <a:lnTo>
                    <a:pt x="1570" y="110"/>
                  </a:lnTo>
                  <a:cubicBezTo>
                    <a:pt x="1046" y="88"/>
                    <a:pt x="529" y="38"/>
                    <a:pt x="1"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3" name="Google Shape;1410;p27"/>
            <p:cNvSpPr/>
            <p:nvPr/>
          </p:nvSpPr>
          <p:spPr>
            <a:xfrm flipH="1">
              <a:off x="2761201" y="2550325"/>
              <a:ext cx="378685" cy="27378"/>
            </a:xfrm>
            <a:custGeom>
              <a:avLst/>
              <a:gdLst/>
              <a:ahLst/>
              <a:cxnLst/>
              <a:rect l="l" t="t" r="r" b="b"/>
              <a:pathLst>
                <a:path w="13825" h="1009" extrusionOk="0">
                  <a:moveTo>
                    <a:pt x="1" y="0"/>
                  </a:moveTo>
                  <a:lnTo>
                    <a:pt x="1" y="0"/>
                  </a:lnTo>
                  <a:cubicBezTo>
                    <a:pt x="1118" y="305"/>
                    <a:pt x="2268" y="506"/>
                    <a:pt x="3415" y="661"/>
                  </a:cubicBezTo>
                  <a:cubicBezTo>
                    <a:pt x="4565" y="814"/>
                    <a:pt x="5721" y="895"/>
                    <a:pt x="6882" y="958"/>
                  </a:cubicBezTo>
                  <a:cubicBezTo>
                    <a:pt x="7656" y="988"/>
                    <a:pt x="8431" y="1008"/>
                    <a:pt x="9206" y="1008"/>
                  </a:cubicBezTo>
                  <a:cubicBezTo>
                    <a:pt x="9589" y="1008"/>
                    <a:pt x="9972" y="1004"/>
                    <a:pt x="10355" y="993"/>
                  </a:cubicBezTo>
                  <a:cubicBezTo>
                    <a:pt x="11514" y="967"/>
                    <a:pt x="12675" y="912"/>
                    <a:pt x="13824" y="781"/>
                  </a:cubicBezTo>
                  <a:lnTo>
                    <a:pt x="10358" y="661"/>
                  </a:lnTo>
                  <a:lnTo>
                    <a:pt x="6899" y="524"/>
                  </a:lnTo>
                  <a:cubicBezTo>
                    <a:pt x="5747" y="473"/>
                    <a:pt x="4598" y="401"/>
                    <a:pt x="3448" y="327"/>
                  </a:cubicBezTo>
                  <a:cubicBezTo>
                    <a:pt x="2300" y="244"/>
                    <a:pt x="1150" y="129"/>
                    <a:pt x="1"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4" name="Google Shape;1411;p27"/>
            <p:cNvSpPr/>
            <p:nvPr/>
          </p:nvSpPr>
          <p:spPr>
            <a:xfrm flipH="1">
              <a:off x="2776681" y="2725303"/>
              <a:ext cx="403692" cy="16664"/>
            </a:xfrm>
            <a:custGeom>
              <a:avLst/>
              <a:gdLst/>
              <a:ahLst/>
              <a:cxnLst/>
              <a:rect l="l" t="t" r="r" b="b"/>
              <a:pathLst>
                <a:path w="14693" h="631" extrusionOk="0">
                  <a:moveTo>
                    <a:pt x="14607" y="1"/>
                  </a:moveTo>
                  <a:cubicBezTo>
                    <a:pt x="13403" y="1"/>
                    <a:pt x="12207" y="45"/>
                    <a:pt x="11007" y="75"/>
                  </a:cubicBezTo>
                  <a:lnTo>
                    <a:pt x="7331" y="175"/>
                  </a:lnTo>
                  <a:cubicBezTo>
                    <a:pt x="6107" y="208"/>
                    <a:pt x="4883" y="221"/>
                    <a:pt x="3661" y="228"/>
                  </a:cubicBezTo>
                  <a:cubicBezTo>
                    <a:pt x="3050" y="228"/>
                    <a:pt x="2439" y="217"/>
                    <a:pt x="1828" y="182"/>
                  </a:cubicBezTo>
                  <a:cubicBezTo>
                    <a:pt x="1519" y="175"/>
                    <a:pt x="1218" y="140"/>
                    <a:pt x="912" y="121"/>
                  </a:cubicBezTo>
                  <a:cubicBezTo>
                    <a:pt x="607" y="97"/>
                    <a:pt x="308" y="38"/>
                    <a:pt x="0" y="1"/>
                  </a:cubicBezTo>
                  <a:lnTo>
                    <a:pt x="0" y="1"/>
                  </a:lnTo>
                  <a:cubicBezTo>
                    <a:pt x="1178" y="378"/>
                    <a:pt x="2422" y="485"/>
                    <a:pt x="3650" y="566"/>
                  </a:cubicBezTo>
                  <a:cubicBezTo>
                    <a:pt x="4433" y="613"/>
                    <a:pt x="5218" y="630"/>
                    <a:pt x="6003" y="630"/>
                  </a:cubicBezTo>
                  <a:cubicBezTo>
                    <a:pt x="6449" y="630"/>
                    <a:pt x="6896" y="625"/>
                    <a:pt x="7342" y="616"/>
                  </a:cubicBezTo>
                  <a:cubicBezTo>
                    <a:pt x="8572" y="575"/>
                    <a:pt x="9803" y="518"/>
                    <a:pt x="11027" y="411"/>
                  </a:cubicBezTo>
                  <a:cubicBezTo>
                    <a:pt x="12251" y="311"/>
                    <a:pt x="13475" y="180"/>
                    <a:pt x="14692" y="1"/>
                  </a:cubicBezTo>
                  <a:cubicBezTo>
                    <a:pt x="14664" y="1"/>
                    <a:pt x="14635" y="1"/>
                    <a:pt x="14607"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5" name="Google Shape;1412;p27"/>
            <p:cNvSpPr/>
            <p:nvPr/>
          </p:nvSpPr>
          <p:spPr>
            <a:xfrm flipH="1">
              <a:off x="2780254" y="2899089"/>
              <a:ext cx="427508" cy="22616"/>
            </a:xfrm>
            <a:custGeom>
              <a:avLst/>
              <a:gdLst/>
              <a:ahLst/>
              <a:cxnLst/>
              <a:rect l="l" t="t" r="r" b="b"/>
              <a:pathLst>
                <a:path w="15572" h="855" extrusionOk="0">
                  <a:moveTo>
                    <a:pt x="15572" y="0"/>
                  </a:moveTo>
                  <a:lnTo>
                    <a:pt x="15572" y="0"/>
                  </a:lnTo>
                  <a:cubicBezTo>
                    <a:pt x="14269" y="39"/>
                    <a:pt x="12969" y="109"/>
                    <a:pt x="11673" y="168"/>
                  </a:cubicBezTo>
                  <a:lnTo>
                    <a:pt x="7778" y="356"/>
                  </a:lnTo>
                  <a:cubicBezTo>
                    <a:pt x="6480" y="419"/>
                    <a:pt x="5184" y="458"/>
                    <a:pt x="3886" y="493"/>
                  </a:cubicBezTo>
                  <a:cubicBezTo>
                    <a:pt x="3573" y="501"/>
                    <a:pt x="3260" y="504"/>
                    <a:pt x="2946" y="504"/>
                  </a:cubicBezTo>
                  <a:cubicBezTo>
                    <a:pt x="2612" y="504"/>
                    <a:pt x="2277" y="500"/>
                    <a:pt x="1942" y="491"/>
                  </a:cubicBezTo>
                  <a:cubicBezTo>
                    <a:pt x="1617" y="491"/>
                    <a:pt x="1296" y="465"/>
                    <a:pt x="971" y="452"/>
                  </a:cubicBezTo>
                  <a:cubicBezTo>
                    <a:pt x="646" y="436"/>
                    <a:pt x="328" y="384"/>
                    <a:pt x="0" y="356"/>
                  </a:cubicBezTo>
                  <a:lnTo>
                    <a:pt x="0" y="356"/>
                  </a:lnTo>
                  <a:cubicBezTo>
                    <a:pt x="1264" y="700"/>
                    <a:pt x="2584" y="781"/>
                    <a:pt x="3884" y="831"/>
                  </a:cubicBezTo>
                  <a:cubicBezTo>
                    <a:pt x="4349" y="848"/>
                    <a:pt x="4814" y="855"/>
                    <a:pt x="5280" y="855"/>
                  </a:cubicBezTo>
                  <a:cubicBezTo>
                    <a:pt x="6120" y="855"/>
                    <a:pt x="6960" y="832"/>
                    <a:pt x="7798" y="796"/>
                  </a:cubicBezTo>
                  <a:cubicBezTo>
                    <a:pt x="9098" y="731"/>
                    <a:pt x="10401" y="644"/>
                    <a:pt x="11697" y="506"/>
                  </a:cubicBezTo>
                  <a:cubicBezTo>
                    <a:pt x="12993" y="373"/>
                    <a:pt x="14284" y="220"/>
                    <a:pt x="15572"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6" name="Google Shape;1413;p27"/>
            <p:cNvSpPr/>
            <p:nvPr/>
          </p:nvSpPr>
          <p:spPr>
            <a:xfrm flipH="1">
              <a:off x="2764773" y="3062163"/>
              <a:ext cx="433463" cy="39281"/>
            </a:xfrm>
            <a:custGeom>
              <a:avLst/>
              <a:gdLst/>
              <a:ahLst/>
              <a:cxnLst/>
              <a:rect l="l" t="t" r="r" b="b"/>
              <a:pathLst>
                <a:path w="15830" h="1421" extrusionOk="0">
                  <a:moveTo>
                    <a:pt x="15829" y="1"/>
                  </a:moveTo>
                  <a:lnTo>
                    <a:pt x="13844" y="245"/>
                  </a:lnTo>
                  <a:cubicBezTo>
                    <a:pt x="13187" y="328"/>
                    <a:pt x="12531" y="409"/>
                    <a:pt x="11869" y="476"/>
                  </a:cubicBezTo>
                  <a:cubicBezTo>
                    <a:pt x="10552" y="612"/>
                    <a:pt x="9238" y="760"/>
                    <a:pt x="7918" y="856"/>
                  </a:cubicBezTo>
                  <a:cubicBezTo>
                    <a:pt x="6600" y="959"/>
                    <a:pt x="5281" y="1044"/>
                    <a:pt x="3961" y="1065"/>
                  </a:cubicBezTo>
                  <a:cubicBezTo>
                    <a:pt x="3796" y="1072"/>
                    <a:pt x="3631" y="1074"/>
                    <a:pt x="3466" y="1074"/>
                  </a:cubicBezTo>
                  <a:cubicBezTo>
                    <a:pt x="3301" y="1074"/>
                    <a:pt x="3136" y="1072"/>
                    <a:pt x="2970" y="1070"/>
                  </a:cubicBezTo>
                  <a:cubicBezTo>
                    <a:pt x="2641" y="1068"/>
                    <a:pt x="2309" y="1070"/>
                    <a:pt x="1982" y="1046"/>
                  </a:cubicBezTo>
                  <a:cubicBezTo>
                    <a:pt x="1650" y="1031"/>
                    <a:pt x="1321" y="1026"/>
                    <a:pt x="991" y="998"/>
                  </a:cubicBezTo>
                  <a:cubicBezTo>
                    <a:pt x="664" y="959"/>
                    <a:pt x="332" y="928"/>
                    <a:pt x="1" y="902"/>
                  </a:cubicBezTo>
                  <a:lnTo>
                    <a:pt x="1" y="902"/>
                  </a:lnTo>
                  <a:cubicBezTo>
                    <a:pt x="1294" y="1233"/>
                    <a:pt x="2632" y="1349"/>
                    <a:pt x="3963" y="1401"/>
                  </a:cubicBezTo>
                  <a:cubicBezTo>
                    <a:pt x="4281" y="1414"/>
                    <a:pt x="4599" y="1420"/>
                    <a:pt x="4917" y="1420"/>
                  </a:cubicBezTo>
                  <a:cubicBezTo>
                    <a:pt x="5933" y="1420"/>
                    <a:pt x="6948" y="1361"/>
                    <a:pt x="7960" y="1288"/>
                  </a:cubicBezTo>
                  <a:cubicBezTo>
                    <a:pt x="9286" y="1179"/>
                    <a:pt x="10611" y="1022"/>
                    <a:pt x="11922" y="804"/>
                  </a:cubicBezTo>
                  <a:cubicBezTo>
                    <a:pt x="13235" y="588"/>
                    <a:pt x="14542" y="339"/>
                    <a:pt x="15829"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7" name="Google Shape;1414;p27"/>
            <p:cNvSpPr/>
            <p:nvPr/>
          </p:nvSpPr>
          <p:spPr>
            <a:xfrm flipH="1">
              <a:off x="2737384" y="3181195"/>
              <a:ext cx="381066" cy="116651"/>
            </a:xfrm>
            <a:custGeom>
              <a:avLst/>
              <a:gdLst/>
              <a:ahLst/>
              <a:cxnLst/>
              <a:rect l="l" t="t" r="r" b="b"/>
              <a:pathLst>
                <a:path w="13908" h="4279" extrusionOk="0">
                  <a:moveTo>
                    <a:pt x="13907" y="0"/>
                  </a:moveTo>
                  <a:lnTo>
                    <a:pt x="10462" y="1226"/>
                  </a:lnTo>
                  <a:cubicBezTo>
                    <a:pt x="9315" y="1628"/>
                    <a:pt x="8171" y="2036"/>
                    <a:pt x="7022" y="2415"/>
                  </a:cubicBezTo>
                  <a:cubicBezTo>
                    <a:pt x="5874" y="2808"/>
                    <a:pt x="4713" y="3166"/>
                    <a:pt x="3550" y="3497"/>
                  </a:cubicBezTo>
                  <a:cubicBezTo>
                    <a:pt x="2972" y="3672"/>
                    <a:pt x="2379" y="3812"/>
                    <a:pt x="1790" y="3949"/>
                  </a:cubicBezTo>
                  <a:lnTo>
                    <a:pt x="902" y="4137"/>
                  </a:lnTo>
                  <a:cubicBezTo>
                    <a:pt x="605" y="4178"/>
                    <a:pt x="304" y="4224"/>
                    <a:pt x="1" y="4276"/>
                  </a:cubicBezTo>
                  <a:cubicBezTo>
                    <a:pt x="62" y="4278"/>
                    <a:pt x="124" y="4278"/>
                    <a:pt x="185" y="4278"/>
                  </a:cubicBezTo>
                  <a:cubicBezTo>
                    <a:pt x="1349" y="4278"/>
                    <a:pt x="2502" y="4067"/>
                    <a:pt x="3638" y="3822"/>
                  </a:cubicBezTo>
                  <a:cubicBezTo>
                    <a:pt x="4831" y="3563"/>
                    <a:pt x="6005" y="3212"/>
                    <a:pt x="7163" y="2828"/>
                  </a:cubicBezTo>
                  <a:cubicBezTo>
                    <a:pt x="8320" y="2437"/>
                    <a:pt x="9467" y="2014"/>
                    <a:pt x="10589" y="1538"/>
                  </a:cubicBezTo>
                  <a:cubicBezTo>
                    <a:pt x="11715" y="1065"/>
                    <a:pt x="12827" y="569"/>
                    <a:pt x="13907"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8" name="Google Shape;1415;p27"/>
            <p:cNvSpPr/>
            <p:nvPr/>
          </p:nvSpPr>
          <p:spPr>
            <a:xfrm flipH="1">
              <a:off x="2688559" y="3325224"/>
              <a:ext cx="306044" cy="134506"/>
            </a:xfrm>
            <a:custGeom>
              <a:avLst/>
              <a:gdLst/>
              <a:ahLst/>
              <a:cxnLst/>
              <a:rect l="l" t="t" r="r" b="b"/>
              <a:pathLst>
                <a:path w="11167" h="4898" extrusionOk="0">
                  <a:moveTo>
                    <a:pt x="11167" y="1"/>
                  </a:moveTo>
                  <a:lnTo>
                    <a:pt x="8433" y="1403"/>
                  </a:lnTo>
                  <a:cubicBezTo>
                    <a:pt x="7523" y="1864"/>
                    <a:pt x="6618" y="2333"/>
                    <a:pt x="5699" y="2771"/>
                  </a:cubicBezTo>
                  <a:cubicBezTo>
                    <a:pt x="4785" y="3225"/>
                    <a:pt x="3854" y="3631"/>
                    <a:pt x="2918" y="4024"/>
                  </a:cubicBezTo>
                  <a:cubicBezTo>
                    <a:pt x="2451" y="4227"/>
                    <a:pt x="1971" y="4390"/>
                    <a:pt x="1489" y="4547"/>
                  </a:cubicBezTo>
                  <a:lnTo>
                    <a:pt x="753" y="4755"/>
                  </a:lnTo>
                  <a:cubicBezTo>
                    <a:pt x="507" y="4805"/>
                    <a:pt x="256" y="4840"/>
                    <a:pt x="1" y="4892"/>
                  </a:cubicBezTo>
                  <a:cubicBezTo>
                    <a:pt x="77" y="4895"/>
                    <a:pt x="153" y="4897"/>
                    <a:pt x="229" y="4897"/>
                  </a:cubicBezTo>
                  <a:cubicBezTo>
                    <a:pt x="1186" y="4897"/>
                    <a:pt x="2130" y="4639"/>
                    <a:pt x="3033" y="4342"/>
                  </a:cubicBezTo>
                  <a:cubicBezTo>
                    <a:pt x="4013" y="4022"/>
                    <a:pt x="4964" y="3616"/>
                    <a:pt x="5889" y="3168"/>
                  </a:cubicBezTo>
                  <a:cubicBezTo>
                    <a:pt x="6812" y="2715"/>
                    <a:pt x="7720" y="2235"/>
                    <a:pt x="8597" y="1700"/>
                  </a:cubicBezTo>
                  <a:cubicBezTo>
                    <a:pt x="9478" y="1168"/>
                    <a:pt x="10342" y="618"/>
                    <a:pt x="11167"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09" name="Google Shape;1416;p27"/>
            <p:cNvSpPr/>
            <p:nvPr/>
          </p:nvSpPr>
          <p:spPr>
            <a:xfrm flipH="1">
              <a:off x="2637354" y="3428781"/>
              <a:ext cx="203632" cy="161883"/>
            </a:xfrm>
            <a:custGeom>
              <a:avLst/>
              <a:gdLst/>
              <a:ahLst/>
              <a:cxnLst/>
              <a:rect l="l" t="t" r="r" b="b"/>
              <a:pathLst>
                <a:path w="7426" h="5909" extrusionOk="0">
                  <a:moveTo>
                    <a:pt x="7425" y="1"/>
                  </a:moveTo>
                  <a:cubicBezTo>
                    <a:pt x="6269" y="1126"/>
                    <a:pt x="5141" y="2261"/>
                    <a:pt x="3952" y="3321"/>
                  </a:cubicBezTo>
                  <a:cubicBezTo>
                    <a:pt x="3363" y="3858"/>
                    <a:pt x="2743" y="4358"/>
                    <a:pt x="2106" y="4824"/>
                  </a:cubicBezTo>
                  <a:cubicBezTo>
                    <a:pt x="1460" y="5276"/>
                    <a:pt x="788" y="5717"/>
                    <a:pt x="1" y="5909"/>
                  </a:cubicBezTo>
                  <a:cubicBezTo>
                    <a:pt x="821" y="5887"/>
                    <a:pt x="1602" y="5527"/>
                    <a:pt x="2292" y="5110"/>
                  </a:cubicBezTo>
                  <a:cubicBezTo>
                    <a:pt x="2990" y="4687"/>
                    <a:pt x="3640" y="4190"/>
                    <a:pt x="4242" y="3648"/>
                  </a:cubicBezTo>
                  <a:cubicBezTo>
                    <a:pt x="5444" y="2558"/>
                    <a:pt x="6531" y="1347"/>
                    <a:pt x="7425"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0" name="Google Shape;1417;p27"/>
            <p:cNvSpPr/>
            <p:nvPr/>
          </p:nvSpPr>
          <p:spPr>
            <a:xfrm flipH="1">
              <a:off x="2521843" y="3519246"/>
              <a:ext cx="139328" cy="161883"/>
            </a:xfrm>
            <a:custGeom>
              <a:avLst/>
              <a:gdLst/>
              <a:ahLst/>
              <a:cxnLst/>
              <a:rect l="l" t="t" r="r" b="b"/>
              <a:pathLst>
                <a:path w="5087" h="5913" extrusionOk="0">
                  <a:moveTo>
                    <a:pt x="5086" y="0"/>
                  </a:moveTo>
                  <a:lnTo>
                    <a:pt x="5086" y="0"/>
                  </a:lnTo>
                  <a:cubicBezTo>
                    <a:pt x="4248" y="1023"/>
                    <a:pt x="3485" y="2082"/>
                    <a:pt x="2673" y="3098"/>
                  </a:cubicBezTo>
                  <a:cubicBezTo>
                    <a:pt x="2274" y="3613"/>
                    <a:pt x="1857" y="4108"/>
                    <a:pt x="1429" y="4593"/>
                  </a:cubicBezTo>
                  <a:cubicBezTo>
                    <a:pt x="993" y="5071"/>
                    <a:pt x="550" y="5548"/>
                    <a:pt x="0" y="5913"/>
                  </a:cubicBezTo>
                  <a:cubicBezTo>
                    <a:pt x="633" y="5701"/>
                    <a:pt x="1185" y="5282"/>
                    <a:pt x="1672" y="4835"/>
                  </a:cubicBezTo>
                  <a:cubicBezTo>
                    <a:pt x="2165" y="4388"/>
                    <a:pt x="2610" y="3890"/>
                    <a:pt x="3018" y="3371"/>
                  </a:cubicBezTo>
                  <a:cubicBezTo>
                    <a:pt x="3829" y="2324"/>
                    <a:pt x="4541" y="1207"/>
                    <a:pt x="5086"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1" name="Google Shape;1418;p27"/>
            <p:cNvSpPr/>
            <p:nvPr/>
          </p:nvSpPr>
          <p:spPr>
            <a:xfrm flipH="1">
              <a:off x="2021694" y="3451398"/>
              <a:ext cx="39298" cy="202354"/>
            </a:xfrm>
            <a:custGeom>
              <a:avLst/>
              <a:gdLst/>
              <a:ahLst/>
              <a:cxnLst/>
              <a:rect l="l" t="t" r="r" b="b"/>
              <a:pathLst>
                <a:path w="1408" h="7389" extrusionOk="0">
                  <a:moveTo>
                    <a:pt x="0" y="1"/>
                  </a:moveTo>
                  <a:lnTo>
                    <a:pt x="0" y="1"/>
                  </a:lnTo>
                  <a:cubicBezTo>
                    <a:pt x="186" y="1253"/>
                    <a:pt x="450" y="2473"/>
                    <a:pt x="685" y="3699"/>
                  </a:cubicBezTo>
                  <a:cubicBezTo>
                    <a:pt x="810" y="4308"/>
                    <a:pt x="921" y="4919"/>
                    <a:pt x="1028" y="5532"/>
                  </a:cubicBezTo>
                  <a:cubicBezTo>
                    <a:pt x="1124" y="6145"/>
                    <a:pt x="1235" y="6758"/>
                    <a:pt x="1259" y="7388"/>
                  </a:cubicBezTo>
                  <a:cubicBezTo>
                    <a:pt x="1405" y="6766"/>
                    <a:pt x="1408" y="6121"/>
                    <a:pt x="1366" y="5490"/>
                  </a:cubicBezTo>
                  <a:cubicBezTo>
                    <a:pt x="1329" y="4857"/>
                    <a:pt x="1233" y="4231"/>
                    <a:pt x="1113" y="3612"/>
                  </a:cubicBezTo>
                  <a:cubicBezTo>
                    <a:pt x="860" y="2375"/>
                    <a:pt x="515" y="1157"/>
                    <a:pt x="0"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2" name="Google Shape;1419;p27"/>
            <p:cNvSpPr/>
            <p:nvPr/>
          </p:nvSpPr>
          <p:spPr>
            <a:xfrm flipH="1">
              <a:off x="1906183" y="3408546"/>
              <a:ext cx="55969" cy="191641"/>
            </a:xfrm>
            <a:custGeom>
              <a:avLst/>
              <a:gdLst/>
              <a:ahLst/>
              <a:cxnLst/>
              <a:rect l="l" t="t" r="r" b="b"/>
              <a:pathLst>
                <a:path w="2076" h="7007" extrusionOk="0">
                  <a:moveTo>
                    <a:pt x="1" y="1"/>
                  </a:moveTo>
                  <a:cubicBezTo>
                    <a:pt x="271" y="1203"/>
                    <a:pt x="636" y="2361"/>
                    <a:pt x="991" y="3522"/>
                  </a:cubicBezTo>
                  <a:lnTo>
                    <a:pt x="1539" y="5257"/>
                  </a:lnTo>
                  <a:cubicBezTo>
                    <a:pt x="1716" y="5837"/>
                    <a:pt x="1910" y="6409"/>
                    <a:pt x="2054" y="7006"/>
                  </a:cubicBezTo>
                  <a:cubicBezTo>
                    <a:pt x="2076" y="6391"/>
                    <a:pt x="1993" y="5772"/>
                    <a:pt x="1868" y="5172"/>
                  </a:cubicBezTo>
                  <a:cubicBezTo>
                    <a:pt x="1753" y="4569"/>
                    <a:pt x="1589" y="3976"/>
                    <a:pt x="1408" y="3391"/>
                  </a:cubicBezTo>
                  <a:cubicBezTo>
                    <a:pt x="1037" y="2224"/>
                    <a:pt x="592" y="1081"/>
                    <a:pt x="1"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3" name="Google Shape;1420;p27"/>
            <p:cNvSpPr/>
            <p:nvPr/>
          </p:nvSpPr>
          <p:spPr>
            <a:xfrm flipH="1">
              <a:off x="1775192" y="3357362"/>
              <a:ext cx="79785" cy="170216"/>
            </a:xfrm>
            <a:custGeom>
              <a:avLst/>
              <a:gdLst/>
              <a:ahLst/>
              <a:cxnLst/>
              <a:rect l="l" t="t" r="r" b="b"/>
              <a:pathLst>
                <a:path w="2933" h="6206" extrusionOk="0">
                  <a:moveTo>
                    <a:pt x="0" y="1"/>
                  </a:moveTo>
                  <a:lnTo>
                    <a:pt x="0" y="1"/>
                  </a:lnTo>
                  <a:cubicBezTo>
                    <a:pt x="380" y="1098"/>
                    <a:pt x="862" y="2130"/>
                    <a:pt x="1357" y="3160"/>
                  </a:cubicBezTo>
                  <a:cubicBezTo>
                    <a:pt x="1610" y="3672"/>
                    <a:pt x="1866" y="4181"/>
                    <a:pt x="2134" y="4687"/>
                  </a:cubicBezTo>
                  <a:cubicBezTo>
                    <a:pt x="2396" y="5193"/>
                    <a:pt x="2677" y="5686"/>
                    <a:pt x="2932" y="6205"/>
                  </a:cubicBezTo>
                  <a:cubicBezTo>
                    <a:pt x="2847" y="5629"/>
                    <a:pt x="2649" y="5082"/>
                    <a:pt x="2444" y="4545"/>
                  </a:cubicBezTo>
                  <a:cubicBezTo>
                    <a:pt x="2236" y="4006"/>
                    <a:pt x="1996" y="3487"/>
                    <a:pt x="1750" y="2968"/>
                  </a:cubicBezTo>
                  <a:cubicBezTo>
                    <a:pt x="1239" y="1942"/>
                    <a:pt x="685" y="936"/>
                    <a:pt x="0"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4" name="Google Shape;1421;p27"/>
            <p:cNvSpPr/>
            <p:nvPr/>
          </p:nvSpPr>
          <p:spPr>
            <a:xfrm flipH="1">
              <a:off x="1652536" y="3297846"/>
              <a:ext cx="86931" cy="145219"/>
            </a:xfrm>
            <a:custGeom>
              <a:avLst/>
              <a:gdLst/>
              <a:ahLst/>
              <a:cxnLst/>
              <a:rect l="l" t="t" r="r" b="b"/>
              <a:pathLst>
                <a:path w="3191" h="5281" extrusionOk="0">
                  <a:moveTo>
                    <a:pt x="1" y="0"/>
                  </a:moveTo>
                  <a:lnTo>
                    <a:pt x="1" y="0"/>
                  </a:lnTo>
                  <a:cubicBezTo>
                    <a:pt x="363" y="978"/>
                    <a:pt x="845" y="1888"/>
                    <a:pt x="1373" y="2776"/>
                  </a:cubicBezTo>
                  <a:cubicBezTo>
                    <a:pt x="1639" y="3214"/>
                    <a:pt x="1914" y="3650"/>
                    <a:pt x="2215" y="4071"/>
                  </a:cubicBezTo>
                  <a:cubicBezTo>
                    <a:pt x="2512" y="4490"/>
                    <a:pt x="2826" y="4903"/>
                    <a:pt x="3190" y="5280"/>
                  </a:cubicBezTo>
                  <a:cubicBezTo>
                    <a:pt x="2763" y="4331"/>
                    <a:pt x="2270" y="3432"/>
                    <a:pt x="1746" y="2549"/>
                  </a:cubicBezTo>
                  <a:cubicBezTo>
                    <a:pt x="1211" y="1672"/>
                    <a:pt x="659" y="803"/>
                    <a:pt x="1"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5" name="Google Shape;1422;p27"/>
            <p:cNvSpPr/>
            <p:nvPr/>
          </p:nvSpPr>
          <p:spPr>
            <a:xfrm flipH="1">
              <a:off x="1547742" y="3239521"/>
              <a:ext cx="80977" cy="130935"/>
            </a:xfrm>
            <a:custGeom>
              <a:avLst/>
              <a:gdLst/>
              <a:ahLst/>
              <a:cxnLst/>
              <a:rect l="l" t="t" r="r" b="b"/>
              <a:pathLst>
                <a:path w="2990" h="4779" extrusionOk="0">
                  <a:moveTo>
                    <a:pt x="1" y="0"/>
                  </a:moveTo>
                  <a:cubicBezTo>
                    <a:pt x="380" y="877"/>
                    <a:pt x="860" y="1682"/>
                    <a:pt x="1356" y="2479"/>
                  </a:cubicBezTo>
                  <a:cubicBezTo>
                    <a:pt x="1864" y="3268"/>
                    <a:pt x="2392" y="4036"/>
                    <a:pt x="2990" y="4778"/>
                  </a:cubicBezTo>
                  <a:cubicBezTo>
                    <a:pt x="2848" y="4320"/>
                    <a:pt x="2645" y="3888"/>
                    <a:pt x="2431" y="3469"/>
                  </a:cubicBezTo>
                  <a:cubicBezTo>
                    <a:pt x="2215" y="3048"/>
                    <a:pt x="1973" y="2642"/>
                    <a:pt x="1724" y="2243"/>
                  </a:cubicBezTo>
                  <a:cubicBezTo>
                    <a:pt x="1212" y="1453"/>
                    <a:pt x="666" y="687"/>
                    <a:pt x="1"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6" name="Google Shape;1423;p27"/>
            <p:cNvSpPr/>
            <p:nvPr/>
          </p:nvSpPr>
          <p:spPr>
            <a:xfrm flipH="1">
              <a:off x="1472720" y="3171672"/>
              <a:ext cx="96457" cy="38090"/>
            </a:xfrm>
            <a:custGeom>
              <a:avLst/>
              <a:gdLst/>
              <a:ahLst/>
              <a:cxnLst/>
              <a:rect l="l" t="t" r="r" b="b"/>
              <a:pathLst>
                <a:path w="3535" h="1380" extrusionOk="0">
                  <a:moveTo>
                    <a:pt x="0" y="1"/>
                  </a:moveTo>
                  <a:lnTo>
                    <a:pt x="0" y="1"/>
                  </a:lnTo>
                  <a:cubicBezTo>
                    <a:pt x="555" y="350"/>
                    <a:pt x="1135" y="590"/>
                    <a:pt x="1722" y="817"/>
                  </a:cubicBezTo>
                  <a:cubicBezTo>
                    <a:pt x="2313" y="1035"/>
                    <a:pt x="2896" y="1236"/>
                    <a:pt x="3535" y="1380"/>
                  </a:cubicBezTo>
                  <a:cubicBezTo>
                    <a:pt x="3055" y="928"/>
                    <a:pt x="2468" y="642"/>
                    <a:pt x="1877" y="409"/>
                  </a:cubicBezTo>
                  <a:cubicBezTo>
                    <a:pt x="1277" y="191"/>
                    <a:pt x="657" y="23"/>
                    <a:pt x="0"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7" name="Google Shape;1424;p27"/>
            <p:cNvSpPr/>
            <p:nvPr/>
          </p:nvSpPr>
          <p:spPr>
            <a:xfrm flipH="1">
              <a:off x="1464384" y="3057402"/>
              <a:ext cx="103603" cy="21426"/>
            </a:xfrm>
            <a:custGeom>
              <a:avLst/>
              <a:gdLst/>
              <a:ahLst/>
              <a:cxnLst/>
              <a:rect l="l" t="t" r="r" b="b"/>
              <a:pathLst>
                <a:path w="3782" h="779" extrusionOk="0">
                  <a:moveTo>
                    <a:pt x="1245" y="1"/>
                  </a:moveTo>
                  <a:cubicBezTo>
                    <a:pt x="1156" y="1"/>
                    <a:pt x="1066" y="3"/>
                    <a:pt x="976" y="8"/>
                  </a:cubicBezTo>
                  <a:cubicBezTo>
                    <a:pt x="649" y="26"/>
                    <a:pt x="320" y="63"/>
                    <a:pt x="1" y="161"/>
                  </a:cubicBezTo>
                  <a:cubicBezTo>
                    <a:pt x="647" y="324"/>
                    <a:pt x="1273" y="394"/>
                    <a:pt x="1903" y="477"/>
                  </a:cubicBezTo>
                  <a:cubicBezTo>
                    <a:pt x="2534" y="560"/>
                    <a:pt x="3138" y="630"/>
                    <a:pt x="3782" y="778"/>
                  </a:cubicBezTo>
                  <a:cubicBezTo>
                    <a:pt x="3542" y="540"/>
                    <a:pt x="3234" y="388"/>
                    <a:pt x="2925" y="274"/>
                  </a:cubicBezTo>
                  <a:cubicBezTo>
                    <a:pt x="2610" y="156"/>
                    <a:pt x="2283" y="93"/>
                    <a:pt x="1958" y="47"/>
                  </a:cubicBezTo>
                  <a:cubicBezTo>
                    <a:pt x="1720" y="17"/>
                    <a:pt x="1483" y="1"/>
                    <a:pt x="1245" y="1"/>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8" name="Google Shape;1425;p27"/>
            <p:cNvSpPr/>
            <p:nvPr/>
          </p:nvSpPr>
          <p:spPr>
            <a:xfrm flipH="1">
              <a:off x="1462003" y="2913373"/>
              <a:ext cx="104793" cy="23806"/>
            </a:xfrm>
            <a:custGeom>
              <a:avLst/>
              <a:gdLst/>
              <a:ahLst/>
              <a:cxnLst/>
              <a:rect l="l" t="t" r="r" b="b"/>
              <a:pathLst>
                <a:path w="3843" h="867" extrusionOk="0">
                  <a:moveTo>
                    <a:pt x="1048" y="0"/>
                  </a:moveTo>
                  <a:cubicBezTo>
                    <a:pt x="1032" y="0"/>
                    <a:pt x="1015" y="0"/>
                    <a:pt x="999" y="0"/>
                  </a:cubicBezTo>
                  <a:cubicBezTo>
                    <a:pt x="663" y="5"/>
                    <a:pt x="323" y="33"/>
                    <a:pt x="0" y="149"/>
                  </a:cubicBezTo>
                  <a:lnTo>
                    <a:pt x="1916" y="524"/>
                  </a:lnTo>
                  <a:lnTo>
                    <a:pt x="2865" y="709"/>
                  </a:lnTo>
                  <a:cubicBezTo>
                    <a:pt x="3183" y="768"/>
                    <a:pt x="3504" y="834"/>
                    <a:pt x="3842" y="867"/>
                  </a:cubicBezTo>
                  <a:cubicBezTo>
                    <a:pt x="3295" y="465"/>
                    <a:pt x="2653" y="234"/>
                    <a:pt x="1999" y="96"/>
                  </a:cubicBezTo>
                  <a:cubicBezTo>
                    <a:pt x="1685" y="40"/>
                    <a:pt x="1366" y="0"/>
                    <a:pt x="1048"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9" name="Google Shape;1426;p27"/>
            <p:cNvSpPr/>
            <p:nvPr/>
          </p:nvSpPr>
          <p:spPr>
            <a:xfrm flipH="1">
              <a:off x="1462003" y="2740777"/>
              <a:ext cx="104793" cy="17855"/>
            </a:xfrm>
            <a:custGeom>
              <a:avLst/>
              <a:gdLst/>
              <a:ahLst/>
              <a:cxnLst/>
              <a:rect l="l" t="t" r="r" b="b"/>
              <a:pathLst>
                <a:path w="3811" h="652" extrusionOk="0">
                  <a:moveTo>
                    <a:pt x="1494" y="0"/>
                  </a:moveTo>
                  <a:cubicBezTo>
                    <a:pt x="1312" y="0"/>
                    <a:pt x="1129" y="12"/>
                    <a:pt x="948" y="41"/>
                  </a:cubicBezTo>
                  <a:cubicBezTo>
                    <a:pt x="618" y="89"/>
                    <a:pt x="284" y="176"/>
                    <a:pt x="1" y="362"/>
                  </a:cubicBezTo>
                  <a:cubicBezTo>
                    <a:pt x="70" y="360"/>
                    <a:pt x="138" y="360"/>
                    <a:pt x="206" y="360"/>
                  </a:cubicBezTo>
                  <a:cubicBezTo>
                    <a:pt x="790" y="360"/>
                    <a:pt x="1340" y="400"/>
                    <a:pt x="1901" y="451"/>
                  </a:cubicBezTo>
                  <a:cubicBezTo>
                    <a:pt x="2213" y="479"/>
                    <a:pt x="2523" y="525"/>
                    <a:pt x="2839" y="558"/>
                  </a:cubicBezTo>
                  <a:cubicBezTo>
                    <a:pt x="3156" y="597"/>
                    <a:pt x="3476" y="641"/>
                    <a:pt x="3810" y="652"/>
                  </a:cubicBezTo>
                  <a:cubicBezTo>
                    <a:pt x="3252" y="285"/>
                    <a:pt x="2606" y="98"/>
                    <a:pt x="1945" y="21"/>
                  </a:cubicBezTo>
                  <a:cubicBezTo>
                    <a:pt x="1795" y="8"/>
                    <a:pt x="1645" y="0"/>
                    <a:pt x="1494"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0" name="Google Shape;1427;p27"/>
            <p:cNvSpPr/>
            <p:nvPr/>
          </p:nvSpPr>
          <p:spPr>
            <a:xfrm flipH="1">
              <a:off x="1472720" y="2584845"/>
              <a:ext cx="92885" cy="13093"/>
            </a:xfrm>
            <a:custGeom>
              <a:avLst/>
              <a:gdLst/>
              <a:ahLst/>
              <a:cxnLst/>
              <a:rect l="l" t="t" r="r" b="b"/>
              <a:pathLst>
                <a:path w="3411" h="461" extrusionOk="0">
                  <a:moveTo>
                    <a:pt x="1759" y="0"/>
                  </a:moveTo>
                  <a:cubicBezTo>
                    <a:pt x="1740" y="0"/>
                    <a:pt x="1721" y="0"/>
                    <a:pt x="1703" y="0"/>
                  </a:cubicBezTo>
                  <a:cubicBezTo>
                    <a:pt x="1111" y="29"/>
                    <a:pt x="524" y="142"/>
                    <a:pt x="1" y="443"/>
                  </a:cubicBezTo>
                  <a:cubicBezTo>
                    <a:pt x="204" y="456"/>
                    <a:pt x="402" y="460"/>
                    <a:pt x="597" y="460"/>
                  </a:cubicBezTo>
                  <a:cubicBezTo>
                    <a:pt x="977" y="460"/>
                    <a:pt x="1346" y="443"/>
                    <a:pt x="1718" y="435"/>
                  </a:cubicBezTo>
                  <a:lnTo>
                    <a:pt x="2551" y="421"/>
                  </a:lnTo>
                  <a:lnTo>
                    <a:pt x="3411" y="443"/>
                  </a:lnTo>
                  <a:cubicBezTo>
                    <a:pt x="2933" y="99"/>
                    <a:pt x="2329" y="0"/>
                    <a:pt x="1759"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1" name="Google Shape;1428;p27"/>
            <p:cNvSpPr/>
            <p:nvPr/>
          </p:nvSpPr>
          <p:spPr>
            <a:xfrm flipH="1">
              <a:off x="1476292" y="2450339"/>
              <a:ext cx="89313" cy="14284"/>
            </a:xfrm>
            <a:custGeom>
              <a:avLst/>
              <a:gdLst/>
              <a:ahLst/>
              <a:cxnLst/>
              <a:rect l="l" t="t" r="r" b="b"/>
              <a:pathLst>
                <a:path w="3230" h="520" extrusionOk="0">
                  <a:moveTo>
                    <a:pt x="1615" y="0"/>
                  </a:moveTo>
                  <a:cubicBezTo>
                    <a:pt x="1327" y="5"/>
                    <a:pt x="1039" y="42"/>
                    <a:pt x="764" y="127"/>
                  </a:cubicBezTo>
                  <a:cubicBezTo>
                    <a:pt x="487" y="212"/>
                    <a:pt x="220" y="332"/>
                    <a:pt x="0" y="520"/>
                  </a:cubicBezTo>
                  <a:cubicBezTo>
                    <a:pt x="556" y="479"/>
                    <a:pt x="1060" y="437"/>
                    <a:pt x="1578" y="437"/>
                  </a:cubicBezTo>
                  <a:cubicBezTo>
                    <a:pt x="1591" y="437"/>
                    <a:pt x="1604" y="437"/>
                    <a:pt x="1617" y="437"/>
                  </a:cubicBezTo>
                  <a:cubicBezTo>
                    <a:pt x="1639" y="437"/>
                    <a:pt x="1661" y="436"/>
                    <a:pt x="1684" y="436"/>
                  </a:cubicBezTo>
                  <a:cubicBezTo>
                    <a:pt x="1923" y="436"/>
                    <a:pt x="2163" y="447"/>
                    <a:pt x="2404" y="463"/>
                  </a:cubicBezTo>
                  <a:cubicBezTo>
                    <a:pt x="2673" y="476"/>
                    <a:pt x="2937" y="511"/>
                    <a:pt x="3229" y="520"/>
                  </a:cubicBezTo>
                  <a:cubicBezTo>
                    <a:pt x="2775" y="160"/>
                    <a:pt x="2188" y="0"/>
                    <a:pt x="1615"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2" name="Google Shape;1429;p27"/>
            <p:cNvSpPr/>
            <p:nvPr/>
          </p:nvSpPr>
          <p:spPr>
            <a:xfrm flipH="1">
              <a:off x="1489392" y="2300358"/>
              <a:ext cx="76213" cy="16664"/>
            </a:xfrm>
            <a:custGeom>
              <a:avLst/>
              <a:gdLst/>
              <a:ahLst/>
              <a:cxnLst/>
              <a:rect l="l" t="t" r="r" b="b"/>
              <a:pathLst>
                <a:path w="2774" h="637" extrusionOk="0">
                  <a:moveTo>
                    <a:pt x="1267" y="0"/>
                  </a:moveTo>
                  <a:cubicBezTo>
                    <a:pt x="1072" y="0"/>
                    <a:pt x="879" y="17"/>
                    <a:pt x="692" y="59"/>
                  </a:cubicBezTo>
                  <a:cubicBezTo>
                    <a:pt x="452" y="111"/>
                    <a:pt x="212" y="194"/>
                    <a:pt x="0" y="334"/>
                  </a:cubicBezTo>
                  <a:cubicBezTo>
                    <a:pt x="497" y="401"/>
                    <a:pt x="951" y="406"/>
                    <a:pt x="1407" y="438"/>
                  </a:cubicBezTo>
                  <a:cubicBezTo>
                    <a:pt x="1630" y="452"/>
                    <a:pt x="1850" y="482"/>
                    <a:pt x="2077" y="506"/>
                  </a:cubicBezTo>
                  <a:cubicBezTo>
                    <a:pt x="2302" y="541"/>
                    <a:pt x="2520" y="585"/>
                    <a:pt x="2773" y="637"/>
                  </a:cubicBezTo>
                  <a:cubicBezTo>
                    <a:pt x="2623" y="432"/>
                    <a:pt x="2407" y="284"/>
                    <a:pt x="2173" y="179"/>
                  </a:cubicBezTo>
                  <a:cubicBezTo>
                    <a:pt x="1935" y="81"/>
                    <a:pt x="1684" y="28"/>
                    <a:pt x="1436" y="4"/>
                  </a:cubicBezTo>
                  <a:cubicBezTo>
                    <a:pt x="1379" y="2"/>
                    <a:pt x="1323" y="0"/>
                    <a:pt x="1267"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3" name="Google Shape;1430;p27"/>
            <p:cNvSpPr/>
            <p:nvPr/>
          </p:nvSpPr>
          <p:spPr>
            <a:xfrm flipH="1">
              <a:off x="1498919" y="2167042"/>
              <a:ext cx="66687" cy="32139"/>
            </a:xfrm>
            <a:custGeom>
              <a:avLst/>
              <a:gdLst/>
              <a:ahLst/>
              <a:cxnLst/>
              <a:rect l="l" t="t" r="r" b="b"/>
              <a:pathLst>
                <a:path w="2407" h="1181" extrusionOk="0">
                  <a:moveTo>
                    <a:pt x="864" y="0"/>
                  </a:moveTo>
                  <a:cubicBezTo>
                    <a:pt x="807" y="0"/>
                    <a:pt x="750" y="3"/>
                    <a:pt x="694" y="9"/>
                  </a:cubicBezTo>
                  <a:cubicBezTo>
                    <a:pt x="447" y="33"/>
                    <a:pt x="203" y="101"/>
                    <a:pt x="0" y="245"/>
                  </a:cubicBezTo>
                  <a:cubicBezTo>
                    <a:pt x="482" y="315"/>
                    <a:pt x="905" y="371"/>
                    <a:pt x="1294" y="511"/>
                  </a:cubicBezTo>
                  <a:cubicBezTo>
                    <a:pt x="1490" y="570"/>
                    <a:pt x="1673" y="666"/>
                    <a:pt x="1855" y="777"/>
                  </a:cubicBezTo>
                  <a:cubicBezTo>
                    <a:pt x="2042" y="886"/>
                    <a:pt x="2204" y="1035"/>
                    <a:pt x="2407" y="1181"/>
                  </a:cubicBezTo>
                  <a:cubicBezTo>
                    <a:pt x="2361" y="943"/>
                    <a:pt x="2254" y="703"/>
                    <a:pt x="2077" y="522"/>
                  </a:cubicBezTo>
                  <a:cubicBezTo>
                    <a:pt x="1909" y="328"/>
                    <a:pt x="1684" y="184"/>
                    <a:pt x="1442" y="99"/>
                  </a:cubicBezTo>
                  <a:cubicBezTo>
                    <a:pt x="1255" y="34"/>
                    <a:pt x="1058" y="0"/>
                    <a:pt x="864"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4" name="Google Shape;1431;p27"/>
            <p:cNvSpPr/>
            <p:nvPr/>
          </p:nvSpPr>
          <p:spPr>
            <a:xfrm flipH="1">
              <a:off x="2820742" y="1543315"/>
              <a:ext cx="38107" cy="47613"/>
            </a:xfrm>
            <a:custGeom>
              <a:avLst/>
              <a:gdLst/>
              <a:ahLst/>
              <a:cxnLst/>
              <a:rect l="l" t="t" r="r" b="b"/>
              <a:pathLst>
                <a:path w="1371" h="1747" extrusionOk="0">
                  <a:moveTo>
                    <a:pt x="0" y="1"/>
                  </a:moveTo>
                  <a:lnTo>
                    <a:pt x="452" y="1746"/>
                  </a:lnTo>
                  <a:lnTo>
                    <a:pt x="1370" y="167"/>
                  </a:lnTo>
                  <a:lnTo>
                    <a:pt x="0"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5" name="Google Shape;1432;p27"/>
            <p:cNvSpPr/>
            <p:nvPr/>
          </p:nvSpPr>
          <p:spPr>
            <a:xfrm flipH="1">
              <a:off x="2746911" y="1551648"/>
              <a:ext cx="40488" cy="47613"/>
            </a:xfrm>
            <a:custGeom>
              <a:avLst/>
              <a:gdLst/>
              <a:ahLst/>
              <a:cxnLst/>
              <a:rect l="l" t="t" r="r" b="b"/>
              <a:pathLst>
                <a:path w="1468" h="1701" extrusionOk="0">
                  <a:moveTo>
                    <a:pt x="1" y="1"/>
                  </a:moveTo>
                  <a:lnTo>
                    <a:pt x="296" y="1701"/>
                  </a:lnTo>
                  <a:lnTo>
                    <a:pt x="1467"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6" name="Google Shape;1433;p27"/>
            <p:cNvSpPr/>
            <p:nvPr/>
          </p:nvSpPr>
          <p:spPr>
            <a:xfrm flipH="1">
              <a:off x="2661171" y="1548076"/>
              <a:ext cx="47633" cy="51184"/>
            </a:xfrm>
            <a:custGeom>
              <a:avLst/>
              <a:gdLst/>
              <a:ahLst/>
              <a:cxnLst/>
              <a:rect l="l" t="t" r="r" b="b"/>
              <a:pathLst>
                <a:path w="1740" h="1827" extrusionOk="0">
                  <a:moveTo>
                    <a:pt x="1739" y="0"/>
                  </a:moveTo>
                  <a:lnTo>
                    <a:pt x="0" y="127"/>
                  </a:lnTo>
                  <a:lnTo>
                    <a:pt x="587" y="1827"/>
                  </a:lnTo>
                  <a:lnTo>
                    <a:pt x="1739" y="0"/>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7" name="Google Shape;1434;p27"/>
            <p:cNvSpPr/>
            <p:nvPr/>
          </p:nvSpPr>
          <p:spPr>
            <a:xfrm flipH="1">
              <a:off x="2579003" y="1533792"/>
              <a:ext cx="39298" cy="46423"/>
            </a:xfrm>
            <a:custGeom>
              <a:avLst/>
              <a:gdLst/>
              <a:ahLst/>
              <a:cxnLst/>
              <a:rect l="l" t="t" r="r" b="b"/>
              <a:pathLst>
                <a:path w="1450" h="1661" extrusionOk="0">
                  <a:moveTo>
                    <a:pt x="1449" y="0"/>
                  </a:moveTo>
                  <a:lnTo>
                    <a:pt x="1" y="319"/>
                  </a:lnTo>
                  <a:lnTo>
                    <a:pt x="1037" y="1661"/>
                  </a:lnTo>
                  <a:lnTo>
                    <a:pt x="1449" y="0"/>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8" name="Google Shape;1435;p27"/>
            <p:cNvSpPr/>
            <p:nvPr/>
          </p:nvSpPr>
          <p:spPr>
            <a:xfrm flipH="1">
              <a:off x="2501599" y="1504035"/>
              <a:ext cx="39297" cy="45232"/>
            </a:xfrm>
            <a:custGeom>
              <a:avLst/>
              <a:gdLst/>
              <a:ahLst/>
              <a:cxnLst/>
              <a:rect l="l" t="t" r="r" b="b"/>
              <a:pathLst>
                <a:path w="1450" h="1616" extrusionOk="0">
                  <a:moveTo>
                    <a:pt x="1449" y="1"/>
                  </a:moveTo>
                  <a:lnTo>
                    <a:pt x="0" y="651"/>
                  </a:lnTo>
                  <a:lnTo>
                    <a:pt x="1449" y="1615"/>
                  </a:lnTo>
                  <a:lnTo>
                    <a:pt x="1449"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29" name="Google Shape;1436;p27"/>
            <p:cNvSpPr/>
            <p:nvPr/>
          </p:nvSpPr>
          <p:spPr>
            <a:xfrm flipH="1">
              <a:off x="2426576" y="1463564"/>
              <a:ext cx="45252" cy="47613"/>
            </a:xfrm>
            <a:custGeom>
              <a:avLst/>
              <a:gdLst/>
              <a:ahLst/>
              <a:cxnLst/>
              <a:rect l="l" t="t" r="r" b="b"/>
              <a:pathLst>
                <a:path w="1653" h="1741" extrusionOk="0">
                  <a:moveTo>
                    <a:pt x="1022" y="0"/>
                  </a:moveTo>
                  <a:lnTo>
                    <a:pt x="1" y="947"/>
                  </a:lnTo>
                  <a:cubicBezTo>
                    <a:pt x="1" y="947"/>
                    <a:pt x="1496" y="1740"/>
                    <a:pt x="1640" y="1740"/>
                  </a:cubicBezTo>
                  <a:cubicBezTo>
                    <a:pt x="1649" y="1740"/>
                    <a:pt x="1652" y="1737"/>
                    <a:pt x="1650" y="1730"/>
                  </a:cubicBezTo>
                  <a:cubicBezTo>
                    <a:pt x="1611" y="1617"/>
                    <a:pt x="1022" y="0"/>
                    <a:pt x="1022" y="0"/>
                  </a:cubicBez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0" name="Google Shape;1437;p27"/>
            <p:cNvSpPr/>
            <p:nvPr/>
          </p:nvSpPr>
          <p:spPr>
            <a:xfrm flipH="1">
              <a:off x="1902610" y="3384740"/>
              <a:ext cx="722835" cy="670150"/>
            </a:xfrm>
            <a:custGeom>
              <a:avLst/>
              <a:gdLst/>
              <a:ahLst/>
              <a:cxnLst/>
              <a:rect l="l" t="t" r="r" b="b"/>
              <a:pathLst>
                <a:path w="26385" h="24446" extrusionOk="0">
                  <a:moveTo>
                    <a:pt x="16699" y="1"/>
                  </a:moveTo>
                  <a:lnTo>
                    <a:pt x="1477" y="1570"/>
                  </a:lnTo>
                  <a:cubicBezTo>
                    <a:pt x="1477" y="1570"/>
                    <a:pt x="0" y="15245"/>
                    <a:pt x="5441" y="17171"/>
                  </a:cubicBezTo>
                  <a:cubicBezTo>
                    <a:pt x="7325" y="17837"/>
                    <a:pt x="9275" y="18055"/>
                    <a:pt x="11020" y="18055"/>
                  </a:cubicBezTo>
                  <a:cubicBezTo>
                    <a:pt x="14316" y="18055"/>
                    <a:pt x="16880" y="17278"/>
                    <a:pt x="16880" y="17278"/>
                  </a:cubicBezTo>
                  <a:lnTo>
                    <a:pt x="16880" y="17278"/>
                  </a:lnTo>
                  <a:lnTo>
                    <a:pt x="14943" y="21131"/>
                  </a:lnTo>
                  <a:cubicBezTo>
                    <a:pt x="14943" y="21131"/>
                    <a:pt x="11869" y="20690"/>
                    <a:pt x="9886" y="20690"/>
                  </a:cubicBezTo>
                  <a:cubicBezTo>
                    <a:pt x="9276" y="20690"/>
                    <a:pt x="8769" y="20732"/>
                    <a:pt x="8487" y="20841"/>
                  </a:cubicBezTo>
                  <a:cubicBezTo>
                    <a:pt x="7287" y="21308"/>
                    <a:pt x="5906" y="24445"/>
                    <a:pt x="5906" y="24445"/>
                  </a:cubicBezTo>
                  <a:lnTo>
                    <a:pt x="22232" y="24445"/>
                  </a:lnTo>
                  <a:cubicBezTo>
                    <a:pt x="21680" y="24445"/>
                    <a:pt x="26384" y="14390"/>
                    <a:pt x="25830" y="10977"/>
                  </a:cubicBezTo>
                  <a:lnTo>
                    <a:pt x="25830" y="10977"/>
                  </a:lnTo>
                  <a:cubicBezTo>
                    <a:pt x="23615" y="11717"/>
                    <a:pt x="20389" y="12496"/>
                    <a:pt x="20389" y="12496"/>
                  </a:cubicBezTo>
                  <a:cubicBezTo>
                    <a:pt x="20389" y="12496"/>
                    <a:pt x="22173" y="10439"/>
                    <a:pt x="20660" y="10439"/>
                  </a:cubicBezTo>
                  <a:cubicBezTo>
                    <a:pt x="20358" y="10439"/>
                    <a:pt x="19925" y="10521"/>
                    <a:pt x="19319" y="10718"/>
                  </a:cubicBezTo>
                  <a:cubicBezTo>
                    <a:pt x="18453" y="6734"/>
                    <a:pt x="16699" y="1"/>
                    <a:pt x="16699"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1" name="Google Shape;1438;p27"/>
            <p:cNvSpPr/>
            <p:nvPr/>
          </p:nvSpPr>
          <p:spPr>
            <a:xfrm flipH="1">
              <a:off x="2038365" y="3384740"/>
              <a:ext cx="129801" cy="342812"/>
            </a:xfrm>
            <a:custGeom>
              <a:avLst/>
              <a:gdLst/>
              <a:ahLst/>
              <a:cxnLst/>
              <a:rect l="l" t="t" r="r" b="b"/>
              <a:pathLst>
                <a:path w="4720" h="12498" extrusionOk="0">
                  <a:moveTo>
                    <a:pt x="0" y="1"/>
                  </a:moveTo>
                  <a:cubicBezTo>
                    <a:pt x="160" y="910"/>
                    <a:pt x="330" y="1816"/>
                    <a:pt x="524" y="2713"/>
                  </a:cubicBezTo>
                  <a:cubicBezTo>
                    <a:pt x="714" y="3614"/>
                    <a:pt x="906" y="4513"/>
                    <a:pt x="1113" y="5407"/>
                  </a:cubicBezTo>
                  <a:cubicBezTo>
                    <a:pt x="1532" y="7196"/>
                    <a:pt x="1971" y="8981"/>
                    <a:pt x="2451" y="10757"/>
                  </a:cubicBezTo>
                  <a:lnTo>
                    <a:pt x="2501" y="10949"/>
                  </a:lnTo>
                  <a:lnTo>
                    <a:pt x="2680" y="10888"/>
                  </a:lnTo>
                  <a:cubicBezTo>
                    <a:pt x="2992" y="10779"/>
                    <a:pt x="3315" y="10674"/>
                    <a:pt x="3635" y="10615"/>
                  </a:cubicBezTo>
                  <a:cubicBezTo>
                    <a:pt x="3754" y="10592"/>
                    <a:pt x="3887" y="10574"/>
                    <a:pt x="4011" y="10574"/>
                  </a:cubicBezTo>
                  <a:cubicBezTo>
                    <a:pt x="4202" y="10574"/>
                    <a:pt x="4372" y="10617"/>
                    <a:pt x="4436" y="10748"/>
                  </a:cubicBezTo>
                  <a:cubicBezTo>
                    <a:pt x="4488" y="10857"/>
                    <a:pt x="4471" y="11023"/>
                    <a:pt x="4425" y="11176"/>
                  </a:cubicBezTo>
                  <a:cubicBezTo>
                    <a:pt x="4381" y="11331"/>
                    <a:pt x="4314" y="11483"/>
                    <a:pt x="4237" y="11634"/>
                  </a:cubicBezTo>
                  <a:cubicBezTo>
                    <a:pt x="4080" y="11935"/>
                    <a:pt x="3895" y="12221"/>
                    <a:pt x="3696" y="12498"/>
                  </a:cubicBezTo>
                  <a:cubicBezTo>
                    <a:pt x="3936" y="12253"/>
                    <a:pt x="4155" y="11989"/>
                    <a:pt x="4342" y="11693"/>
                  </a:cubicBezTo>
                  <a:cubicBezTo>
                    <a:pt x="4436" y="11549"/>
                    <a:pt x="4523" y="11396"/>
                    <a:pt x="4591" y="11230"/>
                  </a:cubicBezTo>
                  <a:cubicBezTo>
                    <a:pt x="4652" y="11067"/>
                    <a:pt x="4720" y="10875"/>
                    <a:pt x="4643" y="10661"/>
                  </a:cubicBezTo>
                  <a:cubicBezTo>
                    <a:pt x="4560" y="10434"/>
                    <a:pt x="4318" y="10347"/>
                    <a:pt x="4141" y="10323"/>
                  </a:cubicBezTo>
                  <a:cubicBezTo>
                    <a:pt x="4056" y="10310"/>
                    <a:pt x="3972" y="10305"/>
                    <a:pt x="3890" y="10305"/>
                  </a:cubicBezTo>
                  <a:cubicBezTo>
                    <a:pt x="3789" y="10305"/>
                    <a:pt x="3690" y="10313"/>
                    <a:pt x="3594" y="10325"/>
                  </a:cubicBezTo>
                  <a:cubicBezTo>
                    <a:pt x="3305" y="10360"/>
                    <a:pt x="3027" y="10424"/>
                    <a:pt x="2753" y="10497"/>
                  </a:cubicBezTo>
                  <a:lnTo>
                    <a:pt x="2753" y="10497"/>
                  </a:lnTo>
                  <a:cubicBezTo>
                    <a:pt x="2369" y="8762"/>
                    <a:pt x="1949" y="7033"/>
                    <a:pt x="1508" y="5309"/>
                  </a:cubicBezTo>
                  <a:cubicBezTo>
                    <a:pt x="1281" y="4419"/>
                    <a:pt x="1035" y="3531"/>
                    <a:pt x="786" y="2645"/>
                  </a:cubicBezTo>
                  <a:cubicBezTo>
                    <a:pt x="546" y="1759"/>
                    <a:pt x="280" y="878"/>
                    <a:pt x="0" y="1"/>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2" name="Google Shape;1439;p27"/>
            <p:cNvSpPr/>
            <p:nvPr/>
          </p:nvSpPr>
          <p:spPr>
            <a:xfrm flipH="1">
              <a:off x="2162212" y="3428781"/>
              <a:ext cx="432272" cy="454702"/>
            </a:xfrm>
            <a:custGeom>
              <a:avLst/>
              <a:gdLst/>
              <a:ahLst/>
              <a:cxnLst/>
              <a:rect l="l" t="t" r="r" b="b"/>
              <a:pathLst>
                <a:path w="15786" h="16635" extrusionOk="0">
                  <a:moveTo>
                    <a:pt x="382" y="1"/>
                  </a:moveTo>
                  <a:lnTo>
                    <a:pt x="382" y="1"/>
                  </a:lnTo>
                  <a:cubicBezTo>
                    <a:pt x="72" y="2368"/>
                    <a:pt x="0" y="4763"/>
                    <a:pt x="157" y="7155"/>
                  </a:cubicBezTo>
                  <a:cubicBezTo>
                    <a:pt x="242" y="8352"/>
                    <a:pt x="408" y="9548"/>
                    <a:pt x="698" y="10717"/>
                  </a:cubicBezTo>
                  <a:cubicBezTo>
                    <a:pt x="986" y="11885"/>
                    <a:pt x="1401" y="13043"/>
                    <a:pt x="2095" y="14069"/>
                  </a:cubicBezTo>
                  <a:cubicBezTo>
                    <a:pt x="2457" y="14570"/>
                    <a:pt x="2895" y="15024"/>
                    <a:pt x="3421" y="15367"/>
                  </a:cubicBezTo>
                  <a:cubicBezTo>
                    <a:pt x="3557" y="15443"/>
                    <a:pt x="3683" y="15539"/>
                    <a:pt x="3829" y="15602"/>
                  </a:cubicBezTo>
                  <a:lnTo>
                    <a:pt x="4261" y="15788"/>
                  </a:lnTo>
                  <a:lnTo>
                    <a:pt x="5130" y="16054"/>
                  </a:lnTo>
                  <a:cubicBezTo>
                    <a:pt x="6297" y="16370"/>
                    <a:pt x="7495" y="16565"/>
                    <a:pt x="8695" y="16615"/>
                  </a:cubicBezTo>
                  <a:cubicBezTo>
                    <a:pt x="8997" y="16628"/>
                    <a:pt x="9299" y="16634"/>
                    <a:pt x="9602" y="16634"/>
                  </a:cubicBezTo>
                  <a:cubicBezTo>
                    <a:pt x="11701" y="16634"/>
                    <a:pt x="13790" y="16323"/>
                    <a:pt x="15785" y="15709"/>
                  </a:cubicBezTo>
                  <a:lnTo>
                    <a:pt x="15785" y="15709"/>
                  </a:lnTo>
                  <a:cubicBezTo>
                    <a:pt x="14622" y="15978"/>
                    <a:pt x="13444" y="16159"/>
                    <a:pt x="12262" y="16250"/>
                  </a:cubicBezTo>
                  <a:cubicBezTo>
                    <a:pt x="11608" y="16307"/>
                    <a:pt x="10954" y="16338"/>
                    <a:pt x="10300" y="16338"/>
                  </a:cubicBezTo>
                  <a:cubicBezTo>
                    <a:pt x="9770" y="16338"/>
                    <a:pt x="9240" y="16317"/>
                    <a:pt x="8712" y="16274"/>
                  </a:cubicBezTo>
                  <a:cubicBezTo>
                    <a:pt x="7538" y="16174"/>
                    <a:pt x="6367" y="15997"/>
                    <a:pt x="5239" y="15670"/>
                  </a:cubicBezTo>
                  <a:lnTo>
                    <a:pt x="4401" y="15402"/>
                  </a:lnTo>
                  <a:lnTo>
                    <a:pt x="4015" y="15231"/>
                  </a:lnTo>
                  <a:cubicBezTo>
                    <a:pt x="3886" y="15175"/>
                    <a:pt x="3775" y="15087"/>
                    <a:pt x="3650" y="15015"/>
                  </a:cubicBezTo>
                  <a:cubicBezTo>
                    <a:pt x="3186" y="14701"/>
                    <a:pt x="2786" y="14282"/>
                    <a:pt x="2455" y="13815"/>
                  </a:cubicBezTo>
                  <a:cubicBezTo>
                    <a:pt x="1794" y="12866"/>
                    <a:pt x="1377" y="11754"/>
                    <a:pt x="1085" y="10617"/>
                  </a:cubicBezTo>
                  <a:cubicBezTo>
                    <a:pt x="786" y="9480"/>
                    <a:pt x="633" y="8302"/>
                    <a:pt x="496" y="7126"/>
                  </a:cubicBezTo>
                  <a:cubicBezTo>
                    <a:pt x="376" y="5948"/>
                    <a:pt x="317" y="4759"/>
                    <a:pt x="308" y="3570"/>
                  </a:cubicBezTo>
                  <a:cubicBezTo>
                    <a:pt x="284" y="2381"/>
                    <a:pt x="317" y="1190"/>
                    <a:pt x="382" y="1"/>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3" name="Google Shape;1440;p27"/>
            <p:cNvSpPr/>
            <p:nvPr/>
          </p:nvSpPr>
          <p:spPr>
            <a:xfrm flipH="1">
              <a:off x="2858849" y="1888508"/>
              <a:ext cx="389402" cy="784421"/>
            </a:xfrm>
            <a:custGeom>
              <a:avLst/>
              <a:gdLst/>
              <a:ahLst/>
              <a:cxnLst/>
              <a:rect l="l" t="t" r="r" b="b"/>
              <a:pathLst>
                <a:path w="14215" h="28608" extrusionOk="0">
                  <a:moveTo>
                    <a:pt x="4471" y="0"/>
                  </a:moveTo>
                  <a:lnTo>
                    <a:pt x="2756" y="8976"/>
                  </a:lnTo>
                  <a:lnTo>
                    <a:pt x="0" y="25660"/>
                  </a:lnTo>
                  <a:lnTo>
                    <a:pt x="4200" y="28608"/>
                  </a:lnTo>
                  <a:lnTo>
                    <a:pt x="8485" y="28165"/>
                  </a:lnTo>
                  <a:lnTo>
                    <a:pt x="14214" y="2501"/>
                  </a:lnTo>
                  <a:lnTo>
                    <a:pt x="9388"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4" name="Google Shape;1441;p27"/>
            <p:cNvSpPr/>
            <p:nvPr/>
          </p:nvSpPr>
          <p:spPr>
            <a:xfrm flipH="1">
              <a:off x="2898146" y="2134904"/>
              <a:ext cx="463234" cy="401137"/>
            </a:xfrm>
            <a:custGeom>
              <a:avLst/>
              <a:gdLst/>
              <a:ahLst/>
              <a:cxnLst/>
              <a:rect l="l" t="t" r="r" b="b"/>
              <a:pathLst>
                <a:path w="16927" h="14629" extrusionOk="0">
                  <a:moveTo>
                    <a:pt x="6897" y="0"/>
                  </a:moveTo>
                  <a:cubicBezTo>
                    <a:pt x="6896" y="0"/>
                    <a:pt x="0" y="941"/>
                    <a:pt x="0" y="7627"/>
                  </a:cubicBezTo>
                  <a:cubicBezTo>
                    <a:pt x="0" y="14317"/>
                    <a:pt x="7313" y="14524"/>
                    <a:pt x="10763" y="14629"/>
                  </a:cubicBezTo>
                  <a:cubicBezTo>
                    <a:pt x="12017" y="14524"/>
                    <a:pt x="14210" y="14000"/>
                    <a:pt x="14838" y="13479"/>
                  </a:cubicBezTo>
                  <a:lnTo>
                    <a:pt x="14000" y="12955"/>
                  </a:lnTo>
                  <a:cubicBezTo>
                    <a:pt x="14000" y="12955"/>
                    <a:pt x="16926" y="12748"/>
                    <a:pt x="15360" y="11177"/>
                  </a:cubicBezTo>
                  <a:cubicBezTo>
                    <a:pt x="16507" y="9715"/>
                    <a:pt x="15046" y="8044"/>
                    <a:pt x="15046" y="8044"/>
                  </a:cubicBezTo>
                  <a:lnTo>
                    <a:pt x="14629" y="9966"/>
                  </a:lnTo>
                  <a:lnTo>
                    <a:pt x="11505" y="9521"/>
                  </a:lnTo>
                  <a:lnTo>
                    <a:pt x="13272" y="5952"/>
                  </a:lnTo>
                  <a:lnTo>
                    <a:pt x="13272" y="5952"/>
                  </a:lnTo>
                  <a:cubicBezTo>
                    <a:pt x="13272" y="5952"/>
                    <a:pt x="12083" y="6146"/>
                    <a:pt x="10139" y="8673"/>
                  </a:cubicBezTo>
                  <a:cubicBezTo>
                    <a:pt x="7737" y="6894"/>
                    <a:pt x="6168" y="4176"/>
                    <a:pt x="6168" y="4176"/>
                  </a:cubicBezTo>
                  <a:lnTo>
                    <a:pt x="6897" y="0"/>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5" name="Google Shape;1442;p27"/>
            <p:cNvSpPr/>
            <p:nvPr/>
          </p:nvSpPr>
          <p:spPr>
            <a:xfrm flipH="1">
              <a:off x="2921963" y="2344400"/>
              <a:ext cx="144091" cy="191641"/>
            </a:xfrm>
            <a:custGeom>
              <a:avLst/>
              <a:gdLst/>
              <a:ahLst/>
              <a:cxnLst/>
              <a:rect l="l" t="t" r="r" b="b"/>
              <a:pathLst>
                <a:path w="5272" h="7002" extrusionOk="0">
                  <a:moveTo>
                    <a:pt x="4181" y="1"/>
                  </a:moveTo>
                  <a:lnTo>
                    <a:pt x="4104" y="378"/>
                  </a:lnTo>
                  <a:cubicBezTo>
                    <a:pt x="3982" y="979"/>
                    <a:pt x="3874" y="1586"/>
                    <a:pt x="3761" y="2189"/>
                  </a:cubicBezTo>
                  <a:lnTo>
                    <a:pt x="3761" y="2189"/>
                  </a:lnTo>
                  <a:cubicBezTo>
                    <a:pt x="2759" y="2074"/>
                    <a:pt x="1753" y="1978"/>
                    <a:pt x="745" y="1897"/>
                  </a:cubicBezTo>
                  <a:lnTo>
                    <a:pt x="745" y="1897"/>
                  </a:lnTo>
                  <a:cubicBezTo>
                    <a:pt x="1777" y="2108"/>
                    <a:pt x="2811" y="2302"/>
                    <a:pt x="3849" y="2477"/>
                  </a:cubicBezTo>
                  <a:lnTo>
                    <a:pt x="3971" y="2499"/>
                  </a:lnTo>
                  <a:lnTo>
                    <a:pt x="4004" y="2370"/>
                  </a:lnTo>
                  <a:cubicBezTo>
                    <a:pt x="4124" y="1870"/>
                    <a:pt x="4253" y="1369"/>
                    <a:pt x="4374" y="866"/>
                  </a:cubicBezTo>
                  <a:lnTo>
                    <a:pt x="4374" y="866"/>
                  </a:lnTo>
                  <a:cubicBezTo>
                    <a:pt x="4446" y="981"/>
                    <a:pt x="4511" y="1102"/>
                    <a:pt x="4569" y="1222"/>
                  </a:cubicBezTo>
                  <a:cubicBezTo>
                    <a:pt x="4683" y="1465"/>
                    <a:pt x="4768" y="1722"/>
                    <a:pt x="4809" y="1977"/>
                  </a:cubicBezTo>
                  <a:cubicBezTo>
                    <a:pt x="4853" y="2237"/>
                    <a:pt x="4835" y="2497"/>
                    <a:pt x="4774" y="2741"/>
                  </a:cubicBezTo>
                  <a:cubicBezTo>
                    <a:pt x="4720" y="2990"/>
                    <a:pt x="4574" y="3206"/>
                    <a:pt x="4430" y="3417"/>
                  </a:cubicBezTo>
                  <a:lnTo>
                    <a:pt x="4323" y="3574"/>
                  </a:lnTo>
                  <a:lnTo>
                    <a:pt x="4447" y="3707"/>
                  </a:lnTo>
                  <a:cubicBezTo>
                    <a:pt x="4606" y="3882"/>
                    <a:pt x="4781" y="4072"/>
                    <a:pt x="4824" y="4262"/>
                  </a:cubicBezTo>
                  <a:cubicBezTo>
                    <a:pt x="4879" y="4443"/>
                    <a:pt x="4811" y="4591"/>
                    <a:pt x="4628" y="4724"/>
                  </a:cubicBezTo>
                  <a:cubicBezTo>
                    <a:pt x="4449" y="4853"/>
                    <a:pt x="4211" y="4942"/>
                    <a:pt x="3971" y="5008"/>
                  </a:cubicBezTo>
                  <a:cubicBezTo>
                    <a:pt x="3729" y="5075"/>
                    <a:pt x="3470" y="5119"/>
                    <a:pt x="3225" y="5145"/>
                  </a:cubicBezTo>
                  <a:lnTo>
                    <a:pt x="2671" y="5202"/>
                  </a:lnTo>
                  <a:lnTo>
                    <a:pt x="3140" y="5490"/>
                  </a:lnTo>
                  <a:cubicBezTo>
                    <a:pt x="3345" y="5617"/>
                    <a:pt x="3553" y="5741"/>
                    <a:pt x="3763" y="5865"/>
                  </a:cubicBezTo>
                  <a:lnTo>
                    <a:pt x="3763" y="5865"/>
                  </a:lnTo>
                  <a:cubicBezTo>
                    <a:pt x="3555" y="5992"/>
                    <a:pt x="3312" y="6099"/>
                    <a:pt x="3075" y="6193"/>
                  </a:cubicBezTo>
                  <a:cubicBezTo>
                    <a:pt x="2750" y="6319"/>
                    <a:pt x="2411" y="6426"/>
                    <a:pt x="2073" y="6524"/>
                  </a:cubicBezTo>
                  <a:cubicBezTo>
                    <a:pt x="1397" y="6729"/>
                    <a:pt x="705" y="6886"/>
                    <a:pt x="1" y="7002"/>
                  </a:cubicBezTo>
                  <a:cubicBezTo>
                    <a:pt x="716" y="6984"/>
                    <a:pt x="1425" y="6869"/>
                    <a:pt x="2130" y="6729"/>
                  </a:cubicBezTo>
                  <a:cubicBezTo>
                    <a:pt x="2483" y="6653"/>
                    <a:pt x="2832" y="6563"/>
                    <a:pt x="3175" y="6450"/>
                  </a:cubicBezTo>
                  <a:cubicBezTo>
                    <a:pt x="3520" y="6334"/>
                    <a:pt x="3862" y="6217"/>
                    <a:pt x="4190" y="5979"/>
                  </a:cubicBezTo>
                  <a:lnTo>
                    <a:pt x="4375" y="5846"/>
                  </a:lnTo>
                  <a:lnTo>
                    <a:pt x="4170" y="5708"/>
                  </a:lnTo>
                  <a:cubicBezTo>
                    <a:pt x="4039" y="5621"/>
                    <a:pt x="3907" y="5534"/>
                    <a:pt x="3775" y="5447"/>
                  </a:cubicBezTo>
                  <a:lnTo>
                    <a:pt x="3775" y="5447"/>
                  </a:lnTo>
                  <a:cubicBezTo>
                    <a:pt x="3875" y="5428"/>
                    <a:pt x="3975" y="5407"/>
                    <a:pt x="4076" y="5381"/>
                  </a:cubicBezTo>
                  <a:cubicBezTo>
                    <a:pt x="4344" y="5311"/>
                    <a:pt x="4615" y="5224"/>
                    <a:pt x="4872" y="5049"/>
                  </a:cubicBezTo>
                  <a:cubicBezTo>
                    <a:pt x="4995" y="4962"/>
                    <a:pt x="5125" y="4842"/>
                    <a:pt x="5200" y="4676"/>
                  </a:cubicBezTo>
                  <a:cubicBezTo>
                    <a:pt x="5239" y="4591"/>
                    <a:pt x="5267" y="4506"/>
                    <a:pt x="5265" y="4414"/>
                  </a:cubicBezTo>
                  <a:cubicBezTo>
                    <a:pt x="5272" y="4318"/>
                    <a:pt x="5267" y="4231"/>
                    <a:pt x="5237" y="4155"/>
                  </a:cubicBezTo>
                  <a:cubicBezTo>
                    <a:pt x="5170" y="3890"/>
                    <a:pt x="5026" y="3705"/>
                    <a:pt x="4877" y="3533"/>
                  </a:cubicBezTo>
                  <a:lnTo>
                    <a:pt x="4877" y="3533"/>
                  </a:lnTo>
                  <a:cubicBezTo>
                    <a:pt x="5012" y="3322"/>
                    <a:pt x="5130" y="3094"/>
                    <a:pt x="5182" y="2844"/>
                  </a:cubicBezTo>
                  <a:cubicBezTo>
                    <a:pt x="5254" y="2538"/>
                    <a:pt x="5265" y="2215"/>
                    <a:pt x="5211" y="1912"/>
                  </a:cubicBezTo>
                  <a:cubicBezTo>
                    <a:pt x="5156" y="1606"/>
                    <a:pt x="5054" y="1321"/>
                    <a:pt x="4920" y="1050"/>
                  </a:cubicBezTo>
                  <a:cubicBezTo>
                    <a:pt x="4785" y="777"/>
                    <a:pt x="4628" y="533"/>
                    <a:pt x="4427" y="293"/>
                  </a:cubicBezTo>
                  <a:lnTo>
                    <a:pt x="4181" y="1"/>
                  </a:ln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6" name="Google Shape;1443;p27"/>
            <p:cNvSpPr/>
            <p:nvPr/>
          </p:nvSpPr>
          <p:spPr>
            <a:xfrm flipH="1">
              <a:off x="1962152" y="1702818"/>
              <a:ext cx="688301" cy="908214"/>
            </a:xfrm>
            <a:custGeom>
              <a:avLst/>
              <a:gdLst/>
              <a:ahLst/>
              <a:cxnLst/>
              <a:rect l="l" t="t" r="r" b="b"/>
              <a:pathLst>
                <a:path w="25111" h="33157" extrusionOk="0">
                  <a:moveTo>
                    <a:pt x="21096" y="0"/>
                  </a:moveTo>
                  <a:cubicBezTo>
                    <a:pt x="21096" y="0"/>
                    <a:pt x="9716" y="4438"/>
                    <a:pt x="4860" y="13411"/>
                  </a:cubicBezTo>
                  <a:cubicBezTo>
                    <a:pt x="1" y="22387"/>
                    <a:pt x="6769" y="29070"/>
                    <a:pt x="8427" y="30414"/>
                  </a:cubicBezTo>
                  <a:cubicBezTo>
                    <a:pt x="10085" y="31760"/>
                    <a:pt x="20673" y="33156"/>
                    <a:pt x="22364" y="33156"/>
                  </a:cubicBezTo>
                  <a:lnTo>
                    <a:pt x="22364" y="31256"/>
                  </a:lnTo>
                  <a:cubicBezTo>
                    <a:pt x="22364" y="31256"/>
                    <a:pt x="21321" y="31363"/>
                    <a:pt x="19806" y="31363"/>
                  </a:cubicBezTo>
                  <a:cubicBezTo>
                    <a:pt x="16549" y="31363"/>
                    <a:pt x="11110" y="30871"/>
                    <a:pt x="9164" y="27772"/>
                  </a:cubicBezTo>
                  <a:cubicBezTo>
                    <a:pt x="6315" y="23229"/>
                    <a:pt x="3935" y="19998"/>
                    <a:pt x="6891" y="14193"/>
                  </a:cubicBezTo>
                  <a:cubicBezTo>
                    <a:pt x="9847" y="8382"/>
                    <a:pt x="25111" y="740"/>
                    <a:pt x="25111" y="740"/>
                  </a:cubicBezTo>
                  <a:lnTo>
                    <a:pt x="21096"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7" name="Google Shape;1444;p27"/>
            <p:cNvSpPr/>
            <p:nvPr/>
          </p:nvSpPr>
          <p:spPr>
            <a:xfrm flipH="1">
              <a:off x="2209845" y="2171804"/>
              <a:ext cx="718072" cy="714192"/>
            </a:xfrm>
            <a:custGeom>
              <a:avLst/>
              <a:gdLst/>
              <a:ahLst/>
              <a:cxnLst/>
              <a:rect l="l" t="t" r="r" b="b"/>
              <a:pathLst>
                <a:path w="26188" h="26075" extrusionOk="0">
                  <a:moveTo>
                    <a:pt x="15879" y="0"/>
                  </a:moveTo>
                  <a:cubicBezTo>
                    <a:pt x="15879" y="0"/>
                    <a:pt x="11998" y="13409"/>
                    <a:pt x="5204" y="18286"/>
                  </a:cubicBezTo>
                  <a:cubicBezTo>
                    <a:pt x="1567" y="18556"/>
                    <a:pt x="1322" y="19527"/>
                    <a:pt x="1322" y="19527"/>
                  </a:cubicBezTo>
                  <a:lnTo>
                    <a:pt x="5204" y="20618"/>
                  </a:lnTo>
                  <a:lnTo>
                    <a:pt x="0" y="23651"/>
                  </a:lnTo>
                  <a:cubicBezTo>
                    <a:pt x="0" y="23651"/>
                    <a:pt x="1232" y="24271"/>
                    <a:pt x="2279" y="24271"/>
                  </a:cubicBezTo>
                  <a:cubicBezTo>
                    <a:pt x="2367" y="24271"/>
                    <a:pt x="2453" y="24267"/>
                    <a:pt x="2538" y="24257"/>
                  </a:cubicBezTo>
                  <a:lnTo>
                    <a:pt x="2538" y="24257"/>
                  </a:lnTo>
                  <a:cubicBezTo>
                    <a:pt x="476" y="25104"/>
                    <a:pt x="0" y="25348"/>
                    <a:pt x="0" y="25348"/>
                  </a:cubicBezTo>
                  <a:cubicBezTo>
                    <a:pt x="0" y="25348"/>
                    <a:pt x="1048" y="25657"/>
                    <a:pt x="2177" y="25657"/>
                  </a:cubicBezTo>
                  <a:cubicBezTo>
                    <a:pt x="2627" y="25657"/>
                    <a:pt x="3090" y="25608"/>
                    <a:pt x="3504" y="25470"/>
                  </a:cubicBezTo>
                  <a:lnTo>
                    <a:pt x="3504" y="25470"/>
                  </a:lnTo>
                  <a:lnTo>
                    <a:pt x="2533" y="26074"/>
                  </a:lnTo>
                  <a:cubicBezTo>
                    <a:pt x="2533" y="26074"/>
                    <a:pt x="6052" y="25228"/>
                    <a:pt x="8719" y="23286"/>
                  </a:cubicBezTo>
                  <a:cubicBezTo>
                    <a:pt x="13449" y="22071"/>
                    <a:pt x="23395" y="12249"/>
                    <a:pt x="26188" y="6912"/>
                  </a:cubicBezTo>
                  <a:lnTo>
                    <a:pt x="15879" y="0"/>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8" name="Google Shape;1445;p27"/>
            <p:cNvSpPr/>
            <p:nvPr/>
          </p:nvSpPr>
          <p:spPr>
            <a:xfrm flipH="1">
              <a:off x="2209845" y="2171804"/>
              <a:ext cx="735934" cy="729666"/>
            </a:xfrm>
            <a:custGeom>
              <a:avLst/>
              <a:gdLst/>
              <a:ahLst/>
              <a:cxnLst/>
              <a:rect l="l" t="t" r="r" b="b"/>
              <a:pathLst>
                <a:path w="26826" h="26609" extrusionOk="0">
                  <a:moveTo>
                    <a:pt x="16521" y="0"/>
                  </a:moveTo>
                  <a:cubicBezTo>
                    <a:pt x="15982" y="1708"/>
                    <a:pt x="15343" y="3382"/>
                    <a:pt x="14653" y="5020"/>
                  </a:cubicBezTo>
                  <a:cubicBezTo>
                    <a:pt x="13955" y="6668"/>
                    <a:pt x="13198" y="8291"/>
                    <a:pt x="12339" y="9855"/>
                  </a:cubicBezTo>
                  <a:cubicBezTo>
                    <a:pt x="12138" y="10254"/>
                    <a:pt x="11904" y="10638"/>
                    <a:pt x="11682" y="11022"/>
                  </a:cubicBezTo>
                  <a:cubicBezTo>
                    <a:pt x="11455" y="11404"/>
                    <a:pt x="11243" y="11801"/>
                    <a:pt x="10992" y="12168"/>
                  </a:cubicBezTo>
                  <a:lnTo>
                    <a:pt x="10264" y="13289"/>
                  </a:lnTo>
                  <a:lnTo>
                    <a:pt x="9472" y="14367"/>
                  </a:lnTo>
                  <a:cubicBezTo>
                    <a:pt x="8397" y="15759"/>
                    <a:pt x="7197" y="17064"/>
                    <a:pt x="5785" y="18104"/>
                  </a:cubicBezTo>
                  <a:lnTo>
                    <a:pt x="5785" y="18104"/>
                  </a:lnTo>
                  <a:cubicBezTo>
                    <a:pt x="5099" y="18157"/>
                    <a:pt x="4412" y="18241"/>
                    <a:pt x="3734" y="18392"/>
                  </a:cubicBezTo>
                  <a:cubicBezTo>
                    <a:pt x="3389" y="18478"/>
                    <a:pt x="3040" y="18569"/>
                    <a:pt x="2704" y="18718"/>
                  </a:cubicBezTo>
                  <a:cubicBezTo>
                    <a:pt x="2534" y="18790"/>
                    <a:pt x="2368" y="18872"/>
                    <a:pt x="2211" y="18984"/>
                  </a:cubicBezTo>
                  <a:cubicBezTo>
                    <a:pt x="2130" y="19038"/>
                    <a:pt x="2054" y="19099"/>
                    <a:pt x="1982" y="19171"/>
                  </a:cubicBezTo>
                  <a:cubicBezTo>
                    <a:pt x="1908" y="19256"/>
                    <a:pt x="1842" y="19311"/>
                    <a:pt x="1781" y="19475"/>
                  </a:cubicBezTo>
                  <a:lnTo>
                    <a:pt x="1716" y="19649"/>
                  </a:lnTo>
                  <a:lnTo>
                    <a:pt x="1916" y="19706"/>
                  </a:lnTo>
                  <a:lnTo>
                    <a:pt x="5341" y="20677"/>
                  </a:lnTo>
                  <a:lnTo>
                    <a:pt x="5341" y="20677"/>
                  </a:lnTo>
                  <a:lnTo>
                    <a:pt x="538" y="23463"/>
                  </a:lnTo>
                  <a:lnTo>
                    <a:pt x="193" y="23661"/>
                  </a:lnTo>
                  <a:lnTo>
                    <a:pt x="548" y="23834"/>
                  </a:lnTo>
                  <a:cubicBezTo>
                    <a:pt x="963" y="24035"/>
                    <a:pt x="1382" y="24189"/>
                    <a:pt x="1820" y="24314"/>
                  </a:cubicBezTo>
                  <a:cubicBezTo>
                    <a:pt x="1963" y="24351"/>
                    <a:pt x="2108" y="24385"/>
                    <a:pt x="2255" y="24413"/>
                  </a:cubicBezTo>
                  <a:lnTo>
                    <a:pt x="2255" y="24413"/>
                  </a:lnTo>
                  <a:lnTo>
                    <a:pt x="546" y="25154"/>
                  </a:lnTo>
                  <a:lnTo>
                    <a:pt x="1" y="25389"/>
                  </a:lnTo>
                  <a:lnTo>
                    <a:pt x="586" y="25549"/>
                  </a:lnTo>
                  <a:cubicBezTo>
                    <a:pt x="1181" y="25710"/>
                    <a:pt x="1775" y="25808"/>
                    <a:pt x="2381" y="25848"/>
                  </a:cubicBezTo>
                  <a:cubicBezTo>
                    <a:pt x="2524" y="25856"/>
                    <a:pt x="2667" y="25861"/>
                    <a:pt x="2811" y="25861"/>
                  </a:cubicBezTo>
                  <a:cubicBezTo>
                    <a:pt x="2925" y="25861"/>
                    <a:pt x="3038" y="25858"/>
                    <a:pt x="3152" y="25851"/>
                  </a:cubicBezTo>
                  <a:lnTo>
                    <a:pt x="3152" y="25851"/>
                  </a:lnTo>
                  <a:lnTo>
                    <a:pt x="3075" y="25900"/>
                  </a:lnTo>
                  <a:lnTo>
                    <a:pt x="1945" y="26609"/>
                  </a:lnTo>
                  <a:lnTo>
                    <a:pt x="3228" y="26271"/>
                  </a:lnTo>
                  <a:cubicBezTo>
                    <a:pt x="4345" y="25974"/>
                    <a:pt x="5420" y="25590"/>
                    <a:pt x="6472" y="25125"/>
                  </a:cubicBezTo>
                  <a:cubicBezTo>
                    <a:pt x="7516" y="24666"/>
                    <a:pt x="8523" y="24117"/>
                    <a:pt x="9456" y="23449"/>
                  </a:cubicBezTo>
                  <a:lnTo>
                    <a:pt x="9456" y="23449"/>
                  </a:lnTo>
                  <a:cubicBezTo>
                    <a:pt x="9932" y="23282"/>
                    <a:pt x="10419" y="23139"/>
                    <a:pt x="10855" y="22898"/>
                  </a:cubicBezTo>
                  <a:cubicBezTo>
                    <a:pt x="11084" y="22780"/>
                    <a:pt x="11322" y="22680"/>
                    <a:pt x="11542" y="22551"/>
                  </a:cubicBezTo>
                  <a:lnTo>
                    <a:pt x="12201" y="22158"/>
                  </a:lnTo>
                  <a:cubicBezTo>
                    <a:pt x="13074" y="21626"/>
                    <a:pt x="13896" y="21030"/>
                    <a:pt x="14701" y="20408"/>
                  </a:cubicBezTo>
                  <a:cubicBezTo>
                    <a:pt x="16305" y="19158"/>
                    <a:pt x="17815" y="17797"/>
                    <a:pt x="19264" y="16379"/>
                  </a:cubicBezTo>
                  <a:cubicBezTo>
                    <a:pt x="20714" y="14965"/>
                    <a:pt x="22089" y="13466"/>
                    <a:pt x="23374" y="11900"/>
                  </a:cubicBezTo>
                  <a:cubicBezTo>
                    <a:pt x="24652" y="10331"/>
                    <a:pt x="25876" y="8699"/>
                    <a:pt x="26826" y="6908"/>
                  </a:cubicBezTo>
                  <a:lnTo>
                    <a:pt x="26826" y="6908"/>
                  </a:lnTo>
                  <a:cubicBezTo>
                    <a:pt x="25839" y="8677"/>
                    <a:pt x="24578" y="10274"/>
                    <a:pt x="23269" y="11812"/>
                  </a:cubicBezTo>
                  <a:cubicBezTo>
                    <a:pt x="21956" y="13346"/>
                    <a:pt x="20551" y="14803"/>
                    <a:pt x="19091" y="16202"/>
                  </a:cubicBezTo>
                  <a:cubicBezTo>
                    <a:pt x="17629" y="17598"/>
                    <a:pt x="16111" y="18931"/>
                    <a:pt x="14505" y="20151"/>
                  </a:cubicBezTo>
                  <a:cubicBezTo>
                    <a:pt x="13700" y="20760"/>
                    <a:pt x="12878" y="21338"/>
                    <a:pt x="12011" y="21851"/>
                  </a:cubicBezTo>
                  <a:lnTo>
                    <a:pt x="11363" y="22230"/>
                  </a:lnTo>
                  <a:cubicBezTo>
                    <a:pt x="11147" y="22355"/>
                    <a:pt x="10918" y="22451"/>
                    <a:pt x="10696" y="22562"/>
                  </a:cubicBezTo>
                  <a:cubicBezTo>
                    <a:pt x="10253" y="22804"/>
                    <a:pt x="9779" y="22933"/>
                    <a:pt x="9315" y="23099"/>
                  </a:cubicBezTo>
                  <a:lnTo>
                    <a:pt x="9271" y="23116"/>
                  </a:lnTo>
                  <a:lnTo>
                    <a:pt x="9249" y="23129"/>
                  </a:lnTo>
                  <a:cubicBezTo>
                    <a:pt x="8339" y="23781"/>
                    <a:pt x="7342" y="24318"/>
                    <a:pt x="6313" y="24768"/>
                  </a:cubicBezTo>
                  <a:cubicBezTo>
                    <a:pt x="5748" y="25015"/>
                    <a:pt x="5170" y="25241"/>
                    <a:pt x="4586" y="25440"/>
                  </a:cubicBezTo>
                  <a:lnTo>
                    <a:pt x="4586" y="25440"/>
                  </a:lnTo>
                  <a:lnTo>
                    <a:pt x="5652" y="24776"/>
                  </a:lnTo>
                  <a:lnTo>
                    <a:pt x="4081" y="25276"/>
                  </a:lnTo>
                  <a:cubicBezTo>
                    <a:pt x="3682" y="25404"/>
                    <a:pt x="3255" y="25451"/>
                    <a:pt x="2822" y="25451"/>
                  </a:cubicBezTo>
                  <a:cubicBezTo>
                    <a:pt x="2682" y="25451"/>
                    <a:pt x="2541" y="25446"/>
                    <a:pt x="2401" y="25437"/>
                  </a:cubicBezTo>
                  <a:cubicBezTo>
                    <a:pt x="2041" y="25411"/>
                    <a:pt x="1678" y="25364"/>
                    <a:pt x="1321" y="25294"/>
                  </a:cubicBezTo>
                  <a:lnTo>
                    <a:pt x="1321" y="25294"/>
                  </a:lnTo>
                  <a:lnTo>
                    <a:pt x="3258" y="24464"/>
                  </a:lnTo>
                  <a:lnTo>
                    <a:pt x="4565" y="23904"/>
                  </a:lnTo>
                  <a:lnTo>
                    <a:pt x="3151" y="24045"/>
                  </a:lnTo>
                  <a:cubicBezTo>
                    <a:pt x="3133" y="24047"/>
                    <a:pt x="3115" y="24049"/>
                    <a:pt x="3097" y="24050"/>
                  </a:cubicBezTo>
                  <a:lnTo>
                    <a:pt x="3097" y="24050"/>
                  </a:lnTo>
                  <a:lnTo>
                    <a:pt x="3097" y="24048"/>
                  </a:lnTo>
                  <a:lnTo>
                    <a:pt x="3090" y="24051"/>
                  </a:lnTo>
                  <a:lnTo>
                    <a:pt x="3090" y="24051"/>
                  </a:lnTo>
                  <a:cubicBezTo>
                    <a:pt x="3031" y="24055"/>
                    <a:pt x="2973" y="24057"/>
                    <a:pt x="2914" y="24057"/>
                  </a:cubicBezTo>
                  <a:cubicBezTo>
                    <a:pt x="2592" y="24057"/>
                    <a:pt x="2258" y="23998"/>
                    <a:pt x="1929" y="23910"/>
                  </a:cubicBezTo>
                  <a:cubicBezTo>
                    <a:pt x="1651" y="23834"/>
                    <a:pt x="1372" y="23739"/>
                    <a:pt x="1104" y="23629"/>
                  </a:cubicBezTo>
                  <a:lnTo>
                    <a:pt x="1104" y="23629"/>
                  </a:lnTo>
                  <a:lnTo>
                    <a:pt x="5944" y="20795"/>
                  </a:lnTo>
                  <a:lnTo>
                    <a:pt x="6354" y="20559"/>
                  </a:lnTo>
                  <a:lnTo>
                    <a:pt x="5898" y="20432"/>
                  </a:lnTo>
                  <a:lnTo>
                    <a:pt x="2279" y="19422"/>
                  </a:lnTo>
                  <a:lnTo>
                    <a:pt x="2279" y="19422"/>
                  </a:lnTo>
                  <a:cubicBezTo>
                    <a:pt x="2322" y="19382"/>
                    <a:pt x="2368" y="19343"/>
                    <a:pt x="2420" y="19309"/>
                  </a:cubicBezTo>
                  <a:cubicBezTo>
                    <a:pt x="2549" y="19217"/>
                    <a:pt x="2695" y="19143"/>
                    <a:pt x="2846" y="19075"/>
                  </a:cubicBezTo>
                  <a:cubicBezTo>
                    <a:pt x="3151" y="18938"/>
                    <a:pt x="3481" y="18848"/>
                    <a:pt x="3812" y="18766"/>
                  </a:cubicBezTo>
                  <a:cubicBezTo>
                    <a:pt x="4480" y="18613"/>
                    <a:pt x="5167" y="18532"/>
                    <a:pt x="5857" y="18471"/>
                  </a:cubicBezTo>
                  <a:lnTo>
                    <a:pt x="5911" y="18467"/>
                  </a:lnTo>
                  <a:lnTo>
                    <a:pt x="5950" y="18438"/>
                  </a:lnTo>
                  <a:cubicBezTo>
                    <a:pt x="7406" y="17345"/>
                    <a:pt x="8623" y="15990"/>
                    <a:pt x="9705" y="14555"/>
                  </a:cubicBezTo>
                  <a:lnTo>
                    <a:pt x="10491" y="13457"/>
                  </a:lnTo>
                  <a:lnTo>
                    <a:pt x="11211" y="12316"/>
                  </a:lnTo>
                  <a:cubicBezTo>
                    <a:pt x="11459" y="11943"/>
                    <a:pt x="11669" y="11544"/>
                    <a:pt x="11891" y="11156"/>
                  </a:cubicBezTo>
                  <a:cubicBezTo>
                    <a:pt x="12112" y="10765"/>
                    <a:pt x="12339" y="10377"/>
                    <a:pt x="12539" y="9973"/>
                  </a:cubicBezTo>
                  <a:cubicBezTo>
                    <a:pt x="13382" y="8387"/>
                    <a:pt x="14095" y="6740"/>
                    <a:pt x="14760" y="5075"/>
                  </a:cubicBezTo>
                  <a:cubicBezTo>
                    <a:pt x="15419" y="3410"/>
                    <a:pt x="16021" y="1722"/>
                    <a:pt x="16521" y="0"/>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39" name="Google Shape;1446;p27"/>
            <p:cNvSpPr/>
            <p:nvPr/>
          </p:nvSpPr>
          <p:spPr>
            <a:xfrm flipH="1">
              <a:off x="2359890" y="1236212"/>
              <a:ext cx="50015" cy="78561"/>
            </a:xfrm>
            <a:custGeom>
              <a:avLst/>
              <a:gdLst/>
              <a:ahLst/>
              <a:cxnLst/>
              <a:rect l="l" t="t" r="r" b="b"/>
              <a:pathLst>
                <a:path w="1832" h="2877" extrusionOk="0">
                  <a:moveTo>
                    <a:pt x="1070" y="1"/>
                  </a:moveTo>
                  <a:cubicBezTo>
                    <a:pt x="657" y="1"/>
                    <a:pt x="242" y="564"/>
                    <a:pt x="125" y="1313"/>
                  </a:cubicBezTo>
                  <a:cubicBezTo>
                    <a:pt x="1" y="2103"/>
                    <a:pt x="256" y="2799"/>
                    <a:pt x="692" y="2871"/>
                  </a:cubicBezTo>
                  <a:cubicBezTo>
                    <a:pt x="716" y="2875"/>
                    <a:pt x="739" y="2877"/>
                    <a:pt x="763" y="2877"/>
                  </a:cubicBezTo>
                  <a:cubicBezTo>
                    <a:pt x="1177" y="2877"/>
                    <a:pt x="1589" y="2311"/>
                    <a:pt x="1709" y="1564"/>
                  </a:cubicBezTo>
                  <a:cubicBezTo>
                    <a:pt x="1831" y="772"/>
                    <a:pt x="1578" y="74"/>
                    <a:pt x="1142" y="6"/>
                  </a:cubicBezTo>
                  <a:cubicBezTo>
                    <a:pt x="1118" y="3"/>
                    <a:pt x="1094" y="1"/>
                    <a:pt x="1070" y="1"/>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0" name="Google Shape;1447;p27"/>
            <p:cNvSpPr/>
            <p:nvPr/>
          </p:nvSpPr>
          <p:spPr>
            <a:xfrm flipH="1">
              <a:off x="2464683" y="1235022"/>
              <a:ext cx="51206" cy="78561"/>
            </a:xfrm>
            <a:custGeom>
              <a:avLst/>
              <a:gdLst/>
              <a:ahLst/>
              <a:cxnLst/>
              <a:rect l="l" t="t" r="r" b="b"/>
              <a:pathLst>
                <a:path w="1834" h="2875" extrusionOk="0">
                  <a:moveTo>
                    <a:pt x="1069" y="0"/>
                  </a:moveTo>
                  <a:cubicBezTo>
                    <a:pt x="655" y="0"/>
                    <a:pt x="242" y="565"/>
                    <a:pt x="123" y="1311"/>
                  </a:cubicBezTo>
                  <a:cubicBezTo>
                    <a:pt x="1" y="2103"/>
                    <a:pt x="256" y="2801"/>
                    <a:pt x="692" y="2869"/>
                  </a:cubicBezTo>
                  <a:cubicBezTo>
                    <a:pt x="716" y="2873"/>
                    <a:pt x="741" y="2875"/>
                    <a:pt x="765" y="2875"/>
                  </a:cubicBezTo>
                  <a:cubicBezTo>
                    <a:pt x="1178" y="2875"/>
                    <a:pt x="1589" y="2310"/>
                    <a:pt x="1709" y="1562"/>
                  </a:cubicBezTo>
                  <a:cubicBezTo>
                    <a:pt x="1833" y="772"/>
                    <a:pt x="1580" y="76"/>
                    <a:pt x="1142" y="6"/>
                  </a:cubicBezTo>
                  <a:cubicBezTo>
                    <a:pt x="1117" y="2"/>
                    <a:pt x="1093" y="0"/>
                    <a:pt x="1069" y="0"/>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1" name="Google Shape;1448;p27"/>
            <p:cNvSpPr/>
            <p:nvPr/>
          </p:nvSpPr>
          <p:spPr>
            <a:xfrm flipH="1">
              <a:off x="2412286" y="1427854"/>
              <a:ext cx="496577" cy="129744"/>
            </a:xfrm>
            <a:custGeom>
              <a:avLst/>
              <a:gdLst/>
              <a:ahLst/>
              <a:cxnLst/>
              <a:rect l="l" t="t" r="r" b="b"/>
              <a:pathLst>
                <a:path w="18127" h="4748" extrusionOk="0">
                  <a:moveTo>
                    <a:pt x="18126" y="1"/>
                  </a:moveTo>
                  <a:cubicBezTo>
                    <a:pt x="17107" y="1275"/>
                    <a:pt x="15787" y="2261"/>
                    <a:pt x="14317" y="2900"/>
                  </a:cubicBezTo>
                  <a:cubicBezTo>
                    <a:pt x="12855" y="3561"/>
                    <a:pt x="11273" y="3941"/>
                    <a:pt x="9678" y="4137"/>
                  </a:cubicBezTo>
                  <a:cubicBezTo>
                    <a:pt x="8510" y="4302"/>
                    <a:pt x="7327" y="4362"/>
                    <a:pt x="6142" y="4362"/>
                  </a:cubicBezTo>
                  <a:cubicBezTo>
                    <a:pt x="5708" y="4362"/>
                    <a:pt x="5275" y="4354"/>
                    <a:pt x="4841" y="4340"/>
                  </a:cubicBezTo>
                  <a:cubicBezTo>
                    <a:pt x="4036" y="4318"/>
                    <a:pt x="3225" y="4264"/>
                    <a:pt x="2418" y="4185"/>
                  </a:cubicBezTo>
                  <a:cubicBezTo>
                    <a:pt x="1610" y="4118"/>
                    <a:pt x="803" y="4013"/>
                    <a:pt x="0" y="3891"/>
                  </a:cubicBezTo>
                  <a:lnTo>
                    <a:pt x="0" y="3891"/>
                  </a:lnTo>
                  <a:cubicBezTo>
                    <a:pt x="1575" y="4312"/>
                    <a:pt x="3199" y="4547"/>
                    <a:pt x="4826" y="4676"/>
                  </a:cubicBezTo>
                  <a:cubicBezTo>
                    <a:pt x="5460" y="4724"/>
                    <a:pt x="6095" y="4747"/>
                    <a:pt x="6731" y="4747"/>
                  </a:cubicBezTo>
                  <a:cubicBezTo>
                    <a:pt x="7734" y="4747"/>
                    <a:pt x="8737" y="4688"/>
                    <a:pt x="9735" y="4569"/>
                  </a:cubicBezTo>
                  <a:cubicBezTo>
                    <a:pt x="10551" y="4462"/>
                    <a:pt x="11358" y="4294"/>
                    <a:pt x="12153" y="4076"/>
                  </a:cubicBezTo>
                  <a:cubicBezTo>
                    <a:pt x="12942" y="3856"/>
                    <a:pt x="13728" y="3587"/>
                    <a:pt x="14461" y="3206"/>
                  </a:cubicBezTo>
                  <a:cubicBezTo>
                    <a:pt x="15196" y="2830"/>
                    <a:pt x="15905" y="2396"/>
                    <a:pt x="16527" y="1855"/>
                  </a:cubicBezTo>
                  <a:cubicBezTo>
                    <a:pt x="17140" y="1307"/>
                    <a:pt x="17690" y="692"/>
                    <a:pt x="18126" y="1"/>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2" name="Google Shape;1449;p27"/>
            <p:cNvSpPr/>
            <p:nvPr/>
          </p:nvSpPr>
          <p:spPr>
            <a:xfrm flipH="1">
              <a:off x="2388470" y="1418332"/>
              <a:ext cx="76213" cy="39280"/>
            </a:xfrm>
            <a:custGeom>
              <a:avLst/>
              <a:gdLst/>
              <a:ahLst/>
              <a:cxnLst/>
              <a:rect l="l" t="t" r="r" b="b"/>
              <a:pathLst>
                <a:path w="2813" h="1451" extrusionOk="0">
                  <a:moveTo>
                    <a:pt x="927" y="1"/>
                  </a:moveTo>
                  <a:cubicBezTo>
                    <a:pt x="902" y="1"/>
                    <a:pt x="876" y="1"/>
                    <a:pt x="851" y="2"/>
                  </a:cubicBezTo>
                  <a:cubicBezTo>
                    <a:pt x="561" y="8"/>
                    <a:pt x="273" y="54"/>
                    <a:pt x="0" y="168"/>
                  </a:cubicBezTo>
                  <a:cubicBezTo>
                    <a:pt x="563" y="301"/>
                    <a:pt x="1098" y="375"/>
                    <a:pt x="1586" y="539"/>
                  </a:cubicBezTo>
                  <a:cubicBezTo>
                    <a:pt x="1829" y="617"/>
                    <a:pt x="2066" y="715"/>
                    <a:pt x="2265" y="861"/>
                  </a:cubicBezTo>
                  <a:cubicBezTo>
                    <a:pt x="2466" y="1005"/>
                    <a:pt x="2634" y="1195"/>
                    <a:pt x="2791" y="1451"/>
                  </a:cubicBezTo>
                  <a:cubicBezTo>
                    <a:pt x="2813" y="1158"/>
                    <a:pt x="2703" y="846"/>
                    <a:pt x="2496" y="611"/>
                  </a:cubicBezTo>
                  <a:cubicBezTo>
                    <a:pt x="2291" y="366"/>
                    <a:pt x="2005" y="224"/>
                    <a:pt x="1724" y="124"/>
                  </a:cubicBezTo>
                  <a:cubicBezTo>
                    <a:pt x="1463" y="42"/>
                    <a:pt x="1193" y="1"/>
                    <a:pt x="927" y="1"/>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3" name="Google Shape;1450;p27"/>
            <p:cNvSpPr/>
            <p:nvPr/>
          </p:nvSpPr>
          <p:spPr>
            <a:xfrm flipH="1">
              <a:off x="3124404" y="1258829"/>
              <a:ext cx="35725" cy="48803"/>
            </a:xfrm>
            <a:custGeom>
              <a:avLst/>
              <a:gdLst/>
              <a:ahLst/>
              <a:cxnLst/>
              <a:rect l="l" t="t" r="r" b="b"/>
              <a:pathLst>
                <a:path w="1288" h="1801" extrusionOk="0">
                  <a:moveTo>
                    <a:pt x="644" y="0"/>
                  </a:moveTo>
                  <a:cubicBezTo>
                    <a:pt x="290" y="0"/>
                    <a:pt x="0" y="404"/>
                    <a:pt x="0" y="899"/>
                  </a:cubicBezTo>
                  <a:cubicBezTo>
                    <a:pt x="0" y="1397"/>
                    <a:pt x="290" y="1800"/>
                    <a:pt x="644" y="1800"/>
                  </a:cubicBezTo>
                  <a:cubicBezTo>
                    <a:pt x="999" y="1800"/>
                    <a:pt x="1287" y="1397"/>
                    <a:pt x="1287" y="899"/>
                  </a:cubicBezTo>
                  <a:cubicBezTo>
                    <a:pt x="1287" y="404"/>
                    <a:pt x="999" y="0"/>
                    <a:pt x="644" y="0"/>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4" name="Google Shape;1451;p27"/>
            <p:cNvSpPr/>
            <p:nvPr/>
          </p:nvSpPr>
          <p:spPr>
            <a:xfrm flipH="1">
              <a:off x="3238724" y="1269541"/>
              <a:ext cx="35725" cy="48803"/>
            </a:xfrm>
            <a:custGeom>
              <a:avLst/>
              <a:gdLst/>
              <a:ahLst/>
              <a:cxnLst/>
              <a:rect l="l" t="t" r="r" b="b"/>
              <a:pathLst>
                <a:path w="1288" h="1801" extrusionOk="0">
                  <a:moveTo>
                    <a:pt x="644" y="1"/>
                  </a:moveTo>
                  <a:cubicBezTo>
                    <a:pt x="288" y="1"/>
                    <a:pt x="0" y="404"/>
                    <a:pt x="0" y="902"/>
                  </a:cubicBezTo>
                  <a:cubicBezTo>
                    <a:pt x="0" y="1399"/>
                    <a:pt x="288" y="1801"/>
                    <a:pt x="644" y="1801"/>
                  </a:cubicBezTo>
                  <a:cubicBezTo>
                    <a:pt x="999" y="1801"/>
                    <a:pt x="1287" y="1399"/>
                    <a:pt x="1287" y="902"/>
                  </a:cubicBezTo>
                  <a:cubicBezTo>
                    <a:pt x="1287" y="404"/>
                    <a:pt x="999" y="1"/>
                    <a:pt x="644" y="1"/>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5" name="Google Shape;1452;p27"/>
            <p:cNvSpPr/>
            <p:nvPr/>
          </p:nvSpPr>
          <p:spPr>
            <a:xfrm flipH="1">
              <a:off x="2114578" y="2920515"/>
              <a:ext cx="15481" cy="141648"/>
            </a:xfrm>
            <a:custGeom>
              <a:avLst/>
              <a:gdLst/>
              <a:ahLst/>
              <a:cxnLst/>
              <a:rect l="l" t="t" r="r" b="b"/>
              <a:pathLst>
                <a:path w="540" h="5167" extrusionOk="0">
                  <a:moveTo>
                    <a:pt x="415" y="0"/>
                  </a:moveTo>
                  <a:cubicBezTo>
                    <a:pt x="195" y="851"/>
                    <a:pt x="108" y="1709"/>
                    <a:pt x="53" y="2570"/>
                  </a:cubicBezTo>
                  <a:cubicBezTo>
                    <a:pt x="12" y="3432"/>
                    <a:pt x="1" y="4298"/>
                    <a:pt x="127" y="5167"/>
                  </a:cubicBezTo>
                  <a:cubicBezTo>
                    <a:pt x="348" y="4316"/>
                    <a:pt x="435" y="3458"/>
                    <a:pt x="490" y="2597"/>
                  </a:cubicBezTo>
                  <a:cubicBezTo>
                    <a:pt x="531" y="1735"/>
                    <a:pt x="540" y="869"/>
                    <a:pt x="415" y="0"/>
                  </a:cubicBez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6" name="Google Shape;1453;p27"/>
            <p:cNvSpPr/>
            <p:nvPr/>
          </p:nvSpPr>
          <p:spPr>
            <a:xfrm flipH="1">
              <a:off x="1845450" y="1542125"/>
              <a:ext cx="296518" cy="147600"/>
            </a:xfrm>
            <a:custGeom>
              <a:avLst/>
              <a:gdLst/>
              <a:ahLst/>
              <a:cxnLst/>
              <a:rect l="l" t="t" r="r" b="b"/>
              <a:pathLst>
                <a:path w="10819" h="5375" extrusionOk="0">
                  <a:moveTo>
                    <a:pt x="4447" y="1"/>
                  </a:moveTo>
                  <a:cubicBezTo>
                    <a:pt x="0" y="1"/>
                    <a:pt x="3414" y="5030"/>
                    <a:pt x="3414" y="5030"/>
                  </a:cubicBezTo>
                  <a:lnTo>
                    <a:pt x="4271" y="5375"/>
                  </a:lnTo>
                  <a:cubicBezTo>
                    <a:pt x="4271" y="5375"/>
                    <a:pt x="3927" y="3911"/>
                    <a:pt x="3754" y="3075"/>
                  </a:cubicBezTo>
                  <a:cubicBezTo>
                    <a:pt x="3625" y="2439"/>
                    <a:pt x="3692" y="1466"/>
                    <a:pt x="4703" y="1466"/>
                  </a:cubicBezTo>
                  <a:cubicBezTo>
                    <a:pt x="5024" y="1466"/>
                    <a:pt x="5439" y="1564"/>
                    <a:pt x="5973" y="1801"/>
                  </a:cubicBezTo>
                  <a:cubicBezTo>
                    <a:pt x="8190" y="2787"/>
                    <a:pt x="5133" y="5375"/>
                    <a:pt x="5133" y="5375"/>
                  </a:cubicBezTo>
                  <a:lnTo>
                    <a:pt x="6543" y="5375"/>
                  </a:lnTo>
                  <a:cubicBezTo>
                    <a:pt x="6543" y="5375"/>
                    <a:pt x="10819" y="640"/>
                    <a:pt x="5223" y="45"/>
                  </a:cubicBezTo>
                  <a:cubicBezTo>
                    <a:pt x="4941" y="15"/>
                    <a:pt x="4683" y="1"/>
                    <a:pt x="4447"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7" name="Google Shape;1454;p27"/>
            <p:cNvSpPr/>
            <p:nvPr/>
          </p:nvSpPr>
          <p:spPr>
            <a:xfrm flipH="1">
              <a:off x="1853787" y="1661157"/>
              <a:ext cx="78595" cy="592779"/>
            </a:xfrm>
            <a:custGeom>
              <a:avLst/>
              <a:gdLst/>
              <a:ahLst/>
              <a:cxnLst/>
              <a:rect l="l" t="t" r="r" b="b"/>
              <a:pathLst>
                <a:path w="2844" h="21614" extrusionOk="0">
                  <a:moveTo>
                    <a:pt x="220" y="0"/>
                  </a:moveTo>
                  <a:cubicBezTo>
                    <a:pt x="103" y="0"/>
                    <a:pt x="11" y="94"/>
                    <a:pt x="7" y="210"/>
                  </a:cubicBezTo>
                  <a:cubicBezTo>
                    <a:pt x="0" y="330"/>
                    <a:pt x="94" y="430"/>
                    <a:pt x="214" y="437"/>
                  </a:cubicBezTo>
                  <a:cubicBezTo>
                    <a:pt x="221" y="437"/>
                    <a:pt x="258" y="439"/>
                    <a:pt x="317" y="450"/>
                  </a:cubicBezTo>
                  <a:cubicBezTo>
                    <a:pt x="330" y="450"/>
                    <a:pt x="341" y="452"/>
                    <a:pt x="356" y="452"/>
                  </a:cubicBezTo>
                  <a:cubicBezTo>
                    <a:pt x="458" y="452"/>
                    <a:pt x="552" y="376"/>
                    <a:pt x="570" y="273"/>
                  </a:cubicBezTo>
                  <a:cubicBezTo>
                    <a:pt x="592" y="151"/>
                    <a:pt x="511" y="40"/>
                    <a:pt x="393" y="18"/>
                  </a:cubicBezTo>
                  <a:cubicBezTo>
                    <a:pt x="291" y="3"/>
                    <a:pt x="232" y="1"/>
                    <a:pt x="232" y="1"/>
                  </a:cubicBezTo>
                  <a:cubicBezTo>
                    <a:pt x="228" y="0"/>
                    <a:pt x="224" y="0"/>
                    <a:pt x="220" y="0"/>
                  </a:cubicBezTo>
                  <a:close/>
                  <a:moveTo>
                    <a:pt x="1158" y="348"/>
                  </a:moveTo>
                  <a:cubicBezTo>
                    <a:pt x="1090" y="348"/>
                    <a:pt x="1022" y="381"/>
                    <a:pt x="980" y="443"/>
                  </a:cubicBezTo>
                  <a:cubicBezTo>
                    <a:pt x="910" y="542"/>
                    <a:pt x="938" y="679"/>
                    <a:pt x="1037" y="747"/>
                  </a:cubicBezTo>
                  <a:cubicBezTo>
                    <a:pt x="1069" y="768"/>
                    <a:pt x="1102" y="792"/>
                    <a:pt x="1135" y="819"/>
                  </a:cubicBezTo>
                  <a:cubicBezTo>
                    <a:pt x="1174" y="847"/>
                    <a:pt x="1220" y="862"/>
                    <a:pt x="1266" y="862"/>
                  </a:cubicBezTo>
                  <a:cubicBezTo>
                    <a:pt x="1331" y="862"/>
                    <a:pt x="1397" y="830"/>
                    <a:pt x="1442" y="773"/>
                  </a:cubicBezTo>
                  <a:cubicBezTo>
                    <a:pt x="1514" y="675"/>
                    <a:pt x="1493" y="539"/>
                    <a:pt x="1397" y="467"/>
                  </a:cubicBezTo>
                  <a:cubicBezTo>
                    <a:pt x="1357" y="439"/>
                    <a:pt x="1320" y="411"/>
                    <a:pt x="1281" y="387"/>
                  </a:cubicBezTo>
                  <a:cubicBezTo>
                    <a:pt x="1244" y="361"/>
                    <a:pt x="1201" y="348"/>
                    <a:pt x="1158" y="348"/>
                  </a:cubicBezTo>
                  <a:close/>
                  <a:moveTo>
                    <a:pt x="1862" y="1058"/>
                  </a:moveTo>
                  <a:cubicBezTo>
                    <a:pt x="1820" y="1058"/>
                    <a:pt x="1778" y="1070"/>
                    <a:pt x="1741" y="1096"/>
                  </a:cubicBezTo>
                  <a:cubicBezTo>
                    <a:pt x="1639" y="1161"/>
                    <a:pt x="1613" y="1299"/>
                    <a:pt x="1680" y="1399"/>
                  </a:cubicBezTo>
                  <a:lnTo>
                    <a:pt x="1746" y="1502"/>
                  </a:lnTo>
                  <a:cubicBezTo>
                    <a:pt x="1787" y="1571"/>
                    <a:pt x="1857" y="1606"/>
                    <a:pt x="1931" y="1606"/>
                  </a:cubicBezTo>
                  <a:cubicBezTo>
                    <a:pt x="1970" y="1606"/>
                    <a:pt x="2010" y="1595"/>
                    <a:pt x="2049" y="1576"/>
                  </a:cubicBezTo>
                  <a:cubicBezTo>
                    <a:pt x="2152" y="1510"/>
                    <a:pt x="2182" y="1377"/>
                    <a:pt x="2119" y="1272"/>
                  </a:cubicBezTo>
                  <a:cubicBezTo>
                    <a:pt x="2095" y="1231"/>
                    <a:pt x="2069" y="1194"/>
                    <a:pt x="2042" y="1155"/>
                  </a:cubicBezTo>
                  <a:cubicBezTo>
                    <a:pt x="2000" y="1092"/>
                    <a:pt x="1932" y="1058"/>
                    <a:pt x="1862" y="1058"/>
                  </a:cubicBezTo>
                  <a:close/>
                  <a:moveTo>
                    <a:pt x="2295" y="1961"/>
                  </a:moveTo>
                  <a:cubicBezTo>
                    <a:pt x="2273" y="1961"/>
                    <a:pt x="2250" y="1964"/>
                    <a:pt x="2228" y="1971"/>
                  </a:cubicBezTo>
                  <a:cubicBezTo>
                    <a:pt x="2114" y="2010"/>
                    <a:pt x="2051" y="2132"/>
                    <a:pt x="2090" y="2248"/>
                  </a:cubicBezTo>
                  <a:lnTo>
                    <a:pt x="2128" y="2370"/>
                  </a:lnTo>
                  <a:cubicBezTo>
                    <a:pt x="2158" y="2459"/>
                    <a:pt x="2234" y="2505"/>
                    <a:pt x="2320" y="2505"/>
                  </a:cubicBezTo>
                  <a:cubicBezTo>
                    <a:pt x="2344" y="2505"/>
                    <a:pt x="2370" y="2501"/>
                    <a:pt x="2396" y="2494"/>
                  </a:cubicBezTo>
                  <a:cubicBezTo>
                    <a:pt x="2509" y="2457"/>
                    <a:pt x="2566" y="2315"/>
                    <a:pt x="2531" y="2200"/>
                  </a:cubicBezTo>
                  <a:lnTo>
                    <a:pt x="2505" y="2110"/>
                  </a:lnTo>
                  <a:cubicBezTo>
                    <a:pt x="2473" y="2017"/>
                    <a:pt x="2388" y="1961"/>
                    <a:pt x="2295" y="1961"/>
                  </a:cubicBezTo>
                  <a:close/>
                  <a:moveTo>
                    <a:pt x="2525" y="2937"/>
                  </a:moveTo>
                  <a:cubicBezTo>
                    <a:pt x="2515" y="2937"/>
                    <a:pt x="2504" y="2938"/>
                    <a:pt x="2494" y="2939"/>
                  </a:cubicBezTo>
                  <a:cubicBezTo>
                    <a:pt x="2374" y="2959"/>
                    <a:pt x="2291" y="3068"/>
                    <a:pt x="2309" y="3188"/>
                  </a:cubicBezTo>
                  <a:lnTo>
                    <a:pt x="2324" y="3312"/>
                  </a:lnTo>
                  <a:cubicBezTo>
                    <a:pt x="2337" y="3422"/>
                    <a:pt x="2431" y="3504"/>
                    <a:pt x="2540" y="3504"/>
                  </a:cubicBezTo>
                  <a:lnTo>
                    <a:pt x="2570" y="3504"/>
                  </a:lnTo>
                  <a:cubicBezTo>
                    <a:pt x="2690" y="3487"/>
                    <a:pt x="2773" y="3378"/>
                    <a:pt x="2758" y="3258"/>
                  </a:cubicBezTo>
                  <a:lnTo>
                    <a:pt x="2741" y="3125"/>
                  </a:lnTo>
                  <a:cubicBezTo>
                    <a:pt x="2725" y="3016"/>
                    <a:pt x="2629" y="2937"/>
                    <a:pt x="2525" y="2937"/>
                  </a:cubicBezTo>
                  <a:close/>
                  <a:moveTo>
                    <a:pt x="2597" y="3934"/>
                  </a:moveTo>
                  <a:cubicBezTo>
                    <a:pt x="2474" y="3941"/>
                    <a:pt x="2378" y="4041"/>
                    <a:pt x="2385" y="4161"/>
                  </a:cubicBezTo>
                  <a:lnTo>
                    <a:pt x="2389" y="4292"/>
                  </a:lnTo>
                  <a:cubicBezTo>
                    <a:pt x="2392" y="4412"/>
                    <a:pt x="2490" y="4504"/>
                    <a:pt x="2608" y="4504"/>
                  </a:cubicBezTo>
                  <a:lnTo>
                    <a:pt x="2616" y="4504"/>
                  </a:lnTo>
                  <a:cubicBezTo>
                    <a:pt x="2736" y="4499"/>
                    <a:pt x="2832" y="4401"/>
                    <a:pt x="2828" y="4279"/>
                  </a:cubicBezTo>
                  <a:lnTo>
                    <a:pt x="2824" y="4148"/>
                  </a:lnTo>
                  <a:cubicBezTo>
                    <a:pt x="2817" y="4024"/>
                    <a:pt x="2714" y="3941"/>
                    <a:pt x="2597" y="3934"/>
                  </a:cubicBezTo>
                  <a:close/>
                  <a:moveTo>
                    <a:pt x="2621" y="4944"/>
                  </a:moveTo>
                  <a:cubicBezTo>
                    <a:pt x="2501" y="4944"/>
                    <a:pt x="2402" y="5040"/>
                    <a:pt x="2402" y="5163"/>
                  </a:cubicBezTo>
                  <a:lnTo>
                    <a:pt x="2402" y="5296"/>
                  </a:lnTo>
                  <a:cubicBezTo>
                    <a:pt x="2402" y="5416"/>
                    <a:pt x="2501" y="5512"/>
                    <a:pt x="2621" y="5512"/>
                  </a:cubicBezTo>
                  <a:lnTo>
                    <a:pt x="2625" y="5512"/>
                  </a:lnTo>
                  <a:cubicBezTo>
                    <a:pt x="2745" y="5509"/>
                    <a:pt x="2843" y="5413"/>
                    <a:pt x="2839" y="5291"/>
                  </a:cubicBezTo>
                  <a:lnTo>
                    <a:pt x="2839" y="5163"/>
                  </a:lnTo>
                  <a:cubicBezTo>
                    <a:pt x="2839" y="5043"/>
                    <a:pt x="2741" y="4944"/>
                    <a:pt x="2621" y="4944"/>
                  </a:cubicBezTo>
                  <a:close/>
                  <a:moveTo>
                    <a:pt x="2616" y="5952"/>
                  </a:moveTo>
                  <a:cubicBezTo>
                    <a:pt x="2496" y="5952"/>
                    <a:pt x="2400" y="6048"/>
                    <a:pt x="2398" y="6168"/>
                  </a:cubicBezTo>
                  <a:lnTo>
                    <a:pt x="2396" y="6299"/>
                  </a:lnTo>
                  <a:cubicBezTo>
                    <a:pt x="2396" y="6419"/>
                    <a:pt x="2490" y="6517"/>
                    <a:pt x="2614" y="6520"/>
                  </a:cubicBezTo>
                  <a:cubicBezTo>
                    <a:pt x="2734" y="6520"/>
                    <a:pt x="2832" y="6421"/>
                    <a:pt x="2832" y="6306"/>
                  </a:cubicBezTo>
                  <a:lnTo>
                    <a:pt x="2834" y="6175"/>
                  </a:lnTo>
                  <a:cubicBezTo>
                    <a:pt x="2837" y="6055"/>
                    <a:pt x="2741" y="5957"/>
                    <a:pt x="2618" y="5952"/>
                  </a:cubicBezTo>
                  <a:close/>
                  <a:moveTo>
                    <a:pt x="2599" y="6956"/>
                  </a:moveTo>
                  <a:cubicBezTo>
                    <a:pt x="2479" y="6956"/>
                    <a:pt x="2385" y="7054"/>
                    <a:pt x="2381" y="7172"/>
                  </a:cubicBezTo>
                  <a:lnTo>
                    <a:pt x="2378" y="7303"/>
                  </a:lnTo>
                  <a:cubicBezTo>
                    <a:pt x="2376" y="7423"/>
                    <a:pt x="2468" y="7523"/>
                    <a:pt x="2592" y="7528"/>
                  </a:cubicBezTo>
                  <a:lnTo>
                    <a:pt x="2597" y="7528"/>
                  </a:lnTo>
                  <a:cubicBezTo>
                    <a:pt x="2714" y="7528"/>
                    <a:pt x="2813" y="7432"/>
                    <a:pt x="2815" y="7312"/>
                  </a:cubicBezTo>
                  <a:lnTo>
                    <a:pt x="2817" y="7181"/>
                  </a:lnTo>
                  <a:cubicBezTo>
                    <a:pt x="2821" y="7061"/>
                    <a:pt x="2728" y="6960"/>
                    <a:pt x="2605" y="6956"/>
                  </a:cubicBezTo>
                  <a:close/>
                  <a:moveTo>
                    <a:pt x="2573" y="7964"/>
                  </a:moveTo>
                  <a:cubicBezTo>
                    <a:pt x="2446" y="7964"/>
                    <a:pt x="2357" y="8058"/>
                    <a:pt x="2354" y="8176"/>
                  </a:cubicBezTo>
                  <a:lnTo>
                    <a:pt x="2352" y="8309"/>
                  </a:lnTo>
                  <a:cubicBezTo>
                    <a:pt x="2348" y="8429"/>
                    <a:pt x="2442" y="8531"/>
                    <a:pt x="2564" y="8533"/>
                  </a:cubicBezTo>
                  <a:lnTo>
                    <a:pt x="2570" y="8533"/>
                  </a:lnTo>
                  <a:cubicBezTo>
                    <a:pt x="2690" y="8533"/>
                    <a:pt x="2784" y="8437"/>
                    <a:pt x="2791" y="8317"/>
                  </a:cubicBezTo>
                  <a:lnTo>
                    <a:pt x="2793" y="8189"/>
                  </a:lnTo>
                  <a:cubicBezTo>
                    <a:pt x="2795" y="8067"/>
                    <a:pt x="2704" y="7966"/>
                    <a:pt x="2581" y="7964"/>
                  </a:cubicBezTo>
                  <a:cubicBezTo>
                    <a:pt x="2578" y="7964"/>
                    <a:pt x="2576" y="7964"/>
                    <a:pt x="2573" y="7964"/>
                  </a:cubicBezTo>
                  <a:close/>
                  <a:moveTo>
                    <a:pt x="2549" y="8970"/>
                  </a:moveTo>
                  <a:cubicBezTo>
                    <a:pt x="2426" y="8970"/>
                    <a:pt x="2330" y="9063"/>
                    <a:pt x="2326" y="9181"/>
                  </a:cubicBezTo>
                  <a:lnTo>
                    <a:pt x="2322" y="9312"/>
                  </a:lnTo>
                  <a:cubicBezTo>
                    <a:pt x="2320" y="9437"/>
                    <a:pt x="2413" y="9537"/>
                    <a:pt x="2533" y="9539"/>
                  </a:cubicBezTo>
                  <a:lnTo>
                    <a:pt x="2540" y="9539"/>
                  </a:lnTo>
                  <a:cubicBezTo>
                    <a:pt x="2660" y="9539"/>
                    <a:pt x="2756" y="9443"/>
                    <a:pt x="2760" y="9328"/>
                  </a:cubicBezTo>
                  <a:lnTo>
                    <a:pt x="2767" y="9194"/>
                  </a:lnTo>
                  <a:cubicBezTo>
                    <a:pt x="2769" y="9072"/>
                    <a:pt x="2675" y="8972"/>
                    <a:pt x="2553" y="8970"/>
                  </a:cubicBezTo>
                  <a:cubicBezTo>
                    <a:pt x="2552" y="8970"/>
                    <a:pt x="2550" y="8970"/>
                    <a:pt x="2549" y="8970"/>
                  </a:cubicBezTo>
                  <a:close/>
                  <a:moveTo>
                    <a:pt x="2520" y="9978"/>
                  </a:moveTo>
                  <a:cubicBezTo>
                    <a:pt x="2407" y="9978"/>
                    <a:pt x="2300" y="10072"/>
                    <a:pt x="2293" y="10192"/>
                  </a:cubicBezTo>
                  <a:lnTo>
                    <a:pt x="2289" y="10318"/>
                  </a:lnTo>
                  <a:cubicBezTo>
                    <a:pt x="2280" y="10440"/>
                    <a:pt x="2376" y="10541"/>
                    <a:pt x="2496" y="10545"/>
                  </a:cubicBezTo>
                  <a:lnTo>
                    <a:pt x="2505" y="10545"/>
                  </a:lnTo>
                  <a:cubicBezTo>
                    <a:pt x="2621" y="10545"/>
                    <a:pt x="2719" y="10453"/>
                    <a:pt x="2728" y="10338"/>
                  </a:cubicBezTo>
                  <a:lnTo>
                    <a:pt x="2734" y="10205"/>
                  </a:lnTo>
                  <a:cubicBezTo>
                    <a:pt x="2736" y="10082"/>
                    <a:pt x="2642" y="9982"/>
                    <a:pt x="2520" y="9978"/>
                  </a:cubicBezTo>
                  <a:close/>
                  <a:moveTo>
                    <a:pt x="2479" y="10986"/>
                  </a:moveTo>
                  <a:cubicBezTo>
                    <a:pt x="2337" y="10986"/>
                    <a:pt x="2258" y="11073"/>
                    <a:pt x="2254" y="11193"/>
                  </a:cubicBezTo>
                  <a:lnTo>
                    <a:pt x="2248" y="11326"/>
                  </a:lnTo>
                  <a:cubicBezTo>
                    <a:pt x="2245" y="11448"/>
                    <a:pt x="2337" y="11549"/>
                    <a:pt x="2461" y="11553"/>
                  </a:cubicBezTo>
                  <a:lnTo>
                    <a:pt x="2466" y="11553"/>
                  </a:lnTo>
                  <a:cubicBezTo>
                    <a:pt x="2584" y="11553"/>
                    <a:pt x="2682" y="11459"/>
                    <a:pt x="2682" y="11339"/>
                  </a:cubicBezTo>
                  <a:lnTo>
                    <a:pt x="2686" y="11210"/>
                  </a:lnTo>
                  <a:cubicBezTo>
                    <a:pt x="2695" y="11090"/>
                    <a:pt x="2599" y="10990"/>
                    <a:pt x="2479" y="10986"/>
                  </a:cubicBezTo>
                  <a:close/>
                  <a:moveTo>
                    <a:pt x="2442" y="11994"/>
                  </a:moveTo>
                  <a:cubicBezTo>
                    <a:pt x="2300" y="11994"/>
                    <a:pt x="2219" y="12081"/>
                    <a:pt x="2215" y="12201"/>
                  </a:cubicBezTo>
                  <a:lnTo>
                    <a:pt x="2208" y="12332"/>
                  </a:lnTo>
                  <a:cubicBezTo>
                    <a:pt x="2202" y="12452"/>
                    <a:pt x="2298" y="12552"/>
                    <a:pt x="2418" y="12559"/>
                  </a:cubicBezTo>
                  <a:lnTo>
                    <a:pt x="2424" y="12559"/>
                  </a:lnTo>
                  <a:cubicBezTo>
                    <a:pt x="2542" y="12559"/>
                    <a:pt x="2640" y="12465"/>
                    <a:pt x="2642" y="12351"/>
                  </a:cubicBezTo>
                  <a:lnTo>
                    <a:pt x="2649" y="12221"/>
                  </a:lnTo>
                  <a:cubicBezTo>
                    <a:pt x="2656" y="12101"/>
                    <a:pt x="2562" y="11998"/>
                    <a:pt x="2442" y="11994"/>
                  </a:cubicBezTo>
                  <a:close/>
                  <a:moveTo>
                    <a:pt x="2398" y="12999"/>
                  </a:moveTo>
                  <a:cubicBezTo>
                    <a:pt x="2258" y="12999"/>
                    <a:pt x="2176" y="13087"/>
                    <a:pt x="2171" y="13207"/>
                  </a:cubicBezTo>
                  <a:lnTo>
                    <a:pt x="2167" y="13338"/>
                  </a:lnTo>
                  <a:cubicBezTo>
                    <a:pt x="2158" y="13458"/>
                    <a:pt x="2254" y="13560"/>
                    <a:pt x="2374" y="13565"/>
                  </a:cubicBezTo>
                  <a:lnTo>
                    <a:pt x="2381" y="13565"/>
                  </a:lnTo>
                  <a:cubicBezTo>
                    <a:pt x="2498" y="13565"/>
                    <a:pt x="2597" y="13473"/>
                    <a:pt x="2599" y="13357"/>
                  </a:cubicBezTo>
                  <a:lnTo>
                    <a:pt x="2605" y="13226"/>
                  </a:lnTo>
                  <a:cubicBezTo>
                    <a:pt x="2612" y="13106"/>
                    <a:pt x="2518" y="13006"/>
                    <a:pt x="2398" y="12999"/>
                  </a:cubicBezTo>
                  <a:close/>
                  <a:moveTo>
                    <a:pt x="2338" y="14007"/>
                  </a:moveTo>
                  <a:cubicBezTo>
                    <a:pt x="2203" y="14007"/>
                    <a:pt x="2127" y="14097"/>
                    <a:pt x="2123" y="14215"/>
                  </a:cubicBezTo>
                  <a:lnTo>
                    <a:pt x="2117" y="14341"/>
                  </a:lnTo>
                  <a:cubicBezTo>
                    <a:pt x="2112" y="14461"/>
                    <a:pt x="2204" y="14566"/>
                    <a:pt x="2324" y="14570"/>
                  </a:cubicBezTo>
                  <a:lnTo>
                    <a:pt x="2335" y="14570"/>
                  </a:lnTo>
                  <a:cubicBezTo>
                    <a:pt x="2453" y="14570"/>
                    <a:pt x="2551" y="14481"/>
                    <a:pt x="2551" y="14367"/>
                  </a:cubicBezTo>
                  <a:lnTo>
                    <a:pt x="2555" y="14232"/>
                  </a:lnTo>
                  <a:cubicBezTo>
                    <a:pt x="2564" y="14112"/>
                    <a:pt x="2468" y="14012"/>
                    <a:pt x="2348" y="14007"/>
                  </a:cubicBezTo>
                  <a:cubicBezTo>
                    <a:pt x="2345" y="14007"/>
                    <a:pt x="2341" y="14007"/>
                    <a:pt x="2338" y="14007"/>
                  </a:cubicBezTo>
                  <a:close/>
                  <a:moveTo>
                    <a:pt x="2292" y="15011"/>
                  </a:moveTo>
                  <a:cubicBezTo>
                    <a:pt x="2155" y="15011"/>
                    <a:pt x="2082" y="15101"/>
                    <a:pt x="2075" y="15218"/>
                  </a:cubicBezTo>
                  <a:lnTo>
                    <a:pt x="2071" y="15345"/>
                  </a:lnTo>
                  <a:cubicBezTo>
                    <a:pt x="2064" y="15465"/>
                    <a:pt x="2158" y="15570"/>
                    <a:pt x="2278" y="15574"/>
                  </a:cubicBezTo>
                  <a:lnTo>
                    <a:pt x="2289" y="15574"/>
                  </a:lnTo>
                  <a:cubicBezTo>
                    <a:pt x="2407" y="15574"/>
                    <a:pt x="2501" y="15485"/>
                    <a:pt x="2505" y="15371"/>
                  </a:cubicBezTo>
                  <a:lnTo>
                    <a:pt x="2509" y="15236"/>
                  </a:lnTo>
                  <a:cubicBezTo>
                    <a:pt x="2518" y="15116"/>
                    <a:pt x="2422" y="15015"/>
                    <a:pt x="2302" y="15011"/>
                  </a:cubicBezTo>
                  <a:cubicBezTo>
                    <a:pt x="2299" y="15011"/>
                    <a:pt x="2296" y="15011"/>
                    <a:pt x="2292" y="15011"/>
                  </a:cubicBezTo>
                  <a:close/>
                  <a:moveTo>
                    <a:pt x="2257" y="16019"/>
                  </a:moveTo>
                  <a:cubicBezTo>
                    <a:pt x="2143" y="16019"/>
                    <a:pt x="2038" y="16110"/>
                    <a:pt x="2032" y="16228"/>
                  </a:cubicBezTo>
                  <a:lnTo>
                    <a:pt x="2027" y="16355"/>
                  </a:lnTo>
                  <a:cubicBezTo>
                    <a:pt x="2018" y="16475"/>
                    <a:pt x="2114" y="16575"/>
                    <a:pt x="2234" y="16582"/>
                  </a:cubicBezTo>
                  <a:lnTo>
                    <a:pt x="2243" y="16582"/>
                  </a:lnTo>
                  <a:cubicBezTo>
                    <a:pt x="2357" y="16582"/>
                    <a:pt x="2455" y="16490"/>
                    <a:pt x="2464" y="16372"/>
                  </a:cubicBezTo>
                  <a:lnTo>
                    <a:pt x="2468" y="16250"/>
                  </a:lnTo>
                  <a:lnTo>
                    <a:pt x="2468" y="16246"/>
                  </a:lnTo>
                  <a:cubicBezTo>
                    <a:pt x="2474" y="16126"/>
                    <a:pt x="2383" y="16023"/>
                    <a:pt x="2261" y="16019"/>
                  </a:cubicBezTo>
                  <a:cubicBezTo>
                    <a:pt x="2259" y="16019"/>
                    <a:pt x="2258" y="16019"/>
                    <a:pt x="2257" y="16019"/>
                  </a:cubicBezTo>
                  <a:close/>
                  <a:moveTo>
                    <a:pt x="2208" y="17025"/>
                  </a:moveTo>
                  <a:cubicBezTo>
                    <a:pt x="2090" y="17025"/>
                    <a:pt x="1986" y="17116"/>
                    <a:pt x="1981" y="17236"/>
                  </a:cubicBezTo>
                  <a:lnTo>
                    <a:pt x="1975" y="17361"/>
                  </a:lnTo>
                  <a:cubicBezTo>
                    <a:pt x="1966" y="17481"/>
                    <a:pt x="2062" y="17581"/>
                    <a:pt x="2182" y="17588"/>
                  </a:cubicBezTo>
                  <a:lnTo>
                    <a:pt x="2191" y="17588"/>
                  </a:lnTo>
                  <a:cubicBezTo>
                    <a:pt x="2304" y="17588"/>
                    <a:pt x="2402" y="17494"/>
                    <a:pt x="2411" y="17380"/>
                  </a:cubicBezTo>
                  <a:lnTo>
                    <a:pt x="2418" y="17258"/>
                  </a:lnTo>
                  <a:lnTo>
                    <a:pt x="2418" y="17252"/>
                  </a:lnTo>
                  <a:cubicBezTo>
                    <a:pt x="2422" y="17132"/>
                    <a:pt x="2333" y="17031"/>
                    <a:pt x="2208" y="17025"/>
                  </a:cubicBezTo>
                  <a:close/>
                  <a:moveTo>
                    <a:pt x="2154" y="18026"/>
                  </a:moveTo>
                  <a:cubicBezTo>
                    <a:pt x="2021" y="18026"/>
                    <a:pt x="1931" y="18114"/>
                    <a:pt x="1927" y="18234"/>
                  </a:cubicBezTo>
                  <a:lnTo>
                    <a:pt x="1920" y="18364"/>
                  </a:lnTo>
                  <a:cubicBezTo>
                    <a:pt x="1916" y="18484"/>
                    <a:pt x="2005" y="18589"/>
                    <a:pt x="2128" y="18594"/>
                  </a:cubicBezTo>
                  <a:lnTo>
                    <a:pt x="2138" y="18594"/>
                  </a:lnTo>
                  <a:cubicBezTo>
                    <a:pt x="2254" y="18594"/>
                    <a:pt x="2348" y="18504"/>
                    <a:pt x="2357" y="18386"/>
                  </a:cubicBezTo>
                  <a:lnTo>
                    <a:pt x="2363" y="18255"/>
                  </a:lnTo>
                  <a:cubicBezTo>
                    <a:pt x="2368" y="18135"/>
                    <a:pt x="2274" y="18031"/>
                    <a:pt x="2154" y="18026"/>
                  </a:cubicBezTo>
                  <a:close/>
                  <a:moveTo>
                    <a:pt x="2099" y="19032"/>
                  </a:moveTo>
                  <a:cubicBezTo>
                    <a:pt x="1966" y="19032"/>
                    <a:pt x="1877" y="19119"/>
                    <a:pt x="1872" y="19239"/>
                  </a:cubicBezTo>
                  <a:lnTo>
                    <a:pt x="1866" y="19370"/>
                  </a:lnTo>
                  <a:cubicBezTo>
                    <a:pt x="1861" y="19490"/>
                    <a:pt x="1953" y="19595"/>
                    <a:pt x="2073" y="19599"/>
                  </a:cubicBezTo>
                  <a:lnTo>
                    <a:pt x="2084" y="19599"/>
                  </a:lnTo>
                  <a:cubicBezTo>
                    <a:pt x="2202" y="19599"/>
                    <a:pt x="2298" y="19510"/>
                    <a:pt x="2302" y="19392"/>
                  </a:cubicBezTo>
                  <a:lnTo>
                    <a:pt x="2309" y="19261"/>
                  </a:lnTo>
                  <a:cubicBezTo>
                    <a:pt x="2313" y="19141"/>
                    <a:pt x="2219" y="19039"/>
                    <a:pt x="2099" y="19032"/>
                  </a:cubicBezTo>
                  <a:close/>
                  <a:moveTo>
                    <a:pt x="2049" y="20040"/>
                  </a:moveTo>
                  <a:cubicBezTo>
                    <a:pt x="1918" y="20042"/>
                    <a:pt x="1824" y="20127"/>
                    <a:pt x="1820" y="20247"/>
                  </a:cubicBezTo>
                  <a:lnTo>
                    <a:pt x="1811" y="20374"/>
                  </a:lnTo>
                  <a:cubicBezTo>
                    <a:pt x="1802" y="20494"/>
                    <a:pt x="1896" y="20599"/>
                    <a:pt x="2016" y="20607"/>
                  </a:cubicBezTo>
                  <a:lnTo>
                    <a:pt x="2029" y="20607"/>
                  </a:lnTo>
                  <a:cubicBezTo>
                    <a:pt x="2145" y="20607"/>
                    <a:pt x="2239" y="20516"/>
                    <a:pt x="2248" y="20402"/>
                  </a:cubicBezTo>
                  <a:lnTo>
                    <a:pt x="2256" y="20267"/>
                  </a:lnTo>
                  <a:cubicBezTo>
                    <a:pt x="2261" y="20149"/>
                    <a:pt x="2169" y="20044"/>
                    <a:pt x="2049" y="20040"/>
                  </a:cubicBezTo>
                  <a:close/>
                  <a:moveTo>
                    <a:pt x="1986" y="21046"/>
                  </a:moveTo>
                  <a:cubicBezTo>
                    <a:pt x="1866" y="21048"/>
                    <a:pt x="1763" y="21133"/>
                    <a:pt x="1757" y="21253"/>
                  </a:cubicBezTo>
                  <a:lnTo>
                    <a:pt x="1752" y="21384"/>
                  </a:lnTo>
                  <a:cubicBezTo>
                    <a:pt x="1746" y="21504"/>
                    <a:pt x="1840" y="21607"/>
                    <a:pt x="1960" y="21613"/>
                  </a:cubicBezTo>
                  <a:lnTo>
                    <a:pt x="1973" y="21613"/>
                  </a:lnTo>
                  <a:cubicBezTo>
                    <a:pt x="2090" y="21613"/>
                    <a:pt x="2184" y="21521"/>
                    <a:pt x="2189" y="21408"/>
                  </a:cubicBezTo>
                  <a:lnTo>
                    <a:pt x="2193" y="21275"/>
                  </a:lnTo>
                  <a:cubicBezTo>
                    <a:pt x="2200" y="21155"/>
                    <a:pt x="2106" y="21050"/>
                    <a:pt x="1986" y="21046"/>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8" name="Google Shape;1455;p27"/>
            <p:cNvSpPr/>
            <p:nvPr/>
          </p:nvSpPr>
          <p:spPr>
            <a:xfrm flipH="1">
              <a:off x="1854977" y="2253936"/>
              <a:ext cx="41679" cy="30948"/>
            </a:xfrm>
            <a:custGeom>
              <a:avLst/>
              <a:gdLst/>
              <a:ahLst/>
              <a:cxnLst/>
              <a:rect l="l" t="t" r="r" b="b"/>
              <a:pathLst>
                <a:path w="1519" h="1151" extrusionOk="0">
                  <a:moveTo>
                    <a:pt x="0" y="0"/>
                  </a:moveTo>
                  <a:lnTo>
                    <a:pt x="0" y="1150"/>
                  </a:lnTo>
                  <a:lnTo>
                    <a:pt x="1347" y="1150"/>
                  </a:lnTo>
                  <a:lnTo>
                    <a:pt x="1519" y="0"/>
                  </a:lnTo>
                  <a:close/>
                </a:path>
              </a:pathLst>
            </a:custGeom>
            <a:solidFill>
              <a:srgbClr val="000000">
                <a:alpha val="5590"/>
              </a:srgbClr>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1353" name="Google Shape;1353;p27"/>
          <p:cNvSpPr txBox="1">
            <a:spLocks noGrp="1"/>
          </p:cNvSpPr>
          <p:nvPr>
            <p:ph type="ctrTitle"/>
          </p:nvPr>
        </p:nvSpPr>
        <p:spPr>
          <a:xfrm>
            <a:off x="5887833" y="720000"/>
            <a:ext cx="5047200" cy="1502000"/>
          </a:xfrm>
          <a:prstGeom prst="rect">
            <a:avLst/>
          </a:prstGeom>
        </p:spPr>
        <p:txBody>
          <a:bodyPr spcFirstLastPara="1" anchor="b">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54" name="Google Shape;1354;p27"/>
          <p:cNvSpPr txBox="1">
            <a:spLocks noGrp="1"/>
          </p:cNvSpPr>
          <p:nvPr>
            <p:ph type="subTitle" idx="1"/>
          </p:nvPr>
        </p:nvSpPr>
        <p:spPr>
          <a:xfrm>
            <a:off x="5887833" y="2941300"/>
            <a:ext cx="5047200" cy="1637200"/>
          </a:xfrm>
          <a:prstGeom prst="rect">
            <a:avLst/>
          </a:prstGeom>
        </p:spPr>
        <p:txBody>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355" name="Google Shape;1355;p27"/>
          <p:cNvSpPr txBox="1">
            <a:spLocks noGrp="1"/>
          </p:cNvSpPr>
          <p:nvPr>
            <p:ph type="subTitle" idx="2"/>
          </p:nvPr>
        </p:nvSpPr>
        <p:spPr>
          <a:xfrm>
            <a:off x="5887836" y="5640233"/>
            <a:ext cx="5047200" cy="497600"/>
          </a:xfrm>
          <a:prstGeom prst="rect">
            <a:avLst/>
          </a:prstGeom>
        </p:spPr>
        <p:txBody>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145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0" y="0"/>
            <a:ext cx="0" cy="0"/>
          </a:xfrm>
        </p:spPr>
        <p:txBody>
          <a:bodyPr/>
          <a:lstStyle>
            <a:lvl1pPr fontAlgn="auto">
              <a:spcBef>
                <a:spcPts val="0"/>
              </a:spcBef>
              <a:spcAft>
                <a:spcPts val="0"/>
              </a:spcAft>
              <a:defRPr>
                <a:latin typeface="+mn-lt"/>
                <a:cs typeface="+mn-cs"/>
              </a:defRPr>
            </a:lvl1pPr>
          </a:lstStyle>
          <a:p>
            <a:pPr>
              <a:defRPr/>
            </a:pPr>
            <a:r>
              <a:rPr lang="en-US"/>
              <a:t>Add a footer</a:t>
            </a:r>
          </a:p>
        </p:txBody>
      </p:sp>
      <p:sp>
        <p:nvSpPr>
          <p:cNvPr id="5" name="Date Placeholder 3"/>
          <p:cNvSpPr>
            <a:spLocks noGrp="1"/>
          </p:cNvSpPr>
          <p:nvPr>
            <p:ph type="dt" sz="half" idx="11"/>
          </p:nvPr>
        </p:nvSpPr>
        <p:spPr>
          <a:xfrm>
            <a:off x="0" y="0"/>
            <a:ext cx="0" cy="0"/>
          </a:xfrm>
        </p:spPr>
        <p:txBody>
          <a:bodyPr/>
          <a:lstStyle>
            <a:lvl1pPr fontAlgn="auto">
              <a:spcBef>
                <a:spcPts val="0"/>
              </a:spcBef>
              <a:spcAft>
                <a:spcPts val="0"/>
              </a:spcAft>
              <a:defRPr>
                <a:latin typeface="+mn-lt"/>
                <a:cs typeface="+mn-cs"/>
              </a:defRPr>
            </a:lvl1pPr>
          </a:lstStyle>
          <a:p>
            <a:pPr>
              <a:defRPr/>
            </a:pPr>
            <a:fld id="{6EF306C1-B1E5-4110-8790-AA2334A9459B}" type="datetimeFigureOut">
              <a:rPr lang="en-US"/>
              <a:pPr>
                <a:defRPr/>
              </a:pPr>
              <a:t>10/5/2022</a:t>
            </a:fld>
            <a:endParaRPr lang="en-US"/>
          </a:p>
        </p:txBody>
      </p:sp>
      <p:sp>
        <p:nvSpPr>
          <p:cNvPr id="6" name="Slide Number Placeholder 5"/>
          <p:cNvSpPr>
            <a:spLocks noGrp="1"/>
          </p:cNvSpPr>
          <p:nvPr>
            <p:ph type="sldNum" sz="quarter" idx="12"/>
          </p:nvPr>
        </p:nvSpPr>
        <p:spPr>
          <a:xfrm>
            <a:off x="0" y="0"/>
            <a:ext cx="0" cy="0"/>
          </a:xfrm>
        </p:spPr>
        <p:txBody>
          <a:bodyPr/>
          <a:lstStyle>
            <a:lvl1pPr fontAlgn="auto">
              <a:spcBef>
                <a:spcPts val="0"/>
              </a:spcBef>
              <a:spcAft>
                <a:spcPts val="0"/>
              </a:spcAft>
              <a:defRPr>
                <a:latin typeface="+mn-lt"/>
                <a:cs typeface="+mn-cs"/>
              </a:defRPr>
            </a:lvl1pPr>
          </a:lstStyle>
          <a:p>
            <a:pPr>
              <a:defRPr/>
            </a:pPr>
            <a:fld id="{CC3866B4-BBA5-4544-9F09-16D104EA25BB}" type="slidenum">
              <a:rPr lang="en-US"/>
              <a:pPr>
                <a:defRPr/>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spcFirstLastPara="1" tIns="365760">
            <a:noAutofit/>
          </a:bodyPr>
          <a:lstStyle>
            <a:lvl1pPr marL="0" indent="0" algn="ctr">
              <a:buNone/>
              <a:defRPr/>
            </a:lvl1pPr>
          </a:lstStyle>
          <a:p>
            <a:pPr lvl="0"/>
            <a:r>
              <a:rPr lang="en-US" noProof="0">
                <a:sym typeface="Kodchasan"/>
              </a:rPr>
              <a:t>Click icon to add picture</a:t>
            </a:r>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spcFirstLastPara="1" tIns="182880">
            <a:noAutofit/>
          </a:bodyPr>
          <a:lstStyle>
            <a:lvl1pPr marL="0" indent="0" algn="ctr">
              <a:buNone/>
              <a:defRPr/>
            </a:lvl1pPr>
          </a:lstStyle>
          <a:p>
            <a:pPr lvl="0"/>
            <a:r>
              <a:rPr lang="en-US" noProof="0">
                <a:sym typeface="Kodchasan"/>
              </a:rPr>
              <a:t>Click icon to add picture</a:t>
            </a:r>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spcFirstLastPara="1" tIns="182880">
            <a:noAutofit/>
          </a:bodyPr>
          <a:lstStyle>
            <a:lvl1pPr marL="0" indent="0" algn="ctr">
              <a:buNone/>
              <a:defRPr/>
            </a:lvl1pPr>
          </a:lstStyle>
          <a:p>
            <a:pPr lvl="0"/>
            <a:r>
              <a:rPr lang="en-US" noProof="0">
                <a:sym typeface="Kodchasan"/>
              </a:rPr>
              <a:t>Click icon to add picture</a:t>
            </a:r>
            <a:endParaRPr lang="en-US" noProof="0" dirty="0">
              <a:sym typeface="Kodchasan"/>
            </a:endParaRP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DB264DFD-6BB0-4EC5-8803-86224A373458}" type="datetimeFigureOut">
              <a:rPr lang="en-US"/>
              <a:pPr>
                <a:defRPr/>
              </a:pPr>
              <a:t>10/5/2022</a:t>
            </a:fld>
            <a:endParaRPr 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4F20B682-F3B5-4C65-819E-390CB1761FC5}" type="slidenum">
              <a:rPr lang="en-US"/>
              <a:pPr>
                <a:defRPr/>
              </a:pPr>
              <a:t>‹#›</a:t>
            </a:fld>
            <a:endParaRPr lang="en-US"/>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CCBF8966-E206-46D8-A269-40AACB54348C}" type="datetimeFigureOut">
              <a:rPr lang="en-US"/>
              <a:pPr>
                <a:defRPr/>
              </a:pPr>
              <a:t>10/5/2022</a:t>
            </a:fld>
            <a:endParaRPr lang="en-US"/>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5679A099-8174-4E02-B316-9E590CBABE9A}" type="slidenum">
              <a:rPr lang="en-US"/>
              <a:pPr>
                <a:defRPr/>
              </a:pPr>
              <a:t>‹#›</a:t>
            </a:fld>
            <a:endParaRPr 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B66CB452-836F-4B8D-B0BB-F08A2D52B166}" type="datetimeFigureOut">
              <a:rPr lang="en-US"/>
              <a:pPr>
                <a:defRPr/>
              </a:pPr>
              <a:t>10/5/2022</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8E9CE0F7-C903-4131-8F51-A2BB83FD8EF7}" type="slidenum">
              <a:rPr lang="en-US"/>
              <a:pPr>
                <a:defRPr/>
              </a:pPr>
              <a:t>‹#›</a:t>
            </a:fld>
            <a:endParaRPr lang="en-US"/>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B11F186C-979F-4EDB-B487-2E7665CD9CAB}" type="datetimeFigureOut">
              <a:rPr lang="en-US"/>
              <a:pPr>
                <a:defRPr/>
              </a:pPr>
              <a:t>10/5/2022</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D1D5249D-F46E-49F6-9EBE-8429997E39C4}" type="slidenum">
              <a:rPr lang="en-US"/>
              <a:pPr>
                <a:defRPr/>
              </a:pPr>
              <a:t>‹#›</a:t>
            </a:fld>
            <a:endParaRPr lang="en-US"/>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3260B201-CC7E-48B1-9011-FE1C5AF70BD9}" type="datetimeFigureOut">
              <a:rPr lang="en-US"/>
              <a:pPr>
                <a:defRPr/>
              </a:pPr>
              <a:t>10/5/2022</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DD41764B-A832-4EA0-8023-06110752EC66}" type="slidenum">
              <a:rPr lang="en-US"/>
              <a:pPr>
                <a:defRPr/>
              </a:pPr>
              <a:t>‹#›</a:t>
            </a:fld>
            <a:endParaRPr lang="en-US"/>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379C36A-A6B3-44DB-8953-34215EB46820}" type="datetimeFigureOut">
              <a:rPr lang="en-US"/>
              <a:pPr>
                <a:defRPr/>
              </a:pPr>
              <a:t>10/5/2022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595268-F5A6-4C0C-8A3C-AE78783028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bg2"/>
        </a:solidFill>
        <a:effectLst/>
      </p:bgPr>
    </p:bg>
    <p:spTree>
      <p:nvGrpSpPr>
        <p:cNvPr id="1" name="Shape 391"/>
        <p:cNvGrpSpPr/>
        <p:nvPr/>
      </p:nvGrpSpPr>
      <p:grpSpPr>
        <a:xfrm>
          <a:off x="0" y="0"/>
          <a:ext cx="0" cy="0"/>
          <a:chOff x="0" y="0"/>
          <a:chExt cx="0" cy="0"/>
        </a:xfrm>
      </p:grpSpPr>
      <p:grpSp>
        <p:nvGrpSpPr>
          <p:cNvPr id="3" name="Google Shape;392;p8"/>
          <p:cNvGrpSpPr>
            <a:grpSpLocks/>
          </p:cNvGrpSpPr>
          <p:nvPr/>
        </p:nvGrpSpPr>
        <p:grpSpPr bwMode="auto">
          <a:xfrm>
            <a:off x="-80963" y="-58738"/>
            <a:ext cx="12353926" cy="7035801"/>
            <a:chOff x="-60875" y="-44400"/>
            <a:chExt cx="9265800" cy="5276700"/>
          </a:xfrm>
        </p:grpSpPr>
        <p:grpSp>
          <p:nvGrpSpPr>
            <p:cNvPr id="4" name="Google Shape;393;p8"/>
            <p:cNvGrpSpPr>
              <a:grpSpLocks/>
            </p:cNvGrpSpPr>
            <p:nvPr/>
          </p:nvGrpSpPr>
          <p:grpSpPr bwMode="auto">
            <a:xfrm>
              <a:off x="-60875" y="292275"/>
              <a:ext cx="9265800" cy="4558950"/>
              <a:chOff x="-60875" y="292275"/>
              <a:chExt cx="9265800" cy="4558950"/>
            </a:xfrm>
          </p:grpSpPr>
          <p:cxnSp>
            <p:nvCxnSpPr>
              <p:cNvPr id="26" name="Google Shape;394;p8"/>
              <p:cNvCxnSpPr>
                <a:cxnSpLocks noChangeShapeType="1"/>
              </p:cNvCxnSpPr>
              <p:nvPr/>
            </p:nvCxnSpPr>
            <p:spPr bwMode="auto">
              <a:xfrm>
                <a:off x="-60875" y="292275"/>
                <a:ext cx="9265800" cy="0"/>
              </a:xfrm>
              <a:prstGeom prst="straightConnector1">
                <a:avLst/>
              </a:prstGeom>
              <a:noFill/>
              <a:ln w="9525">
                <a:solidFill>
                  <a:srgbClr val="003450"/>
                </a:solidFill>
                <a:round/>
                <a:headEnd/>
                <a:tailEnd/>
              </a:ln>
            </p:spPr>
          </p:cxnSp>
          <p:cxnSp>
            <p:nvCxnSpPr>
              <p:cNvPr id="27" name="Google Shape;395;p8"/>
              <p:cNvCxnSpPr>
                <a:cxnSpLocks noChangeShapeType="1"/>
              </p:cNvCxnSpPr>
              <p:nvPr/>
            </p:nvCxnSpPr>
            <p:spPr bwMode="auto">
              <a:xfrm>
                <a:off x="-60875" y="706725"/>
                <a:ext cx="9265800" cy="0"/>
              </a:xfrm>
              <a:prstGeom prst="straightConnector1">
                <a:avLst/>
              </a:prstGeom>
              <a:noFill/>
              <a:ln w="9525">
                <a:solidFill>
                  <a:srgbClr val="003450"/>
                </a:solidFill>
                <a:round/>
                <a:headEnd/>
                <a:tailEnd/>
              </a:ln>
            </p:spPr>
          </p:cxnSp>
          <p:cxnSp>
            <p:nvCxnSpPr>
              <p:cNvPr id="28" name="Google Shape;396;p8"/>
              <p:cNvCxnSpPr>
                <a:cxnSpLocks noChangeShapeType="1"/>
              </p:cNvCxnSpPr>
              <p:nvPr/>
            </p:nvCxnSpPr>
            <p:spPr bwMode="auto">
              <a:xfrm>
                <a:off x="-60875" y="1121175"/>
                <a:ext cx="9265800" cy="0"/>
              </a:xfrm>
              <a:prstGeom prst="straightConnector1">
                <a:avLst/>
              </a:prstGeom>
              <a:noFill/>
              <a:ln w="9525">
                <a:solidFill>
                  <a:srgbClr val="003450"/>
                </a:solidFill>
                <a:round/>
                <a:headEnd/>
                <a:tailEnd/>
              </a:ln>
            </p:spPr>
          </p:cxnSp>
          <p:cxnSp>
            <p:nvCxnSpPr>
              <p:cNvPr id="29" name="Google Shape;397;p8"/>
              <p:cNvCxnSpPr>
                <a:cxnSpLocks noChangeShapeType="1"/>
              </p:cNvCxnSpPr>
              <p:nvPr/>
            </p:nvCxnSpPr>
            <p:spPr bwMode="auto">
              <a:xfrm>
                <a:off x="-60875" y="1535625"/>
                <a:ext cx="9265800" cy="0"/>
              </a:xfrm>
              <a:prstGeom prst="straightConnector1">
                <a:avLst/>
              </a:prstGeom>
              <a:noFill/>
              <a:ln w="9525">
                <a:solidFill>
                  <a:srgbClr val="003450"/>
                </a:solidFill>
                <a:round/>
                <a:headEnd/>
                <a:tailEnd/>
              </a:ln>
            </p:spPr>
          </p:cxnSp>
          <p:cxnSp>
            <p:nvCxnSpPr>
              <p:cNvPr id="30" name="Google Shape;398;p8"/>
              <p:cNvCxnSpPr>
                <a:cxnSpLocks noChangeShapeType="1"/>
              </p:cNvCxnSpPr>
              <p:nvPr/>
            </p:nvCxnSpPr>
            <p:spPr bwMode="auto">
              <a:xfrm>
                <a:off x="-60875" y="1950075"/>
                <a:ext cx="9265800" cy="0"/>
              </a:xfrm>
              <a:prstGeom prst="straightConnector1">
                <a:avLst/>
              </a:prstGeom>
              <a:noFill/>
              <a:ln w="9525">
                <a:solidFill>
                  <a:srgbClr val="003450"/>
                </a:solidFill>
                <a:round/>
                <a:headEnd/>
                <a:tailEnd/>
              </a:ln>
            </p:spPr>
          </p:cxnSp>
          <p:cxnSp>
            <p:nvCxnSpPr>
              <p:cNvPr id="31" name="Google Shape;399;p8"/>
              <p:cNvCxnSpPr>
                <a:cxnSpLocks noChangeShapeType="1"/>
              </p:cNvCxnSpPr>
              <p:nvPr/>
            </p:nvCxnSpPr>
            <p:spPr bwMode="auto">
              <a:xfrm>
                <a:off x="-60875" y="2364525"/>
                <a:ext cx="9265800" cy="0"/>
              </a:xfrm>
              <a:prstGeom prst="straightConnector1">
                <a:avLst/>
              </a:prstGeom>
              <a:noFill/>
              <a:ln w="9525">
                <a:solidFill>
                  <a:srgbClr val="003450"/>
                </a:solidFill>
                <a:round/>
                <a:headEnd/>
                <a:tailEnd/>
              </a:ln>
            </p:spPr>
          </p:cxnSp>
          <p:cxnSp>
            <p:nvCxnSpPr>
              <p:cNvPr id="32" name="Google Shape;400;p8"/>
              <p:cNvCxnSpPr>
                <a:cxnSpLocks noChangeShapeType="1"/>
              </p:cNvCxnSpPr>
              <p:nvPr/>
            </p:nvCxnSpPr>
            <p:spPr bwMode="auto">
              <a:xfrm>
                <a:off x="-60875" y="2778975"/>
                <a:ext cx="9265800" cy="0"/>
              </a:xfrm>
              <a:prstGeom prst="straightConnector1">
                <a:avLst/>
              </a:prstGeom>
              <a:noFill/>
              <a:ln w="9525">
                <a:solidFill>
                  <a:srgbClr val="003450"/>
                </a:solidFill>
                <a:round/>
                <a:headEnd/>
                <a:tailEnd/>
              </a:ln>
            </p:spPr>
          </p:cxnSp>
          <p:cxnSp>
            <p:nvCxnSpPr>
              <p:cNvPr id="33" name="Google Shape;401;p8"/>
              <p:cNvCxnSpPr>
                <a:cxnSpLocks noChangeShapeType="1"/>
              </p:cNvCxnSpPr>
              <p:nvPr/>
            </p:nvCxnSpPr>
            <p:spPr bwMode="auto">
              <a:xfrm>
                <a:off x="-60875" y="3193425"/>
                <a:ext cx="9265800" cy="0"/>
              </a:xfrm>
              <a:prstGeom prst="straightConnector1">
                <a:avLst/>
              </a:prstGeom>
              <a:noFill/>
              <a:ln w="9525">
                <a:solidFill>
                  <a:srgbClr val="003450"/>
                </a:solidFill>
                <a:round/>
                <a:headEnd/>
                <a:tailEnd/>
              </a:ln>
            </p:spPr>
          </p:cxnSp>
          <p:cxnSp>
            <p:nvCxnSpPr>
              <p:cNvPr id="34" name="Google Shape;402;p8"/>
              <p:cNvCxnSpPr>
                <a:cxnSpLocks noChangeShapeType="1"/>
              </p:cNvCxnSpPr>
              <p:nvPr/>
            </p:nvCxnSpPr>
            <p:spPr bwMode="auto">
              <a:xfrm>
                <a:off x="-60875" y="3607875"/>
                <a:ext cx="9265800" cy="0"/>
              </a:xfrm>
              <a:prstGeom prst="straightConnector1">
                <a:avLst/>
              </a:prstGeom>
              <a:noFill/>
              <a:ln w="9525">
                <a:solidFill>
                  <a:srgbClr val="003450"/>
                </a:solidFill>
                <a:round/>
                <a:headEnd/>
                <a:tailEnd/>
              </a:ln>
            </p:spPr>
          </p:cxnSp>
          <p:cxnSp>
            <p:nvCxnSpPr>
              <p:cNvPr id="35" name="Google Shape;403;p8"/>
              <p:cNvCxnSpPr>
                <a:cxnSpLocks noChangeShapeType="1"/>
              </p:cNvCxnSpPr>
              <p:nvPr/>
            </p:nvCxnSpPr>
            <p:spPr bwMode="auto">
              <a:xfrm>
                <a:off x="-60875" y="4022325"/>
                <a:ext cx="9265800" cy="0"/>
              </a:xfrm>
              <a:prstGeom prst="straightConnector1">
                <a:avLst/>
              </a:prstGeom>
              <a:noFill/>
              <a:ln w="9525">
                <a:solidFill>
                  <a:srgbClr val="003450"/>
                </a:solidFill>
                <a:round/>
                <a:headEnd/>
                <a:tailEnd/>
              </a:ln>
            </p:spPr>
          </p:cxnSp>
          <p:cxnSp>
            <p:nvCxnSpPr>
              <p:cNvPr id="36" name="Google Shape;404;p8"/>
              <p:cNvCxnSpPr>
                <a:cxnSpLocks noChangeShapeType="1"/>
              </p:cNvCxnSpPr>
              <p:nvPr/>
            </p:nvCxnSpPr>
            <p:spPr bwMode="auto">
              <a:xfrm>
                <a:off x="-60875" y="4436775"/>
                <a:ext cx="9265800" cy="0"/>
              </a:xfrm>
              <a:prstGeom prst="straightConnector1">
                <a:avLst/>
              </a:prstGeom>
              <a:noFill/>
              <a:ln w="9525">
                <a:solidFill>
                  <a:srgbClr val="003450"/>
                </a:solidFill>
                <a:round/>
                <a:headEnd/>
                <a:tailEnd/>
              </a:ln>
            </p:spPr>
          </p:cxnSp>
          <p:cxnSp>
            <p:nvCxnSpPr>
              <p:cNvPr id="37" name="Google Shape;405;p8"/>
              <p:cNvCxnSpPr>
                <a:cxnSpLocks noChangeShapeType="1"/>
              </p:cNvCxnSpPr>
              <p:nvPr/>
            </p:nvCxnSpPr>
            <p:spPr bwMode="auto">
              <a:xfrm>
                <a:off x="-60875" y="4851225"/>
                <a:ext cx="9265800" cy="0"/>
              </a:xfrm>
              <a:prstGeom prst="straightConnector1">
                <a:avLst/>
              </a:prstGeom>
              <a:noFill/>
              <a:ln w="9525">
                <a:solidFill>
                  <a:srgbClr val="003450"/>
                </a:solidFill>
                <a:round/>
                <a:headEnd/>
                <a:tailEnd/>
              </a:ln>
            </p:spPr>
          </p:cxnSp>
        </p:grpSp>
        <p:grpSp>
          <p:nvGrpSpPr>
            <p:cNvPr id="5" name="Google Shape;406;p8"/>
            <p:cNvGrpSpPr>
              <a:grpSpLocks/>
            </p:cNvGrpSpPr>
            <p:nvPr/>
          </p:nvGrpSpPr>
          <p:grpSpPr bwMode="auto">
            <a:xfrm>
              <a:off x="424088" y="-44400"/>
              <a:ext cx="8295875" cy="5276700"/>
              <a:chOff x="424088" y="-44400"/>
              <a:chExt cx="8295875" cy="5276700"/>
            </a:xfrm>
          </p:grpSpPr>
          <p:cxnSp>
            <p:nvCxnSpPr>
              <p:cNvPr id="6" name="Google Shape;407;p8"/>
              <p:cNvCxnSpPr>
                <a:cxnSpLocks noChangeShapeType="1"/>
              </p:cNvCxnSpPr>
              <p:nvPr/>
            </p:nvCxnSpPr>
            <p:spPr bwMode="auto">
              <a:xfrm>
                <a:off x="424088" y="-44400"/>
                <a:ext cx="0" cy="5276700"/>
              </a:xfrm>
              <a:prstGeom prst="straightConnector1">
                <a:avLst/>
              </a:prstGeom>
              <a:noFill/>
              <a:ln w="9525">
                <a:solidFill>
                  <a:srgbClr val="003450"/>
                </a:solidFill>
                <a:round/>
                <a:headEnd/>
                <a:tailEnd/>
              </a:ln>
            </p:spPr>
          </p:cxnSp>
          <p:cxnSp>
            <p:nvCxnSpPr>
              <p:cNvPr id="7" name="Google Shape;408;p8"/>
              <p:cNvCxnSpPr>
                <a:cxnSpLocks noChangeShapeType="1"/>
              </p:cNvCxnSpPr>
              <p:nvPr/>
            </p:nvCxnSpPr>
            <p:spPr bwMode="auto">
              <a:xfrm>
                <a:off x="860713" y="-44400"/>
                <a:ext cx="0" cy="5276700"/>
              </a:xfrm>
              <a:prstGeom prst="straightConnector1">
                <a:avLst/>
              </a:prstGeom>
              <a:noFill/>
              <a:ln w="9525">
                <a:solidFill>
                  <a:srgbClr val="003450"/>
                </a:solidFill>
                <a:round/>
                <a:headEnd/>
                <a:tailEnd/>
              </a:ln>
            </p:spPr>
          </p:cxnSp>
          <p:cxnSp>
            <p:nvCxnSpPr>
              <p:cNvPr id="8" name="Google Shape;409;p8"/>
              <p:cNvCxnSpPr>
                <a:cxnSpLocks noChangeShapeType="1"/>
              </p:cNvCxnSpPr>
              <p:nvPr/>
            </p:nvCxnSpPr>
            <p:spPr bwMode="auto">
              <a:xfrm>
                <a:off x="1297338" y="-44400"/>
                <a:ext cx="0" cy="5276700"/>
              </a:xfrm>
              <a:prstGeom prst="straightConnector1">
                <a:avLst/>
              </a:prstGeom>
              <a:noFill/>
              <a:ln w="9525">
                <a:solidFill>
                  <a:srgbClr val="003450"/>
                </a:solidFill>
                <a:round/>
                <a:headEnd/>
                <a:tailEnd/>
              </a:ln>
            </p:spPr>
          </p:cxnSp>
          <p:cxnSp>
            <p:nvCxnSpPr>
              <p:cNvPr id="9" name="Google Shape;410;p8"/>
              <p:cNvCxnSpPr>
                <a:cxnSpLocks noChangeShapeType="1"/>
              </p:cNvCxnSpPr>
              <p:nvPr/>
            </p:nvCxnSpPr>
            <p:spPr bwMode="auto">
              <a:xfrm>
                <a:off x="1733963" y="-44400"/>
                <a:ext cx="0" cy="5276700"/>
              </a:xfrm>
              <a:prstGeom prst="straightConnector1">
                <a:avLst/>
              </a:prstGeom>
              <a:noFill/>
              <a:ln w="9525">
                <a:solidFill>
                  <a:srgbClr val="003450"/>
                </a:solidFill>
                <a:round/>
                <a:headEnd/>
                <a:tailEnd/>
              </a:ln>
            </p:spPr>
          </p:cxnSp>
          <p:cxnSp>
            <p:nvCxnSpPr>
              <p:cNvPr id="10" name="Google Shape;411;p8"/>
              <p:cNvCxnSpPr>
                <a:cxnSpLocks noChangeShapeType="1"/>
              </p:cNvCxnSpPr>
              <p:nvPr/>
            </p:nvCxnSpPr>
            <p:spPr bwMode="auto">
              <a:xfrm>
                <a:off x="2170588" y="-44400"/>
                <a:ext cx="0" cy="5276700"/>
              </a:xfrm>
              <a:prstGeom prst="straightConnector1">
                <a:avLst/>
              </a:prstGeom>
              <a:noFill/>
              <a:ln w="9525">
                <a:solidFill>
                  <a:srgbClr val="003450"/>
                </a:solidFill>
                <a:round/>
                <a:headEnd/>
                <a:tailEnd/>
              </a:ln>
            </p:spPr>
          </p:cxnSp>
          <p:cxnSp>
            <p:nvCxnSpPr>
              <p:cNvPr id="11" name="Google Shape;412;p8"/>
              <p:cNvCxnSpPr>
                <a:cxnSpLocks noChangeShapeType="1"/>
              </p:cNvCxnSpPr>
              <p:nvPr/>
            </p:nvCxnSpPr>
            <p:spPr bwMode="auto">
              <a:xfrm>
                <a:off x="2607213" y="-44400"/>
                <a:ext cx="0" cy="5276700"/>
              </a:xfrm>
              <a:prstGeom prst="straightConnector1">
                <a:avLst/>
              </a:prstGeom>
              <a:noFill/>
              <a:ln w="9525">
                <a:solidFill>
                  <a:srgbClr val="003450"/>
                </a:solidFill>
                <a:round/>
                <a:headEnd/>
                <a:tailEnd/>
              </a:ln>
            </p:spPr>
          </p:cxnSp>
          <p:cxnSp>
            <p:nvCxnSpPr>
              <p:cNvPr id="12" name="Google Shape;413;p8"/>
              <p:cNvCxnSpPr>
                <a:cxnSpLocks noChangeShapeType="1"/>
              </p:cNvCxnSpPr>
              <p:nvPr/>
            </p:nvCxnSpPr>
            <p:spPr bwMode="auto">
              <a:xfrm>
                <a:off x="3043838" y="-44400"/>
                <a:ext cx="0" cy="5276700"/>
              </a:xfrm>
              <a:prstGeom prst="straightConnector1">
                <a:avLst/>
              </a:prstGeom>
              <a:noFill/>
              <a:ln w="9525">
                <a:solidFill>
                  <a:srgbClr val="003450"/>
                </a:solidFill>
                <a:round/>
                <a:headEnd/>
                <a:tailEnd/>
              </a:ln>
            </p:spPr>
          </p:cxnSp>
          <p:cxnSp>
            <p:nvCxnSpPr>
              <p:cNvPr id="13" name="Google Shape;414;p8"/>
              <p:cNvCxnSpPr>
                <a:cxnSpLocks noChangeShapeType="1"/>
              </p:cNvCxnSpPr>
              <p:nvPr/>
            </p:nvCxnSpPr>
            <p:spPr bwMode="auto">
              <a:xfrm>
                <a:off x="3480463" y="-44400"/>
                <a:ext cx="0" cy="5276700"/>
              </a:xfrm>
              <a:prstGeom prst="straightConnector1">
                <a:avLst/>
              </a:prstGeom>
              <a:noFill/>
              <a:ln w="9525">
                <a:solidFill>
                  <a:srgbClr val="003450"/>
                </a:solidFill>
                <a:round/>
                <a:headEnd/>
                <a:tailEnd/>
              </a:ln>
            </p:spPr>
          </p:cxnSp>
          <p:cxnSp>
            <p:nvCxnSpPr>
              <p:cNvPr id="14" name="Google Shape;415;p8"/>
              <p:cNvCxnSpPr>
                <a:cxnSpLocks noChangeShapeType="1"/>
              </p:cNvCxnSpPr>
              <p:nvPr/>
            </p:nvCxnSpPr>
            <p:spPr bwMode="auto">
              <a:xfrm>
                <a:off x="3917088" y="-44400"/>
                <a:ext cx="0" cy="5276700"/>
              </a:xfrm>
              <a:prstGeom prst="straightConnector1">
                <a:avLst/>
              </a:prstGeom>
              <a:noFill/>
              <a:ln w="9525">
                <a:solidFill>
                  <a:srgbClr val="003450"/>
                </a:solidFill>
                <a:round/>
                <a:headEnd/>
                <a:tailEnd/>
              </a:ln>
            </p:spPr>
          </p:cxnSp>
          <p:cxnSp>
            <p:nvCxnSpPr>
              <p:cNvPr id="15" name="Google Shape;416;p8"/>
              <p:cNvCxnSpPr>
                <a:cxnSpLocks noChangeShapeType="1"/>
              </p:cNvCxnSpPr>
              <p:nvPr/>
            </p:nvCxnSpPr>
            <p:spPr bwMode="auto">
              <a:xfrm>
                <a:off x="4353713" y="-44400"/>
                <a:ext cx="0" cy="5276700"/>
              </a:xfrm>
              <a:prstGeom prst="straightConnector1">
                <a:avLst/>
              </a:prstGeom>
              <a:noFill/>
              <a:ln w="9525">
                <a:solidFill>
                  <a:srgbClr val="003450"/>
                </a:solidFill>
                <a:round/>
                <a:headEnd/>
                <a:tailEnd/>
              </a:ln>
            </p:spPr>
          </p:cxnSp>
          <p:cxnSp>
            <p:nvCxnSpPr>
              <p:cNvPr id="16" name="Google Shape;417;p8"/>
              <p:cNvCxnSpPr>
                <a:cxnSpLocks noChangeShapeType="1"/>
              </p:cNvCxnSpPr>
              <p:nvPr/>
            </p:nvCxnSpPr>
            <p:spPr bwMode="auto">
              <a:xfrm>
                <a:off x="4790338" y="-44400"/>
                <a:ext cx="0" cy="5276700"/>
              </a:xfrm>
              <a:prstGeom prst="straightConnector1">
                <a:avLst/>
              </a:prstGeom>
              <a:noFill/>
              <a:ln w="9525">
                <a:solidFill>
                  <a:srgbClr val="003450"/>
                </a:solidFill>
                <a:round/>
                <a:headEnd/>
                <a:tailEnd/>
              </a:ln>
            </p:spPr>
          </p:cxnSp>
          <p:cxnSp>
            <p:nvCxnSpPr>
              <p:cNvPr id="17" name="Google Shape;418;p8"/>
              <p:cNvCxnSpPr>
                <a:cxnSpLocks noChangeShapeType="1"/>
              </p:cNvCxnSpPr>
              <p:nvPr/>
            </p:nvCxnSpPr>
            <p:spPr bwMode="auto">
              <a:xfrm>
                <a:off x="5226963" y="-44400"/>
                <a:ext cx="0" cy="5276700"/>
              </a:xfrm>
              <a:prstGeom prst="straightConnector1">
                <a:avLst/>
              </a:prstGeom>
              <a:noFill/>
              <a:ln w="9525">
                <a:solidFill>
                  <a:srgbClr val="003450"/>
                </a:solidFill>
                <a:round/>
                <a:headEnd/>
                <a:tailEnd/>
              </a:ln>
            </p:spPr>
          </p:cxnSp>
          <p:cxnSp>
            <p:nvCxnSpPr>
              <p:cNvPr id="18" name="Google Shape;419;p8"/>
              <p:cNvCxnSpPr>
                <a:cxnSpLocks noChangeShapeType="1"/>
              </p:cNvCxnSpPr>
              <p:nvPr/>
            </p:nvCxnSpPr>
            <p:spPr bwMode="auto">
              <a:xfrm>
                <a:off x="5663588" y="-44400"/>
                <a:ext cx="0" cy="5276700"/>
              </a:xfrm>
              <a:prstGeom prst="straightConnector1">
                <a:avLst/>
              </a:prstGeom>
              <a:noFill/>
              <a:ln w="9525">
                <a:solidFill>
                  <a:srgbClr val="003450"/>
                </a:solidFill>
                <a:round/>
                <a:headEnd/>
                <a:tailEnd/>
              </a:ln>
            </p:spPr>
          </p:cxnSp>
          <p:cxnSp>
            <p:nvCxnSpPr>
              <p:cNvPr id="19" name="Google Shape;420;p8"/>
              <p:cNvCxnSpPr>
                <a:cxnSpLocks noChangeShapeType="1"/>
              </p:cNvCxnSpPr>
              <p:nvPr/>
            </p:nvCxnSpPr>
            <p:spPr bwMode="auto">
              <a:xfrm>
                <a:off x="6100213" y="-44400"/>
                <a:ext cx="0" cy="5276700"/>
              </a:xfrm>
              <a:prstGeom prst="straightConnector1">
                <a:avLst/>
              </a:prstGeom>
              <a:noFill/>
              <a:ln w="9525">
                <a:solidFill>
                  <a:srgbClr val="003450"/>
                </a:solidFill>
                <a:round/>
                <a:headEnd/>
                <a:tailEnd/>
              </a:ln>
            </p:spPr>
          </p:cxnSp>
          <p:cxnSp>
            <p:nvCxnSpPr>
              <p:cNvPr id="20" name="Google Shape;421;p8"/>
              <p:cNvCxnSpPr>
                <a:cxnSpLocks noChangeShapeType="1"/>
              </p:cNvCxnSpPr>
              <p:nvPr/>
            </p:nvCxnSpPr>
            <p:spPr bwMode="auto">
              <a:xfrm>
                <a:off x="6536838" y="-44400"/>
                <a:ext cx="0" cy="5276700"/>
              </a:xfrm>
              <a:prstGeom prst="straightConnector1">
                <a:avLst/>
              </a:prstGeom>
              <a:noFill/>
              <a:ln w="9525">
                <a:solidFill>
                  <a:srgbClr val="003450"/>
                </a:solidFill>
                <a:round/>
                <a:headEnd/>
                <a:tailEnd/>
              </a:ln>
            </p:spPr>
          </p:cxnSp>
          <p:cxnSp>
            <p:nvCxnSpPr>
              <p:cNvPr id="21" name="Google Shape;422;p8"/>
              <p:cNvCxnSpPr>
                <a:cxnSpLocks noChangeShapeType="1"/>
              </p:cNvCxnSpPr>
              <p:nvPr/>
            </p:nvCxnSpPr>
            <p:spPr bwMode="auto">
              <a:xfrm>
                <a:off x="6973463" y="-44400"/>
                <a:ext cx="0" cy="5276700"/>
              </a:xfrm>
              <a:prstGeom prst="straightConnector1">
                <a:avLst/>
              </a:prstGeom>
              <a:noFill/>
              <a:ln w="9525">
                <a:solidFill>
                  <a:srgbClr val="003450"/>
                </a:solidFill>
                <a:round/>
                <a:headEnd/>
                <a:tailEnd/>
              </a:ln>
            </p:spPr>
          </p:cxnSp>
          <p:cxnSp>
            <p:nvCxnSpPr>
              <p:cNvPr id="22" name="Google Shape;423;p8"/>
              <p:cNvCxnSpPr>
                <a:cxnSpLocks noChangeShapeType="1"/>
              </p:cNvCxnSpPr>
              <p:nvPr/>
            </p:nvCxnSpPr>
            <p:spPr bwMode="auto">
              <a:xfrm>
                <a:off x="7410088" y="-44400"/>
                <a:ext cx="0" cy="5276700"/>
              </a:xfrm>
              <a:prstGeom prst="straightConnector1">
                <a:avLst/>
              </a:prstGeom>
              <a:noFill/>
              <a:ln w="9525">
                <a:solidFill>
                  <a:srgbClr val="003450"/>
                </a:solidFill>
                <a:round/>
                <a:headEnd/>
                <a:tailEnd/>
              </a:ln>
            </p:spPr>
          </p:cxnSp>
          <p:cxnSp>
            <p:nvCxnSpPr>
              <p:cNvPr id="23" name="Google Shape;424;p8"/>
              <p:cNvCxnSpPr>
                <a:cxnSpLocks noChangeShapeType="1"/>
              </p:cNvCxnSpPr>
              <p:nvPr/>
            </p:nvCxnSpPr>
            <p:spPr bwMode="auto">
              <a:xfrm>
                <a:off x="7846713" y="-44400"/>
                <a:ext cx="0" cy="5276700"/>
              </a:xfrm>
              <a:prstGeom prst="straightConnector1">
                <a:avLst/>
              </a:prstGeom>
              <a:noFill/>
              <a:ln w="9525">
                <a:solidFill>
                  <a:srgbClr val="003450"/>
                </a:solidFill>
                <a:round/>
                <a:headEnd/>
                <a:tailEnd/>
              </a:ln>
            </p:spPr>
          </p:cxnSp>
          <p:cxnSp>
            <p:nvCxnSpPr>
              <p:cNvPr id="24" name="Google Shape;425;p8"/>
              <p:cNvCxnSpPr>
                <a:cxnSpLocks noChangeShapeType="1"/>
              </p:cNvCxnSpPr>
              <p:nvPr/>
            </p:nvCxnSpPr>
            <p:spPr bwMode="auto">
              <a:xfrm>
                <a:off x="8283338" y="-44400"/>
                <a:ext cx="0" cy="5276700"/>
              </a:xfrm>
              <a:prstGeom prst="straightConnector1">
                <a:avLst/>
              </a:prstGeom>
              <a:noFill/>
              <a:ln w="9525">
                <a:solidFill>
                  <a:srgbClr val="003450"/>
                </a:solidFill>
                <a:round/>
                <a:headEnd/>
                <a:tailEnd/>
              </a:ln>
            </p:spPr>
          </p:cxnSp>
          <p:cxnSp>
            <p:nvCxnSpPr>
              <p:cNvPr id="25" name="Google Shape;426;p8"/>
              <p:cNvCxnSpPr>
                <a:cxnSpLocks noChangeShapeType="1"/>
              </p:cNvCxnSpPr>
              <p:nvPr/>
            </p:nvCxnSpPr>
            <p:spPr bwMode="auto">
              <a:xfrm>
                <a:off x="8719963" y="-44400"/>
                <a:ext cx="0" cy="5276700"/>
              </a:xfrm>
              <a:prstGeom prst="straightConnector1">
                <a:avLst/>
              </a:prstGeom>
              <a:noFill/>
              <a:ln w="9525">
                <a:solidFill>
                  <a:srgbClr val="003450"/>
                </a:solidFill>
                <a:round/>
                <a:headEnd/>
                <a:tailEnd/>
              </a:ln>
            </p:spPr>
          </p:cxnSp>
        </p:grpSp>
      </p:grpSp>
      <p:grpSp>
        <p:nvGrpSpPr>
          <p:cNvPr id="38" name="Google Shape;427;p8"/>
          <p:cNvGrpSpPr>
            <a:grpSpLocks/>
          </p:cNvGrpSpPr>
          <p:nvPr/>
        </p:nvGrpSpPr>
        <p:grpSpPr bwMode="auto">
          <a:xfrm>
            <a:off x="379413" y="568325"/>
            <a:ext cx="11433175" cy="5721350"/>
            <a:chOff x="284700" y="426750"/>
            <a:chExt cx="8574600" cy="4290000"/>
          </a:xfrm>
        </p:grpSpPr>
        <p:sp>
          <p:nvSpPr>
            <p:cNvPr id="39" name="Google Shape;428;p8"/>
            <p:cNvSpPr/>
            <p:nvPr/>
          </p:nvSpPr>
          <p:spPr>
            <a:xfrm>
              <a:off x="606158" y="426750"/>
              <a:ext cx="7931684" cy="4290000"/>
            </a:xfrm>
            <a:prstGeom prst="rect">
              <a:avLst/>
            </a:pr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0" name="Google Shape;429;p8"/>
            <p:cNvSpPr/>
            <p:nvPr/>
          </p:nvSpPr>
          <p:spPr>
            <a:xfrm>
              <a:off x="720454" y="539833"/>
              <a:ext cx="7703091" cy="4063835"/>
            </a:xfrm>
            <a:prstGeom prst="rect">
              <a:avLst/>
            </a:pr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1" name="Google Shape;430;p8"/>
            <p:cNvSpPr/>
            <p:nvPr/>
          </p:nvSpPr>
          <p:spPr>
            <a:xfrm>
              <a:off x="284700" y="4317985"/>
              <a:ext cx="8574600" cy="398765"/>
            </a:xfrm>
            <a:prstGeom prst="rect">
              <a:avLst/>
            </a:pr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431;p8"/>
            <p:cNvSpPr/>
            <p:nvPr/>
          </p:nvSpPr>
          <p:spPr>
            <a:xfrm>
              <a:off x="6354307" y="4183476"/>
              <a:ext cx="1547762" cy="134509"/>
            </a:xfrm>
            <a:prstGeom prst="rect">
              <a:avLst/>
            </a:pr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3" name="Google Shape;433;p8"/>
          <p:cNvGrpSpPr>
            <a:grpSpLocks/>
          </p:cNvGrpSpPr>
          <p:nvPr/>
        </p:nvGrpSpPr>
        <p:grpSpPr bwMode="auto">
          <a:xfrm>
            <a:off x="2530475" y="990600"/>
            <a:ext cx="8151813" cy="3738563"/>
            <a:chOff x="1897775" y="742825"/>
            <a:chExt cx="6113850" cy="2804213"/>
          </a:xfrm>
        </p:grpSpPr>
        <p:sp>
          <p:nvSpPr>
            <p:cNvPr id="44" name="Google Shape;434;p8"/>
            <p:cNvSpPr/>
            <p:nvPr/>
          </p:nvSpPr>
          <p:spPr>
            <a:xfrm flipH="1">
              <a:off x="1897775" y="820224"/>
              <a:ext cx="390524" cy="357225"/>
            </a:xfrm>
            <a:custGeom>
              <a:avLst/>
              <a:gdLst/>
              <a:ahLst/>
              <a:cxnLst/>
              <a:rect l="l" t="t" r="r" b="b"/>
              <a:pathLst>
                <a:path w="15634" h="14313" extrusionOk="0">
                  <a:moveTo>
                    <a:pt x="7727" y="1464"/>
                  </a:moveTo>
                  <a:lnTo>
                    <a:pt x="8436" y="4643"/>
                  </a:lnTo>
                  <a:lnTo>
                    <a:pt x="8436" y="4643"/>
                  </a:lnTo>
                  <a:lnTo>
                    <a:pt x="6341" y="4382"/>
                  </a:lnTo>
                  <a:lnTo>
                    <a:pt x="7727" y="1464"/>
                  </a:lnTo>
                  <a:close/>
                  <a:moveTo>
                    <a:pt x="1390" y="4246"/>
                  </a:moveTo>
                  <a:lnTo>
                    <a:pt x="5623" y="4775"/>
                  </a:lnTo>
                  <a:lnTo>
                    <a:pt x="4484" y="7178"/>
                  </a:lnTo>
                  <a:lnTo>
                    <a:pt x="1390" y="4246"/>
                  </a:lnTo>
                  <a:close/>
                  <a:moveTo>
                    <a:pt x="9051" y="5203"/>
                  </a:moveTo>
                  <a:lnTo>
                    <a:pt x="14200" y="5847"/>
                  </a:lnTo>
                  <a:lnTo>
                    <a:pt x="9790" y="8509"/>
                  </a:lnTo>
                  <a:lnTo>
                    <a:pt x="9051" y="5203"/>
                  </a:lnTo>
                  <a:close/>
                  <a:moveTo>
                    <a:pt x="6126" y="4838"/>
                  </a:moveTo>
                  <a:lnTo>
                    <a:pt x="8548" y="5141"/>
                  </a:lnTo>
                  <a:lnTo>
                    <a:pt x="9360" y="8770"/>
                  </a:lnTo>
                  <a:lnTo>
                    <a:pt x="7407" y="9948"/>
                  </a:lnTo>
                  <a:lnTo>
                    <a:pt x="4851" y="7526"/>
                  </a:lnTo>
                  <a:lnTo>
                    <a:pt x="6126" y="4838"/>
                  </a:lnTo>
                  <a:close/>
                  <a:moveTo>
                    <a:pt x="9468" y="9262"/>
                  </a:moveTo>
                  <a:lnTo>
                    <a:pt x="10217" y="12609"/>
                  </a:lnTo>
                  <a:lnTo>
                    <a:pt x="7767" y="10289"/>
                  </a:lnTo>
                  <a:lnTo>
                    <a:pt x="9468" y="9262"/>
                  </a:lnTo>
                  <a:close/>
                  <a:moveTo>
                    <a:pt x="4634" y="7981"/>
                  </a:moveTo>
                  <a:lnTo>
                    <a:pt x="6979" y="10205"/>
                  </a:lnTo>
                  <a:lnTo>
                    <a:pt x="2216" y="13079"/>
                  </a:lnTo>
                  <a:lnTo>
                    <a:pt x="2216" y="13079"/>
                  </a:lnTo>
                  <a:lnTo>
                    <a:pt x="4634" y="7981"/>
                  </a:lnTo>
                  <a:close/>
                  <a:moveTo>
                    <a:pt x="7888" y="1"/>
                  </a:moveTo>
                  <a:lnTo>
                    <a:pt x="5841" y="4320"/>
                  </a:lnTo>
                  <a:lnTo>
                    <a:pt x="1" y="3589"/>
                  </a:lnTo>
                  <a:lnTo>
                    <a:pt x="4268" y="7634"/>
                  </a:lnTo>
                  <a:lnTo>
                    <a:pt x="1101" y="14312"/>
                  </a:lnTo>
                  <a:lnTo>
                    <a:pt x="7343" y="10546"/>
                  </a:lnTo>
                  <a:lnTo>
                    <a:pt x="11027" y="14039"/>
                  </a:lnTo>
                  <a:lnTo>
                    <a:pt x="9902" y="9003"/>
                  </a:lnTo>
                  <a:lnTo>
                    <a:pt x="15633" y="5543"/>
                  </a:lnTo>
                  <a:lnTo>
                    <a:pt x="8941" y="4706"/>
                  </a:lnTo>
                  <a:lnTo>
                    <a:pt x="7888" y="1"/>
                  </a:lnTo>
                  <a:close/>
                </a:path>
              </a:pathLst>
            </a:custGeom>
            <a:solidFill>
              <a:schemeClr val="dk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435;p8"/>
            <p:cNvSpPr/>
            <p:nvPr/>
          </p:nvSpPr>
          <p:spPr>
            <a:xfrm flipH="1">
              <a:off x="7643722" y="1340581"/>
              <a:ext cx="270272" cy="246485"/>
            </a:xfrm>
            <a:custGeom>
              <a:avLst/>
              <a:gdLst/>
              <a:ahLst/>
              <a:cxnLst/>
              <a:rect l="l" t="t" r="r" b="b"/>
              <a:pathLst>
                <a:path w="10779" h="9888" extrusionOk="0">
                  <a:moveTo>
                    <a:pt x="5299" y="1465"/>
                  </a:moveTo>
                  <a:lnTo>
                    <a:pt x="5690" y="3213"/>
                  </a:lnTo>
                  <a:lnTo>
                    <a:pt x="4538" y="3069"/>
                  </a:lnTo>
                  <a:lnTo>
                    <a:pt x="5299" y="1465"/>
                  </a:lnTo>
                  <a:close/>
                  <a:moveTo>
                    <a:pt x="1392" y="3159"/>
                  </a:moveTo>
                  <a:lnTo>
                    <a:pt x="3820" y="3463"/>
                  </a:lnTo>
                  <a:lnTo>
                    <a:pt x="3166" y="4841"/>
                  </a:lnTo>
                  <a:lnTo>
                    <a:pt x="1392" y="3159"/>
                  </a:lnTo>
                  <a:close/>
                  <a:moveTo>
                    <a:pt x="6305" y="3774"/>
                  </a:moveTo>
                  <a:lnTo>
                    <a:pt x="9346" y="4153"/>
                  </a:lnTo>
                  <a:lnTo>
                    <a:pt x="6741" y="5726"/>
                  </a:lnTo>
                  <a:lnTo>
                    <a:pt x="6305" y="3774"/>
                  </a:lnTo>
                  <a:close/>
                  <a:moveTo>
                    <a:pt x="4321" y="3525"/>
                  </a:moveTo>
                  <a:lnTo>
                    <a:pt x="5802" y="3710"/>
                  </a:lnTo>
                  <a:lnTo>
                    <a:pt x="6310" y="5987"/>
                  </a:lnTo>
                  <a:lnTo>
                    <a:pt x="5128" y="6699"/>
                  </a:lnTo>
                  <a:lnTo>
                    <a:pt x="3533" y="5188"/>
                  </a:lnTo>
                  <a:lnTo>
                    <a:pt x="4321" y="3525"/>
                  </a:lnTo>
                  <a:close/>
                  <a:moveTo>
                    <a:pt x="6419" y="6481"/>
                  </a:moveTo>
                  <a:lnTo>
                    <a:pt x="6829" y="8313"/>
                  </a:lnTo>
                  <a:lnTo>
                    <a:pt x="5488" y="7043"/>
                  </a:lnTo>
                  <a:lnTo>
                    <a:pt x="6419" y="6481"/>
                  </a:lnTo>
                  <a:close/>
                  <a:moveTo>
                    <a:pt x="3317" y="5644"/>
                  </a:moveTo>
                  <a:lnTo>
                    <a:pt x="4702" y="6958"/>
                  </a:lnTo>
                  <a:lnTo>
                    <a:pt x="1889" y="8655"/>
                  </a:lnTo>
                  <a:lnTo>
                    <a:pt x="3317" y="5644"/>
                  </a:lnTo>
                  <a:close/>
                  <a:moveTo>
                    <a:pt x="5461" y="1"/>
                  </a:moveTo>
                  <a:lnTo>
                    <a:pt x="4036" y="3007"/>
                  </a:lnTo>
                  <a:lnTo>
                    <a:pt x="1" y="2502"/>
                  </a:lnTo>
                  <a:lnTo>
                    <a:pt x="2950" y="5297"/>
                  </a:lnTo>
                  <a:lnTo>
                    <a:pt x="773" y="9887"/>
                  </a:lnTo>
                  <a:lnTo>
                    <a:pt x="5063" y="7300"/>
                  </a:lnTo>
                  <a:lnTo>
                    <a:pt x="7639" y="9741"/>
                  </a:lnTo>
                  <a:lnTo>
                    <a:pt x="7639" y="9741"/>
                  </a:lnTo>
                  <a:lnTo>
                    <a:pt x="6852" y="6219"/>
                  </a:lnTo>
                  <a:lnTo>
                    <a:pt x="10778" y="3850"/>
                  </a:lnTo>
                  <a:lnTo>
                    <a:pt x="6194" y="3277"/>
                  </a:lnTo>
                  <a:lnTo>
                    <a:pt x="5461"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436;p8"/>
            <p:cNvSpPr/>
            <p:nvPr/>
          </p:nvSpPr>
          <p:spPr>
            <a:xfrm flipH="1">
              <a:off x="2381168" y="742825"/>
              <a:ext cx="219075" cy="225052"/>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47" name="Google Shape;437;p8"/>
            <p:cNvGrpSpPr>
              <a:grpSpLocks/>
            </p:cNvGrpSpPr>
            <p:nvPr/>
          </p:nvGrpSpPr>
          <p:grpSpPr bwMode="auto">
            <a:xfrm flipH="1">
              <a:off x="7546090" y="3030253"/>
              <a:ext cx="465535" cy="516785"/>
              <a:chOff x="2023150" y="833165"/>
              <a:chExt cx="465535" cy="516785"/>
            </a:xfrm>
          </p:grpSpPr>
          <p:sp>
            <p:nvSpPr>
              <p:cNvPr id="51" name="Google Shape;438;p8"/>
              <p:cNvSpPr/>
              <p:nvPr/>
            </p:nvSpPr>
            <p:spPr>
              <a:xfrm>
                <a:off x="2076728" y="929615"/>
                <a:ext cx="345281" cy="357225"/>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439;p8"/>
              <p:cNvSpPr/>
              <p:nvPr/>
            </p:nvSpPr>
            <p:spPr>
              <a:xfrm>
                <a:off x="2292231" y="833165"/>
                <a:ext cx="196453" cy="215525"/>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3" name="Google Shape;440;p8"/>
              <p:cNvSpPr/>
              <p:nvPr/>
            </p:nvSpPr>
            <p:spPr>
              <a:xfrm>
                <a:off x="2386291" y="833165"/>
                <a:ext cx="102394" cy="107167"/>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4" name="Google Shape;441;p8"/>
              <p:cNvSpPr/>
              <p:nvPr/>
            </p:nvSpPr>
            <p:spPr>
              <a:xfrm>
                <a:off x="2023150" y="1191580"/>
                <a:ext cx="169069" cy="158370"/>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5" name="Google Shape;442;p8"/>
              <p:cNvSpPr/>
              <p:nvPr/>
            </p:nvSpPr>
            <p:spPr>
              <a:xfrm>
                <a:off x="2056487" y="1173719"/>
                <a:ext cx="159544" cy="133364"/>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6" name="Google Shape;443;p8"/>
              <p:cNvSpPr/>
              <p:nvPr/>
            </p:nvSpPr>
            <p:spPr>
              <a:xfrm>
                <a:off x="2111256" y="997488"/>
                <a:ext cx="185737" cy="208381"/>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7" name="Google Shape;444;p8"/>
              <p:cNvSpPr/>
              <p:nvPr/>
            </p:nvSpPr>
            <p:spPr>
              <a:xfrm>
                <a:off x="2171978" y="1043927"/>
                <a:ext cx="183356" cy="210763"/>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8" name="Google Shape;445;p8"/>
            <p:cNvGrpSpPr>
              <a:grpSpLocks/>
            </p:cNvGrpSpPr>
            <p:nvPr/>
          </p:nvGrpSpPr>
          <p:grpSpPr bwMode="auto">
            <a:xfrm flipH="1">
              <a:off x="4457615" y="891669"/>
              <a:ext cx="298847" cy="214335"/>
              <a:chOff x="2286738" y="1602756"/>
              <a:chExt cx="298847" cy="214335"/>
            </a:xfrm>
          </p:grpSpPr>
          <p:sp>
            <p:nvSpPr>
              <p:cNvPr id="49" name="Google Shape;446;p8"/>
              <p:cNvSpPr/>
              <p:nvPr/>
            </p:nvSpPr>
            <p:spPr>
              <a:xfrm>
                <a:off x="2286738" y="1602756"/>
                <a:ext cx="258366" cy="214335"/>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0" name="Google Shape;447;p8"/>
              <p:cNvSpPr/>
              <p:nvPr/>
            </p:nvSpPr>
            <p:spPr>
              <a:xfrm>
                <a:off x="2398657" y="1698016"/>
                <a:ext cx="186928" cy="98832"/>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sp>
        <p:nvSpPr>
          <p:cNvPr id="432" name="Google Shape;432;p8"/>
          <p:cNvSpPr txBox="1">
            <a:spLocks noGrp="1"/>
          </p:cNvSpPr>
          <p:nvPr>
            <p:ph type="title"/>
          </p:nvPr>
        </p:nvSpPr>
        <p:spPr>
          <a:xfrm>
            <a:off x="3718800" y="2546400"/>
            <a:ext cx="4754400" cy="1765200"/>
          </a:xfrm>
          <a:prstGeom prst="rect">
            <a:avLst/>
          </a:prstGeom>
        </p:spPr>
        <p:txBody>
          <a:bodyPr spcFirstLastPara="1">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3B8D2F-60B0-422E-A822-CFDEBA0B174B}" type="datetimeFigureOut">
              <a:rPr lang="en-US"/>
              <a:pPr>
                <a:defRPr/>
              </a:pPr>
              <a:t>10/5/2022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DE4211-A702-44BC-967B-125807BE585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A4ACAC-3EA4-4426-8AAB-59A2781DA6B4}" type="datetimeFigureOut">
              <a:rPr lang="en-US"/>
              <a:pPr>
                <a:defRPr/>
              </a:pPr>
              <a:t>10/5/2022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6992C3-2EB9-4C1B-8043-07251AC3C33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8486F91-C93E-4351-A836-694A3CCAEF44}" type="datetimeFigureOut">
              <a:rPr lang="en-US"/>
              <a:pPr>
                <a:defRPr/>
              </a:pPr>
              <a:t>10/5/2022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3366FE-1DFF-4F1E-9E59-32A04B33591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ECAC9D-2101-4609-A508-19DCDEA2CD05}" type="datetimeFigureOut">
              <a:rPr lang="en-US"/>
              <a:pPr>
                <a:defRPr/>
              </a:pPr>
              <a:t>10/5/2022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7ED210-7140-4BB8-9BA6-DB545D2785F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5D2F31B-24AE-4479-9619-7ECC77102693}" type="datetimeFigureOut">
              <a:rPr lang="en-US"/>
              <a:pPr>
                <a:defRPr/>
              </a:pPr>
              <a:t>10/5/2022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0FD247-C756-4716-8D40-C02212FE300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DFC568-A209-4E67-AC56-4F9752365126}" type="datetimeFigureOut">
              <a:rPr lang="en-US"/>
              <a:pPr>
                <a:defRPr/>
              </a:pPr>
              <a:t>10/5/2022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21A5AE-EF5E-4D6D-9AEE-C76596BD02B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5E174C-6EDC-4A3B-8643-759A4C7C2546}" type="datetimeFigureOut">
              <a:rPr lang="en-US"/>
              <a:pPr>
                <a:defRPr/>
              </a:pPr>
              <a:t>10/5/2022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DB2316-D0DD-4C43-B840-55E0B113DAA1}"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ECEE4B-5B5D-4FAB-BDF9-B98E352D8A41}" type="datetimeFigureOut">
              <a:rPr lang="en-US"/>
              <a:pPr>
                <a:defRPr/>
              </a:pPr>
              <a:t>10/5/2022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6FF6C9-88B7-4090-8A48-775B2F1EBEF5}"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27E0FB-9B03-46C3-8CF0-F0C59B2C038E}" type="datetimeFigureOut">
              <a:rPr lang="en-US"/>
              <a:pPr>
                <a:defRPr/>
              </a:pPr>
              <a:t>10/5/2022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C776F5-06DE-4E74-9DD9-3F82BA81E2BB}"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46A8CC-7436-479B-9325-FB44BF903C3E}" type="datetimeFigureOut">
              <a:rPr lang="en-US"/>
              <a:pPr>
                <a:defRPr/>
              </a:pPr>
              <a:t>10/5/2022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F22A27-22C4-49BE-8CAD-ED488DF0F1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bg2"/>
        </a:solidFill>
        <a:effectLst/>
      </p:bgPr>
    </p:bg>
    <p:spTree>
      <p:nvGrpSpPr>
        <p:cNvPr id="1" name="Shape 448"/>
        <p:cNvGrpSpPr/>
        <p:nvPr/>
      </p:nvGrpSpPr>
      <p:grpSpPr>
        <a:xfrm>
          <a:off x="0" y="0"/>
          <a:ext cx="0" cy="0"/>
          <a:chOff x="0" y="0"/>
          <a:chExt cx="0" cy="0"/>
        </a:xfrm>
      </p:grpSpPr>
      <p:grpSp>
        <p:nvGrpSpPr>
          <p:cNvPr id="4" name="Google Shape;449;p9"/>
          <p:cNvGrpSpPr>
            <a:grpSpLocks/>
          </p:cNvGrpSpPr>
          <p:nvPr/>
        </p:nvGrpSpPr>
        <p:grpSpPr bwMode="auto">
          <a:xfrm>
            <a:off x="-80963" y="-58738"/>
            <a:ext cx="12353926" cy="7035801"/>
            <a:chOff x="-60875" y="-44400"/>
            <a:chExt cx="9265800" cy="5276700"/>
          </a:xfrm>
        </p:grpSpPr>
        <p:grpSp>
          <p:nvGrpSpPr>
            <p:cNvPr id="5" name="Google Shape;450;p9"/>
            <p:cNvGrpSpPr>
              <a:grpSpLocks/>
            </p:cNvGrpSpPr>
            <p:nvPr/>
          </p:nvGrpSpPr>
          <p:grpSpPr bwMode="auto">
            <a:xfrm>
              <a:off x="-60875" y="292275"/>
              <a:ext cx="9265800" cy="4558950"/>
              <a:chOff x="-60875" y="292275"/>
              <a:chExt cx="9265800" cy="4558950"/>
            </a:xfrm>
          </p:grpSpPr>
          <p:cxnSp>
            <p:nvCxnSpPr>
              <p:cNvPr id="27" name="Google Shape;451;p9"/>
              <p:cNvCxnSpPr>
                <a:cxnSpLocks noChangeShapeType="1"/>
              </p:cNvCxnSpPr>
              <p:nvPr/>
            </p:nvCxnSpPr>
            <p:spPr bwMode="auto">
              <a:xfrm>
                <a:off x="-60875" y="292275"/>
                <a:ext cx="9265800" cy="0"/>
              </a:xfrm>
              <a:prstGeom prst="straightConnector1">
                <a:avLst/>
              </a:prstGeom>
              <a:noFill/>
              <a:ln w="9525">
                <a:solidFill>
                  <a:srgbClr val="003450"/>
                </a:solidFill>
                <a:round/>
                <a:headEnd/>
                <a:tailEnd/>
              </a:ln>
            </p:spPr>
          </p:cxnSp>
          <p:cxnSp>
            <p:nvCxnSpPr>
              <p:cNvPr id="28" name="Google Shape;452;p9"/>
              <p:cNvCxnSpPr>
                <a:cxnSpLocks noChangeShapeType="1"/>
              </p:cNvCxnSpPr>
              <p:nvPr/>
            </p:nvCxnSpPr>
            <p:spPr bwMode="auto">
              <a:xfrm>
                <a:off x="-60875" y="706725"/>
                <a:ext cx="9265800" cy="0"/>
              </a:xfrm>
              <a:prstGeom prst="straightConnector1">
                <a:avLst/>
              </a:prstGeom>
              <a:noFill/>
              <a:ln w="9525">
                <a:solidFill>
                  <a:srgbClr val="003450"/>
                </a:solidFill>
                <a:round/>
                <a:headEnd/>
                <a:tailEnd/>
              </a:ln>
            </p:spPr>
          </p:cxnSp>
          <p:cxnSp>
            <p:nvCxnSpPr>
              <p:cNvPr id="29" name="Google Shape;453;p9"/>
              <p:cNvCxnSpPr>
                <a:cxnSpLocks noChangeShapeType="1"/>
              </p:cNvCxnSpPr>
              <p:nvPr/>
            </p:nvCxnSpPr>
            <p:spPr bwMode="auto">
              <a:xfrm>
                <a:off x="-60875" y="1121175"/>
                <a:ext cx="9265800" cy="0"/>
              </a:xfrm>
              <a:prstGeom prst="straightConnector1">
                <a:avLst/>
              </a:prstGeom>
              <a:noFill/>
              <a:ln w="9525">
                <a:solidFill>
                  <a:srgbClr val="003450"/>
                </a:solidFill>
                <a:round/>
                <a:headEnd/>
                <a:tailEnd/>
              </a:ln>
            </p:spPr>
          </p:cxnSp>
          <p:cxnSp>
            <p:nvCxnSpPr>
              <p:cNvPr id="30" name="Google Shape;454;p9"/>
              <p:cNvCxnSpPr>
                <a:cxnSpLocks noChangeShapeType="1"/>
              </p:cNvCxnSpPr>
              <p:nvPr/>
            </p:nvCxnSpPr>
            <p:spPr bwMode="auto">
              <a:xfrm>
                <a:off x="-60875" y="1535625"/>
                <a:ext cx="9265800" cy="0"/>
              </a:xfrm>
              <a:prstGeom prst="straightConnector1">
                <a:avLst/>
              </a:prstGeom>
              <a:noFill/>
              <a:ln w="9525">
                <a:solidFill>
                  <a:srgbClr val="003450"/>
                </a:solidFill>
                <a:round/>
                <a:headEnd/>
                <a:tailEnd/>
              </a:ln>
            </p:spPr>
          </p:cxnSp>
          <p:cxnSp>
            <p:nvCxnSpPr>
              <p:cNvPr id="31" name="Google Shape;455;p9"/>
              <p:cNvCxnSpPr>
                <a:cxnSpLocks noChangeShapeType="1"/>
              </p:cNvCxnSpPr>
              <p:nvPr/>
            </p:nvCxnSpPr>
            <p:spPr bwMode="auto">
              <a:xfrm>
                <a:off x="-60875" y="1950075"/>
                <a:ext cx="9265800" cy="0"/>
              </a:xfrm>
              <a:prstGeom prst="straightConnector1">
                <a:avLst/>
              </a:prstGeom>
              <a:noFill/>
              <a:ln w="9525">
                <a:solidFill>
                  <a:srgbClr val="003450"/>
                </a:solidFill>
                <a:round/>
                <a:headEnd/>
                <a:tailEnd/>
              </a:ln>
            </p:spPr>
          </p:cxnSp>
          <p:cxnSp>
            <p:nvCxnSpPr>
              <p:cNvPr id="32" name="Google Shape;456;p9"/>
              <p:cNvCxnSpPr>
                <a:cxnSpLocks noChangeShapeType="1"/>
              </p:cNvCxnSpPr>
              <p:nvPr/>
            </p:nvCxnSpPr>
            <p:spPr bwMode="auto">
              <a:xfrm>
                <a:off x="-60875" y="2364525"/>
                <a:ext cx="9265800" cy="0"/>
              </a:xfrm>
              <a:prstGeom prst="straightConnector1">
                <a:avLst/>
              </a:prstGeom>
              <a:noFill/>
              <a:ln w="9525">
                <a:solidFill>
                  <a:srgbClr val="003450"/>
                </a:solidFill>
                <a:round/>
                <a:headEnd/>
                <a:tailEnd/>
              </a:ln>
            </p:spPr>
          </p:cxnSp>
          <p:cxnSp>
            <p:nvCxnSpPr>
              <p:cNvPr id="33" name="Google Shape;457;p9"/>
              <p:cNvCxnSpPr>
                <a:cxnSpLocks noChangeShapeType="1"/>
              </p:cNvCxnSpPr>
              <p:nvPr/>
            </p:nvCxnSpPr>
            <p:spPr bwMode="auto">
              <a:xfrm>
                <a:off x="-60875" y="2778975"/>
                <a:ext cx="9265800" cy="0"/>
              </a:xfrm>
              <a:prstGeom prst="straightConnector1">
                <a:avLst/>
              </a:prstGeom>
              <a:noFill/>
              <a:ln w="9525">
                <a:solidFill>
                  <a:srgbClr val="003450"/>
                </a:solidFill>
                <a:round/>
                <a:headEnd/>
                <a:tailEnd/>
              </a:ln>
            </p:spPr>
          </p:cxnSp>
          <p:cxnSp>
            <p:nvCxnSpPr>
              <p:cNvPr id="34" name="Google Shape;458;p9"/>
              <p:cNvCxnSpPr>
                <a:cxnSpLocks noChangeShapeType="1"/>
              </p:cNvCxnSpPr>
              <p:nvPr/>
            </p:nvCxnSpPr>
            <p:spPr bwMode="auto">
              <a:xfrm>
                <a:off x="-60875" y="3193425"/>
                <a:ext cx="9265800" cy="0"/>
              </a:xfrm>
              <a:prstGeom prst="straightConnector1">
                <a:avLst/>
              </a:prstGeom>
              <a:noFill/>
              <a:ln w="9525">
                <a:solidFill>
                  <a:srgbClr val="003450"/>
                </a:solidFill>
                <a:round/>
                <a:headEnd/>
                <a:tailEnd/>
              </a:ln>
            </p:spPr>
          </p:cxnSp>
          <p:cxnSp>
            <p:nvCxnSpPr>
              <p:cNvPr id="35" name="Google Shape;459;p9"/>
              <p:cNvCxnSpPr>
                <a:cxnSpLocks noChangeShapeType="1"/>
              </p:cNvCxnSpPr>
              <p:nvPr/>
            </p:nvCxnSpPr>
            <p:spPr bwMode="auto">
              <a:xfrm>
                <a:off x="-60875" y="3607875"/>
                <a:ext cx="9265800" cy="0"/>
              </a:xfrm>
              <a:prstGeom prst="straightConnector1">
                <a:avLst/>
              </a:prstGeom>
              <a:noFill/>
              <a:ln w="9525">
                <a:solidFill>
                  <a:srgbClr val="003450"/>
                </a:solidFill>
                <a:round/>
                <a:headEnd/>
                <a:tailEnd/>
              </a:ln>
            </p:spPr>
          </p:cxnSp>
          <p:cxnSp>
            <p:nvCxnSpPr>
              <p:cNvPr id="36" name="Google Shape;460;p9"/>
              <p:cNvCxnSpPr>
                <a:cxnSpLocks noChangeShapeType="1"/>
              </p:cNvCxnSpPr>
              <p:nvPr/>
            </p:nvCxnSpPr>
            <p:spPr bwMode="auto">
              <a:xfrm>
                <a:off x="-60875" y="4022325"/>
                <a:ext cx="9265800" cy="0"/>
              </a:xfrm>
              <a:prstGeom prst="straightConnector1">
                <a:avLst/>
              </a:prstGeom>
              <a:noFill/>
              <a:ln w="9525">
                <a:solidFill>
                  <a:srgbClr val="003450"/>
                </a:solidFill>
                <a:round/>
                <a:headEnd/>
                <a:tailEnd/>
              </a:ln>
            </p:spPr>
          </p:cxnSp>
          <p:cxnSp>
            <p:nvCxnSpPr>
              <p:cNvPr id="37" name="Google Shape;461;p9"/>
              <p:cNvCxnSpPr>
                <a:cxnSpLocks noChangeShapeType="1"/>
              </p:cNvCxnSpPr>
              <p:nvPr/>
            </p:nvCxnSpPr>
            <p:spPr bwMode="auto">
              <a:xfrm>
                <a:off x="-60875" y="4436775"/>
                <a:ext cx="9265800" cy="0"/>
              </a:xfrm>
              <a:prstGeom prst="straightConnector1">
                <a:avLst/>
              </a:prstGeom>
              <a:noFill/>
              <a:ln w="9525">
                <a:solidFill>
                  <a:srgbClr val="003450"/>
                </a:solidFill>
                <a:round/>
                <a:headEnd/>
                <a:tailEnd/>
              </a:ln>
            </p:spPr>
          </p:cxnSp>
          <p:cxnSp>
            <p:nvCxnSpPr>
              <p:cNvPr id="38" name="Google Shape;462;p9"/>
              <p:cNvCxnSpPr>
                <a:cxnSpLocks noChangeShapeType="1"/>
              </p:cNvCxnSpPr>
              <p:nvPr/>
            </p:nvCxnSpPr>
            <p:spPr bwMode="auto">
              <a:xfrm>
                <a:off x="-60875" y="4851225"/>
                <a:ext cx="9265800" cy="0"/>
              </a:xfrm>
              <a:prstGeom prst="straightConnector1">
                <a:avLst/>
              </a:prstGeom>
              <a:noFill/>
              <a:ln w="9525">
                <a:solidFill>
                  <a:srgbClr val="003450"/>
                </a:solidFill>
                <a:round/>
                <a:headEnd/>
                <a:tailEnd/>
              </a:ln>
            </p:spPr>
          </p:cxnSp>
        </p:grpSp>
        <p:grpSp>
          <p:nvGrpSpPr>
            <p:cNvPr id="6" name="Google Shape;463;p9"/>
            <p:cNvGrpSpPr>
              <a:grpSpLocks/>
            </p:cNvGrpSpPr>
            <p:nvPr/>
          </p:nvGrpSpPr>
          <p:grpSpPr bwMode="auto">
            <a:xfrm>
              <a:off x="424088" y="-44400"/>
              <a:ext cx="8295875" cy="5276700"/>
              <a:chOff x="424088" y="-44400"/>
              <a:chExt cx="8295875" cy="5276700"/>
            </a:xfrm>
          </p:grpSpPr>
          <p:cxnSp>
            <p:nvCxnSpPr>
              <p:cNvPr id="7" name="Google Shape;464;p9"/>
              <p:cNvCxnSpPr>
                <a:cxnSpLocks noChangeShapeType="1"/>
              </p:cNvCxnSpPr>
              <p:nvPr/>
            </p:nvCxnSpPr>
            <p:spPr bwMode="auto">
              <a:xfrm>
                <a:off x="424088" y="-44400"/>
                <a:ext cx="0" cy="5276700"/>
              </a:xfrm>
              <a:prstGeom prst="straightConnector1">
                <a:avLst/>
              </a:prstGeom>
              <a:noFill/>
              <a:ln w="9525">
                <a:solidFill>
                  <a:srgbClr val="003450"/>
                </a:solidFill>
                <a:round/>
                <a:headEnd/>
                <a:tailEnd/>
              </a:ln>
            </p:spPr>
          </p:cxnSp>
          <p:cxnSp>
            <p:nvCxnSpPr>
              <p:cNvPr id="8" name="Google Shape;465;p9"/>
              <p:cNvCxnSpPr>
                <a:cxnSpLocks noChangeShapeType="1"/>
              </p:cNvCxnSpPr>
              <p:nvPr/>
            </p:nvCxnSpPr>
            <p:spPr bwMode="auto">
              <a:xfrm>
                <a:off x="860713" y="-44400"/>
                <a:ext cx="0" cy="5276700"/>
              </a:xfrm>
              <a:prstGeom prst="straightConnector1">
                <a:avLst/>
              </a:prstGeom>
              <a:noFill/>
              <a:ln w="9525">
                <a:solidFill>
                  <a:srgbClr val="003450"/>
                </a:solidFill>
                <a:round/>
                <a:headEnd/>
                <a:tailEnd/>
              </a:ln>
            </p:spPr>
          </p:cxnSp>
          <p:cxnSp>
            <p:nvCxnSpPr>
              <p:cNvPr id="9" name="Google Shape;466;p9"/>
              <p:cNvCxnSpPr>
                <a:cxnSpLocks noChangeShapeType="1"/>
              </p:cNvCxnSpPr>
              <p:nvPr/>
            </p:nvCxnSpPr>
            <p:spPr bwMode="auto">
              <a:xfrm>
                <a:off x="1297338" y="-44400"/>
                <a:ext cx="0" cy="5276700"/>
              </a:xfrm>
              <a:prstGeom prst="straightConnector1">
                <a:avLst/>
              </a:prstGeom>
              <a:noFill/>
              <a:ln w="9525">
                <a:solidFill>
                  <a:srgbClr val="003450"/>
                </a:solidFill>
                <a:round/>
                <a:headEnd/>
                <a:tailEnd/>
              </a:ln>
            </p:spPr>
          </p:cxnSp>
          <p:cxnSp>
            <p:nvCxnSpPr>
              <p:cNvPr id="10" name="Google Shape;467;p9"/>
              <p:cNvCxnSpPr>
                <a:cxnSpLocks noChangeShapeType="1"/>
              </p:cNvCxnSpPr>
              <p:nvPr/>
            </p:nvCxnSpPr>
            <p:spPr bwMode="auto">
              <a:xfrm>
                <a:off x="1733963" y="-44400"/>
                <a:ext cx="0" cy="5276700"/>
              </a:xfrm>
              <a:prstGeom prst="straightConnector1">
                <a:avLst/>
              </a:prstGeom>
              <a:noFill/>
              <a:ln w="9525">
                <a:solidFill>
                  <a:srgbClr val="003450"/>
                </a:solidFill>
                <a:round/>
                <a:headEnd/>
                <a:tailEnd/>
              </a:ln>
            </p:spPr>
          </p:cxnSp>
          <p:cxnSp>
            <p:nvCxnSpPr>
              <p:cNvPr id="11" name="Google Shape;468;p9"/>
              <p:cNvCxnSpPr>
                <a:cxnSpLocks noChangeShapeType="1"/>
              </p:cNvCxnSpPr>
              <p:nvPr/>
            </p:nvCxnSpPr>
            <p:spPr bwMode="auto">
              <a:xfrm>
                <a:off x="2170588" y="-44400"/>
                <a:ext cx="0" cy="5276700"/>
              </a:xfrm>
              <a:prstGeom prst="straightConnector1">
                <a:avLst/>
              </a:prstGeom>
              <a:noFill/>
              <a:ln w="9525">
                <a:solidFill>
                  <a:srgbClr val="003450"/>
                </a:solidFill>
                <a:round/>
                <a:headEnd/>
                <a:tailEnd/>
              </a:ln>
            </p:spPr>
          </p:cxnSp>
          <p:cxnSp>
            <p:nvCxnSpPr>
              <p:cNvPr id="12" name="Google Shape;469;p9"/>
              <p:cNvCxnSpPr>
                <a:cxnSpLocks noChangeShapeType="1"/>
              </p:cNvCxnSpPr>
              <p:nvPr/>
            </p:nvCxnSpPr>
            <p:spPr bwMode="auto">
              <a:xfrm>
                <a:off x="2607213" y="-44400"/>
                <a:ext cx="0" cy="5276700"/>
              </a:xfrm>
              <a:prstGeom prst="straightConnector1">
                <a:avLst/>
              </a:prstGeom>
              <a:noFill/>
              <a:ln w="9525">
                <a:solidFill>
                  <a:srgbClr val="003450"/>
                </a:solidFill>
                <a:round/>
                <a:headEnd/>
                <a:tailEnd/>
              </a:ln>
            </p:spPr>
          </p:cxnSp>
          <p:cxnSp>
            <p:nvCxnSpPr>
              <p:cNvPr id="13" name="Google Shape;470;p9"/>
              <p:cNvCxnSpPr>
                <a:cxnSpLocks noChangeShapeType="1"/>
              </p:cNvCxnSpPr>
              <p:nvPr/>
            </p:nvCxnSpPr>
            <p:spPr bwMode="auto">
              <a:xfrm>
                <a:off x="3043838" y="-44400"/>
                <a:ext cx="0" cy="5276700"/>
              </a:xfrm>
              <a:prstGeom prst="straightConnector1">
                <a:avLst/>
              </a:prstGeom>
              <a:noFill/>
              <a:ln w="9525">
                <a:solidFill>
                  <a:srgbClr val="003450"/>
                </a:solidFill>
                <a:round/>
                <a:headEnd/>
                <a:tailEnd/>
              </a:ln>
            </p:spPr>
          </p:cxnSp>
          <p:cxnSp>
            <p:nvCxnSpPr>
              <p:cNvPr id="14" name="Google Shape;471;p9"/>
              <p:cNvCxnSpPr>
                <a:cxnSpLocks noChangeShapeType="1"/>
              </p:cNvCxnSpPr>
              <p:nvPr/>
            </p:nvCxnSpPr>
            <p:spPr bwMode="auto">
              <a:xfrm>
                <a:off x="3480463" y="-44400"/>
                <a:ext cx="0" cy="5276700"/>
              </a:xfrm>
              <a:prstGeom prst="straightConnector1">
                <a:avLst/>
              </a:prstGeom>
              <a:noFill/>
              <a:ln w="9525">
                <a:solidFill>
                  <a:srgbClr val="003450"/>
                </a:solidFill>
                <a:round/>
                <a:headEnd/>
                <a:tailEnd/>
              </a:ln>
            </p:spPr>
          </p:cxnSp>
          <p:cxnSp>
            <p:nvCxnSpPr>
              <p:cNvPr id="15" name="Google Shape;472;p9"/>
              <p:cNvCxnSpPr>
                <a:cxnSpLocks noChangeShapeType="1"/>
              </p:cNvCxnSpPr>
              <p:nvPr/>
            </p:nvCxnSpPr>
            <p:spPr bwMode="auto">
              <a:xfrm>
                <a:off x="3917088" y="-44400"/>
                <a:ext cx="0" cy="5276700"/>
              </a:xfrm>
              <a:prstGeom prst="straightConnector1">
                <a:avLst/>
              </a:prstGeom>
              <a:noFill/>
              <a:ln w="9525">
                <a:solidFill>
                  <a:srgbClr val="003450"/>
                </a:solidFill>
                <a:round/>
                <a:headEnd/>
                <a:tailEnd/>
              </a:ln>
            </p:spPr>
          </p:cxnSp>
          <p:cxnSp>
            <p:nvCxnSpPr>
              <p:cNvPr id="16" name="Google Shape;473;p9"/>
              <p:cNvCxnSpPr>
                <a:cxnSpLocks noChangeShapeType="1"/>
              </p:cNvCxnSpPr>
              <p:nvPr/>
            </p:nvCxnSpPr>
            <p:spPr bwMode="auto">
              <a:xfrm>
                <a:off x="4353713" y="-44400"/>
                <a:ext cx="0" cy="5276700"/>
              </a:xfrm>
              <a:prstGeom prst="straightConnector1">
                <a:avLst/>
              </a:prstGeom>
              <a:noFill/>
              <a:ln w="9525">
                <a:solidFill>
                  <a:srgbClr val="003450"/>
                </a:solidFill>
                <a:round/>
                <a:headEnd/>
                <a:tailEnd/>
              </a:ln>
            </p:spPr>
          </p:cxnSp>
          <p:cxnSp>
            <p:nvCxnSpPr>
              <p:cNvPr id="17" name="Google Shape;474;p9"/>
              <p:cNvCxnSpPr>
                <a:cxnSpLocks noChangeShapeType="1"/>
              </p:cNvCxnSpPr>
              <p:nvPr/>
            </p:nvCxnSpPr>
            <p:spPr bwMode="auto">
              <a:xfrm>
                <a:off x="4790338" y="-44400"/>
                <a:ext cx="0" cy="5276700"/>
              </a:xfrm>
              <a:prstGeom prst="straightConnector1">
                <a:avLst/>
              </a:prstGeom>
              <a:noFill/>
              <a:ln w="9525">
                <a:solidFill>
                  <a:srgbClr val="003450"/>
                </a:solidFill>
                <a:round/>
                <a:headEnd/>
                <a:tailEnd/>
              </a:ln>
            </p:spPr>
          </p:cxnSp>
          <p:cxnSp>
            <p:nvCxnSpPr>
              <p:cNvPr id="18" name="Google Shape;475;p9"/>
              <p:cNvCxnSpPr>
                <a:cxnSpLocks noChangeShapeType="1"/>
              </p:cNvCxnSpPr>
              <p:nvPr/>
            </p:nvCxnSpPr>
            <p:spPr bwMode="auto">
              <a:xfrm>
                <a:off x="5226963" y="-44400"/>
                <a:ext cx="0" cy="5276700"/>
              </a:xfrm>
              <a:prstGeom prst="straightConnector1">
                <a:avLst/>
              </a:prstGeom>
              <a:noFill/>
              <a:ln w="9525">
                <a:solidFill>
                  <a:srgbClr val="003450"/>
                </a:solidFill>
                <a:round/>
                <a:headEnd/>
                <a:tailEnd/>
              </a:ln>
            </p:spPr>
          </p:cxnSp>
          <p:cxnSp>
            <p:nvCxnSpPr>
              <p:cNvPr id="19" name="Google Shape;476;p9"/>
              <p:cNvCxnSpPr>
                <a:cxnSpLocks noChangeShapeType="1"/>
              </p:cNvCxnSpPr>
              <p:nvPr/>
            </p:nvCxnSpPr>
            <p:spPr bwMode="auto">
              <a:xfrm>
                <a:off x="5663588" y="-44400"/>
                <a:ext cx="0" cy="5276700"/>
              </a:xfrm>
              <a:prstGeom prst="straightConnector1">
                <a:avLst/>
              </a:prstGeom>
              <a:noFill/>
              <a:ln w="9525">
                <a:solidFill>
                  <a:srgbClr val="003450"/>
                </a:solidFill>
                <a:round/>
                <a:headEnd/>
                <a:tailEnd/>
              </a:ln>
            </p:spPr>
          </p:cxnSp>
          <p:cxnSp>
            <p:nvCxnSpPr>
              <p:cNvPr id="20" name="Google Shape;477;p9"/>
              <p:cNvCxnSpPr>
                <a:cxnSpLocks noChangeShapeType="1"/>
              </p:cNvCxnSpPr>
              <p:nvPr/>
            </p:nvCxnSpPr>
            <p:spPr bwMode="auto">
              <a:xfrm>
                <a:off x="6100213" y="-44400"/>
                <a:ext cx="0" cy="5276700"/>
              </a:xfrm>
              <a:prstGeom prst="straightConnector1">
                <a:avLst/>
              </a:prstGeom>
              <a:noFill/>
              <a:ln w="9525">
                <a:solidFill>
                  <a:srgbClr val="003450"/>
                </a:solidFill>
                <a:round/>
                <a:headEnd/>
                <a:tailEnd/>
              </a:ln>
            </p:spPr>
          </p:cxnSp>
          <p:cxnSp>
            <p:nvCxnSpPr>
              <p:cNvPr id="21" name="Google Shape;478;p9"/>
              <p:cNvCxnSpPr>
                <a:cxnSpLocks noChangeShapeType="1"/>
              </p:cNvCxnSpPr>
              <p:nvPr/>
            </p:nvCxnSpPr>
            <p:spPr bwMode="auto">
              <a:xfrm>
                <a:off x="6536838" y="-44400"/>
                <a:ext cx="0" cy="5276700"/>
              </a:xfrm>
              <a:prstGeom prst="straightConnector1">
                <a:avLst/>
              </a:prstGeom>
              <a:noFill/>
              <a:ln w="9525">
                <a:solidFill>
                  <a:srgbClr val="003450"/>
                </a:solidFill>
                <a:round/>
                <a:headEnd/>
                <a:tailEnd/>
              </a:ln>
            </p:spPr>
          </p:cxnSp>
          <p:cxnSp>
            <p:nvCxnSpPr>
              <p:cNvPr id="22" name="Google Shape;479;p9"/>
              <p:cNvCxnSpPr>
                <a:cxnSpLocks noChangeShapeType="1"/>
              </p:cNvCxnSpPr>
              <p:nvPr/>
            </p:nvCxnSpPr>
            <p:spPr bwMode="auto">
              <a:xfrm>
                <a:off x="6973463" y="-44400"/>
                <a:ext cx="0" cy="5276700"/>
              </a:xfrm>
              <a:prstGeom prst="straightConnector1">
                <a:avLst/>
              </a:prstGeom>
              <a:noFill/>
              <a:ln w="9525">
                <a:solidFill>
                  <a:srgbClr val="003450"/>
                </a:solidFill>
                <a:round/>
                <a:headEnd/>
                <a:tailEnd/>
              </a:ln>
            </p:spPr>
          </p:cxnSp>
          <p:cxnSp>
            <p:nvCxnSpPr>
              <p:cNvPr id="23" name="Google Shape;480;p9"/>
              <p:cNvCxnSpPr>
                <a:cxnSpLocks noChangeShapeType="1"/>
              </p:cNvCxnSpPr>
              <p:nvPr/>
            </p:nvCxnSpPr>
            <p:spPr bwMode="auto">
              <a:xfrm>
                <a:off x="7410088" y="-44400"/>
                <a:ext cx="0" cy="5276700"/>
              </a:xfrm>
              <a:prstGeom prst="straightConnector1">
                <a:avLst/>
              </a:prstGeom>
              <a:noFill/>
              <a:ln w="9525">
                <a:solidFill>
                  <a:srgbClr val="003450"/>
                </a:solidFill>
                <a:round/>
                <a:headEnd/>
                <a:tailEnd/>
              </a:ln>
            </p:spPr>
          </p:cxnSp>
          <p:cxnSp>
            <p:nvCxnSpPr>
              <p:cNvPr id="24" name="Google Shape;481;p9"/>
              <p:cNvCxnSpPr>
                <a:cxnSpLocks noChangeShapeType="1"/>
              </p:cNvCxnSpPr>
              <p:nvPr/>
            </p:nvCxnSpPr>
            <p:spPr bwMode="auto">
              <a:xfrm>
                <a:off x="7846713" y="-44400"/>
                <a:ext cx="0" cy="5276700"/>
              </a:xfrm>
              <a:prstGeom prst="straightConnector1">
                <a:avLst/>
              </a:prstGeom>
              <a:noFill/>
              <a:ln w="9525">
                <a:solidFill>
                  <a:srgbClr val="003450"/>
                </a:solidFill>
                <a:round/>
                <a:headEnd/>
                <a:tailEnd/>
              </a:ln>
            </p:spPr>
          </p:cxnSp>
          <p:cxnSp>
            <p:nvCxnSpPr>
              <p:cNvPr id="25" name="Google Shape;482;p9"/>
              <p:cNvCxnSpPr>
                <a:cxnSpLocks noChangeShapeType="1"/>
              </p:cNvCxnSpPr>
              <p:nvPr/>
            </p:nvCxnSpPr>
            <p:spPr bwMode="auto">
              <a:xfrm>
                <a:off x="8283338" y="-44400"/>
                <a:ext cx="0" cy="5276700"/>
              </a:xfrm>
              <a:prstGeom prst="straightConnector1">
                <a:avLst/>
              </a:prstGeom>
              <a:noFill/>
              <a:ln w="9525">
                <a:solidFill>
                  <a:srgbClr val="003450"/>
                </a:solidFill>
                <a:round/>
                <a:headEnd/>
                <a:tailEnd/>
              </a:ln>
            </p:spPr>
          </p:cxnSp>
          <p:cxnSp>
            <p:nvCxnSpPr>
              <p:cNvPr id="26" name="Google Shape;483;p9"/>
              <p:cNvCxnSpPr>
                <a:cxnSpLocks noChangeShapeType="1"/>
              </p:cNvCxnSpPr>
              <p:nvPr/>
            </p:nvCxnSpPr>
            <p:spPr bwMode="auto">
              <a:xfrm>
                <a:off x="8719963" y="-44400"/>
                <a:ext cx="0" cy="5276700"/>
              </a:xfrm>
              <a:prstGeom prst="straightConnector1">
                <a:avLst/>
              </a:prstGeom>
              <a:noFill/>
              <a:ln w="9525">
                <a:solidFill>
                  <a:srgbClr val="003450"/>
                </a:solidFill>
                <a:round/>
                <a:headEnd/>
                <a:tailEnd/>
              </a:ln>
            </p:spPr>
          </p:cxnSp>
        </p:grpSp>
      </p:grpSp>
      <p:grpSp>
        <p:nvGrpSpPr>
          <p:cNvPr id="39" name="Google Shape;484;p9"/>
          <p:cNvGrpSpPr>
            <a:grpSpLocks/>
          </p:cNvGrpSpPr>
          <p:nvPr/>
        </p:nvGrpSpPr>
        <p:grpSpPr bwMode="auto">
          <a:xfrm>
            <a:off x="-528638" y="-4400550"/>
            <a:ext cx="14195426" cy="15659100"/>
            <a:chOff x="-396496" y="-3299901"/>
            <a:chExt cx="10646018" cy="11743314"/>
          </a:xfrm>
        </p:grpSpPr>
        <p:grpSp>
          <p:nvGrpSpPr>
            <p:cNvPr id="40" name="Google Shape;485;p9"/>
            <p:cNvGrpSpPr>
              <a:grpSpLocks/>
            </p:cNvGrpSpPr>
            <p:nvPr/>
          </p:nvGrpSpPr>
          <p:grpSpPr bwMode="auto">
            <a:xfrm rot="359204">
              <a:off x="-227506" y="4455096"/>
              <a:ext cx="6951774" cy="3635856"/>
              <a:chOff x="664880" y="727506"/>
              <a:chExt cx="7941487" cy="3876127"/>
            </a:xfrm>
          </p:grpSpPr>
          <p:sp>
            <p:nvSpPr>
              <p:cNvPr id="50" name="Google Shape;486;p9"/>
              <p:cNvSpPr/>
              <p:nvPr/>
            </p:nvSpPr>
            <p:spPr>
              <a:xfrm>
                <a:off x="666325" y="727506"/>
                <a:ext cx="7940042" cy="3876127"/>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1" name="Google Shape;487;p9"/>
              <p:cNvSpPr/>
              <p:nvPr/>
            </p:nvSpPr>
            <p:spPr>
              <a:xfrm>
                <a:off x="664880" y="1463279"/>
                <a:ext cx="7921002"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488;p9"/>
              <p:cNvSpPr/>
              <p:nvPr/>
            </p:nvSpPr>
            <p:spPr>
              <a:xfrm>
                <a:off x="677080" y="1912569"/>
                <a:ext cx="7921002"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3" name="Google Shape;489;p9"/>
              <p:cNvSpPr/>
              <p:nvPr/>
            </p:nvSpPr>
            <p:spPr>
              <a:xfrm>
                <a:off x="676539" y="2358000"/>
                <a:ext cx="7921002" cy="1903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4" name="Google Shape;490;p9"/>
              <p:cNvSpPr/>
              <p:nvPr/>
            </p:nvSpPr>
            <p:spPr>
              <a:xfrm>
                <a:off x="668525" y="2797783"/>
                <a:ext cx="7921002"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5" name="Google Shape;491;p9"/>
              <p:cNvSpPr/>
              <p:nvPr/>
            </p:nvSpPr>
            <p:spPr>
              <a:xfrm>
                <a:off x="665274" y="3243413"/>
                <a:ext cx="7922362"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6" name="Google Shape;492;p9"/>
              <p:cNvSpPr/>
              <p:nvPr/>
            </p:nvSpPr>
            <p:spPr>
              <a:xfrm>
                <a:off x="674347" y="3689247"/>
                <a:ext cx="7921002" cy="1903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7" name="Google Shape;493;p9"/>
              <p:cNvSpPr/>
              <p:nvPr/>
            </p:nvSpPr>
            <p:spPr>
              <a:xfrm>
                <a:off x="665264" y="4131686"/>
                <a:ext cx="7921002" cy="1903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1" name="Google Shape;494;p9"/>
            <p:cNvGrpSpPr>
              <a:grpSpLocks/>
            </p:cNvGrpSpPr>
            <p:nvPr/>
          </p:nvGrpSpPr>
          <p:grpSpPr bwMode="auto">
            <a:xfrm rot="-10440796">
              <a:off x="3127289" y="-2947583"/>
              <a:ext cx="6951986" cy="3635856"/>
              <a:chOff x="666324" y="727505"/>
              <a:chExt cx="7941730" cy="3876127"/>
            </a:xfrm>
          </p:grpSpPr>
          <p:sp>
            <p:nvSpPr>
              <p:cNvPr id="42" name="Google Shape;495;p9"/>
              <p:cNvSpPr/>
              <p:nvPr/>
            </p:nvSpPr>
            <p:spPr>
              <a:xfrm>
                <a:off x="666324" y="727505"/>
                <a:ext cx="7940042" cy="3876127"/>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496;p9"/>
              <p:cNvSpPr/>
              <p:nvPr/>
            </p:nvSpPr>
            <p:spPr>
              <a:xfrm>
                <a:off x="677759" y="1468332"/>
                <a:ext cx="7922361"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497;p9"/>
              <p:cNvSpPr/>
              <p:nvPr/>
            </p:nvSpPr>
            <p:spPr>
              <a:xfrm>
                <a:off x="685693" y="1904001"/>
                <a:ext cx="7922361"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498;p9"/>
              <p:cNvSpPr/>
              <p:nvPr/>
            </p:nvSpPr>
            <p:spPr>
              <a:xfrm>
                <a:off x="679603" y="2348766"/>
                <a:ext cx="7921001" cy="1903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499;p9"/>
              <p:cNvSpPr/>
              <p:nvPr/>
            </p:nvSpPr>
            <p:spPr>
              <a:xfrm>
                <a:off x="687465" y="2795994"/>
                <a:ext cx="7919641"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500;p9"/>
              <p:cNvSpPr/>
              <p:nvPr/>
            </p:nvSpPr>
            <p:spPr>
              <a:xfrm>
                <a:off x="680803" y="3235644"/>
                <a:ext cx="7919642" cy="19038"/>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501;p9"/>
              <p:cNvSpPr/>
              <p:nvPr/>
            </p:nvSpPr>
            <p:spPr>
              <a:xfrm>
                <a:off x="686098" y="3684333"/>
                <a:ext cx="7919641" cy="1903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9" name="Google Shape;502;p9"/>
              <p:cNvSpPr/>
              <p:nvPr/>
            </p:nvSpPr>
            <p:spPr>
              <a:xfrm>
                <a:off x="680790" y="4123850"/>
                <a:ext cx="7919641" cy="19038"/>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sp>
        <p:nvSpPr>
          <p:cNvPr id="503" name="Google Shape;503;p9"/>
          <p:cNvSpPr txBox="1">
            <a:spLocks noGrp="1"/>
          </p:cNvSpPr>
          <p:nvPr>
            <p:ph type="title"/>
          </p:nvPr>
        </p:nvSpPr>
        <p:spPr>
          <a:xfrm>
            <a:off x="2783567" y="2166933"/>
            <a:ext cx="6726800" cy="1916800"/>
          </a:xfrm>
          <a:prstGeom prst="rect">
            <a:avLst/>
          </a:prstGeom>
        </p:spPr>
        <p:txBody>
          <a:bodyPr spcFirstLastPara="1">
            <a:noAutofit/>
          </a:bodyPr>
          <a:lstStyle>
            <a:lvl1pPr lvl="0" algn="ctr" rtl="0">
              <a:spcBef>
                <a:spcPts val="0"/>
              </a:spcBef>
              <a:spcAft>
                <a:spcPts val="0"/>
              </a:spcAft>
              <a:buClr>
                <a:schemeClr val="lt1"/>
              </a:buClr>
              <a:buSzPts val="3600"/>
              <a:buNone/>
              <a:defRPr sz="13333">
                <a:solidFill>
                  <a:schemeClr val="lt1"/>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04" name="Google Shape;504;p9"/>
          <p:cNvSpPr txBox="1">
            <a:spLocks noGrp="1"/>
          </p:cNvSpPr>
          <p:nvPr>
            <p:ph type="subTitle" idx="1"/>
          </p:nvPr>
        </p:nvSpPr>
        <p:spPr>
          <a:xfrm>
            <a:off x="2783605" y="4083733"/>
            <a:ext cx="6726800" cy="556400"/>
          </a:xfrm>
          <a:prstGeom prst="rect">
            <a:avLst/>
          </a:prstGeom>
        </p:spPr>
        <p:txBody>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2133"/>
              </a:spcBef>
              <a:spcAft>
                <a:spcPts val="0"/>
              </a:spcAft>
              <a:buClr>
                <a:schemeClr val="lt1"/>
              </a:buClr>
              <a:buSzPts val="1400"/>
              <a:buNone/>
              <a:defRPr>
                <a:solidFill>
                  <a:schemeClr val="lt1"/>
                </a:solidFill>
              </a:defRPr>
            </a:lvl2pPr>
            <a:lvl3pPr lvl="2" algn="ctr" rtl="0">
              <a:lnSpc>
                <a:spcPct val="100000"/>
              </a:lnSpc>
              <a:spcBef>
                <a:spcPts val="2133"/>
              </a:spcBef>
              <a:spcAft>
                <a:spcPts val="0"/>
              </a:spcAft>
              <a:buClr>
                <a:schemeClr val="lt1"/>
              </a:buClr>
              <a:buSzPts val="1400"/>
              <a:buNone/>
              <a:defRPr>
                <a:solidFill>
                  <a:schemeClr val="lt1"/>
                </a:solidFill>
              </a:defRPr>
            </a:lvl3pPr>
            <a:lvl4pPr lvl="3" algn="ctr" rtl="0">
              <a:lnSpc>
                <a:spcPct val="100000"/>
              </a:lnSpc>
              <a:spcBef>
                <a:spcPts val="2133"/>
              </a:spcBef>
              <a:spcAft>
                <a:spcPts val="0"/>
              </a:spcAft>
              <a:buClr>
                <a:schemeClr val="lt1"/>
              </a:buClr>
              <a:buSzPts val="1400"/>
              <a:buNone/>
              <a:defRPr>
                <a:solidFill>
                  <a:schemeClr val="lt1"/>
                </a:solidFill>
              </a:defRPr>
            </a:lvl4pPr>
            <a:lvl5pPr lvl="4" algn="ctr" rtl="0">
              <a:lnSpc>
                <a:spcPct val="100000"/>
              </a:lnSpc>
              <a:spcBef>
                <a:spcPts val="2133"/>
              </a:spcBef>
              <a:spcAft>
                <a:spcPts val="0"/>
              </a:spcAft>
              <a:buClr>
                <a:schemeClr val="lt1"/>
              </a:buClr>
              <a:buSzPts val="1400"/>
              <a:buNone/>
              <a:defRPr>
                <a:solidFill>
                  <a:schemeClr val="lt1"/>
                </a:solidFill>
              </a:defRPr>
            </a:lvl5pPr>
            <a:lvl6pPr lvl="5" algn="ctr" rtl="0">
              <a:lnSpc>
                <a:spcPct val="100000"/>
              </a:lnSpc>
              <a:spcBef>
                <a:spcPts val="2133"/>
              </a:spcBef>
              <a:spcAft>
                <a:spcPts val="0"/>
              </a:spcAft>
              <a:buClr>
                <a:schemeClr val="lt1"/>
              </a:buClr>
              <a:buSzPts val="1400"/>
              <a:buNone/>
              <a:defRPr>
                <a:solidFill>
                  <a:schemeClr val="lt1"/>
                </a:solidFill>
              </a:defRPr>
            </a:lvl6pPr>
            <a:lvl7pPr lvl="6" algn="ctr" rtl="0">
              <a:lnSpc>
                <a:spcPct val="100000"/>
              </a:lnSpc>
              <a:spcBef>
                <a:spcPts val="2133"/>
              </a:spcBef>
              <a:spcAft>
                <a:spcPts val="0"/>
              </a:spcAft>
              <a:buClr>
                <a:schemeClr val="lt1"/>
              </a:buClr>
              <a:buSzPts val="1400"/>
              <a:buNone/>
              <a:defRPr>
                <a:solidFill>
                  <a:schemeClr val="lt1"/>
                </a:solidFill>
              </a:defRPr>
            </a:lvl7pPr>
            <a:lvl8pPr lvl="7" algn="ctr" rtl="0">
              <a:lnSpc>
                <a:spcPct val="100000"/>
              </a:lnSpc>
              <a:spcBef>
                <a:spcPts val="2133"/>
              </a:spcBef>
              <a:spcAft>
                <a:spcPts val="0"/>
              </a:spcAft>
              <a:buClr>
                <a:schemeClr val="lt1"/>
              </a:buClr>
              <a:buSzPts val="1400"/>
              <a:buNone/>
              <a:defRPr>
                <a:solidFill>
                  <a:schemeClr val="lt1"/>
                </a:solidFill>
              </a:defRPr>
            </a:lvl8pPr>
            <a:lvl9pPr lvl="8" algn="ctr" rtl="0">
              <a:lnSpc>
                <a:spcPct val="100000"/>
              </a:lnSpc>
              <a:spcBef>
                <a:spcPts val="2133"/>
              </a:spcBef>
              <a:spcAft>
                <a:spcPts val="2133"/>
              </a:spcAft>
              <a:buClr>
                <a:schemeClr val="lt1"/>
              </a:buClr>
              <a:buSzPts val="1400"/>
              <a:buNone/>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4"/>
        </a:solidFill>
        <a:effectLst/>
      </p:bgPr>
    </p:bg>
    <p:spTree>
      <p:nvGrpSpPr>
        <p:cNvPr id="1" name="Shape 505"/>
        <p:cNvGrpSpPr/>
        <p:nvPr/>
      </p:nvGrpSpPr>
      <p:grpSpPr>
        <a:xfrm>
          <a:off x="0" y="0"/>
          <a:ext cx="0" cy="0"/>
          <a:chOff x="0" y="0"/>
          <a:chExt cx="0" cy="0"/>
        </a:xfrm>
      </p:grpSpPr>
      <p:grpSp>
        <p:nvGrpSpPr>
          <p:cNvPr id="3" name="Google Shape;507;p10"/>
          <p:cNvGrpSpPr>
            <a:grpSpLocks/>
          </p:cNvGrpSpPr>
          <p:nvPr/>
        </p:nvGrpSpPr>
        <p:grpSpPr bwMode="auto">
          <a:xfrm>
            <a:off x="10720388" y="5349875"/>
            <a:ext cx="1249362" cy="787400"/>
            <a:chOff x="5221300" y="4277150"/>
            <a:chExt cx="936841" cy="590507"/>
          </a:xfrm>
        </p:grpSpPr>
        <p:sp>
          <p:nvSpPr>
            <p:cNvPr id="4" name="Google Shape;508;p10"/>
            <p:cNvSpPr/>
            <p:nvPr/>
          </p:nvSpPr>
          <p:spPr>
            <a:xfrm>
              <a:off x="5380813" y="4277150"/>
              <a:ext cx="777328" cy="590507"/>
            </a:xfrm>
            <a:custGeom>
              <a:avLst/>
              <a:gdLst/>
              <a:ahLst/>
              <a:cxnLst/>
              <a:rect l="l" t="t" r="r" b="b"/>
              <a:pathLst>
                <a:path w="24237" h="18426" extrusionOk="0">
                  <a:moveTo>
                    <a:pt x="12105" y="0"/>
                  </a:moveTo>
                  <a:cubicBezTo>
                    <a:pt x="9044" y="0"/>
                    <a:pt x="1425" y="4059"/>
                    <a:pt x="755" y="5584"/>
                  </a:cubicBezTo>
                  <a:cubicBezTo>
                    <a:pt x="1" y="7309"/>
                    <a:pt x="2906" y="13460"/>
                    <a:pt x="2906" y="13460"/>
                  </a:cubicBezTo>
                  <a:cubicBezTo>
                    <a:pt x="3901" y="15832"/>
                    <a:pt x="4967" y="16728"/>
                    <a:pt x="6241" y="16728"/>
                  </a:cubicBezTo>
                  <a:cubicBezTo>
                    <a:pt x="6489" y="16728"/>
                    <a:pt x="6744" y="16694"/>
                    <a:pt x="7009" y="16631"/>
                  </a:cubicBezTo>
                  <a:cubicBezTo>
                    <a:pt x="8559" y="16262"/>
                    <a:pt x="6964" y="13025"/>
                    <a:pt x="8883" y="13025"/>
                  </a:cubicBezTo>
                  <a:cubicBezTo>
                    <a:pt x="8978" y="13025"/>
                    <a:pt x="9082" y="13033"/>
                    <a:pt x="9196" y="13050"/>
                  </a:cubicBezTo>
                  <a:cubicBezTo>
                    <a:pt x="10762" y="13281"/>
                    <a:pt x="11317" y="18426"/>
                    <a:pt x="14554" y="18426"/>
                  </a:cubicBezTo>
                  <a:cubicBezTo>
                    <a:pt x="17686" y="18426"/>
                    <a:pt x="14749" y="13070"/>
                    <a:pt x="15755" y="12449"/>
                  </a:cubicBezTo>
                  <a:cubicBezTo>
                    <a:pt x="15822" y="12408"/>
                    <a:pt x="15912" y="12389"/>
                    <a:pt x="16021" y="12389"/>
                  </a:cubicBezTo>
                  <a:cubicBezTo>
                    <a:pt x="17018" y="12389"/>
                    <a:pt x="19652" y="13921"/>
                    <a:pt x="21581" y="13921"/>
                  </a:cubicBezTo>
                  <a:cubicBezTo>
                    <a:pt x="22632" y="13921"/>
                    <a:pt x="23473" y="13467"/>
                    <a:pt x="23726" y="12064"/>
                  </a:cubicBezTo>
                  <a:cubicBezTo>
                    <a:pt x="24237" y="9247"/>
                    <a:pt x="21555" y="9056"/>
                    <a:pt x="19388" y="9056"/>
                  </a:cubicBezTo>
                  <a:cubicBezTo>
                    <a:pt x="19047" y="9056"/>
                    <a:pt x="18718" y="9060"/>
                    <a:pt x="18417" y="9060"/>
                  </a:cubicBezTo>
                  <a:cubicBezTo>
                    <a:pt x="17437" y="9060"/>
                    <a:pt x="16745" y="9010"/>
                    <a:pt x="16841" y="8582"/>
                  </a:cubicBezTo>
                  <a:cubicBezTo>
                    <a:pt x="17149" y="7191"/>
                    <a:pt x="21251" y="5099"/>
                    <a:pt x="18851" y="3630"/>
                  </a:cubicBezTo>
                  <a:cubicBezTo>
                    <a:pt x="18548" y="3445"/>
                    <a:pt x="18200" y="3365"/>
                    <a:pt x="17820" y="3365"/>
                  </a:cubicBezTo>
                  <a:cubicBezTo>
                    <a:pt x="15517" y="3365"/>
                    <a:pt x="12062" y="6298"/>
                    <a:pt x="10649" y="6298"/>
                  </a:cubicBezTo>
                  <a:cubicBezTo>
                    <a:pt x="10450" y="6298"/>
                    <a:pt x="10291" y="6239"/>
                    <a:pt x="10182" y="6105"/>
                  </a:cubicBezTo>
                  <a:cubicBezTo>
                    <a:pt x="9175" y="4868"/>
                    <a:pt x="16104" y="2372"/>
                    <a:pt x="13047" y="224"/>
                  </a:cubicBezTo>
                  <a:cubicBezTo>
                    <a:pt x="12828" y="70"/>
                    <a:pt x="12506" y="0"/>
                    <a:pt x="12105"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 name="Google Shape;509;p10"/>
            <p:cNvSpPr/>
            <p:nvPr/>
          </p:nvSpPr>
          <p:spPr>
            <a:xfrm>
              <a:off x="5221300" y="4395014"/>
              <a:ext cx="622577" cy="197629"/>
            </a:xfrm>
            <a:custGeom>
              <a:avLst/>
              <a:gdLst/>
              <a:ahLst/>
              <a:cxnLst/>
              <a:rect l="l" t="t" r="r" b="b"/>
              <a:pathLst>
                <a:path w="19444" h="6181" extrusionOk="0">
                  <a:moveTo>
                    <a:pt x="456" y="1"/>
                  </a:moveTo>
                  <a:cubicBezTo>
                    <a:pt x="116" y="1"/>
                    <a:pt x="1" y="555"/>
                    <a:pt x="380" y="669"/>
                  </a:cubicBezTo>
                  <a:cubicBezTo>
                    <a:pt x="5792" y="2278"/>
                    <a:pt x="11202" y="3883"/>
                    <a:pt x="16615" y="5490"/>
                  </a:cubicBezTo>
                  <a:cubicBezTo>
                    <a:pt x="17372" y="5714"/>
                    <a:pt x="18124" y="5941"/>
                    <a:pt x="18881" y="6165"/>
                  </a:cubicBezTo>
                  <a:cubicBezTo>
                    <a:pt x="18917" y="6176"/>
                    <a:pt x="18951" y="6181"/>
                    <a:pt x="18983" y="6181"/>
                  </a:cubicBezTo>
                  <a:cubicBezTo>
                    <a:pt x="19327" y="6181"/>
                    <a:pt x="19444" y="5625"/>
                    <a:pt x="19060" y="5513"/>
                  </a:cubicBezTo>
                  <a:cubicBezTo>
                    <a:pt x="13648" y="3903"/>
                    <a:pt x="8235" y="2296"/>
                    <a:pt x="2825" y="692"/>
                  </a:cubicBezTo>
                  <a:cubicBezTo>
                    <a:pt x="2068" y="467"/>
                    <a:pt x="1316" y="241"/>
                    <a:pt x="559" y="16"/>
                  </a:cubicBezTo>
                  <a:cubicBezTo>
                    <a:pt x="523" y="6"/>
                    <a:pt x="489" y="1"/>
                    <a:pt x="456"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6" name="Google Shape;510;p10"/>
          <p:cNvGrpSpPr>
            <a:grpSpLocks/>
          </p:cNvGrpSpPr>
          <p:nvPr/>
        </p:nvGrpSpPr>
        <p:grpSpPr bwMode="auto">
          <a:xfrm>
            <a:off x="10720388" y="4051300"/>
            <a:ext cx="595312" cy="809625"/>
            <a:chOff x="1339500" y="2032575"/>
            <a:chExt cx="446700" cy="607725"/>
          </a:xfrm>
        </p:grpSpPr>
        <p:sp>
          <p:nvSpPr>
            <p:cNvPr id="7" name="Google Shape;511;p10"/>
            <p:cNvSpPr/>
            <p:nvPr/>
          </p:nvSpPr>
          <p:spPr>
            <a:xfrm>
              <a:off x="1339500" y="2132671"/>
              <a:ext cx="445509" cy="507629"/>
            </a:xfrm>
            <a:custGeom>
              <a:avLst/>
              <a:gdLst/>
              <a:ahLst/>
              <a:cxnLst/>
              <a:rect l="l" t="t" r="r" b="b"/>
              <a:pathLst>
                <a:path w="17818" h="20311" extrusionOk="0">
                  <a:moveTo>
                    <a:pt x="12711" y="549"/>
                  </a:moveTo>
                  <a:cubicBezTo>
                    <a:pt x="13609" y="549"/>
                    <a:pt x="14354" y="649"/>
                    <a:pt x="14701" y="918"/>
                  </a:cubicBezTo>
                  <a:cubicBezTo>
                    <a:pt x="15581" y="1592"/>
                    <a:pt x="17115" y="6825"/>
                    <a:pt x="17226" y="10277"/>
                  </a:cubicBezTo>
                  <a:cubicBezTo>
                    <a:pt x="17283" y="11943"/>
                    <a:pt x="16974" y="12469"/>
                    <a:pt x="16786" y="12632"/>
                  </a:cubicBezTo>
                  <a:cubicBezTo>
                    <a:pt x="16485" y="12897"/>
                    <a:pt x="16212" y="13031"/>
                    <a:pt x="15959" y="13031"/>
                  </a:cubicBezTo>
                  <a:cubicBezTo>
                    <a:pt x="15908" y="13031"/>
                    <a:pt x="15857" y="13026"/>
                    <a:pt x="15807" y="13015"/>
                  </a:cubicBezTo>
                  <a:cubicBezTo>
                    <a:pt x="15096" y="12865"/>
                    <a:pt x="14513" y="11614"/>
                    <a:pt x="14044" y="10612"/>
                  </a:cubicBezTo>
                  <a:cubicBezTo>
                    <a:pt x="13600" y="9658"/>
                    <a:pt x="13248" y="8903"/>
                    <a:pt x="12745" y="8722"/>
                  </a:cubicBezTo>
                  <a:cubicBezTo>
                    <a:pt x="12670" y="8694"/>
                    <a:pt x="12594" y="8680"/>
                    <a:pt x="12517" y="8680"/>
                  </a:cubicBezTo>
                  <a:cubicBezTo>
                    <a:pt x="12420" y="8680"/>
                    <a:pt x="12322" y="8703"/>
                    <a:pt x="12228" y="8747"/>
                  </a:cubicBezTo>
                  <a:cubicBezTo>
                    <a:pt x="11433" y="9126"/>
                    <a:pt x="11807" y="10470"/>
                    <a:pt x="12274" y="12176"/>
                  </a:cubicBezTo>
                  <a:cubicBezTo>
                    <a:pt x="12768" y="13958"/>
                    <a:pt x="13375" y="16177"/>
                    <a:pt x="12469" y="17074"/>
                  </a:cubicBezTo>
                  <a:cubicBezTo>
                    <a:pt x="12208" y="17333"/>
                    <a:pt x="11968" y="17454"/>
                    <a:pt x="11745" y="17454"/>
                  </a:cubicBezTo>
                  <a:cubicBezTo>
                    <a:pt x="11724" y="17454"/>
                    <a:pt x="11703" y="17453"/>
                    <a:pt x="11682" y="17450"/>
                  </a:cubicBezTo>
                  <a:cubicBezTo>
                    <a:pt x="11116" y="17380"/>
                    <a:pt x="10576" y="16498"/>
                    <a:pt x="10098" y="15719"/>
                  </a:cubicBezTo>
                  <a:cubicBezTo>
                    <a:pt x="9676" y="15032"/>
                    <a:pt x="9277" y="14379"/>
                    <a:pt x="8801" y="14144"/>
                  </a:cubicBezTo>
                  <a:cubicBezTo>
                    <a:pt x="8714" y="14101"/>
                    <a:pt x="8633" y="14086"/>
                    <a:pt x="8561" y="14086"/>
                  </a:cubicBezTo>
                  <a:cubicBezTo>
                    <a:pt x="8476" y="14086"/>
                    <a:pt x="8405" y="14108"/>
                    <a:pt x="8350" y="14132"/>
                  </a:cubicBezTo>
                  <a:cubicBezTo>
                    <a:pt x="7956" y="14320"/>
                    <a:pt x="7793" y="15000"/>
                    <a:pt x="7548" y="16034"/>
                  </a:cubicBezTo>
                  <a:cubicBezTo>
                    <a:pt x="7238" y="17337"/>
                    <a:pt x="6814" y="19125"/>
                    <a:pt x="5801" y="19626"/>
                  </a:cubicBezTo>
                  <a:cubicBezTo>
                    <a:pt x="5609" y="19723"/>
                    <a:pt x="5401" y="19771"/>
                    <a:pt x="5173" y="19771"/>
                  </a:cubicBezTo>
                  <a:cubicBezTo>
                    <a:pt x="4877" y="19771"/>
                    <a:pt x="4547" y="19689"/>
                    <a:pt x="4180" y="19524"/>
                  </a:cubicBezTo>
                  <a:cubicBezTo>
                    <a:pt x="3593" y="19268"/>
                    <a:pt x="3249" y="18921"/>
                    <a:pt x="3124" y="18479"/>
                  </a:cubicBezTo>
                  <a:cubicBezTo>
                    <a:pt x="2813" y="17380"/>
                    <a:pt x="3931" y="15766"/>
                    <a:pt x="4744" y="14588"/>
                  </a:cubicBezTo>
                  <a:cubicBezTo>
                    <a:pt x="5486" y="13513"/>
                    <a:pt x="5866" y="12931"/>
                    <a:pt x="5724" y="12496"/>
                  </a:cubicBezTo>
                  <a:cubicBezTo>
                    <a:pt x="5540" y="11929"/>
                    <a:pt x="4661" y="11891"/>
                    <a:pt x="3548" y="11839"/>
                  </a:cubicBezTo>
                  <a:cubicBezTo>
                    <a:pt x="2496" y="11791"/>
                    <a:pt x="1191" y="11734"/>
                    <a:pt x="762" y="11161"/>
                  </a:cubicBezTo>
                  <a:cubicBezTo>
                    <a:pt x="599" y="10943"/>
                    <a:pt x="567" y="10651"/>
                    <a:pt x="660" y="10266"/>
                  </a:cubicBezTo>
                  <a:cubicBezTo>
                    <a:pt x="1046" y="8697"/>
                    <a:pt x="2773" y="8264"/>
                    <a:pt x="4293" y="7881"/>
                  </a:cubicBezTo>
                  <a:cubicBezTo>
                    <a:pt x="5393" y="7607"/>
                    <a:pt x="6345" y="7369"/>
                    <a:pt x="6617" y="6700"/>
                  </a:cubicBezTo>
                  <a:cubicBezTo>
                    <a:pt x="6798" y="6254"/>
                    <a:pt x="6814" y="5889"/>
                    <a:pt x="6664" y="5581"/>
                  </a:cubicBezTo>
                  <a:cubicBezTo>
                    <a:pt x="6413" y="5062"/>
                    <a:pt x="5771" y="4880"/>
                    <a:pt x="5155" y="4706"/>
                  </a:cubicBezTo>
                  <a:cubicBezTo>
                    <a:pt x="4386" y="4484"/>
                    <a:pt x="3919" y="4321"/>
                    <a:pt x="3922" y="3867"/>
                  </a:cubicBezTo>
                  <a:cubicBezTo>
                    <a:pt x="3928" y="2804"/>
                    <a:pt x="4350" y="1653"/>
                    <a:pt x="7421" y="1166"/>
                  </a:cubicBezTo>
                  <a:lnTo>
                    <a:pt x="7433" y="1163"/>
                  </a:lnTo>
                  <a:cubicBezTo>
                    <a:pt x="8541" y="937"/>
                    <a:pt x="10927" y="549"/>
                    <a:pt x="12711" y="549"/>
                  </a:cubicBezTo>
                  <a:close/>
                  <a:moveTo>
                    <a:pt x="12637" y="1"/>
                  </a:moveTo>
                  <a:cubicBezTo>
                    <a:pt x="10489" y="1"/>
                    <a:pt x="7782" y="534"/>
                    <a:pt x="7331" y="626"/>
                  </a:cubicBezTo>
                  <a:cubicBezTo>
                    <a:pt x="4611" y="1059"/>
                    <a:pt x="3391" y="2056"/>
                    <a:pt x="3380" y="3856"/>
                  </a:cubicBezTo>
                  <a:cubicBezTo>
                    <a:pt x="3375" y="4753"/>
                    <a:pt x="4280" y="5012"/>
                    <a:pt x="5007" y="5218"/>
                  </a:cubicBezTo>
                  <a:cubicBezTo>
                    <a:pt x="5508" y="5363"/>
                    <a:pt x="6030" y="5508"/>
                    <a:pt x="6177" y="5810"/>
                  </a:cubicBezTo>
                  <a:cubicBezTo>
                    <a:pt x="6254" y="5971"/>
                    <a:pt x="6234" y="6197"/>
                    <a:pt x="6116" y="6490"/>
                  </a:cubicBezTo>
                  <a:cubicBezTo>
                    <a:pt x="5946" y="6902"/>
                    <a:pt x="5078" y="7122"/>
                    <a:pt x="4160" y="7351"/>
                  </a:cubicBezTo>
                  <a:cubicBezTo>
                    <a:pt x="2571" y="7750"/>
                    <a:pt x="597" y="8246"/>
                    <a:pt x="134" y="10132"/>
                  </a:cubicBezTo>
                  <a:cubicBezTo>
                    <a:pt x="1" y="10678"/>
                    <a:pt x="66" y="11131"/>
                    <a:pt x="329" y="11483"/>
                  </a:cubicBezTo>
                  <a:cubicBezTo>
                    <a:pt x="910" y="12258"/>
                    <a:pt x="2299" y="12324"/>
                    <a:pt x="3525" y="12378"/>
                  </a:cubicBezTo>
                  <a:cubicBezTo>
                    <a:pt x="4132" y="12405"/>
                    <a:pt x="5143" y="12453"/>
                    <a:pt x="5211" y="12661"/>
                  </a:cubicBezTo>
                  <a:cubicBezTo>
                    <a:pt x="5279" y="12861"/>
                    <a:pt x="4713" y="13677"/>
                    <a:pt x="4302" y="14275"/>
                  </a:cubicBezTo>
                  <a:cubicBezTo>
                    <a:pt x="3378" y="15612"/>
                    <a:pt x="2231" y="17276"/>
                    <a:pt x="2607" y="18622"/>
                  </a:cubicBezTo>
                  <a:cubicBezTo>
                    <a:pt x="2775" y="19221"/>
                    <a:pt x="3230" y="19692"/>
                    <a:pt x="3962" y="20018"/>
                  </a:cubicBezTo>
                  <a:cubicBezTo>
                    <a:pt x="4398" y="20213"/>
                    <a:pt x="4803" y="20311"/>
                    <a:pt x="5180" y="20311"/>
                  </a:cubicBezTo>
                  <a:cubicBezTo>
                    <a:pt x="5488" y="20311"/>
                    <a:pt x="5776" y="20245"/>
                    <a:pt x="6048" y="20102"/>
                  </a:cubicBezTo>
                  <a:cubicBezTo>
                    <a:pt x="7287" y="19490"/>
                    <a:pt x="7727" y="17639"/>
                    <a:pt x="8081" y="16152"/>
                  </a:cubicBezTo>
                  <a:cubicBezTo>
                    <a:pt x="8226" y="15542"/>
                    <a:pt x="8421" y="14708"/>
                    <a:pt x="8566" y="14622"/>
                  </a:cubicBezTo>
                  <a:cubicBezTo>
                    <a:pt x="8899" y="14787"/>
                    <a:pt x="9273" y="15399"/>
                    <a:pt x="9640" y="15995"/>
                  </a:cubicBezTo>
                  <a:cubicBezTo>
                    <a:pt x="10209" y="16922"/>
                    <a:pt x="10794" y="17879"/>
                    <a:pt x="11619" y="17978"/>
                  </a:cubicBezTo>
                  <a:cubicBezTo>
                    <a:pt x="11667" y="17985"/>
                    <a:pt x="11715" y="17988"/>
                    <a:pt x="11763" y="17988"/>
                  </a:cubicBezTo>
                  <a:cubicBezTo>
                    <a:pt x="12131" y="17988"/>
                    <a:pt x="12493" y="17805"/>
                    <a:pt x="12852" y="17448"/>
                  </a:cubicBezTo>
                  <a:cubicBezTo>
                    <a:pt x="13983" y="16326"/>
                    <a:pt x="13353" y="14039"/>
                    <a:pt x="12797" y="12022"/>
                  </a:cubicBezTo>
                  <a:cubicBezTo>
                    <a:pt x="12478" y="10859"/>
                    <a:pt x="12079" y="9411"/>
                    <a:pt x="12462" y="9230"/>
                  </a:cubicBezTo>
                  <a:cubicBezTo>
                    <a:pt x="12484" y="9217"/>
                    <a:pt x="12504" y="9212"/>
                    <a:pt x="12522" y="9212"/>
                  </a:cubicBezTo>
                  <a:cubicBezTo>
                    <a:pt x="12537" y="9212"/>
                    <a:pt x="12551" y="9216"/>
                    <a:pt x="12564" y="9221"/>
                  </a:cubicBezTo>
                  <a:cubicBezTo>
                    <a:pt x="12852" y="9325"/>
                    <a:pt x="13226" y="10125"/>
                    <a:pt x="13554" y="10830"/>
                  </a:cubicBezTo>
                  <a:cubicBezTo>
                    <a:pt x="14101" y="11999"/>
                    <a:pt x="14722" y="13325"/>
                    <a:pt x="15696" y="13534"/>
                  </a:cubicBezTo>
                  <a:cubicBezTo>
                    <a:pt x="15781" y="13552"/>
                    <a:pt x="15867" y="13561"/>
                    <a:pt x="15953" y="13561"/>
                  </a:cubicBezTo>
                  <a:cubicBezTo>
                    <a:pt x="16340" y="13561"/>
                    <a:pt x="16741" y="13382"/>
                    <a:pt x="17147" y="13028"/>
                  </a:cubicBezTo>
                  <a:cubicBezTo>
                    <a:pt x="17614" y="12618"/>
                    <a:pt x="17818" y="11709"/>
                    <a:pt x="17772" y="10250"/>
                  </a:cubicBezTo>
                  <a:cubicBezTo>
                    <a:pt x="17659" y="6793"/>
                    <a:pt x="16127" y="1313"/>
                    <a:pt x="15037" y="479"/>
                  </a:cubicBezTo>
                  <a:cubicBezTo>
                    <a:pt x="14574" y="124"/>
                    <a:pt x="13670" y="1"/>
                    <a:pt x="12637"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8" name="Google Shape;512;p10"/>
            <p:cNvSpPr/>
            <p:nvPr/>
          </p:nvSpPr>
          <p:spPr>
            <a:xfrm>
              <a:off x="1540813" y="2032575"/>
              <a:ext cx="245387" cy="399192"/>
            </a:xfrm>
            <a:custGeom>
              <a:avLst/>
              <a:gdLst/>
              <a:ahLst/>
              <a:cxnLst/>
              <a:rect l="l" t="t" r="r" b="b"/>
              <a:pathLst>
                <a:path w="9834" h="15965" extrusionOk="0">
                  <a:moveTo>
                    <a:pt x="9368" y="0"/>
                  </a:moveTo>
                  <a:cubicBezTo>
                    <a:pt x="9266" y="0"/>
                    <a:pt x="9164" y="48"/>
                    <a:pt x="9097" y="164"/>
                  </a:cubicBezTo>
                  <a:cubicBezTo>
                    <a:pt x="6486" y="4629"/>
                    <a:pt x="3877" y="9091"/>
                    <a:pt x="1268" y="13554"/>
                  </a:cubicBezTo>
                  <a:cubicBezTo>
                    <a:pt x="897" y="14189"/>
                    <a:pt x="525" y="14826"/>
                    <a:pt x="151" y="15460"/>
                  </a:cubicBezTo>
                  <a:cubicBezTo>
                    <a:pt x="0" y="15721"/>
                    <a:pt x="235" y="15965"/>
                    <a:pt x="466" y="15965"/>
                  </a:cubicBezTo>
                  <a:cubicBezTo>
                    <a:pt x="568" y="15965"/>
                    <a:pt x="669" y="15917"/>
                    <a:pt x="736" y="15803"/>
                  </a:cubicBezTo>
                  <a:cubicBezTo>
                    <a:pt x="3344" y="11338"/>
                    <a:pt x="5953" y="6875"/>
                    <a:pt x="8564" y="2414"/>
                  </a:cubicBezTo>
                  <a:cubicBezTo>
                    <a:pt x="8934" y="1780"/>
                    <a:pt x="9305" y="1140"/>
                    <a:pt x="9679" y="506"/>
                  </a:cubicBezTo>
                  <a:cubicBezTo>
                    <a:pt x="9833" y="245"/>
                    <a:pt x="9599" y="0"/>
                    <a:pt x="9368" y="0"/>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9" name="Google Shape;513;p10"/>
          <p:cNvGrpSpPr>
            <a:grpSpLocks/>
          </p:cNvGrpSpPr>
          <p:nvPr/>
        </p:nvGrpSpPr>
        <p:grpSpPr bwMode="auto">
          <a:xfrm>
            <a:off x="9906000" y="4900613"/>
            <a:ext cx="644525" cy="577850"/>
            <a:chOff x="5222513" y="3573725"/>
            <a:chExt cx="483675" cy="433675"/>
          </a:xfrm>
        </p:grpSpPr>
        <p:sp>
          <p:nvSpPr>
            <p:cNvPr id="10" name="Google Shape;514;p10"/>
            <p:cNvSpPr/>
            <p:nvPr/>
          </p:nvSpPr>
          <p:spPr>
            <a:xfrm>
              <a:off x="5222513" y="3620190"/>
              <a:ext cx="416961" cy="387210"/>
            </a:xfrm>
            <a:custGeom>
              <a:avLst/>
              <a:gdLst/>
              <a:ahLst/>
              <a:cxnLst/>
              <a:rect l="l" t="t" r="r" b="b"/>
              <a:pathLst>
                <a:path w="16701" h="15486" extrusionOk="0">
                  <a:moveTo>
                    <a:pt x="8583" y="1"/>
                  </a:moveTo>
                  <a:cubicBezTo>
                    <a:pt x="6861" y="1"/>
                    <a:pt x="6096" y="608"/>
                    <a:pt x="5805" y="1688"/>
                  </a:cubicBezTo>
                  <a:cubicBezTo>
                    <a:pt x="5456" y="2957"/>
                    <a:pt x="8604" y="3025"/>
                    <a:pt x="7453" y="4550"/>
                  </a:cubicBezTo>
                  <a:cubicBezTo>
                    <a:pt x="7203" y="4881"/>
                    <a:pt x="6620" y="4930"/>
                    <a:pt x="5907" y="4930"/>
                  </a:cubicBezTo>
                  <a:cubicBezTo>
                    <a:pt x="5610" y="4930"/>
                    <a:pt x="5290" y="4922"/>
                    <a:pt x="4962" y="4922"/>
                  </a:cubicBezTo>
                  <a:cubicBezTo>
                    <a:pt x="3717" y="4922"/>
                    <a:pt x="2362" y="5045"/>
                    <a:pt x="1716" y="6225"/>
                  </a:cubicBezTo>
                  <a:cubicBezTo>
                    <a:pt x="533" y="8394"/>
                    <a:pt x="5345" y="8383"/>
                    <a:pt x="5395" y="9312"/>
                  </a:cubicBezTo>
                  <a:cubicBezTo>
                    <a:pt x="5442" y="10242"/>
                    <a:pt x="1" y="12828"/>
                    <a:pt x="2657" y="14970"/>
                  </a:cubicBezTo>
                  <a:cubicBezTo>
                    <a:pt x="3108" y="15333"/>
                    <a:pt x="3520" y="15486"/>
                    <a:pt x="3895" y="15486"/>
                  </a:cubicBezTo>
                  <a:cubicBezTo>
                    <a:pt x="5825" y="15486"/>
                    <a:pt x="6814" y="11463"/>
                    <a:pt x="7520" y="11463"/>
                  </a:cubicBezTo>
                  <a:cubicBezTo>
                    <a:pt x="7569" y="11463"/>
                    <a:pt x="7615" y="11482"/>
                    <a:pt x="7661" y="11522"/>
                  </a:cubicBezTo>
                  <a:cubicBezTo>
                    <a:pt x="8396" y="12164"/>
                    <a:pt x="8415" y="14987"/>
                    <a:pt x="9670" y="14987"/>
                  </a:cubicBezTo>
                  <a:cubicBezTo>
                    <a:pt x="9859" y="14987"/>
                    <a:pt x="10076" y="14924"/>
                    <a:pt x="10327" y="14779"/>
                  </a:cubicBezTo>
                  <a:cubicBezTo>
                    <a:pt x="12246" y="13678"/>
                    <a:pt x="10646" y="8086"/>
                    <a:pt x="11882" y="7855"/>
                  </a:cubicBezTo>
                  <a:cubicBezTo>
                    <a:pt x="11906" y="7850"/>
                    <a:pt x="11929" y="7848"/>
                    <a:pt x="11952" y="7848"/>
                  </a:cubicBezTo>
                  <a:cubicBezTo>
                    <a:pt x="12965" y="7848"/>
                    <a:pt x="12429" y="12246"/>
                    <a:pt x="14164" y="12246"/>
                  </a:cubicBezTo>
                  <a:cubicBezTo>
                    <a:pt x="14366" y="12246"/>
                    <a:pt x="14599" y="12186"/>
                    <a:pt x="14869" y="12053"/>
                  </a:cubicBezTo>
                  <a:cubicBezTo>
                    <a:pt x="16496" y="11243"/>
                    <a:pt x="16700" y="2708"/>
                    <a:pt x="15794" y="1536"/>
                  </a:cubicBezTo>
                  <a:cubicBezTo>
                    <a:pt x="14887" y="362"/>
                    <a:pt x="9543" y="54"/>
                    <a:pt x="9543" y="54"/>
                  </a:cubicBezTo>
                  <a:cubicBezTo>
                    <a:pt x="9194" y="18"/>
                    <a:pt x="8875" y="1"/>
                    <a:pt x="8583" y="1"/>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1" name="Google Shape;515;p10"/>
            <p:cNvSpPr/>
            <p:nvPr/>
          </p:nvSpPr>
          <p:spPr>
            <a:xfrm>
              <a:off x="5413124" y="3573725"/>
              <a:ext cx="293064" cy="284748"/>
            </a:xfrm>
            <a:custGeom>
              <a:avLst/>
              <a:gdLst/>
              <a:ahLst/>
              <a:cxnLst/>
              <a:rect l="l" t="t" r="r" b="b"/>
              <a:pathLst>
                <a:path w="11727" h="11390" extrusionOk="0">
                  <a:moveTo>
                    <a:pt x="11235" y="1"/>
                  </a:moveTo>
                  <a:cubicBezTo>
                    <a:pt x="11159" y="1"/>
                    <a:pt x="11081" y="30"/>
                    <a:pt x="11011" y="99"/>
                  </a:cubicBezTo>
                  <a:cubicBezTo>
                    <a:pt x="7872" y="3220"/>
                    <a:pt x="4733" y="6346"/>
                    <a:pt x="1594" y="9467"/>
                  </a:cubicBezTo>
                  <a:cubicBezTo>
                    <a:pt x="1143" y="9918"/>
                    <a:pt x="692" y="10366"/>
                    <a:pt x="238" y="10813"/>
                  </a:cubicBezTo>
                  <a:cubicBezTo>
                    <a:pt x="0" y="11051"/>
                    <a:pt x="232" y="11390"/>
                    <a:pt x="492" y="11390"/>
                  </a:cubicBezTo>
                  <a:cubicBezTo>
                    <a:pt x="568" y="11390"/>
                    <a:pt x="647" y="11361"/>
                    <a:pt x="717" y="11291"/>
                  </a:cubicBezTo>
                  <a:cubicBezTo>
                    <a:pt x="3856" y="8170"/>
                    <a:pt x="6995" y="5045"/>
                    <a:pt x="10134" y="1924"/>
                  </a:cubicBezTo>
                  <a:cubicBezTo>
                    <a:pt x="10585" y="1473"/>
                    <a:pt x="11036" y="1024"/>
                    <a:pt x="11489" y="577"/>
                  </a:cubicBezTo>
                  <a:cubicBezTo>
                    <a:pt x="11726" y="341"/>
                    <a:pt x="11495" y="1"/>
                    <a:pt x="11235"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12" name="Google Shape;516;p10"/>
          <p:cNvGrpSpPr>
            <a:grpSpLocks/>
          </p:cNvGrpSpPr>
          <p:nvPr/>
        </p:nvGrpSpPr>
        <p:grpSpPr bwMode="auto">
          <a:xfrm>
            <a:off x="11231563" y="3295650"/>
            <a:ext cx="455612" cy="547688"/>
            <a:chOff x="6706200" y="3640613"/>
            <a:chExt cx="341975" cy="411025"/>
          </a:xfrm>
        </p:grpSpPr>
        <p:sp>
          <p:nvSpPr>
            <p:cNvPr id="13" name="Google Shape;517;p10"/>
            <p:cNvSpPr/>
            <p:nvPr/>
          </p:nvSpPr>
          <p:spPr>
            <a:xfrm>
              <a:off x="6706200" y="3640613"/>
              <a:ext cx="53619" cy="51230"/>
            </a:xfrm>
            <a:custGeom>
              <a:avLst/>
              <a:gdLst/>
              <a:ahLst/>
              <a:cxnLst/>
              <a:rect l="l" t="t" r="r" b="b"/>
              <a:pathLst>
                <a:path w="2134" h="2060" extrusionOk="0">
                  <a:moveTo>
                    <a:pt x="1" y="1"/>
                  </a:moveTo>
                  <a:lnTo>
                    <a:pt x="768" y="2060"/>
                  </a:lnTo>
                  <a:lnTo>
                    <a:pt x="1676" y="1857"/>
                  </a:lnTo>
                  <a:cubicBezTo>
                    <a:pt x="2000" y="1726"/>
                    <a:pt x="2134" y="847"/>
                    <a:pt x="2132" y="847"/>
                  </a:cubicBezTo>
                  <a:lnTo>
                    <a:pt x="2132" y="847"/>
                  </a:lnTo>
                  <a:cubicBezTo>
                    <a:pt x="2132" y="847"/>
                    <a:pt x="2132" y="847"/>
                    <a:pt x="2132" y="847"/>
                  </a:cubicBezTo>
                  <a:lnTo>
                    <a:pt x="1" y="1"/>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4" name="Google Shape;518;p10"/>
            <p:cNvSpPr/>
            <p:nvPr/>
          </p:nvSpPr>
          <p:spPr>
            <a:xfrm>
              <a:off x="6725265" y="3662058"/>
              <a:ext cx="102473" cy="103650"/>
            </a:xfrm>
            <a:custGeom>
              <a:avLst/>
              <a:gdLst/>
              <a:ahLst/>
              <a:cxnLst/>
              <a:rect l="l" t="t" r="r" b="b"/>
              <a:pathLst>
                <a:path w="4077" h="4147" extrusionOk="0">
                  <a:moveTo>
                    <a:pt x="1366" y="1"/>
                  </a:moveTo>
                  <a:lnTo>
                    <a:pt x="0" y="1213"/>
                  </a:lnTo>
                  <a:lnTo>
                    <a:pt x="1225" y="4147"/>
                  </a:lnTo>
                  <a:lnTo>
                    <a:pt x="3557" y="3137"/>
                  </a:lnTo>
                  <a:lnTo>
                    <a:pt x="4077" y="1810"/>
                  </a:lnTo>
                  <a:lnTo>
                    <a:pt x="136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5" name="Google Shape;519;p10"/>
            <p:cNvSpPr/>
            <p:nvPr/>
          </p:nvSpPr>
          <p:spPr>
            <a:xfrm>
              <a:off x="6756245" y="3707330"/>
              <a:ext cx="291930" cy="344308"/>
            </a:xfrm>
            <a:custGeom>
              <a:avLst/>
              <a:gdLst/>
              <a:ahLst/>
              <a:cxnLst/>
              <a:rect l="l" t="t" r="r" b="b"/>
              <a:pathLst>
                <a:path w="11686" h="13788" extrusionOk="0">
                  <a:moveTo>
                    <a:pt x="2852" y="1"/>
                  </a:moveTo>
                  <a:lnTo>
                    <a:pt x="0" y="2338"/>
                  </a:lnTo>
                  <a:lnTo>
                    <a:pt x="8480" y="13788"/>
                  </a:lnTo>
                  <a:lnTo>
                    <a:pt x="11686" y="11570"/>
                  </a:lnTo>
                  <a:lnTo>
                    <a:pt x="2852" y="1"/>
                  </a:ln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16" name="Google Shape;520;p10"/>
            <p:cNvSpPr/>
            <p:nvPr/>
          </p:nvSpPr>
          <p:spPr>
            <a:xfrm>
              <a:off x="6934978" y="3952753"/>
              <a:ext cx="113197" cy="98885"/>
            </a:xfrm>
            <a:custGeom>
              <a:avLst/>
              <a:gdLst/>
              <a:ahLst/>
              <a:cxnLst/>
              <a:rect l="l" t="t" r="r" b="b"/>
              <a:pathLst>
                <a:path w="4543" h="3978" extrusionOk="0">
                  <a:moveTo>
                    <a:pt x="3196" y="0"/>
                  </a:moveTo>
                  <a:lnTo>
                    <a:pt x="1" y="2171"/>
                  </a:lnTo>
                  <a:lnTo>
                    <a:pt x="1337" y="3978"/>
                  </a:lnTo>
                  <a:lnTo>
                    <a:pt x="4543" y="1760"/>
                  </a:lnTo>
                  <a:lnTo>
                    <a:pt x="3196" y="0"/>
                  </a:lnTo>
                  <a:close/>
                </a:path>
              </a:pathLst>
            </a:custGeom>
            <a:solidFill>
              <a:schemeClr val="accen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506" name="Google Shape;506;p10"/>
          <p:cNvSpPr txBox="1">
            <a:spLocks noGrp="1"/>
          </p:cNvSpPr>
          <p:nvPr>
            <p:ph type="title"/>
          </p:nvPr>
        </p:nvSpPr>
        <p:spPr>
          <a:xfrm>
            <a:off x="960000" y="4421067"/>
            <a:ext cx="5108800" cy="1765200"/>
          </a:xfrm>
          <a:prstGeom prst="rect">
            <a:avLst/>
          </a:prstGeom>
        </p:spPr>
        <p:txBody>
          <a:bodyPr spcFirstLastPara="1">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21"/>
        <p:cNvGrpSpPr/>
        <p:nvPr/>
      </p:nvGrpSpPr>
      <p:grpSpPr>
        <a:xfrm>
          <a:off x="0" y="0"/>
          <a:ext cx="0" cy="0"/>
          <a:chOff x="0" y="0"/>
          <a:chExt cx="0" cy="0"/>
        </a:xfrm>
      </p:grpSpPr>
      <p:grpSp>
        <p:nvGrpSpPr>
          <p:cNvPr id="4" name="Google Shape;522;p11"/>
          <p:cNvGrpSpPr>
            <a:grpSpLocks/>
          </p:cNvGrpSpPr>
          <p:nvPr/>
        </p:nvGrpSpPr>
        <p:grpSpPr bwMode="auto">
          <a:xfrm>
            <a:off x="-80963" y="-58738"/>
            <a:ext cx="12353926" cy="7035801"/>
            <a:chOff x="-60875" y="-44400"/>
            <a:chExt cx="9265800" cy="5276700"/>
          </a:xfrm>
        </p:grpSpPr>
        <p:grpSp>
          <p:nvGrpSpPr>
            <p:cNvPr id="5" name="Google Shape;523;p11"/>
            <p:cNvGrpSpPr>
              <a:grpSpLocks/>
            </p:cNvGrpSpPr>
            <p:nvPr/>
          </p:nvGrpSpPr>
          <p:grpSpPr bwMode="auto">
            <a:xfrm>
              <a:off x="-60875" y="292275"/>
              <a:ext cx="9265800" cy="4558950"/>
              <a:chOff x="-60875" y="292275"/>
              <a:chExt cx="9265800" cy="4558950"/>
            </a:xfrm>
          </p:grpSpPr>
          <p:cxnSp>
            <p:nvCxnSpPr>
              <p:cNvPr id="27" name="Google Shape;524;p11"/>
              <p:cNvCxnSpPr>
                <a:cxnSpLocks noChangeShapeType="1"/>
              </p:cNvCxnSpPr>
              <p:nvPr/>
            </p:nvCxnSpPr>
            <p:spPr bwMode="auto">
              <a:xfrm>
                <a:off x="-60875" y="292275"/>
                <a:ext cx="9265800" cy="0"/>
              </a:xfrm>
              <a:prstGeom prst="straightConnector1">
                <a:avLst/>
              </a:prstGeom>
              <a:noFill/>
              <a:ln w="9525">
                <a:solidFill>
                  <a:srgbClr val="F7B749"/>
                </a:solidFill>
                <a:round/>
                <a:headEnd/>
                <a:tailEnd/>
              </a:ln>
            </p:spPr>
          </p:cxnSp>
          <p:cxnSp>
            <p:nvCxnSpPr>
              <p:cNvPr id="28" name="Google Shape;525;p11"/>
              <p:cNvCxnSpPr>
                <a:cxnSpLocks noChangeShapeType="1"/>
              </p:cNvCxnSpPr>
              <p:nvPr/>
            </p:nvCxnSpPr>
            <p:spPr bwMode="auto">
              <a:xfrm>
                <a:off x="-60875" y="706725"/>
                <a:ext cx="9265800" cy="0"/>
              </a:xfrm>
              <a:prstGeom prst="straightConnector1">
                <a:avLst/>
              </a:prstGeom>
              <a:noFill/>
              <a:ln w="9525">
                <a:solidFill>
                  <a:srgbClr val="F7B749"/>
                </a:solidFill>
                <a:round/>
                <a:headEnd/>
                <a:tailEnd/>
              </a:ln>
            </p:spPr>
          </p:cxnSp>
          <p:cxnSp>
            <p:nvCxnSpPr>
              <p:cNvPr id="29" name="Google Shape;526;p11"/>
              <p:cNvCxnSpPr>
                <a:cxnSpLocks noChangeShapeType="1"/>
              </p:cNvCxnSpPr>
              <p:nvPr/>
            </p:nvCxnSpPr>
            <p:spPr bwMode="auto">
              <a:xfrm>
                <a:off x="-60875" y="1121175"/>
                <a:ext cx="9265800" cy="0"/>
              </a:xfrm>
              <a:prstGeom prst="straightConnector1">
                <a:avLst/>
              </a:prstGeom>
              <a:noFill/>
              <a:ln w="9525">
                <a:solidFill>
                  <a:srgbClr val="F7B749"/>
                </a:solidFill>
                <a:round/>
                <a:headEnd/>
                <a:tailEnd/>
              </a:ln>
            </p:spPr>
          </p:cxnSp>
          <p:cxnSp>
            <p:nvCxnSpPr>
              <p:cNvPr id="30" name="Google Shape;527;p11"/>
              <p:cNvCxnSpPr>
                <a:cxnSpLocks noChangeShapeType="1"/>
              </p:cNvCxnSpPr>
              <p:nvPr/>
            </p:nvCxnSpPr>
            <p:spPr bwMode="auto">
              <a:xfrm>
                <a:off x="-60875" y="1535625"/>
                <a:ext cx="9265800" cy="0"/>
              </a:xfrm>
              <a:prstGeom prst="straightConnector1">
                <a:avLst/>
              </a:prstGeom>
              <a:noFill/>
              <a:ln w="9525">
                <a:solidFill>
                  <a:srgbClr val="F7B749"/>
                </a:solidFill>
                <a:round/>
                <a:headEnd/>
                <a:tailEnd/>
              </a:ln>
            </p:spPr>
          </p:cxnSp>
          <p:cxnSp>
            <p:nvCxnSpPr>
              <p:cNvPr id="31" name="Google Shape;528;p11"/>
              <p:cNvCxnSpPr>
                <a:cxnSpLocks noChangeShapeType="1"/>
              </p:cNvCxnSpPr>
              <p:nvPr/>
            </p:nvCxnSpPr>
            <p:spPr bwMode="auto">
              <a:xfrm>
                <a:off x="-60875" y="1950075"/>
                <a:ext cx="9265800" cy="0"/>
              </a:xfrm>
              <a:prstGeom prst="straightConnector1">
                <a:avLst/>
              </a:prstGeom>
              <a:noFill/>
              <a:ln w="9525">
                <a:solidFill>
                  <a:srgbClr val="F7B749"/>
                </a:solidFill>
                <a:round/>
                <a:headEnd/>
                <a:tailEnd/>
              </a:ln>
            </p:spPr>
          </p:cxnSp>
          <p:cxnSp>
            <p:nvCxnSpPr>
              <p:cNvPr id="32" name="Google Shape;529;p11"/>
              <p:cNvCxnSpPr>
                <a:cxnSpLocks noChangeShapeType="1"/>
              </p:cNvCxnSpPr>
              <p:nvPr/>
            </p:nvCxnSpPr>
            <p:spPr bwMode="auto">
              <a:xfrm>
                <a:off x="-60875" y="2364525"/>
                <a:ext cx="9265800" cy="0"/>
              </a:xfrm>
              <a:prstGeom prst="straightConnector1">
                <a:avLst/>
              </a:prstGeom>
              <a:noFill/>
              <a:ln w="9525">
                <a:solidFill>
                  <a:srgbClr val="F7B749"/>
                </a:solidFill>
                <a:round/>
                <a:headEnd/>
                <a:tailEnd/>
              </a:ln>
            </p:spPr>
          </p:cxnSp>
          <p:cxnSp>
            <p:nvCxnSpPr>
              <p:cNvPr id="33" name="Google Shape;530;p11"/>
              <p:cNvCxnSpPr>
                <a:cxnSpLocks noChangeShapeType="1"/>
              </p:cNvCxnSpPr>
              <p:nvPr/>
            </p:nvCxnSpPr>
            <p:spPr bwMode="auto">
              <a:xfrm>
                <a:off x="-60875" y="2778975"/>
                <a:ext cx="9265800" cy="0"/>
              </a:xfrm>
              <a:prstGeom prst="straightConnector1">
                <a:avLst/>
              </a:prstGeom>
              <a:noFill/>
              <a:ln w="9525">
                <a:solidFill>
                  <a:srgbClr val="F7B749"/>
                </a:solidFill>
                <a:round/>
                <a:headEnd/>
                <a:tailEnd/>
              </a:ln>
            </p:spPr>
          </p:cxnSp>
          <p:cxnSp>
            <p:nvCxnSpPr>
              <p:cNvPr id="34" name="Google Shape;531;p11"/>
              <p:cNvCxnSpPr>
                <a:cxnSpLocks noChangeShapeType="1"/>
              </p:cNvCxnSpPr>
              <p:nvPr/>
            </p:nvCxnSpPr>
            <p:spPr bwMode="auto">
              <a:xfrm>
                <a:off x="-60875" y="3193425"/>
                <a:ext cx="9265800" cy="0"/>
              </a:xfrm>
              <a:prstGeom prst="straightConnector1">
                <a:avLst/>
              </a:prstGeom>
              <a:noFill/>
              <a:ln w="9525">
                <a:solidFill>
                  <a:srgbClr val="F7B749"/>
                </a:solidFill>
                <a:round/>
                <a:headEnd/>
                <a:tailEnd/>
              </a:ln>
            </p:spPr>
          </p:cxnSp>
          <p:cxnSp>
            <p:nvCxnSpPr>
              <p:cNvPr id="35" name="Google Shape;532;p11"/>
              <p:cNvCxnSpPr>
                <a:cxnSpLocks noChangeShapeType="1"/>
              </p:cNvCxnSpPr>
              <p:nvPr/>
            </p:nvCxnSpPr>
            <p:spPr bwMode="auto">
              <a:xfrm>
                <a:off x="-60875" y="3607875"/>
                <a:ext cx="9265800" cy="0"/>
              </a:xfrm>
              <a:prstGeom prst="straightConnector1">
                <a:avLst/>
              </a:prstGeom>
              <a:noFill/>
              <a:ln w="9525">
                <a:solidFill>
                  <a:srgbClr val="F7B749"/>
                </a:solidFill>
                <a:round/>
                <a:headEnd/>
                <a:tailEnd/>
              </a:ln>
            </p:spPr>
          </p:cxnSp>
          <p:cxnSp>
            <p:nvCxnSpPr>
              <p:cNvPr id="36" name="Google Shape;533;p11"/>
              <p:cNvCxnSpPr>
                <a:cxnSpLocks noChangeShapeType="1"/>
              </p:cNvCxnSpPr>
              <p:nvPr/>
            </p:nvCxnSpPr>
            <p:spPr bwMode="auto">
              <a:xfrm>
                <a:off x="-60875" y="4022325"/>
                <a:ext cx="9265800" cy="0"/>
              </a:xfrm>
              <a:prstGeom prst="straightConnector1">
                <a:avLst/>
              </a:prstGeom>
              <a:noFill/>
              <a:ln w="9525">
                <a:solidFill>
                  <a:srgbClr val="F7B749"/>
                </a:solidFill>
                <a:round/>
                <a:headEnd/>
                <a:tailEnd/>
              </a:ln>
            </p:spPr>
          </p:cxnSp>
          <p:cxnSp>
            <p:nvCxnSpPr>
              <p:cNvPr id="37" name="Google Shape;534;p11"/>
              <p:cNvCxnSpPr>
                <a:cxnSpLocks noChangeShapeType="1"/>
              </p:cNvCxnSpPr>
              <p:nvPr/>
            </p:nvCxnSpPr>
            <p:spPr bwMode="auto">
              <a:xfrm>
                <a:off x="-60875" y="4436775"/>
                <a:ext cx="9265800" cy="0"/>
              </a:xfrm>
              <a:prstGeom prst="straightConnector1">
                <a:avLst/>
              </a:prstGeom>
              <a:noFill/>
              <a:ln w="9525">
                <a:solidFill>
                  <a:srgbClr val="F7B749"/>
                </a:solidFill>
                <a:round/>
                <a:headEnd/>
                <a:tailEnd/>
              </a:ln>
            </p:spPr>
          </p:cxnSp>
          <p:cxnSp>
            <p:nvCxnSpPr>
              <p:cNvPr id="38" name="Google Shape;535;p11"/>
              <p:cNvCxnSpPr>
                <a:cxnSpLocks noChangeShapeType="1"/>
              </p:cNvCxnSpPr>
              <p:nvPr/>
            </p:nvCxnSpPr>
            <p:spPr bwMode="auto">
              <a:xfrm>
                <a:off x="-60875" y="4851225"/>
                <a:ext cx="9265800" cy="0"/>
              </a:xfrm>
              <a:prstGeom prst="straightConnector1">
                <a:avLst/>
              </a:prstGeom>
              <a:noFill/>
              <a:ln w="9525">
                <a:solidFill>
                  <a:srgbClr val="F7B749"/>
                </a:solidFill>
                <a:round/>
                <a:headEnd/>
                <a:tailEnd/>
              </a:ln>
            </p:spPr>
          </p:cxnSp>
        </p:grpSp>
        <p:grpSp>
          <p:nvGrpSpPr>
            <p:cNvPr id="6" name="Google Shape;536;p11"/>
            <p:cNvGrpSpPr>
              <a:grpSpLocks/>
            </p:cNvGrpSpPr>
            <p:nvPr/>
          </p:nvGrpSpPr>
          <p:grpSpPr bwMode="auto">
            <a:xfrm>
              <a:off x="424088" y="-44400"/>
              <a:ext cx="8295875" cy="5276700"/>
              <a:chOff x="424088" y="-44400"/>
              <a:chExt cx="8295875" cy="5276700"/>
            </a:xfrm>
          </p:grpSpPr>
          <p:cxnSp>
            <p:nvCxnSpPr>
              <p:cNvPr id="7" name="Google Shape;537;p11"/>
              <p:cNvCxnSpPr>
                <a:cxnSpLocks noChangeShapeType="1"/>
              </p:cNvCxnSpPr>
              <p:nvPr/>
            </p:nvCxnSpPr>
            <p:spPr bwMode="auto">
              <a:xfrm>
                <a:off x="424088" y="-44400"/>
                <a:ext cx="0" cy="5276700"/>
              </a:xfrm>
              <a:prstGeom prst="straightConnector1">
                <a:avLst/>
              </a:prstGeom>
              <a:noFill/>
              <a:ln w="9525">
                <a:solidFill>
                  <a:srgbClr val="F7B749"/>
                </a:solidFill>
                <a:round/>
                <a:headEnd/>
                <a:tailEnd/>
              </a:ln>
            </p:spPr>
          </p:cxnSp>
          <p:cxnSp>
            <p:nvCxnSpPr>
              <p:cNvPr id="8" name="Google Shape;538;p11"/>
              <p:cNvCxnSpPr>
                <a:cxnSpLocks noChangeShapeType="1"/>
              </p:cNvCxnSpPr>
              <p:nvPr/>
            </p:nvCxnSpPr>
            <p:spPr bwMode="auto">
              <a:xfrm>
                <a:off x="860713" y="-44400"/>
                <a:ext cx="0" cy="5276700"/>
              </a:xfrm>
              <a:prstGeom prst="straightConnector1">
                <a:avLst/>
              </a:prstGeom>
              <a:noFill/>
              <a:ln w="9525">
                <a:solidFill>
                  <a:srgbClr val="F7B749"/>
                </a:solidFill>
                <a:round/>
                <a:headEnd/>
                <a:tailEnd/>
              </a:ln>
            </p:spPr>
          </p:cxnSp>
          <p:cxnSp>
            <p:nvCxnSpPr>
              <p:cNvPr id="9" name="Google Shape;539;p11"/>
              <p:cNvCxnSpPr>
                <a:cxnSpLocks noChangeShapeType="1"/>
              </p:cNvCxnSpPr>
              <p:nvPr/>
            </p:nvCxnSpPr>
            <p:spPr bwMode="auto">
              <a:xfrm>
                <a:off x="1297338" y="-44400"/>
                <a:ext cx="0" cy="5276700"/>
              </a:xfrm>
              <a:prstGeom prst="straightConnector1">
                <a:avLst/>
              </a:prstGeom>
              <a:noFill/>
              <a:ln w="9525">
                <a:solidFill>
                  <a:srgbClr val="F7B749"/>
                </a:solidFill>
                <a:round/>
                <a:headEnd/>
                <a:tailEnd/>
              </a:ln>
            </p:spPr>
          </p:cxnSp>
          <p:cxnSp>
            <p:nvCxnSpPr>
              <p:cNvPr id="10" name="Google Shape;540;p11"/>
              <p:cNvCxnSpPr>
                <a:cxnSpLocks noChangeShapeType="1"/>
              </p:cNvCxnSpPr>
              <p:nvPr/>
            </p:nvCxnSpPr>
            <p:spPr bwMode="auto">
              <a:xfrm>
                <a:off x="1733963" y="-44400"/>
                <a:ext cx="0" cy="5276700"/>
              </a:xfrm>
              <a:prstGeom prst="straightConnector1">
                <a:avLst/>
              </a:prstGeom>
              <a:noFill/>
              <a:ln w="9525">
                <a:solidFill>
                  <a:srgbClr val="F7B749"/>
                </a:solidFill>
                <a:round/>
                <a:headEnd/>
                <a:tailEnd/>
              </a:ln>
            </p:spPr>
          </p:cxnSp>
          <p:cxnSp>
            <p:nvCxnSpPr>
              <p:cNvPr id="11" name="Google Shape;541;p11"/>
              <p:cNvCxnSpPr>
                <a:cxnSpLocks noChangeShapeType="1"/>
              </p:cNvCxnSpPr>
              <p:nvPr/>
            </p:nvCxnSpPr>
            <p:spPr bwMode="auto">
              <a:xfrm>
                <a:off x="2170588" y="-44400"/>
                <a:ext cx="0" cy="5276700"/>
              </a:xfrm>
              <a:prstGeom prst="straightConnector1">
                <a:avLst/>
              </a:prstGeom>
              <a:noFill/>
              <a:ln w="9525">
                <a:solidFill>
                  <a:srgbClr val="F7B749"/>
                </a:solidFill>
                <a:round/>
                <a:headEnd/>
                <a:tailEnd/>
              </a:ln>
            </p:spPr>
          </p:cxnSp>
          <p:cxnSp>
            <p:nvCxnSpPr>
              <p:cNvPr id="12" name="Google Shape;542;p11"/>
              <p:cNvCxnSpPr>
                <a:cxnSpLocks noChangeShapeType="1"/>
              </p:cNvCxnSpPr>
              <p:nvPr/>
            </p:nvCxnSpPr>
            <p:spPr bwMode="auto">
              <a:xfrm>
                <a:off x="2607213" y="-44400"/>
                <a:ext cx="0" cy="5276700"/>
              </a:xfrm>
              <a:prstGeom prst="straightConnector1">
                <a:avLst/>
              </a:prstGeom>
              <a:noFill/>
              <a:ln w="9525">
                <a:solidFill>
                  <a:srgbClr val="F7B749"/>
                </a:solidFill>
                <a:round/>
                <a:headEnd/>
                <a:tailEnd/>
              </a:ln>
            </p:spPr>
          </p:cxnSp>
          <p:cxnSp>
            <p:nvCxnSpPr>
              <p:cNvPr id="13" name="Google Shape;543;p11"/>
              <p:cNvCxnSpPr>
                <a:cxnSpLocks noChangeShapeType="1"/>
              </p:cNvCxnSpPr>
              <p:nvPr/>
            </p:nvCxnSpPr>
            <p:spPr bwMode="auto">
              <a:xfrm>
                <a:off x="3043838" y="-44400"/>
                <a:ext cx="0" cy="5276700"/>
              </a:xfrm>
              <a:prstGeom prst="straightConnector1">
                <a:avLst/>
              </a:prstGeom>
              <a:noFill/>
              <a:ln w="9525">
                <a:solidFill>
                  <a:srgbClr val="F7B749"/>
                </a:solidFill>
                <a:round/>
                <a:headEnd/>
                <a:tailEnd/>
              </a:ln>
            </p:spPr>
          </p:cxnSp>
          <p:cxnSp>
            <p:nvCxnSpPr>
              <p:cNvPr id="14" name="Google Shape;544;p11"/>
              <p:cNvCxnSpPr>
                <a:cxnSpLocks noChangeShapeType="1"/>
              </p:cNvCxnSpPr>
              <p:nvPr/>
            </p:nvCxnSpPr>
            <p:spPr bwMode="auto">
              <a:xfrm>
                <a:off x="3480463" y="-44400"/>
                <a:ext cx="0" cy="5276700"/>
              </a:xfrm>
              <a:prstGeom prst="straightConnector1">
                <a:avLst/>
              </a:prstGeom>
              <a:noFill/>
              <a:ln w="9525">
                <a:solidFill>
                  <a:srgbClr val="F7B749"/>
                </a:solidFill>
                <a:round/>
                <a:headEnd/>
                <a:tailEnd/>
              </a:ln>
            </p:spPr>
          </p:cxnSp>
          <p:cxnSp>
            <p:nvCxnSpPr>
              <p:cNvPr id="15" name="Google Shape;545;p11"/>
              <p:cNvCxnSpPr>
                <a:cxnSpLocks noChangeShapeType="1"/>
              </p:cNvCxnSpPr>
              <p:nvPr/>
            </p:nvCxnSpPr>
            <p:spPr bwMode="auto">
              <a:xfrm>
                <a:off x="3917088" y="-44400"/>
                <a:ext cx="0" cy="5276700"/>
              </a:xfrm>
              <a:prstGeom prst="straightConnector1">
                <a:avLst/>
              </a:prstGeom>
              <a:noFill/>
              <a:ln w="9525">
                <a:solidFill>
                  <a:srgbClr val="F7B749"/>
                </a:solidFill>
                <a:round/>
                <a:headEnd/>
                <a:tailEnd/>
              </a:ln>
            </p:spPr>
          </p:cxnSp>
          <p:cxnSp>
            <p:nvCxnSpPr>
              <p:cNvPr id="16" name="Google Shape;546;p11"/>
              <p:cNvCxnSpPr>
                <a:cxnSpLocks noChangeShapeType="1"/>
              </p:cNvCxnSpPr>
              <p:nvPr/>
            </p:nvCxnSpPr>
            <p:spPr bwMode="auto">
              <a:xfrm>
                <a:off x="4353713" y="-44400"/>
                <a:ext cx="0" cy="5276700"/>
              </a:xfrm>
              <a:prstGeom prst="straightConnector1">
                <a:avLst/>
              </a:prstGeom>
              <a:noFill/>
              <a:ln w="9525">
                <a:solidFill>
                  <a:srgbClr val="F7B749"/>
                </a:solidFill>
                <a:round/>
                <a:headEnd/>
                <a:tailEnd/>
              </a:ln>
            </p:spPr>
          </p:cxnSp>
          <p:cxnSp>
            <p:nvCxnSpPr>
              <p:cNvPr id="17" name="Google Shape;547;p11"/>
              <p:cNvCxnSpPr>
                <a:cxnSpLocks noChangeShapeType="1"/>
              </p:cNvCxnSpPr>
              <p:nvPr/>
            </p:nvCxnSpPr>
            <p:spPr bwMode="auto">
              <a:xfrm>
                <a:off x="4790338" y="-44400"/>
                <a:ext cx="0" cy="5276700"/>
              </a:xfrm>
              <a:prstGeom prst="straightConnector1">
                <a:avLst/>
              </a:prstGeom>
              <a:noFill/>
              <a:ln w="9525">
                <a:solidFill>
                  <a:srgbClr val="F7B749"/>
                </a:solidFill>
                <a:round/>
                <a:headEnd/>
                <a:tailEnd/>
              </a:ln>
            </p:spPr>
          </p:cxnSp>
          <p:cxnSp>
            <p:nvCxnSpPr>
              <p:cNvPr id="18" name="Google Shape;548;p11"/>
              <p:cNvCxnSpPr>
                <a:cxnSpLocks noChangeShapeType="1"/>
              </p:cNvCxnSpPr>
              <p:nvPr/>
            </p:nvCxnSpPr>
            <p:spPr bwMode="auto">
              <a:xfrm>
                <a:off x="5226963" y="-44400"/>
                <a:ext cx="0" cy="5276700"/>
              </a:xfrm>
              <a:prstGeom prst="straightConnector1">
                <a:avLst/>
              </a:prstGeom>
              <a:noFill/>
              <a:ln w="9525">
                <a:solidFill>
                  <a:srgbClr val="F7B749"/>
                </a:solidFill>
                <a:round/>
                <a:headEnd/>
                <a:tailEnd/>
              </a:ln>
            </p:spPr>
          </p:cxnSp>
          <p:cxnSp>
            <p:nvCxnSpPr>
              <p:cNvPr id="19" name="Google Shape;549;p11"/>
              <p:cNvCxnSpPr>
                <a:cxnSpLocks noChangeShapeType="1"/>
              </p:cNvCxnSpPr>
              <p:nvPr/>
            </p:nvCxnSpPr>
            <p:spPr bwMode="auto">
              <a:xfrm>
                <a:off x="5663588" y="-44400"/>
                <a:ext cx="0" cy="5276700"/>
              </a:xfrm>
              <a:prstGeom prst="straightConnector1">
                <a:avLst/>
              </a:prstGeom>
              <a:noFill/>
              <a:ln w="9525">
                <a:solidFill>
                  <a:srgbClr val="F7B749"/>
                </a:solidFill>
                <a:round/>
                <a:headEnd/>
                <a:tailEnd/>
              </a:ln>
            </p:spPr>
          </p:cxnSp>
          <p:cxnSp>
            <p:nvCxnSpPr>
              <p:cNvPr id="20" name="Google Shape;550;p11"/>
              <p:cNvCxnSpPr>
                <a:cxnSpLocks noChangeShapeType="1"/>
              </p:cNvCxnSpPr>
              <p:nvPr/>
            </p:nvCxnSpPr>
            <p:spPr bwMode="auto">
              <a:xfrm>
                <a:off x="6100213" y="-44400"/>
                <a:ext cx="0" cy="5276700"/>
              </a:xfrm>
              <a:prstGeom prst="straightConnector1">
                <a:avLst/>
              </a:prstGeom>
              <a:noFill/>
              <a:ln w="9525">
                <a:solidFill>
                  <a:srgbClr val="F7B749"/>
                </a:solidFill>
                <a:round/>
                <a:headEnd/>
                <a:tailEnd/>
              </a:ln>
            </p:spPr>
          </p:cxnSp>
          <p:cxnSp>
            <p:nvCxnSpPr>
              <p:cNvPr id="21" name="Google Shape;551;p11"/>
              <p:cNvCxnSpPr>
                <a:cxnSpLocks noChangeShapeType="1"/>
              </p:cNvCxnSpPr>
              <p:nvPr/>
            </p:nvCxnSpPr>
            <p:spPr bwMode="auto">
              <a:xfrm>
                <a:off x="6536838" y="-44400"/>
                <a:ext cx="0" cy="5276700"/>
              </a:xfrm>
              <a:prstGeom prst="straightConnector1">
                <a:avLst/>
              </a:prstGeom>
              <a:noFill/>
              <a:ln w="9525">
                <a:solidFill>
                  <a:srgbClr val="F7B749"/>
                </a:solidFill>
                <a:round/>
                <a:headEnd/>
                <a:tailEnd/>
              </a:ln>
            </p:spPr>
          </p:cxnSp>
          <p:cxnSp>
            <p:nvCxnSpPr>
              <p:cNvPr id="22" name="Google Shape;552;p11"/>
              <p:cNvCxnSpPr>
                <a:cxnSpLocks noChangeShapeType="1"/>
              </p:cNvCxnSpPr>
              <p:nvPr/>
            </p:nvCxnSpPr>
            <p:spPr bwMode="auto">
              <a:xfrm>
                <a:off x="6973463" y="-44400"/>
                <a:ext cx="0" cy="5276700"/>
              </a:xfrm>
              <a:prstGeom prst="straightConnector1">
                <a:avLst/>
              </a:prstGeom>
              <a:noFill/>
              <a:ln w="9525">
                <a:solidFill>
                  <a:srgbClr val="F7B749"/>
                </a:solidFill>
                <a:round/>
                <a:headEnd/>
                <a:tailEnd/>
              </a:ln>
            </p:spPr>
          </p:cxnSp>
          <p:cxnSp>
            <p:nvCxnSpPr>
              <p:cNvPr id="23" name="Google Shape;553;p11"/>
              <p:cNvCxnSpPr>
                <a:cxnSpLocks noChangeShapeType="1"/>
              </p:cNvCxnSpPr>
              <p:nvPr/>
            </p:nvCxnSpPr>
            <p:spPr bwMode="auto">
              <a:xfrm>
                <a:off x="7410088" y="-44400"/>
                <a:ext cx="0" cy="5276700"/>
              </a:xfrm>
              <a:prstGeom prst="straightConnector1">
                <a:avLst/>
              </a:prstGeom>
              <a:noFill/>
              <a:ln w="9525">
                <a:solidFill>
                  <a:srgbClr val="F7B749"/>
                </a:solidFill>
                <a:round/>
                <a:headEnd/>
                <a:tailEnd/>
              </a:ln>
            </p:spPr>
          </p:cxnSp>
          <p:cxnSp>
            <p:nvCxnSpPr>
              <p:cNvPr id="24" name="Google Shape;554;p11"/>
              <p:cNvCxnSpPr>
                <a:cxnSpLocks noChangeShapeType="1"/>
              </p:cNvCxnSpPr>
              <p:nvPr/>
            </p:nvCxnSpPr>
            <p:spPr bwMode="auto">
              <a:xfrm>
                <a:off x="7846713" y="-44400"/>
                <a:ext cx="0" cy="5276700"/>
              </a:xfrm>
              <a:prstGeom prst="straightConnector1">
                <a:avLst/>
              </a:prstGeom>
              <a:noFill/>
              <a:ln w="9525">
                <a:solidFill>
                  <a:srgbClr val="F7B749"/>
                </a:solidFill>
                <a:round/>
                <a:headEnd/>
                <a:tailEnd/>
              </a:ln>
            </p:spPr>
          </p:cxnSp>
          <p:cxnSp>
            <p:nvCxnSpPr>
              <p:cNvPr id="25" name="Google Shape;555;p11"/>
              <p:cNvCxnSpPr>
                <a:cxnSpLocks noChangeShapeType="1"/>
              </p:cNvCxnSpPr>
              <p:nvPr/>
            </p:nvCxnSpPr>
            <p:spPr bwMode="auto">
              <a:xfrm>
                <a:off x="8283338" y="-44400"/>
                <a:ext cx="0" cy="5276700"/>
              </a:xfrm>
              <a:prstGeom prst="straightConnector1">
                <a:avLst/>
              </a:prstGeom>
              <a:noFill/>
              <a:ln w="9525">
                <a:solidFill>
                  <a:srgbClr val="F7B749"/>
                </a:solidFill>
                <a:round/>
                <a:headEnd/>
                <a:tailEnd/>
              </a:ln>
            </p:spPr>
          </p:cxnSp>
          <p:cxnSp>
            <p:nvCxnSpPr>
              <p:cNvPr id="26" name="Google Shape;556;p11"/>
              <p:cNvCxnSpPr>
                <a:cxnSpLocks noChangeShapeType="1"/>
              </p:cNvCxnSpPr>
              <p:nvPr/>
            </p:nvCxnSpPr>
            <p:spPr bwMode="auto">
              <a:xfrm>
                <a:off x="8719963" y="-44400"/>
                <a:ext cx="0" cy="5276700"/>
              </a:xfrm>
              <a:prstGeom prst="straightConnector1">
                <a:avLst/>
              </a:prstGeom>
              <a:noFill/>
              <a:ln w="9525">
                <a:solidFill>
                  <a:srgbClr val="F7B749"/>
                </a:solidFill>
                <a:round/>
                <a:headEnd/>
                <a:tailEnd/>
              </a:ln>
            </p:spPr>
          </p:cxnSp>
        </p:grpSp>
      </p:grpSp>
      <p:grpSp>
        <p:nvGrpSpPr>
          <p:cNvPr id="39" name="Google Shape;557;p11"/>
          <p:cNvGrpSpPr>
            <a:grpSpLocks/>
          </p:cNvGrpSpPr>
          <p:nvPr/>
        </p:nvGrpSpPr>
        <p:grpSpPr bwMode="auto">
          <a:xfrm>
            <a:off x="960438" y="-461963"/>
            <a:ext cx="10329862" cy="6799263"/>
            <a:chOff x="720000" y="-346202"/>
            <a:chExt cx="7747975" cy="5098877"/>
          </a:xfrm>
        </p:grpSpPr>
        <p:grpSp>
          <p:nvGrpSpPr>
            <p:cNvPr id="40" name="Google Shape;558;p11"/>
            <p:cNvGrpSpPr>
              <a:grpSpLocks/>
            </p:cNvGrpSpPr>
            <p:nvPr/>
          </p:nvGrpSpPr>
          <p:grpSpPr bwMode="auto">
            <a:xfrm rot="-7484623">
              <a:off x="3773481" y="492228"/>
              <a:ext cx="2713145" cy="1835182"/>
              <a:chOff x="4227706" y="-1128883"/>
              <a:chExt cx="2713177" cy="1835203"/>
            </a:xfrm>
          </p:grpSpPr>
          <p:grpSp>
            <p:nvGrpSpPr>
              <p:cNvPr id="55" name="Google Shape;559;p11"/>
              <p:cNvGrpSpPr>
                <a:grpSpLocks/>
              </p:cNvGrpSpPr>
              <p:nvPr/>
            </p:nvGrpSpPr>
            <p:grpSpPr bwMode="auto">
              <a:xfrm rot="10184354">
                <a:off x="4227706" y="-1128883"/>
                <a:ext cx="2713177" cy="1582483"/>
                <a:chOff x="1670475" y="1333417"/>
                <a:chExt cx="2265792" cy="1321564"/>
              </a:xfrm>
            </p:grpSpPr>
            <p:sp>
              <p:nvSpPr>
                <p:cNvPr id="62" name="Google Shape;560;p11"/>
                <p:cNvSpPr/>
                <p:nvPr/>
              </p:nvSpPr>
              <p:spPr>
                <a:xfrm>
                  <a:off x="3505398" y="2525551"/>
                  <a:ext cx="32808" cy="42759"/>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3" name="Google Shape;561;p11"/>
                <p:cNvSpPr/>
                <p:nvPr/>
              </p:nvSpPr>
              <p:spPr>
                <a:xfrm>
                  <a:off x="1670475" y="1333417"/>
                  <a:ext cx="2265792" cy="1321564"/>
                </a:xfrm>
                <a:custGeom>
                  <a:avLst/>
                  <a:gdLst/>
                  <a:ahLst/>
                  <a:cxnLst/>
                  <a:rect l="l" t="t" r="r" b="b"/>
                  <a:pathLst>
                    <a:path w="90636" h="52923" extrusionOk="0">
                      <a:moveTo>
                        <a:pt x="41008" y="0"/>
                      </a:moveTo>
                      <a:cubicBezTo>
                        <a:pt x="40985" y="0"/>
                        <a:pt x="40962" y="4"/>
                        <a:pt x="40939" y="11"/>
                      </a:cubicBezTo>
                      <a:cubicBezTo>
                        <a:pt x="40013" y="291"/>
                        <a:pt x="39082" y="592"/>
                        <a:pt x="38168" y="905"/>
                      </a:cubicBezTo>
                      <a:cubicBezTo>
                        <a:pt x="38043" y="949"/>
                        <a:pt x="37976" y="1085"/>
                        <a:pt x="38019" y="1210"/>
                      </a:cubicBezTo>
                      <a:cubicBezTo>
                        <a:pt x="38054" y="1310"/>
                        <a:pt x="38145" y="1373"/>
                        <a:pt x="38246" y="1373"/>
                      </a:cubicBezTo>
                      <a:cubicBezTo>
                        <a:pt x="38271" y="1373"/>
                        <a:pt x="38298" y="1368"/>
                        <a:pt x="38325" y="1358"/>
                      </a:cubicBezTo>
                      <a:cubicBezTo>
                        <a:pt x="39233" y="1047"/>
                        <a:pt x="40159" y="748"/>
                        <a:pt x="41079" y="469"/>
                      </a:cubicBezTo>
                      <a:cubicBezTo>
                        <a:pt x="41204" y="431"/>
                        <a:pt x="41277" y="296"/>
                        <a:pt x="41238" y="170"/>
                      </a:cubicBezTo>
                      <a:cubicBezTo>
                        <a:pt x="41207" y="67"/>
                        <a:pt x="41111" y="0"/>
                        <a:pt x="41008" y="0"/>
                      </a:cubicBezTo>
                      <a:close/>
                      <a:moveTo>
                        <a:pt x="35515" y="1880"/>
                      </a:moveTo>
                      <a:cubicBezTo>
                        <a:pt x="35487" y="1880"/>
                        <a:pt x="35458" y="1885"/>
                        <a:pt x="35430" y="1895"/>
                      </a:cubicBezTo>
                      <a:cubicBezTo>
                        <a:pt x="34525" y="2242"/>
                        <a:pt x="33617" y="2607"/>
                        <a:pt x="32730" y="2982"/>
                      </a:cubicBezTo>
                      <a:cubicBezTo>
                        <a:pt x="32608" y="3034"/>
                        <a:pt x="32551" y="3175"/>
                        <a:pt x="32602" y="3297"/>
                      </a:cubicBezTo>
                      <a:cubicBezTo>
                        <a:pt x="32641" y="3388"/>
                        <a:pt x="32730" y="3444"/>
                        <a:pt x="32822" y="3444"/>
                      </a:cubicBezTo>
                      <a:cubicBezTo>
                        <a:pt x="32854" y="3444"/>
                        <a:pt x="32887" y="3438"/>
                        <a:pt x="32915" y="3423"/>
                      </a:cubicBezTo>
                      <a:cubicBezTo>
                        <a:pt x="33798" y="3051"/>
                        <a:pt x="34701" y="2688"/>
                        <a:pt x="35600" y="2344"/>
                      </a:cubicBezTo>
                      <a:cubicBezTo>
                        <a:pt x="35724" y="2296"/>
                        <a:pt x="35785" y="2159"/>
                        <a:pt x="35739" y="2034"/>
                      </a:cubicBezTo>
                      <a:cubicBezTo>
                        <a:pt x="35703" y="1938"/>
                        <a:pt x="35612" y="1880"/>
                        <a:pt x="35515" y="1880"/>
                      </a:cubicBezTo>
                      <a:close/>
                      <a:moveTo>
                        <a:pt x="30170" y="4140"/>
                      </a:moveTo>
                      <a:cubicBezTo>
                        <a:pt x="30136" y="4140"/>
                        <a:pt x="30102" y="4148"/>
                        <a:pt x="30069" y="4163"/>
                      </a:cubicBezTo>
                      <a:cubicBezTo>
                        <a:pt x="29195" y="4568"/>
                        <a:pt x="28315" y="4996"/>
                        <a:pt x="27451" y="5433"/>
                      </a:cubicBezTo>
                      <a:cubicBezTo>
                        <a:pt x="27332" y="5494"/>
                        <a:pt x="27286" y="5638"/>
                        <a:pt x="27345" y="5756"/>
                      </a:cubicBezTo>
                      <a:cubicBezTo>
                        <a:pt x="27388" y="5840"/>
                        <a:pt x="27472" y="5888"/>
                        <a:pt x="27559" y="5888"/>
                      </a:cubicBezTo>
                      <a:cubicBezTo>
                        <a:pt x="27596" y="5888"/>
                        <a:pt x="27633" y="5879"/>
                        <a:pt x="27666" y="5862"/>
                      </a:cubicBezTo>
                      <a:cubicBezTo>
                        <a:pt x="28526" y="5426"/>
                        <a:pt x="29401" y="5001"/>
                        <a:pt x="30270" y="4598"/>
                      </a:cubicBezTo>
                      <a:cubicBezTo>
                        <a:pt x="30391" y="4541"/>
                        <a:pt x="30443" y="4399"/>
                        <a:pt x="30388" y="4278"/>
                      </a:cubicBezTo>
                      <a:cubicBezTo>
                        <a:pt x="30347" y="4192"/>
                        <a:pt x="30260" y="4140"/>
                        <a:pt x="30170" y="4140"/>
                      </a:cubicBezTo>
                      <a:close/>
                      <a:moveTo>
                        <a:pt x="82832" y="7504"/>
                      </a:moveTo>
                      <a:cubicBezTo>
                        <a:pt x="82704" y="7505"/>
                        <a:pt x="82587" y="7605"/>
                        <a:pt x="82583" y="7736"/>
                      </a:cubicBezTo>
                      <a:cubicBezTo>
                        <a:pt x="82579" y="7868"/>
                        <a:pt x="82681" y="7980"/>
                        <a:pt x="82815" y="7984"/>
                      </a:cubicBezTo>
                      <a:cubicBezTo>
                        <a:pt x="83120" y="7994"/>
                        <a:pt x="83427" y="8018"/>
                        <a:pt x="83732" y="8056"/>
                      </a:cubicBezTo>
                      <a:cubicBezTo>
                        <a:pt x="84396" y="8138"/>
                        <a:pt x="85022" y="8280"/>
                        <a:pt x="85590" y="8478"/>
                      </a:cubicBezTo>
                      <a:cubicBezTo>
                        <a:pt x="85617" y="8487"/>
                        <a:pt x="85643" y="8491"/>
                        <a:pt x="85669" y="8491"/>
                      </a:cubicBezTo>
                      <a:cubicBezTo>
                        <a:pt x="85770" y="8491"/>
                        <a:pt x="85861" y="8427"/>
                        <a:pt x="85897" y="8330"/>
                      </a:cubicBezTo>
                      <a:cubicBezTo>
                        <a:pt x="85939" y="8205"/>
                        <a:pt x="85875" y="8069"/>
                        <a:pt x="85748" y="8025"/>
                      </a:cubicBezTo>
                      <a:cubicBezTo>
                        <a:pt x="85148" y="7816"/>
                        <a:pt x="84489" y="7667"/>
                        <a:pt x="83791" y="7580"/>
                      </a:cubicBezTo>
                      <a:cubicBezTo>
                        <a:pt x="83472" y="7540"/>
                        <a:pt x="83150" y="7516"/>
                        <a:pt x="82832" y="7504"/>
                      </a:cubicBezTo>
                      <a:close/>
                      <a:moveTo>
                        <a:pt x="24992" y="6765"/>
                      </a:moveTo>
                      <a:cubicBezTo>
                        <a:pt x="24953" y="6765"/>
                        <a:pt x="24914" y="6775"/>
                        <a:pt x="24877" y="6795"/>
                      </a:cubicBezTo>
                      <a:cubicBezTo>
                        <a:pt x="24041" y="7258"/>
                        <a:pt x="23190" y="7745"/>
                        <a:pt x="22354" y="8245"/>
                      </a:cubicBezTo>
                      <a:cubicBezTo>
                        <a:pt x="22239" y="8313"/>
                        <a:pt x="22202" y="8461"/>
                        <a:pt x="22270" y="8574"/>
                      </a:cubicBezTo>
                      <a:cubicBezTo>
                        <a:pt x="22315" y="8649"/>
                        <a:pt x="22394" y="8691"/>
                        <a:pt x="22477" y="8691"/>
                      </a:cubicBezTo>
                      <a:cubicBezTo>
                        <a:pt x="22518" y="8691"/>
                        <a:pt x="22560" y="8680"/>
                        <a:pt x="22600" y="8657"/>
                      </a:cubicBezTo>
                      <a:cubicBezTo>
                        <a:pt x="23432" y="8160"/>
                        <a:pt x="24277" y="7675"/>
                        <a:pt x="25109" y="7216"/>
                      </a:cubicBezTo>
                      <a:cubicBezTo>
                        <a:pt x="25225" y="7151"/>
                        <a:pt x="25267" y="7005"/>
                        <a:pt x="25204" y="6890"/>
                      </a:cubicBezTo>
                      <a:cubicBezTo>
                        <a:pt x="25159" y="6811"/>
                        <a:pt x="25077" y="6765"/>
                        <a:pt x="24992" y="6765"/>
                      </a:cubicBezTo>
                      <a:close/>
                      <a:moveTo>
                        <a:pt x="79941" y="7774"/>
                      </a:moveTo>
                      <a:cubicBezTo>
                        <a:pt x="79924" y="7774"/>
                        <a:pt x="79907" y="7776"/>
                        <a:pt x="79890" y="7780"/>
                      </a:cubicBezTo>
                      <a:cubicBezTo>
                        <a:pt x="78950" y="7989"/>
                        <a:pt x="78013" y="8314"/>
                        <a:pt x="77103" y="8746"/>
                      </a:cubicBezTo>
                      <a:cubicBezTo>
                        <a:pt x="76983" y="8803"/>
                        <a:pt x="76933" y="8945"/>
                        <a:pt x="76989" y="9065"/>
                      </a:cubicBezTo>
                      <a:cubicBezTo>
                        <a:pt x="77030" y="9152"/>
                        <a:pt x="77116" y="9203"/>
                        <a:pt x="77206" y="9203"/>
                      </a:cubicBezTo>
                      <a:cubicBezTo>
                        <a:pt x="77240" y="9203"/>
                        <a:pt x="77276" y="9195"/>
                        <a:pt x="77310" y="9180"/>
                      </a:cubicBezTo>
                      <a:cubicBezTo>
                        <a:pt x="78187" y="8763"/>
                        <a:pt x="79090" y="8449"/>
                        <a:pt x="79994" y="8248"/>
                      </a:cubicBezTo>
                      <a:cubicBezTo>
                        <a:pt x="80124" y="8218"/>
                        <a:pt x="80204" y="8091"/>
                        <a:pt x="80176" y="7962"/>
                      </a:cubicBezTo>
                      <a:cubicBezTo>
                        <a:pt x="80150" y="7849"/>
                        <a:pt x="80052" y="7774"/>
                        <a:pt x="79941" y="7774"/>
                      </a:cubicBezTo>
                      <a:close/>
                      <a:moveTo>
                        <a:pt x="20011" y="9744"/>
                      </a:moveTo>
                      <a:cubicBezTo>
                        <a:pt x="19967" y="9744"/>
                        <a:pt x="19922" y="9756"/>
                        <a:pt x="19882" y="9782"/>
                      </a:cubicBezTo>
                      <a:cubicBezTo>
                        <a:pt x="19075" y="10304"/>
                        <a:pt x="18261" y="10848"/>
                        <a:pt x="17464" y="11405"/>
                      </a:cubicBezTo>
                      <a:cubicBezTo>
                        <a:pt x="17356" y="11479"/>
                        <a:pt x="17329" y="11628"/>
                        <a:pt x="17404" y="11738"/>
                      </a:cubicBezTo>
                      <a:cubicBezTo>
                        <a:pt x="17452" y="11803"/>
                        <a:pt x="17525" y="11840"/>
                        <a:pt x="17601" y="11840"/>
                      </a:cubicBezTo>
                      <a:cubicBezTo>
                        <a:pt x="17648" y="11840"/>
                        <a:pt x="17696" y="11826"/>
                        <a:pt x="17737" y="11796"/>
                      </a:cubicBezTo>
                      <a:cubicBezTo>
                        <a:pt x="18531" y="11244"/>
                        <a:pt x="19340" y="10702"/>
                        <a:pt x="20141" y="10185"/>
                      </a:cubicBezTo>
                      <a:cubicBezTo>
                        <a:pt x="20253" y="10113"/>
                        <a:pt x="20286" y="9965"/>
                        <a:pt x="20214" y="9853"/>
                      </a:cubicBezTo>
                      <a:cubicBezTo>
                        <a:pt x="20168" y="9782"/>
                        <a:pt x="20090" y="9744"/>
                        <a:pt x="20011" y="9744"/>
                      </a:cubicBezTo>
                      <a:close/>
                      <a:moveTo>
                        <a:pt x="88132" y="9499"/>
                      </a:moveTo>
                      <a:cubicBezTo>
                        <a:pt x="88070" y="9499"/>
                        <a:pt x="88008" y="9523"/>
                        <a:pt x="87962" y="9571"/>
                      </a:cubicBezTo>
                      <a:cubicBezTo>
                        <a:pt x="87869" y="9666"/>
                        <a:pt x="87871" y="9818"/>
                        <a:pt x="87966" y="9909"/>
                      </a:cubicBezTo>
                      <a:cubicBezTo>
                        <a:pt x="88613" y="10537"/>
                        <a:pt x="89123" y="11320"/>
                        <a:pt x="89488" y="12237"/>
                      </a:cubicBezTo>
                      <a:cubicBezTo>
                        <a:pt x="89525" y="12332"/>
                        <a:pt x="89615" y="12388"/>
                        <a:pt x="89711" y="12388"/>
                      </a:cubicBezTo>
                      <a:cubicBezTo>
                        <a:pt x="89740" y="12388"/>
                        <a:pt x="89772" y="12382"/>
                        <a:pt x="89800" y="12372"/>
                      </a:cubicBezTo>
                      <a:cubicBezTo>
                        <a:pt x="89922" y="12323"/>
                        <a:pt x="89982" y="12183"/>
                        <a:pt x="89933" y="12061"/>
                      </a:cubicBezTo>
                      <a:cubicBezTo>
                        <a:pt x="89545" y="11079"/>
                        <a:pt x="88995" y="10241"/>
                        <a:pt x="88300" y="9566"/>
                      </a:cubicBezTo>
                      <a:cubicBezTo>
                        <a:pt x="88254" y="9521"/>
                        <a:pt x="88193" y="9499"/>
                        <a:pt x="88132" y="9499"/>
                      </a:cubicBezTo>
                      <a:close/>
                      <a:moveTo>
                        <a:pt x="74727" y="10225"/>
                      </a:moveTo>
                      <a:cubicBezTo>
                        <a:pt x="74677" y="10225"/>
                        <a:pt x="74627" y="10241"/>
                        <a:pt x="74584" y="10273"/>
                      </a:cubicBezTo>
                      <a:cubicBezTo>
                        <a:pt x="73804" y="10858"/>
                        <a:pt x="73067" y="11521"/>
                        <a:pt x="72400" y="12247"/>
                      </a:cubicBezTo>
                      <a:cubicBezTo>
                        <a:pt x="72311" y="12344"/>
                        <a:pt x="72316" y="12495"/>
                        <a:pt x="72415" y="12586"/>
                      </a:cubicBezTo>
                      <a:cubicBezTo>
                        <a:pt x="72461" y="12627"/>
                        <a:pt x="72519" y="12649"/>
                        <a:pt x="72576" y="12649"/>
                      </a:cubicBezTo>
                      <a:cubicBezTo>
                        <a:pt x="72642" y="12649"/>
                        <a:pt x="72706" y="12624"/>
                        <a:pt x="72755" y="12573"/>
                      </a:cubicBezTo>
                      <a:cubicBezTo>
                        <a:pt x="73403" y="11869"/>
                        <a:pt x="74115" y="11224"/>
                        <a:pt x="74872" y="10657"/>
                      </a:cubicBezTo>
                      <a:cubicBezTo>
                        <a:pt x="74978" y="10578"/>
                        <a:pt x="74998" y="10428"/>
                        <a:pt x="74919" y="10322"/>
                      </a:cubicBezTo>
                      <a:cubicBezTo>
                        <a:pt x="74872" y="10259"/>
                        <a:pt x="74800" y="10225"/>
                        <a:pt x="74727" y="10225"/>
                      </a:cubicBezTo>
                      <a:close/>
                      <a:moveTo>
                        <a:pt x="15249" y="13063"/>
                      </a:moveTo>
                      <a:cubicBezTo>
                        <a:pt x="15199" y="13063"/>
                        <a:pt x="15148" y="13079"/>
                        <a:pt x="15105" y="13111"/>
                      </a:cubicBezTo>
                      <a:cubicBezTo>
                        <a:pt x="14335" y="13689"/>
                        <a:pt x="13562" y="14291"/>
                        <a:pt x="12807" y="14897"/>
                      </a:cubicBezTo>
                      <a:cubicBezTo>
                        <a:pt x="12704" y="14981"/>
                        <a:pt x="12688" y="15132"/>
                        <a:pt x="12771" y="15235"/>
                      </a:cubicBezTo>
                      <a:cubicBezTo>
                        <a:pt x="12817" y="15292"/>
                        <a:pt x="12886" y="15324"/>
                        <a:pt x="12957" y="15324"/>
                      </a:cubicBezTo>
                      <a:cubicBezTo>
                        <a:pt x="13009" y="15324"/>
                        <a:pt x="13062" y="15306"/>
                        <a:pt x="13110" y="15272"/>
                      </a:cubicBezTo>
                      <a:cubicBezTo>
                        <a:pt x="13857" y="14666"/>
                        <a:pt x="14627" y="14069"/>
                        <a:pt x="15393" y="13495"/>
                      </a:cubicBezTo>
                      <a:cubicBezTo>
                        <a:pt x="15499" y="13415"/>
                        <a:pt x="15521" y="13264"/>
                        <a:pt x="15442" y="13158"/>
                      </a:cubicBezTo>
                      <a:cubicBezTo>
                        <a:pt x="15394" y="13096"/>
                        <a:pt x="15322" y="13063"/>
                        <a:pt x="15249" y="13063"/>
                      </a:cubicBezTo>
                      <a:close/>
                      <a:moveTo>
                        <a:pt x="70814" y="14473"/>
                      </a:moveTo>
                      <a:cubicBezTo>
                        <a:pt x="70735" y="14473"/>
                        <a:pt x="70657" y="14512"/>
                        <a:pt x="70611" y="14584"/>
                      </a:cubicBezTo>
                      <a:cubicBezTo>
                        <a:pt x="70445" y="14849"/>
                        <a:pt x="70287" y="15117"/>
                        <a:pt x="70137" y="15391"/>
                      </a:cubicBezTo>
                      <a:cubicBezTo>
                        <a:pt x="69821" y="15968"/>
                        <a:pt x="69530" y="16576"/>
                        <a:pt x="69271" y="17200"/>
                      </a:cubicBezTo>
                      <a:cubicBezTo>
                        <a:pt x="69220" y="17323"/>
                        <a:pt x="69278" y="17462"/>
                        <a:pt x="69401" y="17514"/>
                      </a:cubicBezTo>
                      <a:cubicBezTo>
                        <a:pt x="69430" y="17526"/>
                        <a:pt x="69462" y="17532"/>
                        <a:pt x="69492" y="17532"/>
                      </a:cubicBezTo>
                      <a:cubicBezTo>
                        <a:pt x="69586" y="17532"/>
                        <a:pt x="69674" y="17476"/>
                        <a:pt x="69712" y="17385"/>
                      </a:cubicBezTo>
                      <a:cubicBezTo>
                        <a:pt x="69965" y="16777"/>
                        <a:pt x="70249" y="16183"/>
                        <a:pt x="70557" y="15621"/>
                      </a:cubicBezTo>
                      <a:cubicBezTo>
                        <a:pt x="70702" y="15357"/>
                        <a:pt x="70856" y="15095"/>
                        <a:pt x="71017" y="14840"/>
                      </a:cubicBezTo>
                      <a:cubicBezTo>
                        <a:pt x="71088" y="14728"/>
                        <a:pt x="71054" y="14580"/>
                        <a:pt x="70942" y="14510"/>
                      </a:cubicBezTo>
                      <a:cubicBezTo>
                        <a:pt x="70902" y="14485"/>
                        <a:pt x="70858" y="14473"/>
                        <a:pt x="70814" y="14473"/>
                      </a:cubicBezTo>
                      <a:close/>
                      <a:moveTo>
                        <a:pt x="90341" y="14730"/>
                      </a:moveTo>
                      <a:cubicBezTo>
                        <a:pt x="90336" y="14730"/>
                        <a:pt x="90331" y="14730"/>
                        <a:pt x="90326" y="14730"/>
                      </a:cubicBezTo>
                      <a:cubicBezTo>
                        <a:pt x="90194" y="14740"/>
                        <a:pt x="90096" y="14858"/>
                        <a:pt x="90107" y="14990"/>
                      </a:cubicBezTo>
                      <a:cubicBezTo>
                        <a:pt x="90140" y="15351"/>
                        <a:pt x="90156" y="15728"/>
                        <a:pt x="90156" y="16111"/>
                      </a:cubicBezTo>
                      <a:cubicBezTo>
                        <a:pt x="90156" y="16675"/>
                        <a:pt x="90122" y="17256"/>
                        <a:pt x="90054" y="17841"/>
                      </a:cubicBezTo>
                      <a:cubicBezTo>
                        <a:pt x="90039" y="17972"/>
                        <a:pt x="90134" y="18091"/>
                        <a:pt x="90265" y="18106"/>
                      </a:cubicBezTo>
                      <a:cubicBezTo>
                        <a:pt x="90275" y="18108"/>
                        <a:pt x="90284" y="18108"/>
                        <a:pt x="90293" y="18108"/>
                      </a:cubicBezTo>
                      <a:cubicBezTo>
                        <a:pt x="90414" y="18108"/>
                        <a:pt x="90518" y="18018"/>
                        <a:pt x="90530" y="17894"/>
                      </a:cubicBezTo>
                      <a:cubicBezTo>
                        <a:pt x="90601" y="17291"/>
                        <a:pt x="90636" y="16693"/>
                        <a:pt x="90636" y="16111"/>
                      </a:cubicBezTo>
                      <a:cubicBezTo>
                        <a:pt x="90636" y="15715"/>
                        <a:pt x="90619" y="15324"/>
                        <a:pt x="90586" y="14948"/>
                      </a:cubicBezTo>
                      <a:cubicBezTo>
                        <a:pt x="90574" y="14821"/>
                        <a:pt x="90465" y="14730"/>
                        <a:pt x="90341" y="14730"/>
                      </a:cubicBezTo>
                      <a:close/>
                      <a:moveTo>
                        <a:pt x="10730" y="16706"/>
                      </a:moveTo>
                      <a:cubicBezTo>
                        <a:pt x="10674" y="16706"/>
                        <a:pt x="10617" y="16726"/>
                        <a:pt x="10571" y="16765"/>
                      </a:cubicBezTo>
                      <a:cubicBezTo>
                        <a:pt x="10226" y="17066"/>
                        <a:pt x="9880" y="17370"/>
                        <a:pt x="9538" y="17676"/>
                      </a:cubicBezTo>
                      <a:cubicBezTo>
                        <a:pt x="9159" y="18017"/>
                        <a:pt x="8782" y="18363"/>
                        <a:pt x="8408" y="18714"/>
                      </a:cubicBezTo>
                      <a:cubicBezTo>
                        <a:pt x="8312" y="18804"/>
                        <a:pt x="8307" y="18957"/>
                        <a:pt x="8398" y="19053"/>
                      </a:cubicBezTo>
                      <a:cubicBezTo>
                        <a:pt x="8446" y="19102"/>
                        <a:pt x="8509" y="19127"/>
                        <a:pt x="8573" y="19127"/>
                      </a:cubicBezTo>
                      <a:cubicBezTo>
                        <a:pt x="8633" y="19127"/>
                        <a:pt x="8691" y="19107"/>
                        <a:pt x="8736" y="19063"/>
                      </a:cubicBezTo>
                      <a:cubicBezTo>
                        <a:pt x="9108" y="18714"/>
                        <a:pt x="9484" y="18369"/>
                        <a:pt x="9859" y="18032"/>
                      </a:cubicBezTo>
                      <a:cubicBezTo>
                        <a:pt x="10199" y="17727"/>
                        <a:pt x="10541" y="17425"/>
                        <a:pt x="10886" y="17126"/>
                      </a:cubicBezTo>
                      <a:cubicBezTo>
                        <a:pt x="10987" y="17040"/>
                        <a:pt x="10996" y="16889"/>
                        <a:pt x="10910" y="16789"/>
                      </a:cubicBezTo>
                      <a:cubicBezTo>
                        <a:pt x="10863" y="16734"/>
                        <a:pt x="10797" y="16706"/>
                        <a:pt x="10730" y="16706"/>
                      </a:cubicBezTo>
                      <a:close/>
                      <a:moveTo>
                        <a:pt x="68578" y="19806"/>
                      </a:moveTo>
                      <a:cubicBezTo>
                        <a:pt x="68471" y="19806"/>
                        <a:pt x="68375" y="19878"/>
                        <a:pt x="68347" y="19987"/>
                      </a:cubicBezTo>
                      <a:cubicBezTo>
                        <a:pt x="68113" y="20905"/>
                        <a:pt x="67932" y="21873"/>
                        <a:pt x="67804" y="22866"/>
                      </a:cubicBezTo>
                      <a:cubicBezTo>
                        <a:pt x="67787" y="22997"/>
                        <a:pt x="67881" y="23117"/>
                        <a:pt x="68012" y="23134"/>
                      </a:cubicBezTo>
                      <a:cubicBezTo>
                        <a:pt x="68023" y="23135"/>
                        <a:pt x="68033" y="23135"/>
                        <a:pt x="68042" y="23135"/>
                      </a:cubicBezTo>
                      <a:cubicBezTo>
                        <a:pt x="68161" y="23135"/>
                        <a:pt x="68265" y="23048"/>
                        <a:pt x="68279" y="22927"/>
                      </a:cubicBezTo>
                      <a:cubicBezTo>
                        <a:pt x="68403" y="21954"/>
                        <a:pt x="68582" y="21005"/>
                        <a:pt x="68812" y="20106"/>
                      </a:cubicBezTo>
                      <a:cubicBezTo>
                        <a:pt x="68844" y="19977"/>
                        <a:pt x="68767" y="19847"/>
                        <a:pt x="68639" y="19814"/>
                      </a:cubicBezTo>
                      <a:cubicBezTo>
                        <a:pt x="68618" y="19808"/>
                        <a:pt x="68598" y="19806"/>
                        <a:pt x="68578" y="19806"/>
                      </a:cubicBezTo>
                      <a:close/>
                      <a:moveTo>
                        <a:pt x="6519" y="20700"/>
                      </a:moveTo>
                      <a:cubicBezTo>
                        <a:pt x="6455" y="20700"/>
                        <a:pt x="6392" y="20725"/>
                        <a:pt x="6345" y="20776"/>
                      </a:cubicBezTo>
                      <a:cubicBezTo>
                        <a:pt x="5647" y="21519"/>
                        <a:pt x="5003" y="22261"/>
                        <a:pt x="4432" y="22987"/>
                      </a:cubicBezTo>
                      <a:cubicBezTo>
                        <a:pt x="4349" y="23090"/>
                        <a:pt x="4366" y="23241"/>
                        <a:pt x="4471" y="23322"/>
                      </a:cubicBezTo>
                      <a:cubicBezTo>
                        <a:pt x="4515" y="23357"/>
                        <a:pt x="4567" y="23374"/>
                        <a:pt x="4619" y="23374"/>
                      </a:cubicBezTo>
                      <a:cubicBezTo>
                        <a:pt x="4690" y="23374"/>
                        <a:pt x="4760" y="23341"/>
                        <a:pt x="4809" y="23283"/>
                      </a:cubicBezTo>
                      <a:cubicBezTo>
                        <a:pt x="5374" y="22569"/>
                        <a:pt x="6007" y="21836"/>
                        <a:pt x="6695" y="21103"/>
                      </a:cubicBezTo>
                      <a:cubicBezTo>
                        <a:pt x="6785" y="21006"/>
                        <a:pt x="6780" y="20855"/>
                        <a:pt x="6684" y="20765"/>
                      </a:cubicBezTo>
                      <a:cubicBezTo>
                        <a:pt x="6636" y="20721"/>
                        <a:pt x="6578" y="20700"/>
                        <a:pt x="6519" y="20700"/>
                      </a:cubicBezTo>
                      <a:close/>
                      <a:moveTo>
                        <a:pt x="89726" y="20472"/>
                      </a:moveTo>
                      <a:cubicBezTo>
                        <a:pt x="89620" y="20472"/>
                        <a:pt x="89523" y="20541"/>
                        <a:pt x="89493" y="20648"/>
                      </a:cubicBezTo>
                      <a:cubicBezTo>
                        <a:pt x="89245" y="21556"/>
                        <a:pt x="88942" y="22476"/>
                        <a:pt x="88594" y="23382"/>
                      </a:cubicBezTo>
                      <a:cubicBezTo>
                        <a:pt x="88548" y="23505"/>
                        <a:pt x="88609" y="23643"/>
                        <a:pt x="88733" y="23691"/>
                      </a:cubicBezTo>
                      <a:cubicBezTo>
                        <a:pt x="88761" y="23702"/>
                        <a:pt x="88790" y="23707"/>
                        <a:pt x="88819" y="23707"/>
                      </a:cubicBezTo>
                      <a:cubicBezTo>
                        <a:pt x="88915" y="23707"/>
                        <a:pt x="89006" y="23649"/>
                        <a:pt x="89043" y="23553"/>
                      </a:cubicBezTo>
                      <a:cubicBezTo>
                        <a:pt x="89396" y="22632"/>
                        <a:pt x="89704" y="21698"/>
                        <a:pt x="89956" y="20775"/>
                      </a:cubicBezTo>
                      <a:cubicBezTo>
                        <a:pt x="89992" y="20647"/>
                        <a:pt x="89916" y="20515"/>
                        <a:pt x="89789" y="20480"/>
                      </a:cubicBezTo>
                      <a:cubicBezTo>
                        <a:pt x="89768" y="20474"/>
                        <a:pt x="89747" y="20472"/>
                        <a:pt x="89726" y="20472"/>
                      </a:cubicBezTo>
                      <a:close/>
                      <a:moveTo>
                        <a:pt x="28468" y="25752"/>
                      </a:moveTo>
                      <a:cubicBezTo>
                        <a:pt x="28394" y="25752"/>
                        <a:pt x="28319" y="25754"/>
                        <a:pt x="28243" y="25758"/>
                      </a:cubicBezTo>
                      <a:cubicBezTo>
                        <a:pt x="28111" y="25765"/>
                        <a:pt x="28011" y="25878"/>
                        <a:pt x="28018" y="26011"/>
                      </a:cubicBezTo>
                      <a:cubicBezTo>
                        <a:pt x="28024" y="26135"/>
                        <a:pt x="28126" y="26238"/>
                        <a:pt x="28250" y="26238"/>
                      </a:cubicBezTo>
                      <a:cubicBezTo>
                        <a:pt x="28256" y="26238"/>
                        <a:pt x="28263" y="26237"/>
                        <a:pt x="28271" y="26237"/>
                      </a:cubicBezTo>
                      <a:cubicBezTo>
                        <a:pt x="28333" y="26234"/>
                        <a:pt x="28395" y="26232"/>
                        <a:pt x="28456" y="26232"/>
                      </a:cubicBezTo>
                      <a:cubicBezTo>
                        <a:pt x="28982" y="26232"/>
                        <a:pt x="29480" y="26348"/>
                        <a:pt x="29926" y="26580"/>
                      </a:cubicBezTo>
                      <a:cubicBezTo>
                        <a:pt x="30220" y="26735"/>
                        <a:pt x="30483" y="26932"/>
                        <a:pt x="30709" y="27168"/>
                      </a:cubicBezTo>
                      <a:cubicBezTo>
                        <a:pt x="30755" y="27217"/>
                        <a:pt x="30818" y="27243"/>
                        <a:pt x="30882" y="27243"/>
                      </a:cubicBezTo>
                      <a:cubicBezTo>
                        <a:pt x="30941" y="27243"/>
                        <a:pt x="31001" y="27220"/>
                        <a:pt x="31047" y="27176"/>
                      </a:cubicBezTo>
                      <a:cubicBezTo>
                        <a:pt x="31143" y="27085"/>
                        <a:pt x="31147" y="26933"/>
                        <a:pt x="31055" y="26837"/>
                      </a:cubicBezTo>
                      <a:cubicBezTo>
                        <a:pt x="30794" y="26564"/>
                        <a:pt x="30488" y="26334"/>
                        <a:pt x="30147" y="26155"/>
                      </a:cubicBezTo>
                      <a:cubicBezTo>
                        <a:pt x="29635" y="25888"/>
                        <a:pt x="29067" y="25752"/>
                        <a:pt x="28468" y="25752"/>
                      </a:cubicBezTo>
                      <a:close/>
                      <a:moveTo>
                        <a:pt x="2945" y="25263"/>
                      </a:moveTo>
                      <a:cubicBezTo>
                        <a:pt x="2866" y="25263"/>
                        <a:pt x="2788" y="25303"/>
                        <a:pt x="2743" y="25376"/>
                      </a:cubicBezTo>
                      <a:cubicBezTo>
                        <a:pt x="2210" y="26233"/>
                        <a:pt x="1747" y="27106"/>
                        <a:pt x="1367" y="27968"/>
                      </a:cubicBezTo>
                      <a:cubicBezTo>
                        <a:pt x="1314" y="28090"/>
                        <a:pt x="1368" y="28231"/>
                        <a:pt x="1490" y="28284"/>
                      </a:cubicBezTo>
                      <a:cubicBezTo>
                        <a:pt x="1521" y="28298"/>
                        <a:pt x="1554" y="28304"/>
                        <a:pt x="1586" y="28304"/>
                      </a:cubicBezTo>
                      <a:cubicBezTo>
                        <a:pt x="1679" y="28304"/>
                        <a:pt x="1767" y="28250"/>
                        <a:pt x="1806" y="28160"/>
                      </a:cubicBezTo>
                      <a:cubicBezTo>
                        <a:pt x="2176" y="27318"/>
                        <a:pt x="2630" y="26467"/>
                        <a:pt x="3150" y="25629"/>
                      </a:cubicBezTo>
                      <a:cubicBezTo>
                        <a:pt x="3219" y="25516"/>
                        <a:pt x="3185" y="25369"/>
                        <a:pt x="3072" y="25299"/>
                      </a:cubicBezTo>
                      <a:cubicBezTo>
                        <a:pt x="3033" y="25275"/>
                        <a:pt x="2989" y="25263"/>
                        <a:pt x="2945" y="25263"/>
                      </a:cubicBezTo>
                      <a:close/>
                      <a:moveTo>
                        <a:pt x="87656" y="25887"/>
                      </a:moveTo>
                      <a:cubicBezTo>
                        <a:pt x="87567" y="25887"/>
                        <a:pt x="87481" y="25935"/>
                        <a:pt x="87440" y="26020"/>
                      </a:cubicBezTo>
                      <a:cubicBezTo>
                        <a:pt x="87030" y="26859"/>
                        <a:pt x="86569" y="27711"/>
                        <a:pt x="86068" y="28555"/>
                      </a:cubicBezTo>
                      <a:cubicBezTo>
                        <a:pt x="86001" y="28670"/>
                        <a:pt x="86039" y="28817"/>
                        <a:pt x="86153" y="28885"/>
                      </a:cubicBezTo>
                      <a:cubicBezTo>
                        <a:pt x="86192" y="28907"/>
                        <a:pt x="86233" y="28919"/>
                        <a:pt x="86276" y="28919"/>
                      </a:cubicBezTo>
                      <a:cubicBezTo>
                        <a:pt x="86356" y="28919"/>
                        <a:pt x="86436" y="28876"/>
                        <a:pt x="86480" y="28799"/>
                      </a:cubicBezTo>
                      <a:cubicBezTo>
                        <a:pt x="86985" y="27944"/>
                        <a:pt x="87453" y="27080"/>
                        <a:pt x="87870" y="26230"/>
                      </a:cubicBezTo>
                      <a:cubicBezTo>
                        <a:pt x="87928" y="26112"/>
                        <a:pt x="87879" y="25968"/>
                        <a:pt x="87761" y="25910"/>
                      </a:cubicBezTo>
                      <a:cubicBezTo>
                        <a:pt x="87727" y="25894"/>
                        <a:pt x="87691" y="25887"/>
                        <a:pt x="87656" y="25887"/>
                      </a:cubicBezTo>
                      <a:close/>
                      <a:moveTo>
                        <a:pt x="67837" y="25550"/>
                      </a:moveTo>
                      <a:cubicBezTo>
                        <a:pt x="67708" y="25560"/>
                        <a:pt x="67595" y="25652"/>
                        <a:pt x="67593" y="25785"/>
                      </a:cubicBezTo>
                      <a:cubicBezTo>
                        <a:pt x="67588" y="26011"/>
                        <a:pt x="67585" y="26237"/>
                        <a:pt x="67585" y="26463"/>
                      </a:cubicBezTo>
                      <a:cubicBezTo>
                        <a:pt x="67585" y="27192"/>
                        <a:pt x="67611" y="27947"/>
                        <a:pt x="67662" y="28706"/>
                      </a:cubicBezTo>
                      <a:cubicBezTo>
                        <a:pt x="67670" y="28834"/>
                        <a:pt x="67775" y="28931"/>
                        <a:pt x="67900" y="28931"/>
                      </a:cubicBezTo>
                      <a:cubicBezTo>
                        <a:pt x="67906" y="28931"/>
                        <a:pt x="67911" y="28931"/>
                        <a:pt x="67917" y="28930"/>
                      </a:cubicBezTo>
                      <a:cubicBezTo>
                        <a:pt x="68048" y="28920"/>
                        <a:pt x="68148" y="28807"/>
                        <a:pt x="68141" y="28674"/>
                      </a:cubicBezTo>
                      <a:cubicBezTo>
                        <a:pt x="68090" y="27926"/>
                        <a:pt x="68064" y="27181"/>
                        <a:pt x="68064" y="26463"/>
                      </a:cubicBezTo>
                      <a:cubicBezTo>
                        <a:pt x="68064" y="26239"/>
                        <a:pt x="68067" y="26018"/>
                        <a:pt x="68071" y="25794"/>
                      </a:cubicBezTo>
                      <a:cubicBezTo>
                        <a:pt x="68074" y="25663"/>
                        <a:pt x="67969" y="25552"/>
                        <a:pt x="67837" y="25550"/>
                      </a:cubicBezTo>
                      <a:close/>
                      <a:moveTo>
                        <a:pt x="25555" y="26725"/>
                      </a:moveTo>
                      <a:cubicBezTo>
                        <a:pt x="25511" y="26725"/>
                        <a:pt x="25465" y="26738"/>
                        <a:pt x="25425" y="26764"/>
                      </a:cubicBezTo>
                      <a:cubicBezTo>
                        <a:pt x="24939" y="27079"/>
                        <a:pt x="24483" y="27452"/>
                        <a:pt x="24070" y="27871"/>
                      </a:cubicBezTo>
                      <a:cubicBezTo>
                        <a:pt x="23783" y="28160"/>
                        <a:pt x="23511" y="28469"/>
                        <a:pt x="23257" y="28791"/>
                      </a:cubicBezTo>
                      <a:cubicBezTo>
                        <a:pt x="23176" y="28894"/>
                        <a:pt x="23193" y="29045"/>
                        <a:pt x="23296" y="29126"/>
                      </a:cubicBezTo>
                      <a:cubicBezTo>
                        <a:pt x="23340" y="29161"/>
                        <a:pt x="23392" y="29177"/>
                        <a:pt x="23444" y="29177"/>
                      </a:cubicBezTo>
                      <a:cubicBezTo>
                        <a:pt x="23515" y="29177"/>
                        <a:pt x="23585" y="29147"/>
                        <a:pt x="23634" y="29089"/>
                      </a:cubicBezTo>
                      <a:cubicBezTo>
                        <a:pt x="23877" y="28781"/>
                        <a:pt x="24139" y="28485"/>
                        <a:pt x="24411" y="28208"/>
                      </a:cubicBezTo>
                      <a:cubicBezTo>
                        <a:pt x="24802" y="27813"/>
                        <a:pt x="25230" y="27463"/>
                        <a:pt x="25686" y="27166"/>
                      </a:cubicBezTo>
                      <a:cubicBezTo>
                        <a:pt x="25798" y="27094"/>
                        <a:pt x="25828" y="26946"/>
                        <a:pt x="25757" y="26834"/>
                      </a:cubicBezTo>
                      <a:cubicBezTo>
                        <a:pt x="25711" y="26764"/>
                        <a:pt x="25634" y="26725"/>
                        <a:pt x="25555" y="26725"/>
                      </a:cubicBezTo>
                      <a:close/>
                      <a:moveTo>
                        <a:pt x="31937" y="29402"/>
                      </a:moveTo>
                      <a:cubicBezTo>
                        <a:pt x="31936" y="29402"/>
                        <a:pt x="31934" y="29402"/>
                        <a:pt x="31933" y="29402"/>
                      </a:cubicBezTo>
                      <a:cubicBezTo>
                        <a:pt x="31799" y="29413"/>
                        <a:pt x="31702" y="29528"/>
                        <a:pt x="31714" y="29660"/>
                      </a:cubicBezTo>
                      <a:cubicBezTo>
                        <a:pt x="31727" y="29834"/>
                        <a:pt x="31735" y="30009"/>
                        <a:pt x="31735" y="30186"/>
                      </a:cubicBezTo>
                      <a:cubicBezTo>
                        <a:pt x="31735" y="30920"/>
                        <a:pt x="31611" y="31698"/>
                        <a:pt x="31376" y="32432"/>
                      </a:cubicBezTo>
                      <a:cubicBezTo>
                        <a:pt x="31335" y="32558"/>
                        <a:pt x="31405" y="32692"/>
                        <a:pt x="31532" y="32733"/>
                      </a:cubicBezTo>
                      <a:cubicBezTo>
                        <a:pt x="31557" y="32741"/>
                        <a:pt x="31580" y="32744"/>
                        <a:pt x="31605" y="32744"/>
                      </a:cubicBezTo>
                      <a:cubicBezTo>
                        <a:pt x="31707" y="32744"/>
                        <a:pt x="31800" y="32680"/>
                        <a:pt x="31833" y="32577"/>
                      </a:cubicBezTo>
                      <a:cubicBezTo>
                        <a:pt x="32083" y="31796"/>
                        <a:pt x="32215" y="30969"/>
                        <a:pt x="32215" y="30186"/>
                      </a:cubicBezTo>
                      <a:cubicBezTo>
                        <a:pt x="32215" y="29997"/>
                        <a:pt x="32206" y="29807"/>
                        <a:pt x="32190" y="29621"/>
                      </a:cubicBezTo>
                      <a:cubicBezTo>
                        <a:pt x="32181" y="29490"/>
                        <a:pt x="32066" y="29402"/>
                        <a:pt x="31937" y="29402"/>
                      </a:cubicBezTo>
                      <a:close/>
                      <a:moveTo>
                        <a:pt x="84705" y="30882"/>
                      </a:moveTo>
                      <a:cubicBezTo>
                        <a:pt x="84630" y="30882"/>
                        <a:pt x="84555" y="30918"/>
                        <a:pt x="84510" y="30986"/>
                      </a:cubicBezTo>
                      <a:cubicBezTo>
                        <a:pt x="83978" y="31756"/>
                        <a:pt x="83402" y="32539"/>
                        <a:pt x="82795" y="33311"/>
                      </a:cubicBezTo>
                      <a:cubicBezTo>
                        <a:pt x="82714" y="33414"/>
                        <a:pt x="82732" y="33565"/>
                        <a:pt x="82837" y="33647"/>
                      </a:cubicBezTo>
                      <a:cubicBezTo>
                        <a:pt x="82880" y="33680"/>
                        <a:pt x="82933" y="33697"/>
                        <a:pt x="82985" y="33697"/>
                      </a:cubicBezTo>
                      <a:cubicBezTo>
                        <a:pt x="83057" y="33697"/>
                        <a:pt x="83126" y="33667"/>
                        <a:pt x="83173" y="33607"/>
                      </a:cubicBezTo>
                      <a:cubicBezTo>
                        <a:pt x="83783" y="32827"/>
                        <a:pt x="84367" y="32036"/>
                        <a:pt x="84904" y="31258"/>
                      </a:cubicBezTo>
                      <a:cubicBezTo>
                        <a:pt x="84979" y="31150"/>
                        <a:pt x="84951" y="31000"/>
                        <a:pt x="84843" y="30925"/>
                      </a:cubicBezTo>
                      <a:cubicBezTo>
                        <a:pt x="84801" y="30896"/>
                        <a:pt x="84753" y="30882"/>
                        <a:pt x="84705" y="30882"/>
                      </a:cubicBezTo>
                      <a:close/>
                      <a:moveTo>
                        <a:pt x="638" y="30566"/>
                      </a:moveTo>
                      <a:cubicBezTo>
                        <a:pt x="530" y="30566"/>
                        <a:pt x="432" y="30639"/>
                        <a:pt x="406" y="30748"/>
                      </a:cubicBezTo>
                      <a:cubicBezTo>
                        <a:pt x="171" y="31689"/>
                        <a:pt x="38" y="32671"/>
                        <a:pt x="5" y="33668"/>
                      </a:cubicBezTo>
                      <a:cubicBezTo>
                        <a:pt x="1" y="33799"/>
                        <a:pt x="104" y="33911"/>
                        <a:pt x="237" y="33915"/>
                      </a:cubicBezTo>
                      <a:lnTo>
                        <a:pt x="245" y="33915"/>
                      </a:lnTo>
                      <a:cubicBezTo>
                        <a:pt x="374" y="33915"/>
                        <a:pt x="481" y="33814"/>
                        <a:pt x="484" y="33684"/>
                      </a:cubicBezTo>
                      <a:cubicBezTo>
                        <a:pt x="515" y="32721"/>
                        <a:pt x="646" y="31772"/>
                        <a:pt x="871" y="30863"/>
                      </a:cubicBezTo>
                      <a:cubicBezTo>
                        <a:pt x="903" y="30734"/>
                        <a:pt x="825" y="30605"/>
                        <a:pt x="696" y="30573"/>
                      </a:cubicBezTo>
                      <a:cubicBezTo>
                        <a:pt x="677" y="30568"/>
                        <a:pt x="657" y="30566"/>
                        <a:pt x="638" y="30566"/>
                      </a:cubicBezTo>
                      <a:close/>
                      <a:moveTo>
                        <a:pt x="21951" y="31179"/>
                      </a:moveTo>
                      <a:cubicBezTo>
                        <a:pt x="21859" y="31179"/>
                        <a:pt x="21772" y="31231"/>
                        <a:pt x="21732" y="31320"/>
                      </a:cubicBezTo>
                      <a:cubicBezTo>
                        <a:pt x="21333" y="32216"/>
                        <a:pt x="21039" y="33163"/>
                        <a:pt x="20856" y="34139"/>
                      </a:cubicBezTo>
                      <a:cubicBezTo>
                        <a:pt x="20830" y="34269"/>
                        <a:pt x="20917" y="34395"/>
                        <a:pt x="21047" y="34419"/>
                      </a:cubicBezTo>
                      <a:cubicBezTo>
                        <a:pt x="21062" y="34421"/>
                        <a:pt x="21078" y="34423"/>
                        <a:pt x="21092" y="34423"/>
                      </a:cubicBezTo>
                      <a:cubicBezTo>
                        <a:pt x="21205" y="34423"/>
                        <a:pt x="21304" y="34342"/>
                        <a:pt x="21326" y="34227"/>
                      </a:cubicBezTo>
                      <a:cubicBezTo>
                        <a:pt x="21502" y="33290"/>
                        <a:pt x="21787" y="32376"/>
                        <a:pt x="22171" y="31515"/>
                      </a:cubicBezTo>
                      <a:cubicBezTo>
                        <a:pt x="22224" y="31395"/>
                        <a:pt x="22171" y="31253"/>
                        <a:pt x="22049" y="31200"/>
                      </a:cubicBezTo>
                      <a:cubicBezTo>
                        <a:pt x="22017" y="31185"/>
                        <a:pt x="21984" y="31179"/>
                        <a:pt x="21951" y="31179"/>
                      </a:cubicBezTo>
                      <a:close/>
                      <a:moveTo>
                        <a:pt x="68207" y="31338"/>
                      </a:moveTo>
                      <a:cubicBezTo>
                        <a:pt x="68196" y="31338"/>
                        <a:pt x="68184" y="31339"/>
                        <a:pt x="68172" y="31341"/>
                      </a:cubicBezTo>
                      <a:cubicBezTo>
                        <a:pt x="68041" y="31359"/>
                        <a:pt x="67951" y="31480"/>
                        <a:pt x="67969" y="31612"/>
                      </a:cubicBezTo>
                      <a:cubicBezTo>
                        <a:pt x="68106" y="32567"/>
                        <a:pt x="68279" y="33533"/>
                        <a:pt x="68482" y="34483"/>
                      </a:cubicBezTo>
                      <a:cubicBezTo>
                        <a:pt x="68505" y="34595"/>
                        <a:pt x="68606" y="34673"/>
                        <a:pt x="68716" y="34673"/>
                      </a:cubicBezTo>
                      <a:cubicBezTo>
                        <a:pt x="68733" y="34673"/>
                        <a:pt x="68748" y="34672"/>
                        <a:pt x="68765" y="34670"/>
                      </a:cubicBezTo>
                      <a:cubicBezTo>
                        <a:pt x="68895" y="34641"/>
                        <a:pt x="68978" y="34515"/>
                        <a:pt x="68950" y="34385"/>
                      </a:cubicBezTo>
                      <a:cubicBezTo>
                        <a:pt x="68749" y="33444"/>
                        <a:pt x="68579" y="32489"/>
                        <a:pt x="68443" y="31544"/>
                      </a:cubicBezTo>
                      <a:cubicBezTo>
                        <a:pt x="68427" y="31424"/>
                        <a:pt x="68324" y="31338"/>
                        <a:pt x="68207" y="31338"/>
                      </a:cubicBezTo>
                      <a:close/>
                      <a:moveTo>
                        <a:pt x="30323" y="34859"/>
                      </a:moveTo>
                      <a:cubicBezTo>
                        <a:pt x="30245" y="34859"/>
                        <a:pt x="30168" y="34897"/>
                        <a:pt x="30122" y="34968"/>
                      </a:cubicBezTo>
                      <a:cubicBezTo>
                        <a:pt x="29624" y="35737"/>
                        <a:pt x="29024" y="36485"/>
                        <a:pt x="28338" y="37192"/>
                      </a:cubicBezTo>
                      <a:cubicBezTo>
                        <a:pt x="28247" y="37287"/>
                        <a:pt x="28249" y="37440"/>
                        <a:pt x="28344" y="37531"/>
                      </a:cubicBezTo>
                      <a:cubicBezTo>
                        <a:pt x="28390" y="37576"/>
                        <a:pt x="28450" y="37599"/>
                        <a:pt x="28511" y="37599"/>
                      </a:cubicBezTo>
                      <a:cubicBezTo>
                        <a:pt x="28573" y="37599"/>
                        <a:pt x="28635" y="37575"/>
                        <a:pt x="28683" y="37525"/>
                      </a:cubicBezTo>
                      <a:cubicBezTo>
                        <a:pt x="29390" y="36796"/>
                        <a:pt x="30010" y="36022"/>
                        <a:pt x="30524" y="35229"/>
                      </a:cubicBezTo>
                      <a:cubicBezTo>
                        <a:pt x="30597" y="35118"/>
                        <a:pt x="30566" y="34969"/>
                        <a:pt x="30454" y="34898"/>
                      </a:cubicBezTo>
                      <a:cubicBezTo>
                        <a:pt x="30414" y="34872"/>
                        <a:pt x="30368" y="34859"/>
                        <a:pt x="30323" y="34859"/>
                      </a:cubicBezTo>
                      <a:close/>
                      <a:moveTo>
                        <a:pt x="81135" y="35454"/>
                      </a:moveTo>
                      <a:cubicBezTo>
                        <a:pt x="81068" y="35454"/>
                        <a:pt x="81002" y="35481"/>
                        <a:pt x="80954" y="35535"/>
                      </a:cubicBezTo>
                      <a:cubicBezTo>
                        <a:pt x="80320" y="36261"/>
                        <a:pt x="79662" y="36977"/>
                        <a:pt x="78998" y="37664"/>
                      </a:cubicBezTo>
                      <a:cubicBezTo>
                        <a:pt x="78905" y="37758"/>
                        <a:pt x="78909" y="37910"/>
                        <a:pt x="79004" y="38003"/>
                      </a:cubicBezTo>
                      <a:cubicBezTo>
                        <a:pt x="79050" y="38047"/>
                        <a:pt x="79109" y="38071"/>
                        <a:pt x="79170" y="38071"/>
                      </a:cubicBezTo>
                      <a:cubicBezTo>
                        <a:pt x="79233" y="38071"/>
                        <a:pt x="79295" y="38046"/>
                        <a:pt x="79340" y="37996"/>
                      </a:cubicBezTo>
                      <a:cubicBezTo>
                        <a:pt x="80011" y="37305"/>
                        <a:pt x="80676" y="36583"/>
                        <a:pt x="81314" y="35851"/>
                      </a:cubicBezTo>
                      <a:cubicBezTo>
                        <a:pt x="81401" y="35751"/>
                        <a:pt x="81392" y="35600"/>
                        <a:pt x="81291" y="35512"/>
                      </a:cubicBezTo>
                      <a:cubicBezTo>
                        <a:pt x="81246" y="35473"/>
                        <a:pt x="81190" y="35454"/>
                        <a:pt x="81135" y="35454"/>
                      </a:cubicBezTo>
                      <a:close/>
                      <a:moveTo>
                        <a:pt x="455" y="36324"/>
                      </a:moveTo>
                      <a:cubicBezTo>
                        <a:pt x="439" y="36324"/>
                        <a:pt x="424" y="36325"/>
                        <a:pt x="409" y="36328"/>
                      </a:cubicBezTo>
                      <a:cubicBezTo>
                        <a:pt x="278" y="36352"/>
                        <a:pt x="192" y="36475"/>
                        <a:pt x="214" y="36606"/>
                      </a:cubicBezTo>
                      <a:cubicBezTo>
                        <a:pt x="388" y="37600"/>
                        <a:pt x="667" y="38552"/>
                        <a:pt x="1041" y="39439"/>
                      </a:cubicBezTo>
                      <a:cubicBezTo>
                        <a:pt x="1079" y="39531"/>
                        <a:pt x="1168" y="39586"/>
                        <a:pt x="1261" y="39586"/>
                      </a:cubicBezTo>
                      <a:cubicBezTo>
                        <a:pt x="1294" y="39586"/>
                        <a:pt x="1325" y="39581"/>
                        <a:pt x="1357" y="39568"/>
                      </a:cubicBezTo>
                      <a:cubicBezTo>
                        <a:pt x="1479" y="39516"/>
                        <a:pt x="1535" y="39375"/>
                        <a:pt x="1485" y="39253"/>
                      </a:cubicBezTo>
                      <a:cubicBezTo>
                        <a:pt x="1124" y="38399"/>
                        <a:pt x="857" y="37480"/>
                        <a:pt x="687" y="36524"/>
                      </a:cubicBezTo>
                      <a:cubicBezTo>
                        <a:pt x="666" y="36408"/>
                        <a:pt x="566" y="36324"/>
                        <a:pt x="455" y="36324"/>
                      </a:cubicBezTo>
                      <a:close/>
                      <a:moveTo>
                        <a:pt x="20899" y="36832"/>
                      </a:moveTo>
                      <a:cubicBezTo>
                        <a:pt x="20892" y="36832"/>
                        <a:pt x="20885" y="36833"/>
                        <a:pt x="20879" y="36833"/>
                      </a:cubicBezTo>
                      <a:cubicBezTo>
                        <a:pt x="20748" y="36841"/>
                        <a:pt x="20646" y="36953"/>
                        <a:pt x="20652" y="37085"/>
                      </a:cubicBezTo>
                      <a:cubicBezTo>
                        <a:pt x="20700" y="38084"/>
                        <a:pt x="20870" y="39063"/>
                        <a:pt x="21155" y="39997"/>
                      </a:cubicBezTo>
                      <a:cubicBezTo>
                        <a:pt x="21186" y="40100"/>
                        <a:pt x="21281" y="40167"/>
                        <a:pt x="21384" y="40167"/>
                      </a:cubicBezTo>
                      <a:cubicBezTo>
                        <a:pt x="21408" y="40167"/>
                        <a:pt x="21431" y="40163"/>
                        <a:pt x="21454" y="40155"/>
                      </a:cubicBezTo>
                      <a:cubicBezTo>
                        <a:pt x="21580" y="40117"/>
                        <a:pt x="21652" y="39983"/>
                        <a:pt x="21613" y="39856"/>
                      </a:cubicBezTo>
                      <a:cubicBezTo>
                        <a:pt x="21338" y="38961"/>
                        <a:pt x="21177" y="38021"/>
                        <a:pt x="21129" y="37061"/>
                      </a:cubicBezTo>
                      <a:cubicBezTo>
                        <a:pt x="21123" y="36935"/>
                        <a:pt x="21017" y="36832"/>
                        <a:pt x="20899" y="36832"/>
                      </a:cubicBezTo>
                      <a:close/>
                      <a:moveTo>
                        <a:pt x="69413" y="37010"/>
                      </a:moveTo>
                      <a:cubicBezTo>
                        <a:pt x="69392" y="37010"/>
                        <a:pt x="69370" y="37013"/>
                        <a:pt x="69349" y="37018"/>
                      </a:cubicBezTo>
                      <a:cubicBezTo>
                        <a:pt x="69221" y="37056"/>
                        <a:pt x="69147" y="37188"/>
                        <a:pt x="69183" y="37315"/>
                      </a:cubicBezTo>
                      <a:cubicBezTo>
                        <a:pt x="69446" y="38247"/>
                        <a:pt x="69744" y="39183"/>
                        <a:pt x="70068" y="40096"/>
                      </a:cubicBezTo>
                      <a:cubicBezTo>
                        <a:pt x="70103" y="40195"/>
                        <a:pt x="70196" y="40256"/>
                        <a:pt x="70294" y="40256"/>
                      </a:cubicBezTo>
                      <a:cubicBezTo>
                        <a:pt x="70321" y="40256"/>
                        <a:pt x="70348" y="40251"/>
                        <a:pt x="70376" y="40241"/>
                      </a:cubicBezTo>
                      <a:cubicBezTo>
                        <a:pt x="70501" y="40196"/>
                        <a:pt x="70565" y="40059"/>
                        <a:pt x="70521" y="39935"/>
                      </a:cubicBezTo>
                      <a:cubicBezTo>
                        <a:pt x="70199" y="39031"/>
                        <a:pt x="69906" y="38104"/>
                        <a:pt x="69645" y="37184"/>
                      </a:cubicBezTo>
                      <a:cubicBezTo>
                        <a:pt x="69615" y="37078"/>
                        <a:pt x="69517" y="37010"/>
                        <a:pt x="69413" y="37010"/>
                      </a:cubicBezTo>
                      <a:close/>
                      <a:moveTo>
                        <a:pt x="26334" y="39037"/>
                      </a:moveTo>
                      <a:cubicBezTo>
                        <a:pt x="26284" y="39037"/>
                        <a:pt x="26232" y="39054"/>
                        <a:pt x="26188" y="39087"/>
                      </a:cubicBezTo>
                      <a:cubicBezTo>
                        <a:pt x="25469" y="39635"/>
                        <a:pt x="24667" y="40173"/>
                        <a:pt x="23803" y="40692"/>
                      </a:cubicBezTo>
                      <a:cubicBezTo>
                        <a:pt x="23690" y="40759"/>
                        <a:pt x="23653" y="40907"/>
                        <a:pt x="23721" y="41020"/>
                      </a:cubicBezTo>
                      <a:cubicBezTo>
                        <a:pt x="23766" y="41095"/>
                        <a:pt x="23845" y="41138"/>
                        <a:pt x="23928" y="41138"/>
                      </a:cubicBezTo>
                      <a:cubicBezTo>
                        <a:pt x="23968" y="41138"/>
                        <a:pt x="24011" y="41126"/>
                        <a:pt x="24051" y="41104"/>
                      </a:cubicBezTo>
                      <a:cubicBezTo>
                        <a:pt x="24929" y="40575"/>
                        <a:pt x="25747" y="40027"/>
                        <a:pt x="26480" y="39468"/>
                      </a:cubicBezTo>
                      <a:cubicBezTo>
                        <a:pt x="26584" y="39388"/>
                        <a:pt x="26605" y="39237"/>
                        <a:pt x="26525" y="39132"/>
                      </a:cubicBezTo>
                      <a:cubicBezTo>
                        <a:pt x="26478" y="39070"/>
                        <a:pt x="26407" y="39037"/>
                        <a:pt x="26334" y="39037"/>
                      </a:cubicBezTo>
                      <a:close/>
                      <a:moveTo>
                        <a:pt x="77097" y="39623"/>
                      </a:moveTo>
                      <a:cubicBezTo>
                        <a:pt x="77038" y="39623"/>
                        <a:pt x="76980" y="39644"/>
                        <a:pt x="76934" y="39687"/>
                      </a:cubicBezTo>
                      <a:cubicBezTo>
                        <a:pt x="76229" y="40342"/>
                        <a:pt x="75500" y="40984"/>
                        <a:pt x="74766" y="41596"/>
                      </a:cubicBezTo>
                      <a:cubicBezTo>
                        <a:pt x="74664" y="41681"/>
                        <a:pt x="74650" y="41832"/>
                        <a:pt x="74735" y="41934"/>
                      </a:cubicBezTo>
                      <a:cubicBezTo>
                        <a:pt x="74783" y="41990"/>
                        <a:pt x="74850" y="42020"/>
                        <a:pt x="74919" y="42020"/>
                      </a:cubicBezTo>
                      <a:cubicBezTo>
                        <a:pt x="74973" y="42020"/>
                        <a:pt x="75026" y="42002"/>
                        <a:pt x="75072" y="41964"/>
                      </a:cubicBezTo>
                      <a:cubicBezTo>
                        <a:pt x="75814" y="41348"/>
                        <a:pt x="76550" y="40699"/>
                        <a:pt x="77260" y="40038"/>
                      </a:cubicBezTo>
                      <a:cubicBezTo>
                        <a:pt x="77357" y="39948"/>
                        <a:pt x="77363" y="39796"/>
                        <a:pt x="77272" y="39699"/>
                      </a:cubicBezTo>
                      <a:cubicBezTo>
                        <a:pt x="77225" y="39648"/>
                        <a:pt x="77161" y="39623"/>
                        <a:pt x="77097" y="39623"/>
                      </a:cubicBezTo>
                      <a:close/>
                      <a:moveTo>
                        <a:pt x="21377" y="42045"/>
                      </a:moveTo>
                      <a:cubicBezTo>
                        <a:pt x="21341" y="42045"/>
                        <a:pt x="21305" y="42053"/>
                        <a:pt x="21271" y="42069"/>
                      </a:cubicBezTo>
                      <a:cubicBezTo>
                        <a:pt x="20770" y="42318"/>
                        <a:pt x="20235" y="42571"/>
                        <a:pt x="19677" y="42823"/>
                      </a:cubicBezTo>
                      <a:cubicBezTo>
                        <a:pt x="19339" y="42977"/>
                        <a:pt x="18994" y="43127"/>
                        <a:pt x="18645" y="43273"/>
                      </a:cubicBezTo>
                      <a:cubicBezTo>
                        <a:pt x="18523" y="43324"/>
                        <a:pt x="18467" y="43464"/>
                        <a:pt x="18518" y="43587"/>
                      </a:cubicBezTo>
                      <a:cubicBezTo>
                        <a:pt x="18557" y="43679"/>
                        <a:pt x="18645" y="43734"/>
                        <a:pt x="18739" y="43734"/>
                      </a:cubicBezTo>
                      <a:cubicBezTo>
                        <a:pt x="18769" y="43734"/>
                        <a:pt x="18801" y="43728"/>
                        <a:pt x="18832" y="43717"/>
                      </a:cubicBezTo>
                      <a:cubicBezTo>
                        <a:pt x="19184" y="43568"/>
                        <a:pt x="19532" y="43415"/>
                        <a:pt x="19875" y="43261"/>
                      </a:cubicBezTo>
                      <a:cubicBezTo>
                        <a:pt x="20438" y="43007"/>
                        <a:pt x="20979" y="42749"/>
                        <a:pt x="21484" y="42500"/>
                      </a:cubicBezTo>
                      <a:cubicBezTo>
                        <a:pt x="21603" y="42441"/>
                        <a:pt x="21652" y="42297"/>
                        <a:pt x="21592" y="42178"/>
                      </a:cubicBezTo>
                      <a:cubicBezTo>
                        <a:pt x="21551" y="42093"/>
                        <a:pt x="21466" y="42045"/>
                        <a:pt x="21377" y="42045"/>
                      </a:cubicBezTo>
                      <a:close/>
                      <a:moveTo>
                        <a:pt x="2719" y="41609"/>
                      </a:moveTo>
                      <a:cubicBezTo>
                        <a:pt x="2667" y="41609"/>
                        <a:pt x="2615" y="41625"/>
                        <a:pt x="2571" y="41659"/>
                      </a:cubicBezTo>
                      <a:cubicBezTo>
                        <a:pt x="2467" y="41741"/>
                        <a:pt x="2449" y="41891"/>
                        <a:pt x="2530" y="41996"/>
                      </a:cubicBezTo>
                      <a:cubicBezTo>
                        <a:pt x="3157" y="42794"/>
                        <a:pt x="3884" y="43478"/>
                        <a:pt x="4693" y="44024"/>
                      </a:cubicBezTo>
                      <a:cubicBezTo>
                        <a:pt x="4733" y="44052"/>
                        <a:pt x="4781" y="44065"/>
                        <a:pt x="4827" y="44065"/>
                      </a:cubicBezTo>
                      <a:cubicBezTo>
                        <a:pt x="4905" y="44065"/>
                        <a:pt x="4980" y="44029"/>
                        <a:pt x="5026" y="43961"/>
                      </a:cubicBezTo>
                      <a:cubicBezTo>
                        <a:pt x="5099" y="43850"/>
                        <a:pt x="5071" y="43701"/>
                        <a:pt x="4961" y="43628"/>
                      </a:cubicBezTo>
                      <a:cubicBezTo>
                        <a:pt x="4194" y="43109"/>
                        <a:pt x="3503" y="42461"/>
                        <a:pt x="2907" y="41701"/>
                      </a:cubicBezTo>
                      <a:cubicBezTo>
                        <a:pt x="2861" y="41640"/>
                        <a:pt x="2791" y="41609"/>
                        <a:pt x="2719" y="41609"/>
                      </a:cubicBezTo>
                      <a:close/>
                      <a:moveTo>
                        <a:pt x="22579" y="42323"/>
                      </a:moveTo>
                      <a:cubicBezTo>
                        <a:pt x="22536" y="42323"/>
                        <a:pt x="22493" y="42335"/>
                        <a:pt x="22454" y="42358"/>
                      </a:cubicBezTo>
                      <a:cubicBezTo>
                        <a:pt x="22341" y="42427"/>
                        <a:pt x="22304" y="42574"/>
                        <a:pt x="22374" y="42687"/>
                      </a:cubicBezTo>
                      <a:cubicBezTo>
                        <a:pt x="22867" y="43500"/>
                        <a:pt x="23470" y="44286"/>
                        <a:pt x="24167" y="45025"/>
                      </a:cubicBezTo>
                      <a:cubicBezTo>
                        <a:pt x="24216" y="45074"/>
                        <a:pt x="24279" y="45100"/>
                        <a:pt x="24342" y="45100"/>
                      </a:cubicBezTo>
                      <a:cubicBezTo>
                        <a:pt x="24402" y="45100"/>
                        <a:pt x="24461" y="45079"/>
                        <a:pt x="24506" y="45035"/>
                      </a:cubicBezTo>
                      <a:cubicBezTo>
                        <a:pt x="24602" y="44943"/>
                        <a:pt x="24606" y="44792"/>
                        <a:pt x="24516" y="44696"/>
                      </a:cubicBezTo>
                      <a:cubicBezTo>
                        <a:pt x="23843" y="43981"/>
                        <a:pt x="23260" y="43222"/>
                        <a:pt x="22783" y="42439"/>
                      </a:cubicBezTo>
                      <a:cubicBezTo>
                        <a:pt x="22738" y="42364"/>
                        <a:pt x="22660" y="42323"/>
                        <a:pt x="22579" y="42323"/>
                      </a:cubicBezTo>
                      <a:close/>
                      <a:moveTo>
                        <a:pt x="16017" y="44263"/>
                      </a:moveTo>
                      <a:cubicBezTo>
                        <a:pt x="15993" y="44263"/>
                        <a:pt x="15969" y="44266"/>
                        <a:pt x="15945" y="44274"/>
                      </a:cubicBezTo>
                      <a:cubicBezTo>
                        <a:pt x="14979" y="44581"/>
                        <a:pt x="14043" y="44814"/>
                        <a:pt x="13162" y="44970"/>
                      </a:cubicBezTo>
                      <a:cubicBezTo>
                        <a:pt x="13031" y="44994"/>
                        <a:pt x="12945" y="45117"/>
                        <a:pt x="12968" y="45248"/>
                      </a:cubicBezTo>
                      <a:cubicBezTo>
                        <a:pt x="12987" y="45363"/>
                        <a:pt x="13088" y="45446"/>
                        <a:pt x="13202" y="45446"/>
                      </a:cubicBezTo>
                      <a:cubicBezTo>
                        <a:pt x="13217" y="45446"/>
                        <a:pt x="13231" y="45446"/>
                        <a:pt x="13244" y="45440"/>
                      </a:cubicBezTo>
                      <a:cubicBezTo>
                        <a:pt x="14145" y="45282"/>
                        <a:pt x="15103" y="45044"/>
                        <a:pt x="16090" y="44730"/>
                      </a:cubicBezTo>
                      <a:cubicBezTo>
                        <a:pt x="16216" y="44690"/>
                        <a:pt x="16285" y="44556"/>
                        <a:pt x="16246" y="44429"/>
                      </a:cubicBezTo>
                      <a:cubicBezTo>
                        <a:pt x="16214" y="44328"/>
                        <a:pt x="16118" y="44263"/>
                        <a:pt x="16017" y="44263"/>
                      </a:cubicBezTo>
                      <a:close/>
                      <a:moveTo>
                        <a:pt x="71350" y="42481"/>
                      </a:moveTo>
                      <a:cubicBezTo>
                        <a:pt x="71319" y="42481"/>
                        <a:pt x="71287" y="42488"/>
                        <a:pt x="71257" y="42501"/>
                      </a:cubicBezTo>
                      <a:cubicBezTo>
                        <a:pt x="71135" y="42553"/>
                        <a:pt x="71079" y="42694"/>
                        <a:pt x="71131" y="42816"/>
                      </a:cubicBezTo>
                      <a:cubicBezTo>
                        <a:pt x="71300" y="43211"/>
                        <a:pt x="71475" y="43606"/>
                        <a:pt x="71658" y="43999"/>
                      </a:cubicBezTo>
                      <a:cubicBezTo>
                        <a:pt x="71152" y="44357"/>
                        <a:pt x="70643" y="44708"/>
                        <a:pt x="70130" y="45045"/>
                      </a:cubicBezTo>
                      <a:cubicBezTo>
                        <a:pt x="70021" y="45117"/>
                        <a:pt x="69989" y="45265"/>
                        <a:pt x="70062" y="45377"/>
                      </a:cubicBezTo>
                      <a:cubicBezTo>
                        <a:pt x="70109" y="45446"/>
                        <a:pt x="70185" y="45484"/>
                        <a:pt x="70263" y="45484"/>
                      </a:cubicBezTo>
                      <a:cubicBezTo>
                        <a:pt x="70308" y="45484"/>
                        <a:pt x="70354" y="45472"/>
                        <a:pt x="70394" y="45445"/>
                      </a:cubicBezTo>
                      <a:cubicBezTo>
                        <a:pt x="70887" y="45119"/>
                        <a:pt x="71378" y="44782"/>
                        <a:pt x="71864" y="44437"/>
                      </a:cubicBezTo>
                      <a:cubicBezTo>
                        <a:pt x="72026" y="44779"/>
                        <a:pt x="72192" y="45121"/>
                        <a:pt x="72364" y="45457"/>
                      </a:cubicBezTo>
                      <a:cubicBezTo>
                        <a:pt x="72406" y="45541"/>
                        <a:pt x="72490" y="45588"/>
                        <a:pt x="72578" y="45588"/>
                      </a:cubicBezTo>
                      <a:cubicBezTo>
                        <a:pt x="72615" y="45588"/>
                        <a:pt x="72652" y="45580"/>
                        <a:pt x="72687" y="45565"/>
                      </a:cubicBezTo>
                      <a:cubicBezTo>
                        <a:pt x="72805" y="45506"/>
                        <a:pt x="72852" y="45362"/>
                        <a:pt x="72793" y="45244"/>
                      </a:cubicBezTo>
                      <a:cubicBezTo>
                        <a:pt x="72610" y="44885"/>
                        <a:pt x="72434" y="44522"/>
                        <a:pt x="72260" y="44156"/>
                      </a:cubicBezTo>
                      <a:cubicBezTo>
                        <a:pt x="72435" y="44030"/>
                        <a:pt x="72609" y="43901"/>
                        <a:pt x="72783" y="43772"/>
                      </a:cubicBezTo>
                      <a:cubicBezTo>
                        <a:pt x="72889" y="43693"/>
                        <a:pt x="72911" y="43543"/>
                        <a:pt x="72832" y="43437"/>
                      </a:cubicBezTo>
                      <a:cubicBezTo>
                        <a:pt x="72784" y="43374"/>
                        <a:pt x="72711" y="43340"/>
                        <a:pt x="72638" y="43340"/>
                      </a:cubicBezTo>
                      <a:cubicBezTo>
                        <a:pt x="72589" y="43340"/>
                        <a:pt x="72539" y="43355"/>
                        <a:pt x="72496" y="43387"/>
                      </a:cubicBezTo>
                      <a:cubicBezTo>
                        <a:pt x="72349" y="43498"/>
                        <a:pt x="72202" y="43605"/>
                        <a:pt x="72054" y="43714"/>
                      </a:cubicBezTo>
                      <a:cubicBezTo>
                        <a:pt x="71887" y="43352"/>
                        <a:pt x="71727" y="42990"/>
                        <a:pt x="71571" y="42626"/>
                      </a:cubicBezTo>
                      <a:cubicBezTo>
                        <a:pt x="71532" y="42536"/>
                        <a:pt x="71443" y="42481"/>
                        <a:pt x="71350" y="42481"/>
                      </a:cubicBezTo>
                      <a:close/>
                      <a:moveTo>
                        <a:pt x="7448" y="44799"/>
                      </a:moveTo>
                      <a:cubicBezTo>
                        <a:pt x="7344" y="44799"/>
                        <a:pt x="7249" y="44868"/>
                        <a:pt x="7219" y="44973"/>
                      </a:cubicBezTo>
                      <a:cubicBezTo>
                        <a:pt x="7183" y="45100"/>
                        <a:pt x="7256" y="45232"/>
                        <a:pt x="7382" y="45270"/>
                      </a:cubicBezTo>
                      <a:cubicBezTo>
                        <a:pt x="8294" y="45532"/>
                        <a:pt x="9278" y="45674"/>
                        <a:pt x="10311" y="45691"/>
                      </a:cubicBezTo>
                      <a:lnTo>
                        <a:pt x="10315" y="45691"/>
                      </a:lnTo>
                      <a:cubicBezTo>
                        <a:pt x="10446" y="45691"/>
                        <a:pt x="10552" y="45586"/>
                        <a:pt x="10553" y="45456"/>
                      </a:cubicBezTo>
                      <a:cubicBezTo>
                        <a:pt x="10554" y="45323"/>
                        <a:pt x="10451" y="45214"/>
                        <a:pt x="10317" y="45211"/>
                      </a:cubicBezTo>
                      <a:cubicBezTo>
                        <a:pt x="9328" y="45196"/>
                        <a:pt x="8385" y="45058"/>
                        <a:pt x="7516" y="44809"/>
                      </a:cubicBezTo>
                      <a:cubicBezTo>
                        <a:pt x="7493" y="44802"/>
                        <a:pt x="7470" y="44799"/>
                        <a:pt x="7448" y="44799"/>
                      </a:cubicBezTo>
                      <a:close/>
                      <a:moveTo>
                        <a:pt x="67792" y="46529"/>
                      </a:moveTo>
                      <a:cubicBezTo>
                        <a:pt x="67751" y="46529"/>
                        <a:pt x="67710" y="46539"/>
                        <a:pt x="67673" y="46560"/>
                      </a:cubicBezTo>
                      <a:cubicBezTo>
                        <a:pt x="66842" y="47039"/>
                        <a:pt x="65985" y="47501"/>
                        <a:pt x="65129" y="47927"/>
                      </a:cubicBezTo>
                      <a:cubicBezTo>
                        <a:pt x="65010" y="47986"/>
                        <a:pt x="64963" y="48130"/>
                        <a:pt x="65022" y="48248"/>
                      </a:cubicBezTo>
                      <a:cubicBezTo>
                        <a:pt x="65065" y="48333"/>
                        <a:pt x="65149" y="48382"/>
                        <a:pt x="65236" y="48382"/>
                      </a:cubicBezTo>
                      <a:cubicBezTo>
                        <a:pt x="65274" y="48382"/>
                        <a:pt x="65310" y="48373"/>
                        <a:pt x="65344" y="48356"/>
                      </a:cubicBezTo>
                      <a:cubicBezTo>
                        <a:pt x="66210" y="47925"/>
                        <a:pt x="67073" y="47461"/>
                        <a:pt x="67912" y="46976"/>
                      </a:cubicBezTo>
                      <a:cubicBezTo>
                        <a:pt x="68028" y="46909"/>
                        <a:pt x="68067" y="46762"/>
                        <a:pt x="68001" y="46648"/>
                      </a:cubicBezTo>
                      <a:cubicBezTo>
                        <a:pt x="67956" y="46572"/>
                        <a:pt x="67875" y="46529"/>
                        <a:pt x="67792" y="46529"/>
                      </a:cubicBezTo>
                      <a:close/>
                      <a:moveTo>
                        <a:pt x="26507" y="46550"/>
                      </a:moveTo>
                      <a:cubicBezTo>
                        <a:pt x="26435" y="46550"/>
                        <a:pt x="26363" y="46583"/>
                        <a:pt x="26316" y="46645"/>
                      </a:cubicBezTo>
                      <a:cubicBezTo>
                        <a:pt x="26235" y="46751"/>
                        <a:pt x="26256" y="46902"/>
                        <a:pt x="26362" y="46981"/>
                      </a:cubicBezTo>
                      <a:cubicBezTo>
                        <a:pt x="27110" y="47548"/>
                        <a:pt x="27936" y="48089"/>
                        <a:pt x="28816" y="48589"/>
                      </a:cubicBezTo>
                      <a:cubicBezTo>
                        <a:pt x="28853" y="48610"/>
                        <a:pt x="28893" y="48620"/>
                        <a:pt x="28935" y="48620"/>
                      </a:cubicBezTo>
                      <a:cubicBezTo>
                        <a:pt x="29017" y="48620"/>
                        <a:pt x="29098" y="48576"/>
                        <a:pt x="29142" y="48499"/>
                      </a:cubicBezTo>
                      <a:cubicBezTo>
                        <a:pt x="29208" y="48383"/>
                        <a:pt x="29168" y="48236"/>
                        <a:pt x="29052" y="48172"/>
                      </a:cubicBezTo>
                      <a:cubicBezTo>
                        <a:pt x="28190" y="47682"/>
                        <a:pt x="27383" y="47152"/>
                        <a:pt x="26651" y="46599"/>
                      </a:cubicBezTo>
                      <a:cubicBezTo>
                        <a:pt x="26608" y="46566"/>
                        <a:pt x="26557" y="46550"/>
                        <a:pt x="26507" y="46550"/>
                      </a:cubicBezTo>
                      <a:close/>
                      <a:moveTo>
                        <a:pt x="62597" y="49114"/>
                      </a:moveTo>
                      <a:cubicBezTo>
                        <a:pt x="62566" y="49114"/>
                        <a:pt x="62535" y="49120"/>
                        <a:pt x="62505" y="49133"/>
                      </a:cubicBezTo>
                      <a:cubicBezTo>
                        <a:pt x="61621" y="49506"/>
                        <a:pt x="60714" y="49854"/>
                        <a:pt x="59810" y="50167"/>
                      </a:cubicBezTo>
                      <a:cubicBezTo>
                        <a:pt x="59685" y="50211"/>
                        <a:pt x="59618" y="50347"/>
                        <a:pt x="59662" y="50472"/>
                      </a:cubicBezTo>
                      <a:cubicBezTo>
                        <a:pt x="59698" y="50571"/>
                        <a:pt x="59791" y="50633"/>
                        <a:pt x="59889" y="50633"/>
                      </a:cubicBezTo>
                      <a:cubicBezTo>
                        <a:pt x="59917" y="50633"/>
                        <a:pt x="59943" y="50629"/>
                        <a:pt x="59967" y="50622"/>
                      </a:cubicBezTo>
                      <a:cubicBezTo>
                        <a:pt x="60881" y="50304"/>
                        <a:pt x="61797" y="49952"/>
                        <a:pt x="62691" y="49575"/>
                      </a:cubicBezTo>
                      <a:cubicBezTo>
                        <a:pt x="62813" y="49523"/>
                        <a:pt x="62869" y="49383"/>
                        <a:pt x="62819" y="49261"/>
                      </a:cubicBezTo>
                      <a:cubicBezTo>
                        <a:pt x="62780" y="49169"/>
                        <a:pt x="62691" y="49114"/>
                        <a:pt x="62597" y="49114"/>
                      </a:cubicBezTo>
                      <a:close/>
                      <a:moveTo>
                        <a:pt x="31529" y="49435"/>
                      </a:moveTo>
                      <a:cubicBezTo>
                        <a:pt x="31437" y="49435"/>
                        <a:pt x="31349" y="49488"/>
                        <a:pt x="31309" y="49579"/>
                      </a:cubicBezTo>
                      <a:cubicBezTo>
                        <a:pt x="31256" y="49699"/>
                        <a:pt x="31312" y="49841"/>
                        <a:pt x="31432" y="49895"/>
                      </a:cubicBezTo>
                      <a:cubicBezTo>
                        <a:pt x="32319" y="50284"/>
                        <a:pt x="33235" y="50640"/>
                        <a:pt x="34157" y="50953"/>
                      </a:cubicBezTo>
                      <a:cubicBezTo>
                        <a:pt x="34182" y="50962"/>
                        <a:pt x="34209" y="50966"/>
                        <a:pt x="34234" y="50966"/>
                      </a:cubicBezTo>
                      <a:cubicBezTo>
                        <a:pt x="34334" y="50966"/>
                        <a:pt x="34428" y="50904"/>
                        <a:pt x="34462" y="50804"/>
                      </a:cubicBezTo>
                      <a:cubicBezTo>
                        <a:pt x="34504" y="50678"/>
                        <a:pt x="34437" y="50541"/>
                        <a:pt x="34312" y="50499"/>
                      </a:cubicBezTo>
                      <a:cubicBezTo>
                        <a:pt x="33403" y="50190"/>
                        <a:pt x="32499" y="49838"/>
                        <a:pt x="31625" y="49456"/>
                      </a:cubicBezTo>
                      <a:cubicBezTo>
                        <a:pt x="31594" y="49442"/>
                        <a:pt x="31561" y="49435"/>
                        <a:pt x="31529" y="49435"/>
                      </a:cubicBezTo>
                      <a:close/>
                      <a:moveTo>
                        <a:pt x="57118" y="51010"/>
                      </a:moveTo>
                      <a:cubicBezTo>
                        <a:pt x="57097" y="51010"/>
                        <a:pt x="57076" y="51013"/>
                        <a:pt x="57055" y="51018"/>
                      </a:cubicBezTo>
                      <a:cubicBezTo>
                        <a:pt x="56129" y="51268"/>
                        <a:pt x="55184" y="51489"/>
                        <a:pt x="54245" y="51674"/>
                      </a:cubicBezTo>
                      <a:cubicBezTo>
                        <a:pt x="54115" y="51700"/>
                        <a:pt x="54030" y="51826"/>
                        <a:pt x="54056" y="51956"/>
                      </a:cubicBezTo>
                      <a:cubicBezTo>
                        <a:pt x="54079" y="52070"/>
                        <a:pt x="54179" y="52149"/>
                        <a:pt x="54291" y="52149"/>
                      </a:cubicBezTo>
                      <a:cubicBezTo>
                        <a:pt x="54306" y="52149"/>
                        <a:pt x="54321" y="52148"/>
                        <a:pt x="54338" y="52144"/>
                      </a:cubicBezTo>
                      <a:cubicBezTo>
                        <a:pt x="55288" y="51957"/>
                        <a:pt x="56244" y="51734"/>
                        <a:pt x="57182" y="51480"/>
                      </a:cubicBezTo>
                      <a:cubicBezTo>
                        <a:pt x="57308" y="51446"/>
                        <a:pt x="57385" y="51314"/>
                        <a:pt x="57349" y="51187"/>
                      </a:cubicBezTo>
                      <a:cubicBezTo>
                        <a:pt x="57320" y="51080"/>
                        <a:pt x="57224" y="51010"/>
                        <a:pt x="57118" y="51010"/>
                      </a:cubicBezTo>
                      <a:close/>
                      <a:moveTo>
                        <a:pt x="37015" y="51309"/>
                      </a:moveTo>
                      <a:cubicBezTo>
                        <a:pt x="36908" y="51309"/>
                        <a:pt x="36812" y="51383"/>
                        <a:pt x="36785" y="51492"/>
                      </a:cubicBezTo>
                      <a:cubicBezTo>
                        <a:pt x="36752" y="51619"/>
                        <a:pt x="36830" y="51749"/>
                        <a:pt x="36959" y="51782"/>
                      </a:cubicBezTo>
                      <a:cubicBezTo>
                        <a:pt x="37896" y="52019"/>
                        <a:pt x="38858" y="52221"/>
                        <a:pt x="39817" y="52384"/>
                      </a:cubicBezTo>
                      <a:cubicBezTo>
                        <a:pt x="39831" y="52385"/>
                        <a:pt x="39845" y="52386"/>
                        <a:pt x="39857" y="52386"/>
                      </a:cubicBezTo>
                      <a:cubicBezTo>
                        <a:pt x="39973" y="52386"/>
                        <a:pt x="40074" y="52305"/>
                        <a:pt x="40093" y="52187"/>
                      </a:cubicBezTo>
                      <a:cubicBezTo>
                        <a:pt x="40116" y="52056"/>
                        <a:pt x="40027" y="51933"/>
                        <a:pt x="39897" y="51910"/>
                      </a:cubicBezTo>
                      <a:cubicBezTo>
                        <a:pt x="38951" y="51749"/>
                        <a:pt x="38002" y="51550"/>
                        <a:pt x="37076" y="51318"/>
                      </a:cubicBezTo>
                      <a:cubicBezTo>
                        <a:pt x="37055" y="51312"/>
                        <a:pt x="37035" y="51309"/>
                        <a:pt x="37015" y="51309"/>
                      </a:cubicBezTo>
                      <a:close/>
                      <a:moveTo>
                        <a:pt x="51429" y="52130"/>
                      </a:moveTo>
                      <a:cubicBezTo>
                        <a:pt x="51418" y="52130"/>
                        <a:pt x="51408" y="52130"/>
                        <a:pt x="51397" y="52132"/>
                      </a:cubicBezTo>
                      <a:cubicBezTo>
                        <a:pt x="50444" y="52251"/>
                        <a:pt x="49478" y="52340"/>
                        <a:pt x="48523" y="52390"/>
                      </a:cubicBezTo>
                      <a:cubicBezTo>
                        <a:pt x="48391" y="52397"/>
                        <a:pt x="48289" y="52510"/>
                        <a:pt x="48296" y="52642"/>
                      </a:cubicBezTo>
                      <a:cubicBezTo>
                        <a:pt x="48302" y="52771"/>
                        <a:pt x="48408" y="52870"/>
                        <a:pt x="48534" y="52870"/>
                      </a:cubicBezTo>
                      <a:cubicBezTo>
                        <a:pt x="48539" y="52870"/>
                        <a:pt x="48543" y="52870"/>
                        <a:pt x="48550" y="52868"/>
                      </a:cubicBezTo>
                      <a:cubicBezTo>
                        <a:pt x="49517" y="52816"/>
                        <a:pt x="50494" y="52729"/>
                        <a:pt x="51458" y="52607"/>
                      </a:cubicBezTo>
                      <a:cubicBezTo>
                        <a:pt x="51589" y="52590"/>
                        <a:pt x="51682" y="52471"/>
                        <a:pt x="51665" y="52340"/>
                      </a:cubicBezTo>
                      <a:cubicBezTo>
                        <a:pt x="51650" y="52218"/>
                        <a:pt x="51551" y="52130"/>
                        <a:pt x="51429" y="52130"/>
                      </a:cubicBezTo>
                      <a:close/>
                      <a:moveTo>
                        <a:pt x="42755" y="52284"/>
                      </a:moveTo>
                      <a:cubicBezTo>
                        <a:pt x="42622" y="52284"/>
                        <a:pt x="42509" y="52371"/>
                        <a:pt x="42496" y="52502"/>
                      </a:cubicBezTo>
                      <a:cubicBezTo>
                        <a:pt x="42485" y="52633"/>
                        <a:pt x="42582" y="52751"/>
                        <a:pt x="42713" y="52763"/>
                      </a:cubicBezTo>
                      <a:cubicBezTo>
                        <a:pt x="43676" y="52852"/>
                        <a:pt x="44656" y="52905"/>
                        <a:pt x="45628" y="52922"/>
                      </a:cubicBezTo>
                      <a:lnTo>
                        <a:pt x="45632" y="52922"/>
                      </a:lnTo>
                      <a:cubicBezTo>
                        <a:pt x="45763" y="52922"/>
                        <a:pt x="45869" y="52818"/>
                        <a:pt x="45873" y="52686"/>
                      </a:cubicBezTo>
                      <a:cubicBezTo>
                        <a:pt x="45874" y="52554"/>
                        <a:pt x="45769" y="52446"/>
                        <a:pt x="45637" y="52442"/>
                      </a:cubicBezTo>
                      <a:cubicBezTo>
                        <a:pt x="44678" y="52425"/>
                        <a:pt x="43710" y="52372"/>
                        <a:pt x="42757" y="52284"/>
                      </a:cubicBezTo>
                      <a:cubicBezTo>
                        <a:pt x="42756" y="52284"/>
                        <a:pt x="42755" y="52284"/>
                        <a:pt x="42755" y="52284"/>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6" name="Google Shape;562;p11"/>
              <p:cNvGrpSpPr>
                <a:grpSpLocks/>
              </p:cNvGrpSpPr>
              <p:nvPr/>
            </p:nvGrpSpPr>
            <p:grpSpPr bwMode="auto">
              <a:xfrm rot="10184354">
                <a:off x="5395156" y="337194"/>
                <a:ext cx="497632" cy="369126"/>
                <a:chOff x="2674389" y="1124947"/>
                <a:chExt cx="415576" cy="308260"/>
              </a:xfrm>
            </p:grpSpPr>
            <p:sp>
              <p:nvSpPr>
                <p:cNvPr id="60" name="Google Shape;563;p11"/>
                <p:cNvSpPr/>
                <p:nvPr/>
              </p:nvSpPr>
              <p:spPr>
                <a:xfrm>
                  <a:off x="2684235" y="1135242"/>
                  <a:ext cx="386744" cy="288372"/>
                </a:xfrm>
                <a:custGeom>
                  <a:avLst/>
                  <a:gdLst/>
                  <a:ahLst/>
                  <a:cxnLst/>
                  <a:rect l="l" t="t" r="r" b="b"/>
                  <a:pathLst>
                    <a:path w="15482" h="11537" extrusionOk="0">
                      <a:moveTo>
                        <a:pt x="0" y="0"/>
                      </a:moveTo>
                      <a:lnTo>
                        <a:pt x="2963" y="4059"/>
                      </a:lnTo>
                      <a:lnTo>
                        <a:pt x="2563" y="11536"/>
                      </a:lnTo>
                      <a:lnTo>
                        <a:pt x="15481" y="1700"/>
                      </a:lnTo>
                      <a:lnTo>
                        <a:pt x="0" y="0"/>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1" name="Google Shape;564;p11"/>
                <p:cNvSpPr/>
                <p:nvPr/>
              </p:nvSpPr>
              <p:spPr>
                <a:xfrm>
                  <a:off x="2674389" y="1124947"/>
                  <a:ext cx="415576" cy="308260"/>
                </a:xfrm>
                <a:custGeom>
                  <a:avLst/>
                  <a:gdLst/>
                  <a:ahLst/>
                  <a:cxnLst/>
                  <a:rect l="l" t="t" r="r" b="b"/>
                  <a:pathLst>
                    <a:path w="16618" h="12343" extrusionOk="0">
                      <a:moveTo>
                        <a:pt x="1028" y="598"/>
                      </a:moveTo>
                      <a:lnTo>
                        <a:pt x="15373" y="2173"/>
                      </a:lnTo>
                      <a:lnTo>
                        <a:pt x="3344" y="11333"/>
                      </a:lnTo>
                      <a:lnTo>
                        <a:pt x="3344" y="11333"/>
                      </a:lnTo>
                      <a:lnTo>
                        <a:pt x="3720" y="4286"/>
                      </a:lnTo>
                      <a:lnTo>
                        <a:pt x="1028" y="598"/>
                      </a:lnTo>
                      <a:close/>
                      <a:moveTo>
                        <a:pt x="0" y="1"/>
                      </a:moveTo>
                      <a:lnTo>
                        <a:pt x="3232" y="4430"/>
                      </a:lnTo>
                      <a:lnTo>
                        <a:pt x="2811" y="12342"/>
                      </a:lnTo>
                      <a:lnTo>
                        <a:pt x="2811" y="12342"/>
                      </a:lnTo>
                      <a:lnTo>
                        <a:pt x="16618" y="1826"/>
                      </a:lnTo>
                      <a:lnTo>
                        <a:pt x="0" y="1"/>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7" name="Google Shape;565;p11"/>
              <p:cNvGrpSpPr>
                <a:grpSpLocks/>
              </p:cNvGrpSpPr>
              <p:nvPr/>
            </p:nvGrpSpPr>
            <p:grpSpPr bwMode="auto">
              <a:xfrm rot="10184354">
                <a:off x="5426989" y="458664"/>
                <a:ext cx="536919" cy="184562"/>
                <a:chOff x="2620026" y="1170364"/>
                <a:chExt cx="448385" cy="154128"/>
              </a:xfrm>
            </p:grpSpPr>
            <p:sp>
              <p:nvSpPr>
                <p:cNvPr id="58" name="Google Shape;566;p11"/>
                <p:cNvSpPr/>
                <p:nvPr/>
              </p:nvSpPr>
              <p:spPr>
                <a:xfrm>
                  <a:off x="2633889" y="1182912"/>
                  <a:ext cx="389726" cy="133246"/>
                </a:xfrm>
                <a:custGeom>
                  <a:avLst/>
                  <a:gdLst/>
                  <a:ahLst/>
                  <a:cxnLst/>
                  <a:rect l="l" t="t" r="r" b="b"/>
                  <a:pathLst>
                    <a:path w="15567" h="5363" extrusionOk="0">
                      <a:moveTo>
                        <a:pt x="15567" y="1"/>
                      </a:moveTo>
                      <a:lnTo>
                        <a:pt x="0" y="2725"/>
                      </a:lnTo>
                      <a:lnTo>
                        <a:pt x="4408" y="5362"/>
                      </a:lnTo>
                      <a:lnTo>
                        <a:pt x="15567"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9" name="Google Shape;567;p11"/>
                <p:cNvSpPr/>
                <p:nvPr/>
              </p:nvSpPr>
              <p:spPr>
                <a:xfrm>
                  <a:off x="2620026" y="1170364"/>
                  <a:ext cx="448385" cy="154128"/>
                </a:xfrm>
                <a:custGeom>
                  <a:avLst/>
                  <a:gdLst/>
                  <a:ahLst/>
                  <a:cxnLst/>
                  <a:rect l="l" t="t" r="r" b="b"/>
                  <a:pathLst>
                    <a:path w="17909" h="6172" extrusionOk="0">
                      <a:moveTo>
                        <a:pt x="14573" y="1073"/>
                      </a:moveTo>
                      <a:lnTo>
                        <a:pt x="5093" y="5628"/>
                      </a:lnTo>
                      <a:lnTo>
                        <a:pt x="1351" y="3390"/>
                      </a:lnTo>
                      <a:lnTo>
                        <a:pt x="14573" y="1073"/>
                      </a:lnTo>
                      <a:close/>
                      <a:moveTo>
                        <a:pt x="17908" y="0"/>
                      </a:moveTo>
                      <a:lnTo>
                        <a:pt x="0" y="3138"/>
                      </a:lnTo>
                      <a:lnTo>
                        <a:pt x="5069" y="6171"/>
                      </a:lnTo>
                      <a:lnTo>
                        <a:pt x="17908"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sp>
          <p:nvSpPr>
            <p:cNvPr id="41" name="Google Shape;568;p11"/>
            <p:cNvSpPr/>
            <p:nvPr/>
          </p:nvSpPr>
          <p:spPr>
            <a:xfrm>
              <a:off x="8069086" y="1802636"/>
              <a:ext cx="217900" cy="225003"/>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42" name="Google Shape;569;p11"/>
            <p:cNvGrpSpPr>
              <a:grpSpLocks/>
            </p:cNvGrpSpPr>
            <p:nvPr/>
          </p:nvGrpSpPr>
          <p:grpSpPr bwMode="auto">
            <a:xfrm>
              <a:off x="7543981" y="4538386"/>
              <a:ext cx="298869" cy="214289"/>
              <a:chOff x="2287181" y="1602711"/>
              <a:chExt cx="298869" cy="214289"/>
            </a:xfrm>
          </p:grpSpPr>
          <p:sp>
            <p:nvSpPr>
              <p:cNvPr id="53" name="Google Shape;570;p11"/>
              <p:cNvSpPr/>
              <p:nvPr/>
            </p:nvSpPr>
            <p:spPr>
              <a:xfrm>
                <a:off x="2287181" y="1602711"/>
                <a:ext cx="258385" cy="214289"/>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4" name="Google Shape;571;p11"/>
              <p:cNvSpPr/>
              <p:nvPr/>
            </p:nvSpPr>
            <p:spPr>
              <a:xfrm>
                <a:off x="2399108" y="1697951"/>
                <a:ext cx="186942" cy="98811"/>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43" name="Google Shape;572;p11"/>
            <p:cNvSpPr/>
            <p:nvPr/>
          </p:nvSpPr>
          <p:spPr>
            <a:xfrm>
              <a:off x="1335599" y="4059809"/>
              <a:ext cx="269101" cy="247622"/>
            </a:xfrm>
            <a:custGeom>
              <a:avLst/>
              <a:gdLst/>
              <a:ahLst/>
              <a:cxnLst/>
              <a:rect l="l" t="t" r="r" b="b"/>
              <a:pathLst>
                <a:path w="10779" h="9888" extrusionOk="0">
                  <a:moveTo>
                    <a:pt x="5299" y="1465"/>
                  </a:moveTo>
                  <a:lnTo>
                    <a:pt x="5690" y="3213"/>
                  </a:lnTo>
                  <a:lnTo>
                    <a:pt x="4538" y="3069"/>
                  </a:lnTo>
                  <a:lnTo>
                    <a:pt x="5299" y="1465"/>
                  </a:lnTo>
                  <a:close/>
                  <a:moveTo>
                    <a:pt x="1392" y="3159"/>
                  </a:moveTo>
                  <a:lnTo>
                    <a:pt x="3820" y="3463"/>
                  </a:lnTo>
                  <a:lnTo>
                    <a:pt x="3166" y="4841"/>
                  </a:lnTo>
                  <a:lnTo>
                    <a:pt x="1392" y="3159"/>
                  </a:lnTo>
                  <a:close/>
                  <a:moveTo>
                    <a:pt x="6305" y="3774"/>
                  </a:moveTo>
                  <a:lnTo>
                    <a:pt x="9346" y="4153"/>
                  </a:lnTo>
                  <a:lnTo>
                    <a:pt x="6741" y="5726"/>
                  </a:lnTo>
                  <a:lnTo>
                    <a:pt x="6305" y="3774"/>
                  </a:lnTo>
                  <a:close/>
                  <a:moveTo>
                    <a:pt x="4321" y="3525"/>
                  </a:moveTo>
                  <a:lnTo>
                    <a:pt x="5802" y="3710"/>
                  </a:lnTo>
                  <a:lnTo>
                    <a:pt x="6310" y="5987"/>
                  </a:lnTo>
                  <a:lnTo>
                    <a:pt x="5128" y="6699"/>
                  </a:lnTo>
                  <a:lnTo>
                    <a:pt x="3533" y="5188"/>
                  </a:lnTo>
                  <a:lnTo>
                    <a:pt x="4321" y="3525"/>
                  </a:lnTo>
                  <a:close/>
                  <a:moveTo>
                    <a:pt x="6419" y="6481"/>
                  </a:moveTo>
                  <a:lnTo>
                    <a:pt x="6829" y="8313"/>
                  </a:lnTo>
                  <a:lnTo>
                    <a:pt x="5488" y="7043"/>
                  </a:lnTo>
                  <a:lnTo>
                    <a:pt x="6419" y="6481"/>
                  </a:lnTo>
                  <a:close/>
                  <a:moveTo>
                    <a:pt x="3317" y="5644"/>
                  </a:moveTo>
                  <a:lnTo>
                    <a:pt x="4702" y="6958"/>
                  </a:lnTo>
                  <a:lnTo>
                    <a:pt x="1889" y="8655"/>
                  </a:lnTo>
                  <a:lnTo>
                    <a:pt x="3317" y="5644"/>
                  </a:lnTo>
                  <a:close/>
                  <a:moveTo>
                    <a:pt x="5461" y="1"/>
                  </a:moveTo>
                  <a:lnTo>
                    <a:pt x="4036" y="3007"/>
                  </a:lnTo>
                  <a:lnTo>
                    <a:pt x="1" y="2502"/>
                  </a:lnTo>
                  <a:lnTo>
                    <a:pt x="2950" y="5297"/>
                  </a:lnTo>
                  <a:lnTo>
                    <a:pt x="773" y="9887"/>
                  </a:lnTo>
                  <a:lnTo>
                    <a:pt x="5063" y="7300"/>
                  </a:lnTo>
                  <a:lnTo>
                    <a:pt x="7639" y="9741"/>
                  </a:lnTo>
                  <a:lnTo>
                    <a:pt x="7639" y="9741"/>
                  </a:lnTo>
                  <a:lnTo>
                    <a:pt x="6852" y="6219"/>
                  </a:lnTo>
                  <a:lnTo>
                    <a:pt x="10778" y="3850"/>
                  </a:lnTo>
                  <a:lnTo>
                    <a:pt x="6194" y="3277"/>
                  </a:lnTo>
                  <a:lnTo>
                    <a:pt x="5461"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44" name="Google Shape;573;p11"/>
            <p:cNvGrpSpPr>
              <a:grpSpLocks/>
            </p:cNvGrpSpPr>
            <p:nvPr/>
          </p:nvGrpSpPr>
          <p:grpSpPr bwMode="auto">
            <a:xfrm>
              <a:off x="720000" y="3845520"/>
              <a:ext cx="465568" cy="516674"/>
              <a:chOff x="2023150" y="833295"/>
              <a:chExt cx="465568" cy="516674"/>
            </a:xfrm>
          </p:grpSpPr>
          <p:sp>
            <p:nvSpPr>
              <p:cNvPr id="46" name="Google Shape;574;p11"/>
              <p:cNvSpPr/>
              <p:nvPr/>
            </p:nvSpPr>
            <p:spPr>
              <a:xfrm>
                <a:off x="2292251" y="833295"/>
                <a:ext cx="196467" cy="215480"/>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575;p11"/>
              <p:cNvSpPr/>
              <p:nvPr/>
            </p:nvSpPr>
            <p:spPr>
              <a:xfrm>
                <a:off x="2386317" y="833295"/>
                <a:ext cx="102401" cy="107144"/>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576;p11"/>
              <p:cNvSpPr/>
              <p:nvPr/>
            </p:nvSpPr>
            <p:spPr>
              <a:xfrm>
                <a:off x="2076732" y="929725"/>
                <a:ext cx="345307" cy="357148"/>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9" name="Google Shape;577;p11"/>
              <p:cNvSpPr/>
              <p:nvPr/>
            </p:nvSpPr>
            <p:spPr>
              <a:xfrm>
                <a:off x="2111263" y="997583"/>
                <a:ext cx="185751" cy="208337"/>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0" name="Google Shape;578;p11"/>
              <p:cNvSpPr/>
              <p:nvPr/>
            </p:nvSpPr>
            <p:spPr>
              <a:xfrm>
                <a:off x="2171989" y="1044013"/>
                <a:ext cx="183370" cy="210717"/>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1" name="Google Shape;579;p11"/>
              <p:cNvSpPr/>
              <p:nvPr/>
            </p:nvSpPr>
            <p:spPr>
              <a:xfrm>
                <a:off x="2056490" y="1173776"/>
                <a:ext cx="159556" cy="133335"/>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52" name="Google Shape;580;p11"/>
              <p:cNvSpPr/>
              <p:nvPr/>
            </p:nvSpPr>
            <p:spPr>
              <a:xfrm>
                <a:off x="2023150" y="1191634"/>
                <a:ext cx="169081" cy="158335"/>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45" name="Google Shape;581;p11"/>
            <p:cNvSpPr/>
            <p:nvPr/>
          </p:nvSpPr>
          <p:spPr>
            <a:xfrm>
              <a:off x="8286986" y="1539538"/>
              <a:ext cx="180989" cy="190479"/>
            </a:xfrm>
            <a:custGeom>
              <a:avLst/>
              <a:gdLst/>
              <a:ahLst/>
              <a:cxnLst/>
              <a:rect l="l" t="t" r="r" b="b"/>
              <a:pathLst>
                <a:path w="7225" h="7622" extrusionOk="0">
                  <a:moveTo>
                    <a:pt x="6646" y="1"/>
                  </a:moveTo>
                  <a:lnTo>
                    <a:pt x="3761" y="1626"/>
                  </a:lnTo>
                  <a:lnTo>
                    <a:pt x="3761" y="1626"/>
                  </a:lnTo>
                  <a:lnTo>
                    <a:pt x="2033" y="131"/>
                  </a:lnTo>
                  <a:lnTo>
                    <a:pt x="2471" y="2353"/>
                  </a:lnTo>
                  <a:lnTo>
                    <a:pt x="1" y="3745"/>
                  </a:lnTo>
                  <a:lnTo>
                    <a:pt x="2813" y="4087"/>
                  </a:lnTo>
                  <a:lnTo>
                    <a:pt x="2813" y="4087"/>
                  </a:lnTo>
                  <a:lnTo>
                    <a:pt x="3509" y="7622"/>
                  </a:lnTo>
                  <a:lnTo>
                    <a:pt x="4861" y="4337"/>
                  </a:lnTo>
                  <a:lnTo>
                    <a:pt x="4861" y="4337"/>
                  </a:lnTo>
                  <a:lnTo>
                    <a:pt x="7224" y="4624"/>
                  </a:lnTo>
                  <a:lnTo>
                    <a:pt x="5395" y="3041"/>
                  </a:lnTo>
                  <a:lnTo>
                    <a:pt x="5395" y="3041"/>
                  </a:lnTo>
                  <a:lnTo>
                    <a:pt x="6646"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582" name="Google Shape;582;p11"/>
          <p:cNvSpPr txBox="1">
            <a:spLocks noGrp="1"/>
          </p:cNvSpPr>
          <p:nvPr>
            <p:ph type="title"/>
          </p:nvPr>
        </p:nvSpPr>
        <p:spPr>
          <a:xfrm>
            <a:off x="1320567" y="2051933"/>
            <a:ext cx="3885200" cy="2014800"/>
          </a:xfrm>
          <a:prstGeom prst="rect">
            <a:avLst/>
          </a:prstGeom>
        </p:spPr>
        <p:txBody>
          <a:bodyPr spcFirstLastPara="1" anchor="b">
            <a:noAutofit/>
          </a:bodyPr>
          <a:lstStyle>
            <a:lvl1pPr lvl="0" algn="ctr">
              <a:spcBef>
                <a:spcPts val="0"/>
              </a:spcBef>
              <a:spcAft>
                <a:spcPts val="0"/>
              </a:spcAft>
              <a:buSzPts val="9600"/>
              <a:buNone/>
              <a:defRPr sz="12800" b="1"/>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rPr lang="en-US"/>
              <a:t>Click to edit Master title style</a:t>
            </a:r>
            <a:endParaRPr/>
          </a:p>
        </p:txBody>
      </p:sp>
      <p:sp>
        <p:nvSpPr>
          <p:cNvPr id="583" name="Google Shape;583;p11"/>
          <p:cNvSpPr txBox="1">
            <a:spLocks noGrp="1"/>
          </p:cNvSpPr>
          <p:nvPr>
            <p:ph type="subTitle" idx="1"/>
          </p:nvPr>
        </p:nvSpPr>
        <p:spPr>
          <a:xfrm>
            <a:off x="1320567" y="3896067"/>
            <a:ext cx="3885200" cy="910000"/>
          </a:xfrm>
          <a:prstGeom prst="rect">
            <a:avLst/>
          </a:prstGeom>
        </p:spPr>
        <p:txBody>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tx2"/>
        </a:solidFill>
        <a:effectLst/>
      </p:bgPr>
    </p:bg>
    <p:spTree>
      <p:nvGrpSpPr>
        <p:cNvPr id="1" name="Shape 633"/>
        <p:cNvGrpSpPr/>
        <p:nvPr/>
      </p:nvGrpSpPr>
      <p:grpSpPr>
        <a:xfrm>
          <a:off x="0" y="0"/>
          <a:ext cx="0" cy="0"/>
          <a:chOff x="0" y="0"/>
          <a:chExt cx="0" cy="0"/>
        </a:xfrm>
      </p:grpSpPr>
      <p:grpSp>
        <p:nvGrpSpPr>
          <p:cNvPr id="5" name="Google Shape;634;p14"/>
          <p:cNvGrpSpPr>
            <a:grpSpLocks/>
          </p:cNvGrpSpPr>
          <p:nvPr/>
        </p:nvGrpSpPr>
        <p:grpSpPr bwMode="auto">
          <a:xfrm>
            <a:off x="-80963" y="-58738"/>
            <a:ext cx="12353926" cy="7035801"/>
            <a:chOff x="-60875" y="-44400"/>
            <a:chExt cx="9265800" cy="5276700"/>
          </a:xfrm>
        </p:grpSpPr>
        <p:grpSp>
          <p:nvGrpSpPr>
            <p:cNvPr id="6" name="Google Shape;635;p14"/>
            <p:cNvGrpSpPr>
              <a:grpSpLocks/>
            </p:cNvGrpSpPr>
            <p:nvPr/>
          </p:nvGrpSpPr>
          <p:grpSpPr bwMode="auto">
            <a:xfrm>
              <a:off x="-60875" y="292275"/>
              <a:ext cx="9265800" cy="4558950"/>
              <a:chOff x="-60875" y="292275"/>
              <a:chExt cx="9265800" cy="4558950"/>
            </a:xfrm>
          </p:grpSpPr>
          <p:cxnSp>
            <p:nvCxnSpPr>
              <p:cNvPr id="28" name="Google Shape;636;p14"/>
              <p:cNvCxnSpPr>
                <a:cxnSpLocks noChangeShapeType="1"/>
              </p:cNvCxnSpPr>
              <p:nvPr/>
            </p:nvCxnSpPr>
            <p:spPr bwMode="auto">
              <a:xfrm>
                <a:off x="-60875" y="292275"/>
                <a:ext cx="9265800" cy="0"/>
              </a:xfrm>
              <a:prstGeom prst="straightConnector1">
                <a:avLst/>
              </a:prstGeom>
              <a:noFill/>
              <a:ln w="9525">
                <a:solidFill>
                  <a:srgbClr val="4CCAB5"/>
                </a:solidFill>
                <a:round/>
                <a:headEnd/>
                <a:tailEnd/>
              </a:ln>
            </p:spPr>
          </p:cxnSp>
          <p:cxnSp>
            <p:nvCxnSpPr>
              <p:cNvPr id="29" name="Google Shape;637;p14"/>
              <p:cNvCxnSpPr>
                <a:cxnSpLocks noChangeShapeType="1"/>
              </p:cNvCxnSpPr>
              <p:nvPr/>
            </p:nvCxnSpPr>
            <p:spPr bwMode="auto">
              <a:xfrm>
                <a:off x="-60875" y="706725"/>
                <a:ext cx="9265800" cy="0"/>
              </a:xfrm>
              <a:prstGeom prst="straightConnector1">
                <a:avLst/>
              </a:prstGeom>
              <a:noFill/>
              <a:ln w="9525">
                <a:solidFill>
                  <a:srgbClr val="4CCAB5"/>
                </a:solidFill>
                <a:round/>
                <a:headEnd/>
                <a:tailEnd/>
              </a:ln>
            </p:spPr>
          </p:cxnSp>
          <p:cxnSp>
            <p:nvCxnSpPr>
              <p:cNvPr id="30" name="Google Shape;638;p14"/>
              <p:cNvCxnSpPr>
                <a:cxnSpLocks noChangeShapeType="1"/>
              </p:cNvCxnSpPr>
              <p:nvPr/>
            </p:nvCxnSpPr>
            <p:spPr bwMode="auto">
              <a:xfrm>
                <a:off x="-60875" y="1121175"/>
                <a:ext cx="9265800" cy="0"/>
              </a:xfrm>
              <a:prstGeom prst="straightConnector1">
                <a:avLst/>
              </a:prstGeom>
              <a:noFill/>
              <a:ln w="9525">
                <a:solidFill>
                  <a:srgbClr val="4CCAB5"/>
                </a:solidFill>
                <a:round/>
                <a:headEnd/>
                <a:tailEnd/>
              </a:ln>
            </p:spPr>
          </p:cxnSp>
          <p:cxnSp>
            <p:nvCxnSpPr>
              <p:cNvPr id="31" name="Google Shape;639;p14"/>
              <p:cNvCxnSpPr>
                <a:cxnSpLocks noChangeShapeType="1"/>
              </p:cNvCxnSpPr>
              <p:nvPr/>
            </p:nvCxnSpPr>
            <p:spPr bwMode="auto">
              <a:xfrm>
                <a:off x="-60875" y="1535625"/>
                <a:ext cx="9265800" cy="0"/>
              </a:xfrm>
              <a:prstGeom prst="straightConnector1">
                <a:avLst/>
              </a:prstGeom>
              <a:noFill/>
              <a:ln w="9525">
                <a:solidFill>
                  <a:srgbClr val="4CCAB5"/>
                </a:solidFill>
                <a:round/>
                <a:headEnd/>
                <a:tailEnd/>
              </a:ln>
            </p:spPr>
          </p:cxnSp>
          <p:cxnSp>
            <p:nvCxnSpPr>
              <p:cNvPr id="32" name="Google Shape;640;p14"/>
              <p:cNvCxnSpPr>
                <a:cxnSpLocks noChangeShapeType="1"/>
              </p:cNvCxnSpPr>
              <p:nvPr/>
            </p:nvCxnSpPr>
            <p:spPr bwMode="auto">
              <a:xfrm>
                <a:off x="-60875" y="1950075"/>
                <a:ext cx="9265800" cy="0"/>
              </a:xfrm>
              <a:prstGeom prst="straightConnector1">
                <a:avLst/>
              </a:prstGeom>
              <a:noFill/>
              <a:ln w="9525">
                <a:solidFill>
                  <a:srgbClr val="4CCAB5"/>
                </a:solidFill>
                <a:round/>
                <a:headEnd/>
                <a:tailEnd/>
              </a:ln>
            </p:spPr>
          </p:cxnSp>
          <p:cxnSp>
            <p:nvCxnSpPr>
              <p:cNvPr id="33" name="Google Shape;641;p14"/>
              <p:cNvCxnSpPr>
                <a:cxnSpLocks noChangeShapeType="1"/>
              </p:cNvCxnSpPr>
              <p:nvPr/>
            </p:nvCxnSpPr>
            <p:spPr bwMode="auto">
              <a:xfrm>
                <a:off x="-60875" y="2364525"/>
                <a:ext cx="9265800" cy="0"/>
              </a:xfrm>
              <a:prstGeom prst="straightConnector1">
                <a:avLst/>
              </a:prstGeom>
              <a:noFill/>
              <a:ln w="9525">
                <a:solidFill>
                  <a:srgbClr val="4CCAB5"/>
                </a:solidFill>
                <a:round/>
                <a:headEnd/>
                <a:tailEnd/>
              </a:ln>
            </p:spPr>
          </p:cxnSp>
          <p:cxnSp>
            <p:nvCxnSpPr>
              <p:cNvPr id="34" name="Google Shape;642;p14"/>
              <p:cNvCxnSpPr>
                <a:cxnSpLocks noChangeShapeType="1"/>
              </p:cNvCxnSpPr>
              <p:nvPr/>
            </p:nvCxnSpPr>
            <p:spPr bwMode="auto">
              <a:xfrm>
                <a:off x="-60875" y="2778975"/>
                <a:ext cx="9265800" cy="0"/>
              </a:xfrm>
              <a:prstGeom prst="straightConnector1">
                <a:avLst/>
              </a:prstGeom>
              <a:noFill/>
              <a:ln w="9525">
                <a:solidFill>
                  <a:srgbClr val="4CCAB5"/>
                </a:solidFill>
                <a:round/>
                <a:headEnd/>
                <a:tailEnd/>
              </a:ln>
            </p:spPr>
          </p:cxnSp>
          <p:cxnSp>
            <p:nvCxnSpPr>
              <p:cNvPr id="35" name="Google Shape;643;p14"/>
              <p:cNvCxnSpPr>
                <a:cxnSpLocks noChangeShapeType="1"/>
              </p:cNvCxnSpPr>
              <p:nvPr/>
            </p:nvCxnSpPr>
            <p:spPr bwMode="auto">
              <a:xfrm>
                <a:off x="-60875" y="3193425"/>
                <a:ext cx="9265800" cy="0"/>
              </a:xfrm>
              <a:prstGeom prst="straightConnector1">
                <a:avLst/>
              </a:prstGeom>
              <a:noFill/>
              <a:ln w="9525">
                <a:solidFill>
                  <a:srgbClr val="4CCAB5"/>
                </a:solidFill>
                <a:round/>
                <a:headEnd/>
                <a:tailEnd/>
              </a:ln>
            </p:spPr>
          </p:cxnSp>
          <p:cxnSp>
            <p:nvCxnSpPr>
              <p:cNvPr id="36" name="Google Shape;644;p14"/>
              <p:cNvCxnSpPr>
                <a:cxnSpLocks noChangeShapeType="1"/>
              </p:cNvCxnSpPr>
              <p:nvPr/>
            </p:nvCxnSpPr>
            <p:spPr bwMode="auto">
              <a:xfrm>
                <a:off x="-60875" y="3607875"/>
                <a:ext cx="9265800" cy="0"/>
              </a:xfrm>
              <a:prstGeom prst="straightConnector1">
                <a:avLst/>
              </a:prstGeom>
              <a:noFill/>
              <a:ln w="9525">
                <a:solidFill>
                  <a:srgbClr val="4CCAB5"/>
                </a:solidFill>
                <a:round/>
                <a:headEnd/>
                <a:tailEnd/>
              </a:ln>
            </p:spPr>
          </p:cxnSp>
          <p:cxnSp>
            <p:nvCxnSpPr>
              <p:cNvPr id="37" name="Google Shape;645;p14"/>
              <p:cNvCxnSpPr>
                <a:cxnSpLocks noChangeShapeType="1"/>
              </p:cNvCxnSpPr>
              <p:nvPr/>
            </p:nvCxnSpPr>
            <p:spPr bwMode="auto">
              <a:xfrm>
                <a:off x="-60875" y="4022325"/>
                <a:ext cx="9265800" cy="0"/>
              </a:xfrm>
              <a:prstGeom prst="straightConnector1">
                <a:avLst/>
              </a:prstGeom>
              <a:noFill/>
              <a:ln w="9525">
                <a:solidFill>
                  <a:srgbClr val="4CCAB5"/>
                </a:solidFill>
                <a:round/>
                <a:headEnd/>
                <a:tailEnd/>
              </a:ln>
            </p:spPr>
          </p:cxnSp>
          <p:cxnSp>
            <p:nvCxnSpPr>
              <p:cNvPr id="38" name="Google Shape;646;p14"/>
              <p:cNvCxnSpPr>
                <a:cxnSpLocks noChangeShapeType="1"/>
              </p:cNvCxnSpPr>
              <p:nvPr/>
            </p:nvCxnSpPr>
            <p:spPr bwMode="auto">
              <a:xfrm>
                <a:off x="-60875" y="4436775"/>
                <a:ext cx="9265800" cy="0"/>
              </a:xfrm>
              <a:prstGeom prst="straightConnector1">
                <a:avLst/>
              </a:prstGeom>
              <a:noFill/>
              <a:ln w="9525">
                <a:solidFill>
                  <a:srgbClr val="4CCAB5"/>
                </a:solidFill>
                <a:round/>
                <a:headEnd/>
                <a:tailEnd/>
              </a:ln>
            </p:spPr>
          </p:cxnSp>
          <p:cxnSp>
            <p:nvCxnSpPr>
              <p:cNvPr id="39" name="Google Shape;647;p14"/>
              <p:cNvCxnSpPr>
                <a:cxnSpLocks noChangeShapeType="1"/>
              </p:cNvCxnSpPr>
              <p:nvPr/>
            </p:nvCxnSpPr>
            <p:spPr bwMode="auto">
              <a:xfrm>
                <a:off x="-60875" y="4851225"/>
                <a:ext cx="9265800" cy="0"/>
              </a:xfrm>
              <a:prstGeom prst="straightConnector1">
                <a:avLst/>
              </a:prstGeom>
              <a:noFill/>
              <a:ln w="9525">
                <a:solidFill>
                  <a:srgbClr val="4CCAB5"/>
                </a:solidFill>
                <a:round/>
                <a:headEnd/>
                <a:tailEnd/>
              </a:ln>
            </p:spPr>
          </p:cxnSp>
        </p:grpSp>
        <p:grpSp>
          <p:nvGrpSpPr>
            <p:cNvPr id="7" name="Google Shape;648;p14"/>
            <p:cNvGrpSpPr>
              <a:grpSpLocks/>
            </p:cNvGrpSpPr>
            <p:nvPr/>
          </p:nvGrpSpPr>
          <p:grpSpPr bwMode="auto">
            <a:xfrm>
              <a:off x="424088" y="-44400"/>
              <a:ext cx="8295875" cy="5276700"/>
              <a:chOff x="424088" y="-44400"/>
              <a:chExt cx="8295875" cy="5276700"/>
            </a:xfrm>
          </p:grpSpPr>
          <p:cxnSp>
            <p:nvCxnSpPr>
              <p:cNvPr id="8" name="Google Shape;649;p14"/>
              <p:cNvCxnSpPr>
                <a:cxnSpLocks noChangeShapeType="1"/>
              </p:cNvCxnSpPr>
              <p:nvPr/>
            </p:nvCxnSpPr>
            <p:spPr bwMode="auto">
              <a:xfrm>
                <a:off x="424088" y="-44400"/>
                <a:ext cx="0" cy="5276700"/>
              </a:xfrm>
              <a:prstGeom prst="straightConnector1">
                <a:avLst/>
              </a:prstGeom>
              <a:noFill/>
              <a:ln w="9525">
                <a:solidFill>
                  <a:srgbClr val="4CCAB5"/>
                </a:solidFill>
                <a:round/>
                <a:headEnd/>
                <a:tailEnd/>
              </a:ln>
            </p:spPr>
          </p:cxnSp>
          <p:cxnSp>
            <p:nvCxnSpPr>
              <p:cNvPr id="9" name="Google Shape;650;p14"/>
              <p:cNvCxnSpPr>
                <a:cxnSpLocks noChangeShapeType="1"/>
              </p:cNvCxnSpPr>
              <p:nvPr/>
            </p:nvCxnSpPr>
            <p:spPr bwMode="auto">
              <a:xfrm>
                <a:off x="860713" y="-44400"/>
                <a:ext cx="0" cy="5276700"/>
              </a:xfrm>
              <a:prstGeom prst="straightConnector1">
                <a:avLst/>
              </a:prstGeom>
              <a:noFill/>
              <a:ln w="9525">
                <a:solidFill>
                  <a:srgbClr val="4CCAB5"/>
                </a:solidFill>
                <a:round/>
                <a:headEnd/>
                <a:tailEnd/>
              </a:ln>
            </p:spPr>
          </p:cxnSp>
          <p:cxnSp>
            <p:nvCxnSpPr>
              <p:cNvPr id="10" name="Google Shape;651;p14"/>
              <p:cNvCxnSpPr>
                <a:cxnSpLocks noChangeShapeType="1"/>
              </p:cNvCxnSpPr>
              <p:nvPr/>
            </p:nvCxnSpPr>
            <p:spPr bwMode="auto">
              <a:xfrm>
                <a:off x="1297338" y="-44400"/>
                <a:ext cx="0" cy="5276700"/>
              </a:xfrm>
              <a:prstGeom prst="straightConnector1">
                <a:avLst/>
              </a:prstGeom>
              <a:noFill/>
              <a:ln w="9525">
                <a:solidFill>
                  <a:srgbClr val="4CCAB5"/>
                </a:solidFill>
                <a:round/>
                <a:headEnd/>
                <a:tailEnd/>
              </a:ln>
            </p:spPr>
          </p:cxnSp>
          <p:cxnSp>
            <p:nvCxnSpPr>
              <p:cNvPr id="11" name="Google Shape;652;p14"/>
              <p:cNvCxnSpPr>
                <a:cxnSpLocks noChangeShapeType="1"/>
              </p:cNvCxnSpPr>
              <p:nvPr/>
            </p:nvCxnSpPr>
            <p:spPr bwMode="auto">
              <a:xfrm>
                <a:off x="1733963" y="-44400"/>
                <a:ext cx="0" cy="5276700"/>
              </a:xfrm>
              <a:prstGeom prst="straightConnector1">
                <a:avLst/>
              </a:prstGeom>
              <a:noFill/>
              <a:ln w="9525">
                <a:solidFill>
                  <a:srgbClr val="4CCAB5"/>
                </a:solidFill>
                <a:round/>
                <a:headEnd/>
                <a:tailEnd/>
              </a:ln>
            </p:spPr>
          </p:cxnSp>
          <p:cxnSp>
            <p:nvCxnSpPr>
              <p:cNvPr id="12" name="Google Shape;653;p14"/>
              <p:cNvCxnSpPr>
                <a:cxnSpLocks noChangeShapeType="1"/>
              </p:cNvCxnSpPr>
              <p:nvPr/>
            </p:nvCxnSpPr>
            <p:spPr bwMode="auto">
              <a:xfrm>
                <a:off x="2170588" y="-44400"/>
                <a:ext cx="0" cy="5276700"/>
              </a:xfrm>
              <a:prstGeom prst="straightConnector1">
                <a:avLst/>
              </a:prstGeom>
              <a:noFill/>
              <a:ln w="9525">
                <a:solidFill>
                  <a:srgbClr val="4CCAB5"/>
                </a:solidFill>
                <a:round/>
                <a:headEnd/>
                <a:tailEnd/>
              </a:ln>
            </p:spPr>
          </p:cxnSp>
          <p:cxnSp>
            <p:nvCxnSpPr>
              <p:cNvPr id="13" name="Google Shape;654;p14"/>
              <p:cNvCxnSpPr>
                <a:cxnSpLocks noChangeShapeType="1"/>
              </p:cNvCxnSpPr>
              <p:nvPr/>
            </p:nvCxnSpPr>
            <p:spPr bwMode="auto">
              <a:xfrm>
                <a:off x="2607213" y="-44400"/>
                <a:ext cx="0" cy="5276700"/>
              </a:xfrm>
              <a:prstGeom prst="straightConnector1">
                <a:avLst/>
              </a:prstGeom>
              <a:noFill/>
              <a:ln w="9525">
                <a:solidFill>
                  <a:srgbClr val="4CCAB5"/>
                </a:solidFill>
                <a:round/>
                <a:headEnd/>
                <a:tailEnd/>
              </a:ln>
            </p:spPr>
          </p:cxnSp>
          <p:cxnSp>
            <p:nvCxnSpPr>
              <p:cNvPr id="14" name="Google Shape;655;p14"/>
              <p:cNvCxnSpPr>
                <a:cxnSpLocks noChangeShapeType="1"/>
              </p:cNvCxnSpPr>
              <p:nvPr/>
            </p:nvCxnSpPr>
            <p:spPr bwMode="auto">
              <a:xfrm>
                <a:off x="3043838" y="-44400"/>
                <a:ext cx="0" cy="5276700"/>
              </a:xfrm>
              <a:prstGeom prst="straightConnector1">
                <a:avLst/>
              </a:prstGeom>
              <a:noFill/>
              <a:ln w="9525">
                <a:solidFill>
                  <a:srgbClr val="4CCAB5"/>
                </a:solidFill>
                <a:round/>
                <a:headEnd/>
                <a:tailEnd/>
              </a:ln>
            </p:spPr>
          </p:cxnSp>
          <p:cxnSp>
            <p:nvCxnSpPr>
              <p:cNvPr id="15" name="Google Shape;656;p14"/>
              <p:cNvCxnSpPr>
                <a:cxnSpLocks noChangeShapeType="1"/>
              </p:cNvCxnSpPr>
              <p:nvPr/>
            </p:nvCxnSpPr>
            <p:spPr bwMode="auto">
              <a:xfrm>
                <a:off x="3480463" y="-44400"/>
                <a:ext cx="0" cy="5276700"/>
              </a:xfrm>
              <a:prstGeom prst="straightConnector1">
                <a:avLst/>
              </a:prstGeom>
              <a:noFill/>
              <a:ln w="9525">
                <a:solidFill>
                  <a:srgbClr val="4CCAB5"/>
                </a:solidFill>
                <a:round/>
                <a:headEnd/>
                <a:tailEnd/>
              </a:ln>
            </p:spPr>
          </p:cxnSp>
          <p:cxnSp>
            <p:nvCxnSpPr>
              <p:cNvPr id="16" name="Google Shape;657;p14"/>
              <p:cNvCxnSpPr>
                <a:cxnSpLocks noChangeShapeType="1"/>
              </p:cNvCxnSpPr>
              <p:nvPr/>
            </p:nvCxnSpPr>
            <p:spPr bwMode="auto">
              <a:xfrm>
                <a:off x="3917088" y="-44400"/>
                <a:ext cx="0" cy="5276700"/>
              </a:xfrm>
              <a:prstGeom prst="straightConnector1">
                <a:avLst/>
              </a:prstGeom>
              <a:noFill/>
              <a:ln w="9525">
                <a:solidFill>
                  <a:srgbClr val="4CCAB5"/>
                </a:solidFill>
                <a:round/>
                <a:headEnd/>
                <a:tailEnd/>
              </a:ln>
            </p:spPr>
          </p:cxnSp>
          <p:cxnSp>
            <p:nvCxnSpPr>
              <p:cNvPr id="17" name="Google Shape;658;p14"/>
              <p:cNvCxnSpPr>
                <a:cxnSpLocks noChangeShapeType="1"/>
              </p:cNvCxnSpPr>
              <p:nvPr/>
            </p:nvCxnSpPr>
            <p:spPr bwMode="auto">
              <a:xfrm>
                <a:off x="4353713" y="-44400"/>
                <a:ext cx="0" cy="5276700"/>
              </a:xfrm>
              <a:prstGeom prst="straightConnector1">
                <a:avLst/>
              </a:prstGeom>
              <a:noFill/>
              <a:ln w="9525">
                <a:solidFill>
                  <a:srgbClr val="4CCAB5"/>
                </a:solidFill>
                <a:round/>
                <a:headEnd/>
                <a:tailEnd/>
              </a:ln>
            </p:spPr>
          </p:cxnSp>
          <p:cxnSp>
            <p:nvCxnSpPr>
              <p:cNvPr id="18" name="Google Shape;659;p14"/>
              <p:cNvCxnSpPr>
                <a:cxnSpLocks noChangeShapeType="1"/>
              </p:cNvCxnSpPr>
              <p:nvPr/>
            </p:nvCxnSpPr>
            <p:spPr bwMode="auto">
              <a:xfrm>
                <a:off x="4790338" y="-44400"/>
                <a:ext cx="0" cy="5276700"/>
              </a:xfrm>
              <a:prstGeom prst="straightConnector1">
                <a:avLst/>
              </a:prstGeom>
              <a:noFill/>
              <a:ln w="9525">
                <a:solidFill>
                  <a:srgbClr val="4CCAB5"/>
                </a:solidFill>
                <a:round/>
                <a:headEnd/>
                <a:tailEnd/>
              </a:ln>
            </p:spPr>
          </p:cxnSp>
          <p:cxnSp>
            <p:nvCxnSpPr>
              <p:cNvPr id="19" name="Google Shape;660;p14"/>
              <p:cNvCxnSpPr>
                <a:cxnSpLocks noChangeShapeType="1"/>
              </p:cNvCxnSpPr>
              <p:nvPr/>
            </p:nvCxnSpPr>
            <p:spPr bwMode="auto">
              <a:xfrm>
                <a:off x="5226963" y="-44400"/>
                <a:ext cx="0" cy="5276700"/>
              </a:xfrm>
              <a:prstGeom prst="straightConnector1">
                <a:avLst/>
              </a:prstGeom>
              <a:noFill/>
              <a:ln w="9525">
                <a:solidFill>
                  <a:srgbClr val="4CCAB5"/>
                </a:solidFill>
                <a:round/>
                <a:headEnd/>
                <a:tailEnd/>
              </a:ln>
            </p:spPr>
          </p:cxnSp>
          <p:cxnSp>
            <p:nvCxnSpPr>
              <p:cNvPr id="20" name="Google Shape;661;p14"/>
              <p:cNvCxnSpPr>
                <a:cxnSpLocks noChangeShapeType="1"/>
              </p:cNvCxnSpPr>
              <p:nvPr/>
            </p:nvCxnSpPr>
            <p:spPr bwMode="auto">
              <a:xfrm>
                <a:off x="5663588" y="-44400"/>
                <a:ext cx="0" cy="5276700"/>
              </a:xfrm>
              <a:prstGeom prst="straightConnector1">
                <a:avLst/>
              </a:prstGeom>
              <a:noFill/>
              <a:ln w="9525">
                <a:solidFill>
                  <a:srgbClr val="4CCAB5"/>
                </a:solidFill>
                <a:round/>
                <a:headEnd/>
                <a:tailEnd/>
              </a:ln>
            </p:spPr>
          </p:cxnSp>
          <p:cxnSp>
            <p:nvCxnSpPr>
              <p:cNvPr id="21" name="Google Shape;662;p14"/>
              <p:cNvCxnSpPr>
                <a:cxnSpLocks noChangeShapeType="1"/>
              </p:cNvCxnSpPr>
              <p:nvPr/>
            </p:nvCxnSpPr>
            <p:spPr bwMode="auto">
              <a:xfrm>
                <a:off x="6100213" y="-44400"/>
                <a:ext cx="0" cy="5276700"/>
              </a:xfrm>
              <a:prstGeom prst="straightConnector1">
                <a:avLst/>
              </a:prstGeom>
              <a:noFill/>
              <a:ln w="9525">
                <a:solidFill>
                  <a:srgbClr val="4CCAB5"/>
                </a:solidFill>
                <a:round/>
                <a:headEnd/>
                <a:tailEnd/>
              </a:ln>
            </p:spPr>
          </p:cxnSp>
          <p:cxnSp>
            <p:nvCxnSpPr>
              <p:cNvPr id="22" name="Google Shape;663;p14"/>
              <p:cNvCxnSpPr>
                <a:cxnSpLocks noChangeShapeType="1"/>
              </p:cNvCxnSpPr>
              <p:nvPr/>
            </p:nvCxnSpPr>
            <p:spPr bwMode="auto">
              <a:xfrm>
                <a:off x="6536838" y="-44400"/>
                <a:ext cx="0" cy="5276700"/>
              </a:xfrm>
              <a:prstGeom prst="straightConnector1">
                <a:avLst/>
              </a:prstGeom>
              <a:noFill/>
              <a:ln w="9525">
                <a:solidFill>
                  <a:srgbClr val="4CCAB5"/>
                </a:solidFill>
                <a:round/>
                <a:headEnd/>
                <a:tailEnd/>
              </a:ln>
            </p:spPr>
          </p:cxnSp>
          <p:cxnSp>
            <p:nvCxnSpPr>
              <p:cNvPr id="23" name="Google Shape;664;p14"/>
              <p:cNvCxnSpPr>
                <a:cxnSpLocks noChangeShapeType="1"/>
              </p:cNvCxnSpPr>
              <p:nvPr/>
            </p:nvCxnSpPr>
            <p:spPr bwMode="auto">
              <a:xfrm>
                <a:off x="6973463" y="-44400"/>
                <a:ext cx="0" cy="5276700"/>
              </a:xfrm>
              <a:prstGeom prst="straightConnector1">
                <a:avLst/>
              </a:prstGeom>
              <a:noFill/>
              <a:ln w="9525">
                <a:solidFill>
                  <a:srgbClr val="4CCAB5"/>
                </a:solidFill>
                <a:round/>
                <a:headEnd/>
                <a:tailEnd/>
              </a:ln>
            </p:spPr>
          </p:cxnSp>
          <p:cxnSp>
            <p:nvCxnSpPr>
              <p:cNvPr id="24" name="Google Shape;665;p14"/>
              <p:cNvCxnSpPr>
                <a:cxnSpLocks noChangeShapeType="1"/>
              </p:cNvCxnSpPr>
              <p:nvPr/>
            </p:nvCxnSpPr>
            <p:spPr bwMode="auto">
              <a:xfrm>
                <a:off x="7410088" y="-44400"/>
                <a:ext cx="0" cy="5276700"/>
              </a:xfrm>
              <a:prstGeom prst="straightConnector1">
                <a:avLst/>
              </a:prstGeom>
              <a:noFill/>
              <a:ln w="9525">
                <a:solidFill>
                  <a:srgbClr val="4CCAB5"/>
                </a:solidFill>
                <a:round/>
                <a:headEnd/>
                <a:tailEnd/>
              </a:ln>
            </p:spPr>
          </p:cxnSp>
          <p:cxnSp>
            <p:nvCxnSpPr>
              <p:cNvPr id="25" name="Google Shape;666;p14"/>
              <p:cNvCxnSpPr>
                <a:cxnSpLocks noChangeShapeType="1"/>
              </p:cNvCxnSpPr>
              <p:nvPr/>
            </p:nvCxnSpPr>
            <p:spPr bwMode="auto">
              <a:xfrm>
                <a:off x="7846713" y="-44400"/>
                <a:ext cx="0" cy="5276700"/>
              </a:xfrm>
              <a:prstGeom prst="straightConnector1">
                <a:avLst/>
              </a:prstGeom>
              <a:noFill/>
              <a:ln w="9525">
                <a:solidFill>
                  <a:srgbClr val="4CCAB5"/>
                </a:solidFill>
                <a:round/>
                <a:headEnd/>
                <a:tailEnd/>
              </a:ln>
            </p:spPr>
          </p:cxnSp>
          <p:cxnSp>
            <p:nvCxnSpPr>
              <p:cNvPr id="26" name="Google Shape;667;p14"/>
              <p:cNvCxnSpPr>
                <a:cxnSpLocks noChangeShapeType="1"/>
              </p:cNvCxnSpPr>
              <p:nvPr/>
            </p:nvCxnSpPr>
            <p:spPr bwMode="auto">
              <a:xfrm>
                <a:off x="8283338" y="-44400"/>
                <a:ext cx="0" cy="5276700"/>
              </a:xfrm>
              <a:prstGeom prst="straightConnector1">
                <a:avLst/>
              </a:prstGeom>
              <a:noFill/>
              <a:ln w="9525">
                <a:solidFill>
                  <a:srgbClr val="4CCAB5"/>
                </a:solidFill>
                <a:round/>
                <a:headEnd/>
                <a:tailEnd/>
              </a:ln>
            </p:spPr>
          </p:cxnSp>
          <p:cxnSp>
            <p:nvCxnSpPr>
              <p:cNvPr id="27" name="Google Shape;668;p14"/>
              <p:cNvCxnSpPr>
                <a:cxnSpLocks noChangeShapeType="1"/>
              </p:cNvCxnSpPr>
              <p:nvPr/>
            </p:nvCxnSpPr>
            <p:spPr bwMode="auto">
              <a:xfrm>
                <a:off x="8719963" y="-44400"/>
                <a:ext cx="0" cy="5276700"/>
              </a:xfrm>
              <a:prstGeom prst="straightConnector1">
                <a:avLst/>
              </a:prstGeom>
              <a:noFill/>
              <a:ln w="9525">
                <a:solidFill>
                  <a:srgbClr val="4CCAB5"/>
                </a:solidFill>
                <a:round/>
                <a:headEnd/>
                <a:tailEnd/>
              </a:ln>
            </p:spPr>
          </p:cxnSp>
        </p:grpSp>
      </p:grpSp>
      <p:grpSp>
        <p:nvGrpSpPr>
          <p:cNvPr id="40" name="Google Shape;669;p14"/>
          <p:cNvGrpSpPr>
            <a:grpSpLocks/>
          </p:cNvGrpSpPr>
          <p:nvPr/>
        </p:nvGrpSpPr>
        <p:grpSpPr bwMode="auto">
          <a:xfrm rot="592">
            <a:off x="-55563" y="-58738"/>
            <a:ext cx="12301538" cy="6437313"/>
            <a:chOff x="666700" y="727125"/>
            <a:chExt cx="7939189" cy="3876383"/>
          </a:xfrm>
        </p:grpSpPr>
        <p:sp>
          <p:nvSpPr>
            <p:cNvPr id="41" name="Google Shape;670;p14"/>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671;p14"/>
            <p:cNvSpPr/>
            <p:nvPr/>
          </p:nvSpPr>
          <p:spPr>
            <a:xfrm>
              <a:off x="676726" y="1468944"/>
              <a:ext cx="7920747" cy="1911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672;p14"/>
            <p:cNvSpPr/>
            <p:nvPr/>
          </p:nvSpPr>
          <p:spPr>
            <a:xfrm>
              <a:off x="676808" y="1913461"/>
              <a:ext cx="7920747" cy="1911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673;p14"/>
            <p:cNvSpPr/>
            <p:nvPr/>
          </p:nvSpPr>
          <p:spPr>
            <a:xfrm>
              <a:off x="676890" y="2357978"/>
              <a:ext cx="7920747" cy="1911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674;p14"/>
            <p:cNvSpPr/>
            <p:nvPr/>
          </p:nvSpPr>
          <p:spPr>
            <a:xfrm>
              <a:off x="667751" y="2794849"/>
              <a:ext cx="7920747" cy="1911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675;p14"/>
            <p:cNvSpPr/>
            <p:nvPr/>
          </p:nvSpPr>
          <p:spPr>
            <a:xfrm>
              <a:off x="667833" y="3239367"/>
              <a:ext cx="7920747" cy="1911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676;p14"/>
            <p:cNvSpPr/>
            <p:nvPr/>
          </p:nvSpPr>
          <p:spPr>
            <a:xfrm>
              <a:off x="667915" y="3683884"/>
              <a:ext cx="7920747" cy="1911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677;p14"/>
            <p:cNvSpPr/>
            <p:nvPr/>
          </p:nvSpPr>
          <p:spPr>
            <a:xfrm>
              <a:off x="667997" y="4128402"/>
              <a:ext cx="7920747" cy="1911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49" name="Google Shape;681;p14"/>
          <p:cNvGrpSpPr>
            <a:grpSpLocks/>
          </p:cNvGrpSpPr>
          <p:nvPr/>
        </p:nvGrpSpPr>
        <p:grpSpPr bwMode="auto">
          <a:xfrm>
            <a:off x="123825" y="879475"/>
            <a:ext cx="11701463" cy="4894263"/>
            <a:chOff x="92349" y="660015"/>
            <a:chExt cx="8776512" cy="3669695"/>
          </a:xfrm>
        </p:grpSpPr>
        <p:sp>
          <p:nvSpPr>
            <p:cNvPr id="50" name="Google Shape;682;p14"/>
            <p:cNvSpPr/>
            <p:nvPr/>
          </p:nvSpPr>
          <p:spPr>
            <a:xfrm>
              <a:off x="8636678" y="3771459"/>
              <a:ext cx="232183" cy="239251"/>
            </a:xfrm>
            <a:custGeom>
              <a:avLst/>
              <a:gdLst/>
              <a:ahLst/>
              <a:cxnLst/>
              <a:rect l="l" t="t" r="r" b="b"/>
              <a:pathLst>
                <a:path w="8732" h="8997" extrusionOk="0">
                  <a:moveTo>
                    <a:pt x="3156" y="1316"/>
                  </a:moveTo>
                  <a:lnTo>
                    <a:pt x="4099" y="2132"/>
                  </a:lnTo>
                  <a:lnTo>
                    <a:pt x="3396" y="2530"/>
                  </a:lnTo>
                  <a:lnTo>
                    <a:pt x="3156" y="1316"/>
                  </a:lnTo>
                  <a:close/>
                  <a:moveTo>
                    <a:pt x="6916" y="1097"/>
                  </a:moveTo>
                  <a:lnTo>
                    <a:pt x="6055" y="3188"/>
                  </a:lnTo>
                  <a:lnTo>
                    <a:pt x="4929" y="2216"/>
                  </a:lnTo>
                  <a:lnTo>
                    <a:pt x="6916" y="1097"/>
                  </a:lnTo>
                  <a:close/>
                  <a:moveTo>
                    <a:pt x="3053" y="3273"/>
                  </a:moveTo>
                  <a:lnTo>
                    <a:pt x="3267" y="4359"/>
                  </a:lnTo>
                  <a:lnTo>
                    <a:pt x="1508" y="4144"/>
                  </a:lnTo>
                  <a:lnTo>
                    <a:pt x="3053" y="3273"/>
                  </a:lnTo>
                  <a:close/>
                  <a:moveTo>
                    <a:pt x="4485" y="2465"/>
                  </a:moveTo>
                  <a:lnTo>
                    <a:pt x="5861" y="3655"/>
                  </a:lnTo>
                  <a:lnTo>
                    <a:pt x="5463" y="4624"/>
                  </a:lnTo>
                  <a:lnTo>
                    <a:pt x="3768" y="4418"/>
                  </a:lnTo>
                  <a:lnTo>
                    <a:pt x="3493" y="3024"/>
                  </a:lnTo>
                  <a:lnTo>
                    <a:pt x="4485" y="2465"/>
                  </a:lnTo>
                  <a:close/>
                  <a:moveTo>
                    <a:pt x="6243" y="3986"/>
                  </a:moveTo>
                  <a:lnTo>
                    <a:pt x="7227" y="4839"/>
                  </a:lnTo>
                  <a:lnTo>
                    <a:pt x="7227" y="4839"/>
                  </a:lnTo>
                  <a:lnTo>
                    <a:pt x="5956" y="4684"/>
                  </a:lnTo>
                  <a:lnTo>
                    <a:pt x="6243" y="3986"/>
                  </a:lnTo>
                  <a:close/>
                  <a:moveTo>
                    <a:pt x="3866" y="4913"/>
                  </a:moveTo>
                  <a:lnTo>
                    <a:pt x="5273" y="5084"/>
                  </a:lnTo>
                  <a:lnTo>
                    <a:pt x="4344" y="7342"/>
                  </a:lnTo>
                  <a:lnTo>
                    <a:pt x="3866" y="4913"/>
                  </a:lnTo>
                  <a:close/>
                  <a:moveTo>
                    <a:pt x="7884" y="0"/>
                  </a:moveTo>
                  <a:lnTo>
                    <a:pt x="4544" y="1883"/>
                  </a:lnTo>
                  <a:lnTo>
                    <a:pt x="2417" y="42"/>
                  </a:lnTo>
                  <a:lnTo>
                    <a:pt x="2957" y="2778"/>
                  </a:lnTo>
                  <a:lnTo>
                    <a:pt x="0" y="4444"/>
                  </a:lnTo>
                  <a:lnTo>
                    <a:pt x="3365" y="4852"/>
                  </a:lnTo>
                  <a:lnTo>
                    <a:pt x="4183" y="8997"/>
                  </a:lnTo>
                  <a:lnTo>
                    <a:pt x="5768" y="5144"/>
                  </a:lnTo>
                  <a:lnTo>
                    <a:pt x="8731" y="5503"/>
                  </a:lnTo>
                  <a:lnTo>
                    <a:pt x="6436" y="3519"/>
                  </a:lnTo>
                  <a:lnTo>
                    <a:pt x="7884"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51" name="Google Shape;683;p14"/>
            <p:cNvGrpSpPr>
              <a:grpSpLocks/>
            </p:cNvGrpSpPr>
            <p:nvPr/>
          </p:nvGrpSpPr>
          <p:grpSpPr bwMode="auto">
            <a:xfrm>
              <a:off x="8071104" y="4102362"/>
              <a:ext cx="317912" cy="227348"/>
              <a:chOff x="2287156" y="1603366"/>
              <a:chExt cx="298732" cy="213633"/>
            </a:xfrm>
          </p:grpSpPr>
          <p:sp>
            <p:nvSpPr>
              <p:cNvPr id="72" name="Google Shape;684;p14"/>
              <p:cNvSpPr/>
              <p:nvPr/>
            </p:nvSpPr>
            <p:spPr>
              <a:xfrm>
                <a:off x="2287156" y="1603366"/>
                <a:ext cx="258453" cy="213633"/>
              </a:xfrm>
              <a:custGeom>
                <a:avLst/>
                <a:gdLst/>
                <a:ahLst/>
                <a:cxnLst/>
                <a:rect l="l" t="t" r="r" b="b"/>
                <a:pathLst>
                  <a:path w="10338" h="8566" extrusionOk="0">
                    <a:moveTo>
                      <a:pt x="5042" y="1"/>
                    </a:moveTo>
                    <a:cubicBezTo>
                      <a:pt x="5022" y="1"/>
                      <a:pt x="5001" y="1"/>
                      <a:pt x="4980" y="3"/>
                    </a:cubicBezTo>
                    <a:cubicBezTo>
                      <a:pt x="3651" y="92"/>
                      <a:pt x="4203" y="1226"/>
                      <a:pt x="4115" y="1876"/>
                    </a:cubicBezTo>
                    <a:cubicBezTo>
                      <a:pt x="4096" y="2010"/>
                      <a:pt x="4028" y="2064"/>
                      <a:pt x="3920" y="2064"/>
                    </a:cubicBezTo>
                    <a:cubicBezTo>
                      <a:pt x="3506" y="2064"/>
                      <a:pt x="2518" y="1251"/>
                      <a:pt x="1659" y="1060"/>
                    </a:cubicBezTo>
                    <a:cubicBezTo>
                      <a:pt x="1517" y="1028"/>
                      <a:pt x="1383" y="1013"/>
                      <a:pt x="1258" y="1013"/>
                    </a:cubicBezTo>
                    <a:cubicBezTo>
                      <a:pt x="430" y="1013"/>
                      <a:pt x="1" y="1672"/>
                      <a:pt x="405" y="2564"/>
                    </a:cubicBezTo>
                    <a:cubicBezTo>
                      <a:pt x="880" y="3609"/>
                      <a:pt x="3139" y="3667"/>
                      <a:pt x="2764" y="4254"/>
                    </a:cubicBezTo>
                    <a:cubicBezTo>
                      <a:pt x="2390" y="4841"/>
                      <a:pt x="706" y="4579"/>
                      <a:pt x="1174" y="5859"/>
                    </a:cubicBezTo>
                    <a:cubicBezTo>
                      <a:pt x="1344" y="6320"/>
                      <a:pt x="1840" y="6454"/>
                      <a:pt x="2422" y="6454"/>
                    </a:cubicBezTo>
                    <a:cubicBezTo>
                      <a:pt x="3222" y="6454"/>
                      <a:pt x="4183" y="6201"/>
                      <a:pt x="4675" y="6201"/>
                    </a:cubicBezTo>
                    <a:cubicBezTo>
                      <a:pt x="4837" y="6201"/>
                      <a:pt x="4949" y="6229"/>
                      <a:pt x="4985" y="6303"/>
                    </a:cubicBezTo>
                    <a:cubicBezTo>
                      <a:pt x="5215" y="6761"/>
                      <a:pt x="3939" y="7580"/>
                      <a:pt x="4084" y="8025"/>
                    </a:cubicBezTo>
                    <a:cubicBezTo>
                      <a:pt x="4177" y="8313"/>
                      <a:pt x="4370" y="8565"/>
                      <a:pt x="5007" y="8565"/>
                    </a:cubicBezTo>
                    <a:cubicBezTo>
                      <a:pt x="5351" y="8565"/>
                      <a:pt x="5824" y="8492"/>
                      <a:pt x="6480" y="8311"/>
                    </a:cubicBezTo>
                    <a:cubicBezTo>
                      <a:pt x="8355" y="7795"/>
                      <a:pt x="9800" y="6592"/>
                      <a:pt x="9800" y="6592"/>
                    </a:cubicBezTo>
                    <a:cubicBezTo>
                      <a:pt x="10338" y="5857"/>
                      <a:pt x="9849" y="1728"/>
                      <a:pt x="8550" y="1728"/>
                    </a:cubicBezTo>
                    <a:cubicBezTo>
                      <a:pt x="8502" y="1728"/>
                      <a:pt x="8452" y="1734"/>
                      <a:pt x="8401" y="1746"/>
                    </a:cubicBezTo>
                    <a:cubicBezTo>
                      <a:pt x="6992" y="2076"/>
                      <a:pt x="8432" y="3459"/>
                      <a:pt x="7356" y="3606"/>
                    </a:cubicBezTo>
                    <a:cubicBezTo>
                      <a:pt x="7335" y="3609"/>
                      <a:pt x="7316" y="3610"/>
                      <a:pt x="7297" y="3610"/>
                    </a:cubicBezTo>
                    <a:cubicBezTo>
                      <a:pt x="6301" y="3610"/>
                      <a:pt x="6502" y="1"/>
                      <a:pt x="5042"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3" name="Google Shape;685;p14"/>
              <p:cNvSpPr/>
              <p:nvPr/>
            </p:nvSpPr>
            <p:spPr>
              <a:xfrm>
                <a:off x="2399041" y="1698438"/>
                <a:ext cx="186847" cy="98428"/>
              </a:xfrm>
              <a:custGeom>
                <a:avLst/>
                <a:gdLst/>
                <a:ahLst/>
                <a:cxnLst/>
                <a:rect l="l" t="t" r="r" b="b"/>
                <a:pathLst>
                  <a:path w="7459" h="3962" extrusionOk="0">
                    <a:moveTo>
                      <a:pt x="272" y="1"/>
                    </a:moveTo>
                    <a:cubicBezTo>
                      <a:pt x="109" y="1"/>
                      <a:pt x="1" y="242"/>
                      <a:pt x="176" y="333"/>
                    </a:cubicBezTo>
                    <a:cubicBezTo>
                      <a:pt x="2484" y="1535"/>
                      <a:pt x="4793" y="2736"/>
                      <a:pt x="7101" y="3939"/>
                    </a:cubicBezTo>
                    <a:cubicBezTo>
                      <a:pt x="7131" y="3954"/>
                      <a:pt x="7160" y="3961"/>
                      <a:pt x="7187" y="3961"/>
                    </a:cubicBezTo>
                    <a:cubicBezTo>
                      <a:pt x="7351" y="3961"/>
                      <a:pt x="7459" y="3720"/>
                      <a:pt x="7283" y="3629"/>
                    </a:cubicBezTo>
                    <a:cubicBezTo>
                      <a:pt x="4975" y="2427"/>
                      <a:pt x="2666" y="1226"/>
                      <a:pt x="357" y="23"/>
                    </a:cubicBezTo>
                    <a:cubicBezTo>
                      <a:pt x="328" y="8"/>
                      <a:pt x="299" y="1"/>
                      <a:pt x="272"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52" name="Google Shape;686;p14"/>
            <p:cNvSpPr/>
            <p:nvPr/>
          </p:nvSpPr>
          <p:spPr>
            <a:xfrm>
              <a:off x="1096094" y="3759556"/>
              <a:ext cx="286954" cy="263057"/>
            </a:xfrm>
            <a:custGeom>
              <a:avLst/>
              <a:gdLst/>
              <a:ahLst/>
              <a:cxnLst/>
              <a:rect l="l" t="t" r="r" b="b"/>
              <a:pathLst>
                <a:path w="10779" h="9888" extrusionOk="0">
                  <a:moveTo>
                    <a:pt x="5299" y="1465"/>
                  </a:moveTo>
                  <a:lnTo>
                    <a:pt x="5690" y="3213"/>
                  </a:lnTo>
                  <a:lnTo>
                    <a:pt x="4538" y="3069"/>
                  </a:lnTo>
                  <a:lnTo>
                    <a:pt x="5299" y="1465"/>
                  </a:lnTo>
                  <a:close/>
                  <a:moveTo>
                    <a:pt x="1392" y="3159"/>
                  </a:moveTo>
                  <a:lnTo>
                    <a:pt x="3820" y="3463"/>
                  </a:lnTo>
                  <a:lnTo>
                    <a:pt x="3166" y="4841"/>
                  </a:lnTo>
                  <a:lnTo>
                    <a:pt x="1392" y="3159"/>
                  </a:lnTo>
                  <a:close/>
                  <a:moveTo>
                    <a:pt x="6305" y="3774"/>
                  </a:moveTo>
                  <a:lnTo>
                    <a:pt x="9346" y="4153"/>
                  </a:lnTo>
                  <a:lnTo>
                    <a:pt x="6741" y="5726"/>
                  </a:lnTo>
                  <a:lnTo>
                    <a:pt x="6305" y="3774"/>
                  </a:lnTo>
                  <a:close/>
                  <a:moveTo>
                    <a:pt x="4321" y="3525"/>
                  </a:moveTo>
                  <a:lnTo>
                    <a:pt x="5802" y="3710"/>
                  </a:lnTo>
                  <a:lnTo>
                    <a:pt x="6310" y="5987"/>
                  </a:lnTo>
                  <a:lnTo>
                    <a:pt x="5128" y="6699"/>
                  </a:lnTo>
                  <a:lnTo>
                    <a:pt x="3533" y="5188"/>
                  </a:lnTo>
                  <a:lnTo>
                    <a:pt x="4321" y="3525"/>
                  </a:lnTo>
                  <a:close/>
                  <a:moveTo>
                    <a:pt x="6419" y="6481"/>
                  </a:moveTo>
                  <a:lnTo>
                    <a:pt x="6829" y="8313"/>
                  </a:lnTo>
                  <a:lnTo>
                    <a:pt x="5488" y="7043"/>
                  </a:lnTo>
                  <a:lnTo>
                    <a:pt x="6419" y="6481"/>
                  </a:lnTo>
                  <a:close/>
                  <a:moveTo>
                    <a:pt x="3317" y="5644"/>
                  </a:moveTo>
                  <a:lnTo>
                    <a:pt x="4702" y="6958"/>
                  </a:lnTo>
                  <a:lnTo>
                    <a:pt x="1889" y="8655"/>
                  </a:lnTo>
                  <a:lnTo>
                    <a:pt x="3317" y="5644"/>
                  </a:lnTo>
                  <a:close/>
                  <a:moveTo>
                    <a:pt x="5461" y="1"/>
                  </a:moveTo>
                  <a:lnTo>
                    <a:pt x="4036" y="3007"/>
                  </a:lnTo>
                  <a:lnTo>
                    <a:pt x="1" y="2502"/>
                  </a:lnTo>
                  <a:lnTo>
                    <a:pt x="2950" y="5297"/>
                  </a:lnTo>
                  <a:lnTo>
                    <a:pt x="773" y="9887"/>
                  </a:lnTo>
                  <a:lnTo>
                    <a:pt x="5063" y="7300"/>
                  </a:lnTo>
                  <a:lnTo>
                    <a:pt x="7639" y="9741"/>
                  </a:lnTo>
                  <a:lnTo>
                    <a:pt x="7639" y="9741"/>
                  </a:lnTo>
                  <a:lnTo>
                    <a:pt x="6852" y="6219"/>
                  </a:lnTo>
                  <a:lnTo>
                    <a:pt x="10778" y="3850"/>
                  </a:lnTo>
                  <a:lnTo>
                    <a:pt x="6194" y="3277"/>
                  </a:lnTo>
                  <a:lnTo>
                    <a:pt x="5461"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53" name="Google Shape;687;p14"/>
            <p:cNvGrpSpPr>
              <a:grpSpLocks/>
            </p:cNvGrpSpPr>
            <p:nvPr/>
          </p:nvGrpSpPr>
          <p:grpSpPr bwMode="auto">
            <a:xfrm>
              <a:off x="1027036" y="2952535"/>
              <a:ext cx="495323" cy="549919"/>
              <a:chOff x="2023099" y="833240"/>
              <a:chExt cx="465440" cy="516743"/>
            </a:xfrm>
          </p:grpSpPr>
          <p:sp>
            <p:nvSpPr>
              <p:cNvPr id="65" name="Google Shape;688;p14"/>
              <p:cNvSpPr/>
              <p:nvPr/>
            </p:nvSpPr>
            <p:spPr>
              <a:xfrm>
                <a:off x="2291622" y="833240"/>
                <a:ext cx="196917" cy="214751"/>
              </a:xfrm>
              <a:custGeom>
                <a:avLst/>
                <a:gdLst/>
                <a:ahLst/>
                <a:cxnLst/>
                <a:rect l="l" t="t" r="r" b="b"/>
                <a:pathLst>
                  <a:path w="7869" h="8607" extrusionOk="0">
                    <a:moveTo>
                      <a:pt x="7869" y="0"/>
                    </a:moveTo>
                    <a:lnTo>
                      <a:pt x="270" y="3864"/>
                    </a:lnTo>
                    <a:lnTo>
                      <a:pt x="0" y="6737"/>
                    </a:lnTo>
                    <a:lnTo>
                      <a:pt x="2494" y="6746"/>
                    </a:lnTo>
                    <a:lnTo>
                      <a:pt x="2367" y="8606"/>
                    </a:lnTo>
                    <a:lnTo>
                      <a:pt x="5179" y="7805"/>
                    </a:lnTo>
                    <a:lnTo>
                      <a:pt x="7869" y="0"/>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6" name="Google Shape;689;p14"/>
              <p:cNvSpPr/>
              <p:nvPr/>
            </p:nvSpPr>
            <p:spPr>
              <a:xfrm>
                <a:off x="2386723" y="833240"/>
                <a:ext cx="101815" cy="107375"/>
              </a:xfrm>
              <a:custGeom>
                <a:avLst/>
                <a:gdLst/>
                <a:ahLst/>
                <a:cxnLst/>
                <a:rect l="l" t="t" r="r" b="b"/>
                <a:pathLst>
                  <a:path w="4092" h="4303" extrusionOk="0">
                    <a:moveTo>
                      <a:pt x="4092" y="0"/>
                    </a:moveTo>
                    <a:lnTo>
                      <a:pt x="0" y="2080"/>
                    </a:lnTo>
                    <a:lnTo>
                      <a:pt x="2609" y="4303"/>
                    </a:lnTo>
                    <a:lnTo>
                      <a:pt x="4092"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7" name="Google Shape;690;p14"/>
              <p:cNvSpPr/>
              <p:nvPr/>
            </p:nvSpPr>
            <p:spPr>
              <a:xfrm>
                <a:off x="2076803" y="929430"/>
                <a:ext cx="344605" cy="357918"/>
              </a:xfrm>
              <a:custGeom>
                <a:avLst/>
                <a:gdLst/>
                <a:ahLst/>
                <a:cxnLst/>
                <a:rect l="l" t="t" r="r" b="b"/>
                <a:pathLst>
                  <a:path w="13778" h="14274" extrusionOk="0">
                    <a:moveTo>
                      <a:pt x="8869" y="0"/>
                    </a:moveTo>
                    <a:lnTo>
                      <a:pt x="8653" y="255"/>
                    </a:lnTo>
                    <a:lnTo>
                      <a:pt x="0" y="10480"/>
                    </a:lnTo>
                    <a:lnTo>
                      <a:pt x="4613" y="14274"/>
                    </a:lnTo>
                    <a:lnTo>
                      <a:pt x="13778" y="3941"/>
                    </a:lnTo>
                    <a:lnTo>
                      <a:pt x="8869" y="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8" name="Google Shape;691;p14"/>
              <p:cNvSpPr/>
              <p:nvPr/>
            </p:nvSpPr>
            <p:spPr>
              <a:xfrm>
                <a:off x="2111487" y="997659"/>
                <a:ext cx="184610" cy="208040"/>
              </a:xfrm>
              <a:custGeom>
                <a:avLst/>
                <a:gdLst/>
                <a:ahLst/>
                <a:cxnLst/>
                <a:rect l="l" t="t" r="r" b="b"/>
                <a:pathLst>
                  <a:path w="7400" h="8327" extrusionOk="0">
                    <a:moveTo>
                      <a:pt x="7040" y="1"/>
                    </a:moveTo>
                    <a:lnTo>
                      <a:pt x="0" y="8010"/>
                    </a:lnTo>
                    <a:lnTo>
                      <a:pt x="360" y="8326"/>
                    </a:lnTo>
                    <a:lnTo>
                      <a:pt x="7400" y="318"/>
                    </a:lnTo>
                    <a:lnTo>
                      <a:pt x="7040" y="1"/>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9" name="Google Shape;692;p14"/>
              <p:cNvSpPr/>
              <p:nvPr/>
            </p:nvSpPr>
            <p:spPr>
              <a:xfrm>
                <a:off x="2171905" y="1044635"/>
                <a:ext cx="183491" cy="210277"/>
              </a:xfrm>
              <a:custGeom>
                <a:avLst/>
                <a:gdLst/>
                <a:ahLst/>
                <a:cxnLst/>
                <a:rect l="l" t="t" r="r" b="b"/>
                <a:pathLst>
                  <a:path w="7370" h="8409" extrusionOk="0">
                    <a:moveTo>
                      <a:pt x="7007" y="0"/>
                    </a:moveTo>
                    <a:lnTo>
                      <a:pt x="1" y="8094"/>
                    </a:lnTo>
                    <a:lnTo>
                      <a:pt x="363" y="8408"/>
                    </a:lnTo>
                    <a:lnTo>
                      <a:pt x="7370" y="314"/>
                    </a:lnTo>
                    <a:lnTo>
                      <a:pt x="7007" y="0"/>
                    </a:lnTo>
                    <a:close/>
                  </a:path>
                </a:pathLst>
              </a:custGeom>
              <a:solidFill>
                <a:schemeClr val="lt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0" name="Google Shape;693;p14"/>
              <p:cNvSpPr/>
              <p:nvPr/>
            </p:nvSpPr>
            <p:spPr>
              <a:xfrm>
                <a:off x="2056664" y="1174381"/>
                <a:ext cx="159995" cy="133100"/>
              </a:xfrm>
              <a:custGeom>
                <a:avLst/>
                <a:gdLst/>
                <a:ahLst/>
                <a:cxnLst/>
                <a:rect l="l" t="t" r="r" b="b"/>
                <a:pathLst>
                  <a:path w="6410" h="5340" extrusionOk="0">
                    <a:moveTo>
                      <a:pt x="777" y="1"/>
                    </a:moveTo>
                    <a:cubicBezTo>
                      <a:pt x="577" y="1"/>
                      <a:pt x="378" y="88"/>
                      <a:pt x="242" y="255"/>
                    </a:cubicBezTo>
                    <a:cubicBezTo>
                      <a:pt x="0" y="552"/>
                      <a:pt x="44" y="987"/>
                      <a:pt x="340" y="1229"/>
                    </a:cubicBezTo>
                    <a:lnTo>
                      <a:pt x="5196" y="5183"/>
                    </a:lnTo>
                    <a:cubicBezTo>
                      <a:pt x="5325" y="5288"/>
                      <a:pt x="5480" y="5339"/>
                      <a:pt x="5633" y="5339"/>
                    </a:cubicBezTo>
                    <a:cubicBezTo>
                      <a:pt x="5834" y="5339"/>
                      <a:pt x="6033" y="5252"/>
                      <a:pt x="6169" y="5085"/>
                    </a:cubicBezTo>
                    <a:cubicBezTo>
                      <a:pt x="6410" y="4788"/>
                      <a:pt x="6365" y="4353"/>
                      <a:pt x="6070" y="4111"/>
                    </a:cubicBezTo>
                    <a:lnTo>
                      <a:pt x="1214" y="157"/>
                    </a:lnTo>
                    <a:cubicBezTo>
                      <a:pt x="1086" y="52"/>
                      <a:pt x="931" y="1"/>
                      <a:pt x="777"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71" name="Google Shape;694;p14"/>
              <p:cNvSpPr/>
              <p:nvPr/>
            </p:nvSpPr>
            <p:spPr>
              <a:xfrm>
                <a:off x="2023099" y="1192276"/>
                <a:ext cx="168946" cy="157707"/>
              </a:xfrm>
              <a:custGeom>
                <a:avLst/>
                <a:gdLst/>
                <a:ahLst/>
                <a:cxnLst/>
                <a:rect l="l" t="t" r="r" b="b"/>
                <a:pathLst>
                  <a:path w="6782" h="6325" extrusionOk="0">
                    <a:moveTo>
                      <a:pt x="2168" y="0"/>
                    </a:moveTo>
                    <a:lnTo>
                      <a:pt x="1" y="2560"/>
                    </a:lnTo>
                    <a:lnTo>
                      <a:pt x="4535" y="6325"/>
                    </a:lnTo>
                    <a:lnTo>
                      <a:pt x="6782" y="3791"/>
                    </a:lnTo>
                    <a:lnTo>
                      <a:pt x="2168" y="0"/>
                    </a:lnTo>
                    <a:close/>
                  </a:path>
                </a:pathLst>
              </a:custGeom>
              <a:solidFill>
                <a:schemeClr val="accent6"/>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54" name="Google Shape;695;p14"/>
            <p:cNvSpPr/>
            <p:nvPr/>
          </p:nvSpPr>
          <p:spPr>
            <a:xfrm>
              <a:off x="8134210" y="3252488"/>
              <a:ext cx="191700" cy="203542"/>
            </a:xfrm>
            <a:custGeom>
              <a:avLst/>
              <a:gdLst/>
              <a:ahLst/>
              <a:cxnLst/>
              <a:rect l="l" t="t" r="r" b="b"/>
              <a:pathLst>
                <a:path w="7225" h="7622" extrusionOk="0">
                  <a:moveTo>
                    <a:pt x="6646" y="1"/>
                  </a:moveTo>
                  <a:lnTo>
                    <a:pt x="3761" y="1626"/>
                  </a:lnTo>
                  <a:lnTo>
                    <a:pt x="3761" y="1626"/>
                  </a:lnTo>
                  <a:lnTo>
                    <a:pt x="2033" y="131"/>
                  </a:lnTo>
                  <a:lnTo>
                    <a:pt x="2471" y="2353"/>
                  </a:lnTo>
                  <a:lnTo>
                    <a:pt x="1" y="3745"/>
                  </a:lnTo>
                  <a:lnTo>
                    <a:pt x="2813" y="4087"/>
                  </a:lnTo>
                  <a:lnTo>
                    <a:pt x="2813" y="4087"/>
                  </a:lnTo>
                  <a:lnTo>
                    <a:pt x="3509" y="7622"/>
                  </a:lnTo>
                  <a:lnTo>
                    <a:pt x="4861" y="4337"/>
                  </a:lnTo>
                  <a:lnTo>
                    <a:pt x="4861" y="4337"/>
                  </a:lnTo>
                  <a:lnTo>
                    <a:pt x="7224" y="4624"/>
                  </a:lnTo>
                  <a:lnTo>
                    <a:pt x="5395" y="3041"/>
                  </a:lnTo>
                  <a:lnTo>
                    <a:pt x="5395" y="3041"/>
                  </a:lnTo>
                  <a:lnTo>
                    <a:pt x="6646" y="1"/>
                  </a:lnTo>
                  <a:close/>
                </a:path>
              </a:pathLst>
            </a:custGeom>
            <a:solidFill>
              <a:schemeClr val="accent4"/>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nvGrpSpPr>
            <p:cNvPr id="55" name="Google Shape;696;p14"/>
            <p:cNvGrpSpPr>
              <a:grpSpLocks/>
            </p:cNvGrpSpPr>
            <p:nvPr/>
          </p:nvGrpSpPr>
          <p:grpSpPr bwMode="auto">
            <a:xfrm rot="-7484730">
              <a:off x="419751" y="1305971"/>
              <a:ext cx="2129458" cy="1446201"/>
              <a:chOff x="4235261" y="-1125831"/>
              <a:chExt cx="2714486" cy="1843520"/>
            </a:xfrm>
          </p:grpSpPr>
          <p:grpSp>
            <p:nvGrpSpPr>
              <p:cNvPr id="56" name="Google Shape;697;p14"/>
              <p:cNvGrpSpPr>
                <a:grpSpLocks/>
              </p:cNvGrpSpPr>
              <p:nvPr/>
            </p:nvGrpSpPr>
            <p:grpSpPr bwMode="auto">
              <a:xfrm rot="10184354">
                <a:off x="4235261" y="-1125831"/>
                <a:ext cx="2714486" cy="1586101"/>
                <a:chOff x="1663891" y="1326679"/>
                <a:chExt cx="2266866" cy="1324573"/>
              </a:xfrm>
            </p:grpSpPr>
            <p:sp>
              <p:nvSpPr>
                <p:cNvPr id="63" name="Google Shape;698;p14"/>
                <p:cNvSpPr/>
                <p:nvPr/>
              </p:nvSpPr>
              <p:spPr>
                <a:xfrm>
                  <a:off x="3507620" y="2521847"/>
                  <a:ext cx="31677" cy="43096"/>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4" name="Google Shape;699;p14"/>
                <p:cNvSpPr/>
                <p:nvPr/>
              </p:nvSpPr>
              <p:spPr>
                <a:xfrm>
                  <a:off x="1663891" y="1326679"/>
                  <a:ext cx="2266866" cy="1324573"/>
                </a:xfrm>
                <a:custGeom>
                  <a:avLst/>
                  <a:gdLst/>
                  <a:ahLst/>
                  <a:cxnLst/>
                  <a:rect l="l" t="t" r="r" b="b"/>
                  <a:pathLst>
                    <a:path w="90636" h="52923" extrusionOk="0">
                      <a:moveTo>
                        <a:pt x="41008" y="0"/>
                      </a:moveTo>
                      <a:cubicBezTo>
                        <a:pt x="40985" y="0"/>
                        <a:pt x="40962" y="4"/>
                        <a:pt x="40939" y="11"/>
                      </a:cubicBezTo>
                      <a:cubicBezTo>
                        <a:pt x="40013" y="291"/>
                        <a:pt x="39082" y="592"/>
                        <a:pt x="38168" y="905"/>
                      </a:cubicBezTo>
                      <a:cubicBezTo>
                        <a:pt x="38043" y="949"/>
                        <a:pt x="37976" y="1085"/>
                        <a:pt x="38019" y="1210"/>
                      </a:cubicBezTo>
                      <a:cubicBezTo>
                        <a:pt x="38054" y="1310"/>
                        <a:pt x="38145" y="1373"/>
                        <a:pt x="38246" y="1373"/>
                      </a:cubicBezTo>
                      <a:cubicBezTo>
                        <a:pt x="38271" y="1373"/>
                        <a:pt x="38298" y="1368"/>
                        <a:pt x="38325" y="1358"/>
                      </a:cubicBezTo>
                      <a:cubicBezTo>
                        <a:pt x="39233" y="1047"/>
                        <a:pt x="40159" y="748"/>
                        <a:pt x="41079" y="469"/>
                      </a:cubicBezTo>
                      <a:cubicBezTo>
                        <a:pt x="41204" y="431"/>
                        <a:pt x="41277" y="296"/>
                        <a:pt x="41238" y="170"/>
                      </a:cubicBezTo>
                      <a:cubicBezTo>
                        <a:pt x="41207" y="67"/>
                        <a:pt x="41111" y="0"/>
                        <a:pt x="41008" y="0"/>
                      </a:cubicBezTo>
                      <a:close/>
                      <a:moveTo>
                        <a:pt x="35515" y="1880"/>
                      </a:moveTo>
                      <a:cubicBezTo>
                        <a:pt x="35487" y="1880"/>
                        <a:pt x="35458" y="1885"/>
                        <a:pt x="35430" y="1895"/>
                      </a:cubicBezTo>
                      <a:cubicBezTo>
                        <a:pt x="34525" y="2242"/>
                        <a:pt x="33617" y="2607"/>
                        <a:pt x="32730" y="2982"/>
                      </a:cubicBezTo>
                      <a:cubicBezTo>
                        <a:pt x="32608" y="3034"/>
                        <a:pt x="32551" y="3175"/>
                        <a:pt x="32602" y="3297"/>
                      </a:cubicBezTo>
                      <a:cubicBezTo>
                        <a:pt x="32641" y="3388"/>
                        <a:pt x="32730" y="3444"/>
                        <a:pt x="32822" y="3444"/>
                      </a:cubicBezTo>
                      <a:cubicBezTo>
                        <a:pt x="32854" y="3444"/>
                        <a:pt x="32887" y="3438"/>
                        <a:pt x="32915" y="3423"/>
                      </a:cubicBezTo>
                      <a:cubicBezTo>
                        <a:pt x="33798" y="3051"/>
                        <a:pt x="34701" y="2688"/>
                        <a:pt x="35600" y="2344"/>
                      </a:cubicBezTo>
                      <a:cubicBezTo>
                        <a:pt x="35724" y="2296"/>
                        <a:pt x="35785" y="2159"/>
                        <a:pt x="35739" y="2034"/>
                      </a:cubicBezTo>
                      <a:cubicBezTo>
                        <a:pt x="35703" y="1938"/>
                        <a:pt x="35612" y="1880"/>
                        <a:pt x="35515" y="1880"/>
                      </a:cubicBezTo>
                      <a:close/>
                      <a:moveTo>
                        <a:pt x="30170" y="4140"/>
                      </a:moveTo>
                      <a:cubicBezTo>
                        <a:pt x="30136" y="4140"/>
                        <a:pt x="30102" y="4148"/>
                        <a:pt x="30069" y="4163"/>
                      </a:cubicBezTo>
                      <a:cubicBezTo>
                        <a:pt x="29195" y="4568"/>
                        <a:pt x="28315" y="4996"/>
                        <a:pt x="27451" y="5433"/>
                      </a:cubicBezTo>
                      <a:cubicBezTo>
                        <a:pt x="27332" y="5494"/>
                        <a:pt x="27286" y="5638"/>
                        <a:pt x="27345" y="5756"/>
                      </a:cubicBezTo>
                      <a:cubicBezTo>
                        <a:pt x="27388" y="5840"/>
                        <a:pt x="27472" y="5888"/>
                        <a:pt x="27559" y="5888"/>
                      </a:cubicBezTo>
                      <a:cubicBezTo>
                        <a:pt x="27596" y="5888"/>
                        <a:pt x="27633" y="5879"/>
                        <a:pt x="27666" y="5862"/>
                      </a:cubicBezTo>
                      <a:cubicBezTo>
                        <a:pt x="28526" y="5426"/>
                        <a:pt x="29401" y="5001"/>
                        <a:pt x="30270" y="4598"/>
                      </a:cubicBezTo>
                      <a:cubicBezTo>
                        <a:pt x="30391" y="4541"/>
                        <a:pt x="30443" y="4399"/>
                        <a:pt x="30388" y="4278"/>
                      </a:cubicBezTo>
                      <a:cubicBezTo>
                        <a:pt x="30347" y="4192"/>
                        <a:pt x="30260" y="4140"/>
                        <a:pt x="30170" y="4140"/>
                      </a:cubicBezTo>
                      <a:close/>
                      <a:moveTo>
                        <a:pt x="82832" y="7504"/>
                      </a:moveTo>
                      <a:cubicBezTo>
                        <a:pt x="82704" y="7505"/>
                        <a:pt x="82587" y="7605"/>
                        <a:pt x="82583" y="7736"/>
                      </a:cubicBezTo>
                      <a:cubicBezTo>
                        <a:pt x="82579" y="7868"/>
                        <a:pt x="82681" y="7980"/>
                        <a:pt x="82815" y="7984"/>
                      </a:cubicBezTo>
                      <a:cubicBezTo>
                        <a:pt x="83120" y="7994"/>
                        <a:pt x="83427" y="8018"/>
                        <a:pt x="83732" y="8056"/>
                      </a:cubicBezTo>
                      <a:cubicBezTo>
                        <a:pt x="84396" y="8138"/>
                        <a:pt x="85022" y="8280"/>
                        <a:pt x="85590" y="8478"/>
                      </a:cubicBezTo>
                      <a:cubicBezTo>
                        <a:pt x="85617" y="8487"/>
                        <a:pt x="85643" y="8491"/>
                        <a:pt x="85669" y="8491"/>
                      </a:cubicBezTo>
                      <a:cubicBezTo>
                        <a:pt x="85770" y="8491"/>
                        <a:pt x="85861" y="8427"/>
                        <a:pt x="85897" y="8330"/>
                      </a:cubicBezTo>
                      <a:cubicBezTo>
                        <a:pt x="85939" y="8205"/>
                        <a:pt x="85875" y="8069"/>
                        <a:pt x="85748" y="8025"/>
                      </a:cubicBezTo>
                      <a:cubicBezTo>
                        <a:pt x="85148" y="7816"/>
                        <a:pt x="84489" y="7667"/>
                        <a:pt x="83791" y="7580"/>
                      </a:cubicBezTo>
                      <a:cubicBezTo>
                        <a:pt x="83472" y="7540"/>
                        <a:pt x="83150" y="7516"/>
                        <a:pt x="82832" y="7504"/>
                      </a:cubicBezTo>
                      <a:close/>
                      <a:moveTo>
                        <a:pt x="24992" y="6765"/>
                      </a:moveTo>
                      <a:cubicBezTo>
                        <a:pt x="24953" y="6765"/>
                        <a:pt x="24914" y="6775"/>
                        <a:pt x="24877" y="6795"/>
                      </a:cubicBezTo>
                      <a:cubicBezTo>
                        <a:pt x="24041" y="7258"/>
                        <a:pt x="23190" y="7745"/>
                        <a:pt x="22354" y="8245"/>
                      </a:cubicBezTo>
                      <a:cubicBezTo>
                        <a:pt x="22239" y="8313"/>
                        <a:pt x="22202" y="8461"/>
                        <a:pt x="22270" y="8574"/>
                      </a:cubicBezTo>
                      <a:cubicBezTo>
                        <a:pt x="22315" y="8649"/>
                        <a:pt x="22394" y="8691"/>
                        <a:pt x="22477" y="8691"/>
                      </a:cubicBezTo>
                      <a:cubicBezTo>
                        <a:pt x="22518" y="8691"/>
                        <a:pt x="22560" y="8680"/>
                        <a:pt x="22600" y="8657"/>
                      </a:cubicBezTo>
                      <a:cubicBezTo>
                        <a:pt x="23432" y="8160"/>
                        <a:pt x="24277" y="7675"/>
                        <a:pt x="25109" y="7216"/>
                      </a:cubicBezTo>
                      <a:cubicBezTo>
                        <a:pt x="25225" y="7151"/>
                        <a:pt x="25267" y="7005"/>
                        <a:pt x="25204" y="6890"/>
                      </a:cubicBezTo>
                      <a:cubicBezTo>
                        <a:pt x="25159" y="6811"/>
                        <a:pt x="25077" y="6765"/>
                        <a:pt x="24992" y="6765"/>
                      </a:cubicBezTo>
                      <a:close/>
                      <a:moveTo>
                        <a:pt x="79941" y="7774"/>
                      </a:moveTo>
                      <a:cubicBezTo>
                        <a:pt x="79924" y="7774"/>
                        <a:pt x="79907" y="7776"/>
                        <a:pt x="79890" y="7780"/>
                      </a:cubicBezTo>
                      <a:cubicBezTo>
                        <a:pt x="78950" y="7989"/>
                        <a:pt x="78013" y="8314"/>
                        <a:pt x="77103" y="8746"/>
                      </a:cubicBezTo>
                      <a:cubicBezTo>
                        <a:pt x="76983" y="8803"/>
                        <a:pt x="76933" y="8945"/>
                        <a:pt x="76989" y="9065"/>
                      </a:cubicBezTo>
                      <a:cubicBezTo>
                        <a:pt x="77030" y="9152"/>
                        <a:pt x="77116" y="9203"/>
                        <a:pt x="77206" y="9203"/>
                      </a:cubicBezTo>
                      <a:cubicBezTo>
                        <a:pt x="77240" y="9203"/>
                        <a:pt x="77276" y="9195"/>
                        <a:pt x="77310" y="9180"/>
                      </a:cubicBezTo>
                      <a:cubicBezTo>
                        <a:pt x="78187" y="8763"/>
                        <a:pt x="79090" y="8449"/>
                        <a:pt x="79994" y="8248"/>
                      </a:cubicBezTo>
                      <a:cubicBezTo>
                        <a:pt x="80124" y="8218"/>
                        <a:pt x="80204" y="8091"/>
                        <a:pt x="80176" y="7962"/>
                      </a:cubicBezTo>
                      <a:cubicBezTo>
                        <a:pt x="80150" y="7849"/>
                        <a:pt x="80052" y="7774"/>
                        <a:pt x="79941" y="7774"/>
                      </a:cubicBezTo>
                      <a:close/>
                      <a:moveTo>
                        <a:pt x="20011" y="9744"/>
                      </a:moveTo>
                      <a:cubicBezTo>
                        <a:pt x="19967" y="9744"/>
                        <a:pt x="19922" y="9756"/>
                        <a:pt x="19882" y="9782"/>
                      </a:cubicBezTo>
                      <a:cubicBezTo>
                        <a:pt x="19075" y="10304"/>
                        <a:pt x="18261" y="10848"/>
                        <a:pt x="17464" y="11405"/>
                      </a:cubicBezTo>
                      <a:cubicBezTo>
                        <a:pt x="17356" y="11479"/>
                        <a:pt x="17329" y="11628"/>
                        <a:pt x="17404" y="11738"/>
                      </a:cubicBezTo>
                      <a:cubicBezTo>
                        <a:pt x="17452" y="11803"/>
                        <a:pt x="17525" y="11840"/>
                        <a:pt x="17601" y="11840"/>
                      </a:cubicBezTo>
                      <a:cubicBezTo>
                        <a:pt x="17648" y="11840"/>
                        <a:pt x="17696" y="11826"/>
                        <a:pt x="17737" y="11796"/>
                      </a:cubicBezTo>
                      <a:cubicBezTo>
                        <a:pt x="18531" y="11244"/>
                        <a:pt x="19340" y="10702"/>
                        <a:pt x="20141" y="10185"/>
                      </a:cubicBezTo>
                      <a:cubicBezTo>
                        <a:pt x="20253" y="10113"/>
                        <a:pt x="20286" y="9965"/>
                        <a:pt x="20214" y="9853"/>
                      </a:cubicBezTo>
                      <a:cubicBezTo>
                        <a:pt x="20168" y="9782"/>
                        <a:pt x="20090" y="9744"/>
                        <a:pt x="20011" y="9744"/>
                      </a:cubicBezTo>
                      <a:close/>
                      <a:moveTo>
                        <a:pt x="88132" y="9499"/>
                      </a:moveTo>
                      <a:cubicBezTo>
                        <a:pt x="88070" y="9499"/>
                        <a:pt x="88008" y="9523"/>
                        <a:pt x="87962" y="9571"/>
                      </a:cubicBezTo>
                      <a:cubicBezTo>
                        <a:pt x="87869" y="9666"/>
                        <a:pt x="87871" y="9818"/>
                        <a:pt x="87966" y="9909"/>
                      </a:cubicBezTo>
                      <a:cubicBezTo>
                        <a:pt x="88613" y="10537"/>
                        <a:pt x="89123" y="11320"/>
                        <a:pt x="89488" y="12237"/>
                      </a:cubicBezTo>
                      <a:cubicBezTo>
                        <a:pt x="89525" y="12332"/>
                        <a:pt x="89615" y="12388"/>
                        <a:pt x="89711" y="12388"/>
                      </a:cubicBezTo>
                      <a:cubicBezTo>
                        <a:pt x="89740" y="12388"/>
                        <a:pt x="89772" y="12382"/>
                        <a:pt x="89800" y="12372"/>
                      </a:cubicBezTo>
                      <a:cubicBezTo>
                        <a:pt x="89922" y="12323"/>
                        <a:pt x="89982" y="12183"/>
                        <a:pt x="89933" y="12061"/>
                      </a:cubicBezTo>
                      <a:cubicBezTo>
                        <a:pt x="89545" y="11079"/>
                        <a:pt x="88995" y="10241"/>
                        <a:pt x="88300" y="9566"/>
                      </a:cubicBezTo>
                      <a:cubicBezTo>
                        <a:pt x="88254" y="9521"/>
                        <a:pt x="88193" y="9499"/>
                        <a:pt x="88132" y="9499"/>
                      </a:cubicBezTo>
                      <a:close/>
                      <a:moveTo>
                        <a:pt x="74727" y="10225"/>
                      </a:moveTo>
                      <a:cubicBezTo>
                        <a:pt x="74677" y="10225"/>
                        <a:pt x="74627" y="10241"/>
                        <a:pt x="74584" y="10273"/>
                      </a:cubicBezTo>
                      <a:cubicBezTo>
                        <a:pt x="73804" y="10858"/>
                        <a:pt x="73067" y="11521"/>
                        <a:pt x="72400" y="12247"/>
                      </a:cubicBezTo>
                      <a:cubicBezTo>
                        <a:pt x="72311" y="12344"/>
                        <a:pt x="72316" y="12495"/>
                        <a:pt x="72415" y="12586"/>
                      </a:cubicBezTo>
                      <a:cubicBezTo>
                        <a:pt x="72461" y="12627"/>
                        <a:pt x="72519" y="12649"/>
                        <a:pt x="72576" y="12649"/>
                      </a:cubicBezTo>
                      <a:cubicBezTo>
                        <a:pt x="72642" y="12649"/>
                        <a:pt x="72706" y="12624"/>
                        <a:pt x="72755" y="12573"/>
                      </a:cubicBezTo>
                      <a:cubicBezTo>
                        <a:pt x="73403" y="11869"/>
                        <a:pt x="74115" y="11224"/>
                        <a:pt x="74872" y="10657"/>
                      </a:cubicBezTo>
                      <a:cubicBezTo>
                        <a:pt x="74978" y="10578"/>
                        <a:pt x="74998" y="10428"/>
                        <a:pt x="74919" y="10322"/>
                      </a:cubicBezTo>
                      <a:cubicBezTo>
                        <a:pt x="74872" y="10259"/>
                        <a:pt x="74800" y="10225"/>
                        <a:pt x="74727" y="10225"/>
                      </a:cubicBezTo>
                      <a:close/>
                      <a:moveTo>
                        <a:pt x="15249" y="13063"/>
                      </a:moveTo>
                      <a:cubicBezTo>
                        <a:pt x="15199" y="13063"/>
                        <a:pt x="15148" y="13079"/>
                        <a:pt x="15105" y="13111"/>
                      </a:cubicBezTo>
                      <a:cubicBezTo>
                        <a:pt x="14335" y="13689"/>
                        <a:pt x="13562" y="14291"/>
                        <a:pt x="12807" y="14897"/>
                      </a:cubicBezTo>
                      <a:cubicBezTo>
                        <a:pt x="12704" y="14981"/>
                        <a:pt x="12688" y="15132"/>
                        <a:pt x="12771" y="15235"/>
                      </a:cubicBezTo>
                      <a:cubicBezTo>
                        <a:pt x="12817" y="15292"/>
                        <a:pt x="12886" y="15324"/>
                        <a:pt x="12957" y="15324"/>
                      </a:cubicBezTo>
                      <a:cubicBezTo>
                        <a:pt x="13009" y="15324"/>
                        <a:pt x="13062" y="15306"/>
                        <a:pt x="13110" y="15272"/>
                      </a:cubicBezTo>
                      <a:cubicBezTo>
                        <a:pt x="13857" y="14666"/>
                        <a:pt x="14627" y="14069"/>
                        <a:pt x="15393" y="13495"/>
                      </a:cubicBezTo>
                      <a:cubicBezTo>
                        <a:pt x="15499" y="13415"/>
                        <a:pt x="15521" y="13264"/>
                        <a:pt x="15442" y="13158"/>
                      </a:cubicBezTo>
                      <a:cubicBezTo>
                        <a:pt x="15394" y="13096"/>
                        <a:pt x="15322" y="13063"/>
                        <a:pt x="15249" y="13063"/>
                      </a:cubicBezTo>
                      <a:close/>
                      <a:moveTo>
                        <a:pt x="70814" y="14473"/>
                      </a:moveTo>
                      <a:cubicBezTo>
                        <a:pt x="70735" y="14473"/>
                        <a:pt x="70657" y="14512"/>
                        <a:pt x="70611" y="14584"/>
                      </a:cubicBezTo>
                      <a:cubicBezTo>
                        <a:pt x="70445" y="14849"/>
                        <a:pt x="70287" y="15117"/>
                        <a:pt x="70137" y="15391"/>
                      </a:cubicBezTo>
                      <a:cubicBezTo>
                        <a:pt x="69821" y="15968"/>
                        <a:pt x="69530" y="16576"/>
                        <a:pt x="69271" y="17200"/>
                      </a:cubicBezTo>
                      <a:cubicBezTo>
                        <a:pt x="69220" y="17323"/>
                        <a:pt x="69278" y="17462"/>
                        <a:pt x="69401" y="17514"/>
                      </a:cubicBezTo>
                      <a:cubicBezTo>
                        <a:pt x="69430" y="17526"/>
                        <a:pt x="69462" y="17532"/>
                        <a:pt x="69492" y="17532"/>
                      </a:cubicBezTo>
                      <a:cubicBezTo>
                        <a:pt x="69586" y="17532"/>
                        <a:pt x="69674" y="17476"/>
                        <a:pt x="69712" y="17385"/>
                      </a:cubicBezTo>
                      <a:cubicBezTo>
                        <a:pt x="69965" y="16777"/>
                        <a:pt x="70249" y="16183"/>
                        <a:pt x="70557" y="15621"/>
                      </a:cubicBezTo>
                      <a:cubicBezTo>
                        <a:pt x="70702" y="15357"/>
                        <a:pt x="70856" y="15095"/>
                        <a:pt x="71017" y="14840"/>
                      </a:cubicBezTo>
                      <a:cubicBezTo>
                        <a:pt x="71088" y="14728"/>
                        <a:pt x="71054" y="14580"/>
                        <a:pt x="70942" y="14510"/>
                      </a:cubicBezTo>
                      <a:cubicBezTo>
                        <a:pt x="70902" y="14485"/>
                        <a:pt x="70858" y="14473"/>
                        <a:pt x="70814" y="14473"/>
                      </a:cubicBezTo>
                      <a:close/>
                      <a:moveTo>
                        <a:pt x="90341" y="14730"/>
                      </a:moveTo>
                      <a:cubicBezTo>
                        <a:pt x="90336" y="14730"/>
                        <a:pt x="90331" y="14730"/>
                        <a:pt x="90326" y="14730"/>
                      </a:cubicBezTo>
                      <a:cubicBezTo>
                        <a:pt x="90194" y="14740"/>
                        <a:pt x="90096" y="14858"/>
                        <a:pt x="90107" y="14990"/>
                      </a:cubicBezTo>
                      <a:cubicBezTo>
                        <a:pt x="90140" y="15351"/>
                        <a:pt x="90156" y="15728"/>
                        <a:pt x="90156" y="16111"/>
                      </a:cubicBezTo>
                      <a:cubicBezTo>
                        <a:pt x="90156" y="16675"/>
                        <a:pt x="90122" y="17256"/>
                        <a:pt x="90054" y="17841"/>
                      </a:cubicBezTo>
                      <a:cubicBezTo>
                        <a:pt x="90039" y="17972"/>
                        <a:pt x="90134" y="18091"/>
                        <a:pt x="90265" y="18106"/>
                      </a:cubicBezTo>
                      <a:cubicBezTo>
                        <a:pt x="90275" y="18108"/>
                        <a:pt x="90284" y="18108"/>
                        <a:pt x="90293" y="18108"/>
                      </a:cubicBezTo>
                      <a:cubicBezTo>
                        <a:pt x="90414" y="18108"/>
                        <a:pt x="90518" y="18018"/>
                        <a:pt x="90530" y="17894"/>
                      </a:cubicBezTo>
                      <a:cubicBezTo>
                        <a:pt x="90601" y="17291"/>
                        <a:pt x="90636" y="16693"/>
                        <a:pt x="90636" y="16111"/>
                      </a:cubicBezTo>
                      <a:cubicBezTo>
                        <a:pt x="90636" y="15715"/>
                        <a:pt x="90619" y="15324"/>
                        <a:pt x="90586" y="14948"/>
                      </a:cubicBezTo>
                      <a:cubicBezTo>
                        <a:pt x="90574" y="14821"/>
                        <a:pt x="90465" y="14730"/>
                        <a:pt x="90341" y="14730"/>
                      </a:cubicBezTo>
                      <a:close/>
                      <a:moveTo>
                        <a:pt x="10730" y="16706"/>
                      </a:moveTo>
                      <a:cubicBezTo>
                        <a:pt x="10674" y="16706"/>
                        <a:pt x="10617" y="16726"/>
                        <a:pt x="10571" y="16765"/>
                      </a:cubicBezTo>
                      <a:cubicBezTo>
                        <a:pt x="10226" y="17066"/>
                        <a:pt x="9880" y="17370"/>
                        <a:pt x="9538" y="17676"/>
                      </a:cubicBezTo>
                      <a:cubicBezTo>
                        <a:pt x="9159" y="18017"/>
                        <a:pt x="8782" y="18363"/>
                        <a:pt x="8408" y="18714"/>
                      </a:cubicBezTo>
                      <a:cubicBezTo>
                        <a:pt x="8312" y="18804"/>
                        <a:pt x="8307" y="18957"/>
                        <a:pt x="8398" y="19053"/>
                      </a:cubicBezTo>
                      <a:cubicBezTo>
                        <a:pt x="8446" y="19102"/>
                        <a:pt x="8509" y="19127"/>
                        <a:pt x="8573" y="19127"/>
                      </a:cubicBezTo>
                      <a:cubicBezTo>
                        <a:pt x="8633" y="19127"/>
                        <a:pt x="8691" y="19107"/>
                        <a:pt x="8736" y="19063"/>
                      </a:cubicBezTo>
                      <a:cubicBezTo>
                        <a:pt x="9108" y="18714"/>
                        <a:pt x="9484" y="18369"/>
                        <a:pt x="9859" y="18032"/>
                      </a:cubicBezTo>
                      <a:cubicBezTo>
                        <a:pt x="10199" y="17727"/>
                        <a:pt x="10541" y="17425"/>
                        <a:pt x="10886" y="17126"/>
                      </a:cubicBezTo>
                      <a:cubicBezTo>
                        <a:pt x="10987" y="17040"/>
                        <a:pt x="10996" y="16889"/>
                        <a:pt x="10910" y="16789"/>
                      </a:cubicBezTo>
                      <a:cubicBezTo>
                        <a:pt x="10863" y="16734"/>
                        <a:pt x="10797" y="16706"/>
                        <a:pt x="10730" y="16706"/>
                      </a:cubicBezTo>
                      <a:close/>
                      <a:moveTo>
                        <a:pt x="68578" y="19806"/>
                      </a:moveTo>
                      <a:cubicBezTo>
                        <a:pt x="68471" y="19806"/>
                        <a:pt x="68375" y="19878"/>
                        <a:pt x="68347" y="19987"/>
                      </a:cubicBezTo>
                      <a:cubicBezTo>
                        <a:pt x="68113" y="20905"/>
                        <a:pt x="67932" y="21873"/>
                        <a:pt x="67804" y="22866"/>
                      </a:cubicBezTo>
                      <a:cubicBezTo>
                        <a:pt x="67787" y="22997"/>
                        <a:pt x="67881" y="23117"/>
                        <a:pt x="68012" y="23134"/>
                      </a:cubicBezTo>
                      <a:cubicBezTo>
                        <a:pt x="68023" y="23135"/>
                        <a:pt x="68033" y="23135"/>
                        <a:pt x="68042" y="23135"/>
                      </a:cubicBezTo>
                      <a:cubicBezTo>
                        <a:pt x="68161" y="23135"/>
                        <a:pt x="68265" y="23048"/>
                        <a:pt x="68279" y="22927"/>
                      </a:cubicBezTo>
                      <a:cubicBezTo>
                        <a:pt x="68403" y="21954"/>
                        <a:pt x="68582" y="21005"/>
                        <a:pt x="68812" y="20106"/>
                      </a:cubicBezTo>
                      <a:cubicBezTo>
                        <a:pt x="68844" y="19977"/>
                        <a:pt x="68767" y="19847"/>
                        <a:pt x="68639" y="19814"/>
                      </a:cubicBezTo>
                      <a:cubicBezTo>
                        <a:pt x="68618" y="19808"/>
                        <a:pt x="68598" y="19806"/>
                        <a:pt x="68578" y="19806"/>
                      </a:cubicBezTo>
                      <a:close/>
                      <a:moveTo>
                        <a:pt x="6519" y="20700"/>
                      </a:moveTo>
                      <a:cubicBezTo>
                        <a:pt x="6455" y="20700"/>
                        <a:pt x="6392" y="20725"/>
                        <a:pt x="6345" y="20776"/>
                      </a:cubicBezTo>
                      <a:cubicBezTo>
                        <a:pt x="5647" y="21519"/>
                        <a:pt x="5003" y="22261"/>
                        <a:pt x="4432" y="22987"/>
                      </a:cubicBezTo>
                      <a:cubicBezTo>
                        <a:pt x="4349" y="23090"/>
                        <a:pt x="4366" y="23241"/>
                        <a:pt x="4471" y="23322"/>
                      </a:cubicBezTo>
                      <a:cubicBezTo>
                        <a:pt x="4515" y="23357"/>
                        <a:pt x="4567" y="23374"/>
                        <a:pt x="4619" y="23374"/>
                      </a:cubicBezTo>
                      <a:cubicBezTo>
                        <a:pt x="4690" y="23374"/>
                        <a:pt x="4760" y="23341"/>
                        <a:pt x="4809" y="23283"/>
                      </a:cubicBezTo>
                      <a:cubicBezTo>
                        <a:pt x="5374" y="22569"/>
                        <a:pt x="6007" y="21836"/>
                        <a:pt x="6695" y="21103"/>
                      </a:cubicBezTo>
                      <a:cubicBezTo>
                        <a:pt x="6785" y="21006"/>
                        <a:pt x="6780" y="20855"/>
                        <a:pt x="6684" y="20765"/>
                      </a:cubicBezTo>
                      <a:cubicBezTo>
                        <a:pt x="6636" y="20721"/>
                        <a:pt x="6578" y="20700"/>
                        <a:pt x="6519" y="20700"/>
                      </a:cubicBezTo>
                      <a:close/>
                      <a:moveTo>
                        <a:pt x="89726" y="20472"/>
                      </a:moveTo>
                      <a:cubicBezTo>
                        <a:pt x="89620" y="20472"/>
                        <a:pt x="89523" y="20541"/>
                        <a:pt x="89493" y="20648"/>
                      </a:cubicBezTo>
                      <a:cubicBezTo>
                        <a:pt x="89245" y="21556"/>
                        <a:pt x="88942" y="22476"/>
                        <a:pt x="88594" y="23382"/>
                      </a:cubicBezTo>
                      <a:cubicBezTo>
                        <a:pt x="88548" y="23505"/>
                        <a:pt x="88609" y="23643"/>
                        <a:pt x="88733" y="23691"/>
                      </a:cubicBezTo>
                      <a:cubicBezTo>
                        <a:pt x="88761" y="23702"/>
                        <a:pt x="88790" y="23707"/>
                        <a:pt x="88819" y="23707"/>
                      </a:cubicBezTo>
                      <a:cubicBezTo>
                        <a:pt x="88915" y="23707"/>
                        <a:pt x="89006" y="23649"/>
                        <a:pt x="89043" y="23553"/>
                      </a:cubicBezTo>
                      <a:cubicBezTo>
                        <a:pt x="89396" y="22632"/>
                        <a:pt x="89704" y="21698"/>
                        <a:pt x="89956" y="20775"/>
                      </a:cubicBezTo>
                      <a:cubicBezTo>
                        <a:pt x="89992" y="20647"/>
                        <a:pt x="89916" y="20515"/>
                        <a:pt x="89789" y="20480"/>
                      </a:cubicBezTo>
                      <a:cubicBezTo>
                        <a:pt x="89768" y="20474"/>
                        <a:pt x="89747" y="20472"/>
                        <a:pt x="89726" y="20472"/>
                      </a:cubicBezTo>
                      <a:close/>
                      <a:moveTo>
                        <a:pt x="28468" y="25752"/>
                      </a:moveTo>
                      <a:cubicBezTo>
                        <a:pt x="28394" y="25752"/>
                        <a:pt x="28319" y="25754"/>
                        <a:pt x="28243" y="25758"/>
                      </a:cubicBezTo>
                      <a:cubicBezTo>
                        <a:pt x="28111" y="25765"/>
                        <a:pt x="28011" y="25878"/>
                        <a:pt x="28018" y="26011"/>
                      </a:cubicBezTo>
                      <a:cubicBezTo>
                        <a:pt x="28024" y="26135"/>
                        <a:pt x="28126" y="26238"/>
                        <a:pt x="28250" y="26238"/>
                      </a:cubicBezTo>
                      <a:cubicBezTo>
                        <a:pt x="28256" y="26238"/>
                        <a:pt x="28263" y="26237"/>
                        <a:pt x="28271" y="26237"/>
                      </a:cubicBezTo>
                      <a:cubicBezTo>
                        <a:pt x="28333" y="26234"/>
                        <a:pt x="28395" y="26232"/>
                        <a:pt x="28456" y="26232"/>
                      </a:cubicBezTo>
                      <a:cubicBezTo>
                        <a:pt x="28982" y="26232"/>
                        <a:pt x="29480" y="26348"/>
                        <a:pt x="29926" y="26580"/>
                      </a:cubicBezTo>
                      <a:cubicBezTo>
                        <a:pt x="30220" y="26735"/>
                        <a:pt x="30483" y="26932"/>
                        <a:pt x="30709" y="27168"/>
                      </a:cubicBezTo>
                      <a:cubicBezTo>
                        <a:pt x="30755" y="27217"/>
                        <a:pt x="30818" y="27243"/>
                        <a:pt x="30882" y="27243"/>
                      </a:cubicBezTo>
                      <a:cubicBezTo>
                        <a:pt x="30941" y="27243"/>
                        <a:pt x="31001" y="27220"/>
                        <a:pt x="31047" y="27176"/>
                      </a:cubicBezTo>
                      <a:cubicBezTo>
                        <a:pt x="31143" y="27085"/>
                        <a:pt x="31147" y="26933"/>
                        <a:pt x="31055" y="26837"/>
                      </a:cubicBezTo>
                      <a:cubicBezTo>
                        <a:pt x="30794" y="26564"/>
                        <a:pt x="30488" y="26334"/>
                        <a:pt x="30147" y="26155"/>
                      </a:cubicBezTo>
                      <a:cubicBezTo>
                        <a:pt x="29635" y="25888"/>
                        <a:pt x="29067" y="25752"/>
                        <a:pt x="28468" y="25752"/>
                      </a:cubicBezTo>
                      <a:close/>
                      <a:moveTo>
                        <a:pt x="2945" y="25263"/>
                      </a:moveTo>
                      <a:cubicBezTo>
                        <a:pt x="2866" y="25263"/>
                        <a:pt x="2788" y="25303"/>
                        <a:pt x="2743" y="25376"/>
                      </a:cubicBezTo>
                      <a:cubicBezTo>
                        <a:pt x="2210" y="26233"/>
                        <a:pt x="1747" y="27106"/>
                        <a:pt x="1367" y="27968"/>
                      </a:cubicBezTo>
                      <a:cubicBezTo>
                        <a:pt x="1314" y="28090"/>
                        <a:pt x="1368" y="28231"/>
                        <a:pt x="1490" y="28284"/>
                      </a:cubicBezTo>
                      <a:cubicBezTo>
                        <a:pt x="1521" y="28298"/>
                        <a:pt x="1554" y="28304"/>
                        <a:pt x="1586" y="28304"/>
                      </a:cubicBezTo>
                      <a:cubicBezTo>
                        <a:pt x="1679" y="28304"/>
                        <a:pt x="1767" y="28250"/>
                        <a:pt x="1806" y="28160"/>
                      </a:cubicBezTo>
                      <a:cubicBezTo>
                        <a:pt x="2176" y="27318"/>
                        <a:pt x="2630" y="26467"/>
                        <a:pt x="3150" y="25629"/>
                      </a:cubicBezTo>
                      <a:cubicBezTo>
                        <a:pt x="3219" y="25516"/>
                        <a:pt x="3185" y="25369"/>
                        <a:pt x="3072" y="25299"/>
                      </a:cubicBezTo>
                      <a:cubicBezTo>
                        <a:pt x="3033" y="25275"/>
                        <a:pt x="2989" y="25263"/>
                        <a:pt x="2945" y="25263"/>
                      </a:cubicBezTo>
                      <a:close/>
                      <a:moveTo>
                        <a:pt x="87656" y="25887"/>
                      </a:moveTo>
                      <a:cubicBezTo>
                        <a:pt x="87567" y="25887"/>
                        <a:pt x="87481" y="25935"/>
                        <a:pt x="87440" y="26020"/>
                      </a:cubicBezTo>
                      <a:cubicBezTo>
                        <a:pt x="87030" y="26859"/>
                        <a:pt x="86569" y="27711"/>
                        <a:pt x="86068" y="28555"/>
                      </a:cubicBezTo>
                      <a:cubicBezTo>
                        <a:pt x="86001" y="28670"/>
                        <a:pt x="86039" y="28817"/>
                        <a:pt x="86153" y="28885"/>
                      </a:cubicBezTo>
                      <a:cubicBezTo>
                        <a:pt x="86192" y="28907"/>
                        <a:pt x="86233" y="28919"/>
                        <a:pt x="86276" y="28919"/>
                      </a:cubicBezTo>
                      <a:cubicBezTo>
                        <a:pt x="86356" y="28919"/>
                        <a:pt x="86436" y="28876"/>
                        <a:pt x="86480" y="28799"/>
                      </a:cubicBezTo>
                      <a:cubicBezTo>
                        <a:pt x="86985" y="27944"/>
                        <a:pt x="87453" y="27080"/>
                        <a:pt x="87870" y="26230"/>
                      </a:cubicBezTo>
                      <a:cubicBezTo>
                        <a:pt x="87928" y="26112"/>
                        <a:pt x="87879" y="25968"/>
                        <a:pt x="87761" y="25910"/>
                      </a:cubicBezTo>
                      <a:cubicBezTo>
                        <a:pt x="87727" y="25894"/>
                        <a:pt x="87691" y="25887"/>
                        <a:pt x="87656" y="25887"/>
                      </a:cubicBezTo>
                      <a:close/>
                      <a:moveTo>
                        <a:pt x="67837" y="25550"/>
                      </a:moveTo>
                      <a:cubicBezTo>
                        <a:pt x="67708" y="25560"/>
                        <a:pt x="67595" y="25652"/>
                        <a:pt x="67593" y="25785"/>
                      </a:cubicBezTo>
                      <a:cubicBezTo>
                        <a:pt x="67588" y="26011"/>
                        <a:pt x="67585" y="26237"/>
                        <a:pt x="67585" y="26463"/>
                      </a:cubicBezTo>
                      <a:cubicBezTo>
                        <a:pt x="67585" y="27192"/>
                        <a:pt x="67611" y="27947"/>
                        <a:pt x="67662" y="28706"/>
                      </a:cubicBezTo>
                      <a:cubicBezTo>
                        <a:pt x="67670" y="28834"/>
                        <a:pt x="67775" y="28931"/>
                        <a:pt x="67900" y="28931"/>
                      </a:cubicBezTo>
                      <a:cubicBezTo>
                        <a:pt x="67906" y="28931"/>
                        <a:pt x="67911" y="28931"/>
                        <a:pt x="67917" y="28930"/>
                      </a:cubicBezTo>
                      <a:cubicBezTo>
                        <a:pt x="68048" y="28920"/>
                        <a:pt x="68148" y="28807"/>
                        <a:pt x="68141" y="28674"/>
                      </a:cubicBezTo>
                      <a:cubicBezTo>
                        <a:pt x="68090" y="27926"/>
                        <a:pt x="68064" y="27181"/>
                        <a:pt x="68064" y="26463"/>
                      </a:cubicBezTo>
                      <a:cubicBezTo>
                        <a:pt x="68064" y="26239"/>
                        <a:pt x="68067" y="26018"/>
                        <a:pt x="68071" y="25794"/>
                      </a:cubicBezTo>
                      <a:cubicBezTo>
                        <a:pt x="68074" y="25663"/>
                        <a:pt x="67969" y="25552"/>
                        <a:pt x="67837" y="25550"/>
                      </a:cubicBezTo>
                      <a:close/>
                      <a:moveTo>
                        <a:pt x="25555" y="26725"/>
                      </a:moveTo>
                      <a:cubicBezTo>
                        <a:pt x="25511" y="26725"/>
                        <a:pt x="25465" y="26738"/>
                        <a:pt x="25425" y="26764"/>
                      </a:cubicBezTo>
                      <a:cubicBezTo>
                        <a:pt x="24939" y="27079"/>
                        <a:pt x="24483" y="27452"/>
                        <a:pt x="24070" y="27871"/>
                      </a:cubicBezTo>
                      <a:cubicBezTo>
                        <a:pt x="23783" y="28160"/>
                        <a:pt x="23511" y="28469"/>
                        <a:pt x="23257" y="28791"/>
                      </a:cubicBezTo>
                      <a:cubicBezTo>
                        <a:pt x="23176" y="28894"/>
                        <a:pt x="23193" y="29045"/>
                        <a:pt x="23296" y="29126"/>
                      </a:cubicBezTo>
                      <a:cubicBezTo>
                        <a:pt x="23340" y="29161"/>
                        <a:pt x="23392" y="29177"/>
                        <a:pt x="23444" y="29177"/>
                      </a:cubicBezTo>
                      <a:cubicBezTo>
                        <a:pt x="23515" y="29177"/>
                        <a:pt x="23585" y="29147"/>
                        <a:pt x="23634" y="29089"/>
                      </a:cubicBezTo>
                      <a:cubicBezTo>
                        <a:pt x="23877" y="28781"/>
                        <a:pt x="24139" y="28485"/>
                        <a:pt x="24411" y="28208"/>
                      </a:cubicBezTo>
                      <a:cubicBezTo>
                        <a:pt x="24802" y="27813"/>
                        <a:pt x="25230" y="27463"/>
                        <a:pt x="25686" y="27166"/>
                      </a:cubicBezTo>
                      <a:cubicBezTo>
                        <a:pt x="25798" y="27094"/>
                        <a:pt x="25828" y="26946"/>
                        <a:pt x="25757" y="26834"/>
                      </a:cubicBezTo>
                      <a:cubicBezTo>
                        <a:pt x="25711" y="26764"/>
                        <a:pt x="25634" y="26725"/>
                        <a:pt x="25555" y="26725"/>
                      </a:cubicBezTo>
                      <a:close/>
                      <a:moveTo>
                        <a:pt x="31937" y="29402"/>
                      </a:moveTo>
                      <a:cubicBezTo>
                        <a:pt x="31936" y="29402"/>
                        <a:pt x="31934" y="29402"/>
                        <a:pt x="31933" y="29402"/>
                      </a:cubicBezTo>
                      <a:cubicBezTo>
                        <a:pt x="31799" y="29413"/>
                        <a:pt x="31702" y="29528"/>
                        <a:pt x="31714" y="29660"/>
                      </a:cubicBezTo>
                      <a:cubicBezTo>
                        <a:pt x="31727" y="29834"/>
                        <a:pt x="31735" y="30009"/>
                        <a:pt x="31735" y="30186"/>
                      </a:cubicBezTo>
                      <a:cubicBezTo>
                        <a:pt x="31735" y="30920"/>
                        <a:pt x="31611" y="31698"/>
                        <a:pt x="31376" y="32432"/>
                      </a:cubicBezTo>
                      <a:cubicBezTo>
                        <a:pt x="31335" y="32558"/>
                        <a:pt x="31405" y="32692"/>
                        <a:pt x="31532" y="32733"/>
                      </a:cubicBezTo>
                      <a:cubicBezTo>
                        <a:pt x="31557" y="32741"/>
                        <a:pt x="31580" y="32744"/>
                        <a:pt x="31605" y="32744"/>
                      </a:cubicBezTo>
                      <a:cubicBezTo>
                        <a:pt x="31707" y="32744"/>
                        <a:pt x="31800" y="32680"/>
                        <a:pt x="31833" y="32577"/>
                      </a:cubicBezTo>
                      <a:cubicBezTo>
                        <a:pt x="32083" y="31796"/>
                        <a:pt x="32215" y="30969"/>
                        <a:pt x="32215" y="30186"/>
                      </a:cubicBezTo>
                      <a:cubicBezTo>
                        <a:pt x="32215" y="29997"/>
                        <a:pt x="32206" y="29807"/>
                        <a:pt x="32190" y="29621"/>
                      </a:cubicBezTo>
                      <a:cubicBezTo>
                        <a:pt x="32181" y="29490"/>
                        <a:pt x="32066" y="29402"/>
                        <a:pt x="31937" y="29402"/>
                      </a:cubicBezTo>
                      <a:close/>
                      <a:moveTo>
                        <a:pt x="84705" y="30882"/>
                      </a:moveTo>
                      <a:cubicBezTo>
                        <a:pt x="84630" y="30882"/>
                        <a:pt x="84555" y="30918"/>
                        <a:pt x="84510" y="30986"/>
                      </a:cubicBezTo>
                      <a:cubicBezTo>
                        <a:pt x="83978" y="31756"/>
                        <a:pt x="83402" y="32539"/>
                        <a:pt x="82795" y="33311"/>
                      </a:cubicBezTo>
                      <a:cubicBezTo>
                        <a:pt x="82714" y="33414"/>
                        <a:pt x="82732" y="33565"/>
                        <a:pt x="82837" y="33647"/>
                      </a:cubicBezTo>
                      <a:cubicBezTo>
                        <a:pt x="82880" y="33680"/>
                        <a:pt x="82933" y="33697"/>
                        <a:pt x="82985" y="33697"/>
                      </a:cubicBezTo>
                      <a:cubicBezTo>
                        <a:pt x="83057" y="33697"/>
                        <a:pt x="83126" y="33667"/>
                        <a:pt x="83173" y="33607"/>
                      </a:cubicBezTo>
                      <a:cubicBezTo>
                        <a:pt x="83783" y="32827"/>
                        <a:pt x="84367" y="32036"/>
                        <a:pt x="84904" y="31258"/>
                      </a:cubicBezTo>
                      <a:cubicBezTo>
                        <a:pt x="84979" y="31150"/>
                        <a:pt x="84951" y="31000"/>
                        <a:pt x="84843" y="30925"/>
                      </a:cubicBezTo>
                      <a:cubicBezTo>
                        <a:pt x="84801" y="30896"/>
                        <a:pt x="84753" y="30882"/>
                        <a:pt x="84705" y="30882"/>
                      </a:cubicBezTo>
                      <a:close/>
                      <a:moveTo>
                        <a:pt x="638" y="30566"/>
                      </a:moveTo>
                      <a:cubicBezTo>
                        <a:pt x="530" y="30566"/>
                        <a:pt x="432" y="30639"/>
                        <a:pt x="406" y="30748"/>
                      </a:cubicBezTo>
                      <a:cubicBezTo>
                        <a:pt x="171" y="31689"/>
                        <a:pt x="38" y="32671"/>
                        <a:pt x="5" y="33668"/>
                      </a:cubicBezTo>
                      <a:cubicBezTo>
                        <a:pt x="1" y="33799"/>
                        <a:pt x="104" y="33911"/>
                        <a:pt x="237" y="33915"/>
                      </a:cubicBezTo>
                      <a:lnTo>
                        <a:pt x="245" y="33915"/>
                      </a:lnTo>
                      <a:cubicBezTo>
                        <a:pt x="374" y="33915"/>
                        <a:pt x="481" y="33814"/>
                        <a:pt x="484" y="33684"/>
                      </a:cubicBezTo>
                      <a:cubicBezTo>
                        <a:pt x="515" y="32721"/>
                        <a:pt x="646" y="31772"/>
                        <a:pt x="871" y="30863"/>
                      </a:cubicBezTo>
                      <a:cubicBezTo>
                        <a:pt x="903" y="30734"/>
                        <a:pt x="825" y="30605"/>
                        <a:pt x="696" y="30573"/>
                      </a:cubicBezTo>
                      <a:cubicBezTo>
                        <a:pt x="677" y="30568"/>
                        <a:pt x="657" y="30566"/>
                        <a:pt x="638" y="30566"/>
                      </a:cubicBezTo>
                      <a:close/>
                      <a:moveTo>
                        <a:pt x="21951" y="31179"/>
                      </a:moveTo>
                      <a:cubicBezTo>
                        <a:pt x="21859" y="31179"/>
                        <a:pt x="21772" y="31231"/>
                        <a:pt x="21732" y="31320"/>
                      </a:cubicBezTo>
                      <a:cubicBezTo>
                        <a:pt x="21333" y="32216"/>
                        <a:pt x="21039" y="33163"/>
                        <a:pt x="20856" y="34139"/>
                      </a:cubicBezTo>
                      <a:cubicBezTo>
                        <a:pt x="20830" y="34269"/>
                        <a:pt x="20917" y="34395"/>
                        <a:pt x="21047" y="34419"/>
                      </a:cubicBezTo>
                      <a:cubicBezTo>
                        <a:pt x="21062" y="34421"/>
                        <a:pt x="21078" y="34423"/>
                        <a:pt x="21092" y="34423"/>
                      </a:cubicBezTo>
                      <a:cubicBezTo>
                        <a:pt x="21205" y="34423"/>
                        <a:pt x="21304" y="34342"/>
                        <a:pt x="21326" y="34227"/>
                      </a:cubicBezTo>
                      <a:cubicBezTo>
                        <a:pt x="21502" y="33290"/>
                        <a:pt x="21787" y="32376"/>
                        <a:pt x="22171" y="31515"/>
                      </a:cubicBezTo>
                      <a:cubicBezTo>
                        <a:pt x="22224" y="31395"/>
                        <a:pt x="22171" y="31253"/>
                        <a:pt x="22049" y="31200"/>
                      </a:cubicBezTo>
                      <a:cubicBezTo>
                        <a:pt x="22017" y="31185"/>
                        <a:pt x="21984" y="31179"/>
                        <a:pt x="21951" y="31179"/>
                      </a:cubicBezTo>
                      <a:close/>
                      <a:moveTo>
                        <a:pt x="68207" y="31338"/>
                      </a:moveTo>
                      <a:cubicBezTo>
                        <a:pt x="68196" y="31338"/>
                        <a:pt x="68184" y="31339"/>
                        <a:pt x="68172" y="31341"/>
                      </a:cubicBezTo>
                      <a:cubicBezTo>
                        <a:pt x="68041" y="31359"/>
                        <a:pt x="67951" y="31480"/>
                        <a:pt x="67969" y="31612"/>
                      </a:cubicBezTo>
                      <a:cubicBezTo>
                        <a:pt x="68106" y="32567"/>
                        <a:pt x="68279" y="33533"/>
                        <a:pt x="68482" y="34483"/>
                      </a:cubicBezTo>
                      <a:cubicBezTo>
                        <a:pt x="68505" y="34595"/>
                        <a:pt x="68606" y="34673"/>
                        <a:pt x="68716" y="34673"/>
                      </a:cubicBezTo>
                      <a:cubicBezTo>
                        <a:pt x="68733" y="34673"/>
                        <a:pt x="68748" y="34672"/>
                        <a:pt x="68765" y="34670"/>
                      </a:cubicBezTo>
                      <a:cubicBezTo>
                        <a:pt x="68895" y="34641"/>
                        <a:pt x="68978" y="34515"/>
                        <a:pt x="68950" y="34385"/>
                      </a:cubicBezTo>
                      <a:cubicBezTo>
                        <a:pt x="68749" y="33444"/>
                        <a:pt x="68579" y="32489"/>
                        <a:pt x="68443" y="31544"/>
                      </a:cubicBezTo>
                      <a:cubicBezTo>
                        <a:pt x="68427" y="31424"/>
                        <a:pt x="68324" y="31338"/>
                        <a:pt x="68207" y="31338"/>
                      </a:cubicBezTo>
                      <a:close/>
                      <a:moveTo>
                        <a:pt x="30323" y="34859"/>
                      </a:moveTo>
                      <a:cubicBezTo>
                        <a:pt x="30245" y="34859"/>
                        <a:pt x="30168" y="34897"/>
                        <a:pt x="30122" y="34968"/>
                      </a:cubicBezTo>
                      <a:cubicBezTo>
                        <a:pt x="29624" y="35737"/>
                        <a:pt x="29024" y="36485"/>
                        <a:pt x="28338" y="37192"/>
                      </a:cubicBezTo>
                      <a:cubicBezTo>
                        <a:pt x="28247" y="37287"/>
                        <a:pt x="28249" y="37440"/>
                        <a:pt x="28344" y="37531"/>
                      </a:cubicBezTo>
                      <a:cubicBezTo>
                        <a:pt x="28390" y="37576"/>
                        <a:pt x="28450" y="37599"/>
                        <a:pt x="28511" y="37599"/>
                      </a:cubicBezTo>
                      <a:cubicBezTo>
                        <a:pt x="28573" y="37599"/>
                        <a:pt x="28635" y="37575"/>
                        <a:pt x="28683" y="37525"/>
                      </a:cubicBezTo>
                      <a:cubicBezTo>
                        <a:pt x="29390" y="36796"/>
                        <a:pt x="30010" y="36022"/>
                        <a:pt x="30524" y="35229"/>
                      </a:cubicBezTo>
                      <a:cubicBezTo>
                        <a:pt x="30597" y="35118"/>
                        <a:pt x="30566" y="34969"/>
                        <a:pt x="30454" y="34898"/>
                      </a:cubicBezTo>
                      <a:cubicBezTo>
                        <a:pt x="30414" y="34872"/>
                        <a:pt x="30368" y="34859"/>
                        <a:pt x="30323" y="34859"/>
                      </a:cubicBezTo>
                      <a:close/>
                      <a:moveTo>
                        <a:pt x="81135" y="35454"/>
                      </a:moveTo>
                      <a:cubicBezTo>
                        <a:pt x="81068" y="35454"/>
                        <a:pt x="81002" y="35481"/>
                        <a:pt x="80954" y="35535"/>
                      </a:cubicBezTo>
                      <a:cubicBezTo>
                        <a:pt x="80320" y="36261"/>
                        <a:pt x="79662" y="36977"/>
                        <a:pt x="78998" y="37664"/>
                      </a:cubicBezTo>
                      <a:cubicBezTo>
                        <a:pt x="78905" y="37758"/>
                        <a:pt x="78909" y="37910"/>
                        <a:pt x="79004" y="38003"/>
                      </a:cubicBezTo>
                      <a:cubicBezTo>
                        <a:pt x="79050" y="38047"/>
                        <a:pt x="79109" y="38071"/>
                        <a:pt x="79170" y="38071"/>
                      </a:cubicBezTo>
                      <a:cubicBezTo>
                        <a:pt x="79233" y="38071"/>
                        <a:pt x="79295" y="38046"/>
                        <a:pt x="79340" y="37996"/>
                      </a:cubicBezTo>
                      <a:cubicBezTo>
                        <a:pt x="80011" y="37305"/>
                        <a:pt x="80676" y="36583"/>
                        <a:pt x="81314" y="35851"/>
                      </a:cubicBezTo>
                      <a:cubicBezTo>
                        <a:pt x="81401" y="35751"/>
                        <a:pt x="81392" y="35600"/>
                        <a:pt x="81291" y="35512"/>
                      </a:cubicBezTo>
                      <a:cubicBezTo>
                        <a:pt x="81246" y="35473"/>
                        <a:pt x="81190" y="35454"/>
                        <a:pt x="81135" y="35454"/>
                      </a:cubicBezTo>
                      <a:close/>
                      <a:moveTo>
                        <a:pt x="455" y="36324"/>
                      </a:moveTo>
                      <a:cubicBezTo>
                        <a:pt x="439" y="36324"/>
                        <a:pt x="424" y="36325"/>
                        <a:pt x="409" y="36328"/>
                      </a:cubicBezTo>
                      <a:cubicBezTo>
                        <a:pt x="278" y="36352"/>
                        <a:pt x="192" y="36475"/>
                        <a:pt x="214" y="36606"/>
                      </a:cubicBezTo>
                      <a:cubicBezTo>
                        <a:pt x="388" y="37600"/>
                        <a:pt x="667" y="38552"/>
                        <a:pt x="1041" y="39439"/>
                      </a:cubicBezTo>
                      <a:cubicBezTo>
                        <a:pt x="1079" y="39531"/>
                        <a:pt x="1168" y="39586"/>
                        <a:pt x="1261" y="39586"/>
                      </a:cubicBezTo>
                      <a:cubicBezTo>
                        <a:pt x="1294" y="39586"/>
                        <a:pt x="1325" y="39581"/>
                        <a:pt x="1357" y="39568"/>
                      </a:cubicBezTo>
                      <a:cubicBezTo>
                        <a:pt x="1479" y="39516"/>
                        <a:pt x="1535" y="39375"/>
                        <a:pt x="1485" y="39253"/>
                      </a:cubicBezTo>
                      <a:cubicBezTo>
                        <a:pt x="1124" y="38399"/>
                        <a:pt x="857" y="37480"/>
                        <a:pt x="687" y="36524"/>
                      </a:cubicBezTo>
                      <a:cubicBezTo>
                        <a:pt x="666" y="36408"/>
                        <a:pt x="566" y="36324"/>
                        <a:pt x="455" y="36324"/>
                      </a:cubicBezTo>
                      <a:close/>
                      <a:moveTo>
                        <a:pt x="20899" y="36832"/>
                      </a:moveTo>
                      <a:cubicBezTo>
                        <a:pt x="20892" y="36832"/>
                        <a:pt x="20885" y="36833"/>
                        <a:pt x="20879" y="36833"/>
                      </a:cubicBezTo>
                      <a:cubicBezTo>
                        <a:pt x="20748" y="36841"/>
                        <a:pt x="20646" y="36953"/>
                        <a:pt x="20652" y="37085"/>
                      </a:cubicBezTo>
                      <a:cubicBezTo>
                        <a:pt x="20700" y="38084"/>
                        <a:pt x="20870" y="39063"/>
                        <a:pt x="21155" y="39997"/>
                      </a:cubicBezTo>
                      <a:cubicBezTo>
                        <a:pt x="21186" y="40100"/>
                        <a:pt x="21281" y="40167"/>
                        <a:pt x="21384" y="40167"/>
                      </a:cubicBezTo>
                      <a:cubicBezTo>
                        <a:pt x="21408" y="40167"/>
                        <a:pt x="21431" y="40163"/>
                        <a:pt x="21454" y="40155"/>
                      </a:cubicBezTo>
                      <a:cubicBezTo>
                        <a:pt x="21580" y="40117"/>
                        <a:pt x="21652" y="39983"/>
                        <a:pt x="21613" y="39856"/>
                      </a:cubicBezTo>
                      <a:cubicBezTo>
                        <a:pt x="21338" y="38961"/>
                        <a:pt x="21177" y="38021"/>
                        <a:pt x="21129" y="37061"/>
                      </a:cubicBezTo>
                      <a:cubicBezTo>
                        <a:pt x="21123" y="36935"/>
                        <a:pt x="21017" y="36832"/>
                        <a:pt x="20899" y="36832"/>
                      </a:cubicBezTo>
                      <a:close/>
                      <a:moveTo>
                        <a:pt x="69413" y="37010"/>
                      </a:moveTo>
                      <a:cubicBezTo>
                        <a:pt x="69392" y="37010"/>
                        <a:pt x="69370" y="37013"/>
                        <a:pt x="69349" y="37018"/>
                      </a:cubicBezTo>
                      <a:cubicBezTo>
                        <a:pt x="69221" y="37056"/>
                        <a:pt x="69147" y="37188"/>
                        <a:pt x="69183" y="37315"/>
                      </a:cubicBezTo>
                      <a:cubicBezTo>
                        <a:pt x="69446" y="38247"/>
                        <a:pt x="69744" y="39183"/>
                        <a:pt x="70068" y="40096"/>
                      </a:cubicBezTo>
                      <a:cubicBezTo>
                        <a:pt x="70103" y="40195"/>
                        <a:pt x="70196" y="40256"/>
                        <a:pt x="70294" y="40256"/>
                      </a:cubicBezTo>
                      <a:cubicBezTo>
                        <a:pt x="70321" y="40256"/>
                        <a:pt x="70348" y="40251"/>
                        <a:pt x="70376" y="40241"/>
                      </a:cubicBezTo>
                      <a:cubicBezTo>
                        <a:pt x="70501" y="40196"/>
                        <a:pt x="70565" y="40059"/>
                        <a:pt x="70521" y="39935"/>
                      </a:cubicBezTo>
                      <a:cubicBezTo>
                        <a:pt x="70199" y="39031"/>
                        <a:pt x="69906" y="38104"/>
                        <a:pt x="69645" y="37184"/>
                      </a:cubicBezTo>
                      <a:cubicBezTo>
                        <a:pt x="69615" y="37078"/>
                        <a:pt x="69517" y="37010"/>
                        <a:pt x="69413" y="37010"/>
                      </a:cubicBezTo>
                      <a:close/>
                      <a:moveTo>
                        <a:pt x="26334" y="39037"/>
                      </a:moveTo>
                      <a:cubicBezTo>
                        <a:pt x="26284" y="39037"/>
                        <a:pt x="26232" y="39054"/>
                        <a:pt x="26188" y="39087"/>
                      </a:cubicBezTo>
                      <a:cubicBezTo>
                        <a:pt x="25469" y="39635"/>
                        <a:pt x="24667" y="40173"/>
                        <a:pt x="23803" y="40692"/>
                      </a:cubicBezTo>
                      <a:cubicBezTo>
                        <a:pt x="23690" y="40759"/>
                        <a:pt x="23653" y="40907"/>
                        <a:pt x="23721" y="41020"/>
                      </a:cubicBezTo>
                      <a:cubicBezTo>
                        <a:pt x="23766" y="41095"/>
                        <a:pt x="23845" y="41138"/>
                        <a:pt x="23928" y="41138"/>
                      </a:cubicBezTo>
                      <a:cubicBezTo>
                        <a:pt x="23968" y="41138"/>
                        <a:pt x="24011" y="41126"/>
                        <a:pt x="24051" y="41104"/>
                      </a:cubicBezTo>
                      <a:cubicBezTo>
                        <a:pt x="24929" y="40575"/>
                        <a:pt x="25747" y="40027"/>
                        <a:pt x="26480" y="39468"/>
                      </a:cubicBezTo>
                      <a:cubicBezTo>
                        <a:pt x="26584" y="39388"/>
                        <a:pt x="26605" y="39237"/>
                        <a:pt x="26525" y="39132"/>
                      </a:cubicBezTo>
                      <a:cubicBezTo>
                        <a:pt x="26478" y="39070"/>
                        <a:pt x="26407" y="39037"/>
                        <a:pt x="26334" y="39037"/>
                      </a:cubicBezTo>
                      <a:close/>
                      <a:moveTo>
                        <a:pt x="77097" y="39623"/>
                      </a:moveTo>
                      <a:cubicBezTo>
                        <a:pt x="77038" y="39623"/>
                        <a:pt x="76980" y="39644"/>
                        <a:pt x="76934" y="39687"/>
                      </a:cubicBezTo>
                      <a:cubicBezTo>
                        <a:pt x="76229" y="40342"/>
                        <a:pt x="75500" y="40984"/>
                        <a:pt x="74766" y="41596"/>
                      </a:cubicBezTo>
                      <a:cubicBezTo>
                        <a:pt x="74664" y="41681"/>
                        <a:pt x="74650" y="41832"/>
                        <a:pt x="74735" y="41934"/>
                      </a:cubicBezTo>
                      <a:cubicBezTo>
                        <a:pt x="74783" y="41990"/>
                        <a:pt x="74850" y="42020"/>
                        <a:pt x="74919" y="42020"/>
                      </a:cubicBezTo>
                      <a:cubicBezTo>
                        <a:pt x="74973" y="42020"/>
                        <a:pt x="75026" y="42002"/>
                        <a:pt x="75072" y="41964"/>
                      </a:cubicBezTo>
                      <a:cubicBezTo>
                        <a:pt x="75814" y="41348"/>
                        <a:pt x="76550" y="40699"/>
                        <a:pt x="77260" y="40038"/>
                      </a:cubicBezTo>
                      <a:cubicBezTo>
                        <a:pt x="77357" y="39948"/>
                        <a:pt x="77363" y="39796"/>
                        <a:pt x="77272" y="39699"/>
                      </a:cubicBezTo>
                      <a:cubicBezTo>
                        <a:pt x="77225" y="39648"/>
                        <a:pt x="77161" y="39623"/>
                        <a:pt x="77097" y="39623"/>
                      </a:cubicBezTo>
                      <a:close/>
                      <a:moveTo>
                        <a:pt x="21377" y="42045"/>
                      </a:moveTo>
                      <a:cubicBezTo>
                        <a:pt x="21341" y="42045"/>
                        <a:pt x="21305" y="42053"/>
                        <a:pt x="21271" y="42069"/>
                      </a:cubicBezTo>
                      <a:cubicBezTo>
                        <a:pt x="20770" y="42318"/>
                        <a:pt x="20235" y="42571"/>
                        <a:pt x="19677" y="42823"/>
                      </a:cubicBezTo>
                      <a:cubicBezTo>
                        <a:pt x="19339" y="42977"/>
                        <a:pt x="18994" y="43127"/>
                        <a:pt x="18645" y="43273"/>
                      </a:cubicBezTo>
                      <a:cubicBezTo>
                        <a:pt x="18523" y="43324"/>
                        <a:pt x="18467" y="43464"/>
                        <a:pt x="18518" y="43587"/>
                      </a:cubicBezTo>
                      <a:cubicBezTo>
                        <a:pt x="18557" y="43679"/>
                        <a:pt x="18645" y="43734"/>
                        <a:pt x="18739" y="43734"/>
                      </a:cubicBezTo>
                      <a:cubicBezTo>
                        <a:pt x="18769" y="43734"/>
                        <a:pt x="18801" y="43728"/>
                        <a:pt x="18832" y="43717"/>
                      </a:cubicBezTo>
                      <a:cubicBezTo>
                        <a:pt x="19184" y="43568"/>
                        <a:pt x="19532" y="43415"/>
                        <a:pt x="19875" y="43261"/>
                      </a:cubicBezTo>
                      <a:cubicBezTo>
                        <a:pt x="20438" y="43007"/>
                        <a:pt x="20979" y="42749"/>
                        <a:pt x="21484" y="42500"/>
                      </a:cubicBezTo>
                      <a:cubicBezTo>
                        <a:pt x="21603" y="42441"/>
                        <a:pt x="21652" y="42297"/>
                        <a:pt x="21592" y="42178"/>
                      </a:cubicBezTo>
                      <a:cubicBezTo>
                        <a:pt x="21551" y="42093"/>
                        <a:pt x="21466" y="42045"/>
                        <a:pt x="21377" y="42045"/>
                      </a:cubicBezTo>
                      <a:close/>
                      <a:moveTo>
                        <a:pt x="2719" y="41609"/>
                      </a:moveTo>
                      <a:cubicBezTo>
                        <a:pt x="2667" y="41609"/>
                        <a:pt x="2615" y="41625"/>
                        <a:pt x="2571" y="41659"/>
                      </a:cubicBezTo>
                      <a:cubicBezTo>
                        <a:pt x="2467" y="41741"/>
                        <a:pt x="2449" y="41891"/>
                        <a:pt x="2530" y="41996"/>
                      </a:cubicBezTo>
                      <a:cubicBezTo>
                        <a:pt x="3157" y="42794"/>
                        <a:pt x="3884" y="43478"/>
                        <a:pt x="4693" y="44024"/>
                      </a:cubicBezTo>
                      <a:cubicBezTo>
                        <a:pt x="4733" y="44052"/>
                        <a:pt x="4781" y="44065"/>
                        <a:pt x="4827" y="44065"/>
                      </a:cubicBezTo>
                      <a:cubicBezTo>
                        <a:pt x="4905" y="44065"/>
                        <a:pt x="4980" y="44029"/>
                        <a:pt x="5026" y="43961"/>
                      </a:cubicBezTo>
                      <a:cubicBezTo>
                        <a:pt x="5099" y="43850"/>
                        <a:pt x="5071" y="43701"/>
                        <a:pt x="4961" y="43628"/>
                      </a:cubicBezTo>
                      <a:cubicBezTo>
                        <a:pt x="4194" y="43109"/>
                        <a:pt x="3503" y="42461"/>
                        <a:pt x="2907" y="41701"/>
                      </a:cubicBezTo>
                      <a:cubicBezTo>
                        <a:pt x="2861" y="41640"/>
                        <a:pt x="2791" y="41609"/>
                        <a:pt x="2719" y="41609"/>
                      </a:cubicBezTo>
                      <a:close/>
                      <a:moveTo>
                        <a:pt x="22579" y="42323"/>
                      </a:moveTo>
                      <a:cubicBezTo>
                        <a:pt x="22536" y="42323"/>
                        <a:pt x="22493" y="42335"/>
                        <a:pt x="22454" y="42358"/>
                      </a:cubicBezTo>
                      <a:cubicBezTo>
                        <a:pt x="22341" y="42427"/>
                        <a:pt x="22304" y="42574"/>
                        <a:pt x="22374" y="42687"/>
                      </a:cubicBezTo>
                      <a:cubicBezTo>
                        <a:pt x="22867" y="43500"/>
                        <a:pt x="23470" y="44286"/>
                        <a:pt x="24167" y="45025"/>
                      </a:cubicBezTo>
                      <a:cubicBezTo>
                        <a:pt x="24216" y="45074"/>
                        <a:pt x="24279" y="45100"/>
                        <a:pt x="24342" y="45100"/>
                      </a:cubicBezTo>
                      <a:cubicBezTo>
                        <a:pt x="24402" y="45100"/>
                        <a:pt x="24461" y="45079"/>
                        <a:pt x="24506" y="45035"/>
                      </a:cubicBezTo>
                      <a:cubicBezTo>
                        <a:pt x="24602" y="44943"/>
                        <a:pt x="24606" y="44792"/>
                        <a:pt x="24516" y="44696"/>
                      </a:cubicBezTo>
                      <a:cubicBezTo>
                        <a:pt x="23843" y="43981"/>
                        <a:pt x="23260" y="43222"/>
                        <a:pt x="22783" y="42439"/>
                      </a:cubicBezTo>
                      <a:cubicBezTo>
                        <a:pt x="22738" y="42364"/>
                        <a:pt x="22660" y="42323"/>
                        <a:pt x="22579" y="42323"/>
                      </a:cubicBezTo>
                      <a:close/>
                      <a:moveTo>
                        <a:pt x="16017" y="44263"/>
                      </a:moveTo>
                      <a:cubicBezTo>
                        <a:pt x="15993" y="44263"/>
                        <a:pt x="15969" y="44266"/>
                        <a:pt x="15945" y="44274"/>
                      </a:cubicBezTo>
                      <a:cubicBezTo>
                        <a:pt x="14979" y="44581"/>
                        <a:pt x="14043" y="44814"/>
                        <a:pt x="13162" y="44970"/>
                      </a:cubicBezTo>
                      <a:cubicBezTo>
                        <a:pt x="13031" y="44994"/>
                        <a:pt x="12945" y="45117"/>
                        <a:pt x="12968" y="45248"/>
                      </a:cubicBezTo>
                      <a:cubicBezTo>
                        <a:pt x="12987" y="45363"/>
                        <a:pt x="13088" y="45446"/>
                        <a:pt x="13202" y="45446"/>
                      </a:cubicBezTo>
                      <a:cubicBezTo>
                        <a:pt x="13217" y="45446"/>
                        <a:pt x="13231" y="45446"/>
                        <a:pt x="13244" y="45440"/>
                      </a:cubicBezTo>
                      <a:cubicBezTo>
                        <a:pt x="14145" y="45282"/>
                        <a:pt x="15103" y="45044"/>
                        <a:pt x="16090" y="44730"/>
                      </a:cubicBezTo>
                      <a:cubicBezTo>
                        <a:pt x="16216" y="44690"/>
                        <a:pt x="16285" y="44556"/>
                        <a:pt x="16246" y="44429"/>
                      </a:cubicBezTo>
                      <a:cubicBezTo>
                        <a:pt x="16214" y="44328"/>
                        <a:pt x="16118" y="44263"/>
                        <a:pt x="16017" y="44263"/>
                      </a:cubicBezTo>
                      <a:close/>
                      <a:moveTo>
                        <a:pt x="71350" y="42481"/>
                      </a:moveTo>
                      <a:cubicBezTo>
                        <a:pt x="71319" y="42481"/>
                        <a:pt x="71287" y="42488"/>
                        <a:pt x="71257" y="42501"/>
                      </a:cubicBezTo>
                      <a:cubicBezTo>
                        <a:pt x="71135" y="42553"/>
                        <a:pt x="71079" y="42694"/>
                        <a:pt x="71131" y="42816"/>
                      </a:cubicBezTo>
                      <a:cubicBezTo>
                        <a:pt x="71300" y="43211"/>
                        <a:pt x="71475" y="43606"/>
                        <a:pt x="71658" y="43999"/>
                      </a:cubicBezTo>
                      <a:cubicBezTo>
                        <a:pt x="71152" y="44357"/>
                        <a:pt x="70643" y="44708"/>
                        <a:pt x="70130" y="45045"/>
                      </a:cubicBezTo>
                      <a:cubicBezTo>
                        <a:pt x="70021" y="45117"/>
                        <a:pt x="69989" y="45265"/>
                        <a:pt x="70062" y="45377"/>
                      </a:cubicBezTo>
                      <a:cubicBezTo>
                        <a:pt x="70109" y="45446"/>
                        <a:pt x="70185" y="45484"/>
                        <a:pt x="70263" y="45484"/>
                      </a:cubicBezTo>
                      <a:cubicBezTo>
                        <a:pt x="70308" y="45484"/>
                        <a:pt x="70354" y="45472"/>
                        <a:pt x="70394" y="45445"/>
                      </a:cubicBezTo>
                      <a:cubicBezTo>
                        <a:pt x="70887" y="45119"/>
                        <a:pt x="71378" y="44782"/>
                        <a:pt x="71864" y="44437"/>
                      </a:cubicBezTo>
                      <a:cubicBezTo>
                        <a:pt x="72026" y="44779"/>
                        <a:pt x="72192" y="45121"/>
                        <a:pt x="72364" y="45457"/>
                      </a:cubicBezTo>
                      <a:cubicBezTo>
                        <a:pt x="72406" y="45541"/>
                        <a:pt x="72490" y="45588"/>
                        <a:pt x="72578" y="45588"/>
                      </a:cubicBezTo>
                      <a:cubicBezTo>
                        <a:pt x="72615" y="45588"/>
                        <a:pt x="72652" y="45580"/>
                        <a:pt x="72687" y="45565"/>
                      </a:cubicBezTo>
                      <a:cubicBezTo>
                        <a:pt x="72805" y="45506"/>
                        <a:pt x="72852" y="45362"/>
                        <a:pt x="72793" y="45244"/>
                      </a:cubicBezTo>
                      <a:cubicBezTo>
                        <a:pt x="72610" y="44885"/>
                        <a:pt x="72434" y="44522"/>
                        <a:pt x="72260" y="44156"/>
                      </a:cubicBezTo>
                      <a:cubicBezTo>
                        <a:pt x="72435" y="44030"/>
                        <a:pt x="72609" y="43901"/>
                        <a:pt x="72783" y="43772"/>
                      </a:cubicBezTo>
                      <a:cubicBezTo>
                        <a:pt x="72889" y="43693"/>
                        <a:pt x="72911" y="43543"/>
                        <a:pt x="72832" y="43437"/>
                      </a:cubicBezTo>
                      <a:cubicBezTo>
                        <a:pt x="72784" y="43374"/>
                        <a:pt x="72711" y="43340"/>
                        <a:pt x="72638" y="43340"/>
                      </a:cubicBezTo>
                      <a:cubicBezTo>
                        <a:pt x="72589" y="43340"/>
                        <a:pt x="72539" y="43355"/>
                        <a:pt x="72496" y="43387"/>
                      </a:cubicBezTo>
                      <a:cubicBezTo>
                        <a:pt x="72349" y="43498"/>
                        <a:pt x="72202" y="43605"/>
                        <a:pt x="72054" y="43714"/>
                      </a:cubicBezTo>
                      <a:cubicBezTo>
                        <a:pt x="71887" y="43352"/>
                        <a:pt x="71727" y="42990"/>
                        <a:pt x="71571" y="42626"/>
                      </a:cubicBezTo>
                      <a:cubicBezTo>
                        <a:pt x="71532" y="42536"/>
                        <a:pt x="71443" y="42481"/>
                        <a:pt x="71350" y="42481"/>
                      </a:cubicBezTo>
                      <a:close/>
                      <a:moveTo>
                        <a:pt x="7448" y="44799"/>
                      </a:moveTo>
                      <a:cubicBezTo>
                        <a:pt x="7344" y="44799"/>
                        <a:pt x="7249" y="44868"/>
                        <a:pt x="7219" y="44973"/>
                      </a:cubicBezTo>
                      <a:cubicBezTo>
                        <a:pt x="7183" y="45100"/>
                        <a:pt x="7256" y="45232"/>
                        <a:pt x="7382" y="45270"/>
                      </a:cubicBezTo>
                      <a:cubicBezTo>
                        <a:pt x="8294" y="45532"/>
                        <a:pt x="9278" y="45674"/>
                        <a:pt x="10311" y="45691"/>
                      </a:cubicBezTo>
                      <a:lnTo>
                        <a:pt x="10315" y="45691"/>
                      </a:lnTo>
                      <a:cubicBezTo>
                        <a:pt x="10446" y="45691"/>
                        <a:pt x="10552" y="45586"/>
                        <a:pt x="10553" y="45456"/>
                      </a:cubicBezTo>
                      <a:cubicBezTo>
                        <a:pt x="10554" y="45323"/>
                        <a:pt x="10451" y="45214"/>
                        <a:pt x="10317" y="45211"/>
                      </a:cubicBezTo>
                      <a:cubicBezTo>
                        <a:pt x="9328" y="45196"/>
                        <a:pt x="8385" y="45058"/>
                        <a:pt x="7516" y="44809"/>
                      </a:cubicBezTo>
                      <a:cubicBezTo>
                        <a:pt x="7493" y="44802"/>
                        <a:pt x="7470" y="44799"/>
                        <a:pt x="7448" y="44799"/>
                      </a:cubicBezTo>
                      <a:close/>
                      <a:moveTo>
                        <a:pt x="67792" y="46529"/>
                      </a:moveTo>
                      <a:cubicBezTo>
                        <a:pt x="67751" y="46529"/>
                        <a:pt x="67710" y="46539"/>
                        <a:pt x="67673" y="46560"/>
                      </a:cubicBezTo>
                      <a:cubicBezTo>
                        <a:pt x="66842" y="47039"/>
                        <a:pt x="65985" y="47501"/>
                        <a:pt x="65129" y="47927"/>
                      </a:cubicBezTo>
                      <a:cubicBezTo>
                        <a:pt x="65010" y="47986"/>
                        <a:pt x="64963" y="48130"/>
                        <a:pt x="65022" y="48248"/>
                      </a:cubicBezTo>
                      <a:cubicBezTo>
                        <a:pt x="65065" y="48333"/>
                        <a:pt x="65149" y="48382"/>
                        <a:pt x="65236" y="48382"/>
                      </a:cubicBezTo>
                      <a:cubicBezTo>
                        <a:pt x="65274" y="48382"/>
                        <a:pt x="65310" y="48373"/>
                        <a:pt x="65344" y="48356"/>
                      </a:cubicBezTo>
                      <a:cubicBezTo>
                        <a:pt x="66210" y="47925"/>
                        <a:pt x="67073" y="47461"/>
                        <a:pt x="67912" y="46976"/>
                      </a:cubicBezTo>
                      <a:cubicBezTo>
                        <a:pt x="68028" y="46909"/>
                        <a:pt x="68067" y="46762"/>
                        <a:pt x="68001" y="46648"/>
                      </a:cubicBezTo>
                      <a:cubicBezTo>
                        <a:pt x="67956" y="46572"/>
                        <a:pt x="67875" y="46529"/>
                        <a:pt x="67792" y="46529"/>
                      </a:cubicBezTo>
                      <a:close/>
                      <a:moveTo>
                        <a:pt x="26507" y="46550"/>
                      </a:moveTo>
                      <a:cubicBezTo>
                        <a:pt x="26435" y="46550"/>
                        <a:pt x="26363" y="46583"/>
                        <a:pt x="26316" y="46645"/>
                      </a:cubicBezTo>
                      <a:cubicBezTo>
                        <a:pt x="26235" y="46751"/>
                        <a:pt x="26256" y="46902"/>
                        <a:pt x="26362" y="46981"/>
                      </a:cubicBezTo>
                      <a:cubicBezTo>
                        <a:pt x="27110" y="47548"/>
                        <a:pt x="27936" y="48089"/>
                        <a:pt x="28816" y="48589"/>
                      </a:cubicBezTo>
                      <a:cubicBezTo>
                        <a:pt x="28853" y="48610"/>
                        <a:pt x="28893" y="48620"/>
                        <a:pt x="28935" y="48620"/>
                      </a:cubicBezTo>
                      <a:cubicBezTo>
                        <a:pt x="29017" y="48620"/>
                        <a:pt x="29098" y="48576"/>
                        <a:pt x="29142" y="48499"/>
                      </a:cubicBezTo>
                      <a:cubicBezTo>
                        <a:pt x="29208" y="48383"/>
                        <a:pt x="29168" y="48236"/>
                        <a:pt x="29052" y="48172"/>
                      </a:cubicBezTo>
                      <a:cubicBezTo>
                        <a:pt x="28190" y="47682"/>
                        <a:pt x="27383" y="47152"/>
                        <a:pt x="26651" y="46599"/>
                      </a:cubicBezTo>
                      <a:cubicBezTo>
                        <a:pt x="26608" y="46566"/>
                        <a:pt x="26557" y="46550"/>
                        <a:pt x="26507" y="46550"/>
                      </a:cubicBezTo>
                      <a:close/>
                      <a:moveTo>
                        <a:pt x="62597" y="49114"/>
                      </a:moveTo>
                      <a:cubicBezTo>
                        <a:pt x="62566" y="49114"/>
                        <a:pt x="62535" y="49120"/>
                        <a:pt x="62505" y="49133"/>
                      </a:cubicBezTo>
                      <a:cubicBezTo>
                        <a:pt x="61621" y="49506"/>
                        <a:pt x="60714" y="49854"/>
                        <a:pt x="59810" y="50167"/>
                      </a:cubicBezTo>
                      <a:cubicBezTo>
                        <a:pt x="59685" y="50211"/>
                        <a:pt x="59618" y="50347"/>
                        <a:pt x="59662" y="50472"/>
                      </a:cubicBezTo>
                      <a:cubicBezTo>
                        <a:pt x="59698" y="50571"/>
                        <a:pt x="59791" y="50633"/>
                        <a:pt x="59889" y="50633"/>
                      </a:cubicBezTo>
                      <a:cubicBezTo>
                        <a:pt x="59917" y="50633"/>
                        <a:pt x="59943" y="50629"/>
                        <a:pt x="59967" y="50622"/>
                      </a:cubicBezTo>
                      <a:cubicBezTo>
                        <a:pt x="60881" y="50304"/>
                        <a:pt x="61797" y="49952"/>
                        <a:pt x="62691" y="49575"/>
                      </a:cubicBezTo>
                      <a:cubicBezTo>
                        <a:pt x="62813" y="49523"/>
                        <a:pt x="62869" y="49383"/>
                        <a:pt x="62819" y="49261"/>
                      </a:cubicBezTo>
                      <a:cubicBezTo>
                        <a:pt x="62780" y="49169"/>
                        <a:pt x="62691" y="49114"/>
                        <a:pt x="62597" y="49114"/>
                      </a:cubicBezTo>
                      <a:close/>
                      <a:moveTo>
                        <a:pt x="31529" y="49435"/>
                      </a:moveTo>
                      <a:cubicBezTo>
                        <a:pt x="31437" y="49435"/>
                        <a:pt x="31349" y="49488"/>
                        <a:pt x="31309" y="49579"/>
                      </a:cubicBezTo>
                      <a:cubicBezTo>
                        <a:pt x="31256" y="49699"/>
                        <a:pt x="31312" y="49841"/>
                        <a:pt x="31432" y="49895"/>
                      </a:cubicBezTo>
                      <a:cubicBezTo>
                        <a:pt x="32319" y="50284"/>
                        <a:pt x="33235" y="50640"/>
                        <a:pt x="34157" y="50953"/>
                      </a:cubicBezTo>
                      <a:cubicBezTo>
                        <a:pt x="34182" y="50962"/>
                        <a:pt x="34209" y="50966"/>
                        <a:pt x="34234" y="50966"/>
                      </a:cubicBezTo>
                      <a:cubicBezTo>
                        <a:pt x="34334" y="50966"/>
                        <a:pt x="34428" y="50904"/>
                        <a:pt x="34462" y="50804"/>
                      </a:cubicBezTo>
                      <a:cubicBezTo>
                        <a:pt x="34504" y="50678"/>
                        <a:pt x="34437" y="50541"/>
                        <a:pt x="34312" y="50499"/>
                      </a:cubicBezTo>
                      <a:cubicBezTo>
                        <a:pt x="33403" y="50190"/>
                        <a:pt x="32499" y="49838"/>
                        <a:pt x="31625" y="49456"/>
                      </a:cubicBezTo>
                      <a:cubicBezTo>
                        <a:pt x="31594" y="49442"/>
                        <a:pt x="31561" y="49435"/>
                        <a:pt x="31529" y="49435"/>
                      </a:cubicBezTo>
                      <a:close/>
                      <a:moveTo>
                        <a:pt x="57118" y="51010"/>
                      </a:moveTo>
                      <a:cubicBezTo>
                        <a:pt x="57097" y="51010"/>
                        <a:pt x="57076" y="51013"/>
                        <a:pt x="57055" y="51018"/>
                      </a:cubicBezTo>
                      <a:cubicBezTo>
                        <a:pt x="56129" y="51268"/>
                        <a:pt x="55184" y="51489"/>
                        <a:pt x="54245" y="51674"/>
                      </a:cubicBezTo>
                      <a:cubicBezTo>
                        <a:pt x="54115" y="51700"/>
                        <a:pt x="54030" y="51826"/>
                        <a:pt x="54056" y="51956"/>
                      </a:cubicBezTo>
                      <a:cubicBezTo>
                        <a:pt x="54079" y="52070"/>
                        <a:pt x="54179" y="52149"/>
                        <a:pt x="54291" y="52149"/>
                      </a:cubicBezTo>
                      <a:cubicBezTo>
                        <a:pt x="54306" y="52149"/>
                        <a:pt x="54321" y="52148"/>
                        <a:pt x="54338" y="52144"/>
                      </a:cubicBezTo>
                      <a:cubicBezTo>
                        <a:pt x="55288" y="51957"/>
                        <a:pt x="56244" y="51734"/>
                        <a:pt x="57182" y="51480"/>
                      </a:cubicBezTo>
                      <a:cubicBezTo>
                        <a:pt x="57308" y="51446"/>
                        <a:pt x="57385" y="51314"/>
                        <a:pt x="57349" y="51187"/>
                      </a:cubicBezTo>
                      <a:cubicBezTo>
                        <a:pt x="57320" y="51080"/>
                        <a:pt x="57224" y="51010"/>
                        <a:pt x="57118" y="51010"/>
                      </a:cubicBezTo>
                      <a:close/>
                      <a:moveTo>
                        <a:pt x="37015" y="51309"/>
                      </a:moveTo>
                      <a:cubicBezTo>
                        <a:pt x="36908" y="51309"/>
                        <a:pt x="36812" y="51383"/>
                        <a:pt x="36785" y="51492"/>
                      </a:cubicBezTo>
                      <a:cubicBezTo>
                        <a:pt x="36752" y="51619"/>
                        <a:pt x="36830" y="51749"/>
                        <a:pt x="36959" y="51782"/>
                      </a:cubicBezTo>
                      <a:cubicBezTo>
                        <a:pt x="37896" y="52019"/>
                        <a:pt x="38858" y="52221"/>
                        <a:pt x="39817" y="52384"/>
                      </a:cubicBezTo>
                      <a:cubicBezTo>
                        <a:pt x="39831" y="52385"/>
                        <a:pt x="39845" y="52386"/>
                        <a:pt x="39857" y="52386"/>
                      </a:cubicBezTo>
                      <a:cubicBezTo>
                        <a:pt x="39973" y="52386"/>
                        <a:pt x="40074" y="52305"/>
                        <a:pt x="40093" y="52187"/>
                      </a:cubicBezTo>
                      <a:cubicBezTo>
                        <a:pt x="40116" y="52056"/>
                        <a:pt x="40027" y="51933"/>
                        <a:pt x="39897" y="51910"/>
                      </a:cubicBezTo>
                      <a:cubicBezTo>
                        <a:pt x="38951" y="51749"/>
                        <a:pt x="38002" y="51550"/>
                        <a:pt x="37076" y="51318"/>
                      </a:cubicBezTo>
                      <a:cubicBezTo>
                        <a:pt x="37055" y="51312"/>
                        <a:pt x="37035" y="51309"/>
                        <a:pt x="37015" y="51309"/>
                      </a:cubicBezTo>
                      <a:close/>
                      <a:moveTo>
                        <a:pt x="51429" y="52130"/>
                      </a:moveTo>
                      <a:cubicBezTo>
                        <a:pt x="51418" y="52130"/>
                        <a:pt x="51408" y="52130"/>
                        <a:pt x="51397" y="52132"/>
                      </a:cubicBezTo>
                      <a:cubicBezTo>
                        <a:pt x="50444" y="52251"/>
                        <a:pt x="49478" y="52340"/>
                        <a:pt x="48523" y="52390"/>
                      </a:cubicBezTo>
                      <a:cubicBezTo>
                        <a:pt x="48391" y="52397"/>
                        <a:pt x="48289" y="52510"/>
                        <a:pt x="48296" y="52642"/>
                      </a:cubicBezTo>
                      <a:cubicBezTo>
                        <a:pt x="48302" y="52771"/>
                        <a:pt x="48408" y="52870"/>
                        <a:pt x="48534" y="52870"/>
                      </a:cubicBezTo>
                      <a:cubicBezTo>
                        <a:pt x="48539" y="52870"/>
                        <a:pt x="48543" y="52870"/>
                        <a:pt x="48550" y="52868"/>
                      </a:cubicBezTo>
                      <a:cubicBezTo>
                        <a:pt x="49517" y="52816"/>
                        <a:pt x="50494" y="52729"/>
                        <a:pt x="51458" y="52607"/>
                      </a:cubicBezTo>
                      <a:cubicBezTo>
                        <a:pt x="51589" y="52590"/>
                        <a:pt x="51682" y="52471"/>
                        <a:pt x="51665" y="52340"/>
                      </a:cubicBezTo>
                      <a:cubicBezTo>
                        <a:pt x="51650" y="52218"/>
                        <a:pt x="51551" y="52130"/>
                        <a:pt x="51429" y="52130"/>
                      </a:cubicBezTo>
                      <a:close/>
                      <a:moveTo>
                        <a:pt x="42755" y="52284"/>
                      </a:moveTo>
                      <a:cubicBezTo>
                        <a:pt x="42622" y="52284"/>
                        <a:pt x="42509" y="52371"/>
                        <a:pt x="42496" y="52502"/>
                      </a:cubicBezTo>
                      <a:cubicBezTo>
                        <a:pt x="42485" y="52633"/>
                        <a:pt x="42582" y="52751"/>
                        <a:pt x="42713" y="52763"/>
                      </a:cubicBezTo>
                      <a:cubicBezTo>
                        <a:pt x="43676" y="52852"/>
                        <a:pt x="44656" y="52905"/>
                        <a:pt x="45628" y="52922"/>
                      </a:cubicBezTo>
                      <a:lnTo>
                        <a:pt x="45632" y="52922"/>
                      </a:lnTo>
                      <a:cubicBezTo>
                        <a:pt x="45763" y="52922"/>
                        <a:pt x="45869" y="52818"/>
                        <a:pt x="45873" y="52686"/>
                      </a:cubicBezTo>
                      <a:cubicBezTo>
                        <a:pt x="45874" y="52554"/>
                        <a:pt x="45769" y="52446"/>
                        <a:pt x="45637" y="52442"/>
                      </a:cubicBezTo>
                      <a:cubicBezTo>
                        <a:pt x="44678" y="52425"/>
                        <a:pt x="43710" y="52372"/>
                        <a:pt x="42757" y="52284"/>
                      </a:cubicBezTo>
                      <a:cubicBezTo>
                        <a:pt x="42756" y="52284"/>
                        <a:pt x="42755" y="52284"/>
                        <a:pt x="42755" y="52284"/>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7" name="Google Shape;700;p14"/>
              <p:cNvGrpSpPr>
                <a:grpSpLocks/>
              </p:cNvGrpSpPr>
              <p:nvPr/>
            </p:nvGrpSpPr>
            <p:grpSpPr bwMode="auto">
              <a:xfrm rot="10184354">
                <a:off x="5400547" y="348864"/>
                <a:ext cx="497678" cy="368825"/>
                <a:chOff x="2671636" y="1114802"/>
                <a:chExt cx="415615" cy="308009"/>
              </a:xfrm>
            </p:grpSpPr>
            <p:sp>
              <p:nvSpPr>
                <p:cNvPr id="61" name="Google Shape;701;p14"/>
                <p:cNvSpPr/>
                <p:nvPr/>
              </p:nvSpPr>
              <p:spPr>
                <a:xfrm>
                  <a:off x="2677510" y="1124045"/>
                  <a:ext cx="387739" cy="287729"/>
                </a:xfrm>
                <a:custGeom>
                  <a:avLst/>
                  <a:gdLst/>
                  <a:ahLst/>
                  <a:cxnLst/>
                  <a:rect l="l" t="t" r="r" b="b"/>
                  <a:pathLst>
                    <a:path w="15482" h="11537" extrusionOk="0">
                      <a:moveTo>
                        <a:pt x="0" y="0"/>
                      </a:moveTo>
                      <a:lnTo>
                        <a:pt x="2963" y="4059"/>
                      </a:lnTo>
                      <a:lnTo>
                        <a:pt x="2563" y="11536"/>
                      </a:lnTo>
                      <a:lnTo>
                        <a:pt x="15481" y="1700"/>
                      </a:lnTo>
                      <a:lnTo>
                        <a:pt x="0" y="0"/>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2" name="Google Shape;702;p14"/>
                <p:cNvSpPr/>
                <p:nvPr/>
              </p:nvSpPr>
              <p:spPr>
                <a:xfrm>
                  <a:off x="2671636" y="1114802"/>
                  <a:ext cx="415615" cy="308009"/>
                </a:xfrm>
                <a:custGeom>
                  <a:avLst/>
                  <a:gdLst/>
                  <a:ahLst/>
                  <a:cxnLst/>
                  <a:rect l="l" t="t" r="r" b="b"/>
                  <a:pathLst>
                    <a:path w="16618" h="12343" extrusionOk="0">
                      <a:moveTo>
                        <a:pt x="1028" y="598"/>
                      </a:moveTo>
                      <a:lnTo>
                        <a:pt x="15373" y="2173"/>
                      </a:lnTo>
                      <a:lnTo>
                        <a:pt x="3344" y="11333"/>
                      </a:lnTo>
                      <a:lnTo>
                        <a:pt x="3344" y="11333"/>
                      </a:lnTo>
                      <a:lnTo>
                        <a:pt x="3720" y="4286"/>
                      </a:lnTo>
                      <a:lnTo>
                        <a:pt x="1028" y="598"/>
                      </a:lnTo>
                      <a:close/>
                      <a:moveTo>
                        <a:pt x="0" y="1"/>
                      </a:moveTo>
                      <a:lnTo>
                        <a:pt x="3232" y="4430"/>
                      </a:lnTo>
                      <a:lnTo>
                        <a:pt x="2811" y="12342"/>
                      </a:lnTo>
                      <a:lnTo>
                        <a:pt x="2811" y="12342"/>
                      </a:lnTo>
                      <a:lnTo>
                        <a:pt x="16618" y="1826"/>
                      </a:lnTo>
                      <a:lnTo>
                        <a:pt x="0" y="1"/>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nvGrpSpPr>
              <p:cNvPr id="58" name="Google Shape;703;p14"/>
              <p:cNvGrpSpPr>
                <a:grpSpLocks/>
              </p:cNvGrpSpPr>
              <p:nvPr/>
            </p:nvGrpSpPr>
            <p:grpSpPr bwMode="auto">
              <a:xfrm rot="10184354">
                <a:off x="5415694" y="455655"/>
                <a:ext cx="537129" cy="185170"/>
                <a:chOff x="2628732" y="1173999"/>
                <a:chExt cx="448560" cy="154636"/>
              </a:xfrm>
            </p:grpSpPr>
            <p:sp>
              <p:nvSpPr>
                <p:cNvPr id="59" name="Google Shape;704;p14"/>
                <p:cNvSpPr/>
                <p:nvPr/>
              </p:nvSpPr>
              <p:spPr>
                <a:xfrm>
                  <a:off x="2643539" y="1189515"/>
                  <a:ext cx="390273" cy="134356"/>
                </a:xfrm>
                <a:custGeom>
                  <a:avLst/>
                  <a:gdLst/>
                  <a:ahLst/>
                  <a:cxnLst/>
                  <a:rect l="l" t="t" r="r" b="b"/>
                  <a:pathLst>
                    <a:path w="15567" h="5363" extrusionOk="0">
                      <a:moveTo>
                        <a:pt x="15567" y="1"/>
                      </a:moveTo>
                      <a:lnTo>
                        <a:pt x="0" y="2725"/>
                      </a:lnTo>
                      <a:lnTo>
                        <a:pt x="4408" y="5362"/>
                      </a:lnTo>
                      <a:lnTo>
                        <a:pt x="15567" y="1"/>
                      </a:lnTo>
                      <a:close/>
                    </a:path>
                  </a:pathLst>
                </a:custGeom>
                <a:solidFill>
                  <a:schemeClr val="lt1"/>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60" name="Google Shape;705;p14"/>
                <p:cNvSpPr/>
                <p:nvPr/>
              </p:nvSpPr>
              <p:spPr>
                <a:xfrm>
                  <a:off x="2628732" y="1173999"/>
                  <a:ext cx="448560" cy="154636"/>
                </a:xfrm>
                <a:custGeom>
                  <a:avLst/>
                  <a:gdLst/>
                  <a:ahLst/>
                  <a:cxnLst/>
                  <a:rect l="l" t="t" r="r" b="b"/>
                  <a:pathLst>
                    <a:path w="17909" h="6172" extrusionOk="0">
                      <a:moveTo>
                        <a:pt x="14573" y="1073"/>
                      </a:moveTo>
                      <a:lnTo>
                        <a:pt x="5093" y="5628"/>
                      </a:lnTo>
                      <a:lnTo>
                        <a:pt x="1351" y="3390"/>
                      </a:lnTo>
                      <a:lnTo>
                        <a:pt x="14573" y="1073"/>
                      </a:lnTo>
                      <a:close/>
                      <a:moveTo>
                        <a:pt x="17908" y="0"/>
                      </a:moveTo>
                      <a:lnTo>
                        <a:pt x="0" y="3138"/>
                      </a:lnTo>
                      <a:lnTo>
                        <a:pt x="5069" y="6171"/>
                      </a:lnTo>
                      <a:lnTo>
                        <a:pt x="17908" y="0"/>
                      </a:lnTo>
                      <a:close/>
                    </a:path>
                  </a:pathLst>
                </a:custGeom>
                <a:solidFill>
                  <a:schemeClr val="dk2"/>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grpSp>
      </p:grpSp>
      <p:sp>
        <p:nvSpPr>
          <p:cNvPr id="678" name="Google Shape;678;p14"/>
          <p:cNvSpPr txBox="1">
            <a:spLocks noGrp="1"/>
          </p:cNvSpPr>
          <p:nvPr>
            <p:ph type="title"/>
          </p:nvPr>
        </p:nvSpPr>
        <p:spPr>
          <a:xfrm>
            <a:off x="3454981" y="3061167"/>
            <a:ext cx="5282000" cy="1122400"/>
          </a:xfrm>
          <a:prstGeom prst="rect">
            <a:avLst/>
          </a:prstGeom>
        </p:spPr>
        <p:txBody>
          <a:bodyPr spcFirstLastPara="1">
            <a:noAutofit/>
          </a:bodyPr>
          <a:lstStyle>
            <a:lvl1pPr lvl="0" algn="ctr"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79" name="Google Shape;679;p14"/>
          <p:cNvSpPr txBox="1">
            <a:spLocks noGrp="1"/>
          </p:cNvSpPr>
          <p:nvPr>
            <p:ph type="title" idx="2"/>
          </p:nvPr>
        </p:nvSpPr>
        <p:spPr>
          <a:xfrm>
            <a:off x="3454984" y="2213767"/>
            <a:ext cx="5282000" cy="1122400"/>
          </a:xfrm>
          <a:prstGeom prst="rect">
            <a:avLst/>
          </a:prstGeom>
        </p:spPr>
        <p:txBody>
          <a:bodyPr spcFirstLastPara="1" anchor="b">
            <a:noAutofit/>
          </a:bodyPr>
          <a:lstStyle>
            <a:lvl1pPr lvl="0" algn="ctr" rtl="0">
              <a:spcBef>
                <a:spcPts val="0"/>
              </a:spcBef>
              <a:spcAft>
                <a:spcPts val="0"/>
              </a:spcAft>
              <a:buSzPts val="6000"/>
              <a:buNone/>
              <a:defRPr sz="9466" b="1">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680" name="Google Shape;680;p14"/>
          <p:cNvSpPr txBox="1">
            <a:spLocks noGrp="1"/>
          </p:cNvSpPr>
          <p:nvPr>
            <p:ph type="subTitle" idx="1"/>
          </p:nvPr>
        </p:nvSpPr>
        <p:spPr>
          <a:xfrm>
            <a:off x="3455012" y="4076633"/>
            <a:ext cx="5282000" cy="567600"/>
          </a:xfrm>
          <a:prstGeom prst="rect">
            <a:avLst/>
          </a:prstGeom>
        </p:spPr>
        <p:txBody>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solidFill>
          <a:schemeClr val="bg2"/>
        </a:solidFill>
        <a:effectLst/>
      </p:bgPr>
    </p:bg>
    <p:spTree>
      <p:nvGrpSpPr>
        <p:cNvPr id="1" name="Shape 706"/>
        <p:cNvGrpSpPr/>
        <p:nvPr/>
      </p:nvGrpSpPr>
      <p:grpSpPr>
        <a:xfrm>
          <a:off x="0" y="0"/>
          <a:ext cx="0" cy="0"/>
          <a:chOff x="0" y="0"/>
          <a:chExt cx="0" cy="0"/>
        </a:xfrm>
      </p:grpSpPr>
      <p:grpSp>
        <p:nvGrpSpPr>
          <p:cNvPr id="5" name="Google Shape;707;p15"/>
          <p:cNvGrpSpPr>
            <a:grpSpLocks/>
          </p:cNvGrpSpPr>
          <p:nvPr/>
        </p:nvGrpSpPr>
        <p:grpSpPr bwMode="auto">
          <a:xfrm>
            <a:off x="-80963" y="-58738"/>
            <a:ext cx="12353926" cy="7035801"/>
            <a:chOff x="-60875" y="-44400"/>
            <a:chExt cx="9265800" cy="5276700"/>
          </a:xfrm>
        </p:grpSpPr>
        <p:grpSp>
          <p:nvGrpSpPr>
            <p:cNvPr id="6" name="Google Shape;708;p15"/>
            <p:cNvGrpSpPr>
              <a:grpSpLocks/>
            </p:cNvGrpSpPr>
            <p:nvPr/>
          </p:nvGrpSpPr>
          <p:grpSpPr bwMode="auto">
            <a:xfrm>
              <a:off x="-60875" y="292275"/>
              <a:ext cx="9265800" cy="4558950"/>
              <a:chOff x="-60875" y="292275"/>
              <a:chExt cx="9265800" cy="4558950"/>
            </a:xfrm>
          </p:grpSpPr>
          <p:cxnSp>
            <p:nvCxnSpPr>
              <p:cNvPr id="28" name="Google Shape;709;p15"/>
              <p:cNvCxnSpPr>
                <a:cxnSpLocks noChangeShapeType="1"/>
              </p:cNvCxnSpPr>
              <p:nvPr/>
            </p:nvCxnSpPr>
            <p:spPr bwMode="auto">
              <a:xfrm>
                <a:off x="-60875" y="292275"/>
                <a:ext cx="9265800" cy="0"/>
              </a:xfrm>
              <a:prstGeom prst="straightConnector1">
                <a:avLst/>
              </a:prstGeom>
              <a:noFill/>
              <a:ln w="9525">
                <a:solidFill>
                  <a:srgbClr val="003450"/>
                </a:solidFill>
                <a:round/>
                <a:headEnd/>
                <a:tailEnd/>
              </a:ln>
            </p:spPr>
          </p:cxnSp>
          <p:cxnSp>
            <p:nvCxnSpPr>
              <p:cNvPr id="29" name="Google Shape;710;p15"/>
              <p:cNvCxnSpPr>
                <a:cxnSpLocks noChangeShapeType="1"/>
              </p:cNvCxnSpPr>
              <p:nvPr/>
            </p:nvCxnSpPr>
            <p:spPr bwMode="auto">
              <a:xfrm>
                <a:off x="-60875" y="706725"/>
                <a:ext cx="9265800" cy="0"/>
              </a:xfrm>
              <a:prstGeom prst="straightConnector1">
                <a:avLst/>
              </a:prstGeom>
              <a:noFill/>
              <a:ln w="9525">
                <a:solidFill>
                  <a:srgbClr val="003450"/>
                </a:solidFill>
                <a:round/>
                <a:headEnd/>
                <a:tailEnd/>
              </a:ln>
            </p:spPr>
          </p:cxnSp>
          <p:cxnSp>
            <p:nvCxnSpPr>
              <p:cNvPr id="30" name="Google Shape;711;p15"/>
              <p:cNvCxnSpPr>
                <a:cxnSpLocks noChangeShapeType="1"/>
              </p:cNvCxnSpPr>
              <p:nvPr/>
            </p:nvCxnSpPr>
            <p:spPr bwMode="auto">
              <a:xfrm>
                <a:off x="-60875" y="1121175"/>
                <a:ext cx="9265800" cy="0"/>
              </a:xfrm>
              <a:prstGeom prst="straightConnector1">
                <a:avLst/>
              </a:prstGeom>
              <a:noFill/>
              <a:ln w="9525">
                <a:solidFill>
                  <a:srgbClr val="003450"/>
                </a:solidFill>
                <a:round/>
                <a:headEnd/>
                <a:tailEnd/>
              </a:ln>
            </p:spPr>
          </p:cxnSp>
          <p:cxnSp>
            <p:nvCxnSpPr>
              <p:cNvPr id="31" name="Google Shape;712;p15"/>
              <p:cNvCxnSpPr>
                <a:cxnSpLocks noChangeShapeType="1"/>
              </p:cNvCxnSpPr>
              <p:nvPr/>
            </p:nvCxnSpPr>
            <p:spPr bwMode="auto">
              <a:xfrm>
                <a:off x="-60875" y="1535625"/>
                <a:ext cx="9265800" cy="0"/>
              </a:xfrm>
              <a:prstGeom prst="straightConnector1">
                <a:avLst/>
              </a:prstGeom>
              <a:noFill/>
              <a:ln w="9525">
                <a:solidFill>
                  <a:srgbClr val="003450"/>
                </a:solidFill>
                <a:round/>
                <a:headEnd/>
                <a:tailEnd/>
              </a:ln>
            </p:spPr>
          </p:cxnSp>
          <p:cxnSp>
            <p:nvCxnSpPr>
              <p:cNvPr id="32" name="Google Shape;713;p15"/>
              <p:cNvCxnSpPr>
                <a:cxnSpLocks noChangeShapeType="1"/>
              </p:cNvCxnSpPr>
              <p:nvPr/>
            </p:nvCxnSpPr>
            <p:spPr bwMode="auto">
              <a:xfrm>
                <a:off x="-60875" y="1950075"/>
                <a:ext cx="9265800" cy="0"/>
              </a:xfrm>
              <a:prstGeom prst="straightConnector1">
                <a:avLst/>
              </a:prstGeom>
              <a:noFill/>
              <a:ln w="9525">
                <a:solidFill>
                  <a:srgbClr val="003450"/>
                </a:solidFill>
                <a:round/>
                <a:headEnd/>
                <a:tailEnd/>
              </a:ln>
            </p:spPr>
          </p:cxnSp>
          <p:cxnSp>
            <p:nvCxnSpPr>
              <p:cNvPr id="33" name="Google Shape;714;p15"/>
              <p:cNvCxnSpPr>
                <a:cxnSpLocks noChangeShapeType="1"/>
              </p:cNvCxnSpPr>
              <p:nvPr/>
            </p:nvCxnSpPr>
            <p:spPr bwMode="auto">
              <a:xfrm>
                <a:off x="-60875" y="2364525"/>
                <a:ext cx="9265800" cy="0"/>
              </a:xfrm>
              <a:prstGeom prst="straightConnector1">
                <a:avLst/>
              </a:prstGeom>
              <a:noFill/>
              <a:ln w="9525">
                <a:solidFill>
                  <a:srgbClr val="003450"/>
                </a:solidFill>
                <a:round/>
                <a:headEnd/>
                <a:tailEnd/>
              </a:ln>
            </p:spPr>
          </p:cxnSp>
          <p:cxnSp>
            <p:nvCxnSpPr>
              <p:cNvPr id="34" name="Google Shape;715;p15"/>
              <p:cNvCxnSpPr>
                <a:cxnSpLocks noChangeShapeType="1"/>
              </p:cNvCxnSpPr>
              <p:nvPr/>
            </p:nvCxnSpPr>
            <p:spPr bwMode="auto">
              <a:xfrm>
                <a:off x="-60875" y="2778975"/>
                <a:ext cx="9265800" cy="0"/>
              </a:xfrm>
              <a:prstGeom prst="straightConnector1">
                <a:avLst/>
              </a:prstGeom>
              <a:noFill/>
              <a:ln w="9525">
                <a:solidFill>
                  <a:srgbClr val="003450"/>
                </a:solidFill>
                <a:round/>
                <a:headEnd/>
                <a:tailEnd/>
              </a:ln>
            </p:spPr>
          </p:cxnSp>
          <p:cxnSp>
            <p:nvCxnSpPr>
              <p:cNvPr id="35" name="Google Shape;716;p15"/>
              <p:cNvCxnSpPr>
                <a:cxnSpLocks noChangeShapeType="1"/>
              </p:cNvCxnSpPr>
              <p:nvPr/>
            </p:nvCxnSpPr>
            <p:spPr bwMode="auto">
              <a:xfrm>
                <a:off x="-60875" y="3193425"/>
                <a:ext cx="9265800" cy="0"/>
              </a:xfrm>
              <a:prstGeom prst="straightConnector1">
                <a:avLst/>
              </a:prstGeom>
              <a:noFill/>
              <a:ln w="9525">
                <a:solidFill>
                  <a:srgbClr val="003450"/>
                </a:solidFill>
                <a:round/>
                <a:headEnd/>
                <a:tailEnd/>
              </a:ln>
            </p:spPr>
          </p:cxnSp>
          <p:cxnSp>
            <p:nvCxnSpPr>
              <p:cNvPr id="36" name="Google Shape;717;p15"/>
              <p:cNvCxnSpPr>
                <a:cxnSpLocks noChangeShapeType="1"/>
              </p:cNvCxnSpPr>
              <p:nvPr/>
            </p:nvCxnSpPr>
            <p:spPr bwMode="auto">
              <a:xfrm>
                <a:off x="-60875" y="3607875"/>
                <a:ext cx="9265800" cy="0"/>
              </a:xfrm>
              <a:prstGeom prst="straightConnector1">
                <a:avLst/>
              </a:prstGeom>
              <a:noFill/>
              <a:ln w="9525">
                <a:solidFill>
                  <a:srgbClr val="003450"/>
                </a:solidFill>
                <a:round/>
                <a:headEnd/>
                <a:tailEnd/>
              </a:ln>
            </p:spPr>
          </p:cxnSp>
          <p:cxnSp>
            <p:nvCxnSpPr>
              <p:cNvPr id="37" name="Google Shape;718;p15"/>
              <p:cNvCxnSpPr>
                <a:cxnSpLocks noChangeShapeType="1"/>
              </p:cNvCxnSpPr>
              <p:nvPr/>
            </p:nvCxnSpPr>
            <p:spPr bwMode="auto">
              <a:xfrm>
                <a:off x="-60875" y="4022325"/>
                <a:ext cx="9265800" cy="0"/>
              </a:xfrm>
              <a:prstGeom prst="straightConnector1">
                <a:avLst/>
              </a:prstGeom>
              <a:noFill/>
              <a:ln w="9525">
                <a:solidFill>
                  <a:srgbClr val="003450"/>
                </a:solidFill>
                <a:round/>
                <a:headEnd/>
                <a:tailEnd/>
              </a:ln>
            </p:spPr>
          </p:cxnSp>
          <p:cxnSp>
            <p:nvCxnSpPr>
              <p:cNvPr id="38" name="Google Shape;719;p15"/>
              <p:cNvCxnSpPr>
                <a:cxnSpLocks noChangeShapeType="1"/>
              </p:cNvCxnSpPr>
              <p:nvPr/>
            </p:nvCxnSpPr>
            <p:spPr bwMode="auto">
              <a:xfrm>
                <a:off x="-60875" y="4436775"/>
                <a:ext cx="9265800" cy="0"/>
              </a:xfrm>
              <a:prstGeom prst="straightConnector1">
                <a:avLst/>
              </a:prstGeom>
              <a:noFill/>
              <a:ln w="9525">
                <a:solidFill>
                  <a:srgbClr val="003450"/>
                </a:solidFill>
                <a:round/>
                <a:headEnd/>
                <a:tailEnd/>
              </a:ln>
            </p:spPr>
          </p:cxnSp>
          <p:cxnSp>
            <p:nvCxnSpPr>
              <p:cNvPr id="39" name="Google Shape;720;p15"/>
              <p:cNvCxnSpPr>
                <a:cxnSpLocks noChangeShapeType="1"/>
              </p:cNvCxnSpPr>
              <p:nvPr/>
            </p:nvCxnSpPr>
            <p:spPr bwMode="auto">
              <a:xfrm>
                <a:off x="-60875" y="4851225"/>
                <a:ext cx="9265800" cy="0"/>
              </a:xfrm>
              <a:prstGeom prst="straightConnector1">
                <a:avLst/>
              </a:prstGeom>
              <a:noFill/>
              <a:ln w="9525">
                <a:solidFill>
                  <a:srgbClr val="003450"/>
                </a:solidFill>
                <a:round/>
                <a:headEnd/>
                <a:tailEnd/>
              </a:ln>
            </p:spPr>
          </p:cxnSp>
        </p:grpSp>
        <p:grpSp>
          <p:nvGrpSpPr>
            <p:cNvPr id="7" name="Google Shape;721;p15"/>
            <p:cNvGrpSpPr>
              <a:grpSpLocks/>
            </p:cNvGrpSpPr>
            <p:nvPr/>
          </p:nvGrpSpPr>
          <p:grpSpPr bwMode="auto">
            <a:xfrm>
              <a:off x="424088" y="-44400"/>
              <a:ext cx="8295875" cy="5276700"/>
              <a:chOff x="424088" y="-44400"/>
              <a:chExt cx="8295875" cy="5276700"/>
            </a:xfrm>
          </p:grpSpPr>
          <p:cxnSp>
            <p:nvCxnSpPr>
              <p:cNvPr id="8" name="Google Shape;722;p15"/>
              <p:cNvCxnSpPr>
                <a:cxnSpLocks noChangeShapeType="1"/>
              </p:cNvCxnSpPr>
              <p:nvPr/>
            </p:nvCxnSpPr>
            <p:spPr bwMode="auto">
              <a:xfrm>
                <a:off x="424088" y="-44400"/>
                <a:ext cx="0" cy="5276700"/>
              </a:xfrm>
              <a:prstGeom prst="straightConnector1">
                <a:avLst/>
              </a:prstGeom>
              <a:noFill/>
              <a:ln w="9525">
                <a:solidFill>
                  <a:srgbClr val="003450"/>
                </a:solidFill>
                <a:round/>
                <a:headEnd/>
                <a:tailEnd/>
              </a:ln>
            </p:spPr>
          </p:cxnSp>
          <p:cxnSp>
            <p:nvCxnSpPr>
              <p:cNvPr id="9" name="Google Shape;723;p15"/>
              <p:cNvCxnSpPr>
                <a:cxnSpLocks noChangeShapeType="1"/>
              </p:cNvCxnSpPr>
              <p:nvPr/>
            </p:nvCxnSpPr>
            <p:spPr bwMode="auto">
              <a:xfrm>
                <a:off x="860713" y="-44400"/>
                <a:ext cx="0" cy="5276700"/>
              </a:xfrm>
              <a:prstGeom prst="straightConnector1">
                <a:avLst/>
              </a:prstGeom>
              <a:noFill/>
              <a:ln w="9525">
                <a:solidFill>
                  <a:srgbClr val="003450"/>
                </a:solidFill>
                <a:round/>
                <a:headEnd/>
                <a:tailEnd/>
              </a:ln>
            </p:spPr>
          </p:cxnSp>
          <p:cxnSp>
            <p:nvCxnSpPr>
              <p:cNvPr id="10" name="Google Shape;724;p15"/>
              <p:cNvCxnSpPr>
                <a:cxnSpLocks noChangeShapeType="1"/>
              </p:cNvCxnSpPr>
              <p:nvPr/>
            </p:nvCxnSpPr>
            <p:spPr bwMode="auto">
              <a:xfrm>
                <a:off x="1297338" y="-44400"/>
                <a:ext cx="0" cy="5276700"/>
              </a:xfrm>
              <a:prstGeom prst="straightConnector1">
                <a:avLst/>
              </a:prstGeom>
              <a:noFill/>
              <a:ln w="9525">
                <a:solidFill>
                  <a:srgbClr val="003450"/>
                </a:solidFill>
                <a:round/>
                <a:headEnd/>
                <a:tailEnd/>
              </a:ln>
            </p:spPr>
          </p:cxnSp>
          <p:cxnSp>
            <p:nvCxnSpPr>
              <p:cNvPr id="11" name="Google Shape;725;p15"/>
              <p:cNvCxnSpPr>
                <a:cxnSpLocks noChangeShapeType="1"/>
              </p:cNvCxnSpPr>
              <p:nvPr/>
            </p:nvCxnSpPr>
            <p:spPr bwMode="auto">
              <a:xfrm>
                <a:off x="1733963" y="-44400"/>
                <a:ext cx="0" cy="5276700"/>
              </a:xfrm>
              <a:prstGeom prst="straightConnector1">
                <a:avLst/>
              </a:prstGeom>
              <a:noFill/>
              <a:ln w="9525">
                <a:solidFill>
                  <a:srgbClr val="003450"/>
                </a:solidFill>
                <a:round/>
                <a:headEnd/>
                <a:tailEnd/>
              </a:ln>
            </p:spPr>
          </p:cxnSp>
          <p:cxnSp>
            <p:nvCxnSpPr>
              <p:cNvPr id="12" name="Google Shape;726;p15"/>
              <p:cNvCxnSpPr>
                <a:cxnSpLocks noChangeShapeType="1"/>
              </p:cNvCxnSpPr>
              <p:nvPr/>
            </p:nvCxnSpPr>
            <p:spPr bwMode="auto">
              <a:xfrm>
                <a:off x="2170588" y="-44400"/>
                <a:ext cx="0" cy="5276700"/>
              </a:xfrm>
              <a:prstGeom prst="straightConnector1">
                <a:avLst/>
              </a:prstGeom>
              <a:noFill/>
              <a:ln w="9525">
                <a:solidFill>
                  <a:srgbClr val="003450"/>
                </a:solidFill>
                <a:round/>
                <a:headEnd/>
                <a:tailEnd/>
              </a:ln>
            </p:spPr>
          </p:cxnSp>
          <p:cxnSp>
            <p:nvCxnSpPr>
              <p:cNvPr id="13" name="Google Shape;727;p15"/>
              <p:cNvCxnSpPr>
                <a:cxnSpLocks noChangeShapeType="1"/>
              </p:cNvCxnSpPr>
              <p:nvPr/>
            </p:nvCxnSpPr>
            <p:spPr bwMode="auto">
              <a:xfrm>
                <a:off x="2607213" y="-44400"/>
                <a:ext cx="0" cy="5276700"/>
              </a:xfrm>
              <a:prstGeom prst="straightConnector1">
                <a:avLst/>
              </a:prstGeom>
              <a:noFill/>
              <a:ln w="9525">
                <a:solidFill>
                  <a:srgbClr val="003450"/>
                </a:solidFill>
                <a:round/>
                <a:headEnd/>
                <a:tailEnd/>
              </a:ln>
            </p:spPr>
          </p:cxnSp>
          <p:cxnSp>
            <p:nvCxnSpPr>
              <p:cNvPr id="14" name="Google Shape;728;p15"/>
              <p:cNvCxnSpPr>
                <a:cxnSpLocks noChangeShapeType="1"/>
              </p:cNvCxnSpPr>
              <p:nvPr/>
            </p:nvCxnSpPr>
            <p:spPr bwMode="auto">
              <a:xfrm>
                <a:off x="3043838" y="-44400"/>
                <a:ext cx="0" cy="5276700"/>
              </a:xfrm>
              <a:prstGeom prst="straightConnector1">
                <a:avLst/>
              </a:prstGeom>
              <a:noFill/>
              <a:ln w="9525">
                <a:solidFill>
                  <a:srgbClr val="003450"/>
                </a:solidFill>
                <a:round/>
                <a:headEnd/>
                <a:tailEnd/>
              </a:ln>
            </p:spPr>
          </p:cxnSp>
          <p:cxnSp>
            <p:nvCxnSpPr>
              <p:cNvPr id="15" name="Google Shape;729;p15"/>
              <p:cNvCxnSpPr>
                <a:cxnSpLocks noChangeShapeType="1"/>
              </p:cNvCxnSpPr>
              <p:nvPr/>
            </p:nvCxnSpPr>
            <p:spPr bwMode="auto">
              <a:xfrm>
                <a:off x="3480463" y="-44400"/>
                <a:ext cx="0" cy="5276700"/>
              </a:xfrm>
              <a:prstGeom prst="straightConnector1">
                <a:avLst/>
              </a:prstGeom>
              <a:noFill/>
              <a:ln w="9525">
                <a:solidFill>
                  <a:srgbClr val="003450"/>
                </a:solidFill>
                <a:round/>
                <a:headEnd/>
                <a:tailEnd/>
              </a:ln>
            </p:spPr>
          </p:cxnSp>
          <p:cxnSp>
            <p:nvCxnSpPr>
              <p:cNvPr id="16" name="Google Shape;730;p15"/>
              <p:cNvCxnSpPr>
                <a:cxnSpLocks noChangeShapeType="1"/>
              </p:cNvCxnSpPr>
              <p:nvPr/>
            </p:nvCxnSpPr>
            <p:spPr bwMode="auto">
              <a:xfrm>
                <a:off x="3917088" y="-44400"/>
                <a:ext cx="0" cy="5276700"/>
              </a:xfrm>
              <a:prstGeom prst="straightConnector1">
                <a:avLst/>
              </a:prstGeom>
              <a:noFill/>
              <a:ln w="9525">
                <a:solidFill>
                  <a:srgbClr val="003450"/>
                </a:solidFill>
                <a:round/>
                <a:headEnd/>
                <a:tailEnd/>
              </a:ln>
            </p:spPr>
          </p:cxnSp>
          <p:cxnSp>
            <p:nvCxnSpPr>
              <p:cNvPr id="17" name="Google Shape;731;p15"/>
              <p:cNvCxnSpPr>
                <a:cxnSpLocks noChangeShapeType="1"/>
              </p:cNvCxnSpPr>
              <p:nvPr/>
            </p:nvCxnSpPr>
            <p:spPr bwMode="auto">
              <a:xfrm>
                <a:off x="4353713" y="-44400"/>
                <a:ext cx="0" cy="5276700"/>
              </a:xfrm>
              <a:prstGeom prst="straightConnector1">
                <a:avLst/>
              </a:prstGeom>
              <a:noFill/>
              <a:ln w="9525">
                <a:solidFill>
                  <a:srgbClr val="003450"/>
                </a:solidFill>
                <a:round/>
                <a:headEnd/>
                <a:tailEnd/>
              </a:ln>
            </p:spPr>
          </p:cxnSp>
          <p:cxnSp>
            <p:nvCxnSpPr>
              <p:cNvPr id="18" name="Google Shape;732;p15"/>
              <p:cNvCxnSpPr>
                <a:cxnSpLocks noChangeShapeType="1"/>
              </p:cNvCxnSpPr>
              <p:nvPr/>
            </p:nvCxnSpPr>
            <p:spPr bwMode="auto">
              <a:xfrm>
                <a:off x="4790338" y="-44400"/>
                <a:ext cx="0" cy="5276700"/>
              </a:xfrm>
              <a:prstGeom prst="straightConnector1">
                <a:avLst/>
              </a:prstGeom>
              <a:noFill/>
              <a:ln w="9525">
                <a:solidFill>
                  <a:srgbClr val="003450"/>
                </a:solidFill>
                <a:round/>
                <a:headEnd/>
                <a:tailEnd/>
              </a:ln>
            </p:spPr>
          </p:cxnSp>
          <p:cxnSp>
            <p:nvCxnSpPr>
              <p:cNvPr id="19" name="Google Shape;733;p15"/>
              <p:cNvCxnSpPr>
                <a:cxnSpLocks noChangeShapeType="1"/>
              </p:cNvCxnSpPr>
              <p:nvPr/>
            </p:nvCxnSpPr>
            <p:spPr bwMode="auto">
              <a:xfrm>
                <a:off x="5226963" y="-44400"/>
                <a:ext cx="0" cy="5276700"/>
              </a:xfrm>
              <a:prstGeom prst="straightConnector1">
                <a:avLst/>
              </a:prstGeom>
              <a:noFill/>
              <a:ln w="9525">
                <a:solidFill>
                  <a:srgbClr val="003450"/>
                </a:solidFill>
                <a:round/>
                <a:headEnd/>
                <a:tailEnd/>
              </a:ln>
            </p:spPr>
          </p:cxnSp>
          <p:cxnSp>
            <p:nvCxnSpPr>
              <p:cNvPr id="20" name="Google Shape;734;p15"/>
              <p:cNvCxnSpPr>
                <a:cxnSpLocks noChangeShapeType="1"/>
              </p:cNvCxnSpPr>
              <p:nvPr/>
            </p:nvCxnSpPr>
            <p:spPr bwMode="auto">
              <a:xfrm>
                <a:off x="5663588" y="-44400"/>
                <a:ext cx="0" cy="5276700"/>
              </a:xfrm>
              <a:prstGeom prst="straightConnector1">
                <a:avLst/>
              </a:prstGeom>
              <a:noFill/>
              <a:ln w="9525">
                <a:solidFill>
                  <a:srgbClr val="003450"/>
                </a:solidFill>
                <a:round/>
                <a:headEnd/>
                <a:tailEnd/>
              </a:ln>
            </p:spPr>
          </p:cxnSp>
          <p:cxnSp>
            <p:nvCxnSpPr>
              <p:cNvPr id="21" name="Google Shape;735;p15"/>
              <p:cNvCxnSpPr>
                <a:cxnSpLocks noChangeShapeType="1"/>
              </p:cNvCxnSpPr>
              <p:nvPr/>
            </p:nvCxnSpPr>
            <p:spPr bwMode="auto">
              <a:xfrm>
                <a:off x="6100213" y="-44400"/>
                <a:ext cx="0" cy="5276700"/>
              </a:xfrm>
              <a:prstGeom prst="straightConnector1">
                <a:avLst/>
              </a:prstGeom>
              <a:noFill/>
              <a:ln w="9525">
                <a:solidFill>
                  <a:srgbClr val="003450"/>
                </a:solidFill>
                <a:round/>
                <a:headEnd/>
                <a:tailEnd/>
              </a:ln>
            </p:spPr>
          </p:cxnSp>
          <p:cxnSp>
            <p:nvCxnSpPr>
              <p:cNvPr id="22" name="Google Shape;736;p15"/>
              <p:cNvCxnSpPr>
                <a:cxnSpLocks noChangeShapeType="1"/>
              </p:cNvCxnSpPr>
              <p:nvPr/>
            </p:nvCxnSpPr>
            <p:spPr bwMode="auto">
              <a:xfrm>
                <a:off x="6536838" y="-44400"/>
                <a:ext cx="0" cy="5276700"/>
              </a:xfrm>
              <a:prstGeom prst="straightConnector1">
                <a:avLst/>
              </a:prstGeom>
              <a:noFill/>
              <a:ln w="9525">
                <a:solidFill>
                  <a:srgbClr val="003450"/>
                </a:solidFill>
                <a:round/>
                <a:headEnd/>
                <a:tailEnd/>
              </a:ln>
            </p:spPr>
          </p:cxnSp>
          <p:cxnSp>
            <p:nvCxnSpPr>
              <p:cNvPr id="23" name="Google Shape;737;p15"/>
              <p:cNvCxnSpPr>
                <a:cxnSpLocks noChangeShapeType="1"/>
              </p:cNvCxnSpPr>
              <p:nvPr/>
            </p:nvCxnSpPr>
            <p:spPr bwMode="auto">
              <a:xfrm>
                <a:off x="6973463" y="-44400"/>
                <a:ext cx="0" cy="5276700"/>
              </a:xfrm>
              <a:prstGeom prst="straightConnector1">
                <a:avLst/>
              </a:prstGeom>
              <a:noFill/>
              <a:ln w="9525">
                <a:solidFill>
                  <a:srgbClr val="003450"/>
                </a:solidFill>
                <a:round/>
                <a:headEnd/>
                <a:tailEnd/>
              </a:ln>
            </p:spPr>
          </p:cxnSp>
          <p:cxnSp>
            <p:nvCxnSpPr>
              <p:cNvPr id="24" name="Google Shape;738;p15"/>
              <p:cNvCxnSpPr>
                <a:cxnSpLocks noChangeShapeType="1"/>
              </p:cNvCxnSpPr>
              <p:nvPr/>
            </p:nvCxnSpPr>
            <p:spPr bwMode="auto">
              <a:xfrm>
                <a:off x="7410088" y="-44400"/>
                <a:ext cx="0" cy="5276700"/>
              </a:xfrm>
              <a:prstGeom prst="straightConnector1">
                <a:avLst/>
              </a:prstGeom>
              <a:noFill/>
              <a:ln w="9525">
                <a:solidFill>
                  <a:srgbClr val="003450"/>
                </a:solidFill>
                <a:round/>
                <a:headEnd/>
                <a:tailEnd/>
              </a:ln>
            </p:spPr>
          </p:cxnSp>
          <p:cxnSp>
            <p:nvCxnSpPr>
              <p:cNvPr id="25" name="Google Shape;739;p15"/>
              <p:cNvCxnSpPr>
                <a:cxnSpLocks noChangeShapeType="1"/>
              </p:cNvCxnSpPr>
              <p:nvPr/>
            </p:nvCxnSpPr>
            <p:spPr bwMode="auto">
              <a:xfrm>
                <a:off x="7846713" y="-44400"/>
                <a:ext cx="0" cy="5276700"/>
              </a:xfrm>
              <a:prstGeom prst="straightConnector1">
                <a:avLst/>
              </a:prstGeom>
              <a:noFill/>
              <a:ln w="9525">
                <a:solidFill>
                  <a:srgbClr val="003450"/>
                </a:solidFill>
                <a:round/>
                <a:headEnd/>
                <a:tailEnd/>
              </a:ln>
            </p:spPr>
          </p:cxnSp>
          <p:cxnSp>
            <p:nvCxnSpPr>
              <p:cNvPr id="26" name="Google Shape;740;p15"/>
              <p:cNvCxnSpPr>
                <a:cxnSpLocks noChangeShapeType="1"/>
              </p:cNvCxnSpPr>
              <p:nvPr/>
            </p:nvCxnSpPr>
            <p:spPr bwMode="auto">
              <a:xfrm>
                <a:off x="8283338" y="-44400"/>
                <a:ext cx="0" cy="5276700"/>
              </a:xfrm>
              <a:prstGeom prst="straightConnector1">
                <a:avLst/>
              </a:prstGeom>
              <a:noFill/>
              <a:ln w="9525">
                <a:solidFill>
                  <a:srgbClr val="003450"/>
                </a:solidFill>
                <a:round/>
                <a:headEnd/>
                <a:tailEnd/>
              </a:ln>
            </p:spPr>
          </p:cxnSp>
          <p:cxnSp>
            <p:nvCxnSpPr>
              <p:cNvPr id="27" name="Google Shape;741;p15"/>
              <p:cNvCxnSpPr>
                <a:cxnSpLocks noChangeShapeType="1"/>
              </p:cNvCxnSpPr>
              <p:nvPr/>
            </p:nvCxnSpPr>
            <p:spPr bwMode="auto">
              <a:xfrm>
                <a:off x="8719963" y="-44400"/>
                <a:ext cx="0" cy="5276700"/>
              </a:xfrm>
              <a:prstGeom prst="straightConnector1">
                <a:avLst/>
              </a:prstGeom>
              <a:noFill/>
              <a:ln w="9525">
                <a:solidFill>
                  <a:srgbClr val="003450"/>
                </a:solidFill>
                <a:round/>
                <a:headEnd/>
                <a:tailEnd/>
              </a:ln>
            </p:spPr>
          </p:cxnSp>
        </p:grpSp>
      </p:grpSp>
      <p:grpSp>
        <p:nvGrpSpPr>
          <p:cNvPr id="40" name="Google Shape;742;p15"/>
          <p:cNvGrpSpPr>
            <a:grpSpLocks/>
          </p:cNvGrpSpPr>
          <p:nvPr/>
        </p:nvGrpSpPr>
        <p:grpSpPr bwMode="auto">
          <a:xfrm rot="21240599" flipH="1">
            <a:off x="1484313" y="965200"/>
            <a:ext cx="12203112" cy="6384925"/>
            <a:chOff x="666700" y="727125"/>
            <a:chExt cx="7939189" cy="3876383"/>
          </a:xfrm>
        </p:grpSpPr>
        <p:sp>
          <p:nvSpPr>
            <p:cNvPr id="41" name="Google Shape;743;p15"/>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744;p15"/>
            <p:cNvSpPr/>
            <p:nvPr/>
          </p:nvSpPr>
          <p:spPr>
            <a:xfrm>
              <a:off x="680852" y="1461289"/>
              <a:ext cx="7920599" cy="19276"/>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745;p15"/>
            <p:cNvSpPr/>
            <p:nvPr/>
          </p:nvSpPr>
          <p:spPr>
            <a:xfrm>
              <a:off x="680045" y="1907145"/>
              <a:ext cx="7920598" cy="18312"/>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746;p15"/>
            <p:cNvSpPr/>
            <p:nvPr/>
          </p:nvSpPr>
          <p:spPr>
            <a:xfrm>
              <a:off x="685725" y="2354309"/>
              <a:ext cx="7920599" cy="19276"/>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747;p15"/>
            <p:cNvSpPr/>
            <p:nvPr/>
          </p:nvSpPr>
          <p:spPr>
            <a:xfrm>
              <a:off x="682379" y="2795571"/>
              <a:ext cx="7920598" cy="19276"/>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748;p15"/>
            <p:cNvSpPr/>
            <p:nvPr/>
          </p:nvSpPr>
          <p:spPr>
            <a:xfrm>
              <a:off x="685842" y="3241981"/>
              <a:ext cx="7920599" cy="19276"/>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749;p15"/>
            <p:cNvSpPr/>
            <p:nvPr/>
          </p:nvSpPr>
          <p:spPr>
            <a:xfrm>
              <a:off x="677087" y="3690556"/>
              <a:ext cx="7920598" cy="19276"/>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750;p15"/>
            <p:cNvSpPr/>
            <p:nvPr/>
          </p:nvSpPr>
          <p:spPr>
            <a:xfrm>
              <a:off x="682824" y="4129956"/>
              <a:ext cx="7920598" cy="18312"/>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751" name="Google Shape;751;p15"/>
          <p:cNvSpPr txBox="1">
            <a:spLocks noGrp="1"/>
          </p:cNvSpPr>
          <p:nvPr>
            <p:ph type="title"/>
          </p:nvPr>
        </p:nvSpPr>
        <p:spPr>
          <a:xfrm>
            <a:off x="5080000" y="4275967"/>
            <a:ext cx="6141200" cy="1122400"/>
          </a:xfrm>
          <a:prstGeom prst="rect">
            <a:avLst/>
          </a:prstGeom>
        </p:spPr>
        <p:txBody>
          <a:bodyPr spcFirstLastPara="1">
            <a:noAutofit/>
          </a:bodyPr>
          <a:lstStyle>
            <a:lvl1pPr lvl="0" algn="r"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2" name="Google Shape;752;p15"/>
          <p:cNvSpPr txBox="1">
            <a:spLocks noGrp="1"/>
          </p:cNvSpPr>
          <p:nvPr>
            <p:ph type="title" idx="2"/>
          </p:nvPr>
        </p:nvSpPr>
        <p:spPr>
          <a:xfrm>
            <a:off x="8157000" y="2686633"/>
            <a:ext cx="3064400" cy="1362800"/>
          </a:xfrm>
          <a:prstGeom prst="rect">
            <a:avLst/>
          </a:prstGeom>
        </p:spPr>
        <p:txBody>
          <a:bodyPr spcFirstLastPara="1" anchor="b">
            <a:noAutofit/>
          </a:bodyPr>
          <a:lstStyle>
            <a:lvl1pPr lvl="0" algn="r" rtl="0">
              <a:spcBef>
                <a:spcPts val="0"/>
              </a:spcBef>
              <a:spcAft>
                <a:spcPts val="0"/>
              </a:spcAft>
              <a:buSzPts val="6000"/>
              <a:buNone/>
              <a:defRPr sz="9466" b="1">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753" name="Google Shape;753;p15"/>
          <p:cNvSpPr txBox="1">
            <a:spLocks noGrp="1"/>
          </p:cNvSpPr>
          <p:nvPr>
            <p:ph type="subTitle" idx="1"/>
          </p:nvPr>
        </p:nvSpPr>
        <p:spPr>
          <a:xfrm>
            <a:off x="5080035" y="5291433"/>
            <a:ext cx="6141200" cy="567600"/>
          </a:xfrm>
          <a:prstGeom prst="rect">
            <a:avLst/>
          </a:prstGeom>
        </p:spPr>
        <p:txBody>
          <a:bodyPr/>
          <a:lstStyle>
            <a:lvl1pPr lvl="0" algn="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5">
  <p:cSld name="Section header 5">
    <p:bg>
      <p:bgPr>
        <a:solidFill>
          <a:schemeClr val="accent2"/>
        </a:solidFill>
        <a:effectLst/>
      </p:bgPr>
    </p:bg>
    <p:spTree>
      <p:nvGrpSpPr>
        <p:cNvPr id="1" name="Shape 754"/>
        <p:cNvGrpSpPr/>
        <p:nvPr/>
      </p:nvGrpSpPr>
      <p:grpSpPr>
        <a:xfrm>
          <a:off x="0" y="0"/>
          <a:ext cx="0" cy="0"/>
          <a:chOff x="0" y="0"/>
          <a:chExt cx="0" cy="0"/>
        </a:xfrm>
      </p:grpSpPr>
      <p:grpSp>
        <p:nvGrpSpPr>
          <p:cNvPr id="5" name="Google Shape;755;p16"/>
          <p:cNvGrpSpPr>
            <a:grpSpLocks/>
          </p:cNvGrpSpPr>
          <p:nvPr/>
        </p:nvGrpSpPr>
        <p:grpSpPr bwMode="auto">
          <a:xfrm>
            <a:off x="-80963" y="-58738"/>
            <a:ext cx="12353926" cy="7035801"/>
            <a:chOff x="-60875" y="-44400"/>
            <a:chExt cx="9265800" cy="5276700"/>
          </a:xfrm>
        </p:grpSpPr>
        <p:grpSp>
          <p:nvGrpSpPr>
            <p:cNvPr id="6" name="Google Shape;756;p16"/>
            <p:cNvGrpSpPr>
              <a:grpSpLocks/>
            </p:cNvGrpSpPr>
            <p:nvPr/>
          </p:nvGrpSpPr>
          <p:grpSpPr bwMode="auto">
            <a:xfrm>
              <a:off x="-60875" y="292275"/>
              <a:ext cx="9265800" cy="4558950"/>
              <a:chOff x="-60875" y="292275"/>
              <a:chExt cx="9265800" cy="4558950"/>
            </a:xfrm>
          </p:grpSpPr>
          <p:cxnSp>
            <p:nvCxnSpPr>
              <p:cNvPr id="28" name="Google Shape;757;p16"/>
              <p:cNvCxnSpPr>
                <a:cxnSpLocks noChangeShapeType="1"/>
              </p:cNvCxnSpPr>
              <p:nvPr/>
            </p:nvCxnSpPr>
            <p:spPr bwMode="auto">
              <a:xfrm>
                <a:off x="-60875" y="292275"/>
                <a:ext cx="9265800" cy="0"/>
              </a:xfrm>
              <a:prstGeom prst="straightConnector1">
                <a:avLst/>
              </a:prstGeom>
              <a:noFill/>
              <a:ln w="9525">
                <a:solidFill>
                  <a:srgbClr val="5F5DA5"/>
                </a:solidFill>
                <a:round/>
                <a:headEnd/>
                <a:tailEnd/>
              </a:ln>
            </p:spPr>
          </p:cxnSp>
          <p:cxnSp>
            <p:nvCxnSpPr>
              <p:cNvPr id="29" name="Google Shape;758;p16"/>
              <p:cNvCxnSpPr>
                <a:cxnSpLocks noChangeShapeType="1"/>
              </p:cNvCxnSpPr>
              <p:nvPr/>
            </p:nvCxnSpPr>
            <p:spPr bwMode="auto">
              <a:xfrm>
                <a:off x="-60875" y="706725"/>
                <a:ext cx="9265800" cy="0"/>
              </a:xfrm>
              <a:prstGeom prst="straightConnector1">
                <a:avLst/>
              </a:prstGeom>
              <a:noFill/>
              <a:ln w="9525">
                <a:solidFill>
                  <a:srgbClr val="5F5DA5"/>
                </a:solidFill>
                <a:round/>
                <a:headEnd/>
                <a:tailEnd/>
              </a:ln>
            </p:spPr>
          </p:cxnSp>
          <p:cxnSp>
            <p:nvCxnSpPr>
              <p:cNvPr id="30" name="Google Shape;759;p16"/>
              <p:cNvCxnSpPr>
                <a:cxnSpLocks noChangeShapeType="1"/>
              </p:cNvCxnSpPr>
              <p:nvPr/>
            </p:nvCxnSpPr>
            <p:spPr bwMode="auto">
              <a:xfrm>
                <a:off x="-60875" y="1121175"/>
                <a:ext cx="9265800" cy="0"/>
              </a:xfrm>
              <a:prstGeom prst="straightConnector1">
                <a:avLst/>
              </a:prstGeom>
              <a:noFill/>
              <a:ln w="9525">
                <a:solidFill>
                  <a:srgbClr val="5F5DA5"/>
                </a:solidFill>
                <a:round/>
                <a:headEnd/>
                <a:tailEnd/>
              </a:ln>
            </p:spPr>
          </p:cxnSp>
          <p:cxnSp>
            <p:nvCxnSpPr>
              <p:cNvPr id="31" name="Google Shape;760;p16"/>
              <p:cNvCxnSpPr>
                <a:cxnSpLocks noChangeShapeType="1"/>
              </p:cNvCxnSpPr>
              <p:nvPr/>
            </p:nvCxnSpPr>
            <p:spPr bwMode="auto">
              <a:xfrm>
                <a:off x="-60875" y="1535625"/>
                <a:ext cx="9265800" cy="0"/>
              </a:xfrm>
              <a:prstGeom prst="straightConnector1">
                <a:avLst/>
              </a:prstGeom>
              <a:noFill/>
              <a:ln w="9525">
                <a:solidFill>
                  <a:srgbClr val="5F5DA5"/>
                </a:solidFill>
                <a:round/>
                <a:headEnd/>
                <a:tailEnd/>
              </a:ln>
            </p:spPr>
          </p:cxnSp>
          <p:cxnSp>
            <p:nvCxnSpPr>
              <p:cNvPr id="32" name="Google Shape;761;p16"/>
              <p:cNvCxnSpPr>
                <a:cxnSpLocks noChangeShapeType="1"/>
              </p:cNvCxnSpPr>
              <p:nvPr/>
            </p:nvCxnSpPr>
            <p:spPr bwMode="auto">
              <a:xfrm>
                <a:off x="-60875" y="1950075"/>
                <a:ext cx="9265800" cy="0"/>
              </a:xfrm>
              <a:prstGeom prst="straightConnector1">
                <a:avLst/>
              </a:prstGeom>
              <a:noFill/>
              <a:ln w="9525">
                <a:solidFill>
                  <a:srgbClr val="5F5DA5"/>
                </a:solidFill>
                <a:round/>
                <a:headEnd/>
                <a:tailEnd/>
              </a:ln>
            </p:spPr>
          </p:cxnSp>
          <p:cxnSp>
            <p:nvCxnSpPr>
              <p:cNvPr id="33" name="Google Shape;762;p16"/>
              <p:cNvCxnSpPr>
                <a:cxnSpLocks noChangeShapeType="1"/>
              </p:cNvCxnSpPr>
              <p:nvPr/>
            </p:nvCxnSpPr>
            <p:spPr bwMode="auto">
              <a:xfrm>
                <a:off x="-60875" y="2364525"/>
                <a:ext cx="9265800" cy="0"/>
              </a:xfrm>
              <a:prstGeom prst="straightConnector1">
                <a:avLst/>
              </a:prstGeom>
              <a:noFill/>
              <a:ln w="9525">
                <a:solidFill>
                  <a:srgbClr val="5F5DA5"/>
                </a:solidFill>
                <a:round/>
                <a:headEnd/>
                <a:tailEnd/>
              </a:ln>
            </p:spPr>
          </p:cxnSp>
          <p:cxnSp>
            <p:nvCxnSpPr>
              <p:cNvPr id="34" name="Google Shape;763;p16"/>
              <p:cNvCxnSpPr>
                <a:cxnSpLocks noChangeShapeType="1"/>
              </p:cNvCxnSpPr>
              <p:nvPr/>
            </p:nvCxnSpPr>
            <p:spPr bwMode="auto">
              <a:xfrm>
                <a:off x="-60875" y="2778975"/>
                <a:ext cx="9265800" cy="0"/>
              </a:xfrm>
              <a:prstGeom prst="straightConnector1">
                <a:avLst/>
              </a:prstGeom>
              <a:noFill/>
              <a:ln w="9525">
                <a:solidFill>
                  <a:srgbClr val="5F5DA5"/>
                </a:solidFill>
                <a:round/>
                <a:headEnd/>
                <a:tailEnd/>
              </a:ln>
            </p:spPr>
          </p:cxnSp>
          <p:cxnSp>
            <p:nvCxnSpPr>
              <p:cNvPr id="35" name="Google Shape;764;p16"/>
              <p:cNvCxnSpPr>
                <a:cxnSpLocks noChangeShapeType="1"/>
              </p:cNvCxnSpPr>
              <p:nvPr/>
            </p:nvCxnSpPr>
            <p:spPr bwMode="auto">
              <a:xfrm>
                <a:off x="-60875" y="3193425"/>
                <a:ext cx="9265800" cy="0"/>
              </a:xfrm>
              <a:prstGeom prst="straightConnector1">
                <a:avLst/>
              </a:prstGeom>
              <a:noFill/>
              <a:ln w="9525">
                <a:solidFill>
                  <a:srgbClr val="5F5DA5"/>
                </a:solidFill>
                <a:round/>
                <a:headEnd/>
                <a:tailEnd/>
              </a:ln>
            </p:spPr>
          </p:cxnSp>
          <p:cxnSp>
            <p:nvCxnSpPr>
              <p:cNvPr id="36" name="Google Shape;765;p16"/>
              <p:cNvCxnSpPr>
                <a:cxnSpLocks noChangeShapeType="1"/>
              </p:cNvCxnSpPr>
              <p:nvPr/>
            </p:nvCxnSpPr>
            <p:spPr bwMode="auto">
              <a:xfrm>
                <a:off x="-60875" y="3607875"/>
                <a:ext cx="9265800" cy="0"/>
              </a:xfrm>
              <a:prstGeom prst="straightConnector1">
                <a:avLst/>
              </a:prstGeom>
              <a:noFill/>
              <a:ln w="9525">
                <a:solidFill>
                  <a:srgbClr val="5F5DA5"/>
                </a:solidFill>
                <a:round/>
                <a:headEnd/>
                <a:tailEnd/>
              </a:ln>
            </p:spPr>
          </p:cxnSp>
          <p:cxnSp>
            <p:nvCxnSpPr>
              <p:cNvPr id="37" name="Google Shape;766;p16"/>
              <p:cNvCxnSpPr>
                <a:cxnSpLocks noChangeShapeType="1"/>
              </p:cNvCxnSpPr>
              <p:nvPr/>
            </p:nvCxnSpPr>
            <p:spPr bwMode="auto">
              <a:xfrm>
                <a:off x="-60875" y="4022325"/>
                <a:ext cx="9265800" cy="0"/>
              </a:xfrm>
              <a:prstGeom prst="straightConnector1">
                <a:avLst/>
              </a:prstGeom>
              <a:noFill/>
              <a:ln w="9525">
                <a:solidFill>
                  <a:srgbClr val="5F5DA5"/>
                </a:solidFill>
                <a:round/>
                <a:headEnd/>
                <a:tailEnd/>
              </a:ln>
            </p:spPr>
          </p:cxnSp>
          <p:cxnSp>
            <p:nvCxnSpPr>
              <p:cNvPr id="38" name="Google Shape;767;p16"/>
              <p:cNvCxnSpPr>
                <a:cxnSpLocks noChangeShapeType="1"/>
              </p:cNvCxnSpPr>
              <p:nvPr/>
            </p:nvCxnSpPr>
            <p:spPr bwMode="auto">
              <a:xfrm>
                <a:off x="-60875" y="4436775"/>
                <a:ext cx="9265800" cy="0"/>
              </a:xfrm>
              <a:prstGeom prst="straightConnector1">
                <a:avLst/>
              </a:prstGeom>
              <a:noFill/>
              <a:ln w="9525">
                <a:solidFill>
                  <a:srgbClr val="5F5DA5"/>
                </a:solidFill>
                <a:round/>
                <a:headEnd/>
                <a:tailEnd/>
              </a:ln>
            </p:spPr>
          </p:cxnSp>
          <p:cxnSp>
            <p:nvCxnSpPr>
              <p:cNvPr id="39" name="Google Shape;768;p16"/>
              <p:cNvCxnSpPr>
                <a:cxnSpLocks noChangeShapeType="1"/>
              </p:cNvCxnSpPr>
              <p:nvPr/>
            </p:nvCxnSpPr>
            <p:spPr bwMode="auto">
              <a:xfrm>
                <a:off x="-60875" y="4851225"/>
                <a:ext cx="9265800" cy="0"/>
              </a:xfrm>
              <a:prstGeom prst="straightConnector1">
                <a:avLst/>
              </a:prstGeom>
              <a:noFill/>
              <a:ln w="9525">
                <a:solidFill>
                  <a:srgbClr val="5F5DA5"/>
                </a:solidFill>
                <a:round/>
                <a:headEnd/>
                <a:tailEnd/>
              </a:ln>
            </p:spPr>
          </p:cxnSp>
        </p:grpSp>
        <p:grpSp>
          <p:nvGrpSpPr>
            <p:cNvPr id="7" name="Google Shape;769;p16"/>
            <p:cNvGrpSpPr>
              <a:grpSpLocks/>
            </p:cNvGrpSpPr>
            <p:nvPr/>
          </p:nvGrpSpPr>
          <p:grpSpPr bwMode="auto">
            <a:xfrm>
              <a:off x="424088" y="-44400"/>
              <a:ext cx="8295875" cy="5276700"/>
              <a:chOff x="424088" y="-44400"/>
              <a:chExt cx="8295875" cy="5276700"/>
            </a:xfrm>
          </p:grpSpPr>
          <p:cxnSp>
            <p:nvCxnSpPr>
              <p:cNvPr id="8" name="Google Shape;770;p16"/>
              <p:cNvCxnSpPr>
                <a:cxnSpLocks noChangeShapeType="1"/>
              </p:cNvCxnSpPr>
              <p:nvPr/>
            </p:nvCxnSpPr>
            <p:spPr bwMode="auto">
              <a:xfrm>
                <a:off x="424088" y="-44400"/>
                <a:ext cx="0" cy="5276700"/>
              </a:xfrm>
              <a:prstGeom prst="straightConnector1">
                <a:avLst/>
              </a:prstGeom>
              <a:noFill/>
              <a:ln w="9525">
                <a:solidFill>
                  <a:srgbClr val="5F5DA5"/>
                </a:solidFill>
                <a:round/>
                <a:headEnd/>
                <a:tailEnd/>
              </a:ln>
            </p:spPr>
          </p:cxnSp>
          <p:cxnSp>
            <p:nvCxnSpPr>
              <p:cNvPr id="9" name="Google Shape;771;p16"/>
              <p:cNvCxnSpPr>
                <a:cxnSpLocks noChangeShapeType="1"/>
              </p:cNvCxnSpPr>
              <p:nvPr/>
            </p:nvCxnSpPr>
            <p:spPr bwMode="auto">
              <a:xfrm>
                <a:off x="860713" y="-44400"/>
                <a:ext cx="0" cy="5276700"/>
              </a:xfrm>
              <a:prstGeom prst="straightConnector1">
                <a:avLst/>
              </a:prstGeom>
              <a:noFill/>
              <a:ln w="9525">
                <a:solidFill>
                  <a:srgbClr val="5F5DA5"/>
                </a:solidFill>
                <a:round/>
                <a:headEnd/>
                <a:tailEnd/>
              </a:ln>
            </p:spPr>
          </p:cxnSp>
          <p:cxnSp>
            <p:nvCxnSpPr>
              <p:cNvPr id="10" name="Google Shape;772;p16"/>
              <p:cNvCxnSpPr>
                <a:cxnSpLocks noChangeShapeType="1"/>
              </p:cNvCxnSpPr>
              <p:nvPr/>
            </p:nvCxnSpPr>
            <p:spPr bwMode="auto">
              <a:xfrm>
                <a:off x="1297338" y="-44400"/>
                <a:ext cx="0" cy="5276700"/>
              </a:xfrm>
              <a:prstGeom prst="straightConnector1">
                <a:avLst/>
              </a:prstGeom>
              <a:noFill/>
              <a:ln w="9525">
                <a:solidFill>
                  <a:srgbClr val="5F5DA5"/>
                </a:solidFill>
                <a:round/>
                <a:headEnd/>
                <a:tailEnd/>
              </a:ln>
            </p:spPr>
          </p:cxnSp>
          <p:cxnSp>
            <p:nvCxnSpPr>
              <p:cNvPr id="11" name="Google Shape;773;p16"/>
              <p:cNvCxnSpPr>
                <a:cxnSpLocks noChangeShapeType="1"/>
              </p:cNvCxnSpPr>
              <p:nvPr/>
            </p:nvCxnSpPr>
            <p:spPr bwMode="auto">
              <a:xfrm>
                <a:off x="1733963" y="-44400"/>
                <a:ext cx="0" cy="5276700"/>
              </a:xfrm>
              <a:prstGeom prst="straightConnector1">
                <a:avLst/>
              </a:prstGeom>
              <a:noFill/>
              <a:ln w="9525">
                <a:solidFill>
                  <a:srgbClr val="5F5DA5"/>
                </a:solidFill>
                <a:round/>
                <a:headEnd/>
                <a:tailEnd/>
              </a:ln>
            </p:spPr>
          </p:cxnSp>
          <p:cxnSp>
            <p:nvCxnSpPr>
              <p:cNvPr id="12" name="Google Shape;774;p16"/>
              <p:cNvCxnSpPr>
                <a:cxnSpLocks noChangeShapeType="1"/>
              </p:cNvCxnSpPr>
              <p:nvPr/>
            </p:nvCxnSpPr>
            <p:spPr bwMode="auto">
              <a:xfrm>
                <a:off x="2170588" y="-44400"/>
                <a:ext cx="0" cy="5276700"/>
              </a:xfrm>
              <a:prstGeom prst="straightConnector1">
                <a:avLst/>
              </a:prstGeom>
              <a:noFill/>
              <a:ln w="9525">
                <a:solidFill>
                  <a:srgbClr val="5F5DA5"/>
                </a:solidFill>
                <a:round/>
                <a:headEnd/>
                <a:tailEnd/>
              </a:ln>
            </p:spPr>
          </p:cxnSp>
          <p:cxnSp>
            <p:nvCxnSpPr>
              <p:cNvPr id="13" name="Google Shape;775;p16"/>
              <p:cNvCxnSpPr>
                <a:cxnSpLocks noChangeShapeType="1"/>
              </p:cNvCxnSpPr>
              <p:nvPr/>
            </p:nvCxnSpPr>
            <p:spPr bwMode="auto">
              <a:xfrm>
                <a:off x="2607213" y="-44400"/>
                <a:ext cx="0" cy="5276700"/>
              </a:xfrm>
              <a:prstGeom prst="straightConnector1">
                <a:avLst/>
              </a:prstGeom>
              <a:noFill/>
              <a:ln w="9525">
                <a:solidFill>
                  <a:srgbClr val="5F5DA5"/>
                </a:solidFill>
                <a:round/>
                <a:headEnd/>
                <a:tailEnd/>
              </a:ln>
            </p:spPr>
          </p:cxnSp>
          <p:cxnSp>
            <p:nvCxnSpPr>
              <p:cNvPr id="14" name="Google Shape;776;p16"/>
              <p:cNvCxnSpPr>
                <a:cxnSpLocks noChangeShapeType="1"/>
              </p:cNvCxnSpPr>
              <p:nvPr/>
            </p:nvCxnSpPr>
            <p:spPr bwMode="auto">
              <a:xfrm>
                <a:off x="3043838" y="-44400"/>
                <a:ext cx="0" cy="5276700"/>
              </a:xfrm>
              <a:prstGeom prst="straightConnector1">
                <a:avLst/>
              </a:prstGeom>
              <a:noFill/>
              <a:ln w="9525">
                <a:solidFill>
                  <a:srgbClr val="5F5DA5"/>
                </a:solidFill>
                <a:round/>
                <a:headEnd/>
                <a:tailEnd/>
              </a:ln>
            </p:spPr>
          </p:cxnSp>
          <p:cxnSp>
            <p:nvCxnSpPr>
              <p:cNvPr id="15" name="Google Shape;777;p16"/>
              <p:cNvCxnSpPr>
                <a:cxnSpLocks noChangeShapeType="1"/>
              </p:cNvCxnSpPr>
              <p:nvPr/>
            </p:nvCxnSpPr>
            <p:spPr bwMode="auto">
              <a:xfrm>
                <a:off x="3480463" y="-44400"/>
                <a:ext cx="0" cy="5276700"/>
              </a:xfrm>
              <a:prstGeom prst="straightConnector1">
                <a:avLst/>
              </a:prstGeom>
              <a:noFill/>
              <a:ln w="9525">
                <a:solidFill>
                  <a:srgbClr val="5F5DA5"/>
                </a:solidFill>
                <a:round/>
                <a:headEnd/>
                <a:tailEnd/>
              </a:ln>
            </p:spPr>
          </p:cxnSp>
          <p:cxnSp>
            <p:nvCxnSpPr>
              <p:cNvPr id="16" name="Google Shape;778;p16"/>
              <p:cNvCxnSpPr>
                <a:cxnSpLocks noChangeShapeType="1"/>
              </p:cNvCxnSpPr>
              <p:nvPr/>
            </p:nvCxnSpPr>
            <p:spPr bwMode="auto">
              <a:xfrm>
                <a:off x="3917088" y="-44400"/>
                <a:ext cx="0" cy="5276700"/>
              </a:xfrm>
              <a:prstGeom prst="straightConnector1">
                <a:avLst/>
              </a:prstGeom>
              <a:noFill/>
              <a:ln w="9525">
                <a:solidFill>
                  <a:srgbClr val="5F5DA5"/>
                </a:solidFill>
                <a:round/>
                <a:headEnd/>
                <a:tailEnd/>
              </a:ln>
            </p:spPr>
          </p:cxnSp>
          <p:cxnSp>
            <p:nvCxnSpPr>
              <p:cNvPr id="17" name="Google Shape;779;p16"/>
              <p:cNvCxnSpPr>
                <a:cxnSpLocks noChangeShapeType="1"/>
              </p:cNvCxnSpPr>
              <p:nvPr/>
            </p:nvCxnSpPr>
            <p:spPr bwMode="auto">
              <a:xfrm>
                <a:off x="4353713" y="-44400"/>
                <a:ext cx="0" cy="5276700"/>
              </a:xfrm>
              <a:prstGeom prst="straightConnector1">
                <a:avLst/>
              </a:prstGeom>
              <a:noFill/>
              <a:ln w="9525">
                <a:solidFill>
                  <a:srgbClr val="5F5DA5"/>
                </a:solidFill>
                <a:round/>
                <a:headEnd/>
                <a:tailEnd/>
              </a:ln>
            </p:spPr>
          </p:cxnSp>
          <p:cxnSp>
            <p:nvCxnSpPr>
              <p:cNvPr id="18" name="Google Shape;780;p16"/>
              <p:cNvCxnSpPr>
                <a:cxnSpLocks noChangeShapeType="1"/>
              </p:cNvCxnSpPr>
              <p:nvPr/>
            </p:nvCxnSpPr>
            <p:spPr bwMode="auto">
              <a:xfrm>
                <a:off x="4790338" y="-44400"/>
                <a:ext cx="0" cy="5276700"/>
              </a:xfrm>
              <a:prstGeom prst="straightConnector1">
                <a:avLst/>
              </a:prstGeom>
              <a:noFill/>
              <a:ln w="9525">
                <a:solidFill>
                  <a:srgbClr val="5F5DA5"/>
                </a:solidFill>
                <a:round/>
                <a:headEnd/>
                <a:tailEnd/>
              </a:ln>
            </p:spPr>
          </p:cxnSp>
          <p:cxnSp>
            <p:nvCxnSpPr>
              <p:cNvPr id="19" name="Google Shape;781;p16"/>
              <p:cNvCxnSpPr>
                <a:cxnSpLocks noChangeShapeType="1"/>
              </p:cNvCxnSpPr>
              <p:nvPr/>
            </p:nvCxnSpPr>
            <p:spPr bwMode="auto">
              <a:xfrm>
                <a:off x="5226963" y="-44400"/>
                <a:ext cx="0" cy="5276700"/>
              </a:xfrm>
              <a:prstGeom prst="straightConnector1">
                <a:avLst/>
              </a:prstGeom>
              <a:noFill/>
              <a:ln w="9525">
                <a:solidFill>
                  <a:srgbClr val="5F5DA5"/>
                </a:solidFill>
                <a:round/>
                <a:headEnd/>
                <a:tailEnd/>
              </a:ln>
            </p:spPr>
          </p:cxnSp>
          <p:cxnSp>
            <p:nvCxnSpPr>
              <p:cNvPr id="20" name="Google Shape;782;p16"/>
              <p:cNvCxnSpPr>
                <a:cxnSpLocks noChangeShapeType="1"/>
              </p:cNvCxnSpPr>
              <p:nvPr/>
            </p:nvCxnSpPr>
            <p:spPr bwMode="auto">
              <a:xfrm>
                <a:off x="5663588" y="-44400"/>
                <a:ext cx="0" cy="5276700"/>
              </a:xfrm>
              <a:prstGeom prst="straightConnector1">
                <a:avLst/>
              </a:prstGeom>
              <a:noFill/>
              <a:ln w="9525">
                <a:solidFill>
                  <a:srgbClr val="5F5DA5"/>
                </a:solidFill>
                <a:round/>
                <a:headEnd/>
                <a:tailEnd/>
              </a:ln>
            </p:spPr>
          </p:cxnSp>
          <p:cxnSp>
            <p:nvCxnSpPr>
              <p:cNvPr id="21" name="Google Shape;783;p16"/>
              <p:cNvCxnSpPr>
                <a:cxnSpLocks noChangeShapeType="1"/>
              </p:cNvCxnSpPr>
              <p:nvPr/>
            </p:nvCxnSpPr>
            <p:spPr bwMode="auto">
              <a:xfrm>
                <a:off x="6100213" y="-44400"/>
                <a:ext cx="0" cy="5276700"/>
              </a:xfrm>
              <a:prstGeom prst="straightConnector1">
                <a:avLst/>
              </a:prstGeom>
              <a:noFill/>
              <a:ln w="9525">
                <a:solidFill>
                  <a:srgbClr val="5F5DA5"/>
                </a:solidFill>
                <a:round/>
                <a:headEnd/>
                <a:tailEnd/>
              </a:ln>
            </p:spPr>
          </p:cxnSp>
          <p:cxnSp>
            <p:nvCxnSpPr>
              <p:cNvPr id="22" name="Google Shape;784;p16"/>
              <p:cNvCxnSpPr>
                <a:cxnSpLocks noChangeShapeType="1"/>
              </p:cNvCxnSpPr>
              <p:nvPr/>
            </p:nvCxnSpPr>
            <p:spPr bwMode="auto">
              <a:xfrm>
                <a:off x="6536838" y="-44400"/>
                <a:ext cx="0" cy="5276700"/>
              </a:xfrm>
              <a:prstGeom prst="straightConnector1">
                <a:avLst/>
              </a:prstGeom>
              <a:noFill/>
              <a:ln w="9525">
                <a:solidFill>
                  <a:srgbClr val="5F5DA5"/>
                </a:solidFill>
                <a:round/>
                <a:headEnd/>
                <a:tailEnd/>
              </a:ln>
            </p:spPr>
          </p:cxnSp>
          <p:cxnSp>
            <p:nvCxnSpPr>
              <p:cNvPr id="23" name="Google Shape;785;p16"/>
              <p:cNvCxnSpPr>
                <a:cxnSpLocks noChangeShapeType="1"/>
              </p:cNvCxnSpPr>
              <p:nvPr/>
            </p:nvCxnSpPr>
            <p:spPr bwMode="auto">
              <a:xfrm>
                <a:off x="6973463" y="-44400"/>
                <a:ext cx="0" cy="5276700"/>
              </a:xfrm>
              <a:prstGeom prst="straightConnector1">
                <a:avLst/>
              </a:prstGeom>
              <a:noFill/>
              <a:ln w="9525">
                <a:solidFill>
                  <a:srgbClr val="5F5DA5"/>
                </a:solidFill>
                <a:round/>
                <a:headEnd/>
                <a:tailEnd/>
              </a:ln>
            </p:spPr>
          </p:cxnSp>
          <p:cxnSp>
            <p:nvCxnSpPr>
              <p:cNvPr id="24" name="Google Shape;786;p16"/>
              <p:cNvCxnSpPr>
                <a:cxnSpLocks noChangeShapeType="1"/>
              </p:cNvCxnSpPr>
              <p:nvPr/>
            </p:nvCxnSpPr>
            <p:spPr bwMode="auto">
              <a:xfrm>
                <a:off x="7410088" y="-44400"/>
                <a:ext cx="0" cy="5276700"/>
              </a:xfrm>
              <a:prstGeom prst="straightConnector1">
                <a:avLst/>
              </a:prstGeom>
              <a:noFill/>
              <a:ln w="9525">
                <a:solidFill>
                  <a:srgbClr val="5F5DA5"/>
                </a:solidFill>
                <a:round/>
                <a:headEnd/>
                <a:tailEnd/>
              </a:ln>
            </p:spPr>
          </p:cxnSp>
          <p:cxnSp>
            <p:nvCxnSpPr>
              <p:cNvPr id="25" name="Google Shape;787;p16"/>
              <p:cNvCxnSpPr>
                <a:cxnSpLocks noChangeShapeType="1"/>
              </p:cNvCxnSpPr>
              <p:nvPr/>
            </p:nvCxnSpPr>
            <p:spPr bwMode="auto">
              <a:xfrm>
                <a:off x="7846713" y="-44400"/>
                <a:ext cx="0" cy="5276700"/>
              </a:xfrm>
              <a:prstGeom prst="straightConnector1">
                <a:avLst/>
              </a:prstGeom>
              <a:noFill/>
              <a:ln w="9525">
                <a:solidFill>
                  <a:srgbClr val="5F5DA5"/>
                </a:solidFill>
                <a:round/>
                <a:headEnd/>
                <a:tailEnd/>
              </a:ln>
            </p:spPr>
          </p:cxnSp>
          <p:cxnSp>
            <p:nvCxnSpPr>
              <p:cNvPr id="26" name="Google Shape;788;p16"/>
              <p:cNvCxnSpPr>
                <a:cxnSpLocks noChangeShapeType="1"/>
              </p:cNvCxnSpPr>
              <p:nvPr/>
            </p:nvCxnSpPr>
            <p:spPr bwMode="auto">
              <a:xfrm>
                <a:off x="8283338" y="-44400"/>
                <a:ext cx="0" cy="5276700"/>
              </a:xfrm>
              <a:prstGeom prst="straightConnector1">
                <a:avLst/>
              </a:prstGeom>
              <a:noFill/>
              <a:ln w="9525">
                <a:solidFill>
                  <a:srgbClr val="5F5DA5"/>
                </a:solidFill>
                <a:round/>
                <a:headEnd/>
                <a:tailEnd/>
              </a:ln>
            </p:spPr>
          </p:cxnSp>
          <p:cxnSp>
            <p:nvCxnSpPr>
              <p:cNvPr id="27" name="Google Shape;789;p16"/>
              <p:cNvCxnSpPr>
                <a:cxnSpLocks noChangeShapeType="1"/>
              </p:cNvCxnSpPr>
              <p:nvPr/>
            </p:nvCxnSpPr>
            <p:spPr bwMode="auto">
              <a:xfrm>
                <a:off x="8719963" y="-44400"/>
                <a:ext cx="0" cy="5276700"/>
              </a:xfrm>
              <a:prstGeom prst="straightConnector1">
                <a:avLst/>
              </a:prstGeom>
              <a:noFill/>
              <a:ln w="9525">
                <a:solidFill>
                  <a:srgbClr val="5F5DA5"/>
                </a:solidFill>
                <a:round/>
                <a:headEnd/>
                <a:tailEnd/>
              </a:ln>
            </p:spPr>
          </p:cxnSp>
        </p:grpSp>
      </p:grpSp>
      <p:grpSp>
        <p:nvGrpSpPr>
          <p:cNvPr id="40" name="Google Shape;790;p16"/>
          <p:cNvGrpSpPr>
            <a:grpSpLocks/>
          </p:cNvGrpSpPr>
          <p:nvPr/>
        </p:nvGrpSpPr>
        <p:grpSpPr bwMode="auto">
          <a:xfrm rot="359401">
            <a:off x="-893763" y="1001713"/>
            <a:ext cx="12203113" cy="6384925"/>
            <a:chOff x="666700" y="727125"/>
            <a:chExt cx="7939189" cy="3876383"/>
          </a:xfrm>
        </p:grpSpPr>
        <p:sp>
          <p:nvSpPr>
            <p:cNvPr id="41" name="Google Shape;791;p16"/>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chemeClr val="lt1"/>
            </a:solidFill>
            <a:ln>
              <a:noFill/>
            </a:ln>
            <a:effectLst>
              <a:outerShdw dist="171450" dir="2940000" algn="bl" rotWithShape="0">
                <a:srgbClr val="000000">
                  <a:alpha val="14000"/>
                </a:srgbClr>
              </a:outerShdw>
            </a:effectLst>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2" name="Google Shape;792;p16"/>
            <p:cNvSpPr/>
            <p:nvPr/>
          </p:nvSpPr>
          <p:spPr>
            <a:xfrm>
              <a:off x="667822" y="1465472"/>
              <a:ext cx="7920598" cy="19276"/>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3" name="Google Shape;793;p16"/>
            <p:cNvSpPr/>
            <p:nvPr/>
          </p:nvSpPr>
          <p:spPr>
            <a:xfrm>
              <a:off x="676583" y="1913298"/>
              <a:ext cx="7920598" cy="18312"/>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4" name="Google Shape;794;p16"/>
            <p:cNvSpPr/>
            <p:nvPr/>
          </p:nvSpPr>
          <p:spPr>
            <a:xfrm>
              <a:off x="669994" y="2352942"/>
              <a:ext cx="7920598" cy="19276"/>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5" name="Google Shape;795;p16"/>
            <p:cNvSpPr/>
            <p:nvPr/>
          </p:nvSpPr>
          <p:spPr>
            <a:xfrm>
              <a:off x="676862" y="2801926"/>
              <a:ext cx="7920598" cy="19276"/>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6" name="Google Shape;796;p16"/>
            <p:cNvSpPr/>
            <p:nvPr/>
          </p:nvSpPr>
          <p:spPr>
            <a:xfrm>
              <a:off x="672058" y="3239454"/>
              <a:ext cx="7920598" cy="19276"/>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7" name="Google Shape;797;p16"/>
            <p:cNvSpPr/>
            <p:nvPr/>
          </p:nvSpPr>
          <p:spPr>
            <a:xfrm>
              <a:off x="672332" y="3685206"/>
              <a:ext cx="7920598" cy="19276"/>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sp>
          <p:nvSpPr>
            <p:cNvPr id="48" name="Google Shape;798;p16"/>
            <p:cNvSpPr/>
            <p:nvPr/>
          </p:nvSpPr>
          <p:spPr>
            <a:xfrm>
              <a:off x="668551" y="4132323"/>
              <a:ext cx="7920598" cy="18312"/>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lIns="91425" tIns="91425" rIns="91425" bIns="91425" anchor="ctr"/>
            <a:lstStyle/>
            <a:p>
              <a:pPr fontAlgn="auto">
                <a:spcBef>
                  <a:spcPts val="0"/>
                </a:spcBef>
                <a:spcAft>
                  <a:spcPts val="0"/>
                </a:spcAft>
                <a:defRPr/>
              </a:pPr>
              <a:endParaRPr sz="2400">
                <a:latin typeface="+mn-lt"/>
                <a:cs typeface="+mn-cs"/>
              </a:endParaRPr>
            </a:p>
          </p:txBody>
        </p:sp>
      </p:grpSp>
      <p:sp>
        <p:nvSpPr>
          <p:cNvPr id="799" name="Google Shape;799;p16"/>
          <p:cNvSpPr txBox="1">
            <a:spLocks noGrp="1"/>
          </p:cNvSpPr>
          <p:nvPr>
            <p:ph type="title"/>
          </p:nvPr>
        </p:nvSpPr>
        <p:spPr>
          <a:xfrm>
            <a:off x="960001" y="4258833"/>
            <a:ext cx="5132000" cy="1122400"/>
          </a:xfrm>
          <a:prstGeom prst="rect">
            <a:avLst/>
          </a:prstGeom>
        </p:spPr>
        <p:txBody>
          <a:bodyPr spcFirstLastPara="1">
            <a:noAutofit/>
          </a:bodyPr>
          <a:lstStyle>
            <a:lvl1pPr lvl="0" rtl="0">
              <a:spcBef>
                <a:spcPts val="0"/>
              </a:spcBef>
              <a:spcAft>
                <a:spcPts val="0"/>
              </a:spcAft>
              <a:buSzPts val="3600"/>
              <a:buNone/>
              <a:defRPr sz="6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00" name="Google Shape;800;p16"/>
          <p:cNvSpPr txBox="1">
            <a:spLocks noGrp="1"/>
          </p:cNvSpPr>
          <p:nvPr>
            <p:ph type="title" idx="2"/>
          </p:nvPr>
        </p:nvSpPr>
        <p:spPr>
          <a:xfrm>
            <a:off x="960000" y="2359233"/>
            <a:ext cx="5132000" cy="1630000"/>
          </a:xfrm>
          <a:prstGeom prst="rect">
            <a:avLst/>
          </a:prstGeom>
        </p:spPr>
        <p:txBody>
          <a:bodyPr spcFirstLastPara="1" anchor="b">
            <a:noAutofit/>
          </a:bodyPr>
          <a:lstStyle>
            <a:lvl1pPr lvl="0" rtl="0">
              <a:spcBef>
                <a:spcPts val="0"/>
              </a:spcBef>
              <a:spcAft>
                <a:spcPts val="0"/>
              </a:spcAft>
              <a:buSzPts val="6000"/>
              <a:buNone/>
              <a:defRPr sz="9466"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lang="en-US"/>
              <a:t>Click to edit Master title style</a:t>
            </a:r>
            <a:endParaRPr/>
          </a:p>
        </p:txBody>
      </p:sp>
      <p:sp>
        <p:nvSpPr>
          <p:cNvPr id="801" name="Google Shape;801;p16"/>
          <p:cNvSpPr txBox="1">
            <a:spLocks noGrp="1"/>
          </p:cNvSpPr>
          <p:nvPr>
            <p:ph type="subTitle" idx="1"/>
          </p:nvPr>
        </p:nvSpPr>
        <p:spPr>
          <a:xfrm>
            <a:off x="960033" y="5274300"/>
            <a:ext cx="5774000" cy="567600"/>
          </a:xfrm>
          <a:prstGeom prst="rect">
            <a:avLst/>
          </a:prstGeom>
        </p:spPr>
        <p:txBody>
          <a:bodyPr/>
          <a:lstStyle>
            <a:lvl1pPr lvl="0"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6.xml"/><Relationship Id="rId7" Type="http://schemas.openxmlformats.org/officeDocument/2006/relationships/tags" Target="../tags/tag1.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2.xml"/><Relationship Id="rId5" Type="http://schemas.openxmlformats.org/officeDocument/2006/relationships/slideLayout" Target="../slideLayouts/slideLayout28.xml"/><Relationship Id="rId10"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960438" y="720725"/>
            <a:ext cx="10271125" cy="750888"/>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1027" name="Google Shape;7;p1"/>
          <p:cNvSpPr txBox="1">
            <a:spLocks noGrp="1"/>
          </p:cNvSpPr>
          <p:nvPr>
            <p:ph type="body" idx="1"/>
          </p:nvPr>
        </p:nvSpPr>
        <p:spPr bwMode="auto">
          <a:xfrm>
            <a:off x="960438" y="1649413"/>
            <a:ext cx="10271125" cy="4487862"/>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extLst>
          </p:cNvPr>
          <p:cNvSpPr txBox="1"/>
          <p:nvPr userDrawn="1"/>
        </p:nvSpPr>
        <p:spPr>
          <a:xfrm>
            <a:off x="0" y="-1512888"/>
            <a:ext cx="12192000" cy="369888"/>
          </a:xfrm>
          <a:prstGeom prst="rect">
            <a:avLst/>
          </a:prstGeom>
          <a:noFill/>
        </p:spPr>
        <p:txBody>
          <a:bodyPr wrap="none" lIns="0" tIns="0" rIns="0" bIns="0">
            <a:spAutoFit/>
          </a:bodyPr>
          <a:lstStyle/>
          <a:p>
            <a:pPr algn="ctr" fontAlgn="auto">
              <a:spcBef>
                <a:spcPts val="0"/>
              </a:spcBef>
              <a:spcAft>
                <a:spcPts val="0"/>
              </a:spcAft>
              <a:defRPr/>
            </a:pPr>
            <a:r>
              <a:rPr lang="en-US" sz="2400">
                <a:solidFill>
                  <a:srgbClr val="CFCFCF"/>
                </a:solidFill>
                <a:latin typeface="+mn-lt"/>
                <a:cs typeface="+mn-cs"/>
              </a:rPr>
              <a:t>www.9slide.vn</a:t>
            </a:r>
          </a:p>
        </p:txBody>
      </p:sp>
      <p:sp>
        <p:nvSpPr>
          <p:cNvPr id="25603"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4"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2A3E1C-CB5C-4329-BEB0-6C2FCF37F81C}" type="datetimeFigureOut">
              <a:rPr lang="en-US"/>
              <a:pPr>
                <a:defRPr/>
              </a:pPr>
              <a:t>10/5/2022</a:t>
            </a:fld>
            <a:endParaRPr lang="en-US"/>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DBDE83F-724D-4417-A99D-2B456E3EA03F}" type="slidenum">
              <a:rPr lang="en-US"/>
              <a:pPr>
                <a:defRPr/>
              </a:pPr>
              <a:t>‹#›</a:t>
            </a:fld>
            <a:endParaRPr lang="en-US"/>
          </a:p>
        </p:txBody>
      </p:sp>
      <p:grpSp>
        <p:nvGrpSpPr>
          <p:cNvPr id="25608" name="Group 10"/>
          <p:cNvGrpSpPr>
            <a:grpSpLocks noGrp="1" noSelect="1" noRot="1" noMove="1" noResize="1"/>
          </p:cNvGrpSpPr>
          <p:nvPr userDrawn="1">
            <p:custDataLst>
              <p:tags r:id="rId7"/>
            </p:custDataLst>
          </p:nvPr>
        </p:nvGrpSpPr>
        <p:grpSpPr bwMode="auto">
          <a:xfrm>
            <a:off x="-2201863" y="-2224088"/>
            <a:ext cx="16595726" cy="11283951"/>
            <a:chOff x="-2202100" y="-2224223"/>
            <a:chExt cx="16596200" cy="11284323"/>
          </a:xfrm>
        </p:grpSpPr>
        <p:sp>
          <p:nvSpPr>
            <p:cNvPr id="12" name="Rectangle 11">
              <a:extLst>
                <a:ext uri="{FF2B5EF4-FFF2-40B4-BE49-F238E27FC236}"/>
              </a:extLst>
            </p:cNvPr>
            <p:cNvSpPr/>
            <p:nvPr/>
          </p:nvSpPr>
          <p:spPr>
            <a:xfrm>
              <a:off x="4851364" y="8494931"/>
              <a:ext cx="2489271" cy="565169"/>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TextBox 12">
              <a:extLst>
                <a:ext uri="{FF2B5EF4-FFF2-40B4-BE49-F238E27FC236}"/>
              </a:extLst>
            </p:cNvPr>
            <p:cNvSpPr txBox="1"/>
            <p:nvPr/>
          </p:nvSpPr>
          <p:spPr>
            <a:xfrm>
              <a:off x="5006944" y="8647336"/>
              <a:ext cx="2178112" cy="260359"/>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a:lstStyle/>
            <a:p>
              <a:pPr fontAlgn="auto">
                <a:spcBef>
                  <a:spcPts val="0"/>
                </a:spcBef>
                <a:spcAft>
                  <a:spcPts val="0"/>
                </a:spcAft>
                <a:defRPr/>
              </a:pPr>
              <a:endParaRPr lang="en-US" sz="2700">
                <a:solidFill>
                  <a:schemeClr val="bg1">
                    <a:lumMod val="75000"/>
                  </a:schemeClr>
                </a:solidFill>
                <a:latin typeface="#9Slide02 Noi dung dai" panose="02000000000000000000" pitchFamily="2" charset="0"/>
                <a:ea typeface="#9Slide02 Noi dung dai" panose="02000000000000000000" pitchFamily="2" charset="0"/>
                <a:cs typeface="+mn-cs"/>
              </a:endParaRPr>
            </a:p>
          </p:txBody>
        </p:sp>
        <p:sp>
          <p:nvSpPr>
            <p:cNvPr id="14" name="Rectangle 13">
              <a:extLst>
                <a:ext uri="{FF2B5EF4-FFF2-40B4-BE49-F238E27FC236}"/>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0" name="9Slide.vn">
            <a:extLst>
              <a:ext uri="{FF2B5EF4-FFF2-40B4-BE49-F238E27FC236}"/>
            </a:extLst>
          </p:cNvPr>
          <p:cNvSpPr>
            <a:spLocks noSelect="1"/>
          </p:cNvSpPr>
          <p:nvPr userDrawn="1">
            <p:custDataLst>
              <p:tags r:id="rId8"/>
            </p:custDataLst>
          </p:nvPr>
        </p:nvSpPr>
        <p:spPr>
          <a:xfrm>
            <a:off x="6091238" y="-8915400"/>
            <a:ext cx="9525" cy="95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9Slide.vn">
            <a:extLst>
              <a:ext uri="{FF2B5EF4-FFF2-40B4-BE49-F238E27FC236}"/>
            </a:extLst>
          </p:cNvPr>
          <p:cNvSpPr>
            <a:spLocks noSelect="1"/>
          </p:cNvSpPr>
          <p:nvPr userDrawn="1">
            <p:custDataLst>
              <p:tags r:id="rId9"/>
            </p:custDataLst>
          </p:nvPr>
        </p:nvSpPr>
        <p:spPr>
          <a:xfrm>
            <a:off x="6091238" y="15763875"/>
            <a:ext cx="9525" cy="95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11" name="Picture 36"/>
          <p:cNvPicPr>
            <a:picLocks noChangeAspect="1"/>
          </p:cNvPicPr>
          <p:nvPr userDrawn="1"/>
        </p:nvPicPr>
        <p:blipFill>
          <a:blip r:embed="rId10"/>
          <a:srcRect/>
          <a:stretch>
            <a:fillRect/>
          </a:stretch>
        </p:blipFill>
        <p:spPr bwMode="auto">
          <a:xfrm>
            <a:off x="5006975" y="7078663"/>
            <a:ext cx="2178050" cy="1168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8" r:id="rId1"/>
    <p:sldLayoutId id="2147483767" r:id="rId2"/>
    <p:sldLayoutId id="2147483766" r:id="rId3"/>
    <p:sldLayoutId id="2147483765" r:id="rId4"/>
    <p:sldLayoutId id="2147483764" r:id="rId5"/>
  </p:sldLayoutIdLst>
  <p:transition spd="med">
    <p:fade/>
  </p:transition>
  <p:txStyles>
    <p:title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9Slide02 Tieu de dai"/>
        </a:defRPr>
      </a:lvl2pPr>
      <a:lvl3pPr algn="l" rtl="0" eaLnBrk="0" fontAlgn="base" hangingPunct="0">
        <a:lnSpc>
          <a:spcPct val="90000"/>
        </a:lnSpc>
        <a:spcBef>
          <a:spcPct val="0"/>
        </a:spcBef>
        <a:spcAft>
          <a:spcPct val="0"/>
        </a:spcAft>
        <a:defRPr sz="4400">
          <a:solidFill>
            <a:schemeClr val="tx2"/>
          </a:solidFill>
          <a:latin typeface="#9Slide02 Tieu de dai"/>
        </a:defRPr>
      </a:lvl3pPr>
      <a:lvl4pPr algn="l" rtl="0" eaLnBrk="0" fontAlgn="base" hangingPunct="0">
        <a:lnSpc>
          <a:spcPct val="90000"/>
        </a:lnSpc>
        <a:spcBef>
          <a:spcPct val="0"/>
        </a:spcBef>
        <a:spcAft>
          <a:spcPct val="0"/>
        </a:spcAft>
        <a:defRPr sz="4400">
          <a:solidFill>
            <a:schemeClr val="tx2"/>
          </a:solidFill>
          <a:latin typeface="#9Slide02 Tieu de dai"/>
        </a:defRPr>
      </a:lvl4pPr>
      <a:lvl5pPr algn="l" rtl="0" eaLnBrk="0" fontAlgn="base" hangingPunct="0">
        <a:lnSpc>
          <a:spcPct val="90000"/>
        </a:lnSpc>
        <a:spcBef>
          <a:spcPct val="0"/>
        </a:spcBef>
        <a:spcAft>
          <a:spcPct val="0"/>
        </a:spcAft>
        <a:defRPr sz="4400">
          <a:solidFill>
            <a:schemeClr val="tx2"/>
          </a:solidFill>
          <a:latin typeface="#9Slide02 Tieu de dai"/>
        </a:defRPr>
      </a:lvl5pPr>
      <a:lvl6pPr marL="457200" algn="l" rtl="0" fontAlgn="base">
        <a:lnSpc>
          <a:spcPct val="90000"/>
        </a:lnSpc>
        <a:spcBef>
          <a:spcPct val="0"/>
        </a:spcBef>
        <a:spcAft>
          <a:spcPct val="0"/>
        </a:spcAft>
        <a:defRPr sz="4400">
          <a:solidFill>
            <a:schemeClr val="tx2"/>
          </a:solidFill>
          <a:latin typeface="#9Slide02 Tieu de dai"/>
        </a:defRPr>
      </a:lvl6pPr>
      <a:lvl7pPr marL="914400" algn="l" rtl="0" fontAlgn="base">
        <a:lnSpc>
          <a:spcPct val="90000"/>
        </a:lnSpc>
        <a:spcBef>
          <a:spcPct val="0"/>
        </a:spcBef>
        <a:spcAft>
          <a:spcPct val="0"/>
        </a:spcAft>
        <a:defRPr sz="4400">
          <a:solidFill>
            <a:schemeClr val="tx2"/>
          </a:solidFill>
          <a:latin typeface="#9Slide02 Tieu de dai"/>
        </a:defRPr>
      </a:lvl7pPr>
      <a:lvl8pPr marL="1371600" algn="l" rtl="0" fontAlgn="base">
        <a:lnSpc>
          <a:spcPct val="90000"/>
        </a:lnSpc>
        <a:spcBef>
          <a:spcPct val="0"/>
        </a:spcBef>
        <a:spcAft>
          <a:spcPct val="0"/>
        </a:spcAft>
        <a:defRPr sz="4400">
          <a:solidFill>
            <a:schemeClr val="tx2"/>
          </a:solidFill>
          <a:latin typeface="#9Slide02 Tieu de dai"/>
        </a:defRPr>
      </a:lvl8pPr>
      <a:lvl9pPr marL="1828800" algn="l" rtl="0" fontAlgn="base">
        <a:lnSpc>
          <a:spcPct val="90000"/>
        </a:lnSpc>
        <a:spcBef>
          <a:spcPct val="0"/>
        </a:spcBef>
        <a:spcAft>
          <a:spcPct val="0"/>
        </a:spcAft>
        <a:defRPr sz="4400">
          <a:solidFill>
            <a:schemeClr val="tx2"/>
          </a:solidFill>
          <a:latin typeface="#9Slide02 Tieu de dai"/>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rgbClr val="7F7F7F"/>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E233FC5-C65B-43EF-9889-DFD8424E7C18}" type="datetimeFigureOut">
              <a:rPr lang="en-US"/>
              <a:pPr>
                <a:defRPr/>
              </a:pPr>
              <a:t>10/5/2022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CD6672-7431-42F6-85A3-D6254DC3D8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78" r:id="rId2"/>
    <p:sldLayoutId id="2147483777" r:id="rId3"/>
    <p:sldLayoutId id="2147483776" r:id="rId4"/>
    <p:sldLayoutId id="2147483775" r:id="rId5"/>
    <p:sldLayoutId id="2147483774" r:id="rId6"/>
    <p:sldLayoutId id="2147483773" r:id="rId7"/>
    <p:sldLayoutId id="2147483772" r:id="rId8"/>
    <p:sldLayoutId id="2147483771" r:id="rId9"/>
    <p:sldLayoutId id="2147483770" r:id="rId10"/>
    <p:sldLayoutId id="214748376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rial" charset="0"/>
        </a:defRPr>
      </a:lvl2pPr>
      <a:lvl3pPr algn="ctr" rtl="0" eaLnBrk="0" fontAlgn="base" hangingPunct="0">
        <a:spcBef>
          <a:spcPct val="0"/>
        </a:spcBef>
        <a:spcAft>
          <a:spcPct val="0"/>
        </a:spcAft>
        <a:defRPr sz="4400">
          <a:solidFill>
            <a:schemeClr val="tx1"/>
          </a:solidFill>
          <a:latin typeface="Calibri" pitchFamily="34" charset="0"/>
          <a:cs typeface="Arial" charset="0"/>
        </a:defRPr>
      </a:lvl3pPr>
      <a:lvl4pPr algn="ctr" rtl="0" eaLnBrk="0" fontAlgn="base" hangingPunct="0">
        <a:spcBef>
          <a:spcPct val="0"/>
        </a:spcBef>
        <a:spcAft>
          <a:spcPct val="0"/>
        </a:spcAft>
        <a:defRPr sz="4400">
          <a:solidFill>
            <a:schemeClr val="tx1"/>
          </a:solidFill>
          <a:latin typeface="Calibri" pitchFamily="34" charset="0"/>
          <a:cs typeface="Arial" charset="0"/>
        </a:defRPr>
      </a:lvl4pPr>
      <a:lvl5pPr algn="ctr" rtl="0" eaLnBrk="0" fontAlgn="base" hangingPunct="0">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3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2.xml"/><Relationship Id="rId1" Type="http://schemas.openxmlformats.org/officeDocument/2006/relationships/video" Target="NUL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 name="TextBox 36"/>
          <p:cNvSpPr txBox="1">
            <a:spLocks noChangeArrowheads="1"/>
          </p:cNvSpPr>
          <p:nvPr/>
        </p:nvSpPr>
        <p:spPr bwMode="auto">
          <a:xfrm>
            <a:off x="563563" y="1066800"/>
            <a:ext cx="11060112" cy="1189038"/>
          </a:xfrm>
          <a:prstGeom prst="rect">
            <a:avLst/>
          </a:prstGeom>
          <a:noFill/>
          <a:ln w="57150">
            <a:noFill/>
            <a:miter lim="800000"/>
            <a:headEnd/>
            <a:tailEnd/>
          </a:ln>
        </p:spPr>
        <p:txBody>
          <a:bodyPr>
            <a:spAutoFit/>
          </a:bodyPr>
          <a:lstStyle/>
          <a:p>
            <a:pPr algn="ctr">
              <a:spcBef>
                <a:spcPts val="600"/>
              </a:spcBef>
            </a:pPr>
            <a:r>
              <a:rPr lang="en-US" sz="7200">
                <a:solidFill>
                  <a:srgbClr val="FF0066"/>
                </a:solidFill>
                <a:ea typeface="Kids"/>
                <a:cs typeface="Kids"/>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685800" y="4495800"/>
            <a:ext cx="11125200" cy="1225550"/>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000">
                <a:solidFill>
                  <a:srgbClr val="F79646"/>
                </a:solidFill>
                <a:latin typeface="Arial-Rounded"/>
                <a:ea typeface="Arial-Rounded"/>
                <a:cs typeface="Arial-Rounded"/>
              </a:rPr>
              <a:t>Nhẹ nhàng, vui tươi thể hiện được niềm vui của các bạn nhỏ.</a:t>
            </a:r>
            <a:endParaRPr lang="vi-VN" sz="4000">
              <a:solidFill>
                <a:srgbClr val="002060"/>
              </a:solidFill>
              <a:latin typeface="Arial-Rounded"/>
              <a:ea typeface="Arial-Rounded"/>
              <a:cs typeface="Arial-Rounded"/>
            </a:endParaRPr>
          </a:p>
        </p:txBody>
      </p:sp>
      <p:sp>
        <p:nvSpPr>
          <p:cNvPr id="6" name="Rectangle 5"/>
          <p:cNvSpPr>
            <a:spLocks noChangeArrowheads="1"/>
          </p:cNvSpPr>
          <p:nvPr/>
        </p:nvSpPr>
        <p:spPr bwMode="auto">
          <a:xfrm>
            <a:off x="838200" y="2057400"/>
            <a:ext cx="10896600" cy="1752600"/>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000">
                <a:solidFill>
                  <a:srgbClr val="F79646"/>
                </a:solidFill>
                <a:latin typeface="Arial-Rounded"/>
                <a:ea typeface="Arial-Rounded"/>
                <a:cs typeface="Arial-Rounded"/>
              </a:rPr>
              <a:t>Đọc trôi chảy bài thơ,ngắt nghỉ đúng giữa các dòng thơ, khổ thơ.</a:t>
            </a:r>
            <a:r>
              <a:rPr lang="en-US" sz="4400">
                <a:solidFill>
                  <a:srgbClr val="002060"/>
                </a:solidFill>
                <a:latin typeface="Arial-Rounded"/>
                <a:ea typeface="Arial-Rounded"/>
                <a:cs typeface="Arial-Rounded"/>
              </a:rPr>
              <a:t> </a:t>
            </a:r>
          </a:p>
        </p:txBody>
      </p:sp>
      <p:sp>
        <p:nvSpPr>
          <p:cNvPr id="11" name="Rectangle 10"/>
          <p:cNvSpPr/>
          <p:nvPr/>
        </p:nvSpPr>
        <p:spPr>
          <a:xfrm>
            <a:off x="304800" y="228600"/>
            <a:ext cx="11534775" cy="669925"/>
          </a:xfrm>
          <a:prstGeom prst="rect">
            <a:avLst/>
          </a:prstGeom>
          <a:solidFill>
            <a:schemeClr val="accent6"/>
          </a:solidFill>
        </p:spPr>
        <p:txBody>
          <a:bodyPr lIns="121725" tIns="60862" rIns="121725" bIns="60862">
            <a:spAutoFit/>
          </a:bodyPr>
          <a:lstStyle/>
          <a:p>
            <a:pPr algn="ctr">
              <a:defRPr/>
            </a:pPr>
            <a:r>
              <a:rPr lang="en-US" sz="3600" b="1">
                <a:solidFill>
                  <a:schemeClr val="bg1"/>
                </a:solidFill>
                <a:latin typeface="Arial-Rounded"/>
                <a:ea typeface="Arial-Rounded"/>
                <a:cs typeface="Arial-Rounded"/>
              </a:rPr>
              <a:t>Giọng đọc trong bài</a:t>
            </a:r>
          </a:p>
        </p:txBody>
      </p:sp>
      <p:pic>
        <p:nvPicPr>
          <p:cNvPr id="58372" name="Picture 11">
            <a:hlinkClick r:id="rId4" action="ppaction://hlinksldjump"/>
          </p:cNvPr>
          <p:cNvPicPr>
            <a:picLocks noChangeAspect="1"/>
          </p:cNvPicPr>
          <p:nvPr/>
        </p:nvPicPr>
        <p:blipFill>
          <a:blip r:embed="rId5"/>
          <a:srcRect/>
          <a:stretch>
            <a:fillRect/>
          </a:stretch>
        </p:blipFill>
        <p:spPr bwMode="auto">
          <a:xfrm>
            <a:off x="10985500" y="5641975"/>
            <a:ext cx="1044575" cy="12128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5"/>
                                        </p:tgtEl>
                                        <p:attrNameLst>
                                          <p:attrName>fillcolor</p:attrName>
                                        </p:attrNameLst>
                                      </p:cBhvr>
                                      <p:to>
                                        <a:schemeClr val="bg2"/>
                                      </p:to>
                                    </p:animClr>
                                    <p:set>
                                      <p:cBhvr>
                                        <p:cTn id="25" dur="250" fill="hold"/>
                                        <p:tgtEl>
                                          <p:spTgt spid="5"/>
                                        </p:tgtEl>
                                        <p:attrNameLst>
                                          <p:attrName>fill.type</p:attrName>
                                        </p:attrNameLst>
                                      </p:cBhvr>
                                      <p:to>
                                        <p:strVal val="solid"/>
                                      </p:to>
                                    </p:set>
                                    <p:set>
                                      <p:cBhvr>
                                        <p:cTn id="26" dur="250" fill="hold"/>
                                        <p:tgtEl>
                                          <p:spTgt spid="5"/>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par>
                                <p:cTn id="27" presetID="1" presetClass="emph" presetSubtype="2" fill="hold" nodeType="withEffect">
                                  <p:stCondLst>
                                    <p:cond delay="500"/>
                                  </p:stCondLst>
                                  <p:childTnLst>
                                    <p:animClr clrSpc="rgb" dir="cw">
                                      <p:cBhvr>
                                        <p:cTn id="28" dur="250" fill="hold"/>
                                        <p:tgtEl>
                                          <p:spTgt spid="5"/>
                                        </p:tgtEl>
                                        <p:attrNameLst>
                                          <p:attrName>fillcolor</p:attrName>
                                        </p:attrNameLst>
                                      </p:cBhvr>
                                      <p:to>
                                        <a:schemeClr val="bg2"/>
                                      </p:to>
                                    </p:animClr>
                                    <p:set>
                                      <p:cBhvr>
                                        <p:cTn id="29" dur="250" fill="hold"/>
                                        <p:tgtEl>
                                          <p:spTgt spid="5"/>
                                        </p:tgtEl>
                                        <p:attrNameLst>
                                          <p:attrName>fill.type</p:attrName>
                                        </p:attrNameLst>
                                      </p:cBhvr>
                                      <p:to>
                                        <p:strVal val="solid"/>
                                      </p:to>
                                    </p:set>
                                    <p:set>
                                      <p:cBhvr>
                                        <p:cTn id="30"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withEffect">
                                  <p:stCondLst>
                                    <p:cond delay="0"/>
                                  </p:stCondLst>
                                  <p:childTnLst>
                                    <p:animClr clrSpc="rgb" dir="cw">
                                      <p:cBhvr>
                                        <p:cTn id="35" dur="250" fill="hold"/>
                                        <p:tgtEl>
                                          <p:spTgt spid="6"/>
                                        </p:tgtEl>
                                        <p:attrNameLst>
                                          <p:attrName>fillcolor</p:attrName>
                                        </p:attrNameLst>
                                      </p:cBhvr>
                                      <p:to>
                                        <a:schemeClr val="accent1"/>
                                      </p:to>
                                    </p:animClr>
                                    <p:set>
                                      <p:cBhvr>
                                        <p:cTn id="36" dur="250" fill="hold"/>
                                        <p:tgtEl>
                                          <p:spTgt spid="6"/>
                                        </p:tgtEl>
                                        <p:attrNameLst>
                                          <p:attrName>fill.type</p:attrName>
                                        </p:attrNameLst>
                                      </p:cBhvr>
                                      <p:to>
                                        <p:strVal val="solid"/>
                                      </p:to>
                                    </p:set>
                                    <p:set>
                                      <p:cBhvr>
                                        <p:cTn id="37" dur="250" fill="hold"/>
                                        <p:tgtEl>
                                          <p:spTgt spid="6"/>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1" presetClass="emph" presetSubtype="2" fill="hold" nodeType="withEffect">
                                  <p:stCondLst>
                                    <p:cond delay="500"/>
                                  </p:stCondLst>
                                  <p:childTnLst>
                                    <p:animClr clrSpc="rgb" dir="cw">
                                      <p:cBhvr>
                                        <p:cTn id="39" dur="250" fill="hold"/>
                                        <p:tgtEl>
                                          <p:spTgt spid="6"/>
                                        </p:tgtEl>
                                        <p:attrNameLst>
                                          <p:attrName>fillcolor</p:attrName>
                                        </p:attrNameLst>
                                      </p:cBhvr>
                                      <p:to>
                                        <a:schemeClr val="accent1"/>
                                      </p:to>
                                    </p:animClr>
                                    <p:set>
                                      <p:cBhvr>
                                        <p:cTn id="40" dur="250" fill="hold"/>
                                        <p:tgtEl>
                                          <p:spTgt spid="6"/>
                                        </p:tgtEl>
                                        <p:attrNameLst>
                                          <p:attrName>fill.type</p:attrName>
                                        </p:attrNameLst>
                                      </p:cBhvr>
                                      <p:to>
                                        <p:strVal val="solid"/>
                                      </p:to>
                                    </p:set>
                                    <p:set>
                                      <p:cBhvr>
                                        <p:cTn id="41"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5" grpId="0" animBg="1"/>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6"/>
          <p:cNvSpPr txBox="1">
            <a:spLocks noChangeArrowheads="1"/>
          </p:cNvSpPr>
          <p:nvPr/>
        </p:nvSpPr>
        <p:spPr bwMode="auto">
          <a:xfrm>
            <a:off x="5145088" y="84138"/>
            <a:ext cx="3333750" cy="823912"/>
          </a:xfrm>
          <a:prstGeom prst="rect">
            <a:avLst/>
          </a:prstGeom>
          <a:noFill/>
          <a:ln w="9525">
            <a:noFill/>
            <a:miter lim="800000"/>
            <a:headEnd/>
            <a:tailEnd/>
          </a:ln>
        </p:spPr>
        <p:txBody>
          <a:bodyPr>
            <a:spAutoFit/>
          </a:bodyPr>
          <a:lstStyle/>
          <a:p>
            <a:pPr>
              <a:spcAft>
                <a:spcPts val="500"/>
              </a:spcAft>
            </a:pPr>
            <a:r>
              <a:rPr lang="en-US" sz="4800" b="1">
                <a:solidFill>
                  <a:srgbClr val="92D050"/>
                </a:solidFill>
                <a:latin typeface="#9Slide03 NettoOTLight"/>
                <a:ea typeface="#9Slide02 Noi dung dai"/>
                <a:cs typeface="#9Slide02 Noi dung dai"/>
              </a:rPr>
              <a:t>Thả diều</a:t>
            </a:r>
            <a:endParaRPr lang="en-US" sz="8800" b="1">
              <a:solidFill>
                <a:srgbClr val="92D050"/>
              </a:solidFill>
              <a:latin typeface="#9Slide03 NettoOTLight"/>
              <a:ea typeface="#9Slide02 Noi dung dai"/>
              <a:cs typeface="#9Slide02 Noi dung dai"/>
            </a:endParaRPr>
          </a:p>
        </p:txBody>
      </p:sp>
      <p:sp>
        <p:nvSpPr>
          <p:cNvPr id="60418" name="TextBox 7"/>
          <p:cNvSpPr txBox="1">
            <a:spLocks noChangeArrowheads="1"/>
          </p:cNvSpPr>
          <p:nvPr/>
        </p:nvSpPr>
        <p:spPr bwMode="auto">
          <a:xfrm>
            <a:off x="1981200" y="2895600"/>
            <a:ext cx="4017963" cy="1800225"/>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Tiếng nó trong ng</a:t>
            </a:r>
            <a:r>
              <a:rPr lang="vi-VN" sz="2800" b="1">
                <a:solidFill>
                  <a:srgbClr val="2F2F00"/>
                </a:solidFill>
                <a:latin typeface="#9Slide03 NettoOTLight"/>
                <a:ea typeface="#9Slide02 Noi dung dai"/>
                <a:cs typeface="#9Slide02 Noi dung dai"/>
              </a:rPr>
              <a:t>ầ</a:t>
            </a:r>
            <a:r>
              <a:rPr lang="en-US" sz="2800" b="1">
                <a:solidFill>
                  <a:srgbClr val="2F2F00"/>
                </a:solidFill>
                <a:latin typeface="#9Slide03 NettoOTLight"/>
                <a:ea typeface="#9Slide02 Noi dung dai"/>
                <a:cs typeface="#9Slide02 Noi dung dai"/>
              </a:rPr>
              <a:t>n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Diều hay chiếc thuyền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Trôi trên sông Ngân. </a:t>
            </a:r>
            <a:endParaRPr lang="en-US" sz="2800" b="1">
              <a:latin typeface="#9Slide03 NettoOTLight"/>
              <a:ea typeface="#9Slide02 Noi dung dai"/>
              <a:cs typeface="#9Slide02 Noi dung dai"/>
            </a:endParaRPr>
          </a:p>
        </p:txBody>
      </p:sp>
      <p:sp>
        <p:nvSpPr>
          <p:cNvPr id="60419" name="TextBox 8"/>
          <p:cNvSpPr txBox="1">
            <a:spLocks noChangeArrowheads="1"/>
          </p:cNvSpPr>
          <p:nvPr/>
        </p:nvSpPr>
        <p:spPr bwMode="auto">
          <a:xfrm>
            <a:off x="1981200" y="4876800"/>
            <a:ext cx="4221163" cy="1800225"/>
          </a:xfrm>
          <a:prstGeom prst="rect">
            <a:avLst/>
          </a:prstGeom>
          <a:noFill/>
          <a:ln w="9525">
            <a:noFill/>
            <a:miter lim="800000"/>
            <a:headEnd/>
            <a:tailEnd/>
          </a:ln>
        </p:spPr>
        <p:txBody>
          <a:bodyPr>
            <a:spAutoFit/>
          </a:bodyPr>
          <a:lstStyle/>
          <a:p>
            <a:r>
              <a:rPr lang="vi-VN" sz="2800" b="1">
                <a:solidFill>
                  <a:srgbClr val="2F2F00"/>
                </a:solidFill>
                <a:latin typeface="#9Slide03 NettoOTLight"/>
                <a:ea typeface="#9Slide02 Noi dung dai"/>
                <a:cs typeface="#9Slide02 Noi dung dai"/>
              </a:rPr>
              <a:t>Cánh diều no gió </a:t>
            </a:r>
          </a:p>
          <a:p>
            <a:r>
              <a:rPr lang="vi-VN" sz="2800" b="1">
                <a:solidFill>
                  <a:srgbClr val="2F2F00"/>
                </a:solidFill>
                <a:latin typeface="#9Slide03 NettoOTLight"/>
                <a:ea typeface="#9Slide02 Noi dung dai"/>
                <a:cs typeface="#9Slide02 Noi dung dai"/>
              </a:rPr>
              <a:t>Tiếng nó chơi vơi </a:t>
            </a:r>
          </a:p>
          <a:p>
            <a:r>
              <a:rPr lang="vi-VN" sz="2800" b="1">
                <a:solidFill>
                  <a:srgbClr val="2F2F00"/>
                </a:solidFill>
                <a:latin typeface="#9Slide03 NettoOTLight"/>
                <a:ea typeface="#9Slide02 Noi dung dai"/>
                <a:cs typeface="#9Slide02 Noi dung dai"/>
              </a:rPr>
              <a:t>Diều là hạt cau </a:t>
            </a:r>
          </a:p>
          <a:p>
            <a:r>
              <a:rPr lang="vi-VN" sz="2800" b="1">
                <a:solidFill>
                  <a:srgbClr val="2F2F00"/>
                </a:solidFill>
                <a:latin typeface="#9Slide03 NettoOTLight"/>
                <a:ea typeface="#9Slide02 Noi dung dai"/>
                <a:cs typeface="#9Slide02 Noi dung dai"/>
              </a:rPr>
              <a:t>Phơi trên nong trời. </a:t>
            </a:r>
            <a:endParaRPr lang="en-US" sz="2800" b="1">
              <a:latin typeface="#9Slide03 NettoOTLight"/>
              <a:ea typeface="#9Slide02 Noi dung dai"/>
              <a:cs typeface="#9Slide02 Noi dung dai"/>
            </a:endParaRPr>
          </a:p>
        </p:txBody>
      </p:sp>
      <p:sp>
        <p:nvSpPr>
          <p:cNvPr id="60420" name="TextBox 9"/>
          <p:cNvSpPr txBox="1">
            <a:spLocks noChangeArrowheads="1"/>
          </p:cNvSpPr>
          <p:nvPr/>
        </p:nvSpPr>
        <p:spPr bwMode="auto">
          <a:xfrm>
            <a:off x="6858000" y="3200400"/>
            <a:ext cx="4540250" cy="1800225"/>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Nhạc trời réo </a:t>
            </a:r>
            <a:r>
              <a:rPr lang="vi-VN" sz="2800" b="1">
                <a:solidFill>
                  <a:srgbClr val="2F2F00"/>
                </a:solidFill>
                <a:latin typeface="#9Slide03 NettoOTLight"/>
                <a:ea typeface="#9Slide02 Noi dung dai"/>
                <a:cs typeface="#9Slide02 Noi dung dai"/>
              </a:rPr>
              <a:t>v</a:t>
            </a:r>
            <a:r>
              <a:rPr lang="en-US" sz="2800" b="1">
                <a:solidFill>
                  <a:srgbClr val="2F2F00"/>
                </a:solidFill>
                <a:latin typeface="#9Slide03 NettoOTLight"/>
                <a:ea typeface="#9Slide02 Noi dung dai"/>
                <a:cs typeface="#9Slide02 Noi dung dai"/>
              </a:rPr>
              <a:t>ang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Tiếng </a:t>
            </a:r>
            <a:r>
              <a:rPr lang="vi-VN" sz="2800" b="1">
                <a:solidFill>
                  <a:srgbClr val="2F2F00"/>
                </a:solidFill>
                <a:latin typeface="#9Slide03 NettoOTLight"/>
                <a:ea typeface="#9Slide02 Noi dung dai"/>
                <a:cs typeface="#9Slide02 Noi dung dai"/>
              </a:rPr>
              <a:t>d</a:t>
            </a:r>
            <a:r>
              <a:rPr lang="en-US" sz="2800" b="1">
                <a:solidFill>
                  <a:srgbClr val="2F2F00"/>
                </a:solidFill>
                <a:latin typeface="#9Slide03 NettoOTLight"/>
                <a:ea typeface="#9Slide02 Noi dung dai"/>
                <a:cs typeface="#9Slide02 Noi dung dai"/>
              </a:rPr>
              <a:t>iều xanh lúa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Uốn cong tre làng.</a:t>
            </a:r>
            <a:endParaRPr lang="en-US" sz="2800" b="1">
              <a:latin typeface="#9Slide03 NettoOTLight"/>
              <a:ea typeface="#9Slide02 Noi dung dai"/>
              <a:cs typeface="#9Slide02 Noi dung dai"/>
            </a:endParaRPr>
          </a:p>
        </p:txBody>
      </p:sp>
      <p:sp>
        <p:nvSpPr>
          <p:cNvPr id="60421" name="TextBox 10"/>
          <p:cNvSpPr txBox="1">
            <a:spLocks noChangeArrowheads="1"/>
          </p:cNvSpPr>
          <p:nvPr/>
        </p:nvSpPr>
        <p:spPr bwMode="auto">
          <a:xfrm>
            <a:off x="8332788" y="5046663"/>
            <a:ext cx="3379787" cy="396875"/>
          </a:xfrm>
          <a:prstGeom prst="rect">
            <a:avLst/>
          </a:prstGeom>
          <a:noFill/>
          <a:ln w="9525">
            <a:noFill/>
            <a:miter lim="800000"/>
            <a:headEnd/>
            <a:tailEnd/>
          </a:ln>
        </p:spPr>
        <p:txBody>
          <a:bodyPr>
            <a:spAutoFit/>
          </a:bodyPr>
          <a:lstStyle/>
          <a:p>
            <a:r>
              <a:rPr lang="en-US" sz="2000" b="1">
                <a:solidFill>
                  <a:srgbClr val="373700"/>
                </a:solidFill>
                <a:latin typeface="#9Slide03 NettoOTLight"/>
                <a:ea typeface="#9Slide02 Noi dung dai"/>
                <a:cs typeface="#9Slide02 Noi dung dai"/>
              </a:rPr>
              <a:t>TRẦN ĐĂNG KHOA</a:t>
            </a:r>
            <a:endParaRPr lang="en-US" sz="4800" b="1">
              <a:latin typeface="#9Slide03 NettoOTLight"/>
              <a:ea typeface="#9Slide02 Noi dung dai"/>
              <a:cs typeface="#9Slide02 Noi dung dai"/>
            </a:endParaRPr>
          </a:p>
        </p:txBody>
      </p:sp>
      <p:sp>
        <p:nvSpPr>
          <p:cNvPr id="60422" name="TextBox 11"/>
          <p:cNvSpPr txBox="1">
            <a:spLocks noChangeArrowheads="1"/>
          </p:cNvSpPr>
          <p:nvPr/>
        </p:nvSpPr>
        <p:spPr bwMode="auto">
          <a:xfrm>
            <a:off x="1981200" y="914400"/>
            <a:ext cx="4792663" cy="1800225"/>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Sáo nó thổi vang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Sao trời trôi qua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Diều thành trăng vàng.</a:t>
            </a:r>
            <a:endParaRPr lang="en-US" sz="2800" b="1">
              <a:latin typeface="#9Slide03 NettoOTLight"/>
              <a:ea typeface="#9Slide02 Noi dung dai"/>
              <a:cs typeface="#9Slide02 Noi dung dai"/>
            </a:endParaRPr>
          </a:p>
        </p:txBody>
      </p:sp>
      <p:sp>
        <p:nvSpPr>
          <p:cNvPr id="60423" name="TextBox 12"/>
          <p:cNvSpPr txBox="1">
            <a:spLocks noChangeArrowheads="1"/>
          </p:cNvSpPr>
          <p:nvPr/>
        </p:nvSpPr>
        <p:spPr bwMode="auto">
          <a:xfrm>
            <a:off x="6781800" y="1295400"/>
            <a:ext cx="4219575" cy="1800225"/>
          </a:xfrm>
          <a:prstGeom prst="rect">
            <a:avLst/>
          </a:prstGeom>
          <a:noFill/>
          <a:ln w="9525">
            <a:noFill/>
            <a:miter lim="800000"/>
            <a:headEnd/>
            <a:tailEnd/>
          </a:ln>
        </p:spPr>
        <p:txBody>
          <a:bodyPr>
            <a:spAutoFit/>
          </a:bodyPr>
          <a:lstStyle/>
          <a:p>
            <a:r>
              <a:rPr lang="vi-VN" sz="2800" b="1">
                <a:solidFill>
                  <a:srgbClr val="2F2F00"/>
                </a:solidFill>
                <a:latin typeface="#9Slide03 NettoOTLight"/>
                <a:ea typeface="#9Slide02 Noi dung dai"/>
                <a:cs typeface="#9Slide02 Noi dung dai"/>
              </a:rPr>
              <a:t>Trời như cánh đồng </a:t>
            </a:r>
          </a:p>
          <a:p>
            <a:r>
              <a:rPr lang="vi-VN" sz="2800" b="1">
                <a:solidFill>
                  <a:srgbClr val="2F2F00"/>
                </a:solidFill>
                <a:latin typeface="#9Slide03 NettoOTLight"/>
                <a:ea typeface="#9Slide02 Noi dung dai"/>
                <a:cs typeface="#9Slide02 Noi dung dai"/>
              </a:rPr>
              <a:t>Xong mùa gặt hái </a:t>
            </a:r>
          </a:p>
          <a:p>
            <a:r>
              <a:rPr lang="vi-VN" sz="2800" b="1">
                <a:solidFill>
                  <a:srgbClr val="2F2F00"/>
                </a:solidFill>
                <a:latin typeface="#9Slide03 NettoOTLight"/>
                <a:ea typeface="#9Slide02 Noi dung dai"/>
                <a:cs typeface="#9Slide02 Noi dung dai"/>
              </a:rPr>
              <a:t>Diều em - lưỡi liềm </a:t>
            </a:r>
          </a:p>
          <a:p>
            <a:r>
              <a:rPr lang="vi-VN" sz="2800" b="1">
                <a:solidFill>
                  <a:srgbClr val="2F2F00"/>
                </a:solidFill>
                <a:latin typeface="#9Slide03 NettoOTLight"/>
                <a:ea typeface="#9Slide02 Noi dung dai"/>
                <a:cs typeface="#9Slide02 Noi dung dai"/>
              </a:rPr>
              <a:t>Ai quên bỏ lại. </a:t>
            </a:r>
            <a:endParaRPr lang="en-US" sz="2800" b="1">
              <a:latin typeface="#9Slide03 NettoOTLight"/>
              <a:ea typeface="#9Slide02 Noi dung dai"/>
              <a:cs typeface="#9Slide02 Noi dung dai"/>
            </a:endParaRPr>
          </a:p>
        </p:txBody>
      </p:sp>
      <p:grpSp>
        <p:nvGrpSpPr>
          <p:cNvPr id="14" name="Group 13"/>
          <p:cNvGrpSpPr>
            <a:grpSpLocks/>
          </p:cNvGrpSpPr>
          <p:nvPr/>
        </p:nvGrpSpPr>
        <p:grpSpPr bwMode="auto">
          <a:xfrm>
            <a:off x="6688138" y="5726113"/>
            <a:ext cx="5122862" cy="908050"/>
            <a:chOff x="1752602" y="1369562"/>
            <a:chExt cx="2229036" cy="1114518"/>
          </a:xfrm>
        </p:grpSpPr>
        <p:sp>
          <p:nvSpPr>
            <p:cNvPr id="60460" name="Rectangle: Rounded Corners 14"/>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60461"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9Slide03 NettoOTLight"/>
                </a:rPr>
                <a:t>Bài thơ được chia thành 5 khổ</a:t>
              </a:r>
              <a:endParaRPr lang="en-US" sz="2800" b="1">
                <a:solidFill>
                  <a:srgbClr val="FFFFFF"/>
                </a:solidFill>
                <a:latin typeface="#9Slide03 NettoOTLight"/>
              </a:endParaRPr>
            </a:p>
          </p:txBody>
        </p:sp>
      </p:grpSp>
      <p:sp>
        <p:nvSpPr>
          <p:cNvPr id="19" name="Oval 18">
            <a:extLst>
              <a:ext uri="{FF2B5EF4-FFF2-40B4-BE49-F238E27FC236}"/>
            </a:extLst>
          </p:cNvPr>
          <p:cNvSpPr/>
          <p:nvPr/>
        </p:nvSpPr>
        <p:spPr>
          <a:xfrm>
            <a:off x="1433513" y="941388"/>
            <a:ext cx="531812" cy="4762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vi-VN" sz="2000" b="1" kern="0" dirty="0">
                <a:solidFill>
                  <a:srgbClr val="FF0000"/>
                </a:solidFill>
                <a:latin typeface="#9Slide03 NettoOTLight" panose="02000400000000000000" pitchFamily="2" charset="0"/>
                <a:cs typeface="Calibri" panose="020F0502020204030204" pitchFamily="34" charset="0"/>
              </a:rPr>
              <a:t>1</a:t>
            </a:r>
          </a:p>
        </p:txBody>
      </p:sp>
      <p:sp>
        <p:nvSpPr>
          <p:cNvPr id="22" name="Oval 21">
            <a:extLst>
              <a:ext uri="{FF2B5EF4-FFF2-40B4-BE49-F238E27FC236}"/>
            </a:extLst>
          </p:cNvPr>
          <p:cNvSpPr/>
          <p:nvPr/>
        </p:nvSpPr>
        <p:spPr>
          <a:xfrm>
            <a:off x="1417638" y="2887663"/>
            <a:ext cx="547687" cy="4889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2</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5" name="Oval 24">
            <a:extLst>
              <a:ext uri="{FF2B5EF4-FFF2-40B4-BE49-F238E27FC236}"/>
            </a:extLst>
          </p:cNvPr>
          <p:cNvSpPr/>
          <p:nvPr/>
        </p:nvSpPr>
        <p:spPr>
          <a:xfrm>
            <a:off x="1412875" y="4789488"/>
            <a:ext cx="552450" cy="47148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3</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8" name="Oval 27">
            <a:extLst>
              <a:ext uri="{FF2B5EF4-FFF2-40B4-BE49-F238E27FC236}"/>
            </a:extLst>
          </p:cNvPr>
          <p:cNvSpPr/>
          <p:nvPr/>
        </p:nvSpPr>
        <p:spPr>
          <a:xfrm>
            <a:off x="6219825" y="1284288"/>
            <a:ext cx="592138" cy="52863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a:solidFill>
                  <a:srgbClr val="FF0000"/>
                </a:solidFill>
                <a:latin typeface="#9Slide03 NettoOTLight" panose="02000400000000000000" pitchFamily="2" charset="0"/>
                <a:cs typeface="Calibri" panose="020F0502020204030204" pitchFamily="34" charset="0"/>
              </a:rPr>
              <a:t>4</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31" name="Oval 30">
            <a:extLst>
              <a:ext uri="{FF2B5EF4-FFF2-40B4-BE49-F238E27FC236}"/>
            </a:extLst>
          </p:cNvPr>
          <p:cNvSpPr/>
          <p:nvPr/>
        </p:nvSpPr>
        <p:spPr>
          <a:xfrm>
            <a:off x="6242050" y="3252788"/>
            <a:ext cx="569913" cy="50958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5</a:t>
            </a:r>
            <a:endParaRPr lang="vi-VN" sz="2000" b="1" kern="0" dirty="0">
              <a:solidFill>
                <a:srgbClr val="FF0000"/>
              </a:solidFill>
              <a:latin typeface="#9Slide03 NettoOTLight" panose="02000400000000000000" pitchFamily="2" charset="0"/>
              <a:cs typeface="Calibri" panose="020F0502020204030204" pitchFamily="34" charset="0"/>
            </a:endParaRPr>
          </a:p>
        </p:txBody>
      </p:sp>
      <p:grpSp>
        <p:nvGrpSpPr>
          <p:cNvPr id="125" name="Group 124"/>
          <p:cNvGrpSpPr>
            <a:grpSpLocks/>
          </p:cNvGrpSpPr>
          <p:nvPr/>
        </p:nvGrpSpPr>
        <p:grpSpPr bwMode="auto">
          <a:xfrm>
            <a:off x="87313" y="120650"/>
            <a:ext cx="2419350" cy="669925"/>
            <a:chOff x="1752602" y="1369562"/>
            <a:chExt cx="2229036" cy="1114518"/>
          </a:xfrm>
        </p:grpSpPr>
        <p:sp>
          <p:nvSpPr>
            <p:cNvPr id="60458" name="Rectangle: Rounded Corners 125"/>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60459"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9Slide03 NettoOTLight"/>
                  <a:ea typeface="#9Slide02 Noi dung dai"/>
                  <a:cs typeface="#9Slide02 Noi dung dai"/>
                </a:rPr>
                <a:t>LUYỆN ĐỌC</a:t>
              </a:r>
              <a:endParaRPr lang="en-US" sz="2800" b="1">
                <a:solidFill>
                  <a:srgbClr val="FFFFFF"/>
                </a:solidFill>
                <a:latin typeface="#9Slide03 NettoOTLight"/>
                <a:ea typeface="#9Slide02 Noi dung dai"/>
                <a:cs typeface="#9Slide02 Noi dung dai"/>
              </a:endParaRPr>
            </a:p>
          </p:txBody>
        </p:sp>
      </p:grpSp>
      <p:sp>
        <p:nvSpPr>
          <p:cNvPr id="60431" name="TextBox 6"/>
          <p:cNvSpPr txBox="1">
            <a:spLocks noChangeArrowheads="1"/>
          </p:cNvSpPr>
          <p:nvPr/>
        </p:nvSpPr>
        <p:spPr bwMode="auto">
          <a:xfrm>
            <a:off x="10058400" y="3048000"/>
            <a:ext cx="533400" cy="1433513"/>
          </a:xfrm>
          <a:prstGeom prst="rect">
            <a:avLst/>
          </a:prstGeom>
          <a:noFill/>
          <a:ln w="9525">
            <a:noFill/>
            <a:miter lim="800000"/>
            <a:headEnd/>
            <a:tailEnd/>
          </a:ln>
        </p:spPr>
        <p:txBody>
          <a:bodyPr>
            <a:spAutoFit/>
          </a:bodyPr>
          <a:lstStyle/>
          <a:p>
            <a:pPr>
              <a:spcAft>
                <a:spcPts val="500"/>
              </a:spcAft>
            </a:pPr>
            <a:endParaRPr lang="en-US" sz="8800" b="1">
              <a:solidFill>
                <a:srgbClr val="92D050"/>
              </a:solidFill>
              <a:latin typeface="#9Slide03 NettoOTLight"/>
              <a:ea typeface="#9Slide02 Noi dung dai"/>
              <a:cs typeface="#9Slide02 Noi dung dai"/>
            </a:endParaRPr>
          </a:p>
        </p:txBody>
      </p:sp>
      <p:sp>
        <p:nvSpPr>
          <p:cNvPr id="2" name="TextBox 6"/>
          <p:cNvSpPr txBox="1">
            <a:spLocks noChangeArrowheads="1"/>
          </p:cNvSpPr>
          <p:nvPr/>
        </p:nvSpPr>
        <p:spPr bwMode="auto">
          <a:xfrm>
            <a:off x="5715000" y="3581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3" name="TextBox 6"/>
          <p:cNvSpPr txBox="1">
            <a:spLocks noChangeArrowheads="1"/>
          </p:cNvSpPr>
          <p:nvPr/>
        </p:nvSpPr>
        <p:spPr bwMode="auto">
          <a:xfrm>
            <a:off x="5334000" y="3962400"/>
            <a:ext cx="4572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5" name="TextBox 6"/>
          <p:cNvSpPr txBox="1">
            <a:spLocks noChangeArrowheads="1"/>
          </p:cNvSpPr>
          <p:nvPr/>
        </p:nvSpPr>
        <p:spPr bwMode="auto">
          <a:xfrm>
            <a:off x="5257800" y="5943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6" name="TextBox 6"/>
          <p:cNvSpPr txBox="1">
            <a:spLocks noChangeArrowheads="1"/>
          </p:cNvSpPr>
          <p:nvPr/>
        </p:nvSpPr>
        <p:spPr bwMode="auto">
          <a:xfrm>
            <a:off x="5334000" y="5943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7" name="TextBox 6"/>
          <p:cNvSpPr txBox="1">
            <a:spLocks noChangeArrowheads="1"/>
          </p:cNvSpPr>
          <p:nvPr/>
        </p:nvSpPr>
        <p:spPr bwMode="auto">
          <a:xfrm>
            <a:off x="4800600" y="4648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8" name="TextBox 6"/>
          <p:cNvSpPr txBox="1">
            <a:spLocks noChangeArrowheads="1"/>
          </p:cNvSpPr>
          <p:nvPr/>
        </p:nvSpPr>
        <p:spPr bwMode="auto">
          <a:xfrm>
            <a:off x="4953000" y="5105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 name="TextBox 6"/>
          <p:cNvSpPr txBox="1">
            <a:spLocks noChangeArrowheads="1"/>
          </p:cNvSpPr>
          <p:nvPr/>
        </p:nvSpPr>
        <p:spPr bwMode="auto">
          <a:xfrm>
            <a:off x="4419600" y="5562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0" name="TextBox 6"/>
          <p:cNvSpPr txBox="1">
            <a:spLocks noChangeArrowheads="1"/>
          </p:cNvSpPr>
          <p:nvPr/>
        </p:nvSpPr>
        <p:spPr bwMode="auto">
          <a:xfrm>
            <a:off x="4800600" y="2743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1" name="TextBox 6"/>
          <p:cNvSpPr txBox="1">
            <a:spLocks noChangeArrowheads="1"/>
          </p:cNvSpPr>
          <p:nvPr/>
        </p:nvSpPr>
        <p:spPr bwMode="auto">
          <a:xfrm>
            <a:off x="9753600" y="1524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2" name="TextBox 6"/>
          <p:cNvSpPr txBox="1">
            <a:spLocks noChangeArrowheads="1"/>
          </p:cNvSpPr>
          <p:nvPr/>
        </p:nvSpPr>
        <p:spPr bwMode="auto">
          <a:xfrm>
            <a:off x="9982200" y="1981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3" name="TextBox 6"/>
          <p:cNvSpPr txBox="1">
            <a:spLocks noChangeArrowheads="1"/>
          </p:cNvSpPr>
          <p:nvPr/>
        </p:nvSpPr>
        <p:spPr bwMode="auto">
          <a:xfrm>
            <a:off x="9067800" y="2362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5" name="TextBox 6"/>
          <p:cNvSpPr txBox="1">
            <a:spLocks noChangeArrowheads="1"/>
          </p:cNvSpPr>
          <p:nvPr/>
        </p:nvSpPr>
        <p:spPr bwMode="auto">
          <a:xfrm>
            <a:off x="57912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6" name="TextBox 6"/>
          <p:cNvSpPr txBox="1">
            <a:spLocks noChangeArrowheads="1"/>
          </p:cNvSpPr>
          <p:nvPr/>
        </p:nvSpPr>
        <p:spPr bwMode="auto">
          <a:xfrm>
            <a:off x="58674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7" name="TextBox 6"/>
          <p:cNvSpPr txBox="1">
            <a:spLocks noChangeArrowheads="1"/>
          </p:cNvSpPr>
          <p:nvPr/>
        </p:nvSpPr>
        <p:spPr bwMode="auto">
          <a:xfrm>
            <a:off x="4724400" y="1600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8" name="TextBox 6"/>
          <p:cNvSpPr txBox="1">
            <a:spLocks noChangeArrowheads="1"/>
          </p:cNvSpPr>
          <p:nvPr/>
        </p:nvSpPr>
        <p:spPr bwMode="auto">
          <a:xfrm>
            <a:off x="4876800" y="1143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0" name="TextBox 6"/>
          <p:cNvSpPr txBox="1">
            <a:spLocks noChangeArrowheads="1"/>
          </p:cNvSpPr>
          <p:nvPr/>
        </p:nvSpPr>
        <p:spPr bwMode="auto">
          <a:xfrm>
            <a:off x="4876800" y="762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1" name="TextBox 6"/>
          <p:cNvSpPr txBox="1">
            <a:spLocks noChangeArrowheads="1"/>
          </p:cNvSpPr>
          <p:nvPr/>
        </p:nvSpPr>
        <p:spPr bwMode="auto">
          <a:xfrm>
            <a:off x="9829800" y="4343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3" name="TextBox 6"/>
          <p:cNvSpPr txBox="1">
            <a:spLocks noChangeArrowheads="1"/>
          </p:cNvSpPr>
          <p:nvPr/>
        </p:nvSpPr>
        <p:spPr bwMode="auto">
          <a:xfrm>
            <a:off x="10210800" y="3886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4" name="TextBox 6"/>
          <p:cNvSpPr txBox="1">
            <a:spLocks noChangeArrowheads="1"/>
          </p:cNvSpPr>
          <p:nvPr/>
        </p:nvSpPr>
        <p:spPr bwMode="auto">
          <a:xfrm>
            <a:off x="9982200" y="3505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6" name="TextBox 6"/>
          <p:cNvSpPr txBox="1">
            <a:spLocks noChangeArrowheads="1"/>
          </p:cNvSpPr>
          <p:nvPr/>
        </p:nvSpPr>
        <p:spPr bwMode="auto">
          <a:xfrm>
            <a:off x="9677400" y="3048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7" name="TextBox 6"/>
          <p:cNvSpPr txBox="1">
            <a:spLocks noChangeArrowheads="1"/>
          </p:cNvSpPr>
          <p:nvPr/>
        </p:nvSpPr>
        <p:spPr bwMode="auto">
          <a:xfrm>
            <a:off x="9906000" y="4343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9" name="TextBox 6"/>
          <p:cNvSpPr txBox="1">
            <a:spLocks noChangeArrowheads="1"/>
          </p:cNvSpPr>
          <p:nvPr/>
        </p:nvSpPr>
        <p:spPr bwMode="auto">
          <a:xfrm>
            <a:off x="5410200" y="3200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30" name="TextBox 6"/>
          <p:cNvSpPr txBox="1">
            <a:spLocks noChangeArrowheads="1"/>
          </p:cNvSpPr>
          <p:nvPr/>
        </p:nvSpPr>
        <p:spPr bwMode="auto">
          <a:xfrm>
            <a:off x="5410200" y="3962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6" name="TextBox 6"/>
          <p:cNvSpPr txBox="1">
            <a:spLocks noChangeArrowheads="1"/>
          </p:cNvSpPr>
          <p:nvPr/>
        </p:nvSpPr>
        <p:spPr bwMode="auto">
          <a:xfrm>
            <a:off x="10134600" y="1143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7" name="TextBox 6"/>
          <p:cNvSpPr txBox="1">
            <a:spLocks noChangeArrowheads="1"/>
          </p:cNvSpPr>
          <p:nvPr/>
        </p:nvSpPr>
        <p:spPr bwMode="auto">
          <a:xfrm>
            <a:off x="9144000" y="2362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ppt_x"/>
                                          </p:val>
                                        </p:tav>
                                        <p:tav tm="100000">
                                          <p:val>
                                            <p:strVal val="#ppt_x"/>
                                          </p:val>
                                        </p:tav>
                                      </p:tavLst>
                                    </p:anim>
                                    <p:anim calcmode="lin" valueType="num">
                                      <p:cBhvr additive="base">
                                        <p:cTn id="8" dur="500" fill="hold"/>
                                        <p:tgtEl>
                                          <p:spTgt spid="125"/>
                                        </p:tgtEl>
                                        <p:attrNameLst>
                                          <p:attrName>ppt_y</p:attrName>
                                        </p:attrNameLst>
                                      </p:cBhvr>
                                      <p:tavLst>
                                        <p:tav tm="0">
                                          <p:val>
                                            <p:strVal val="0-#ppt_h/2"/>
                                          </p:val>
                                        </p:tav>
                                        <p:tav tm="100000">
                                          <p:val>
                                            <p:strVal val="#ppt_y"/>
                                          </p:val>
                                        </p:tav>
                                      </p:tavLst>
                                    </p:anim>
                                  </p:childTnLst>
                                </p:cTn>
                              </p:par>
                              <p:par>
                                <p:cTn id="9" presetID="6" presetClass="entr" presetSubtype="16" fill="hold" nodeType="with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750"/>
                                        <p:tgtEl>
                                          <p:spTgt spid="14"/>
                                        </p:tgtEl>
                                      </p:cBhvr>
                                    </p:animEffect>
                                  </p:childTnLst>
                                </p:cTn>
                              </p:par>
                              <p:par>
                                <p:cTn id="12" presetID="53" presetClass="entr" presetSubtype="16" fill="hold" grpId="0" nodeType="withEffect">
                                  <p:stCondLst>
                                    <p:cond delay="15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1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750"/>
                                        <p:tgtEl>
                                          <p:spTgt spid="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75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75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75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75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75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75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75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75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75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75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750"/>
                                        <p:tgtEl>
                                          <p:spTgt spid="1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75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75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75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750"/>
                                        <p:tgtEl>
                                          <p:spTgt spid="2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750"/>
                                        <p:tgtEl>
                                          <p:spTgt spid="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75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750"/>
                                        <p:tgtEl>
                                          <p:spTgt spid="2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75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750"/>
                                        <p:tgtEl>
                                          <p:spTgt spid="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75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75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fade">
                                      <p:cBhvr>
                                        <p:cTn id="110" dur="750"/>
                                        <p:tgtEl>
                                          <p:spTgt spid="9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fade">
                                      <p:cBhvr>
                                        <p:cTn id="113"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31" grpId="0" animBg="1"/>
      <p:bldP spid="2" grpId="0"/>
      <p:bldP spid="3" grpId="0"/>
      <p:bldP spid="5" grpId="0"/>
      <p:bldP spid="6" grpId="0"/>
      <p:bldP spid="7" grpId="0"/>
      <p:bldP spid="8" grpId="0"/>
      <p:bldP spid="9" grpId="0"/>
      <p:bldP spid="10" grpId="0"/>
      <p:bldP spid="11" grpId="0"/>
      <p:bldP spid="12" grpId="0"/>
      <p:bldP spid="13" grpId="0"/>
      <p:bldP spid="15" grpId="0"/>
      <p:bldP spid="16" grpId="0"/>
      <p:bldP spid="17" grpId="0"/>
      <p:bldP spid="18" grpId="0"/>
      <p:bldP spid="20" grpId="0"/>
      <p:bldP spid="21" grpId="0"/>
      <p:bldP spid="23" grpId="0"/>
      <p:bldP spid="24" grpId="0"/>
      <p:bldP spid="26" grpId="0"/>
      <p:bldP spid="27" grpId="0"/>
      <p:bldP spid="29" grpId="0"/>
      <p:bldP spid="30" grpId="0"/>
      <p:bldP spid="96" grpId="0"/>
      <p:bldP spid="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6"/>
          <p:cNvSpPr txBox="1">
            <a:spLocks noChangeArrowheads="1"/>
          </p:cNvSpPr>
          <p:nvPr/>
        </p:nvSpPr>
        <p:spPr bwMode="auto">
          <a:xfrm>
            <a:off x="5181600" y="0"/>
            <a:ext cx="3333750" cy="823913"/>
          </a:xfrm>
          <a:prstGeom prst="rect">
            <a:avLst/>
          </a:prstGeom>
          <a:noFill/>
          <a:ln w="9525">
            <a:noFill/>
            <a:miter lim="800000"/>
            <a:headEnd/>
            <a:tailEnd/>
          </a:ln>
        </p:spPr>
        <p:txBody>
          <a:bodyPr>
            <a:spAutoFit/>
          </a:bodyPr>
          <a:lstStyle/>
          <a:p>
            <a:pPr>
              <a:spcAft>
                <a:spcPts val="500"/>
              </a:spcAft>
            </a:pPr>
            <a:r>
              <a:rPr lang="en-US" sz="4800" b="1">
                <a:solidFill>
                  <a:srgbClr val="92D050"/>
                </a:solidFill>
                <a:latin typeface="#9Slide03 NettoOTLight"/>
                <a:ea typeface="#9Slide02 Noi dung dai"/>
                <a:cs typeface="#9Slide02 Noi dung dai"/>
              </a:rPr>
              <a:t>Thả diều</a:t>
            </a:r>
            <a:endParaRPr lang="en-US" sz="8800" b="1">
              <a:solidFill>
                <a:srgbClr val="92D050"/>
              </a:solidFill>
              <a:latin typeface="#9Slide03 NettoOTLight"/>
              <a:ea typeface="#9Slide02 Noi dung dai"/>
              <a:cs typeface="#9Slide02 Noi dung dai"/>
            </a:endParaRPr>
          </a:p>
        </p:txBody>
      </p:sp>
      <p:sp>
        <p:nvSpPr>
          <p:cNvPr id="63490" name="TextBox 7"/>
          <p:cNvSpPr txBox="1">
            <a:spLocks noChangeArrowheads="1"/>
          </p:cNvSpPr>
          <p:nvPr/>
        </p:nvSpPr>
        <p:spPr bwMode="auto">
          <a:xfrm>
            <a:off x="1981200" y="2895600"/>
            <a:ext cx="4017963" cy="1800225"/>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Tiếng nó trong ng</a:t>
            </a:r>
            <a:r>
              <a:rPr lang="vi-VN" sz="2800" b="1">
                <a:solidFill>
                  <a:srgbClr val="2F2F00"/>
                </a:solidFill>
                <a:latin typeface="#9Slide03 NettoOTLight"/>
                <a:ea typeface="#9Slide02 Noi dung dai"/>
                <a:cs typeface="#9Slide02 Noi dung dai"/>
              </a:rPr>
              <a:t>ầ</a:t>
            </a:r>
            <a:r>
              <a:rPr lang="en-US" sz="2800" b="1">
                <a:solidFill>
                  <a:srgbClr val="2F2F00"/>
                </a:solidFill>
                <a:latin typeface="#9Slide03 NettoOTLight"/>
                <a:ea typeface="#9Slide02 Noi dung dai"/>
                <a:cs typeface="#9Slide02 Noi dung dai"/>
              </a:rPr>
              <a:t>n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Diều hay chiếc thuyền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Trôi trên sông Ngân. </a:t>
            </a:r>
            <a:endParaRPr lang="en-US" sz="2800" b="1">
              <a:latin typeface="#9Slide03 NettoOTLight"/>
              <a:ea typeface="#9Slide02 Noi dung dai"/>
              <a:cs typeface="#9Slide02 Noi dung dai"/>
            </a:endParaRPr>
          </a:p>
        </p:txBody>
      </p:sp>
      <p:sp>
        <p:nvSpPr>
          <p:cNvPr id="63491" name="TextBox 8"/>
          <p:cNvSpPr txBox="1">
            <a:spLocks noChangeArrowheads="1"/>
          </p:cNvSpPr>
          <p:nvPr/>
        </p:nvSpPr>
        <p:spPr bwMode="auto">
          <a:xfrm>
            <a:off x="1981200" y="4876800"/>
            <a:ext cx="4221163" cy="1800225"/>
          </a:xfrm>
          <a:prstGeom prst="rect">
            <a:avLst/>
          </a:prstGeom>
          <a:noFill/>
          <a:ln w="9525">
            <a:noFill/>
            <a:miter lim="800000"/>
            <a:headEnd/>
            <a:tailEnd/>
          </a:ln>
        </p:spPr>
        <p:txBody>
          <a:bodyPr>
            <a:spAutoFit/>
          </a:bodyPr>
          <a:lstStyle/>
          <a:p>
            <a:r>
              <a:rPr lang="vi-VN" sz="2800" b="1">
                <a:solidFill>
                  <a:srgbClr val="2F2F00"/>
                </a:solidFill>
                <a:latin typeface="#9Slide03 NettoOTLight"/>
                <a:ea typeface="#9Slide02 Noi dung dai"/>
                <a:cs typeface="#9Slide02 Noi dung dai"/>
              </a:rPr>
              <a:t>Cánh diều no gió </a:t>
            </a:r>
          </a:p>
          <a:p>
            <a:r>
              <a:rPr lang="vi-VN" sz="2800" b="1">
                <a:solidFill>
                  <a:srgbClr val="2F2F00"/>
                </a:solidFill>
                <a:latin typeface="#9Slide03 NettoOTLight"/>
                <a:ea typeface="#9Slide02 Noi dung dai"/>
                <a:cs typeface="#9Slide02 Noi dung dai"/>
              </a:rPr>
              <a:t>Tiếng nó chơi vơi </a:t>
            </a:r>
          </a:p>
          <a:p>
            <a:r>
              <a:rPr lang="vi-VN" sz="2800" b="1">
                <a:solidFill>
                  <a:srgbClr val="2F2F00"/>
                </a:solidFill>
                <a:latin typeface="#9Slide03 NettoOTLight"/>
                <a:ea typeface="#9Slide02 Noi dung dai"/>
                <a:cs typeface="#9Slide02 Noi dung dai"/>
              </a:rPr>
              <a:t>Diều là hạt cau </a:t>
            </a:r>
          </a:p>
          <a:p>
            <a:r>
              <a:rPr lang="vi-VN" sz="2800" b="1">
                <a:solidFill>
                  <a:srgbClr val="2F2F00"/>
                </a:solidFill>
                <a:latin typeface="#9Slide03 NettoOTLight"/>
                <a:ea typeface="#9Slide02 Noi dung dai"/>
                <a:cs typeface="#9Slide02 Noi dung dai"/>
              </a:rPr>
              <a:t>Phơi trên nong trời. </a:t>
            </a:r>
            <a:endParaRPr lang="en-US" sz="2800" b="1">
              <a:latin typeface="#9Slide03 NettoOTLight"/>
              <a:ea typeface="#9Slide02 Noi dung dai"/>
              <a:cs typeface="#9Slide02 Noi dung dai"/>
            </a:endParaRPr>
          </a:p>
        </p:txBody>
      </p:sp>
      <p:sp>
        <p:nvSpPr>
          <p:cNvPr id="63492" name="TextBox 9"/>
          <p:cNvSpPr txBox="1">
            <a:spLocks noChangeArrowheads="1"/>
          </p:cNvSpPr>
          <p:nvPr/>
        </p:nvSpPr>
        <p:spPr bwMode="auto">
          <a:xfrm>
            <a:off x="6858000" y="3200400"/>
            <a:ext cx="4540250" cy="1800225"/>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Nhạc trời réo </a:t>
            </a:r>
            <a:r>
              <a:rPr lang="vi-VN" sz="2800" b="1">
                <a:solidFill>
                  <a:srgbClr val="2F2F00"/>
                </a:solidFill>
                <a:latin typeface="#9Slide03 NettoOTLight"/>
                <a:ea typeface="#9Slide02 Noi dung dai"/>
                <a:cs typeface="#9Slide02 Noi dung dai"/>
              </a:rPr>
              <a:t>v</a:t>
            </a:r>
            <a:r>
              <a:rPr lang="en-US" sz="2800" b="1">
                <a:solidFill>
                  <a:srgbClr val="2F2F00"/>
                </a:solidFill>
                <a:latin typeface="#9Slide03 NettoOTLight"/>
                <a:ea typeface="#9Slide02 Noi dung dai"/>
                <a:cs typeface="#9Slide02 Noi dung dai"/>
              </a:rPr>
              <a:t>ang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Tiếng </a:t>
            </a:r>
            <a:r>
              <a:rPr lang="vi-VN" sz="2800" b="1">
                <a:solidFill>
                  <a:srgbClr val="2F2F00"/>
                </a:solidFill>
                <a:latin typeface="#9Slide03 NettoOTLight"/>
                <a:ea typeface="#9Slide02 Noi dung dai"/>
                <a:cs typeface="#9Slide02 Noi dung dai"/>
              </a:rPr>
              <a:t>d</a:t>
            </a:r>
            <a:r>
              <a:rPr lang="en-US" sz="2800" b="1">
                <a:solidFill>
                  <a:srgbClr val="2F2F00"/>
                </a:solidFill>
                <a:latin typeface="#9Slide03 NettoOTLight"/>
                <a:ea typeface="#9Slide02 Noi dung dai"/>
                <a:cs typeface="#9Slide02 Noi dung dai"/>
              </a:rPr>
              <a:t>iều xanh lúa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Uốn cong tre làng.</a:t>
            </a:r>
            <a:endParaRPr lang="en-US" sz="2800" b="1">
              <a:latin typeface="#9Slide03 NettoOTLight"/>
              <a:ea typeface="#9Slide02 Noi dung dai"/>
              <a:cs typeface="#9Slide02 Noi dung dai"/>
            </a:endParaRPr>
          </a:p>
        </p:txBody>
      </p:sp>
      <p:sp>
        <p:nvSpPr>
          <p:cNvPr id="63493" name="TextBox 10"/>
          <p:cNvSpPr txBox="1">
            <a:spLocks noChangeArrowheads="1"/>
          </p:cNvSpPr>
          <p:nvPr/>
        </p:nvSpPr>
        <p:spPr bwMode="auto">
          <a:xfrm>
            <a:off x="8332788" y="5046663"/>
            <a:ext cx="3379787" cy="396875"/>
          </a:xfrm>
          <a:prstGeom prst="rect">
            <a:avLst/>
          </a:prstGeom>
          <a:noFill/>
          <a:ln w="9525">
            <a:noFill/>
            <a:miter lim="800000"/>
            <a:headEnd/>
            <a:tailEnd/>
          </a:ln>
        </p:spPr>
        <p:txBody>
          <a:bodyPr>
            <a:spAutoFit/>
          </a:bodyPr>
          <a:lstStyle/>
          <a:p>
            <a:r>
              <a:rPr lang="en-US" sz="2000" b="1">
                <a:solidFill>
                  <a:srgbClr val="373700"/>
                </a:solidFill>
                <a:latin typeface="#9Slide03 NettoOTLight"/>
                <a:ea typeface="#9Slide02 Noi dung dai"/>
                <a:cs typeface="#9Slide02 Noi dung dai"/>
              </a:rPr>
              <a:t>TRẦN ĐĂNG KHOA</a:t>
            </a:r>
            <a:endParaRPr lang="en-US" sz="4800" b="1">
              <a:latin typeface="#9Slide03 NettoOTLight"/>
              <a:ea typeface="#9Slide02 Noi dung dai"/>
              <a:cs typeface="#9Slide02 Noi dung dai"/>
            </a:endParaRPr>
          </a:p>
        </p:txBody>
      </p:sp>
      <p:sp>
        <p:nvSpPr>
          <p:cNvPr id="63494" name="TextBox 11"/>
          <p:cNvSpPr txBox="1">
            <a:spLocks noChangeArrowheads="1"/>
          </p:cNvSpPr>
          <p:nvPr/>
        </p:nvSpPr>
        <p:spPr bwMode="auto">
          <a:xfrm>
            <a:off x="1981200" y="914400"/>
            <a:ext cx="4792663" cy="1800225"/>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Sáo nó thổi vang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Sao trời trôi qua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Diều thành trăng vàng.</a:t>
            </a:r>
            <a:endParaRPr lang="en-US" sz="2800" b="1">
              <a:latin typeface="#9Slide03 NettoOTLight"/>
              <a:ea typeface="#9Slide02 Noi dung dai"/>
              <a:cs typeface="#9Slide02 Noi dung dai"/>
            </a:endParaRPr>
          </a:p>
        </p:txBody>
      </p:sp>
      <p:sp>
        <p:nvSpPr>
          <p:cNvPr id="63495" name="TextBox 12"/>
          <p:cNvSpPr txBox="1">
            <a:spLocks noChangeArrowheads="1"/>
          </p:cNvSpPr>
          <p:nvPr/>
        </p:nvSpPr>
        <p:spPr bwMode="auto">
          <a:xfrm>
            <a:off x="6781800" y="1295400"/>
            <a:ext cx="4219575" cy="1800225"/>
          </a:xfrm>
          <a:prstGeom prst="rect">
            <a:avLst/>
          </a:prstGeom>
          <a:noFill/>
          <a:ln w="9525">
            <a:noFill/>
            <a:miter lim="800000"/>
            <a:headEnd/>
            <a:tailEnd/>
          </a:ln>
        </p:spPr>
        <p:txBody>
          <a:bodyPr>
            <a:spAutoFit/>
          </a:bodyPr>
          <a:lstStyle/>
          <a:p>
            <a:r>
              <a:rPr lang="vi-VN" sz="2800" b="1">
                <a:solidFill>
                  <a:srgbClr val="2F2F00"/>
                </a:solidFill>
                <a:latin typeface="#9Slide03 NettoOTLight"/>
                <a:ea typeface="#9Slide02 Noi dung dai"/>
                <a:cs typeface="#9Slide02 Noi dung dai"/>
              </a:rPr>
              <a:t>Trời như cánh đồng </a:t>
            </a:r>
          </a:p>
          <a:p>
            <a:r>
              <a:rPr lang="vi-VN" sz="2800" b="1">
                <a:solidFill>
                  <a:srgbClr val="2F2F00"/>
                </a:solidFill>
                <a:latin typeface="#9Slide03 NettoOTLight"/>
                <a:ea typeface="#9Slide02 Noi dung dai"/>
                <a:cs typeface="#9Slide02 Noi dung dai"/>
              </a:rPr>
              <a:t>Xong mùa gặt hái </a:t>
            </a:r>
          </a:p>
          <a:p>
            <a:r>
              <a:rPr lang="vi-VN" sz="2800" b="1">
                <a:solidFill>
                  <a:srgbClr val="2F2F00"/>
                </a:solidFill>
                <a:latin typeface="#9Slide03 NettoOTLight"/>
                <a:ea typeface="#9Slide02 Noi dung dai"/>
                <a:cs typeface="#9Slide02 Noi dung dai"/>
              </a:rPr>
              <a:t>Diều em - lưỡi liềm </a:t>
            </a:r>
          </a:p>
          <a:p>
            <a:r>
              <a:rPr lang="vi-VN" sz="2800" b="1">
                <a:solidFill>
                  <a:srgbClr val="2F2F00"/>
                </a:solidFill>
                <a:latin typeface="#9Slide03 NettoOTLight"/>
                <a:ea typeface="#9Slide02 Noi dung dai"/>
                <a:cs typeface="#9Slide02 Noi dung dai"/>
              </a:rPr>
              <a:t>Ai quên bỏ lại. </a:t>
            </a:r>
            <a:endParaRPr lang="en-US" sz="2800" b="1">
              <a:latin typeface="#9Slide03 NettoOTLight"/>
              <a:ea typeface="#9Slide02 Noi dung dai"/>
              <a:cs typeface="#9Slide02 Noi dung dai"/>
            </a:endParaRPr>
          </a:p>
        </p:txBody>
      </p:sp>
      <p:grpSp>
        <p:nvGrpSpPr>
          <p:cNvPr id="14" name="Group 13"/>
          <p:cNvGrpSpPr>
            <a:grpSpLocks/>
          </p:cNvGrpSpPr>
          <p:nvPr/>
        </p:nvGrpSpPr>
        <p:grpSpPr bwMode="auto">
          <a:xfrm>
            <a:off x="6688138" y="5726113"/>
            <a:ext cx="5122862" cy="908050"/>
            <a:chOff x="1752602" y="1369562"/>
            <a:chExt cx="2229036" cy="1114518"/>
          </a:xfrm>
        </p:grpSpPr>
        <p:sp>
          <p:nvSpPr>
            <p:cNvPr id="63532" name="Rectangle: Rounded Corners 14"/>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63533"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9Slide03 NettoOTLight"/>
                </a:rPr>
                <a:t>Bài thơ được chia thành 5 khổ</a:t>
              </a:r>
              <a:endParaRPr lang="en-US" sz="2800" b="1">
                <a:solidFill>
                  <a:srgbClr val="FFFFFF"/>
                </a:solidFill>
                <a:latin typeface="#9Slide03 NettoOTLight"/>
              </a:endParaRPr>
            </a:p>
          </p:txBody>
        </p:sp>
      </p:grpSp>
      <p:sp>
        <p:nvSpPr>
          <p:cNvPr id="19" name="Oval 18">
            <a:extLst>
              <a:ext uri="{FF2B5EF4-FFF2-40B4-BE49-F238E27FC236}"/>
            </a:extLst>
          </p:cNvPr>
          <p:cNvSpPr/>
          <p:nvPr/>
        </p:nvSpPr>
        <p:spPr>
          <a:xfrm>
            <a:off x="1433513" y="941388"/>
            <a:ext cx="531812" cy="4762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vi-VN" sz="2000" b="1" kern="0" dirty="0">
                <a:solidFill>
                  <a:srgbClr val="FF0000"/>
                </a:solidFill>
                <a:latin typeface="#9Slide03 NettoOTLight" panose="02000400000000000000" pitchFamily="2" charset="0"/>
                <a:cs typeface="Calibri" panose="020F0502020204030204" pitchFamily="34" charset="0"/>
              </a:rPr>
              <a:t>1</a:t>
            </a:r>
          </a:p>
        </p:txBody>
      </p:sp>
      <p:sp>
        <p:nvSpPr>
          <p:cNvPr id="22" name="Oval 21">
            <a:extLst>
              <a:ext uri="{FF2B5EF4-FFF2-40B4-BE49-F238E27FC236}"/>
            </a:extLst>
          </p:cNvPr>
          <p:cNvSpPr/>
          <p:nvPr/>
        </p:nvSpPr>
        <p:spPr>
          <a:xfrm>
            <a:off x="1417638" y="2887663"/>
            <a:ext cx="547687" cy="4889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2</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5" name="Oval 24">
            <a:extLst>
              <a:ext uri="{FF2B5EF4-FFF2-40B4-BE49-F238E27FC236}"/>
            </a:extLst>
          </p:cNvPr>
          <p:cNvSpPr/>
          <p:nvPr/>
        </p:nvSpPr>
        <p:spPr>
          <a:xfrm>
            <a:off x="1412875" y="4789488"/>
            <a:ext cx="552450" cy="47148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3</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8" name="Oval 27">
            <a:extLst>
              <a:ext uri="{FF2B5EF4-FFF2-40B4-BE49-F238E27FC236}"/>
            </a:extLst>
          </p:cNvPr>
          <p:cNvSpPr/>
          <p:nvPr/>
        </p:nvSpPr>
        <p:spPr>
          <a:xfrm>
            <a:off x="6219825" y="1284288"/>
            <a:ext cx="592138" cy="52863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a:solidFill>
                  <a:srgbClr val="FF0000"/>
                </a:solidFill>
                <a:latin typeface="#9Slide03 NettoOTLight" panose="02000400000000000000" pitchFamily="2" charset="0"/>
                <a:cs typeface="Calibri" panose="020F0502020204030204" pitchFamily="34" charset="0"/>
              </a:rPr>
              <a:t>4</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31" name="Oval 30">
            <a:extLst>
              <a:ext uri="{FF2B5EF4-FFF2-40B4-BE49-F238E27FC236}"/>
            </a:extLst>
          </p:cNvPr>
          <p:cNvSpPr/>
          <p:nvPr/>
        </p:nvSpPr>
        <p:spPr>
          <a:xfrm>
            <a:off x="6242050" y="3252788"/>
            <a:ext cx="569913" cy="50958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5</a:t>
            </a:r>
            <a:endParaRPr lang="vi-VN" sz="2000" b="1" kern="0" dirty="0">
              <a:solidFill>
                <a:srgbClr val="FF0000"/>
              </a:solidFill>
              <a:latin typeface="#9Slide03 NettoOTLight" panose="02000400000000000000" pitchFamily="2" charset="0"/>
              <a:cs typeface="Calibri" panose="020F0502020204030204" pitchFamily="34" charset="0"/>
            </a:endParaRPr>
          </a:p>
        </p:txBody>
      </p:sp>
      <p:grpSp>
        <p:nvGrpSpPr>
          <p:cNvPr id="125" name="Group 124"/>
          <p:cNvGrpSpPr>
            <a:grpSpLocks/>
          </p:cNvGrpSpPr>
          <p:nvPr/>
        </p:nvGrpSpPr>
        <p:grpSpPr bwMode="auto">
          <a:xfrm>
            <a:off x="87313" y="120650"/>
            <a:ext cx="2419350" cy="669925"/>
            <a:chOff x="1752602" y="1369562"/>
            <a:chExt cx="2229036" cy="1114518"/>
          </a:xfrm>
        </p:grpSpPr>
        <p:sp>
          <p:nvSpPr>
            <p:cNvPr id="63530" name="Rectangle: Rounded Corners 125"/>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63531"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9Slide03 NettoOTLight"/>
                  <a:ea typeface="#9Slide02 Noi dung dai"/>
                  <a:cs typeface="#9Slide02 Noi dung dai"/>
                </a:rPr>
                <a:t>LUYỆN ĐỌC</a:t>
              </a:r>
              <a:endParaRPr lang="en-US" sz="2800" b="1">
                <a:solidFill>
                  <a:srgbClr val="FFFFFF"/>
                </a:solidFill>
                <a:latin typeface="#9Slide03 NettoOTLight"/>
                <a:ea typeface="#9Slide02 Noi dung dai"/>
                <a:cs typeface="#9Slide02 Noi dung dai"/>
              </a:endParaRPr>
            </a:p>
          </p:txBody>
        </p:sp>
      </p:grpSp>
      <p:sp>
        <p:nvSpPr>
          <p:cNvPr id="63503" name="TextBox 6"/>
          <p:cNvSpPr txBox="1">
            <a:spLocks noChangeArrowheads="1"/>
          </p:cNvSpPr>
          <p:nvPr/>
        </p:nvSpPr>
        <p:spPr bwMode="auto">
          <a:xfrm>
            <a:off x="10058400" y="3048000"/>
            <a:ext cx="533400" cy="1433513"/>
          </a:xfrm>
          <a:prstGeom prst="rect">
            <a:avLst/>
          </a:prstGeom>
          <a:noFill/>
          <a:ln w="9525">
            <a:noFill/>
            <a:miter lim="800000"/>
            <a:headEnd/>
            <a:tailEnd/>
          </a:ln>
        </p:spPr>
        <p:txBody>
          <a:bodyPr>
            <a:spAutoFit/>
          </a:bodyPr>
          <a:lstStyle/>
          <a:p>
            <a:pPr>
              <a:spcAft>
                <a:spcPts val="500"/>
              </a:spcAft>
            </a:pPr>
            <a:endParaRPr lang="en-US" sz="8800" b="1">
              <a:solidFill>
                <a:srgbClr val="92D050"/>
              </a:solidFill>
              <a:latin typeface="#9Slide03 NettoOTLight"/>
              <a:ea typeface="#9Slide02 Noi dung dai"/>
              <a:cs typeface="#9Slide02 Noi dung dai"/>
            </a:endParaRPr>
          </a:p>
        </p:txBody>
      </p:sp>
      <p:sp>
        <p:nvSpPr>
          <p:cNvPr id="2" name="TextBox 6"/>
          <p:cNvSpPr txBox="1">
            <a:spLocks noChangeArrowheads="1"/>
          </p:cNvSpPr>
          <p:nvPr/>
        </p:nvSpPr>
        <p:spPr bwMode="auto">
          <a:xfrm>
            <a:off x="5715000" y="3581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3" name="TextBox 6"/>
          <p:cNvSpPr txBox="1">
            <a:spLocks noChangeArrowheads="1"/>
          </p:cNvSpPr>
          <p:nvPr/>
        </p:nvSpPr>
        <p:spPr bwMode="auto">
          <a:xfrm>
            <a:off x="5486400" y="4038600"/>
            <a:ext cx="4572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4" name="TextBox 6"/>
          <p:cNvSpPr txBox="1">
            <a:spLocks noChangeArrowheads="1"/>
          </p:cNvSpPr>
          <p:nvPr/>
        </p:nvSpPr>
        <p:spPr bwMode="auto">
          <a:xfrm>
            <a:off x="5257800" y="5943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6" name="TextBox 6"/>
          <p:cNvSpPr txBox="1">
            <a:spLocks noChangeArrowheads="1"/>
          </p:cNvSpPr>
          <p:nvPr/>
        </p:nvSpPr>
        <p:spPr bwMode="auto">
          <a:xfrm>
            <a:off x="5181600" y="5943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7" name="TextBox 6"/>
          <p:cNvSpPr txBox="1">
            <a:spLocks noChangeArrowheads="1"/>
          </p:cNvSpPr>
          <p:nvPr/>
        </p:nvSpPr>
        <p:spPr bwMode="auto">
          <a:xfrm>
            <a:off x="4876800" y="4724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8" name="TextBox 6"/>
          <p:cNvSpPr txBox="1">
            <a:spLocks noChangeArrowheads="1"/>
          </p:cNvSpPr>
          <p:nvPr/>
        </p:nvSpPr>
        <p:spPr bwMode="auto">
          <a:xfrm>
            <a:off x="5029200" y="5105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 name="TextBox 6"/>
          <p:cNvSpPr txBox="1">
            <a:spLocks noChangeArrowheads="1"/>
          </p:cNvSpPr>
          <p:nvPr/>
        </p:nvSpPr>
        <p:spPr bwMode="auto">
          <a:xfrm>
            <a:off x="4495800" y="5562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0" name="TextBox 6"/>
          <p:cNvSpPr txBox="1">
            <a:spLocks noChangeArrowheads="1"/>
          </p:cNvSpPr>
          <p:nvPr/>
        </p:nvSpPr>
        <p:spPr bwMode="auto">
          <a:xfrm>
            <a:off x="4876800" y="2743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1" name="TextBox 6"/>
          <p:cNvSpPr txBox="1">
            <a:spLocks noChangeArrowheads="1"/>
          </p:cNvSpPr>
          <p:nvPr/>
        </p:nvSpPr>
        <p:spPr bwMode="auto">
          <a:xfrm>
            <a:off x="9753600" y="1524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2" name="TextBox 6"/>
          <p:cNvSpPr txBox="1">
            <a:spLocks noChangeArrowheads="1"/>
          </p:cNvSpPr>
          <p:nvPr/>
        </p:nvSpPr>
        <p:spPr bwMode="auto">
          <a:xfrm>
            <a:off x="9982200" y="1981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3" name="TextBox 6"/>
          <p:cNvSpPr txBox="1">
            <a:spLocks noChangeArrowheads="1"/>
          </p:cNvSpPr>
          <p:nvPr/>
        </p:nvSpPr>
        <p:spPr bwMode="auto">
          <a:xfrm>
            <a:off x="9220200" y="2438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5" name="TextBox 6"/>
          <p:cNvSpPr txBox="1">
            <a:spLocks noChangeArrowheads="1"/>
          </p:cNvSpPr>
          <p:nvPr/>
        </p:nvSpPr>
        <p:spPr bwMode="auto">
          <a:xfrm>
            <a:off x="57912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6" name="TextBox 6"/>
          <p:cNvSpPr txBox="1">
            <a:spLocks noChangeArrowheads="1"/>
          </p:cNvSpPr>
          <p:nvPr/>
        </p:nvSpPr>
        <p:spPr bwMode="auto">
          <a:xfrm>
            <a:off x="57912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7" name="TextBox 6"/>
          <p:cNvSpPr txBox="1">
            <a:spLocks noChangeArrowheads="1"/>
          </p:cNvSpPr>
          <p:nvPr/>
        </p:nvSpPr>
        <p:spPr bwMode="auto">
          <a:xfrm>
            <a:off x="4800600" y="1600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8" name="TextBox 6"/>
          <p:cNvSpPr txBox="1">
            <a:spLocks noChangeArrowheads="1"/>
          </p:cNvSpPr>
          <p:nvPr/>
        </p:nvSpPr>
        <p:spPr bwMode="auto">
          <a:xfrm>
            <a:off x="4800600" y="1295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0" name="TextBox 6"/>
          <p:cNvSpPr txBox="1">
            <a:spLocks noChangeArrowheads="1"/>
          </p:cNvSpPr>
          <p:nvPr/>
        </p:nvSpPr>
        <p:spPr bwMode="auto">
          <a:xfrm>
            <a:off x="4876800" y="762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1" name="TextBox 6"/>
          <p:cNvSpPr txBox="1">
            <a:spLocks noChangeArrowheads="1"/>
          </p:cNvSpPr>
          <p:nvPr/>
        </p:nvSpPr>
        <p:spPr bwMode="auto">
          <a:xfrm>
            <a:off x="9906000" y="4343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3" name="TextBox 6"/>
          <p:cNvSpPr txBox="1">
            <a:spLocks noChangeArrowheads="1"/>
          </p:cNvSpPr>
          <p:nvPr/>
        </p:nvSpPr>
        <p:spPr bwMode="auto">
          <a:xfrm>
            <a:off x="10210800" y="3886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4" name="TextBox 6"/>
          <p:cNvSpPr txBox="1">
            <a:spLocks noChangeArrowheads="1"/>
          </p:cNvSpPr>
          <p:nvPr/>
        </p:nvSpPr>
        <p:spPr bwMode="auto">
          <a:xfrm>
            <a:off x="10058400" y="3429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6" name="TextBox 6"/>
          <p:cNvSpPr txBox="1">
            <a:spLocks noChangeArrowheads="1"/>
          </p:cNvSpPr>
          <p:nvPr/>
        </p:nvSpPr>
        <p:spPr bwMode="auto">
          <a:xfrm>
            <a:off x="9753600" y="29718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7" name="TextBox 6"/>
          <p:cNvSpPr txBox="1">
            <a:spLocks noChangeArrowheads="1"/>
          </p:cNvSpPr>
          <p:nvPr/>
        </p:nvSpPr>
        <p:spPr bwMode="auto">
          <a:xfrm>
            <a:off x="9982200" y="4343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9" name="TextBox 6"/>
          <p:cNvSpPr txBox="1">
            <a:spLocks noChangeArrowheads="1"/>
          </p:cNvSpPr>
          <p:nvPr/>
        </p:nvSpPr>
        <p:spPr bwMode="auto">
          <a:xfrm>
            <a:off x="5410200" y="3200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30" name="TextBox 6"/>
          <p:cNvSpPr txBox="1">
            <a:spLocks noChangeArrowheads="1"/>
          </p:cNvSpPr>
          <p:nvPr/>
        </p:nvSpPr>
        <p:spPr bwMode="auto">
          <a:xfrm>
            <a:off x="5410200" y="3962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6" name="TextBox 6"/>
          <p:cNvSpPr txBox="1">
            <a:spLocks noChangeArrowheads="1"/>
          </p:cNvSpPr>
          <p:nvPr/>
        </p:nvSpPr>
        <p:spPr bwMode="auto">
          <a:xfrm>
            <a:off x="10210800" y="1143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7" name="TextBox 6"/>
          <p:cNvSpPr txBox="1">
            <a:spLocks noChangeArrowheads="1"/>
          </p:cNvSpPr>
          <p:nvPr/>
        </p:nvSpPr>
        <p:spPr bwMode="auto">
          <a:xfrm>
            <a:off x="9144000" y="2438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5" name="TextBox 6"/>
          <p:cNvSpPr txBox="1">
            <a:spLocks noChangeArrowheads="1"/>
          </p:cNvSpPr>
          <p:nvPr/>
        </p:nvSpPr>
        <p:spPr bwMode="auto">
          <a:xfrm>
            <a:off x="58674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ppt_x"/>
                                          </p:val>
                                        </p:tav>
                                        <p:tav tm="100000">
                                          <p:val>
                                            <p:strVal val="#ppt_x"/>
                                          </p:val>
                                        </p:tav>
                                      </p:tavLst>
                                    </p:anim>
                                    <p:anim calcmode="lin" valueType="num">
                                      <p:cBhvr additive="base">
                                        <p:cTn id="8" dur="500" fill="hold"/>
                                        <p:tgtEl>
                                          <p:spTgt spid="125"/>
                                        </p:tgtEl>
                                        <p:attrNameLst>
                                          <p:attrName>ppt_y</p:attrName>
                                        </p:attrNameLst>
                                      </p:cBhvr>
                                      <p:tavLst>
                                        <p:tav tm="0">
                                          <p:val>
                                            <p:strVal val="0-#ppt_h/2"/>
                                          </p:val>
                                        </p:tav>
                                        <p:tav tm="100000">
                                          <p:val>
                                            <p:strVal val="#ppt_y"/>
                                          </p:val>
                                        </p:tav>
                                      </p:tavLst>
                                    </p:anim>
                                  </p:childTnLst>
                                </p:cTn>
                              </p:par>
                              <p:par>
                                <p:cTn id="9" presetID="6" presetClass="entr" presetSubtype="16" fill="hold" nodeType="with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750"/>
                                        <p:tgtEl>
                                          <p:spTgt spid="14"/>
                                        </p:tgtEl>
                                      </p:cBhvr>
                                    </p:animEffect>
                                  </p:childTnLst>
                                </p:cTn>
                              </p:par>
                              <p:par>
                                <p:cTn id="12" presetID="53" presetClass="entr" presetSubtype="16" fill="hold" grpId="0" nodeType="withEffect">
                                  <p:stCondLst>
                                    <p:cond delay="15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1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750"/>
                                        <p:tgtEl>
                                          <p:spTgt spid="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75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750"/>
                                        <p:tgtEl>
                                          <p:spTgt spid="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75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75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75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75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75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75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75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75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750"/>
                                        <p:tgtEl>
                                          <p:spTgt spid="1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75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75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75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750"/>
                                        <p:tgtEl>
                                          <p:spTgt spid="2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750"/>
                                        <p:tgtEl>
                                          <p:spTgt spid="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75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750"/>
                                        <p:tgtEl>
                                          <p:spTgt spid="2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75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750"/>
                                        <p:tgtEl>
                                          <p:spTgt spid="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75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75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fade">
                                      <p:cBhvr>
                                        <p:cTn id="110" dur="750"/>
                                        <p:tgtEl>
                                          <p:spTgt spid="9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fade">
                                      <p:cBhvr>
                                        <p:cTn id="113" dur="750"/>
                                        <p:tgtEl>
                                          <p:spTgt spid="9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fade">
                                      <p:cBhvr>
                                        <p:cTn id="1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31" grpId="0" animBg="1"/>
      <p:bldP spid="2" grpId="0"/>
      <p:bldP spid="3" grpId="0"/>
      <p:bldP spid="4" grpId="0"/>
      <p:bldP spid="6" grpId="0"/>
      <p:bldP spid="7" grpId="0"/>
      <p:bldP spid="8" grpId="0"/>
      <p:bldP spid="9" grpId="0"/>
      <p:bldP spid="10" grpId="0"/>
      <p:bldP spid="11" grpId="0"/>
      <p:bldP spid="12" grpId="0"/>
      <p:bldP spid="13" grpId="0"/>
      <p:bldP spid="15" grpId="0"/>
      <p:bldP spid="16" grpId="0"/>
      <p:bldP spid="17" grpId="0"/>
      <p:bldP spid="18" grpId="0"/>
      <p:bldP spid="20" grpId="0"/>
      <p:bldP spid="21" grpId="0"/>
      <p:bldP spid="23" grpId="0"/>
      <p:bldP spid="24" grpId="0"/>
      <p:bldP spid="26" grpId="0"/>
      <p:bldP spid="27" grpId="0"/>
      <p:bldP spid="29" grpId="0"/>
      <p:bldP spid="30" grpId="0"/>
      <p:bldP spid="96" grpId="0"/>
      <p:bldP spid="9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197;p60">
            <a:extLst>
              <a:ext uri="{FF2B5EF4-FFF2-40B4-BE49-F238E27FC236}"/>
            </a:extLst>
          </p:cNvPr>
          <p:cNvSpPr txBox="1">
            <a:spLocks/>
          </p:cNvSpPr>
          <p:nvPr/>
        </p:nvSpPr>
        <p:spPr>
          <a:xfrm rot="-489">
            <a:off x="917575" y="1228725"/>
            <a:ext cx="5024438" cy="782638"/>
          </a:xfrm>
          <a:prstGeom prst="rect">
            <a:avLst/>
          </a:prstGeom>
          <a:no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orditas"/>
              <a:buNone/>
              <a:defRPr sz="2800" b="0" i="0" u="none" strike="noStrike" cap="none">
                <a:solidFill>
                  <a:schemeClr val="dk2"/>
                </a:solidFill>
                <a:latin typeface="Gorditas"/>
                <a:ea typeface="Gorditas"/>
                <a:cs typeface="Gorditas"/>
                <a:sym typeface="Gorditas"/>
              </a:defRPr>
            </a:lvl1pPr>
            <a:lvl2pPr marR="0" lvl="1"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2800"/>
              <a:buFont typeface="Bebas Neue"/>
              <a:buNone/>
              <a:defRPr sz="2800" b="0" i="0" u="none" strike="noStrike" cap="none">
                <a:solidFill>
                  <a:schemeClr val="dk2"/>
                </a:solidFill>
                <a:latin typeface="Bebas Neue"/>
                <a:ea typeface="Bebas Neue"/>
                <a:cs typeface="Bebas Neue"/>
                <a:sym typeface="Bebas Neue"/>
              </a:defRPr>
            </a:lvl9pPr>
          </a:lstStyle>
          <a:p>
            <a:pPr fontAlgn="auto">
              <a:lnSpc>
                <a:spcPct val="80000"/>
              </a:lnSpc>
              <a:defRPr/>
            </a:pPr>
            <a:r>
              <a:rPr lang="en-US" sz="3200" b="1" kern="0" dirty="0" err="1">
                <a:solidFill>
                  <a:schemeClr val="accent5"/>
                </a:solidFill>
                <a:latin typeface="#9Slide03 NettoOTLight" panose="02000400000000000000" pitchFamily="2" charset="0"/>
                <a:ea typeface="#9Slide02 Noi dung dai" panose="02000000000000000000" pitchFamily="2" charset="0"/>
              </a:rPr>
              <a:t>Trong</a:t>
            </a:r>
            <a:r>
              <a:rPr lang="en-US" sz="3200" b="1" kern="0" dirty="0">
                <a:solidFill>
                  <a:schemeClr val="accent5"/>
                </a:solidFill>
                <a:latin typeface="#9Slide03 NettoOTLight" panose="02000400000000000000" pitchFamily="2" charset="0"/>
                <a:ea typeface="#9Slide02 Noi dung dai" panose="02000000000000000000" pitchFamily="2" charset="0"/>
              </a:rPr>
              <a:t> </a:t>
            </a:r>
            <a:r>
              <a:rPr lang="en-US" sz="3200" b="1" kern="0" dirty="0" err="1">
                <a:solidFill>
                  <a:schemeClr val="accent5"/>
                </a:solidFill>
                <a:latin typeface="#9Slide03 NettoOTLight" panose="02000400000000000000" pitchFamily="2" charset="0"/>
                <a:ea typeface="#9Slide02 Noi dung dai" panose="02000000000000000000" pitchFamily="2" charset="0"/>
              </a:rPr>
              <a:t>ngần</a:t>
            </a:r>
            <a:r>
              <a:rPr lang="en-US" sz="3200" b="1" kern="0" dirty="0">
                <a:solidFill>
                  <a:schemeClr val="accent5"/>
                </a:solidFill>
                <a:latin typeface="#9Slide03 NettoOTLight" panose="02000400000000000000" pitchFamily="2" charset="0"/>
                <a:ea typeface="#9Slide02 Noi dung dai" panose="02000000000000000000" pitchFamily="2" charset="0"/>
              </a:rPr>
              <a:t>: </a:t>
            </a:r>
            <a:r>
              <a:rPr lang="en-US" sz="3200" b="1" kern="0" dirty="0" err="1">
                <a:solidFill>
                  <a:srgbClr val="303100"/>
                </a:solidFill>
                <a:latin typeface="#9Slide03 NettoOTLight" panose="02000400000000000000" pitchFamily="2" charset="0"/>
                <a:ea typeface="#9Slide02 Noi dung dai" panose="02000000000000000000" pitchFamily="2" charset="0"/>
              </a:rPr>
              <a:t>rất</a:t>
            </a:r>
            <a:r>
              <a:rPr lang="en-US" sz="3200" b="1" kern="0" dirty="0">
                <a:solidFill>
                  <a:srgbClr val="303100"/>
                </a:solidFill>
                <a:latin typeface="#9Slide03 NettoOTLight" panose="02000400000000000000" pitchFamily="2" charset="0"/>
                <a:ea typeface="#9Slide02 Noi dung dai" panose="02000000000000000000" pitchFamily="2" charset="0"/>
              </a:rPr>
              <a:t> </a:t>
            </a:r>
            <a:r>
              <a:rPr lang="en-US" sz="3200" b="1" kern="0" dirty="0" err="1">
                <a:solidFill>
                  <a:srgbClr val="303100"/>
                </a:solidFill>
                <a:latin typeface="#9Slide03 NettoOTLight" panose="02000400000000000000" pitchFamily="2" charset="0"/>
                <a:ea typeface="#9Slide02 Noi dung dai" panose="02000000000000000000" pitchFamily="2" charset="0"/>
              </a:rPr>
              <a:t>trong</a:t>
            </a:r>
            <a:r>
              <a:rPr lang="en-US" sz="3200" b="1" kern="0" dirty="0">
                <a:solidFill>
                  <a:srgbClr val="303100"/>
                </a:solidFill>
                <a:latin typeface="#9Slide03 NettoOTLight" panose="02000400000000000000" pitchFamily="2" charset="0"/>
                <a:ea typeface="#9Slide02 Noi dung dai" panose="02000000000000000000" pitchFamily="2" charset="0"/>
              </a:rPr>
              <a:t>.</a:t>
            </a:r>
            <a:endParaRPr lang="en-US" sz="3200" b="1" kern="0" dirty="0">
              <a:latin typeface="#9Slide03 NettoOTLight" panose="02000400000000000000" pitchFamily="2" charset="0"/>
              <a:ea typeface="#9Slide02 Noi dung dai" panose="02000000000000000000" pitchFamily="2" charset="0"/>
            </a:endParaRPr>
          </a:p>
        </p:txBody>
      </p:sp>
      <p:grpSp>
        <p:nvGrpSpPr>
          <p:cNvPr id="65538" name="Google Shape;5286;p60"/>
          <p:cNvGrpSpPr>
            <a:grpSpLocks/>
          </p:cNvGrpSpPr>
          <p:nvPr/>
        </p:nvGrpSpPr>
        <p:grpSpPr bwMode="auto">
          <a:xfrm>
            <a:off x="188913" y="1570038"/>
            <a:ext cx="249237" cy="371475"/>
            <a:chOff x="611682" y="2391228"/>
            <a:chExt cx="370322" cy="553122"/>
          </a:xfrm>
        </p:grpSpPr>
        <p:sp>
          <p:nvSpPr>
            <p:cNvPr id="2" name="Google Shape;5287;p60">
              <a:extLst>
                <a:ext uri="{FF2B5EF4-FFF2-40B4-BE49-F238E27FC236}"/>
              </a:extLst>
            </p:cNvPr>
            <p:cNvSpPr/>
            <p:nvPr/>
          </p:nvSpPr>
          <p:spPr>
            <a:xfrm>
              <a:off x="930112" y="2391228"/>
              <a:ext cx="51892" cy="73276"/>
            </a:xfrm>
            <a:custGeom>
              <a:avLst/>
              <a:gdLst/>
              <a:ahLst/>
              <a:cxnLst/>
              <a:rect l="l" t="t" r="r" b="b"/>
              <a:pathLst>
                <a:path w="2690" h="3776" extrusionOk="0">
                  <a:moveTo>
                    <a:pt x="2689" y="0"/>
                  </a:moveTo>
                  <a:lnTo>
                    <a:pt x="1" y="2287"/>
                  </a:lnTo>
                  <a:lnTo>
                    <a:pt x="806" y="3545"/>
                  </a:lnTo>
                  <a:cubicBezTo>
                    <a:pt x="964" y="3724"/>
                    <a:pt x="1308" y="3776"/>
                    <a:pt x="1651" y="3776"/>
                  </a:cubicBezTo>
                  <a:cubicBezTo>
                    <a:pt x="2116" y="3776"/>
                    <a:pt x="2580" y="3681"/>
                    <a:pt x="2584" y="3681"/>
                  </a:cubicBezTo>
                  <a:cubicBezTo>
                    <a:pt x="2584" y="3681"/>
                    <a:pt x="2584" y="3681"/>
                    <a:pt x="2584" y="3681"/>
                  </a:cubicBezTo>
                  <a:lnTo>
                    <a:pt x="2689"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 name="Google Shape;5288;p60">
              <a:extLst>
                <a:ext uri="{FF2B5EF4-FFF2-40B4-BE49-F238E27FC236}"/>
              </a:extLst>
            </p:cNvPr>
            <p:cNvSpPr/>
            <p:nvPr/>
          </p:nvSpPr>
          <p:spPr>
            <a:xfrm>
              <a:off x="856991" y="2436139"/>
              <a:ext cx="122655" cy="125281"/>
            </a:xfrm>
            <a:custGeom>
              <a:avLst/>
              <a:gdLst/>
              <a:ahLst/>
              <a:cxnLst/>
              <a:rect l="l" t="t" r="r" b="b"/>
              <a:pathLst>
                <a:path w="6334" h="6480" extrusionOk="0">
                  <a:moveTo>
                    <a:pt x="3751" y="0"/>
                  </a:moveTo>
                  <a:lnTo>
                    <a:pt x="1" y="3457"/>
                  </a:lnTo>
                  <a:lnTo>
                    <a:pt x="2802" y="6424"/>
                  </a:lnTo>
                  <a:lnTo>
                    <a:pt x="5095" y="6480"/>
                  </a:lnTo>
                  <a:lnTo>
                    <a:pt x="6334" y="1393"/>
                  </a:lnTo>
                  <a:lnTo>
                    <a:pt x="3751"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 name="Google Shape;5289;p60">
              <a:extLst>
                <a:ext uri="{FF2B5EF4-FFF2-40B4-BE49-F238E27FC236}"/>
              </a:extLst>
            </p:cNvPr>
            <p:cNvSpPr/>
            <p:nvPr/>
          </p:nvSpPr>
          <p:spPr>
            <a:xfrm>
              <a:off x="611682" y="2502324"/>
              <a:ext cx="344377" cy="442026"/>
            </a:xfrm>
            <a:custGeom>
              <a:avLst/>
              <a:gdLst/>
              <a:ahLst/>
              <a:cxnLst/>
              <a:rect l="l" t="t" r="r" b="b"/>
              <a:pathLst>
                <a:path w="17702" h="22705" extrusionOk="0">
                  <a:moveTo>
                    <a:pt x="12609" y="0"/>
                  </a:moveTo>
                  <a:lnTo>
                    <a:pt x="0" y="19091"/>
                  </a:lnTo>
                  <a:lnTo>
                    <a:pt x="5106" y="22705"/>
                  </a:lnTo>
                  <a:lnTo>
                    <a:pt x="17702" y="3023"/>
                  </a:lnTo>
                  <a:lnTo>
                    <a:pt x="12609" y="0"/>
                  </a:ln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2" name="Google Shape;5290;p60">
              <a:extLst>
                <a:ext uri="{FF2B5EF4-FFF2-40B4-BE49-F238E27FC236}"/>
              </a:extLst>
            </p:cNvPr>
            <p:cNvSpPr/>
            <p:nvPr/>
          </p:nvSpPr>
          <p:spPr>
            <a:xfrm>
              <a:off x="611682" y="2814342"/>
              <a:ext cx="136807" cy="130008"/>
            </a:xfrm>
            <a:custGeom>
              <a:avLst/>
              <a:gdLst/>
              <a:ahLst/>
              <a:cxnLst/>
              <a:rect l="l" t="t" r="r" b="b"/>
              <a:pathLst>
                <a:path w="7024" h="6628" extrusionOk="0">
                  <a:moveTo>
                    <a:pt x="1989" y="0"/>
                  </a:moveTo>
                  <a:lnTo>
                    <a:pt x="0" y="3014"/>
                  </a:lnTo>
                  <a:lnTo>
                    <a:pt x="5106" y="6628"/>
                  </a:lnTo>
                  <a:lnTo>
                    <a:pt x="7023" y="3632"/>
                  </a:lnTo>
                  <a:lnTo>
                    <a:pt x="1989"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65539" name="Google Shape;5291;p60"/>
          <p:cNvGrpSpPr>
            <a:grpSpLocks/>
          </p:cNvGrpSpPr>
          <p:nvPr/>
        </p:nvGrpSpPr>
        <p:grpSpPr bwMode="auto">
          <a:xfrm>
            <a:off x="428625" y="644525"/>
            <a:ext cx="388938" cy="360363"/>
            <a:chOff x="1569196" y="1125113"/>
            <a:chExt cx="578784" cy="536730"/>
          </a:xfrm>
        </p:grpSpPr>
        <p:sp>
          <p:nvSpPr>
            <p:cNvPr id="14" name="Google Shape;5292;p60">
              <a:extLst>
                <a:ext uri="{FF2B5EF4-FFF2-40B4-BE49-F238E27FC236}"/>
              </a:extLst>
            </p:cNvPr>
            <p:cNvSpPr/>
            <p:nvPr/>
          </p:nvSpPr>
          <p:spPr>
            <a:xfrm>
              <a:off x="1569196" y="1125113"/>
              <a:ext cx="578784" cy="491805"/>
            </a:xfrm>
            <a:custGeom>
              <a:avLst/>
              <a:gdLst/>
              <a:ahLst/>
              <a:cxnLst/>
              <a:rect l="l" t="t" r="r" b="b"/>
              <a:pathLst>
                <a:path w="29769" h="25248" extrusionOk="0">
                  <a:moveTo>
                    <a:pt x="2562" y="20613"/>
                  </a:moveTo>
                  <a:cubicBezTo>
                    <a:pt x="2562" y="20613"/>
                    <a:pt x="2562" y="20613"/>
                    <a:pt x="2562" y="20613"/>
                  </a:cubicBezTo>
                  <a:cubicBezTo>
                    <a:pt x="2562" y="20613"/>
                    <a:pt x="2562" y="20613"/>
                    <a:pt x="2562" y="20613"/>
                  </a:cubicBezTo>
                  <a:close/>
                  <a:moveTo>
                    <a:pt x="18958" y="1"/>
                  </a:moveTo>
                  <a:lnTo>
                    <a:pt x="18958" y="1"/>
                  </a:lnTo>
                  <a:cubicBezTo>
                    <a:pt x="17552" y="2770"/>
                    <a:pt x="15450" y="3274"/>
                    <a:pt x="14107" y="3274"/>
                  </a:cubicBezTo>
                  <a:cubicBezTo>
                    <a:pt x="13340" y="3274"/>
                    <a:pt x="12820" y="3109"/>
                    <a:pt x="12820" y="3109"/>
                  </a:cubicBezTo>
                  <a:cubicBezTo>
                    <a:pt x="12820" y="3109"/>
                    <a:pt x="12787" y="7752"/>
                    <a:pt x="10151" y="7838"/>
                  </a:cubicBezTo>
                  <a:cubicBezTo>
                    <a:pt x="10125" y="7839"/>
                    <a:pt x="10099" y="7839"/>
                    <a:pt x="10073" y="7839"/>
                  </a:cubicBezTo>
                  <a:cubicBezTo>
                    <a:pt x="7476" y="7839"/>
                    <a:pt x="5705" y="3689"/>
                    <a:pt x="5705" y="3689"/>
                  </a:cubicBezTo>
                  <a:cubicBezTo>
                    <a:pt x="4508" y="5165"/>
                    <a:pt x="2642" y="5421"/>
                    <a:pt x="1491" y="5421"/>
                  </a:cubicBezTo>
                  <a:cubicBezTo>
                    <a:pt x="881" y="5421"/>
                    <a:pt x="473" y="5349"/>
                    <a:pt x="472" y="5349"/>
                  </a:cubicBezTo>
                  <a:lnTo>
                    <a:pt x="472" y="5349"/>
                  </a:lnTo>
                  <a:cubicBezTo>
                    <a:pt x="1888" y="8607"/>
                    <a:pt x="1" y="10538"/>
                    <a:pt x="1" y="10538"/>
                  </a:cubicBezTo>
                  <a:cubicBezTo>
                    <a:pt x="1" y="10538"/>
                    <a:pt x="5390" y="12187"/>
                    <a:pt x="5343" y="14229"/>
                  </a:cubicBezTo>
                  <a:cubicBezTo>
                    <a:pt x="5296" y="16270"/>
                    <a:pt x="2342" y="16629"/>
                    <a:pt x="2342" y="16629"/>
                  </a:cubicBezTo>
                  <a:cubicBezTo>
                    <a:pt x="4734" y="18879"/>
                    <a:pt x="2569" y="20609"/>
                    <a:pt x="2562" y="20613"/>
                  </a:cubicBezTo>
                  <a:lnTo>
                    <a:pt x="2562" y="20613"/>
                  </a:lnTo>
                  <a:cubicBezTo>
                    <a:pt x="3255" y="20323"/>
                    <a:pt x="3818" y="20214"/>
                    <a:pt x="4274" y="20214"/>
                  </a:cubicBezTo>
                  <a:cubicBezTo>
                    <a:pt x="5704" y="20214"/>
                    <a:pt x="6080" y="21293"/>
                    <a:pt x="6080" y="21293"/>
                  </a:cubicBezTo>
                  <a:cubicBezTo>
                    <a:pt x="7666" y="20612"/>
                    <a:pt x="8985" y="20346"/>
                    <a:pt x="10080" y="20346"/>
                  </a:cubicBezTo>
                  <a:cubicBezTo>
                    <a:pt x="13983" y="20346"/>
                    <a:pt x="15020" y="23726"/>
                    <a:pt x="15020" y="23726"/>
                  </a:cubicBezTo>
                  <a:cubicBezTo>
                    <a:pt x="15261" y="23597"/>
                    <a:pt x="15516" y="23542"/>
                    <a:pt x="15775" y="23542"/>
                  </a:cubicBezTo>
                  <a:cubicBezTo>
                    <a:pt x="17221" y="23542"/>
                    <a:pt x="18805" y="25247"/>
                    <a:pt x="18805" y="25247"/>
                  </a:cubicBezTo>
                  <a:cubicBezTo>
                    <a:pt x="18274" y="23215"/>
                    <a:pt x="20503" y="21290"/>
                    <a:pt x="20503" y="21290"/>
                  </a:cubicBezTo>
                  <a:cubicBezTo>
                    <a:pt x="20503" y="21290"/>
                    <a:pt x="19658" y="19356"/>
                    <a:pt x="20532" y="17913"/>
                  </a:cubicBezTo>
                  <a:cubicBezTo>
                    <a:pt x="20772" y="17517"/>
                    <a:pt x="21350" y="17373"/>
                    <a:pt x="22062" y="17373"/>
                  </a:cubicBezTo>
                  <a:cubicBezTo>
                    <a:pt x="23943" y="17373"/>
                    <a:pt x="26762" y="18377"/>
                    <a:pt x="26762" y="18377"/>
                  </a:cubicBezTo>
                  <a:cubicBezTo>
                    <a:pt x="26210" y="16640"/>
                    <a:pt x="29768" y="13252"/>
                    <a:pt x="29768" y="13252"/>
                  </a:cubicBezTo>
                  <a:lnTo>
                    <a:pt x="29768" y="13252"/>
                  </a:lnTo>
                  <a:cubicBezTo>
                    <a:pt x="29651" y="13258"/>
                    <a:pt x="29537" y="13260"/>
                    <a:pt x="29426" y="13260"/>
                  </a:cubicBezTo>
                  <a:cubicBezTo>
                    <a:pt x="25461" y="13260"/>
                    <a:pt x="24997" y="9900"/>
                    <a:pt x="24997" y="9900"/>
                  </a:cubicBezTo>
                  <a:cubicBezTo>
                    <a:pt x="24997" y="9900"/>
                    <a:pt x="22809" y="11656"/>
                    <a:pt x="21183" y="11656"/>
                  </a:cubicBezTo>
                  <a:cubicBezTo>
                    <a:pt x="21026" y="11656"/>
                    <a:pt x="20874" y="11639"/>
                    <a:pt x="20730" y="11604"/>
                  </a:cubicBezTo>
                  <a:cubicBezTo>
                    <a:pt x="19095" y="11195"/>
                    <a:pt x="20879" y="6053"/>
                    <a:pt x="20879" y="6053"/>
                  </a:cubicBezTo>
                  <a:cubicBezTo>
                    <a:pt x="18290" y="5194"/>
                    <a:pt x="18958" y="2"/>
                    <a:pt x="18958"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5" name="Google Shape;5293;p60">
              <a:extLst>
                <a:ext uri="{FF2B5EF4-FFF2-40B4-BE49-F238E27FC236}"/>
              </a:extLst>
            </p:cNvPr>
            <p:cNvSpPr/>
            <p:nvPr/>
          </p:nvSpPr>
          <p:spPr>
            <a:xfrm>
              <a:off x="1732201" y="1214962"/>
              <a:ext cx="174816" cy="446881"/>
            </a:xfrm>
            <a:custGeom>
              <a:avLst/>
              <a:gdLst/>
              <a:ahLst/>
              <a:cxnLst/>
              <a:rect l="l" t="t" r="r" b="b"/>
              <a:pathLst>
                <a:path w="8999" h="22924" extrusionOk="0">
                  <a:moveTo>
                    <a:pt x="8656" y="1"/>
                  </a:moveTo>
                  <a:cubicBezTo>
                    <a:pt x="8542" y="1"/>
                    <a:pt x="8427" y="59"/>
                    <a:pt x="8377" y="193"/>
                  </a:cubicBezTo>
                  <a:cubicBezTo>
                    <a:pt x="7438" y="2727"/>
                    <a:pt x="6499" y="5258"/>
                    <a:pt x="5561" y="7791"/>
                  </a:cubicBezTo>
                  <a:cubicBezTo>
                    <a:pt x="4077" y="11791"/>
                    <a:pt x="2594" y="15790"/>
                    <a:pt x="1112" y="19789"/>
                  </a:cubicBezTo>
                  <a:cubicBezTo>
                    <a:pt x="767" y="20721"/>
                    <a:pt x="421" y="21650"/>
                    <a:pt x="76" y="22582"/>
                  </a:cubicBezTo>
                  <a:cubicBezTo>
                    <a:pt x="0" y="22788"/>
                    <a:pt x="169" y="22923"/>
                    <a:pt x="343" y="22923"/>
                  </a:cubicBezTo>
                  <a:cubicBezTo>
                    <a:pt x="457" y="22923"/>
                    <a:pt x="572" y="22865"/>
                    <a:pt x="622" y="22731"/>
                  </a:cubicBezTo>
                  <a:cubicBezTo>
                    <a:pt x="1560" y="20199"/>
                    <a:pt x="2499" y="17667"/>
                    <a:pt x="3438" y="15133"/>
                  </a:cubicBezTo>
                  <a:cubicBezTo>
                    <a:pt x="4921" y="11134"/>
                    <a:pt x="6404" y="7134"/>
                    <a:pt x="7886" y="3135"/>
                  </a:cubicBezTo>
                  <a:cubicBezTo>
                    <a:pt x="8231" y="2204"/>
                    <a:pt x="8577" y="1274"/>
                    <a:pt x="8922" y="342"/>
                  </a:cubicBezTo>
                  <a:cubicBezTo>
                    <a:pt x="8998" y="136"/>
                    <a:pt x="8829" y="1"/>
                    <a:pt x="8656"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6" name="Google Shape;5294;p60">
              <a:extLst>
                <a:ext uri="{FF2B5EF4-FFF2-40B4-BE49-F238E27FC236}"/>
              </a:extLst>
            </p:cNvPr>
            <p:cNvSpPr/>
            <p:nvPr/>
          </p:nvSpPr>
          <p:spPr>
            <a:xfrm>
              <a:off x="1670779" y="1297718"/>
              <a:ext cx="370893" cy="193885"/>
            </a:xfrm>
            <a:custGeom>
              <a:avLst/>
              <a:gdLst/>
              <a:ahLst/>
              <a:cxnLst/>
              <a:rect l="l" t="t" r="r" b="b"/>
              <a:pathLst>
                <a:path w="19029" h="10011" extrusionOk="0">
                  <a:moveTo>
                    <a:pt x="397" y="1"/>
                  </a:moveTo>
                  <a:cubicBezTo>
                    <a:pt x="197" y="1"/>
                    <a:pt x="0" y="203"/>
                    <a:pt x="143" y="414"/>
                  </a:cubicBezTo>
                  <a:cubicBezTo>
                    <a:pt x="1996" y="3173"/>
                    <a:pt x="3848" y="5934"/>
                    <a:pt x="5700" y="8694"/>
                  </a:cubicBezTo>
                  <a:cubicBezTo>
                    <a:pt x="5963" y="9086"/>
                    <a:pt x="6227" y="9478"/>
                    <a:pt x="6490" y="9868"/>
                  </a:cubicBezTo>
                  <a:cubicBezTo>
                    <a:pt x="6544" y="9951"/>
                    <a:pt x="6638" y="10010"/>
                    <a:pt x="6737" y="10010"/>
                  </a:cubicBezTo>
                  <a:cubicBezTo>
                    <a:pt x="6761" y="10010"/>
                    <a:pt x="6785" y="10007"/>
                    <a:pt x="6809" y="10000"/>
                  </a:cubicBezTo>
                  <a:cubicBezTo>
                    <a:pt x="10287" y="8895"/>
                    <a:pt x="13765" y="7792"/>
                    <a:pt x="17241" y="6687"/>
                  </a:cubicBezTo>
                  <a:cubicBezTo>
                    <a:pt x="17732" y="6532"/>
                    <a:pt x="18224" y="6375"/>
                    <a:pt x="18716" y="6219"/>
                  </a:cubicBezTo>
                  <a:cubicBezTo>
                    <a:pt x="19029" y="6120"/>
                    <a:pt x="18935" y="5659"/>
                    <a:pt x="18654" y="5659"/>
                  </a:cubicBezTo>
                  <a:cubicBezTo>
                    <a:pt x="18626" y="5659"/>
                    <a:pt x="18597" y="5664"/>
                    <a:pt x="18565" y="5673"/>
                  </a:cubicBezTo>
                  <a:cubicBezTo>
                    <a:pt x="15087" y="6779"/>
                    <a:pt x="11609" y="7882"/>
                    <a:pt x="8134" y="8986"/>
                  </a:cubicBezTo>
                  <a:cubicBezTo>
                    <a:pt x="7706" y="9121"/>
                    <a:pt x="7278" y="9257"/>
                    <a:pt x="6851" y="9393"/>
                  </a:cubicBezTo>
                  <a:lnTo>
                    <a:pt x="6851" y="9393"/>
                  </a:lnTo>
                  <a:cubicBezTo>
                    <a:pt x="5041" y="6696"/>
                    <a:pt x="3232" y="4001"/>
                    <a:pt x="1422" y="1305"/>
                  </a:cubicBezTo>
                  <a:cubicBezTo>
                    <a:pt x="1159" y="913"/>
                    <a:pt x="895" y="521"/>
                    <a:pt x="632" y="129"/>
                  </a:cubicBezTo>
                  <a:cubicBezTo>
                    <a:pt x="571" y="39"/>
                    <a:pt x="484" y="1"/>
                    <a:pt x="397"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
        <p:nvSpPr>
          <p:cNvPr id="17" name="Google Shape;5324;p60">
            <a:extLst>
              <a:ext uri="{FF2B5EF4-FFF2-40B4-BE49-F238E27FC236}"/>
            </a:extLst>
          </p:cNvPr>
          <p:cNvSpPr/>
          <p:nvPr/>
        </p:nvSpPr>
        <p:spPr>
          <a:xfrm>
            <a:off x="2047875" y="4262438"/>
            <a:ext cx="3175" cy="1587"/>
          </a:xfrm>
          <a:custGeom>
            <a:avLst/>
            <a:gdLst/>
            <a:ahLst/>
            <a:cxnLst/>
            <a:rect l="l" t="t" r="r" b="b"/>
            <a:pathLst>
              <a:path w="200" h="82" extrusionOk="0">
                <a:moveTo>
                  <a:pt x="1" y="1"/>
                </a:moveTo>
                <a:cubicBezTo>
                  <a:pt x="1" y="3"/>
                  <a:pt x="6" y="9"/>
                  <a:pt x="10" y="11"/>
                </a:cubicBezTo>
                <a:cubicBezTo>
                  <a:pt x="24" y="18"/>
                  <a:pt x="41" y="25"/>
                  <a:pt x="60" y="34"/>
                </a:cubicBezTo>
                <a:cubicBezTo>
                  <a:pt x="66" y="35"/>
                  <a:pt x="72" y="37"/>
                  <a:pt x="78" y="38"/>
                </a:cubicBezTo>
                <a:lnTo>
                  <a:pt x="70" y="38"/>
                </a:lnTo>
                <a:cubicBezTo>
                  <a:pt x="105" y="51"/>
                  <a:pt x="150" y="67"/>
                  <a:pt x="200" y="82"/>
                </a:cubicBezTo>
                <a:cubicBezTo>
                  <a:pt x="192" y="74"/>
                  <a:pt x="184" y="65"/>
                  <a:pt x="173" y="57"/>
                </a:cubicBezTo>
                <a:cubicBezTo>
                  <a:pt x="165" y="54"/>
                  <a:pt x="157" y="51"/>
                  <a:pt x="146" y="49"/>
                </a:cubicBezTo>
                <a:cubicBezTo>
                  <a:pt x="153" y="49"/>
                  <a:pt x="160" y="50"/>
                  <a:pt x="166" y="50"/>
                </a:cubicBezTo>
                <a:cubicBezTo>
                  <a:pt x="164" y="47"/>
                  <a:pt x="158" y="43"/>
                  <a:pt x="154" y="38"/>
                </a:cubicBezTo>
                <a:lnTo>
                  <a:pt x="117" y="38"/>
                </a:lnTo>
                <a:cubicBezTo>
                  <a:pt x="52" y="17"/>
                  <a:pt x="1" y="2"/>
                  <a:pt x="1" y="1"/>
                </a:cubicBezTo>
                <a:close/>
              </a:path>
            </a:pathLst>
          </a:custGeom>
          <a:solidFill>
            <a:srgbClr val="32246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8" name="Google Shape;5325;p60">
            <a:extLst>
              <a:ext uri="{FF2B5EF4-FFF2-40B4-BE49-F238E27FC236}"/>
            </a:extLst>
          </p:cNvPr>
          <p:cNvSpPr/>
          <p:nvPr/>
        </p:nvSpPr>
        <p:spPr>
          <a:xfrm>
            <a:off x="2068513" y="4241800"/>
            <a:ext cx="3175" cy="1588"/>
          </a:xfrm>
          <a:custGeom>
            <a:avLst/>
            <a:gdLst/>
            <a:ahLst/>
            <a:cxnLst/>
            <a:rect l="l" t="t" r="r" b="b"/>
            <a:pathLst>
              <a:path w="200" h="83" extrusionOk="0">
                <a:moveTo>
                  <a:pt x="1" y="1"/>
                </a:moveTo>
                <a:lnTo>
                  <a:pt x="1" y="1"/>
                </a:lnTo>
                <a:cubicBezTo>
                  <a:pt x="1" y="3"/>
                  <a:pt x="6" y="9"/>
                  <a:pt x="9" y="13"/>
                </a:cubicBezTo>
                <a:cubicBezTo>
                  <a:pt x="22" y="19"/>
                  <a:pt x="41" y="26"/>
                  <a:pt x="60" y="34"/>
                </a:cubicBezTo>
                <a:cubicBezTo>
                  <a:pt x="66" y="35"/>
                  <a:pt x="70" y="37"/>
                  <a:pt x="77" y="39"/>
                </a:cubicBezTo>
                <a:lnTo>
                  <a:pt x="69" y="39"/>
                </a:lnTo>
                <a:cubicBezTo>
                  <a:pt x="104" y="53"/>
                  <a:pt x="149" y="67"/>
                  <a:pt x="200" y="82"/>
                </a:cubicBezTo>
                <a:cubicBezTo>
                  <a:pt x="192" y="74"/>
                  <a:pt x="181" y="66"/>
                  <a:pt x="173" y="57"/>
                </a:cubicBezTo>
                <a:cubicBezTo>
                  <a:pt x="165" y="54"/>
                  <a:pt x="156" y="53"/>
                  <a:pt x="146" y="49"/>
                </a:cubicBezTo>
                <a:cubicBezTo>
                  <a:pt x="153" y="49"/>
                  <a:pt x="160" y="50"/>
                  <a:pt x="166" y="50"/>
                </a:cubicBezTo>
                <a:cubicBezTo>
                  <a:pt x="162" y="47"/>
                  <a:pt x="158" y="43"/>
                  <a:pt x="154" y="39"/>
                </a:cubicBezTo>
                <a:lnTo>
                  <a:pt x="116" y="39"/>
                </a:lnTo>
                <a:cubicBezTo>
                  <a:pt x="50" y="17"/>
                  <a:pt x="1" y="2"/>
                  <a:pt x="1" y="1"/>
                </a:cubicBezTo>
                <a:close/>
              </a:path>
            </a:pathLst>
          </a:custGeom>
          <a:solidFill>
            <a:srgbClr val="FE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9" name="Google Shape;5368;p60">
            <a:extLst>
              <a:ext uri="{FF2B5EF4-FFF2-40B4-BE49-F238E27FC236}"/>
            </a:extLst>
          </p:cNvPr>
          <p:cNvSpPr txBox="1"/>
          <p:nvPr/>
        </p:nvSpPr>
        <p:spPr>
          <a:xfrm>
            <a:off x="838200" y="2209800"/>
            <a:ext cx="10088563" cy="1250950"/>
          </a:xfrm>
          <a:prstGeom prst="rect">
            <a:avLst/>
          </a:prstGeom>
          <a:noFill/>
          <a:ln>
            <a:noFill/>
          </a:ln>
        </p:spPr>
        <p:txBody>
          <a:bodyPr spcFirstLastPara="1" lIns="121900" tIns="121900" rIns="121900" bIns="121900" anchor="ctr"/>
          <a:lstStyle/>
          <a:p>
            <a:pPr defTabSz="1219170" fontAlgn="auto">
              <a:spcBef>
                <a:spcPts val="0"/>
              </a:spcBef>
              <a:spcAft>
                <a:spcPts val="0"/>
              </a:spcAft>
              <a:buClr>
                <a:srgbClr val="000000"/>
              </a:buClr>
              <a:defRPr/>
            </a:pPr>
            <a:r>
              <a:rPr lang="vi-VN" sz="3200" b="1" dirty="0">
                <a:solidFill>
                  <a:schemeClr val="bg2">
                    <a:lumMod val="60000"/>
                    <a:lumOff val="40000"/>
                  </a:schemeClr>
                </a:solidFill>
                <a:latin typeface="#9Slide03 NettoOTLight" panose="02000400000000000000" pitchFamily="2" charset="0"/>
                <a:cs typeface="+mn-cs"/>
              </a:rPr>
              <a:t>Chơi vơi: </a:t>
            </a:r>
            <a:r>
              <a:rPr lang="vi-VN" sz="3200" b="1" dirty="0">
                <a:solidFill>
                  <a:srgbClr val="303100"/>
                </a:solidFill>
                <a:latin typeface="#9Slide03 NettoOTLight" panose="02000400000000000000" pitchFamily="2" charset="0"/>
                <a:cs typeface="+mn-cs"/>
              </a:rPr>
              <a:t>lơ lửng giữa khoảng không rộng lớn (nghĩa trong bài). </a:t>
            </a:r>
            <a:endParaRPr sz="4000" b="1" kern="0" dirty="0">
              <a:solidFill>
                <a:srgbClr val="004468"/>
              </a:solidFill>
              <a:latin typeface="#9Slide03 NettoOTLight" panose="02000400000000000000" pitchFamily="2" charset="0"/>
              <a:ea typeface="Gorditas"/>
              <a:cs typeface="Gorditas"/>
              <a:sym typeface="Gorditas"/>
            </a:endParaRPr>
          </a:p>
        </p:txBody>
      </p:sp>
      <p:grpSp>
        <p:nvGrpSpPr>
          <p:cNvPr id="65543" name="Google Shape;5369;p60"/>
          <p:cNvGrpSpPr>
            <a:grpSpLocks/>
          </p:cNvGrpSpPr>
          <p:nvPr/>
        </p:nvGrpSpPr>
        <p:grpSpPr bwMode="auto">
          <a:xfrm>
            <a:off x="9939338" y="5200650"/>
            <a:ext cx="271462" cy="258763"/>
            <a:chOff x="453322" y="1836745"/>
            <a:chExt cx="453244" cy="433782"/>
          </a:xfrm>
        </p:grpSpPr>
        <p:sp>
          <p:nvSpPr>
            <p:cNvPr id="21" name="Google Shape;5370;p60">
              <a:extLst>
                <a:ext uri="{FF2B5EF4-FFF2-40B4-BE49-F238E27FC236}"/>
              </a:extLst>
            </p:cNvPr>
            <p:cNvSpPr/>
            <p:nvPr/>
          </p:nvSpPr>
          <p:spPr>
            <a:xfrm>
              <a:off x="453322" y="1836745"/>
              <a:ext cx="453244" cy="433782"/>
            </a:xfrm>
            <a:custGeom>
              <a:avLst/>
              <a:gdLst/>
              <a:ahLst/>
              <a:cxnLst/>
              <a:rect l="l" t="t" r="r" b="b"/>
              <a:pathLst>
                <a:path w="23312" h="22311" extrusionOk="0">
                  <a:moveTo>
                    <a:pt x="11896" y="0"/>
                  </a:moveTo>
                  <a:cubicBezTo>
                    <a:pt x="11384" y="1784"/>
                    <a:pt x="10452" y="2059"/>
                    <a:pt x="9926" y="2059"/>
                  </a:cubicBezTo>
                  <a:cubicBezTo>
                    <a:pt x="9692" y="2059"/>
                    <a:pt x="9538" y="2005"/>
                    <a:pt x="9538" y="2005"/>
                  </a:cubicBezTo>
                  <a:cubicBezTo>
                    <a:pt x="8378" y="6199"/>
                    <a:pt x="6056" y="6955"/>
                    <a:pt x="4533" y="6955"/>
                  </a:cubicBezTo>
                  <a:cubicBezTo>
                    <a:pt x="3675" y="6955"/>
                    <a:pt x="3070" y="6715"/>
                    <a:pt x="3070" y="6715"/>
                  </a:cubicBezTo>
                  <a:cubicBezTo>
                    <a:pt x="2788" y="8240"/>
                    <a:pt x="1" y="8442"/>
                    <a:pt x="1" y="8442"/>
                  </a:cubicBezTo>
                  <a:cubicBezTo>
                    <a:pt x="1656" y="9185"/>
                    <a:pt x="1747" y="11725"/>
                    <a:pt x="1747" y="11725"/>
                  </a:cubicBezTo>
                  <a:cubicBezTo>
                    <a:pt x="1747" y="11725"/>
                    <a:pt x="3507" y="12201"/>
                    <a:pt x="4007" y="13569"/>
                  </a:cubicBezTo>
                  <a:cubicBezTo>
                    <a:pt x="4508" y="14937"/>
                    <a:pt x="330" y="17516"/>
                    <a:pt x="330" y="17516"/>
                  </a:cubicBezTo>
                  <a:cubicBezTo>
                    <a:pt x="1798" y="18082"/>
                    <a:pt x="2159" y="22311"/>
                    <a:pt x="2159" y="22311"/>
                  </a:cubicBezTo>
                  <a:cubicBezTo>
                    <a:pt x="3216" y="20858"/>
                    <a:pt x="4386" y="20484"/>
                    <a:pt x="5311" y="20484"/>
                  </a:cubicBezTo>
                  <a:cubicBezTo>
                    <a:pt x="6291" y="20484"/>
                    <a:pt x="6996" y="20905"/>
                    <a:pt x="6996" y="20905"/>
                  </a:cubicBezTo>
                  <a:cubicBezTo>
                    <a:pt x="6996" y="20905"/>
                    <a:pt x="6996" y="17993"/>
                    <a:pt x="8154" y="17111"/>
                  </a:cubicBezTo>
                  <a:cubicBezTo>
                    <a:pt x="8269" y="17023"/>
                    <a:pt x="8398" y="16984"/>
                    <a:pt x="8537" y="16984"/>
                  </a:cubicBezTo>
                  <a:cubicBezTo>
                    <a:pt x="9787" y="16984"/>
                    <a:pt x="11814" y="20210"/>
                    <a:pt x="11814" y="20210"/>
                  </a:cubicBezTo>
                  <a:cubicBezTo>
                    <a:pt x="12139" y="19999"/>
                    <a:pt x="12496" y="19911"/>
                    <a:pt x="12865" y="19911"/>
                  </a:cubicBezTo>
                  <a:cubicBezTo>
                    <a:pt x="14739" y="19911"/>
                    <a:pt x="16930" y="22184"/>
                    <a:pt x="16930" y="22184"/>
                  </a:cubicBezTo>
                  <a:cubicBezTo>
                    <a:pt x="15192" y="18346"/>
                    <a:pt x="18151" y="16370"/>
                    <a:pt x="18151" y="16370"/>
                  </a:cubicBezTo>
                  <a:cubicBezTo>
                    <a:pt x="18151" y="16370"/>
                    <a:pt x="15039" y="13840"/>
                    <a:pt x="16408" y="12016"/>
                  </a:cubicBezTo>
                  <a:cubicBezTo>
                    <a:pt x="17037" y="11178"/>
                    <a:pt x="18187" y="10951"/>
                    <a:pt x="19246" y="10951"/>
                  </a:cubicBezTo>
                  <a:cubicBezTo>
                    <a:pt x="20488" y="10951"/>
                    <a:pt x="21605" y="11263"/>
                    <a:pt x="21605" y="11263"/>
                  </a:cubicBezTo>
                  <a:cubicBezTo>
                    <a:pt x="21071" y="8807"/>
                    <a:pt x="23312" y="6840"/>
                    <a:pt x="23312" y="6840"/>
                  </a:cubicBezTo>
                  <a:cubicBezTo>
                    <a:pt x="20351" y="6035"/>
                    <a:pt x="20070" y="3719"/>
                    <a:pt x="20070" y="3719"/>
                  </a:cubicBezTo>
                  <a:cubicBezTo>
                    <a:pt x="20070" y="3719"/>
                    <a:pt x="17309" y="5601"/>
                    <a:pt x="15595" y="5601"/>
                  </a:cubicBezTo>
                  <a:cubicBezTo>
                    <a:pt x="15240" y="5601"/>
                    <a:pt x="14929" y="5520"/>
                    <a:pt x="14698" y="5325"/>
                  </a:cubicBezTo>
                  <a:cubicBezTo>
                    <a:pt x="13346" y="4190"/>
                    <a:pt x="14701" y="2005"/>
                    <a:pt x="14701" y="2005"/>
                  </a:cubicBezTo>
                  <a:lnTo>
                    <a:pt x="14701" y="2005"/>
                  </a:lnTo>
                  <a:cubicBezTo>
                    <a:pt x="14486" y="2035"/>
                    <a:pt x="14288" y="2049"/>
                    <a:pt x="14104" y="2049"/>
                  </a:cubicBezTo>
                  <a:cubicBezTo>
                    <a:pt x="11891" y="2049"/>
                    <a:pt x="11897" y="2"/>
                    <a:pt x="11896"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2" name="Google Shape;5371;p60">
              <a:extLst>
                <a:ext uri="{FF2B5EF4-FFF2-40B4-BE49-F238E27FC236}"/>
              </a:extLst>
            </p:cNvPr>
            <p:cNvSpPr/>
            <p:nvPr/>
          </p:nvSpPr>
          <p:spPr>
            <a:xfrm>
              <a:off x="524886" y="1842067"/>
              <a:ext cx="219997" cy="353945"/>
            </a:xfrm>
            <a:custGeom>
              <a:avLst/>
              <a:gdLst/>
              <a:ahLst/>
              <a:cxnLst/>
              <a:rect l="l" t="t" r="r" b="b"/>
              <a:pathLst>
                <a:path w="11351" h="18244" extrusionOk="0">
                  <a:moveTo>
                    <a:pt x="389" y="1"/>
                  </a:moveTo>
                  <a:cubicBezTo>
                    <a:pt x="195" y="1"/>
                    <a:pt x="0" y="203"/>
                    <a:pt x="130" y="421"/>
                  </a:cubicBezTo>
                  <a:cubicBezTo>
                    <a:pt x="1325" y="2416"/>
                    <a:pt x="2520" y="4411"/>
                    <a:pt x="3717" y="6407"/>
                  </a:cubicBezTo>
                  <a:cubicBezTo>
                    <a:pt x="5614" y="9572"/>
                    <a:pt x="7512" y="12738"/>
                    <a:pt x="9408" y="15902"/>
                  </a:cubicBezTo>
                  <a:cubicBezTo>
                    <a:pt x="9850" y="16637"/>
                    <a:pt x="10290" y="17374"/>
                    <a:pt x="10731" y="18108"/>
                  </a:cubicBezTo>
                  <a:cubicBezTo>
                    <a:pt x="10788" y="18204"/>
                    <a:pt x="10874" y="18243"/>
                    <a:pt x="10960" y="18243"/>
                  </a:cubicBezTo>
                  <a:cubicBezTo>
                    <a:pt x="11154" y="18243"/>
                    <a:pt x="11350" y="18041"/>
                    <a:pt x="11220" y="17824"/>
                  </a:cubicBezTo>
                  <a:cubicBezTo>
                    <a:pt x="10024" y="15830"/>
                    <a:pt x="8829" y="13835"/>
                    <a:pt x="7632" y="11839"/>
                  </a:cubicBezTo>
                  <a:cubicBezTo>
                    <a:pt x="5736" y="8673"/>
                    <a:pt x="3838" y="5507"/>
                    <a:pt x="1941" y="2342"/>
                  </a:cubicBezTo>
                  <a:cubicBezTo>
                    <a:pt x="1500" y="1608"/>
                    <a:pt x="1060" y="871"/>
                    <a:pt x="618" y="136"/>
                  </a:cubicBezTo>
                  <a:cubicBezTo>
                    <a:pt x="561" y="40"/>
                    <a:pt x="475" y="1"/>
                    <a:pt x="389" y="1"/>
                  </a:cubicBezTo>
                  <a:close/>
                </a:path>
              </a:pathLst>
            </a:custGeom>
            <a:solidFill>
              <a:srgbClr val="67354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3" name="Google Shape;5372;p60">
              <a:extLst>
                <a:ext uri="{FF2B5EF4-FFF2-40B4-BE49-F238E27FC236}"/>
              </a:extLst>
            </p:cNvPr>
            <p:cNvSpPr/>
            <p:nvPr/>
          </p:nvSpPr>
          <p:spPr>
            <a:xfrm>
              <a:off x="530187" y="1975129"/>
              <a:ext cx="278309" cy="207576"/>
            </a:xfrm>
            <a:custGeom>
              <a:avLst/>
              <a:gdLst/>
              <a:ahLst/>
              <a:cxnLst/>
              <a:rect l="l" t="t" r="r" b="b"/>
              <a:pathLst>
                <a:path w="14397" h="10612" extrusionOk="0">
                  <a:moveTo>
                    <a:pt x="4217" y="0"/>
                  </a:moveTo>
                  <a:cubicBezTo>
                    <a:pt x="4094" y="0"/>
                    <a:pt x="4004" y="103"/>
                    <a:pt x="3964" y="208"/>
                  </a:cubicBezTo>
                  <a:cubicBezTo>
                    <a:pt x="2833" y="3139"/>
                    <a:pt x="1701" y="6070"/>
                    <a:pt x="569" y="9001"/>
                  </a:cubicBezTo>
                  <a:cubicBezTo>
                    <a:pt x="406" y="9425"/>
                    <a:pt x="242" y="9847"/>
                    <a:pt x="79" y="10271"/>
                  </a:cubicBezTo>
                  <a:cubicBezTo>
                    <a:pt x="0" y="10477"/>
                    <a:pt x="169" y="10612"/>
                    <a:pt x="343" y="10612"/>
                  </a:cubicBezTo>
                  <a:cubicBezTo>
                    <a:pt x="457" y="10612"/>
                    <a:pt x="573" y="10554"/>
                    <a:pt x="625" y="10421"/>
                  </a:cubicBezTo>
                  <a:cubicBezTo>
                    <a:pt x="1756" y="7490"/>
                    <a:pt x="2888" y="4559"/>
                    <a:pt x="4019" y="1627"/>
                  </a:cubicBezTo>
                  <a:cubicBezTo>
                    <a:pt x="4154" y="1278"/>
                    <a:pt x="4289" y="929"/>
                    <a:pt x="4423" y="580"/>
                  </a:cubicBezTo>
                  <a:lnTo>
                    <a:pt x="4423" y="580"/>
                  </a:lnTo>
                  <a:cubicBezTo>
                    <a:pt x="7218" y="817"/>
                    <a:pt x="10013" y="1053"/>
                    <a:pt x="12807" y="1292"/>
                  </a:cubicBezTo>
                  <a:cubicBezTo>
                    <a:pt x="13217" y="1327"/>
                    <a:pt x="13625" y="1361"/>
                    <a:pt x="14034" y="1396"/>
                  </a:cubicBezTo>
                  <a:cubicBezTo>
                    <a:pt x="14044" y="1397"/>
                    <a:pt x="14054" y="1397"/>
                    <a:pt x="14063" y="1397"/>
                  </a:cubicBezTo>
                  <a:cubicBezTo>
                    <a:pt x="14397" y="1397"/>
                    <a:pt x="14384" y="861"/>
                    <a:pt x="14034" y="833"/>
                  </a:cubicBezTo>
                  <a:cubicBezTo>
                    <a:pt x="11177" y="590"/>
                    <a:pt x="8320" y="348"/>
                    <a:pt x="5464" y="105"/>
                  </a:cubicBezTo>
                  <a:cubicBezTo>
                    <a:pt x="5054" y="70"/>
                    <a:pt x="4646" y="36"/>
                    <a:pt x="4236" y="1"/>
                  </a:cubicBezTo>
                  <a:cubicBezTo>
                    <a:pt x="4230" y="0"/>
                    <a:pt x="4223" y="0"/>
                    <a:pt x="4217" y="0"/>
                  </a:cubicBezTo>
                  <a:close/>
                </a:path>
              </a:pathLst>
            </a:custGeom>
            <a:solidFill>
              <a:srgbClr val="67354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65544" name="Google Shape;5373;p60"/>
          <p:cNvGrpSpPr>
            <a:grpSpLocks/>
          </p:cNvGrpSpPr>
          <p:nvPr/>
        </p:nvGrpSpPr>
        <p:grpSpPr bwMode="auto">
          <a:xfrm>
            <a:off x="11752263" y="4811713"/>
            <a:ext cx="206375" cy="269875"/>
            <a:chOff x="3144112" y="2363989"/>
            <a:chExt cx="346290" cy="452311"/>
          </a:xfrm>
        </p:grpSpPr>
        <p:sp>
          <p:nvSpPr>
            <p:cNvPr id="25" name="Google Shape;5374;p60">
              <a:extLst>
                <a:ext uri="{FF2B5EF4-FFF2-40B4-BE49-F238E27FC236}"/>
              </a:extLst>
            </p:cNvPr>
            <p:cNvSpPr/>
            <p:nvPr/>
          </p:nvSpPr>
          <p:spPr>
            <a:xfrm>
              <a:off x="3144112" y="2363989"/>
              <a:ext cx="346290" cy="391115"/>
            </a:xfrm>
            <a:custGeom>
              <a:avLst/>
              <a:gdLst/>
              <a:ahLst/>
              <a:cxnLst/>
              <a:rect l="l" t="t" r="r" b="b"/>
              <a:pathLst>
                <a:path w="17811" h="20071" extrusionOk="0">
                  <a:moveTo>
                    <a:pt x="4111" y="0"/>
                  </a:moveTo>
                  <a:cubicBezTo>
                    <a:pt x="4111" y="0"/>
                    <a:pt x="2006" y="3624"/>
                    <a:pt x="709" y="13536"/>
                  </a:cubicBezTo>
                  <a:cubicBezTo>
                    <a:pt x="1" y="18950"/>
                    <a:pt x="4252" y="20070"/>
                    <a:pt x="7893" y="20070"/>
                  </a:cubicBezTo>
                  <a:cubicBezTo>
                    <a:pt x="10463" y="20070"/>
                    <a:pt x="12729" y="19512"/>
                    <a:pt x="12729" y="19512"/>
                  </a:cubicBezTo>
                  <a:cubicBezTo>
                    <a:pt x="12729" y="19512"/>
                    <a:pt x="17811" y="17431"/>
                    <a:pt x="17811" y="11984"/>
                  </a:cubicBezTo>
                  <a:cubicBezTo>
                    <a:pt x="17811" y="6536"/>
                    <a:pt x="4111" y="0"/>
                    <a:pt x="4111" y="0"/>
                  </a:cubicBezTo>
                  <a:close/>
                </a:path>
              </a:pathLst>
            </a:custGeom>
            <a:solidFill>
              <a:srgbClr val="67354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6" name="Google Shape;5375;p60">
              <a:extLst>
                <a:ext uri="{FF2B5EF4-FFF2-40B4-BE49-F238E27FC236}"/>
              </a:extLst>
            </p:cNvPr>
            <p:cNvSpPr/>
            <p:nvPr/>
          </p:nvSpPr>
          <p:spPr>
            <a:xfrm>
              <a:off x="3247998" y="2438487"/>
              <a:ext cx="175809" cy="377813"/>
            </a:xfrm>
            <a:custGeom>
              <a:avLst/>
              <a:gdLst/>
              <a:ahLst/>
              <a:cxnLst/>
              <a:rect l="l" t="t" r="r" b="b"/>
              <a:pathLst>
                <a:path w="8975" h="19454" extrusionOk="0">
                  <a:moveTo>
                    <a:pt x="380" y="0"/>
                  </a:moveTo>
                  <a:cubicBezTo>
                    <a:pt x="199" y="0"/>
                    <a:pt x="1" y="206"/>
                    <a:pt x="100" y="432"/>
                  </a:cubicBezTo>
                  <a:cubicBezTo>
                    <a:pt x="1034" y="2561"/>
                    <a:pt x="1968" y="4691"/>
                    <a:pt x="2905" y="6819"/>
                  </a:cubicBezTo>
                  <a:cubicBezTo>
                    <a:pt x="4387" y="10197"/>
                    <a:pt x="5870" y="13573"/>
                    <a:pt x="7353" y="16952"/>
                  </a:cubicBezTo>
                  <a:lnTo>
                    <a:pt x="8387" y="19306"/>
                  </a:lnTo>
                  <a:cubicBezTo>
                    <a:pt x="8433" y="19410"/>
                    <a:pt x="8512" y="19454"/>
                    <a:pt x="8596" y="19454"/>
                  </a:cubicBezTo>
                  <a:cubicBezTo>
                    <a:pt x="8777" y="19454"/>
                    <a:pt x="8975" y="19248"/>
                    <a:pt x="8875" y="19022"/>
                  </a:cubicBezTo>
                  <a:cubicBezTo>
                    <a:pt x="7941" y="16893"/>
                    <a:pt x="7007" y="14763"/>
                    <a:pt x="6071" y="12635"/>
                  </a:cubicBezTo>
                  <a:cubicBezTo>
                    <a:pt x="4587" y="9256"/>
                    <a:pt x="3105" y="5880"/>
                    <a:pt x="1622" y="2502"/>
                  </a:cubicBezTo>
                  <a:lnTo>
                    <a:pt x="588" y="148"/>
                  </a:lnTo>
                  <a:cubicBezTo>
                    <a:pt x="543" y="43"/>
                    <a:pt x="463" y="0"/>
                    <a:pt x="380"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7" name="Google Shape;5376;p60">
              <a:extLst>
                <a:ext uri="{FF2B5EF4-FFF2-40B4-BE49-F238E27FC236}"/>
              </a:extLst>
            </p:cNvPr>
            <p:cNvSpPr/>
            <p:nvPr/>
          </p:nvSpPr>
          <p:spPr>
            <a:xfrm>
              <a:off x="3192060" y="2467754"/>
              <a:ext cx="170481" cy="111747"/>
            </a:xfrm>
            <a:custGeom>
              <a:avLst/>
              <a:gdLst/>
              <a:ahLst/>
              <a:cxnLst/>
              <a:rect l="l" t="t" r="r" b="b"/>
              <a:pathLst>
                <a:path w="8685" h="5711" extrusionOk="0">
                  <a:moveTo>
                    <a:pt x="8341" y="0"/>
                  </a:moveTo>
                  <a:cubicBezTo>
                    <a:pt x="8227" y="0"/>
                    <a:pt x="8109" y="57"/>
                    <a:pt x="8054" y="187"/>
                  </a:cubicBezTo>
                  <a:cubicBezTo>
                    <a:pt x="7368" y="1824"/>
                    <a:pt x="6681" y="3462"/>
                    <a:pt x="5993" y="5099"/>
                  </a:cubicBezTo>
                  <a:lnTo>
                    <a:pt x="5993" y="5099"/>
                  </a:lnTo>
                  <a:cubicBezTo>
                    <a:pt x="4154" y="4661"/>
                    <a:pt x="2316" y="4224"/>
                    <a:pt x="478" y="3786"/>
                  </a:cubicBezTo>
                  <a:cubicBezTo>
                    <a:pt x="453" y="3780"/>
                    <a:pt x="429" y="3777"/>
                    <a:pt x="406" y="3777"/>
                  </a:cubicBezTo>
                  <a:cubicBezTo>
                    <a:pt x="107" y="3777"/>
                    <a:pt x="0" y="4252"/>
                    <a:pt x="329" y="4331"/>
                  </a:cubicBezTo>
                  <a:cubicBezTo>
                    <a:pt x="2248" y="4789"/>
                    <a:pt x="4166" y="5244"/>
                    <a:pt x="6085" y="5702"/>
                  </a:cubicBezTo>
                  <a:cubicBezTo>
                    <a:pt x="6110" y="5708"/>
                    <a:pt x="6135" y="5711"/>
                    <a:pt x="6159" y="5711"/>
                  </a:cubicBezTo>
                  <a:cubicBezTo>
                    <a:pt x="6285" y="5711"/>
                    <a:pt x="6381" y="5628"/>
                    <a:pt x="6433" y="5505"/>
                  </a:cubicBezTo>
                  <a:cubicBezTo>
                    <a:pt x="7155" y="3782"/>
                    <a:pt x="7878" y="2058"/>
                    <a:pt x="8599" y="337"/>
                  </a:cubicBezTo>
                  <a:cubicBezTo>
                    <a:pt x="8685" y="134"/>
                    <a:pt x="8517" y="0"/>
                    <a:pt x="8341"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8" name="Google Shape;5377;p60">
              <a:extLst>
                <a:ext uri="{FF2B5EF4-FFF2-40B4-BE49-F238E27FC236}"/>
              </a:extLst>
            </p:cNvPr>
            <p:cNvSpPr/>
            <p:nvPr/>
          </p:nvSpPr>
          <p:spPr>
            <a:xfrm>
              <a:off x="3221360" y="2584822"/>
              <a:ext cx="221094" cy="109088"/>
            </a:xfrm>
            <a:custGeom>
              <a:avLst/>
              <a:gdLst/>
              <a:ahLst/>
              <a:cxnLst/>
              <a:rect l="l" t="t" r="r" b="b"/>
              <a:pathLst>
                <a:path w="11406" h="5587" extrusionOk="0">
                  <a:moveTo>
                    <a:pt x="11004" y="1"/>
                  </a:moveTo>
                  <a:cubicBezTo>
                    <a:pt x="10918" y="1"/>
                    <a:pt x="10830" y="37"/>
                    <a:pt x="10766" y="124"/>
                  </a:cubicBezTo>
                  <a:cubicBezTo>
                    <a:pt x="9581" y="1747"/>
                    <a:pt x="8396" y="3370"/>
                    <a:pt x="7209" y="4995"/>
                  </a:cubicBezTo>
                  <a:lnTo>
                    <a:pt x="7209" y="4995"/>
                  </a:lnTo>
                  <a:lnTo>
                    <a:pt x="488" y="3691"/>
                  </a:lnTo>
                  <a:cubicBezTo>
                    <a:pt x="467" y="3687"/>
                    <a:pt x="447" y="3685"/>
                    <a:pt x="427" y="3685"/>
                  </a:cubicBezTo>
                  <a:cubicBezTo>
                    <a:pt x="115" y="3685"/>
                    <a:pt x="0" y="4172"/>
                    <a:pt x="337" y="4237"/>
                  </a:cubicBezTo>
                  <a:lnTo>
                    <a:pt x="7254" y="5579"/>
                  </a:lnTo>
                  <a:cubicBezTo>
                    <a:pt x="7278" y="5584"/>
                    <a:pt x="7302" y="5586"/>
                    <a:pt x="7324" y="5586"/>
                  </a:cubicBezTo>
                  <a:cubicBezTo>
                    <a:pt x="7426" y="5586"/>
                    <a:pt x="7508" y="5538"/>
                    <a:pt x="7575" y="5448"/>
                  </a:cubicBezTo>
                  <a:cubicBezTo>
                    <a:pt x="8801" y="3769"/>
                    <a:pt x="10027" y="2089"/>
                    <a:pt x="11254" y="408"/>
                  </a:cubicBezTo>
                  <a:cubicBezTo>
                    <a:pt x="11405" y="201"/>
                    <a:pt x="11208" y="1"/>
                    <a:pt x="11004"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
        <p:nvSpPr>
          <p:cNvPr id="30" name="Google Shape;5457;p60">
            <a:extLst>
              <a:ext uri="{FF2B5EF4-FFF2-40B4-BE49-F238E27FC236}"/>
            </a:extLst>
          </p:cNvPr>
          <p:cNvSpPr/>
          <p:nvPr/>
        </p:nvSpPr>
        <p:spPr>
          <a:xfrm>
            <a:off x="6419850" y="2074863"/>
            <a:ext cx="185738" cy="174625"/>
          </a:xfrm>
          <a:custGeom>
            <a:avLst/>
            <a:gdLst/>
            <a:ahLst/>
            <a:cxnLst/>
            <a:rect l="l" t="t" r="r" b="b"/>
            <a:pathLst>
              <a:path w="10663" h="10062" extrusionOk="0">
                <a:moveTo>
                  <a:pt x="5783" y="0"/>
                </a:moveTo>
                <a:lnTo>
                  <a:pt x="5031" y="3917"/>
                </a:lnTo>
                <a:lnTo>
                  <a:pt x="5031" y="3917"/>
                </a:lnTo>
                <a:lnTo>
                  <a:pt x="0" y="4554"/>
                </a:lnTo>
                <a:lnTo>
                  <a:pt x="4483" y="6770"/>
                </a:lnTo>
                <a:lnTo>
                  <a:pt x="4483" y="6770"/>
                </a:lnTo>
                <a:lnTo>
                  <a:pt x="3851" y="10061"/>
                </a:lnTo>
                <a:lnTo>
                  <a:pt x="3851" y="10061"/>
                </a:lnTo>
                <a:lnTo>
                  <a:pt x="6252" y="7644"/>
                </a:lnTo>
                <a:lnTo>
                  <a:pt x="6252" y="7644"/>
                </a:lnTo>
                <a:lnTo>
                  <a:pt x="10399" y="9694"/>
                </a:lnTo>
                <a:lnTo>
                  <a:pt x="10399" y="9694"/>
                </a:lnTo>
                <a:lnTo>
                  <a:pt x="8395" y="5486"/>
                </a:lnTo>
                <a:lnTo>
                  <a:pt x="8395" y="5486"/>
                </a:lnTo>
                <a:lnTo>
                  <a:pt x="10662" y="3203"/>
                </a:lnTo>
                <a:lnTo>
                  <a:pt x="10662" y="3203"/>
                </a:lnTo>
                <a:lnTo>
                  <a:pt x="7499" y="3604"/>
                </a:lnTo>
                <a:lnTo>
                  <a:pt x="7499" y="3604"/>
                </a:lnTo>
                <a:lnTo>
                  <a:pt x="5783" y="0"/>
                </a:ln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1" name="Google Shape;5458;p60">
            <a:extLst>
              <a:ext uri="{FF2B5EF4-FFF2-40B4-BE49-F238E27FC236}"/>
            </a:extLst>
          </p:cNvPr>
          <p:cNvSpPr/>
          <p:nvPr/>
        </p:nvSpPr>
        <p:spPr>
          <a:xfrm>
            <a:off x="10833100" y="5657850"/>
            <a:ext cx="298450" cy="282575"/>
          </a:xfrm>
          <a:custGeom>
            <a:avLst/>
            <a:gdLst/>
            <a:ahLst/>
            <a:cxnLst/>
            <a:rect l="l" t="t" r="r" b="b"/>
            <a:pathLst>
              <a:path w="12145" h="11551" extrusionOk="0">
                <a:moveTo>
                  <a:pt x="6700" y="1525"/>
                </a:moveTo>
                <a:lnTo>
                  <a:pt x="7959" y="4169"/>
                </a:lnTo>
                <a:lnTo>
                  <a:pt x="6148" y="4399"/>
                </a:lnTo>
                <a:lnTo>
                  <a:pt x="6700" y="1525"/>
                </a:lnTo>
                <a:close/>
                <a:moveTo>
                  <a:pt x="10821" y="4291"/>
                </a:moveTo>
                <a:lnTo>
                  <a:pt x="9285" y="5838"/>
                </a:lnTo>
                <a:lnTo>
                  <a:pt x="8677" y="4563"/>
                </a:lnTo>
                <a:lnTo>
                  <a:pt x="10821" y="4291"/>
                </a:lnTo>
                <a:close/>
                <a:moveTo>
                  <a:pt x="5553" y="4959"/>
                </a:moveTo>
                <a:lnTo>
                  <a:pt x="5126" y="7178"/>
                </a:lnTo>
                <a:lnTo>
                  <a:pt x="1640" y="5455"/>
                </a:lnTo>
                <a:lnTo>
                  <a:pt x="5553" y="4959"/>
                </a:lnTo>
                <a:close/>
                <a:moveTo>
                  <a:pt x="8177" y="4626"/>
                </a:moveTo>
                <a:lnTo>
                  <a:pt x="8926" y="6199"/>
                </a:lnTo>
                <a:lnTo>
                  <a:pt x="7023" y="8115"/>
                </a:lnTo>
                <a:lnTo>
                  <a:pt x="5572" y="7398"/>
                </a:lnTo>
                <a:lnTo>
                  <a:pt x="6054" y="4896"/>
                </a:lnTo>
                <a:lnTo>
                  <a:pt x="8177" y="4626"/>
                </a:lnTo>
                <a:close/>
                <a:moveTo>
                  <a:pt x="9146" y="6659"/>
                </a:moveTo>
                <a:lnTo>
                  <a:pt x="10707" y="9936"/>
                </a:lnTo>
                <a:lnTo>
                  <a:pt x="7477" y="8339"/>
                </a:lnTo>
                <a:lnTo>
                  <a:pt x="9146" y="6659"/>
                </a:lnTo>
                <a:close/>
                <a:moveTo>
                  <a:pt x="5480" y="7887"/>
                </a:moveTo>
                <a:lnTo>
                  <a:pt x="6666" y="8475"/>
                </a:lnTo>
                <a:lnTo>
                  <a:pt x="5055" y="10097"/>
                </a:lnTo>
                <a:lnTo>
                  <a:pt x="5480" y="7887"/>
                </a:lnTo>
                <a:close/>
                <a:moveTo>
                  <a:pt x="6506" y="1"/>
                </a:moveTo>
                <a:lnTo>
                  <a:pt x="5649" y="4464"/>
                </a:lnTo>
                <a:lnTo>
                  <a:pt x="1" y="5180"/>
                </a:lnTo>
                <a:lnTo>
                  <a:pt x="5034" y="7667"/>
                </a:lnTo>
                <a:lnTo>
                  <a:pt x="4287" y="11551"/>
                </a:lnTo>
                <a:lnTo>
                  <a:pt x="4287" y="11551"/>
                </a:lnTo>
                <a:lnTo>
                  <a:pt x="7121" y="8697"/>
                </a:lnTo>
                <a:lnTo>
                  <a:pt x="11734" y="10978"/>
                </a:lnTo>
                <a:lnTo>
                  <a:pt x="9505" y="6297"/>
                </a:lnTo>
                <a:lnTo>
                  <a:pt x="12144" y="3642"/>
                </a:lnTo>
                <a:lnTo>
                  <a:pt x="8462" y="4107"/>
                </a:lnTo>
                <a:lnTo>
                  <a:pt x="6506" y="1"/>
                </a:ln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2" name="Google Shape;5459;p60">
            <a:extLst>
              <a:ext uri="{FF2B5EF4-FFF2-40B4-BE49-F238E27FC236}"/>
            </a:extLst>
          </p:cNvPr>
          <p:cNvSpPr/>
          <p:nvPr/>
        </p:nvSpPr>
        <p:spPr>
          <a:xfrm>
            <a:off x="10458450" y="5632450"/>
            <a:ext cx="177800" cy="187325"/>
          </a:xfrm>
          <a:custGeom>
            <a:avLst/>
            <a:gdLst/>
            <a:ahLst/>
            <a:cxnLst/>
            <a:rect l="l" t="t" r="r" b="b"/>
            <a:pathLst>
              <a:path w="7225" h="7622" extrusionOk="0">
                <a:moveTo>
                  <a:pt x="6645" y="1"/>
                </a:moveTo>
                <a:lnTo>
                  <a:pt x="3761" y="1626"/>
                </a:lnTo>
                <a:lnTo>
                  <a:pt x="3761" y="1626"/>
                </a:lnTo>
                <a:lnTo>
                  <a:pt x="2032" y="130"/>
                </a:lnTo>
                <a:lnTo>
                  <a:pt x="2032" y="130"/>
                </a:lnTo>
                <a:lnTo>
                  <a:pt x="2471" y="2353"/>
                </a:lnTo>
                <a:lnTo>
                  <a:pt x="2471" y="2353"/>
                </a:lnTo>
                <a:lnTo>
                  <a:pt x="1" y="3745"/>
                </a:lnTo>
                <a:lnTo>
                  <a:pt x="2813" y="4087"/>
                </a:lnTo>
                <a:lnTo>
                  <a:pt x="2813" y="4087"/>
                </a:lnTo>
                <a:lnTo>
                  <a:pt x="3509" y="7622"/>
                </a:lnTo>
                <a:lnTo>
                  <a:pt x="4861" y="4337"/>
                </a:lnTo>
                <a:lnTo>
                  <a:pt x="4861" y="4337"/>
                </a:lnTo>
                <a:lnTo>
                  <a:pt x="7224" y="4625"/>
                </a:lnTo>
                <a:lnTo>
                  <a:pt x="7224" y="4625"/>
                </a:lnTo>
                <a:lnTo>
                  <a:pt x="5394" y="3041"/>
                </a:lnTo>
                <a:lnTo>
                  <a:pt x="5394" y="3041"/>
                </a:lnTo>
                <a:lnTo>
                  <a:pt x="6645" y="1"/>
                </a:ln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nvGrpSpPr>
          <p:cNvPr id="65548" name="Google Shape;5460;p60"/>
          <p:cNvGrpSpPr>
            <a:grpSpLocks/>
          </p:cNvGrpSpPr>
          <p:nvPr/>
        </p:nvGrpSpPr>
        <p:grpSpPr bwMode="auto">
          <a:xfrm>
            <a:off x="11241088" y="4216400"/>
            <a:ext cx="285750" cy="331788"/>
            <a:chOff x="5619150" y="4279950"/>
            <a:chExt cx="291350" cy="336450"/>
          </a:xfrm>
        </p:grpSpPr>
        <p:sp>
          <p:nvSpPr>
            <p:cNvPr id="34" name="Google Shape;5461;p60">
              <a:extLst>
                <a:ext uri="{FF2B5EF4-FFF2-40B4-BE49-F238E27FC236}"/>
              </a:extLst>
            </p:cNvPr>
            <p:cNvSpPr/>
            <p:nvPr/>
          </p:nvSpPr>
          <p:spPr>
            <a:xfrm>
              <a:off x="5619150" y="4279950"/>
              <a:ext cx="291350" cy="278497"/>
            </a:xfrm>
            <a:custGeom>
              <a:avLst/>
              <a:gdLst/>
              <a:ahLst/>
              <a:cxnLst/>
              <a:rect l="l" t="t" r="r" b="b"/>
              <a:pathLst>
                <a:path w="11654" h="11171" extrusionOk="0">
                  <a:moveTo>
                    <a:pt x="2782" y="0"/>
                  </a:moveTo>
                  <a:cubicBezTo>
                    <a:pt x="2245" y="0"/>
                    <a:pt x="1798" y="422"/>
                    <a:pt x="1683" y="1217"/>
                  </a:cubicBezTo>
                  <a:cubicBezTo>
                    <a:pt x="1487" y="2546"/>
                    <a:pt x="3672" y="4031"/>
                    <a:pt x="2931" y="4371"/>
                  </a:cubicBezTo>
                  <a:cubicBezTo>
                    <a:pt x="2840" y="4413"/>
                    <a:pt x="2738" y="4429"/>
                    <a:pt x="2628" y="4429"/>
                  </a:cubicBezTo>
                  <a:cubicBezTo>
                    <a:pt x="2192" y="4429"/>
                    <a:pt x="1634" y="4168"/>
                    <a:pt x="1171" y="4168"/>
                  </a:cubicBezTo>
                  <a:cubicBezTo>
                    <a:pt x="799" y="4168"/>
                    <a:pt x="490" y="4336"/>
                    <a:pt x="353" y="4942"/>
                  </a:cubicBezTo>
                  <a:cubicBezTo>
                    <a:pt x="0" y="6530"/>
                    <a:pt x="3885" y="7193"/>
                    <a:pt x="3819" y="7788"/>
                  </a:cubicBezTo>
                  <a:cubicBezTo>
                    <a:pt x="3755" y="8384"/>
                    <a:pt x="1983" y="8381"/>
                    <a:pt x="1843" y="8910"/>
                  </a:cubicBezTo>
                  <a:cubicBezTo>
                    <a:pt x="1703" y="9440"/>
                    <a:pt x="1850" y="10030"/>
                    <a:pt x="4018" y="10708"/>
                  </a:cubicBezTo>
                  <a:cubicBezTo>
                    <a:pt x="5228" y="11087"/>
                    <a:pt x="6440" y="11171"/>
                    <a:pt x="7277" y="11171"/>
                  </a:cubicBezTo>
                  <a:cubicBezTo>
                    <a:pt x="7941" y="11171"/>
                    <a:pt x="8369" y="11118"/>
                    <a:pt x="8369" y="11118"/>
                  </a:cubicBezTo>
                  <a:cubicBezTo>
                    <a:pt x="9398" y="10722"/>
                    <a:pt x="11653" y="6036"/>
                    <a:pt x="10057" y="5469"/>
                  </a:cubicBezTo>
                  <a:cubicBezTo>
                    <a:pt x="9878" y="5405"/>
                    <a:pt x="9725" y="5377"/>
                    <a:pt x="9595" y="5377"/>
                  </a:cubicBezTo>
                  <a:cubicBezTo>
                    <a:pt x="8688" y="5377"/>
                    <a:pt x="8818" y="6719"/>
                    <a:pt x="8168" y="6719"/>
                  </a:cubicBezTo>
                  <a:cubicBezTo>
                    <a:pt x="8078" y="6719"/>
                    <a:pt x="7975" y="6694"/>
                    <a:pt x="7851" y="6636"/>
                  </a:cubicBezTo>
                  <a:cubicBezTo>
                    <a:pt x="6703" y="6100"/>
                    <a:pt x="9393" y="2474"/>
                    <a:pt x="7797" y="1593"/>
                  </a:cubicBezTo>
                  <a:cubicBezTo>
                    <a:pt x="7529" y="1445"/>
                    <a:pt x="7306" y="1383"/>
                    <a:pt x="7119" y="1383"/>
                  </a:cubicBezTo>
                  <a:cubicBezTo>
                    <a:pt x="6353" y="1383"/>
                    <a:pt x="6163" y="2418"/>
                    <a:pt x="5762" y="2887"/>
                  </a:cubicBezTo>
                  <a:cubicBezTo>
                    <a:pt x="5701" y="2959"/>
                    <a:pt x="5640" y="2991"/>
                    <a:pt x="5579" y="2991"/>
                  </a:cubicBezTo>
                  <a:cubicBezTo>
                    <a:pt x="5138" y="2991"/>
                    <a:pt x="4663" y="1340"/>
                    <a:pt x="3864" y="533"/>
                  </a:cubicBezTo>
                  <a:cubicBezTo>
                    <a:pt x="3508" y="173"/>
                    <a:pt x="3127" y="0"/>
                    <a:pt x="2782" y="0"/>
                  </a:cubicBez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 name="Google Shape;5462;p60">
              <a:extLst>
                <a:ext uri="{FF2B5EF4-FFF2-40B4-BE49-F238E27FC236}"/>
              </a:extLst>
            </p:cNvPr>
            <p:cNvSpPr/>
            <p:nvPr/>
          </p:nvSpPr>
          <p:spPr>
            <a:xfrm>
              <a:off x="5740545" y="4408734"/>
              <a:ext cx="124634" cy="207666"/>
            </a:xfrm>
            <a:custGeom>
              <a:avLst/>
              <a:gdLst/>
              <a:ahLst/>
              <a:cxnLst/>
              <a:rect l="l" t="t" r="r" b="b"/>
              <a:pathLst>
                <a:path w="4997" h="8278" extrusionOk="0">
                  <a:moveTo>
                    <a:pt x="247" y="0"/>
                  </a:moveTo>
                  <a:cubicBezTo>
                    <a:pt x="125" y="0"/>
                    <a:pt x="0" y="130"/>
                    <a:pt x="79" y="269"/>
                  </a:cubicBezTo>
                  <a:cubicBezTo>
                    <a:pt x="1403" y="2584"/>
                    <a:pt x="2725" y="4898"/>
                    <a:pt x="4047" y="7213"/>
                  </a:cubicBezTo>
                  <a:lnTo>
                    <a:pt x="4606" y="8191"/>
                  </a:lnTo>
                  <a:cubicBezTo>
                    <a:pt x="4642" y="8252"/>
                    <a:pt x="4695" y="8278"/>
                    <a:pt x="4750" y="8278"/>
                  </a:cubicBezTo>
                  <a:cubicBezTo>
                    <a:pt x="4872" y="8278"/>
                    <a:pt x="4997" y="8148"/>
                    <a:pt x="4917" y="8009"/>
                  </a:cubicBezTo>
                  <a:cubicBezTo>
                    <a:pt x="3594" y="5695"/>
                    <a:pt x="2272" y="3380"/>
                    <a:pt x="950" y="1066"/>
                  </a:cubicBezTo>
                  <a:lnTo>
                    <a:pt x="390" y="88"/>
                  </a:lnTo>
                  <a:cubicBezTo>
                    <a:pt x="355" y="26"/>
                    <a:pt x="301" y="0"/>
                    <a:pt x="247"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
        <p:nvSpPr>
          <p:cNvPr id="36" name="Google Shape;5464;p60">
            <a:extLst>
              <a:ext uri="{FF2B5EF4-FFF2-40B4-BE49-F238E27FC236}"/>
            </a:extLst>
          </p:cNvPr>
          <p:cNvSpPr/>
          <p:nvPr/>
        </p:nvSpPr>
        <p:spPr>
          <a:xfrm>
            <a:off x="9782175" y="5973763"/>
            <a:ext cx="177800" cy="187325"/>
          </a:xfrm>
          <a:custGeom>
            <a:avLst/>
            <a:gdLst/>
            <a:ahLst/>
            <a:cxnLst/>
            <a:rect l="l" t="t" r="r" b="b"/>
            <a:pathLst>
              <a:path w="7225" h="7622" extrusionOk="0">
                <a:moveTo>
                  <a:pt x="6645" y="1"/>
                </a:moveTo>
                <a:lnTo>
                  <a:pt x="3761" y="1626"/>
                </a:lnTo>
                <a:lnTo>
                  <a:pt x="3761" y="1626"/>
                </a:lnTo>
                <a:lnTo>
                  <a:pt x="2032" y="130"/>
                </a:lnTo>
                <a:lnTo>
                  <a:pt x="2032" y="130"/>
                </a:lnTo>
                <a:lnTo>
                  <a:pt x="2471" y="2353"/>
                </a:lnTo>
                <a:lnTo>
                  <a:pt x="2471" y="2353"/>
                </a:lnTo>
                <a:lnTo>
                  <a:pt x="1" y="3745"/>
                </a:lnTo>
                <a:lnTo>
                  <a:pt x="2813" y="4087"/>
                </a:lnTo>
                <a:lnTo>
                  <a:pt x="2813" y="4087"/>
                </a:lnTo>
                <a:lnTo>
                  <a:pt x="3509" y="7622"/>
                </a:lnTo>
                <a:lnTo>
                  <a:pt x="4861" y="4337"/>
                </a:lnTo>
                <a:lnTo>
                  <a:pt x="4861" y="4337"/>
                </a:lnTo>
                <a:lnTo>
                  <a:pt x="7224" y="4625"/>
                </a:lnTo>
                <a:lnTo>
                  <a:pt x="7224" y="4625"/>
                </a:lnTo>
                <a:lnTo>
                  <a:pt x="5394" y="3041"/>
                </a:lnTo>
                <a:lnTo>
                  <a:pt x="5394" y="3041"/>
                </a:lnTo>
                <a:lnTo>
                  <a:pt x="6645" y="1"/>
                </a:ln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nvGrpSpPr>
          <p:cNvPr id="65550" name="Google Shape;5466;p60"/>
          <p:cNvGrpSpPr>
            <a:grpSpLocks/>
          </p:cNvGrpSpPr>
          <p:nvPr/>
        </p:nvGrpSpPr>
        <p:grpSpPr bwMode="auto">
          <a:xfrm>
            <a:off x="10421938" y="5067300"/>
            <a:ext cx="1838325" cy="1808163"/>
            <a:chOff x="4798136" y="3095329"/>
            <a:chExt cx="1378632" cy="1356277"/>
          </a:xfrm>
        </p:grpSpPr>
        <p:sp>
          <p:nvSpPr>
            <p:cNvPr id="38" name="Google Shape;5467;p60">
              <a:extLst>
                <a:ext uri="{FF2B5EF4-FFF2-40B4-BE49-F238E27FC236}"/>
              </a:extLst>
            </p:cNvPr>
            <p:cNvSpPr/>
            <p:nvPr/>
          </p:nvSpPr>
          <p:spPr>
            <a:xfrm>
              <a:off x="4798136" y="3095329"/>
              <a:ext cx="1378632" cy="1356277"/>
            </a:xfrm>
            <a:custGeom>
              <a:avLst/>
              <a:gdLst/>
              <a:ahLst/>
              <a:cxnLst/>
              <a:rect l="l" t="t" r="r" b="b"/>
              <a:pathLst>
                <a:path w="87200" h="85786" extrusionOk="0">
                  <a:moveTo>
                    <a:pt x="10277" y="15640"/>
                  </a:moveTo>
                  <a:cubicBezTo>
                    <a:pt x="10284" y="15720"/>
                    <a:pt x="10197" y="15865"/>
                    <a:pt x="10181" y="15865"/>
                  </a:cubicBezTo>
                  <a:cubicBezTo>
                    <a:pt x="10171" y="15865"/>
                    <a:pt x="10189" y="15808"/>
                    <a:pt x="10277" y="15640"/>
                  </a:cubicBezTo>
                  <a:close/>
                  <a:moveTo>
                    <a:pt x="49555" y="0"/>
                  </a:moveTo>
                  <a:cubicBezTo>
                    <a:pt x="48975" y="0"/>
                    <a:pt x="48411" y="225"/>
                    <a:pt x="47995" y="757"/>
                  </a:cubicBezTo>
                  <a:cubicBezTo>
                    <a:pt x="46641" y="2486"/>
                    <a:pt x="45290" y="4216"/>
                    <a:pt x="43936" y="5945"/>
                  </a:cubicBezTo>
                  <a:cubicBezTo>
                    <a:pt x="40971" y="5142"/>
                    <a:pt x="37932" y="4748"/>
                    <a:pt x="34899" y="4748"/>
                  </a:cubicBezTo>
                  <a:cubicBezTo>
                    <a:pt x="29978" y="4748"/>
                    <a:pt x="25075" y="5787"/>
                    <a:pt x="20530" y="7809"/>
                  </a:cubicBezTo>
                  <a:cubicBezTo>
                    <a:pt x="18992" y="6365"/>
                    <a:pt x="17455" y="4921"/>
                    <a:pt x="15919" y="3475"/>
                  </a:cubicBezTo>
                  <a:cubicBezTo>
                    <a:pt x="15452" y="3037"/>
                    <a:pt x="14768" y="2810"/>
                    <a:pt x="14091" y="2810"/>
                  </a:cubicBezTo>
                  <a:cubicBezTo>
                    <a:pt x="13024" y="2810"/>
                    <a:pt x="11972" y="3373"/>
                    <a:pt x="11806" y="4561"/>
                  </a:cubicBezTo>
                  <a:cubicBezTo>
                    <a:pt x="11527" y="6564"/>
                    <a:pt x="11251" y="8566"/>
                    <a:pt x="10972" y="10570"/>
                  </a:cubicBezTo>
                  <a:cubicBezTo>
                    <a:pt x="10791" y="11866"/>
                    <a:pt x="10613" y="13159"/>
                    <a:pt x="10432" y="14455"/>
                  </a:cubicBezTo>
                  <a:cubicBezTo>
                    <a:pt x="10411" y="14616"/>
                    <a:pt x="10269" y="15097"/>
                    <a:pt x="10252" y="15404"/>
                  </a:cubicBezTo>
                  <a:cubicBezTo>
                    <a:pt x="10151" y="15532"/>
                    <a:pt x="10054" y="15658"/>
                    <a:pt x="10021" y="15699"/>
                  </a:cubicBezTo>
                  <a:cubicBezTo>
                    <a:pt x="6356" y="20193"/>
                    <a:pt x="4408" y="25579"/>
                    <a:pt x="4627" y="31206"/>
                  </a:cubicBezTo>
                  <a:cubicBezTo>
                    <a:pt x="4195" y="31138"/>
                    <a:pt x="3768" y="31095"/>
                    <a:pt x="3366" y="31095"/>
                  </a:cubicBezTo>
                  <a:cubicBezTo>
                    <a:pt x="2706" y="31095"/>
                    <a:pt x="2112" y="31211"/>
                    <a:pt x="1667" y="31526"/>
                  </a:cubicBezTo>
                  <a:cubicBezTo>
                    <a:pt x="629" y="32263"/>
                    <a:pt x="0" y="33703"/>
                    <a:pt x="784" y="34892"/>
                  </a:cubicBezTo>
                  <a:cubicBezTo>
                    <a:pt x="956" y="35153"/>
                    <a:pt x="1166" y="35370"/>
                    <a:pt x="1400" y="35559"/>
                  </a:cubicBezTo>
                  <a:cubicBezTo>
                    <a:pt x="664" y="36536"/>
                    <a:pt x="350" y="38062"/>
                    <a:pt x="1440" y="38982"/>
                  </a:cubicBezTo>
                  <a:cubicBezTo>
                    <a:pt x="1540" y="39065"/>
                    <a:pt x="1644" y="39138"/>
                    <a:pt x="1751" y="39206"/>
                  </a:cubicBezTo>
                  <a:cubicBezTo>
                    <a:pt x="1736" y="39236"/>
                    <a:pt x="1716" y="39259"/>
                    <a:pt x="1700" y="39288"/>
                  </a:cubicBezTo>
                  <a:cubicBezTo>
                    <a:pt x="1159" y="40440"/>
                    <a:pt x="1317" y="42006"/>
                    <a:pt x="2584" y="42655"/>
                  </a:cubicBezTo>
                  <a:cubicBezTo>
                    <a:pt x="3041" y="42890"/>
                    <a:pt x="3551" y="42985"/>
                    <a:pt x="4090" y="42985"/>
                  </a:cubicBezTo>
                  <a:cubicBezTo>
                    <a:pt x="5367" y="42985"/>
                    <a:pt x="6807" y="42448"/>
                    <a:pt x="8094" y="41941"/>
                  </a:cubicBezTo>
                  <a:cubicBezTo>
                    <a:pt x="11435" y="47049"/>
                    <a:pt x="16693" y="50753"/>
                    <a:pt x="22476" y="52696"/>
                  </a:cubicBezTo>
                  <a:cubicBezTo>
                    <a:pt x="19310" y="54394"/>
                    <a:pt x="16461" y="56712"/>
                    <a:pt x="14780" y="59955"/>
                  </a:cubicBezTo>
                  <a:cubicBezTo>
                    <a:pt x="12303" y="64734"/>
                    <a:pt x="12715" y="71102"/>
                    <a:pt x="16147" y="75301"/>
                  </a:cubicBezTo>
                  <a:cubicBezTo>
                    <a:pt x="15720" y="76904"/>
                    <a:pt x="15734" y="78543"/>
                    <a:pt x="16742" y="80061"/>
                  </a:cubicBezTo>
                  <a:cubicBezTo>
                    <a:pt x="17520" y="81230"/>
                    <a:pt x="18584" y="81887"/>
                    <a:pt x="19771" y="82200"/>
                  </a:cubicBezTo>
                  <a:cubicBezTo>
                    <a:pt x="19743" y="82355"/>
                    <a:pt x="19712" y="82512"/>
                    <a:pt x="19684" y="82667"/>
                  </a:cubicBezTo>
                  <a:cubicBezTo>
                    <a:pt x="19416" y="84102"/>
                    <a:pt x="20293" y="85786"/>
                    <a:pt x="21923" y="85786"/>
                  </a:cubicBezTo>
                  <a:cubicBezTo>
                    <a:pt x="21967" y="85786"/>
                    <a:pt x="22011" y="85785"/>
                    <a:pt x="22057" y="85782"/>
                  </a:cubicBezTo>
                  <a:cubicBezTo>
                    <a:pt x="33025" y="85173"/>
                    <a:pt x="43992" y="84563"/>
                    <a:pt x="54961" y="83956"/>
                  </a:cubicBezTo>
                  <a:cubicBezTo>
                    <a:pt x="55000" y="83957"/>
                    <a:pt x="55039" y="83958"/>
                    <a:pt x="55079" y="83958"/>
                  </a:cubicBezTo>
                  <a:cubicBezTo>
                    <a:pt x="55275" y="83958"/>
                    <a:pt x="55471" y="83936"/>
                    <a:pt x="55662" y="83892"/>
                  </a:cubicBezTo>
                  <a:cubicBezTo>
                    <a:pt x="55756" y="83869"/>
                    <a:pt x="55850" y="83847"/>
                    <a:pt x="55944" y="83825"/>
                  </a:cubicBezTo>
                  <a:cubicBezTo>
                    <a:pt x="57271" y="83512"/>
                    <a:pt x="57959" y="82053"/>
                    <a:pt x="57664" y="80798"/>
                  </a:cubicBezTo>
                  <a:cubicBezTo>
                    <a:pt x="56614" y="76357"/>
                    <a:pt x="55566" y="71917"/>
                    <a:pt x="54515" y="67477"/>
                  </a:cubicBezTo>
                  <a:cubicBezTo>
                    <a:pt x="57077" y="66083"/>
                    <a:pt x="58466" y="63354"/>
                    <a:pt x="58003" y="60640"/>
                  </a:cubicBezTo>
                  <a:cubicBezTo>
                    <a:pt x="60090" y="59905"/>
                    <a:pt x="61951" y="58764"/>
                    <a:pt x="63371" y="56876"/>
                  </a:cubicBezTo>
                  <a:cubicBezTo>
                    <a:pt x="64680" y="55138"/>
                    <a:pt x="65341" y="53097"/>
                    <a:pt x="65340" y="50986"/>
                  </a:cubicBezTo>
                  <a:cubicBezTo>
                    <a:pt x="65531" y="50835"/>
                    <a:pt x="65721" y="50685"/>
                    <a:pt x="65914" y="50536"/>
                  </a:cubicBezTo>
                  <a:cubicBezTo>
                    <a:pt x="66181" y="50418"/>
                    <a:pt x="66421" y="50249"/>
                    <a:pt x="66608" y="50019"/>
                  </a:cubicBezTo>
                  <a:cubicBezTo>
                    <a:pt x="66624" y="49986"/>
                    <a:pt x="66648" y="49959"/>
                    <a:pt x="66676" y="49939"/>
                  </a:cubicBezTo>
                  <a:cubicBezTo>
                    <a:pt x="66891" y="49771"/>
                    <a:pt x="67051" y="49564"/>
                    <a:pt x="67165" y="49333"/>
                  </a:cubicBezTo>
                  <a:cubicBezTo>
                    <a:pt x="67583" y="48819"/>
                    <a:pt x="67999" y="48306"/>
                    <a:pt x="68417" y="47792"/>
                  </a:cubicBezTo>
                  <a:cubicBezTo>
                    <a:pt x="68497" y="47734"/>
                    <a:pt x="68573" y="47672"/>
                    <a:pt x="68646" y="47604"/>
                  </a:cubicBezTo>
                  <a:cubicBezTo>
                    <a:pt x="68715" y="47537"/>
                    <a:pt x="68786" y="47471"/>
                    <a:pt x="68855" y="47405"/>
                  </a:cubicBezTo>
                  <a:cubicBezTo>
                    <a:pt x="69109" y="47164"/>
                    <a:pt x="69292" y="46881"/>
                    <a:pt x="69407" y="46574"/>
                  </a:cubicBezTo>
                  <a:cubicBezTo>
                    <a:pt x="70931" y="44697"/>
                    <a:pt x="72459" y="42818"/>
                    <a:pt x="73985" y="40941"/>
                  </a:cubicBezTo>
                  <a:cubicBezTo>
                    <a:pt x="80809" y="39339"/>
                    <a:pt x="86504" y="33631"/>
                    <a:pt x="86109" y="26218"/>
                  </a:cubicBezTo>
                  <a:cubicBezTo>
                    <a:pt x="86086" y="25805"/>
                    <a:pt x="85979" y="25450"/>
                    <a:pt x="85821" y="25139"/>
                  </a:cubicBezTo>
                  <a:cubicBezTo>
                    <a:pt x="86462" y="23128"/>
                    <a:pt x="86894" y="21053"/>
                    <a:pt x="87067" y="18978"/>
                  </a:cubicBezTo>
                  <a:cubicBezTo>
                    <a:pt x="87200" y="17414"/>
                    <a:pt x="85753" y="16571"/>
                    <a:pt x="84421" y="16571"/>
                  </a:cubicBezTo>
                  <a:cubicBezTo>
                    <a:pt x="84262" y="16571"/>
                    <a:pt x="84106" y="16583"/>
                    <a:pt x="83954" y="16607"/>
                  </a:cubicBezTo>
                  <a:cubicBezTo>
                    <a:pt x="78599" y="17449"/>
                    <a:pt x="72615" y="18550"/>
                    <a:pt x="68184" y="21909"/>
                  </a:cubicBezTo>
                  <a:cubicBezTo>
                    <a:pt x="66487" y="23196"/>
                    <a:pt x="65302" y="24765"/>
                    <a:pt x="64564" y="26545"/>
                  </a:cubicBezTo>
                  <a:cubicBezTo>
                    <a:pt x="64191" y="26632"/>
                    <a:pt x="63816" y="26742"/>
                    <a:pt x="63442" y="26872"/>
                  </a:cubicBezTo>
                  <a:cubicBezTo>
                    <a:pt x="63273" y="25087"/>
                    <a:pt x="62889" y="23324"/>
                    <a:pt x="62258" y="21647"/>
                  </a:cubicBezTo>
                  <a:cubicBezTo>
                    <a:pt x="61650" y="20033"/>
                    <a:pt x="60893" y="18482"/>
                    <a:pt x="59935" y="17046"/>
                  </a:cubicBezTo>
                  <a:cubicBezTo>
                    <a:pt x="59299" y="16094"/>
                    <a:pt x="58586" y="15177"/>
                    <a:pt x="57832" y="14317"/>
                  </a:cubicBezTo>
                  <a:cubicBezTo>
                    <a:pt x="57356" y="13775"/>
                    <a:pt x="56203" y="12175"/>
                    <a:pt x="55486" y="12012"/>
                  </a:cubicBezTo>
                  <a:cubicBezTo>
                    <a:pt x="55357" y="11850"/>
                    <a:pt x="55270" y="11768"/>
                    <a:pt x="55226" y="11768"/>
                  </a:cubicBezTo>
                  <a:cubicBezTo>
                    <a:pt x="55175" y="11768"/>
                    <a:pt x="55178" y="11871"/>
                    <a:pt x="55235" y="12078"/>
                  </a:cubicBezTo>
                  <a:cubicBezTo>
                    <a:pt x="55267" y="12293"/>
                    <a:pt x="55280" y="12400"/>
                    <a:pt x="55271" y="12400"/>
                  </a:cubicBezTo>
                  <a:cubicBezTo>
                    <a:pt x="55268" y="12400"/>
                    <a:pt x="55259" y="12376"/>
                    <a:pt x="55245" y="12326"/>
                  </a:cubicBezTo>
                  <a:cubicBezTo>
                    <a:pt x="55191" y="12255"/>
                    <a:pt x="55197" y="12122"/>
                    <a:pt x="55160" y="12042"/>
                  </a:cubicBezTo>
                  <a:cubicBezTo>
                    <a:pt x="55008" y="11711"/>
                    <a:pt x="54941" y="11310"/>
                    <a:pt x="54837" y="10959"/>
                  </a:cubicBezTo>
                  <a:lnTo>
                    <a:pt x="53745" y="7314"/>
                  </a:lnTo>
                  <a:lnTo>
                    <a:pt x="52108" y="1841"/>
                  </a:lnTo>
                  <a:cubicBezTo>
                    <a:pt x="51796" y="798"/>
                    <a:pt x="50647" y="0"/>
                    <a:pt x="49555" y="0"/>
                  </a:cubicBezTo>
                  <a:close/>
                </a:path>
              </a:pathLst>
            </a:custGeom>
            <a:solidFill>
              <a:schemeClr val="lt1"/>
            </a:solidFill>
            <a:ln>
              <a:noFill/>
            </a:ln>
            <a:effectLst>
              <a:outerShdw dist="57150" dir="2940000" algn="bl" rotWithShape="0">
                <a:schemeClr val="dk2">
                  <a:alpha val="19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9" name="Google Shape;5468;p60">
              <a:extLst>
                <a:ext uri="{FF2B5EF4-FFF2-40B4-BE49-F238E27FC236}"/>
              </a:extLst>
            </p:cNvPr>
            <p:cNvSpPr/>
            <p:nvPr/>
          </p:nvSpPr>
          <p:spPr>
            <a:xfrm>
              <a:off x="5525549" y="4006261"/>
              <a:ext cx="157150" cy="132174"/>
            </a:xfrm>
            <a:custGeom>
              <a:avLst/>
              <a:gdLst/>
              <a:ahLst/>
              <a:cxnLst/>
              <a:rect l="l" t="t" r="r" b="b"/>
              <a:pathLst>
                <a:path w="9931" h="8345" extrusionOk="0">
                  <a:moveTo>
                    <a:pt x="5075" y="1"/>
                  </a:moveTo>
                  <a:cubicBezTo>
                    <a:pt x="4934" y="1"/>
                    <a:pt x="4792" y="6"/>
                    <a:pt x="4648" y="17"/>
                  </a:cubicBezTo>
                  <a:cubicBezTo>
                    <a:pt x="2003" y="220"/>
                    <a:pt x="1" y="2244"/>
                    <a:pt x="177" y="4539"/>
                  </a:cubicBezTo>
                  <a:cubicBezTo>
                    <a:pt x="342" y="6710"/>
                    <a:pt x="2397" y="8345"/>
                    <a:pt x="4858" y="8345"/>
                  </a:cubicBezTo>
                  <a:cubicBezTo>
                    <a:pt x="4999" y="8345"/>
                    <a:pt x="5141" y="8339"/>
                    <a:pt x="5284" y="8328"/>
                  </a:cubicBezTo>
                  <a:cubicBezTo>
                    <a:pt x="7929" y="8126"/>
                    <a:pt x="9930" y="6101"/>
                    <a:pt x="9756" y="3806"/>
                  </a:cubicBezTo>
                  <a:cubicBezTo>
                    <a:pt x="9589" y="1635"/>
                    <a:pt x="7535" y="1"/>
                    <a:pt x="5075"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0" name="Google Shape;5469;p60">
              <a:extLst>
                <a:ext uri="{FF2B5EF4-FFF2-40B4-BE49-F238E27FC236}"/>
              </a:extLst>
            </p:cNvPr>
            <p:cNvSpPr/>
            <p:nvPr/>
          </p:nvSpPr>
          <p:spPr>
            <a:xfrm>
              <a:off x="5146960" y="3922908"/>
              <a:ext cx="522642" cy="489402"/>
            </a:xfrm>
            <a:custGeom>
              <a:avLst/>
              <a:gdLst/>
              <a:ahLst/>
              <a:cxnLst/>
              <a:rect l="l" t="t" r="r" b="b"/>
              <a:pathLst>
                <a:path w="33092" h="31008" extrusionOk="0">
                  <a:moveTo>
                    <a:pt x="26200" y="0"/>
                  </a:moveTo>
                  <a:lnTo>
                    <a:pt x="5523" y="1407"/>
                  </a:lnTo>
                  <a:lnTo>
                    <a:pt x="1" y="31007"/>
                  </a:lnTo>
                  <a:lnTo>
                    <a:pt x="33091" y="29170"/>
                  </a:lnTo>
                  <a:lnTo>
                    <a:pt x="26200" y="0"/>
                  </a:ln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1" name="Google Shape;5470;p60">
              <a:extLst>
                <a:ext uri="{FF2B5EF4-FFF2-40B4-BE49-F238E27FC236}"/>
              </a:extLst>
            </p:cNvPr>
            <p:cNvSpPr/>
            <p:nvPr/>
          </p:nvSpPr>
          <p:spPr>
            <a:xfrm>
              <a:off x="5587456" y="4046747"/>
              <a:ext cx="85718" cy="338176"/>
            </a:xfrm>
            <a:custGeom>
              <a:avLst/>
              <a:gdLst/>
              <a:ahLst/>
              <a:cxnLst/>
              <a:rect l="l" t="t" r="r" b="b"/>
              <a:pathLst>
                <a:path w="5422" h="21349" extrusionOk="0">
                  <a:moveTo>
                    <a:pt x="401" y="0"/>
                  </a:moveTo>
                  <a:lnTo>
                    <a:pt x="1" y="95"/>
                  </a:lnTo>
                  <a:lnTo>
                    <a:pt x="5022" y="21349"/>
                  </a:lnTo>
                  <a:lnTo>
                    <a:pt x="5422" y="21254"/>
                  </a:lnTo>
                  <a:lnTo>
                    <a:pt x="401"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2" name="Google Shape;5471;p60">
              <a:extLst>
                <a:ext uri="{FF2B5EF4-FFF2-40B4-BE49-F238E27FC236}"/>
              </a:extLst>
            </p:cNvPr>
            <p:cNvSpPr/>
            <p:nvPr/>
          </p:nvSpPr>
          <p:spPr>
            <a:xfrm>
              <a:off x="5266013" y="3958631"/>
              <a:ext cx="17858" cy="40486"/>
            </a:xfrm>
            <a:custGeom>
              <a:avLst/>
              <a:gdLst/>
              <a:ahLst/>
              <a:cxnLst/>
              <a:rect l="l" t="t" r="r" b="b"/>
              <a:pathLst>
                <a:path w="1142" h="2528" extrusionOk="0">
                  <a:moveTo>
                    <a:pt x="490" y="0"/>
                  </a:moveTo>
                  <a:cubicBezTo>
                    <a:pt x="485" y="0"/>
                    <a:pt x="479" y="1"/>
                    <a:pt x="474" y="1"/>
                  </a:cubicBezTo>
                  <a:cubicBezTo>
                    <a:pt x="190" y="24"/>
                    <a:pt x="0" y="606"/>
                    <a:pt x="53" y="1303"/>
                  </a:cubicBezTo>
                  <a:cubicBezTo>
                    <a:pt x="106" y="1988"/>
                    <a:pt x="373" y="2528"/>
                    <a:pt x="652" y="2528"/>
                  </a:cubicBezTo>
                  <a:cubicBezTo>
                    <a:pt x="657" y="2528"/>
                    <a:pt x="662" y="2528"/>
                    <a:pt x="668" y="2527"/>
                  </a:cubicBezTo>
                  <a:cubicBezTo>
                    <a:pt x="953" y="2504"/>
                    <a:pt x="1142" y="1922"/>
                    <a:pt x="1088" y="1225"/>
                  </a:cubicBezTo>
                  <a:cubicBezTo>
                    <a:pt x="1036" y="540"/>
                    <a:pt x="770" y="0"/>
                    <a:pt x="490"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3" name="Google Shape;5472;p60">
              <a:extLst>
                <a:ext uri="{FF2B5EF4-FFF2-40B4-BE49-F238E27FC236}"/>
              </a:extLst>
            </p:cNvPr>
            <p:cNvSpPr/>
            <p:nvPr/>
          </p:nvSpPr>
          <p:spPr>
            <a:xfrm>
              <a:off x="5261251" y="4046747"/>
              <a:ext cx="17858" cy="39295"/>
            </a:xfrm>
            <a:custGeom>
              <a:avLst/>
              <a:gdLst/>
              <a:ahLst/>
              <a:cxnLst/>
              <a:rect l="l" t="t" r="r" b="b"/>
              <a:pathLst>
                <a:path w="1143" h="2527" extrusionOk="0">
                  <a:moveTo>
                    <a:pt x="492" y="0"/>
                  </a:moveTo>
                  <a:cubicBezTo>
                    <a:pt x="486" y="0"/>
                    <a:pt x="481" y="1"/>
                    <a:pt x="475" y="1"/>
                  </a:cubicBezTo>
                  <a:cubicBezTo>
                    <a:pt x="191" y="22"/>
                    <a:pt x="1" y="605"/>
                    <a:pt x="54" y="1303"/>
                  </a:cubicBezTo>
                  <a:cubicBezTo>
                    <a:pt x="107" y="1987"/>
                    <a:pt x="374" y="2527"/>
                    <a:pt x="652" y="2527"/>
                  </a:cubicBezTo>
                  <a:cubicBezTo>
                    <a:pt x="658" y="2527"/>
                    <a:pt x="663" y="2526"/>
                    <a:pt x="669" y="2526"/>
                  </a:cubicBezTo>
                  <a:cubicBezTo>
                    <a:pt x="954" y="2505"/>
                    <a:pt x="1143" y="1921"/>
                    <a:pt x="1089" y="1224"/>
                  </a:cubicBezTo>
                  <a:cubicBezTo>
                    <a:pt x="1037" y="541"/>
                    <a:pt x="773" y="0"/>
                    <a:pt x="492"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4" name="Google Shape;5473;p60">
              <a:extLst>
                <a:ext uri="{FF2B5EF4-FFF2-40B4-BE49-F238E27FC236}"/>
              </a:extLst>
            </p:cNvPr>
            <p:cNvSpPr/>
            <p:nvPr/>
          </p:nvSpPr>
          <p:spPr>
            <a:xfrm>
              <a:off x="5367209" y="3951486"/>
              <a:ext cx="17858" cy="39295"/>
            </a:xfrm>
            <a:custGeom>
              <a:avLst/>
              <a:gdLst/>
              <a:ahLst/>
              <a:cxnLst/>
              <a:rect l="l" t="t" r="r" b="b"/>
              <a:pathLst>
                <a:path w="1142" h="2528" extrusionOk="0">
                  <a:moveTo>
                    <a:pt x="491" y="0"/>
                  </a:moveTo>
                  <a:cubicBezTo>
                    <a:pt x="485" y="0"/>
                    <a:pt x="480" y="0"/>
                    <a:pt x="474" y="1"/>
                  </a:cubicBezTo>
                  <a:cubicBezTo>
                    <a:pt x="189" y="23"/>
                    <a:pt x="0" y="605"/>
                    <a:pt x="54" y="1302"/>
                  </a:cubicBezTo>
                  <a:cubicBezTo>
                    <a:pt x="106" y="1988"/>
                    <a:pt x="372" y="2527"/>
                    <a:pt x="652" y="2527"/>
                  </a:cubicBezTo>
                  <a:cubicBezTo>
                    <a:pt x="657" y="2527"/>
                    <a:pt x="662" y="2527"/>
                    <a:pt x="668" y="2527"/>
                  </a:cubicBezTo>
                  <a:cubicBezTo>
                    <a:pt x="952" y="2504"/>
                    <a:pt x="1142" y="1922"/>
                    <a:pt x="1088" y="1225"/>
                  </a:cubicBezTo>
                  <a:cubicBezTo>
                    <a:pt x="1036" y="540"/>
                    <a:pt x="772"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5" name="Google Shape;5474;p60">
              <a:extLst>
                <a:ext uri="{FF2B5EF4-FFF2-40B4-BE49-F238E27FC236}"/>
              </a:extLst>
            </p:cNvPr>
            <p:cNvSpPr/>
            <p:nvPr/>
          </p:nvSpPr>
          <p:spPr>
            <a:xfrm>
              <a:off x="5473165" y="3943151"/>
              <a:ext cx="17858" cy="40486"/>
            </a:xfrm>
            <a:custGeom>
              <a:avLst/>
              <a:gdLst/>
              <a:ahLst/>
              <a:cxnLst/>
              <a:rect l="l" t="t" r="r" b="b"/>
              <a:pathLst>
                <a:path w="1143" h="2529" extrusionOk="0">
                  <a:moveTo>
                    <a:pt x="491" y="1"/>
                  </a:moveTo>
                  <a:cubicBezTo>
                    <a:pt x="486" y="1"/>
                    <a:pt x="480" y="1"/>
                    <a:pt x="475" y="2"/>
                  </a:cubicBezTo>
                  <a:cubicBezTo>
                    <a:pt x="189" y="24"/>
                    <a:pt x="1" y="606"/>
                    <a:pt x="54" y="1303"/>
                  </a:cubicBezTo>
                  <a:cubicBezTo>
                    <a:pt x="107" y="1989"/>
                    <a:pt x="373" y="2528"/>
                    <a:pt x="652" y="2528"/>
                  </a:cubicBezTo>
                  <a:cubicBezTo>
                    <a:pt x="658" y="2528"/>
                    <a:pt x="663" y="2528"/>
                    <a:pt x="669" y="2528"/>
                  </a:cubicBezTo>
                  <a:cubicBezTo>
                    <a:pt x="953" y="2505"/>
                    <a:pt x="1143" y="1923"/>
                    <a:pt x="1089" y="1226"/>
                  </a:cubicBezTo>
                  <a:cubicBezTo>
                    <a:pt x="1037" y="541"/>
                    <a:pt x="772"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6" name="Google Shape;5475;p60">
              <a:extLst>
                <a:ext uri="{FF2B5EF4-FFF2-40B4-BE49-F238E27FC236}"/>
              </a:extLst>
            </p:cNvPr>
            <p:cNvSpPr/>
            <p:nvPr/>
          </p:nvSpPr>
          <p:spPr>
            <a:xfrm>
              <a:off x="5442212" y="4026504"/>
              <a:ext cx="17858" cy="40486"/>
            </a:xfrm>
            <a:custGeom>
              <a:avLst/>
              <a:gdLst/>
              <a:ahLst/>
              <a:cxnLst/>
              <a:rect l="l" t="t" r="r" b="b"/>
              <a:pathLst>
                <a:path w="1143" h="2528" extrusionOk="0">
                  <a:moveTo>
                    <a:pt x="491" y="0"/>
                  </a:moveTo>
                  <a:cubicBezTo>
                    <a:pt x="485" y="0"/>
                    <a:pt x="480" y="0"/>
                    <a:pt x="475" y="1"/>
                  </a:cubicBezTo>
                  <a:cubicBezTo>
                    <a:pt x="189" y="23"/>
                    <a:pt x="1" y="606"/>
                    <a:pt x="54" y="1302"/>
                  </a:cubicBezTo>
                  <a:cubicBezTo>
                    <a:pt x="106" y="1988"/>
                    <a:pt x="372" y="2527"/>
                    <a:pt x="652" y="2527"/>
                  </a:cubicBezTo>
                  <a:cubicBezTo>
                    <a:pt x="657" y="2527"/>
                    <a:pt x="663" y="2527"/>
                    <a:pt x="668" y="2527"/>
                  </a:cubicBezTo>
                  <a:cubicBezTo>
                    <a:pt x="954" y="2504"/>
                    <a:pt x="1142" y="1922"/>
                    <a:pt x="1089" y="1225"/>
                  </a:cubicBezTo>
                  <a:cubicBezTo>
                    <a:pt x="1036" y="541"/>
                    <a:pt x="772"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7" name="Google Shape;5476;p60">
              <a:extLst>
                <a:ext uri="{FF2B5EF4-FFF2-40B4-BE49-F238E27FC236}"/>
              </a:extLst>
            </p:cNvPr>
            <p:cNvSpPr/>
            <p:nvPr/>
          </p:nvSpPr>
          <p:spPr>
            <a:xfrm>
              <a:off x="5538645" y="4011024"/>
              <a:ext cx="17858" cy="39295"/>
            </a:xfrm>
            <a:custGeom>
              <a:avLst/>
              <a:gdLst/>
              <a:ahLst/>
              <a:cxnLst/>
              <a:rect l="l" t="t" r="r" b="b"/>
              <a:pathLst>
                <a:path w="1143" h="2528" extrusionOk="0">
                  <a:moveTo>
                    <a:pt x="491" y="0"/>
                  </a:moveTo>
                  <a:cubicBezTo>
                    <a:pt x="485" y="0"/>
                    <a:pt x="480" y="1"/>
                    <a:pt x="474" y="1"/>
                  </a:cubicBezTo>
                  <a:cubicBezTo>
                    <a:pt x="189" y="24"/>
                    <a:pt x="0" y="606"/>
                    <a:pt x="54" y="1303"/>
                  </a:cubicBezTo>
                  <a:cubicBezTo>
                    <a:pt x="106" y="1988"/>
                    <a:pt x="372" y="2528"/>
                    <a:pt x="652" y="2528"/>
                  </a:cubicBezTo>
                  <a:cubicBezTo>
                    <a:pt x="657" y="2528"/>
                    <a:pt x="663" y="2528"/>
                    <a:pt x="668" y="2527"/>
                  </a:cubicBezTo>
                  <a:cubicBezTo>
                    <a:pt x="954" y="2504"/>
                    <a:pt x="1142" y="1922"/>
                    <a:pt x="1089" y="1225"/>
                  </a:cubicBezTo>
                  <a:cubicBezTo>
                    <a:pt x="1036" y="541"/>
                    <a:pt x="770"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8" name="Google Shape;5477;p60">
              <a:extLst>
                <a:ext uri="{FF2B5EF4-FFF2-40B4-BE49-F238E27FC236}"/>
              </a:extLst>
            </p:cNvPr>
            <p:cNvSpPr/>
            <p:nvPr/>
          </p:nvSpPr>
          <p:spPr>
            <a:xfrm>
              <a:off x="5310063" y="4027695"/>
              <a:ext cx="17858" cy="40486"/>
            </a:xfrm>
            <a:custGeom>
              <a:avLst/>
              <a:gdLst/>
              <a:ahLst/>
              <a:cxnLst/>
              <a:rect l="l" t="t" r="r" b="b"/>
              <a:pathLst>
                <a:path w="1143" h="2527" extrusionOk="0">
                  <a:moveTo>
                    <a:pt x="491" y="0"/>
                  </a:moveTo>
                  <a:cubicBezTo>
                    <a:pt x="485" y="0"/>
                    <a:pt x="480" y="0"/>
                    <a:pt x="475" y="1"/>
                  </a:cubicBezTo>
                  <a:cubicBezTo>
                    <a:pt x="189" y="22"/>
                    <a:pt x="1" y="606"/>
                    <a:pt x="54" y="1303"/>
                  </a:cubicBezTo>
                  <a:cubicBezTo>
                    <a:pt x="106" y="1987"/>
                    <a:pt x="372" y="2526"/>
                    <a:pt x="651" y="2526"/>
                  </a:cubicBezTo>
                  <a:cubicBezTo>
                    <a:pt x="657" y="2526"/>
                    <a:pt x="662" y="2526"/>
                    <a:pt x="668" y="2526"/>
                  </a:cubicBezTo>
                  <a:cubicBezTo>
                    <a:pt x="954" y="2504"/>
                    <a:pt x="1142" y="1922"/>
                    <a:pt x="1089" y="1224"/>
                  </a:cubicBezTo>
                  <a:cubicBezTo>
                    <a:pt x="1036" y="540"/>
                    <a:pt x="772"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 name="Google Shape;5478;p60">
              <a:extLst>
                <a:ext uri="{FF2B5EF4-FFF2-40B4-BE49-F238E27FC236}"/>
              </a:extLst>
            </p:cNvPr>
            <p:cNvSpPr/>
            <p:nvPr/>
          </p:nvSpPr>
          <p:spPr>
            <a:xfrm>
              <a:off x="5239822" y="4140817"/>
              <a:ext cx="17858" cy="39295"/>
            </a:xfrm>
            <a:custGeom>
              <a:avLst/>
              <a:gdLst/>
              <a:ahLst/>
              <a:cxnLst/>
              <a:rect l="l" t="t" r="r" b="b"/>
              <a:pathLst>
                <a:path w="1143" h="2527" extrusionOk="0">
                  <a:moveTo>
                    <a:pt x="492" y="0"/>
                  </a:moveTo>
                  <a:cubicBezTo>
                    <a:pt x="486" y="0"/>
                    <a:pt x="480" y="1"/>
                    <a:pt x="475" y="1"/>
                  </a:cubicBezTo>
                  <a:cubicBezTo>
                    <a:pt x="189" y="22"/>
                    <a:pt x="1" y="605"/>
                    <a:pt x="54" y="1303"/>
                  </a:cubicBezTo>
                  <a:cubicBezTo>
                    <a:pt x="106" y="1987"/>
                    <a:pt x="372" y="2526"/>
                    <a:pt x="652" y="2526"/>
                  </a:cubicBezTo>
                  <a:cubicBezTo>
                    <a:pt x="657" y="2526"/>
                    <a:pt x="663" y="2526"/>
                    <a:pt x="668" y="2526"/>
                  </a:cubicBezTo>
                  <a:cubicBezTo>
                    <a:pt x="954" y="2505"/>
                    <a:pt x="1142" y="1921"/>
                    <a:pt x="1089" y="1224"/>
                  </a:cubicBezTo>
                  <a:cubicBezTo>
                    <a:pt x="1037" y="540"/>
                    <a:pt x="773" y="0"/>
                    <a:pt x="492"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 name="Google Shape;5479;p60">
              <a:extLst>
                <a:ext uri="{FF2B5EF4-FFF2-40B4-BE49-F238E27FC236}"/>
              </a:extLst>
            </p:cNvPr>
            <p:cNvSpPr/>
            <p:nvPr/>
          </p:nvSpPr>
          <p:spPr>
            <a:xfrm>
              <a:off x="5380304" y="4130101"/>
              <a:ext cx="17858" cy="39295"/>
            </a:xfrm>
            <a:custGeom>
              <a:avLst/>
              <a:gdLst/>
              <a:ahLst/>
              <a:cxnLst/>
              <a:rect l="l" t="t" r="r" b="b"/>
              <a:pathLst>
                <a:path w="1143" h="2527" extrusionOk="0">
                  <a:moveTo>
                    <a:pt x="491" y="0"/>
                  </a:moveTo>
                  <a:cubicBezTo>
                    <a:pt x="486" y="0"/>
                    <a:pt x="480" y="1"/>
                    <a:pt x="475" y="1"/>
                  </a:cubicBezTo>
                  <a:cubicBezTo>
                    <a:pt x="189" y="22"/>
                    <a:pt x="1" y="606"/>
                    <a:pt x="54" y="1303"/>
                  </a:cubicBezTo>
                  <a:cubicBezTo>
                    <a:pt x="107" y="1988"/>
                    <a:pt x="372" y="2527"/>
                    <a:pt x="652" y="2527"/>
                  </a:cubicBezTo>
                  <a:cubicBezTo>
                    <a:pt x="658" y="2527"/>
                    <a:pt x="663" y="2526"/>
                    <a:pt x="668" y="2526"/>
                  </a:cubicBezTo>
                  <a:cubicBezTo>
                    <a:pt x="954" y="2505"/>
                    <a:pt x="1142" y="1922"/>
                    <a:pt x="1089" y="1224"/>
                  </a:cubicBezTo>
                  <a:cubicBezTo>
                    <a:pt x="1037" y="542"/>
                    <a:pt x="771"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 name="Google Shape;5480;p60">
              <a:extLst>
                <a:ext uri="{FF2B5EF4-FFF2-40B4-BE49-F238E27FC236}"/>
              </a:extLst>
            </p:cNvPr>
            <p:cNvSpPr/>
            <p:nvPr/>
          </p:nvSpPr>
          <p:spPr>
            <a:xfrm>
              <a:off x="5516024" y="4124146"/>
              <a:ext cx="17858" cy="40486"/>
            </a:xfrm>
            <a:custGeom>
              <a:avLst/>
              <a:gdLst/>
              <a:ahLst/>
              <a:cxnLst/>
              <a:rect l="l" t="t" r="r" b="b"/>
              <a:pathLst>
                <a:path w="1142" h="2528" extrusionOk="0">
                  <a:moveTo>
                    <a:pt x="490" y="1"/>
                  </a:moveTo>
                  <a:cubicBezTo>
                    <a:pt x="485" y="1"/>
                    <a:pt x="479" y="1"/>
                    <a:pt x="474" y="2"/>
                  </a:cubicBezTo>
                  <a:cubicBezTo>
                    <a:pt x="188" y="23"/>
                    <a:pt x="0" y="605"/>
                    <a:pt x="53" y="1303"/>
                  </a:cubicBezTo>
                  <a:cubicBezTo>
                    <a:pt x="106" y="1987"/>
                    <a:pt x="372" y="2527"/>
                    <a:pt x="651" y="2527"/>
                  </a:cubicBezTo>
                  <a:cubicBezTo>
                    <a:pt x="657" y="2527"/>
                    <a:pt x="662" y="2527"/>
                    <a:pt x="668" y="2526"/>
                  </a:cubicBezTo>
                  <a:cubicBezTo>
                    <a:pt x="952" y="2505"/>
                    <a:pt x="1142" y="1922"/>
                    <a:pt x="1088" y="1225"/>
                  </a:cubicBezTo>
                  <a:cubicBezTo>
                    <a:pt x="1035" y="541"/>
                    <a:pt x="769" y="1"/>
                    <a:pt x="490"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2" name="Google Shape;5481;p60">
              <a:extLst>
                <a:ext uri="{FF2B5EF4-FFF2-40B4-BE49-F238E27FC236}"/>
              </a:extLst>
            </p:cNvPr>
            <p:cNvSpPr/>
            <p:nvPr/>
          </p:nvSpPr>
          <p:spPr>
            <a:xfrm>
              <a:off x="5470784" y="4188447"/>
              <a:ext cx="19048" cy="40486"/>
            </a:xfrm>
            <a:custGeom>
              <a:avLst/>
              <a:gdLst/>
              <a:ahLst/>
              <a:cxnLst/>
              <a:rect l="l" t="t" r="r" b="b"/>
              <a:pathLst>
                <a:path w="1143" h="2528" extrusionOk="0">
                  <a:moveTo>
                    <a:pt x="491" y="0"/>
                  </a:moveTo>
                  <a:cubicBezTo>
                    <a:pt x="485" y="0"/>
                    <a:pt x="480" y="0"/>
                    <a:pt x="474" y="1"/>
                  </a:cubicBezTo>
                  <a:cubicBezTo>
                    <a:pt x="190" y="23"/>
                    <a:pt x="0" y="605"/>
                    <a:pt x="54" y="1302"/>
                  </a:cubicBezTo>
                  <a:cubicBezTo>
                    <a:pt x="106" y="1988"/>
                    <a:pt x="373" y="2527"/>
                    <a:pt x="652" y="2527"/>
                  </a:cubicBezTo>
                  <a:cubicBezTo>
                    <a:pt x="657" y="2527"/>
                    <a:pt x="663" y="2527"/>
                    <a:pt x="668" y="2527"/>
                  </a:cubicBezTo>
                  <a:cubicBezTo>
                    <a:pt x="954" y="2504"/>
                    <a:pt x="1142" y="1922"/>
                    <a:pt x="1089" y="1225"/>
                  </a:cubicBezTo>
                  <a:cubicBezTo>
                    <a:pt x="1036" y="540"/>
                    <a:pt x="771"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3" name="Google Shape;5482;p60">
              <a:extLst>
                <a:ext uri="{FF2B5EF4-FFF2-40B4-BE49-F238E27FC236}"/>
              </a:extLst>
            </p:cNvPr>
            <p:cNvSpPr/>
            <p:nvPr/>
          </p:nvSpPr>
          <p:spPr>
            <a:xfrm>
              <a:off x="5551740" y="4182494"/>
              <a:ext cx="17858" cy="40486"/>
            </a:xfrm>
            <a:custGeom>
              <a:avLst/>
              <a:gdLst/>
              <a:ahLst/>
              <a:cxnLst/>
              <a:rect l="l" t="t" r="r" b="b"/>
              <a:pathLst>
                <a:path w="1143" h="2527" extrusionOk="0">
                  <a:moveTo>
                    <a:pt x="492" y="1"/>
                  </a:moveTo>
                  <a:cubicBezTo>
                    <a:pt x="486" y="1"/>
                    <a:pt x="481" y="1"/>
                    <a:pt x="475" y="1"/>
                  </a:cubicBezTo>
                  <a:cubicBezTo>
                    <a:pt x="191" y="23"/>
                    <a:pt x="1" y="605"/>
                    <a:pt x="54" y="1303"/>
                  </a:cubicBezTo>
                  <a:cubicBezTo>
                    <a:pt x="107" y="1987"/>
                    <a:pt x="372" y="2527"/>
                    <a:pt x="652" y="2527"/>
                  </a:cubicBezTo>
                  <a:cubicBezTo>
                    <a:pt x="658" y="2527"/>
                    <a:pt x="663" y="2527"/>
                    <a:pt x="669" y="2526"/>
                  </a:cubicBezTo>
                  <a:cubicBezTo>
                    <a:pt x="954" y="2505"/>
                    <a:pt x="1143" y="1921"/>
                    <a:pt x="1089" y="1224"/>
                  </a:cubicBezTo>
                  <a:cubicBezTo>
                    <a:pt x="1037" y="541"/>
                    <a:pt x="772" y="1"/>
                    <a:pt x="492"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4" name="Google Shape;5483;p60">
              <a:extLst>
                <a:ext uri="{FF2B5EF4-FFF2-40B4-BE49-F238E27FC236}"/>
              </a:extLst>
            </p:cNvPr>
            <p:cNvSpPr/>
            <p:nvPr/>
          </p:nvSpPr>
          <p:spPr>
            <a:xfrm>
              <a:off x="5316016" y="4200355"/>
              <a:ext cx="17858" cy="40486"/>
            </a:xfrm>
            <a:custGeom>
              <a:avLst/>
              <a:gdLst/>
              <a:ahLst/>
              <a:cxnLst/>
              <a:rect l="l" t="t" r="r" b="b"/>
              <a:pathLst>
                <a:path w="1142" h="2528" extrusionOk="0">
                  <a:moveTo>
                    <a:pt x="491" y="0"/>
                  </a:moveTo>
                  <a:cubicBezTo>
                    <a:pt x="485" y="0"/>
                    <a:pt x="480" y="1"/>
                    <a:pt x="474" y="1"/>
                  </a:cubicBezTo>
                  <a:cubicBezTo>
                    <a:pt x="189" y="24"/>
                    <a:pt x="0" y="606"/>
                    <a:pt x="54" y="1303"/>
                  </a:cubicBezTo>
                  <a:cubicBezTo>
                    <a:pt x="106" y="1988"/>
                    <a:pt x="372" y="2528"/>
                    <a:pt x="652" y="2528"/>
                  </a:cubicBezTo>
                  <a:cubicBezTo>
                    <a:pt x="657" y="2528"/>
                    <a:pt x="663" y="2528"/>
                    <a:pt x="668" y="2527"/>
                  </a:cubicBezTo>
                  <a:cubicBezTo>
                    <a:pt x="952" y="2505"/>
                    <a:pt x="1142" y="1922"/>
                    <a:pt x="1089" y="1225"/>
                  </a:cubicBezTo>
                  <a:cubicBezTo>
                    <a:pt x="1036" y="540"/>
                    <a:pt x="769"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5" name="Google Shape;5484;p60">
              <a:extLst>
                <a:ext uri="{FF2B5EF4-FFF2-40B4-BE49-F238E27FC236}"/>
              </a:extLst>
            </p:cNvPr>
            <p:cNvSpPr/>
            <p:nvPr/>
          </p:nvSpPr>
          <p:spPr>
            <a:xfrm>
              <a:off x="5235060" y="4263466"/>
              <a:ext cx="17858" cy="40486"/>
            </a:xfrm>
            <a:custGeom>
              <a:avLst/>
              <a:gdLst/>
              <a:ahLst/>
              <a:cxnLst/>
              <a:rect l="l" t="t" r="r" b="b"/>
              <a:pathLst>
                <a:path w="1142" h="2527" extrusionOk="0">
                  <a:moveTo>
                    <a:pt x="491" y="0"/>
                  </a:moveTo>
                  <a:cubicBezTo>
                    <a:pt x="485" y="0"/>
                    <a:pt x="480" y="1"/>
                    <a:pt x="474" y="1"/>
                  </a:cubicBezTo>
                  <a:cubicBezTo>
                    <a:pt x="189" y="22"/>
                    <a:pt x="0" y="606"/>
                    <a:pt x="54" y="1303"/>
                  </a:cubicBezTo>
                  <a:cubicBezTo>
                    <a:pt x="106" y="1987"/>
                    <a:pt x="371" y="2526"/>
                    <a:pt x="651" y="2526"/>
                  </a:cubicBezTo>
                  <a:cubicBezTo>
                    <a:pt x="656" y="2526"/>
                    <a:pt x="662" y="2526"/>
                    <a:pt x="668" y="2526"/>
                  </a:cubicBezTo>
                  <a:cubicBezTo>
                    <a:pt x="954" y="2504"/>
                    <a:pt x="1142" y="1922"/>
                    <a:pt x="1088" y="1224"/>
                  </a:cubicBezTo>
                  <a:cubicBezTo>
                    <a:pt x="1036" y="540"/>
                    <a:pt x="772"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6" name="Google Shape;5485;p60">
              <a:extLst>
                <a:ext uri="{FF2B5EF4-FFF2-40B4-BE49-F238E27FC236}"/>
              </a:extLst>
            </p:cNvPr>
            <p:cNvSpPr/>
            <p:nvPr/>
          </p:nvSpPr>
          <p:spPr>
            <a:xfrm>
              <a:off x="5399353" y="4271801"/>
              <a:ext cx="17858" cy="39295"/>
            </a:xfrm>
            <a:custGeom>
              <a:avLst/>
              <a:gdLst/>
              <a:ahLst/>
              <a:cxnLst/>
              <a:rect l="l" t="t" r="r" b="b"/>
              <a:pathLst>
                <a:path w="1143" h="2528" extrusionOk="0">
                  <a:moveTo>
                    <a:pt x="491" y="1"/>
                  </a:moveTo>
                  <a:cubicBezTo>
                    <a:pt x="486" y="1"/>
                    <a:pt x="480" y="1"/>
                    <a:pt x="475" y="2"/>
                  </a:cubicBezTo>
                  <a:cubicBezTo>
                    <a:pt x="189" y="23"/>
                    <a:pt x="1" y="606"/>
                    <a:pt x="54" y="1303"/>
                  </a:cubicBezTo>
                  <a:cubicBezTo>
                    <a:pt x="107" y="1988"/>
                    <a:pt x="372" y="2527"/>
                    <a:pt x="651" y="2527"/>
                  </a:cubicBezTo>
                  <a:cubicBezTo>
                    <a:pt x="657" y="2527"/>
                    <a:pt x="663" y="2527"/>
                    <a:pt x="668" y="2526"/>
                  </a:cubicBezTo>
                  <a:cubicBezTo>
                    <a:pt x="953" y="2505"/>
                    <a:pt x="1142" y="1923"/>
                    <a:pt x="1089" y="1225"/>
                  </a:cubicBezTo>
                  <a:cubicBezTo>
                    <a:pt x="1037" y="541"/>
                    <a:pt x="771"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7" name="Google Shape;5486;p60">
              <a:extLst>
                <a:ext uri="{FF2B5EF4-FFF2-40B4-BE49-F238E27FC236}"/>
              </a:extLst>
            </p:cNvPr>
            <p:cNvSpPr/>
            <p:nvPr/>
          </p:nvSpPr>
          <p:spPr>
            <a:xfrm>
              <a:off x="5526739" y="4267038"/>
              <a:ext cx="17858" cy="39295"/>
            </a:xfrm>
            <a:custGeom>
              <a:avLst/>
              <a:gdLst/>
              <a:ahLst/>
              <a:cxnLst/>
              <a:rect l="l" t="t" r="r" b="b"/>
              <a:pathLst>
                <a:path w="1142" h="2527" extrusionOk="0">
                  <a:moveTo>
                    <a:pt x="490" y="0"/>
                  </a:moveTo>
                  <a:cubicBezTo>
                    <a:pt x="485" y="0"/>
                    <a:pt x="479" y="0"/>
                    <a:pt x="474" y="1"/>
                  </a:cubicBezTo>
                  <a:cubicBezTo>
                    <a:pt x="188" y="22"/>
                    <a:pt x="0" y="604"/>
                    <a:pt x="53" y="1303"/>
                  </a:cubicBezTo>
                  <a:cubicBezTo>
                    <a:pt x="106" y="1986"/>
                    <a:pt x="372" y="2526"/>
                    <a:pt x="651" y="2526"/>
                  </a:cubicBezTo>
                  <a:cubicBezTo>
                    <a:pt x="657" y="2526"/>
                    <a:pt x="662" y="2526"/>
                    <a:pt x="668" y="2526"/>
                  </a:cubicBezTo>
                  <a:cubicBezTo>
                    <a:pt x="952" y="2504"/>
                    <a:pt x="1142" y="1922"/>
                    <a:pt x="1088" y="1224"/>
                  </a:cubicBezTo>
                  <a:cubicBezTo>
                    <a:pt x="1036" y="540"/>
                    <a:pt x="770" y="0"/>
                    <a:pt x="490"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8" name="Google Shape;5487;p60">
              <a:extLst>
                <a:ext uri="{FF2B5EF4-FFF2-40B4-BE49-F238E27FC236}"/>
              </a:extLst>
            </p:cNvPr>
            <p:cNvSpPr/>
            <p:nvPr/>
          </p:nvSpPr>
          <p:spPr>
            <a:xfrm>
              <a:off x="5313634" y="4326576"/>
              <a:ext cx="17858" cy="40486"/>
            </a:xfrm>
            <a:custGeom>
              <a:avLst/>
              <a:gdLst/>
              <a:ahLst/>
              <a:cxnLst/>
              <a:rect l="l" t="t" r="r" b="b"/>
              <a:pathLst>
                <a:path w="1143" h="2528" extrusionOk="0">
                  <a:moveTo>
                    <a:pt x="491" y="1"/>
                  </a:moveTo>
                  <a:cubicBezTo>
                    <a:pt x="486" y="1"/>
                    <a:pt x="480" y="1"/>
                    <a:pt x="475" y="1"/>
                  </a:cubicBezTo>
                  <a:cubicBezTo>
                    <a:pt x="189" y="24"/>
                    <a:pt x="1" y="606"/>
                    <a:pt x="54" y="1303"/>
                  </a:cubicBezTo>
                  <a:cubicBezTo>
                    <a:pt x="107" y="1988"/>
                    <a:pt x="372" y="2528"/>
                    <a:pt x="652" y="2528"/>
                  </a:cubicBezTo>
                  <a:cubicBezTo>
                    <a:pt x="658" y="2528"/>
                    <a:pt x="663" y="2528"/>
                    <a:pt x="668" y="2527"/>
                  </a:cubicBezTo>
                  <a:cubicBezTo>
                    <a:pt x="954" y="2505"/>
                    <a:pt x="1142" y="1923"/>
                    <a:pt x="1089" y="1226"/>
                  </a:cubicBezTo>
                  <a:cubicBezTo>
                    <a:pt x="1037" y="540"/>
                    <a:pt x="771"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 name="Google Shape;5488;p60">
              <a:extLst>
                <a:ext uri="{FF2B5EF4-FFF2-40B4-BE49-F238E27FC236}"/>
              </a:extLst>
            </p:cNvPr>
            <p:cNvSpPr/>
            <p:nvPr/>
          </p:nvSpPr>
          <p:spPr>
            <a:xfrm>
              <a:off x="5474356" y="4334911"/>
              <a:ext cx="17858" cy="39295"/>
            </a:xfrm>
            <a:custGeom>
              <a:avLst/>
              <a:gdLst/>
              <a:ahLst/>
              <a:cxnLst/>
              <a:rect l="l" t="t" r="r" b="b"/>
              <a:pathLst>
                <a:path w="1142" h="2528" extrusionOk="0">
                  <a:moveTo>
                    <a:pt x="491" y="1"/>
                  </a:moveTo>
                  <a:cubicBezTo>
                    <a:pt x="485" y="1"/>
                    <a:pt x="480" y="1"/>
                    <a:pt x="474" y="1"/>
                  </a:cubicBezTo>
                  <a:cubicBezTo>
                    <a:pt x="190" y="24"/>
                    <a:pt x="0" y="606"/>
                    <a:pt x="54" y="1303"/>
                  </a:cubicBezTo>
                  <a:cubicBezTo>
                    <a:pt x="106" y="1988"/>
                    <a:pt x="373" y="2528"/>
                    <a:pt x="652" y="2528"/>
                  </a:cubicBezTo>
                  <a:cubicBezTo>
                    <a:pt x="657" y="2528"/>
                    <a:pt x="663" y="2528"/>
                    <a:pt x="668" y="2527"/>
                  </a:cubicBezTo>
                  <a:cubicBezTo>
                    <a:pt x="954" y="2505"/>
                    <a:pt x="1142" y="1923"/>
                    <a:pt x="1089" y="1226"/>
                  </a:cubicBezTo>
                  <a:cubicBezTo>
                    <a:pt x="1036" y="540"/>
                    <a:pt x="770"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 name="Google Shape;5489;p60">
              <a:extLst>
                <a:ext uri="{FF2B5EF4-FFF2-40B4-BE49-F238E27FC236}"/>
              </a:extLst>
            </p:cNvPr>
            <p:cNvSpPr/>
            <p:nvPr/>
          </p:nvSpPr>
          <p:spPr>
            <a:xfrm>
              <a:off x="5601742" y="4315859"/>
              <a:ext cx="17858" cy="39295"/>
            </a:xfrm>
            <a:custGeom>
              <a:avLst/>
              <a:gdLst/>
              <a:ahLst/>
              <a:cxnLst/>
              <a:rect l="l" t="t" r="r" b="b"/>
              <a:pathLst>
                <a:path w="1143" h="2527" extrusionOk="0">
                  <a:moveTo>
                    <a:pt x="491" y="1"/>
                  </a:moveTo>
                  <a:cubicBezTo>
                    <a:pt x="486" y="1"/>
                    <a:pt x="480" y="1"/>
                    <a:pt x="475" y="1"/>
                  </a:cubicBezTo>
                  <a:cubicBezTo>
                    <a:pt x="189" y="23"/>
                    <a:pt x="1" y="605"/>
                    <a:pt x="54" y="1303"/>
                  </a:cubicBezTo>
                  <a:cubicBezTo>
                    <a:pt x="107" y="1987"/>
                    <a:pt x="373" y="2527"/>
                    <a:pt x="652" y="2527"/>
                  </a:cubicBezTo>
                  <a:cubicBezTo>
                    <a:pt x="658" y="2527"/>
                    <a:pt x="663" y="2526"/>
                    <a:pt x="669" y="2526"/>
                  </a:cubicBezTo>
                  <a:cubicBezTo>
                    <a:pt x="954" y="2505"/>
                    <a:pt x="1143" y="1921"/>
                    <a:pt x="1089" y="1224"/>
                  </a:cubicBezTo>
                  <a:cubicBezTo>
                    <a:pt x="1037" y="540"/>
                    <a:pt x="772"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 name="Google Shape;5490;p60">
              <a:extLst>
                <a:ext uri="{FF2B5EF4-FFF2-40B4-BE49-F238E27FC236}"/>
              </a:extLst>
            </p:cNvPr>
            <p:cNvSpPr/>
            <p:nvPr/>
          </p:nvSpPr>
          <p:spPr>
            <a:xfrm>
              <a:off x="5201725" y="4340865"/>
              <a:ext cx="17858" cy="39295"/>
            </a:xfrm>
            <a:custGeom>
              <a:avLst/>
              <a:gdLst/>
              <a:ahLst/>
              <a:cxnLst/>
              <a:rect l="l" t="t" r="r" b="b"/>
              <a:pathLst>
                <a:path w="1143" h="2527" extrusionOk="0">
                  <a:moveTo>
                    <a:pt x="492" y="0"/>
                  </a:moveTo>
                  <a:cubicBezTo>
                    <a:pt x="486" y="0"/>
                    <a:pt x="480" y="0"/>
                    <a:pt x="475" y="1"/>
                  </a:cubicBezTo>
                  <a:cubicBezTo>
                    <a:pt x="189" y="22"/>
                    <a:pt x="1" y="604"/>
                    <a:pt x="54" y="1303"/>
                  </a:cubicBezTo>
                  <a:cubicBezTo>
                    <a:pt x="107" y="1986"/>
                    <a:pt x="372" y="2526"/>
                    <a:pt x="652" y="2526"/>
                  </a:cubicBezTo>
                  <a:cubicBezTo>
                    <a:pt x="658" y="2526"/>
                    <a:pt x="663" y="2526"/>
                    <a:pt x="668" y="2526"/>
                  </a:cubicBezTo>
                  <a:cubicBezTo>
                    <a:pt x="953" y="2504"/>
                    <a:pt x="1142" y="1921"/>
                    <a:pt x="1089" y="1224"/>
                  </a:cubicBezTo>
                  <a:cubicBezTo>
                    <a:pt x="1037" y="539"/>
                    <a:pt x="771" y="0"/>
                    <a:pt x="492"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 name="Google Shape;5491;p60">
              <a:extLst>
                <a:ext uri="{FF2B5EF4-FFF2-40B4-BE49-F238E27FC236}"/>
              </a:extLst>
            </p:cNvPr>
            <p:cNvSpPr/>
            <p:nvPr/>
          </p:nvSpPr>
          <p:spPr>
            <a:xfrm>
              <a:off x="5204106" y="3827647"/>
              <a:ext cx="344063" cy="163134"/>
            </a:xfrm>
            <a:custGeom>
              <a:avLst/>
              <a:gdLst/>
              <a:ahLst/>
              <a:cxnLst/>
              <a:rect l="l" t="t" r="r" b="b"/>
              <a:pathLst>
                <a:path w="21770" h="10295" extrusionOk="0">
                  <a:moveTo>
                    <a:pt x="16093" y="1"/>
                  </a:moveTo>
                  <a:cubicBezTo>
                    <a:pt x="15955" y="1"/>
                    <a:pt x="15816" y="5"/>
                    <a:pt x="15677" y="13"/>
                  </a:cubicBezTo>
                  <a:cubicBezTo>
                    <a:pt x="13366" y="151"/>
                    <a:pt x="11450" y="1415"/>
                    <a:pt x="10668" y="3105"/>
                  </a:cubicBezTo>
                  <a:cubicBezTo>
                    <a:pt x="9694" y="1787"/>
                    <a:pt x="7937" y="926"/>
                    <a:pt x="5947" y="926"/>
                  </a:cubicBezTo>
                  <a:cubicBezTo>
                    <a:pt x="5811" y="926"/>
                    <a:pt x="5673" y="930"/>
                    <a:pt x="5535" y="938"/>
                  </a:cubicBezTo>
                  <a:cubicBezTo>
                    <a:pt x="2408" y="1125"/>
                    <a:pt x="0" y="3368"/>
                    <a:pt x="154" y="5947"/>
                  </a:cubicBezTo>
                  <a:cubicBezTo>
                    <a:pt x="300" y="8412"/>
                    <a:pt x="2734" y="10295"/>
                    <a:pt x="5676" y="10295"/>
                  </a:cubicBezTo>
                  <a:cubicBezTo>
                    <a:pt x="5813" y="10295"/>
                    <a:pt x="5952" y="10290"/>
                    <a:pt x="6091" y="10282"/>
                  </a:cubicBezTo>
                  <a:cubicBezTo>
                    <a:pt x="8404" y="10143"/>
                    <a:pt x="10320" y="8880"/>
                    <a:pt x="11101" y="7190"/>
                  </a:cubicBezTo>
                  <a:cubicBezTo>
                    <a:pt x="12076" y="8508"/>
                    <a:pt x="13831" y="9368"/>
                    <a:pt x="15822" y="9368"/>
                  </a:cubicBezTo>
                  <a:cubicBezTo>
                    <a:pt x="15958" y="9368"/>
                    <a:pt x="16096" y="9364"/>
                    <a:pt x="16235" y="9355"/>
                  </a:cubicBezTo>
                  <a:cubicBezTo>
                    <a:pt x="19361" y="9169"/>
                    <a:pt x="21769" y="6925"/>
                    <a:pt x="21616" y="4347"/>
                  </a:cubicBezTo>
                  <a:cubicBezTo>
                    <a:pt x="21469" y="1880"/>
                    <a:pt x="19035" y="1"/>
                    <a:pt x="16093"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 name="Google Shape;5492;p60">
              <a:extLst>
                <a:ext uri="{FF2B5EF4-FFF2-40B4-BE49-F238E27FC236}"/>
              </a:extLst>
            </p:cNvPr>
            <p:cNvSpPr/>
            <p:nvPr/>
          </p:nvSpPr>
          <p:spPr>
            <a:xfrm>
              <a:off x="4994573" y="3177492"/>
              <a:ext cx="152388" cy="202429"/>
            </a:xfrm>
            <a:custGeom>
              <a:avLst/>
              <a:gdLst/>
              <a:ahLst/>
              <a:cxnLst/>
              <a:rect l="l" t="t" r="r" b="b"/>
              <a:pathLst>
                <a:path w="9689" h="12779" extrusionOk="0">
                  <a:moveTo>
                    <a:pt x="1775" y="0"/>
                  </a:moveTo>
                  <a:lnTo>
                    <a:pt x="1" y="12778"/>
                  </a:lnTo>
                  <a:lnTo>
                    <a:pt x="1" y="12778"/>
                  </a:lnTo>
                  <a:lnTo>
                    <a:pt x="9689" y="7439"/>
                  </a:lnTo>
                  <a:lnTo>
                    <a:pt x="1775" y="0"/>
                  </a:ln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 name="Google Shape;5493;p60">
              <a:extLst>
                <a:ext uri="{FF2B5EF4-FFF2-40B4-BE49-F238E27FC236}"/>
              </a:extLst>
            </p:cNvPr>
            <p:cNvSpPr/>
            <p:nvPr/>
          </p:nvSpPr>
          <p:spPr>
            <a:xfrm>
              <a:off x="5023146" y="3225122"/>
              <a:ext cx="97623" cy="125030"/>
            </a:xfrm>
            <a:custGeom>
              <a:avLst/>
              <a:gdLst/>
              <a:ahLst/>
              <a:cxnLst/>
              <a:rect l="l" t="t" r="r" b="b"/>
              <a:pathLst>
                <a:path w="6210" h="7912" extrusionOk="0">
                  <a:moveTo>
                    <a:pt x="968" y="830"/>
                  </a:moveTo>
                  <a:cubicBezTo>
                    <a:pt x="1888" y="1608"/>
                    <a:pt x="4579" y="3881"/>
                    <a:pt x="5453" y="4594"/>
                  </a:cubicBezTo>
                  <a:lnTo>
                    <a:pt x="468" y="7206"/>
                  </a:lnTo>
                  <a:lnTo>
                    <a:pt x="968" y="830"/>
                  </a:lnTo>
                  <a:close/>
                  <a:moveTo>
                    <a:pt x="622" y="1"/>
                  </a:moveTo>
                  <a:lnTo>
                    <a:pt x="1" y="7912"/>
                  </a:lnTo>
                  <a:lnTo>
                    <a:pt x="1" y="7912"/>
                  </a:lnTo>
                  <a:lnTo>
                    <a:pt x="6210" y="4659"/>
                  </a:lnTo>
                  <a:lnTo>
                    <a:pt x="5947" y="4466"/>
                  </a:lnTo>
                  <a:cubicBezTo>
                    <a:pt x="5591" y="4204"/>
                    <a:pt x="974" y="300"/>
                    <a:pt x="928" y="260"/>
                  </a:cubicBezTo>
                  <a:lnTo>
                    <a:pt x="622" y="1"/>
                  </a:lnTo>
                  <a:close/>
                </a:path>
              </a:pathLst>
            </a:custGeom>
            <a:solidFill>
              <a:srgbClr val="190D2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5" name="Google Shape;5494;p60">
              <a:extLst>
                <a:ext uri="{FF2B5EF4-FFF2-40B4-BE49-F238E27FC236}"/>
              </a:extLst>
            </p:cNvPr>
            <p:cNvSpPr/>
            <p:nvPr/>
          </p:nvSpPr>
          <p:spPr>
            <a:xfrm>
              <a:off x="5479118" y="3134624"/>
              <a:ext cx="164293" cy="195285"/>
            </a:xfrm>
            <a:custGeom>
              <a:avLst/>
              <a:gdLst/>
              <a:ahLst/>
              <a:cxnLst/>
              <a:rect l="l" t="t" r="r" b="b"/>
              <a:pathLst>
                <a:path w="10391" h="12362" extrusionOk="0">
                  <a:moveTo>
                    <a:pt x="6691" y="0"/>
                  </a:moveTo>
                  <a:lnTo>
                    <a:pt x="0" y="8556"/>
                  </a:lnTo>
                  <a:lnTo>
                    <a:pt x="10391" y="12361"/>
                  </a:lnTo>
                  <a:lnTo>
                    <a:pt x="6691" y="0"/>
                  </a:ln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6" name="Google Shape;5495;p60">
              <a:extLst>
                <a:ext uri="{FF2B5EF4-FFF2-40B4-BE49-F238E27FC236}"/>
              </a:extLst>
            </p:cNvPr>
            <p:cNvSpPr/>
            <p:nvPr/>
          </p:nvSpPr>
          <p:spPr>
            <a:xfrm>
              <a:off x="5505310" y="3182255"/>
              <a:ext cx="104767" cy="122648"/>
            </a:xfrm>
            <a:custGeom>
              <a:avLst/>
              <a:gdLst/>
              <a:ahLst/>
              <a:cxnLst/>
              <a:rect l="l" t="t" r="r" b="b"/>
              <a:pathLst>
                <a:path w="6635" h="7728" extrusionOk="0">
                  <a:moveTo>
                    <a:pt x="4601" y="874"/>
                  </a:moveTo>
                  <a:lnTo>
                    <a:pt x="6064" y="7100"/>
                  </a:lnTo>
                  <a:lnTo>
                    <a:pt x="742" y="5277"/>
                  </a:lnTo>
                  <a:cubicBezTo>
                    <a:pt x="1495" y="4439"/>
                    <a:pt x="3810" y="1782"/>
                    <a:pt x="4601" y="874"/>
                  </a:cubicBezTo>
                  <a:close/>
                  <a:moveTo>
                    <a:pt x="4817" y="0"/>
                  </a:moveTo>
                  <a:lnTo>
                    <a:pt x="4554" y="304"/>
                  </a:lnTo>
                  <a:cubicBezTo>
                    <a:pt x="4514" y="350"/>
                    <a:pt x="546" y="4910"/>
                    <a:pt x="233" y="5224"/>
                  </a:cubicBezTo>
                  <a:lnTo>
                    <a:pt x="1" y="5455"/>
                  </a:lnTo>
                  <a:lnTo>
                    <a:pt x="6634" y="7727"/>
                  </a:lnTo>
                  <a:lnTo>
                    <a:pt x="4817" y="0"/>
                  </a:lnTo>
                  <a:close/>
                </a:path>
              </a:pathLst>
            </a:custGeom>
            <a:solidFill>
              <a:srgbClr val="190D2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7" name="Google Shape;5496;p60">
              <a:extLst>
                <a:ext uri="{FF2B5EF4-FFF2-40B4-BE49-F238E27FC236}"/>
              </a:extLst>
            </p:cNvPr>
            <p:cNvSpPr/>
            <p:nvPr/>
          </p:nvSpPr>
          <p:spPr>
            <a:xfrm>
              <a:off x="4902903" y="3208452"/>
              <a:ext cx="867895" cy="708502"/>
            </a:xfrm>
            <a:custGeom>
              <a:avLst/>
              <a:gdLst/>
              <a:ahLst/>
              <a:cxnLst/>
              <a:rect l="l" t="t" r="r" b="b"/>
              <a:pathLst>
                <a:path w="54891" h="44788" extrusionOk="0">
                  <a:moveTo>
                    <a:pt x="28241" y="1"/>
                  </a:moveTo>
                  <a:cubicBezTo>
                    <a:pt x="27410" y="1"/>
                    <a:pt x="26576" y="32"/>
                    <a:pt x="25740" y="97"/>
                  </a:cubicBezTo>
                  <a:cubicBezTo>
                    <a:pt x="18580" y="644"/>
                    <a:pt x="11895" y="3519"/>
                    <a:pt x="7152" y="8088"/>
                  </a:cubicBezTo>
                  <a:cubicBezTo>
                    <a:pt x="2411" y="12657"/>
                    <a:pt x="1" y="18545"/>
                    <a:pt x="454" y="24459"/>
                  </a:cubicBezTo>
                  <a:cubicBezTo>
                    <a:pt x="906" y="30373"/>
                    <a:pt x="4183" y="35826"/>
                    <a:pt x="9565" y="39621"/>
                  </a:cubicBezTo>
                  <a:cubicBezTo>
                    <a:pt x="14320" y="42973"/>
                    <a:pt x="20373" y="44788"/>
                    <a:pt x="26656" y="44788"/>
                  </a:cubicBezTo>
                  <a:cubicBezTo>
                    <a:pt x="27485" y="44788"/>
                    <a:pt x="28318" y="44756"/>
                    <a:pt x="29152" y="44692"/>
                  </a:cubicBezTo>
                  <a:cubicBezTo>
                    <a:pt x="36310" y="44145"/>
                    <a:pt x="42997" y="41270"/>
                    <a:pt x="47738" y="36701"/>
                  </a:cubicBezTo>
                  <a:cubicBezTo>
                    <a:pt x="52481" y="32132"/>
                    <a:pt x="54891" y="26242"/>
                    <a:pt x="54438" y="20329"/>
                  </a:cubicBezTo>
                  <a:cubicBezTo>
                    <a:pt x="53986" y="14415"/>
                    <a:pt x="50708" y="8961"/>
                    <a:pt x="45326" y="5166"/>
                  </a:cubicBezTo>
                  <a:cubicBezTo>
                    <a:pt x="40572" y="1815"/>
                    <a:pt x="34522" y="1"/>
                    <a:pt x="28241"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8" name="Google Shape;5497;p60">
              <a:extLst>
                <a:ext uri="{FF2B5EF4-FFF2-40B4-BE49-F238E27FC236}"/>
              </a:extLst>
            </p:cNvPr>
            <p:cNvSpPr/>
            <p:nvPr/>
          </p:nvSpPr>
          <p:spPr>
            <a:xfrm>
              <a:off x="5000526" y="3208452"/>
              <a:ext cx="664315" cy="152417"/>
            </a:xfrm>
            <a:custGeom>
              <a:avLst/>
              <a:gdLst/>
              <a:ahLst/>
              <a:cxnLst/>
              <a:rect l="l" t="t" r="r" b="b"/>
              <a:pathLst>
                <a:path w="42013" h="9606" extrusionOk="0">
                  <a:moveTo>
                    <a:pt x="22068" y="0"/>
                  </a:moveTo>
                  <a:cubicBezTo>
                    <a:pt x="21233" y="0"/>
                    <a:pt x="20389" y="32"/>
                    <a:pt x="19539" y="97"/>
                  </a:cubicBezTo>
                  <a:cubicBezTo>
                    <a:pt x="11550" y="707"/>
                    <a:pt x="4597" y="4125"/>
                    <a:pt x="1" y="9058"/>
                  </a:cubicBezTo>
                  <a:cubicBezTo>
                    <a:pt x="2213" y="9438"/>
                    <a:pt x="4186" y="9606"/>
                    <a:pt x="5945" y="9606"/>
                  </a:cubicBezTo>
                  <a:cubicBezTo>
                    <a:pt x="18821" y="9606"/>
                    <a:pt x="20245" y="633"/>
                    <a:pt x="20245" y="633"/>
                  </a:cubicBezTo>
                  <a:cubicBezTo>
                    <a:pt x="22780" y="6529"/>
                    <a:pt x="30607" y="7826"/>
                    <a:pt x="36887" y="7826"/>
                  </a:cubicBezTo>
                  <a:cubicBezTo>
                    <a:pt x="38805" y="7826"/>
                    <a:pt x="40578" y="7705"/>
                    <a:pt x="42013" y="7557"/>
                  </a:cubicBezTo>
                  <a:cubicBezTo>
                    <a:pt x="37185" y="2891"/>
                    <a:pt x="30014" y="0"/>
                    <a:pt x="2206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9" name="Google Shape;5498;p60">
              <a:extLst>
                <a:ext uri="{FF2B5EF4-FFF2-40B4-BE49-F238E27FC236}"/>
              </a:extLst>
            </p:cNvPr>
            <p:cNvSpPr/>
            <p:nvPr/>
          </p:nvSpPr>
          <p:spPr>
            <a:xfrm>
              <a:off x="4911236" y="3609738"/>
              <a:ext cx="129768" cy="128602"/>
            </a:xfrm>
            <a:custGeom>
              <a:avLst/>
              <a:gdLst/>
              <a:ahLst/>
              <a:cxnLst/>
              <a:rect l="l" t="t" r="r" b="b"/>
              <a:pathLst>
                <a:path w="8207" h="8071" extrusionOk="0">
                  <a:moveTo>
                    <a:pt x="2664" y="1"/>
                  </a:moveTo>
                  <a:cubicBezTo>
                    <a:pt x="1812" y="1"/>
                    <a:pt x="904" y="72"/>
                    <a:pt x="0" y="184"/>
                  </a:cubicBezTo>
                  <a:cubicBezTo>
                    <a:pt x="390" y="3036"/>
                    <a:pt x="1424" y="5694"/>
                    <a:pt x="2973" y="8071"/>
                  </a:cubicBezTo>
                  <a:cubicBezTo>
                    <a:pt x="5376" y="5742"/>
                    <a:pt x="8207" y="2390"/>
                    <a:pt x="6411" y="906"/>
                  </a:cubicBezTo>
                  <a:cubicBezTo>
                    <a:pt x="5605" y="240"/>
                    <a:pt x="4229" y="1"/>
                    <a:pt x="2664"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0" name="Google Shape;5499;p60">
              <a:extLst>
                <a:ext uri="{FF2B5EF4-FFF2-40B4-BE49-F238E27FC236}"/>
              </a:extLst>
            </p:cNvPr>
            <p:cNvSpPr/>
            <p:nvPr/>
          </p:nvSpPr>
          <p:spPr>
            <a:xfrm>
              <a:off x="4938618" y="3366822"/>
              <a:ext cx="110719" cy="79781"/>
            </a:xfrm>
            <a:custGeom>
              <a:avLst/>
              <a:gdLst/>
              <a:ahLst/>
              <a:cxnLst/>
              <a:rect l="l" t="t" r="r" b="b"/>
              <a:pathLst>
                <a:path w="7001" h="5035" extrusionOk="0">
                  <a:moveTo>
                    <a:pt x="3085" y="1"/>
                  </a:moveTo>
                  <a:cubicBezTo>
                    <a:pt x="1842" y="1481"/>
                    <a:pt x="802" y="3081"/>
                    <a:pt x="0" y="4773"/>
                  </a:cubicBezTo>
                  <a:cubicBezTo>
                    <a:pt x="932" y="4926"/>
                    <a:pt x="1909" y="5035"/>
                    <a:pt x="2822" y="5035"/>
                  </a:cubicBezTo>
                  <a:cubicBezTo>
                    <a:pt x="3914" y="5035"/>
                    <a:pt x="4914" y="4880"/>
                    <a:pt x="5634" y="4463"/>
                  </a:cubicBezTo>
                  <a:cubicBezTo>
                    <a:pt x="7001" y="3672"/>
                    <a:pt x="5225" y="1744"/>
                    <a:pt x="3085"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1" name="Google Shape;5500;p60">
              <a:extLst>
                <a:ext uri="{FF2B5EF4-FFF2-40B4-BE49-F238E27FC236}"/>
              </a:extLst>
            </p:cNvPr>
            <p:cNvSpPr/>
            <p:nvPr/>
          </p:nvSpPr>
          <p:spPr>
            <a:xfrm>
              <a:off x="4906474" y="3485899"/>
              <a:ext cx="82147" cy="111932"/>
            </a:xfrm>
            <a:custGeom>
              <a:avLst/>
              <a:gdLst/>
              <a:ahLst/>
              <a:cxnLst/>
              <a:rect l="l" t="t" r="r" b="b"/>
              <a:pathLst>
                <a:path w="5197" h="7092" extrusionOk="0">
                  <a:moveTo>
                    <a:pt x="963" y="0"/>
                  </a:moveTo>
                  <a:cubicBezTo>
                    <a:pt x="282" y="2226"/>
                    <a:pt x="0" y="4568"/>
                    <a:pt x="183" y="6963"/>
                  </a:cubicBezTo>
                  <a:cubicBezTo>
                    <a:pt x="187" y="7006"/>
                    <a:pt x="192" y="7049"/>
                    <a:pt x="195" y="7091"/>
                  </a:cubicBezTo>
                  <a:cubicBezTo>
                    <a:pt x="2869" y="5834"/>
                    <a:pt x="5197" y="4207"/>
                    <a:pt x="4541" y="2532"/>
                  </a:cubicBezTo>
                  <a:cubicBezTo>
                    <a:pt x="4044" y="1263"/>
                    <a:pt x="2610" y="482"/>
                    <a:pt x="963"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2" name="Google Shape;5501;p60">
              <a:extLst>
                <a:ext uri="{FF2B5EF4-FFF2-40B4-BE49-F238E27FC236}"/>
              </a:extLst>
            </p:cNvPr>
            <p:cNvSpPr/>
            <p:nvPr/>
          </p:nvSpPr>
          <p:spPr>
            <a:xfrm>
              <a:off x="5206487" y="3820503"/>
              <a:ext cx="89290" cy="95261"/>
            </a:xfrm>
            <a:custGeom>
              <a:avLst/>
              <a:gdLst/>
              <a:ahLst/>
              <a:cxnLst/>
              <a:rect l="l" t="t" r="r" b="b"/>
              <a:pathLst>
                <a:path w="5685" h="6051" extrusionOk="0">
                  <a:moveTo>
                    <a:pt x="3690" y="1"/>
                  </a:moveTo>
                  <a:cubicBezTo>
                    <a:pt x="3662" y="1"/>
                    <a:pt x="3634" y="2"/>
                    <a:pt x="3606" y="3"/>
                  </a:cubicBezTo>
                  <a:cubicBezTo>
                    <a:pt x="1719" y="99"/>
                    <a:pt x="624" y="2673"/>
                    <a:pt x="1" y="5238"/>
                  </a:cubicBezTo>
                  <a:cubicBezTo>
                    <a:pt x="1746" y="5659"/>
                    <a:pt x="3566" y="5934"/>
                    <a:pt x="5436" y="6050"/>
                  </a:cubicBezTo>
                  <a:cubicBezTo>
                    <a:pt x="5685" y="2987"/>
                    <a:pt x="5471" y="1"/>
                    <a:pt x="3690"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3" name="Google Shape;5502;p60">
              <a:extLst>
                <a:ext uri="{FF2B5EF4-FFF2-40B4-BE49-F238E27FC236}"/>
              </a:extLst>
            </p:cNvPr>
            <p:cNvSpPr/>
            <p:nvPr/>
          </p:nvSpPr>
          <p:spPr>
            <a:xfrm>
              <a:off x="4963619" y="3697854"/>
              <a:ext cx="142863" cy="115504"/>
            </a:xfrm>
            <a:custGeom>
              <a:avLst/>
              <a:gdLst/>
              <a:ahLst/>
              <a:cxnLst/>
              <a:rect l="l" t="t" r="r" b="b"/>
              <a:pathLst>
                <a:path w="8986" h="7271" extrusionOk="0">
                  <a:moveTo>
                    <a:pt x="7184" y="1"/>
                  </a:moveTo>
                  <a:cubicBezTo>
                    <a:pt x="5493" y="1"/>
                    <a:pt x="2367" y="1628"/>
                    <a:pt x="0" y="3020"/>
                  </a:cubicBezTo>
                  <a:cubicBezTo>
                    <a:pt x="1078" y="4574"/>
                    <a:pt x="2381" y="5999"/>
                    <a:pt x="3869" y="7270"/>
                  </a:cubicBezTo>
                  <a:cubicBezTo>
                    <a:pt x="6549" y="4329"/>
                    <a:pt x="8986" y="1192"/>
                    <a:pt x="8127" y="311"/>
                  </a:cubicBezTo>
                  <a:cubicBezTo>
                    <a:pt x="7917" y="95"/>
                    <a:pt x="7593" y="1"/>
                    <a:pt x="7184"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4" name="Google Shape;5503;p60">
              <a:extLst>
                <a:ext uri="{FF2B5EF4-FFF2-40B4-BE49-F238E27FC236}"/>
              </a:extLst>
            </p:cNvPr>
            <p:cNvSpPr/>
            <p:nvPr/>
          </p:nvSpPr>
          <p:spPr>
            <a:xfrm>
              <a:off x="5063623" y="3793115"/>
              <a:ext cx="115482" cy="97642"/>
            </a:xfrm>
            <a:custGeom>
              <a:avLst/>
              <a:gdLst/>
              <a:ahLst/>
              <a:cxnLst/>
              <a:rect l="l" t="t" r="r" b="b"/>
              <a:pathLst>
                <a:path w="7328" h="6154" extrusionOk="0">
                  <a:moveTo>
                    <a:pt x="5248" y="0"/>
                  </a:moveTo>
                  <a:cubicBezTo>
                    <a:pt x="3700" y="0"/>
                    <a:pt x="1682" y="1492"/>
                    <a:pt x="0" y="3047"/>
                  </a:cubicBezTo>
                  <a:cubicBezTo>
                    <a:pt x="1919" y="4319"/>
                    <a:pt x="4056" y="5368"/>
                    <a:pt x="6356" y="6154"/>
                  </a:cubicBezTo>
                  <a:cubicBezTo>
                    <a:pt x="7026" y="3366"/>
                    <a:pt x="7328" y="377"/>
                    <a:pt x="5675" y="41"/>
                  </a:cubicBezTo>
                  <a:cubicBezTo>
                    <a:pt x="5537" y="13"/>
                    <a:pt x="5395" y="0"/>
                    <a:pt x="5248"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5" name="Google Shape;5504;p60">
              <a:extLst>
                <a:ext uri="{FF2B5EF4-FFF2-40B4-BE49-F238E27FC236}"/>
              </a:extLst>
            </p:cNvPr>
            <p:cNvSpPr/>
            <p:nvPr/>
          </p:nvSpPr>
          <p:spPr>
            <a:xfrm>
              <a:off x="5682698" y="3544246"/>
              <a:ext cx="82147" cy="115503"/>
            </a:xfrm>
            <a:custGeom>
              <a:avLst/>
              <a:gdLst/>
              <a:ahLst/>
              <a:cxnLst/>
              <a:rect l="l" t="t" r="r" b="b"/>
              <a:pathLst>
                <a:path w="5208" h="7300" extrusionOk="0">
                  <a:moveTo>
                    <a:pt x="5136" y="0"/>
                  </a:moveTo>
                  <a:lnTo>
                    <a:pt x="5136" y="0"/>
                  </a:lnTo>
                  <a:cubicBezTo>
                    <a:pt x="3097" y="763"/>
                    <a:pt x="388" y="1998"/>
                    <a:pt x="162" y="3246"/>
                  </a:cubicBezTo>
                  <a:cubicBezTo>
                    <a:pt x="0" y="4143"/>
                    <a:pt x="1818" y="5770"/>
                    <a:pt x="3887" y="7300"/>
                  </a:cubicBezTo>
                  <a:cubicBezTo>
                    <a:pt x="4767" y="4985"/>
                    <a:pt x="5208" y="2527"/>
                    <a:pt x="5136"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6" name="Google Shape;5505;p60">
              <a:extLst>
                <a:ext uri="{FF2B5EF4-FFF2-40B4-BE49-F238E27FC236}"/>
              </a:extLst>
            </p:cNvPr>
            <p:cNvSpPr/>
            <p:nvPr/>
          </p:nvSpPr>
          <p:spPr>
            <a:xfrm>
              <a:off x="5676746" y="3434696"/>
              <a:ext cx="86908" cy="101214"/>
            </a:xfrm>
            <a:custGeom>
              <a:avLst/>
              <a:gdLst/>
              <a:ahLst/>
              <a:cxnLst/>
              <a:rect l="l" t="t" r="r" b="b"/>
              <a:pathLst>
                <a:path w="5484" h="6374" extrusionOk="0">
                  <a:moveTo>
                    <a:pt x="3975" y="0"/>
                  </a:moveTo>
                  <a:cubicBezTo>
                    <a:pt x="2171" y="1296"/>
                    <a:pt x="198" y="3035"/>
                    <a:pt x="102" y="4511"/>
                  </a:cubicBezTo>
                  <a:cubicBezTo>
                    <a:pt x="0" y="6035"/>
                    <a:pt x="2375" y="6374"/>
                    <a:pt x="4510" y="6374"/>
                  </a:cubicBezTo>
                  <a:cubicBezTo>
                    <a:pt x="4844" y="6374"/>
                    <a:pt x="5172" y="6365"/>
                    <a:pt x="5484" y="6352"/>
                  </a:cubicBezTo>
                  <a:cubicBezTo>
                    <a:pt x="5477" y="6240"/>
                    <a:pt x="5472" y="6130"/>
                    <a:pt x="5464" y="6018"/>
                  </a:cubicBezTo>
                  <a:cubicBezTo>
                    <a:pt x="5301" y="3903"/>
                    <a:pt x="4790" y="1886"/>
                    <a:pt x="3975"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 name="Google Shape;5506;p60">
              <a:extLst>
                <a:ext uri="{FF2B5EF4-FFF2-40B4-BE49-F238E27FC236}"/>
              </a:extLst>
            </p:cNvPr>
            <p:cNvSpPr/>
            <p:nvPr/>
          </p:nvSpPr>
          <p:spPr>
            <a:xfrm>
              <a:off x="5300539" y="3825266"/>
              <a:ext cx="102385" cy="91688"/>
            </a:xfrm>
            <a:custGeom>
              <a:avLst/>
              <a:gdLst/>
              <a:ahLst/>
              <a:cxnLst/>
              <a:rect l="l" t="t" r="r" b="b"/>
              <a:pathLst>
                <a:path w="6451" h="5803" extrusionOk="0">
                  <a:moveTo>
                    <a:pt x="3554" y="0"/>
                  </a:moveTo>
                  <a:cubicBezTo>
                    <a:pt x="3518" y="0"/>
                    <a:pt x="3483" y="2"/>
                    <a:pt x="3447" y="6"/>
                  </a:cubicBezTo>
                  <a:cubicBezTo>
                    <a:pt x="2083" y="132"/>
                    <a:pt x="883" y="2898"/>
                    <a:pt x="0" y="5770"/>
                  </a:cubicBezTo>
                  <a:cubicBezTo>
                    <a:pt x="489" y="5791"/>
                    <a:pt x="981" y="5803"/>
                    <a:pt x="1476" y="5803"/>
                  </a:cubicBezTo>
                  <a:cubicBezTo>
                    <a:pt x="2307" y="5803"/>
                    <a:pt x="3147" y="5771"/>
                    <a:pt x="3993" y="5707"/>
                  </a:cubicBezTo>
                  <a:cubicBezTo>
                    <a:pt x="4824" y="5643"/>
                    <a:pt x="5643" y="5548"/>
                    <a:pt x="6451" y="5424"/>
                  </a:cubicBezTo>
                  <a:cubicBezTo>
                    <a:pt x="5907" y="2757"/>
                    <a:pt x="4996" y="0"/>
                    <a:pt x="3554"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8" name="Google Shape;5507;p60">
              <a:extLst>
                <a:ext uri="{FF2B5EF4-FFF2-40B4-BE49-F238E27FC236}"/>
              </a:extLst>
            </p:cNvPr>
            <p:cNvSpPr/>
            <p:nvPr/>
          </p:nvSpPr>
          <p:spPr>
            <a:xfrm>
              <a:off x="5414830" y="3791924"/>
              <a:ext cx="135720" cy="116695"/>
            </a:xfrm>
            <a:custGeom>
              <a:avLst/>
              <a:gdLst/>
              <a:ahLst/>
              <a:cxnLst/>
              <a:rect l="l" t="t" r="r" b="b"/>
              <a:pathLst>
                <a:path w="8614" h="7375" extrusionOk="0">
                  <a:moveTo>
                    <a:pt x="4109" y="0"/>
                  </a:moveTo>
                  <a:cubicBezTo>
                    <a:pt x="3889" y="0"/>
                    <a:pt x="3667" y="36"/>
                    <a:pt x="3444" y="111"/>
                  </a:cubicBezTo>
                  <a:cubicBezTo>
                    <a:pt x="1135" y="893"/>
                    <a:pt x="288" y="4331"/>
                    <a:pt x="0" y="7375"/>
                  </a:cubicBezTo>
                  <a:cubicBezTo>
                    <a:pt x="3098" y="6827"/>
                    <a:pt x="5998" y="5853"/>
                    <a:pt x="8614" y="4535"/>
                  </a:cubicBezTo>
                  <a:cubicBezTo>
                    <a:pt x="7356" y="2091"/>
                    <a:pt x="5791" y="0"/>
                    <a:pt x="4109"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9" name="Google Shape;5508;p60">
              <a:extLst>
                <a:ext uri="{FF2B5EF4-FFF2-40B4-BE49-F238E27FC236}"/>
              </a:extLst>
            </p:cNvPr>
            <p:cNvSpPr/>
            <p:nvPr/>
          </p:nvSpPr>
          <p:spPr>
            <a:xfrm>
              <a:off x="5618410" y="3340626"/>
              <a:ext cx="110720" cy="75018"/>
            </a:xfrm>
            <a:custGeom>
              <a:avLst/>
              <a:gdLst/>
              <a:ahLst/>
              <a:cxnLst/>
              <a:rect l="l" t="t" r="r" b="b"/>
              <a:pathLst>
                <a:path w="7048" h="4784" extrusionOk="0">
                  <a:moveTo>
                    <a:pt x="3742" y="0"/>
                  </a:moveTo>
                  <a:cubicBezTo>
                    <a:pt x="1767" y="1443"/>
                    <a:pt x="1" y="3083"/>
                    <a:pt x="680" y="3959"/>
                  </a:cubicBezTo>
                  <a:cubicBezTo>
                    <a:pt x="1162" y="4581"/>
                    <a:pt x="2524" y="4784"/>
                    <a:pt x="4093" y="4784"/>
                  </a:cubicBezTo>
                  <a:cubicBezTo>
                    <a:pt x="5051" y="4784"/>
                    <a:pt x="6088" y="4708"/>
                    <a:pt x="7048" y="4606"/>
                  </a:cubicBezTo>
                  <a:cubicBezTo>
                    <a:pt x="6173" y="2945"/>
                    <a:pt x="5058" y="1402"/>
                    <a:pt x="3742"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0" name="Google Shape;5509;p60">
              <a:extLst>
                <a:ext uri="{FF2B5EF4-FFF2-40B4-BE49-F238E27FC236}"/>
              </a:extLst>
            </p:cNvPr>
            <p:cNvSpPr/>
            <p:nvPr/>
          </p:nvSpPr>
          <p:spPr>
            <a:xfrm>
              <a:off x="5610076" y="3662131"/>
              <a:ext cx="128577" cy="136938"/>
            </a:xfrm>
            <a:custGeom>
              <a:avLst/>
              <a:gdLst/>
              <a:ahLst/>
              <a:cxnLst/>
              <a:rect l="l" t="t" r="r" b="b"/>
              <a:pathLst>
                <a:path w="8088" h="8686" extrusionOk="0">
                  <a:moveTo>
                    <a:pt x="4279" y="0"/>
                  </a:moveTo>
                  <a:cubicBezTo>
                    <a:pt x="3133" y="0"/>
                    <a:pt x="2143" y="300"/>
                    <a:pt x="1496" y="1075"/>
                  </a:cubicBezTo>
                  <a:cubicBezTo>
                    <a:pt x="0" y="2864"/>
                    <a:pt x="975" y="6043"/>
                    <a:pt x="2256" y="8685"/>
                  </a:cubicBezTo>
                  <a:cubicBezTo>
                    <a:pt x="4807" y="6403"/>
                    <a:pt x="6806" y="3706"/>
                    <a:pt x="8088" y="755"/>
                  </a:cubicBezTo>
                  <a:cubicBezTo>
                    <a:pt x="6789" y="314"/>
                    <a:pt x="5452" y="0"/>
                    <a:pt x="4279"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1" name="Google Shape;5510;p60">
              <a:extLst>
                <a:ext uri="{FF2B5EF4-FFF2-40B4-BE49-F238E27FC236}"/>
              </a:extLst>
            </p:cNvPr>
            <p:cNvSpPr/>
            <p:nvPr/>
          </p:nvSpPr>
          <p:spPr>
            <a:xfrm>
              <a:off x="5542216" y="3746676"/>
              <a:ext cx="96433" cy="111932"/>
            </a:xfrm>
            <a:custGeom>
              <a:avLst/>
              <a:gdLst/>
              <a:ahLst/>
              <a:cxnLst/>
              <a:rect l="l" t="t" r="r" b="b"/>
              <a:pathLst>
                <a:path w="6084" h="7102" extrusionOk="0">
                  <a:moveTo>
                    <a:pt x="1380" y="0"/>
                  </a:moveTo>
                  <a:cubicBezTo>
                    <a:pt x="1134" y="0"/>
                    <a:pt x="924" y="86"/>
                    <a:pt x="759" y="275"/>
                  </a:cubicBezTo>
                  <a:cubicBezTo>
                    <a:pt x="1" y="1146"/>
                    <a:pt x="428" y="4082"/>
                    <a:pt x="1148" y="7102"/>
                  </a:cubicBezTo>
                  <a:cubicBezTo>
                    <a:pt x="2946" y="6144"/>
                    <a:pt x="4602" y="5022"/>
                    <a:pt x="6084" y="3763"/>
                  </a:cubicBezTo>
                  <a:cubicBezTo>
                    <a:pt x="4436" y="1865"/>
                    <a:pt x="2525" y="0"/>
                    <a:pt x="1380"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2" name="Google Shape;5511;p60">
              <a:extLst>
                <a:ext uri="{FF2B5EF4-FFF2-40B4-BE49-F238E27FC236}"/>
              </a:extLst>
            </p:cNvPr>
            <p:cNvSpPr/>
            <p:nvPr/>
          </p:nvSpPr>
          <p:spPr>
            <a:xfrm>
              <a:off x="5311253" y="3584732"/>
              <a:ext cx="50002" cy="19052"/>
            </a:xfrm>
            <a:custGeom>
              <a:avLst/>
              <a:gdLst/>
              <a:ahLst/>
              <a:cxnLst/>
              <a:rect l="l" t="t" r="r" b="b"/>
              <a:pathLst>
                <a:path w="3170" h="1196" extrusionOk="0">
                  <a:moveTo>
                    <a:pt x="2815" y="1"/>
                  </a:moveTo>
                  <a:cubicBezTo>
                    <a:pt x="2757" y="1"/>
                    <a:pt x="2697" y="26"/>
                    <a:pt x="2646" y="87"/>
                  </a:cubicBezTo>
                  <a:cubicBezTo>
                    <a:pt x="2324" y="473"/>
                    <a:pt x="1919" y="685"/>
                    <a:pt x="1505" y="685"/>
                  </a:cubicBezTo>
                  <a:cubicBezTo>
                    <a:pt x="1180" y="685"/>
                    <a:pt x="850" y="554"/>
                    <a:pt x="550" y="275"/>
                  </a:cubicBezTo>
                  <a:cubicBezTo>
                    <a:pt x="497" y="225"/>
                    <a:pt x="437" y="204"/>
                    <a:pt x="380" y="204"/>
                  </a:cubicBezTo>
                  <a:cubicBezTo>
                    <a:pt x="178" y="204"/>
                    <a:pt x="0" y="463"/>
                    <a:pt x="188" y="637"/>
                  </a:cubicBezTo>
                  <a:cubicBezTo>
                    <a:pt x="589" y="1011"/>
                    <a:pt x="1057" y="1196"/>
                    <a:pt x="1521" y="1196"/>
                  </a:cubicBezTo>
                  <a:cubicBezTo>
                    <a:pt x="2063" y="1196"/>
                    <a:pt x="2598" y="944"/>
                    <a:pt x="3011" y="449"/>
                  </a:cubicBezTo>
                  <a:cubicBezTo>
                    <a:pt x="3169" y="257"/>
                    <a:pt x="2999" y="1"/>
                    <a:pt x="2815"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3" name="Google Shape;5512;p60">
              <a:extLst>
                <a:ext uri="{FF2B5EF4-FFF2-40B4-BE49-F238E27FC236}"/>
              </a:extLst>
            </p:cNvPr>
            <p:cNvSpPr/>
            <p:nvPr/>
          </p:nvSpPr>
          <p:spPr>
            <a:xfrm>
              <a:off x="5285062" y="3528766"/>
              <a:ext cx="107148" cy="40486"/>
            </a:xfrm>
            <a:custGeom>
              <a:avLst/>
              <a:gdLst/>
              <a:ahLst/>
              <a:cxnLst/>
              <a:rect l="l" t="t" r="r" b="b"/>
              <a:pathLst>
                <a:path w="6809" h="2590" extrusionOk="0">
                  <a:moveTo>
                    <a:pt x="3040" y="0"/>
                  </a:moveTo>
                  <a:cubicBezTo>
                    <a:pt x="2916" y="0"/>
                    <a:pt x="2793" y="90"/>
                    <a:pt x="2778" y="250"/>
                  </a:cubicBezTo>
                  <a:cubicBezTo>
                    <a:pt x="2689" y="1250"/>
                    <a:pt x="2250" y="2019"/>
                    <a:pt x="1486" y="2019"/>
                  </a:cubicBezTo>
                  <a:cubicBezTo>
                    <a:pt x="1199" y="2019"/>
                    <a:pt x="867" y="1911"/>
                    <a:pt x="490" y="1666"/>
                  </a:cubicBezTo>
                  <a:cubicBezTo>
                    <a:pt x="445" y="1636"/>
                    <a:pt x="400" y="1623"/>
                    <a:pt x="358" y="1623"/>
                  </a:cubicBezTo>
                  <a:cubicBezTo>
                    <a:pt x="143" y="1623"/>
                    <a:pt x="1" y="1959"/>
                    <a:pt x="232" y="2109"/>
                  </a:cubicBezTo>
                  <a:cubicBezTo>
                    <a:pt x="699" y="2412"/>
                    <a:pt x="1125" y="2547"/>
                    <a:pt x="1503" y="2547"/>
                  </a:cubicBezTo>
                  <a:cubicBezTo>
                    <a:pt x="2273" y="2547"/>
                    <a:pt x="2838" y="1982"/>
                    <a:pt x="3116" y="1132"/>
                  </a:cubicBezTo>
                  <a:lnTo>
                    <a:pt x="3116" y="1132"/>
                  </a:lnTo>
                  <a:cubicBezTo>
                    <a:pt x="3481" y="1893"/>
                    <a:pt x="4028" y="2590"/>
                    <a:pt x="4915" y="2590"/>
                  </a:cubicBezTo>
                  <a:cubicBezTo>
                    <a:pt x="4954" y="2590"/>
                    <a:pt x="4993" y="2588"/>
                    <a:pt x="5033" y="2586"/>
                  </a:cubicBezTo>
                  <a:cubicBezTo>
                    <a:pt x="5637" y="2546"/>
                    <a:pt x="6228" y="2170"/>
                    <a:pt x="6634" y="1732"/>
                  </a:cubicBezTo>
                  <a:cubicBezTo>
                    <a:pt x="6809" y="1547"/>
                    <a:pt x="6635" y="1290"/>
                    <a:pt x="6443" y="1290"/>
                  </a:cubicBezTo>
                  <a:cubicBezTo>
                    <a:pt x="6385" y="1290"/>
                    <a:pt x="6326" y="1313"/>
                    <a:pt x="6274" y="1369"/>
                  </a:cubicBezTo>
                  <a:cubicBezTo>
                    <a:pt x="6049" y="1610"/>
                    <a:pt x="5769" y="1822"/>
                    <a:pt x="5466" y="1946"/>
                  </a:cubicBezTo>
                  <a:cubicBezTo>
                    <a:pt x="5277" y="2024"/>
                    <a:pt x="5102" y="2059"/>
                    <a:pt x="4941" y="2059"/>
                  </a:cubicBezTo>
                  <a:cubicBezTo>
                    <a:pt x="4055" y="2059"/>
                    <a:pt x="3571" y="1002"/>
                    <a:pt x="3283" y="182"/>
                  </a:cubicBezTo>
                  <a:cubicBezTo>
                    <a:pt x="3239" y="58"/>
                    <a:pt x="3139" y="0"/>
                    <a:pt x="304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4" name="Google Shape;5513;p60">
              <a:extLst>
                <a:ext uri="{FF2B5EF4-FFF2-40B4-BE49-F238E27FC236}"/>
              </a:extLst>
            </p:cNvPr>
            <p:cNvSpPr/>
            <p:nvPr/>
          </p:nvSpPr>
          <p:spPr>
            <a:xfrm>
              <a:off x="5291015" y="3495425"/>
              <a:ext cx="101195" cy="42867"/>
            </a:xfrm>
            <a:custGeom>
              <a:avLst/>
              <a:gdLst/>
              <a:ahLst/>
              <a:cxnLst/>
              <a:rect l="l" t="t" r="r" b="b"/>
              <a:pathLst>
                <a:path w="6443" h="2677" extrusionOk="0">
                  <a:moveTo>
                    <a:pt x="3509" y="1"/>
                  </a:moveTo>
                  <a:cubicBezTo>
                    <a:pt x="1917" y="1"/>
                    <a:pt x="1" y="322"/>
                    <a:pt x="141" y="784"/>
                  </a:cubicBezTo>
                  <a:cubicBezTo>
                    <a:pt x="340" y="1437"/>
                    <a:pt x="2591" y="2676"/>
                    <a:pt x="2591" y="2676"/>
                  </a:cubicBezTo>
                  <a:cubicBezTo>
                    <a:pt x="2591" y="2676"/>
                    <a:pt x="6442" y="600"/>
                    <a:pt x="5147" y="178"/>
                  </a:cubicBezTo>
                  <a:cubicBezTo>
                    <a:pt x="4768" y="55"/>
                    <a:pt x="4166" y="1"/>
                    <a:pt x="350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5" name="Google Shape;5514;p60">
              <a:extLst>
                <a:ext uri="{FF2B5EF4-FFF2-40B4-BE49-F238E27FC236}"/>
              </a:extLst>
            </p:cNvPr>
            <p:cNvSpPr/>
            <p:nvPr/>
          </p:nvSpPr>
          <p:spPr>
            <a:xfrm>
              <a:off x="4842185" y="3625218"/>
              <a:ext cx="133339" cy="27387"/>
            </a:xfrm>
            <a:custGeom>
              <a:avLst/>
              <a:gdLst/>
              <a:ahLst/>
              <a:cxnLst/>
              <a:rect l="l" t="t" r="r" b="b"/>
              <a:pathLst>
                <a:path w="8435" h="1737" extrusionOk="0">
                  <a:moveTo>
                    <a:pt x="235" y="1"/>
                  </a:moveTo>
                  <a:cubicBezTo>
                    <a:pt x="64" y="1"/>
                    <a:pt x="0" y="267"/>
                    <a:pt x="185" y="300"/>
                  </a:cubicBezTo>
                  <a:cubicBezTo>
                    <a:pt x="2847" y="778"/>
                    <a:pt x="5508" y="1257"/>
                    <a:pt x="8170" y="1734"/>
                  </a:cubicBezTo>
                  <a:cubicBezTo>
                    <a:pt x="8181" y="1736"/>
                    <a:pt x="8191" y="1737"/>
                    <a:pt x="8201" y="1737"/>
                  </a:cubicBezTo>
                  <a:cubicBezTo>
                    <a:pt x="8372" y="1737"/>
                    <a:pt x="8435" y="1470"/>
                    <a:pt x="8252" y="1438"/>
                  </a:cubicBezTo>
                  <a:cubicBezTo>
                    <a:pt x="5591" y="960"/>
                    <a:pt x="2928" y="480"/>
                    <a:pt x="266" y="4"/>
                  </a:cubicBezTo>
                  <a:cubicBezTo>
                    <a:pt x="255" y="2"/>
                    <a:pt x="245" y="1"/>
                    <a:pt x="235" y="1"/>
                  </a:cubicBezTo>
                  <a:close/>
                </a:path>
              </a:pathLst>
            </a:custGeom>
            <a:solidFill>
              <a:srgbClr val="231F2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6" name="Google Shape;5515;p60">
              <a:extLst>
                <a:ext uri="{FF2B5EF4-FFF2-40B4-BE49-F238E27FC236}"/>
              </a:extLst>
            </p:cNvPr>
            <p:cNvSpPr/>
            <p:nvPr/>
          </p:nvSpPr>
          <p:spPr>
            <a:xfrm>
              <a:off x="4846947" y="3666894"/>
              <a:ext cx="120244" cy="19052"/>
            </a:xfrm>
            <a:custGeom>
              <a:avLst/>
              <a:gdLst/>
              <a:ahLst/>
              <a:cxnLst/>
              <a:rect l="l" t="t" r="r" b="b"/>
              <a:pathLst>
                <a:path w="7610" h="1259" extrusionOk="0">
                  <a:moveTo>
                    <a:pt x="7435" y="0"/>
                  </a:moveTo>
                  <a:cubicBezTo>
                    <a:pt x="7429" y="0"/>
                    <a:pt x="7421" y="1"/>
                    <a:pt x="7414" y="2"/>
                  </a:cubicBezTo>
                  <a:cubicBezTo>
                    <a:pt x="5007" y="318"/>
                    <a:pt x="2602" y="635"/>
                    <a:pt x="196" y="950"/>
                  </a:cubicBezTo>
                  <a:cubicBezTo>
                    <a:pt x="10" y="974"/>
                    <a:pt x="0" y="1259"/>
                    <a:pt x="173" y="1259"/>
                  </a:cubicBezTo>
                  <a:cubicBezTo>
                    <a:pt x="180" y="1259"/>
                    <a:pt x="188" y="1258"/>
                    <a:pt x="196" y="1257"/>
                  </a:cubicBezTo>
                  <a:cubicBezTo>
                    <a:pt x="2602" y="942"/>
                    <a:pt x="5007" y="625"/>
                    <a:pt x="7414" y="309"/>
                  </a:cubicBezTo>
                  <a:cubicBezTo>
                    <a:pt x="7600" y="286"/>
                    <a:pt x="7610" y="0"/>
                    <a:pt x="7435" y="0"/>
                  </a:cubicBezTo>
                  <a:close/>
                </a:path>
              </a:pathLst>
            </a:custGeom>
            <a:solidFill>
              <a:srgbClr val="231F2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7" name="Google Shape;5516;p60">
              <a:extLst>
                <a:ext uri="{FF2B5EF4-FFF2-40B4-BE49-F238E27FC236}"/>
              </a:extLst>
            </p:cNvPr>
            <p:cNvSpPr/>
            <p:nvPr/>
          </p:nvSpPr>
          <p:spPr>
            <a:xfrm>
              <a:off x="4856472" y="3694282"/>
              <a:ext cx="127387" cy="44058"/>
            </a:xfrm>
            <a:custGeom>
              <a:avLst/>
              <a:gdLst/>
              <a:ahLst/>
              <a:cxnLst/>
              <a:rect l="l" t="t" r="r" b="b"/>
              <a:pathLst>
                <a:path w="8040" h="2789" extrusionOk="0">
                  <a:moveTo>
                    <a:pt x="7845" y="1"/>
                  </a:moveTo>
                  <a:cubicBezTo>
                    <a:pt x="7829" y="1"/>
                    <a:pt x="7811" y="4"/>
                    <a:pt x="7792" y="11"/>
                  </a:cubicBezTo>
                  <a:cubicBezTo>
                    <a:pt x="5294" y="938"/>
                    <a:pt x="2708" y="1667"/>
                    <a:pt x="171" y="2482"/>
                  </a:cubicBezTo>
                  <a:cubicBezTo>
                    <a:pt x="1" y="2537"/>
                    <a:pt x="52" y="2788"/>
                    <a:pt x="204" y="2788"/>
                  </a:cubicBezTo>
                  <a:cubicBezTo>
                    <a:pt x="219" y="2788"/>
                    <a:pt x="235" y="2786"/>
                    <a:pt x="252" y="2780"/>
                  </a:cubicBezTo>
                  <a:cubicBezTo>
                    <a:pt x="2789" y="1963"/>
                    <a:pt x="5375" y="1235"/>
                    <a:pt x="7875" y="307"/>
                  </a:cubicBezTo>
                  <a:cubicBezTo>
                    <a:pt x="8039" y="246"/>
                    <a:pt x="7991" y="1"/>
                    <a:pt x="7845" y="1"/>
                  </a:cubicBezTo>
                  <a:close/>
                </a:path>
              </a:pathLst>
            </a:custGeom>
            <a:solidFill>
              <a:srgbClr val="231F2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8" name="Google Shape;5517;p60">
              <a:extLst>
                <a:ext uri="{FF2B5EF4-FFF2-40B4-BE49-F238E27FC236}"/>
              </a:extLst>
            </p:cNvPr>
            <p:cNvSpPr/>
            <p:nvPr/>
          </p:nvSpPr>
          <p:spPr>
            <a:xfrm>
              <a:off x="5717224" y="3549009"/>
              <a:ext cx="127386" cy="46439"/>
            </a:xfrm>
            <a:custGeom>
              <a:avLst/>
              <a:gdLst/>
              <a:ahLst/>
              <a:cxnLst/>
              <a:rect l="l" t="t" r="r" b="b"/>
              <a:pathLst>
                <a:path w="8097" h="2948" extrusionOk="0">
                  <a:moveTo>
                    <a:pt x="7897" y="0"/>
                  </a:moveTo>
                  <a:cubicBezTo>
                    <a:pt x="7881" y="0"/>
                    <a:pt x="7864" y="3"/>
                    <a:pt x="7846" y="9"/>
                  </a:cubicBezTo>
                  <a:cubicBezTo>
                    <a:pt x="5288" y="887"/>
                    <a:pt x="2728" y="1764"/>
                    <a:pt x="170" y="2641"/>
                  </a:cubicBezTo>
                  <a:cubicBezTo>
                    <a:pt x="1" y="2700"/>
                    <a:pt x="50" y="2948"/>
                    <a:pt x="200" y="2948"/>
                  </a:cubicBezTo>
                  <a:cubicBezTo>
                    <a:pt x="216" y="2948"/>
                    <a:pt x="233" y="2945"/>
                    <a:pt x="251" y="2939"/>
                  </a:cubicBezTo>
                  <a:cubicBezTo>
                    <a:pt x="2809" y="2060"/>
                    <a:pt x="5369" y="1184"/>
                    <a:pt x="7927" y="306"/>
                  </a:cubicBezTo>
                  <a:cubicBezTo>
                    <a:pt x="8096" y="249"/>
                    <a:pt x="8047" y="0"/>
                    <a:pt x="7897" y="0"/>
                  </a:cubicBezTo>
                  <a:close/>
                </a:path>
              </a:pathLst>
            </a:custGeom>
            <a:solidFill>
              <a:srgbClr val="231F2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9" name="Google Shape;5518;p60">
              <a:extLst>
                <a:ext uri="{FF2B5EF4-FFF2-40B4-BE49-F238E27FC236}"/>
              </a:extLst>
            </p:cNvPr>
            <p:cNvSpPr/>
            <p:nvPr/>
          </p:nvSpPr>
          <p:spPr>
            <a:xfrm>
              <a:off x="5727938" y="3604975"/>
              <a:ext cx="121434" cy="8336"/>
            </a:xfrm>
            <a:custGeom>
              <a:avLst/>
              <a:gdLst/>
              <a:ahLst/>
              <a:cxnLst/>
              <a:rect l="l" t="t" r="r" b="b"/>
              <a:pathLst>
                <a:path w="7675" h="471" extrusionOk="0">
                  <a:moveTo>
                    <a:pt x="7481" y="1"/>
                  </a:moveTo>
                  <a:cubicBezTo>
                    <a:pt x="7480" y="1"/>
                    <a:pt x="7478" y="1"/>
                    <a:pt x="7477" y="1"/>
                  </a:cubicBezTo>
                  <a:cubicBezTo>
                    <a:pt x="5050" y="54"/>
                    <a:pt x="2625" y="110"/>
                    <a:pt x="198" y="164"/>
                  </a:cubicBezTo>
                  <a:cubicBezTo>
                    <a:pt x="3" y="168"/>
                    <a:pt x="0" y="471"/>
                    <a:pt x="194" y="471"/>
                  </a:cubicBezTo>
                  <a:cubicBezTo>
                    <a:pt x="195" y="471"/>
                    <a:pt x="196" y="471"/>
                    <a:pt x="198" y="471"/>
                  </a:cubicBezTo>
                  <a:cubicBezTo>
                    <a:pt x="2625" y="417"/>
                    <a:pt x="5050" y="361"/>
                    <a:pt x="7477" y="308"/>
                  </a:cubicBezTo>
                  <a:cubicBezTo>
                    <a:pt x="7672" y="304"/>
                    <a:pt x="7675" y="1"/>
                    <a:pt x="7481" y="1"/>
                  </a:cubicBezTo>
                  <a:close/>
                </a:path>
              </a:pathLst>
            </a:custGeom>
            <a:solidFill>
              <a:srgbClr val="231F2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0" name="Google Shape;5519;p60">
              <a:extLst>
                <a:ext uri="{FF2B5EF4-FFF2-40B4-BE49-F238E27FC236}"/>
              </a:extLst>
            </p:cNvPr>
            <p:cNvSpPr/>
            <p:nvPr/>
          </p:nvSpPr>
          <p:spPr>
            <a:xfrm>
              <a:off x="5714843" y="3637126"/>
              <a:ext cx="132148" cy="26197"/>
            </a:xfrm>
            <a:custGeom>
              <a:avLst/>
              <a:gdLst/>
              <a:ahLst/>
              <a:cxnLst/>
              <a:rect l="l" t="t" r="r" b="b"/>
              <a:pathLst>
                <a:path w="8360" h="1588" extrusionOk="0">
                  <a:moveTo>
                    <a:pt x="230" y="1"/>
                  </a:moveTo>
                  <a:cubicBezTo>
                    <a:pt x="62" y="1"/>
                    <a:pt x="0" y="263"/>
                    <a:pt x="182" y="301"/>
                  </a:cubicBezTo>
                  <a:cubicBezTo>
                    <a:pt x="2792" y="835"/>
                    <a:pt x="5460" y="1162"/>
                    <a:pt x="8092" y="1585"/>
                  </a:cubicBezTo>
                  <a:cubicBezTo>
                    <a:pt x="8101" y="1587"/>
                    <a:pt x="8110" y="1587"/>
                    <a:pt x="8119" y="1587"/>
                  </a:cubicBezTo>
                  <a:cubicBezTo>
                    <a:pt x="8293" y="1587"/>
                    <a:pt x="8360" y="1318"/>
                    <a:pt x="8173" y="1287"/>
                  </a:cubicBezTo>
                  <a:cubicBezTo>
                    <a:pt x="5541" y="867"/>
                    <a:pt x="2875" y="540"/>
                    <a:pt x="265" y="4"/>
                  </a:cubicBezTo>
                  <a:cubicBezTo>
                    <a:pt x="253" y="2"/>
                    <a:pt x="241" y="1"/>
                    <a:pt x="230" y="1"/>
                  </a:cubicBezTo>
                  <a:close/>
                </a:path>
              </a:pathLst>
            </a:custGeom>
            <a:solidFill>
              <a:srgbClr val="231F2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1" name="Google Shape;5520;p60">
              <a:extLst>
                <a:ext uri="{FF2B5EF4-FFF2-40B4-BE49-F238E27FC236}"/>
              </a:extLst>
            </p:cNvPr>
            <p:cNvSpPr/>
            <p:nvPr/>
          </p:nvSpPr>
          <p:spPr>
            <a:xfrm>
              <a:off x="5071958" y="3478754"/>
              <a:ext cx="76194" cy="73827"/>
            </a:xfrm>
            <a:custGeom>
              <a:avLst/>
              <a:gdLst/>
              <a:ahLst/>
              <a:cxnLst/>
              <a:rect l="l" t="t" r="r" b="b"/>
              <a:pathLst>
                <a:path w="4833" h="4650" extrusionOk="0">
                  <a:moveTo>
                    <a:pt x="2420" y="1"/>
                  </a:moveTo>
                  <a:cubicBezTo>
                    <a:pt x="2360" y="1"/>
                    <a:pt x="2299" y="3"/>
                    <a:pt x="2239" y="8"/>
                  </a:cubicBezTo>
                  <a:cubicBezTo>
                    <a:pt x="958" y="107"/>
                    <a:pt x="1" y="1223"/>
                    <a:pt x="100" y="2503"/>
                  </a:cubicBezTo>
                  <a:cubicBezTo>
                    <a:pt x="193" y="3723"/>
                    <a:pt x="1211" y="4649"/>
                    <a:pt x="2413" y="4649"/>
                  </a:cubicBezTo>
                  <a:cubicBezTo>
                    <a:pt x="2473" y="4649"/>
                    <a:pt x="2533" y="4647"/>
                    <a:pt x="2594" y="4642"/>
                  </a:cubicBezTo>
                  <a:cubicBezTo>
                    <a:pt x="3874" y="4545"/>
                    <a:pt x="4833" y="3427"/>
                    <a:pt x="4734" y="2148"/>
                  </a:cubicBezTo>
                  <a:cubicBezTo>
                    <a:pt x="4640" y="929"/>
                    <a:pt x="3623" y="1"/>
                    <a:pt x="2420"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2" name="Google Shape;5521;p60">
              <a:extLst>
                <a:ext uri="{FF2B5EF4-FFF2-40B4-BE49-F238E27FC236}"/>
              </a:extLst>
            </p:cNvPr>
            <p:cNvSpPr/>
            <p:nvPr/>
          </p:nvSpPr>
          <p:spPr>
            <a:xfrm>
              <a:off x="5495786" y="3446604"/>
              <a:ext cx="76194" cy="72636"/>
            </a:xfrm>
            <a:custGeom>
              <a:avLst/>
              <a:gdLst/>
              <a:ahLst/>
              <a:cxnLst/>
              <a:rect l="l" t="t" r="r" b="b"/>
              <a:pathLst>
                <a:path w="4832" h="4649" extrusionOk="0">
                  <a:moveTo>
                    <a:pt x="2419" y="0"/>
                  </a:moveTo>
                  <a:cubicBezTo>
                    <a:pt x="2359" y="0"/>
                    <a:pt x="2298" y="2"/>
                    <a:pt x="2237" y="7"/>
                  </a:cubicBezTo>
                  <a:cubicBezTo>
                    <a:pt x="960" y="106"/>
                    <a:pt x="1" y="1222"/>
                    <a:pt x="98" y="2503"/>
                  </a:cubicBezTo>
                  <a:cubicBezTo>
                    <a:pt x="191" y="3721"/>
                    <a:pt x="1210" y="4649"/>
                    <a:pt x="2411" y="4649"/>
                  </a:cubicBezTo>
                  <a:cubicBezTo>
                    <a:pt x="2471" y="4649"/>
                    <a:pt x="2532" y="4646"/>
                    <a:pt x="2593" y="4642"/>
                  </a:cubicBezTo>
                  <a:cubicBezTo>
                    <a:pt x="3873" y="4543"/>
                    <a:pt x="4832" y="3426"/>
                    <a:pt x="4733" y="2146"/>
                  </a:cubicBezTo>
                  <a:cubicBezTo>
                    <a:pt x="4639" y="928"/>
                    <a:pt x="3622" y="0"/>
                    <a:pt x="2419"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3" name="Google Shape;5522;p60">
              <a:extLst>
                <a:ext uri="{FF2B5EF4-FFF2-40B4-BE49-F238E27FC236}"/>
              </a:extLst>
            </p:cNvPr>
            <p:cNvSpPr/>
            <p:nvPr/>
          </p:nvSpPr>
          <p:spPr>
            <a:xfrm>
              <a:off x="5548169" y="3964584"/>
              <a:ext cx="184532" cy="70255"/>
            </a:xfrm>
            <a:custGeom>
              <a:avLst/>
              <a:gdLst/>
              <a:ahLst/>
              <a:cxnLst/>
              <a:rect l="l" t="t" r="r" b="b"/>
              <a:pathLst>
                <a:path w="11655" h="4454" extrusionOk="0">
                  <a:moveTo>
                    <a:pt x="8787" y="1"/>
                  </a:moveTo>
                  <a:cubicBezTo>
                    <a:pt x="8787" y="1"/>
                    <a:pt x="1" y="4407"/>
                    <a:pt x="3124" y="4452"/>
                  </a:cubicBezTo>
                  <a:cubicBezTo>
                    <a:pt x="3189" y="4453"/>
                    <a:pt x="3255" y="4454"/>
                    <a:pt x="3321" y="4454"/>
                  </a:cubicBezTo>
                  <a:cubicBezTo>
                    <a:pt x="6391" y="4454"/>
                    <a:pt x="9716" y="3438"/>
                    <a:pt x="9716" y="3438"/>
                  </a:cubicBezTo>
                  <a:lnTo>
                    <a:pt x="11655" y="2255"/>
                  </a:lnTo>
                  <a:lnTo>
                    <a:pt x="8787" y="1"/>
                  </a:ln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4" name="Google Shape;5523;p60">
              <a:extLst>
                <a:ext uri="{FF2B5EF4-FFF2-40B4-BE49-F238E27FC236}"/>
              </a:extLst>
            </p:cNvPr>
            <p:cNvSpPr/>
            <p:nvPr/>
          </p:nvSpPr>
          <p:spPr>
            <a:xfrm>
              <a:off x="5050528" y="3699045"/>
              <a:ext cx="773844" cy="662063"/>
            </a:xfrm>
            <a:custGeom>
              <a:avLst/>
              <a:gdLst/>
              <a:ahLst/>
              <a:cxnLst/>
              <a:rect l="l" t="t" r="r" b="b"/>
              <a:pathLst>
                <a:path w="48985" h="41888" extrusionOk="0">
                  <a:moveTo>
                    <a:pt x="39496" y="1"/>
                  </a:moveTo>
                  <a:lnTo>
                    <a:pt x="6224" y="32242"/>
                  </a:lnTo>
                  <a:cubicBezTo>
                    <a:pt x="6224" y="32242"/>
                    <a:pt x="1" y="38144"/>
                    <a:pt x="3317" y="41086"/>
                  </a:cubicBezTo>
                  <a:cubicBezTo>
                    <a:pt x="3972" y="41668"/>
                    <a:pt x="4764" y="41888"/>
                    <a:pt x="5587" y="41888"/>
                  </a:cubicBezTo>
                  <a:cubicBezTo>
                    <a:pt x="8152" y="41888"/>
                    <a:pt x="11023" y="39754"/>
                    <a:pt x="11023" y="39754"/>
                  </a:cubicBezTo>
                  <a:lnTo>
                    <a:pt x="48985" y="10039"/>
                  </a:lnTo>
                  <a:lnTo>
                    <a:pt x="39496"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5" name="Google Shape;5524;p60">
              <a:extLst>
                <a:ext uri="{FF2B5EF4-FFF2-40B4-BE49-F238E27FC236}"/>
              </a:extLst>
            </p:cNvPr>
            <p:cNvSpPr/>
            <p:nvPr/>
          </p:nvSpPr>
          <p:spPr>
            <a:xfrm>
              <a:off x="5760083" y="3395401"/>
              <a:ext cx="376207" cy="319124"/>
            </a:xfrm>
            <a:custGeom>
              <a:avLst/>
              <a:gdLst/>
              <a:ahLst/>
              <a:cxnLst/>
              <a:rect l="l" t="t" r="r" b="b"/>
              <a:pathLst>
                <a:path w="23730" h="20155" extrusionOk="0">
                  <a:moveTo>
                    <a:pt x="23730" y="0"/>
                  </a:moveTo>
                  <a:cubicBezTo>
                    <a:pt x="9220" y="2218"/>
                    <a:pt x="6518" y="6185"/>
                    <a:pt x="5571" y="9419"/>
                  </a:cubicBezTo>
                  <a:cubicBezTo>
                    <a:pt x="4623" y="12650"/>
                    <a:pt x="5671" y="16291"/>
                    <a:pt x="5671" y="16291"/>
                  </a:cubicBezTo>
                  <a:cubicBezTo>
                    <a:pt x="5671" y="16291"/>
                    <a:pt x="1" y="20155"/>
                    <a:pt x="6951" y="20155"/>
                  </a:cubicBezTo>
                  <a:cubicBezTo>
                    <a:pt x="7869" y="20155"/>
                    <a:pt x="9008" y="20087"/>
                    <a:pt x="10409" y="19935"/>
                  </a:cubicBezTo>
                  <a:cubicBezTo>
                    <a:pt x="23444" y="18513"/>
                    <a:pt x="22770" y="7239"/>
                    <a:pt x="22770" y="7238"/>
                  </a:cubicBezTo>
                  <a:lnTo>
                    <a:pt x="22770" y="7238"/>
                  </a:lnTo>
                  <a:cubicBezTo>
                    <a:pt x="21605" y="10960"/>
                    <a:pt x="19014" y="12807"/>
                    <a:pt x="19014" y="12807"/>
                  </a:cubicBezTo>
                  <a:cubicBezTo>
                    <a:pt x="23206" y="6752"/>
                    <a:pt x="23730" y="0"/>
                    <a:pt x="2373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6" name="Google Shape;5525;p60">
              <a:extLst>
                <a:ext uri="{FF2B5EF4-FFF2-40B4-BE49-F238E27FC236}"/>
              </a:extLst>
            </p:cNvPr>
            <p:cNvSpPr/>
            <p:nvPr/>
          </p:nvSpPr>
          <p:spPr>
            <a:xfrm>
              <a:off x="5674365" y="3601403"/>
              <a:ext cx="270250" cy="257204"/>
            </a:xfrm>
            <a:custGeom>
              <a:avLst/>
              <a:gdLst/>
              <a:ahLst/>
              <a:cxnLst/>
              <a:rect l="l" t="t" r="r" b="b"/>
              <a:pathLst>
                <a:path w="17073" h="16299" extrusionOk="0">
                  <a:moveTo>
                    <a:pt x="10511" y="0"/>
                  </a:moveTo>
                  <a:lnTo>
                    <a:pt x="1" y="6178"/>
                  </a:lnTo>
                  <a:lnTo>
                    <a:pt x="9422" y="16299"/>
                  </a:lnTo>
                  <a:lnTo>
                    <a:pt x="17073" y="6883"/>
                  </a:lnTo>
                  <a:lnTo>
                    <a:pt x="10511" y="0"/>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7" name="Google Shape;5526;p60">
              <a:extLst>
                <a:ext uri="{FF2B5EF4-FFF2-40B4-BE49-F238E27FC236}"/>
              </a:extLst>
            </p:cNvPr>
            <p:cNvSpPr/>
            <p:nvPr/>
          </p:nvSpPr>
          <p:spPr>
            <a:xfrm>
              <a:off x="5717224" y="3670467"/>
              <a:ext cx="142863" cy="150036"/>
            </a:xfrm>
            <a:custGeom>
              <a:avLst/>
              <a:gdLst/>
              <a:ahLst/>
              <a:cxnLst/>
              <a:rect l="l" t="t" r="r" b="b"/>
              <a:pathLst>
                <a:path w="9035" h="9550" extrusionOk="0">
                  <a:moveTo>
                    <a:pt x="300" y="0"/>
                  </a:moveTo>
                  <a:lnTo>
                    <a:pt x="1" y="282"/>
                  </a:lnTo>
                  <a:lnTo>
                    <a:pt x="8737" y="9549"/>
                  </a:lnTo>
                  <a:lnTo>
                    <a:pt x="9035" y="9268"/>
                  </a:lnTo>
                  <a:lnTo>
                    <a:pt x="300" y="0"/>
                  </a:lnTo>
                  <a:close/>
                </a:path>
              </a:pathLst>
            </a:custGeom>
            <a:solidFill>
              <a:srgbClr val="190D2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8" name="Google Shape;5527;p60">
              <a:extLst>
                <a:ext uri="{FF2B5EF4-FFF2-40B4-BE49-F238E27FC236}"/>
              </a:extLst>
            </p:cNvPr>
            <p:cNvSpPr/>
            <p:nvPr/>
          </p:nvSpPr>
          <p:spPr>
            <a:xfrm>
              <a:off x="5082672" y="3949105"/>
              <a:ext cx="410733" cy="333413"/>
            </a:xfrm>
            <a:custGeom>
              <a:avLst/>
              <a:gdLst/>
              <a:ahLst/>
              <a:cxnLst/>
              <a:rect l="l" t="t" r="r" b="b"/>
              <a:pathLst>
                <a:path w="26000" h="21079" extrusionOk="0">
                  <a:moveTo>
                    <a:pt x="8385" y="1"/>
                  </a:moveTo>
                  <a:cubicBezTo>
                    <a:pt x="5202" y="3552"/>
                    <a:pt x="0" y="9987"/>
                    <a:pt x="112" y="14003"/>
                  </a:cubicBezTo>
                  <a:cubicBezTo>
                    <a:pt x="240" y="18604"/>
                    <a:pt x="6509" y="21078"/>
                    <a:pt x="13069" y="21078"/>
                  </a:cubicBezTo>
                  <a:cubicBezTo>
                    <a:pt x="14744" y="21078"/>
                    <a:pt x="16439" y="20917"/>
                    <a:pt x="18055" y="20588"/>
                  </a:cubicBezTo>
                  <a:cubicBezTo>
                    <a:pt x="25999" y="18973"/>
                    <a:pt x="23649" y="16824"/>
                    <a:pt x="22285" y="16709"/>
                  </a:cubicBezTo>
                  <a:lnTo>
                    <a:pt x="22285" y="16709"/>
                  </a:lnTo>
                  <a:cubicBezTo>
                    <a:pt x="22285" y="16709"/>
                    <a:pt x="22285" y="16709"/>
                    <a:pt x="22285" y="16709"/>
                  </a:cubicBezTo>
                  <a:cubicBezTo>
                    <a:pt x="22307" y="16709"/>
                    <a:pt x="23934" y="16705"/>
                    <a:pt x="23783" y="15559"/>
                  </a:cubicBezTo>
                  <a:cubicBezTo>
                    <a:pt x="23698" y="14898"/>
                    <a:pt x="22880" y="14756"/>
                    <a:pt x="22192" y="14756"/>
                  </a:cubicBezTo>
                  <a:cubicBezTo>
                    <a:pt x="21985" y="14756"/>
                    <a:pt x="21790" y="14769"/>
                    <a:pt x="21630" y="14784"/>
                  </a:cubicBezTo>
                  <a:cubicBezTo>
                    <a:pt x="22285" y="14668"/>
                    <a:pt x="23485" y="14311"/>
                    <a:pt x="23247" y="13231"/>
                  </a:cubicBezTo>
                  <a:cubicBezTo>
                    <a:pt x="23131" y="12696"/>
                    <a:pt x="22509" y="12529"/>
                    <a:pt x="21778" y="12529"/>
                  </a:cubicBezTo>
                  <a:cubicBezTo>
                    <a:pt x="20567" y="12529"/>
                    <a:pt x="19056" y="12988"/>
                    <a:pt x="19056" y="12988"/>
                  </a:cubicBezTo>
                  <a:cubicBezTo>
                    <a:pt x="19056" y="12988"/>
                    <a:pt x="15486" y="13575"/>
                    <a:pt x="12236" y="13575"/>
                  </a:cubicBezTo>
                  <a:cubicBezTo>
                    <a:pt x="10314" y="13575"/>
                    <a:pt x="8503" y="13370"/>
                    <a:pt x="7609" y="12716"/>
                  </a:cubicBezTo>
                  <a:cubicBezTo>
                    <a:pt x="5903" y="11467"/>
                    <a:pt x="9138" y="5558"/>
                    <a:pt x="11162" y="2227"/>
                  </a:cubicBezTo>
                  <a:cubicBezTo>
                    <a:pt x="9946" y="1789"/>
                    <a:pt x="8955" y="1001"/>
                    <a:pt x="8385"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99" name="Google Shape;5528;p60">
              <a:extLst>
                <a:ext uri="{FF2B5EF4-FFF2-40B4-BE49-F238E27FC236}"/>
              </a:extLst>
            </p:cNvPr>
            <p:cNvSpPr/>
            <p:nvPr/>
          </p:nvSpPr>
          <p:spPr>
            <a:xfrm>
              <a:off x="5033861" y="3943151"/>
              <a:ext cx="252392" cy="376280"/>
            </a:xfrm>
            <a:custGeom>
              <a:avLst/>
              <a:gdLst/>
              <a:ahLst/>
              <a:cxnLst/>
              <a:rect l="l" t="t" r="r" b="b"/>
              <a:pathLst>
                <a:path w="15913" h="23764" extrusionOk="0">
                  <a:moveTo>
                    <a:pt x="11245" y="0"/>
                  </a:moveTo>
                  <a:cubicBezTo>
                    <a:pt x="7144" y="1641"/>
                    <a:pt x="1" y="5720"/>
                    <a:pt x="773" y="14027"/>
                  </a:cubicBezTo>
                  <a:cubicBezTo>
                    <a:pt x="1575" y="22668"/>
                    <a:pt x="8698" y="23764"/>
                    <a:pt x="12261" y="23764"/>
                  </a:cubicBezTo>
                  <a:cubicBezTo>
                    <a:pt x="13472" y="23764"/>
                    <a:pt x="14271" y="23637"/>
                    <a:pt x="14271" y="23637"/>
                  </a:cubicBezTo>
                  <a:cubicBezTo>
                    <a:pt x="14894" y="18589"/>
                    <a:pt x="15912" y="13372"/>
                    <a:pt x="15912" y="13372"/>
                  </a:cubicBezTo>
                  <a:cubicBezTo>
                    <a:pt x="13737" y="12940"/>
                    <a:pt x="12767" y="12606"/>
                    <a:pt x="12034" y="10092"/>
                  </a:cubicBezTo>
                  <a:cubicBezTo>
                    <a:pt x="11581" y="8538"/>
                    <a:pt x="13533" y="5172"/>
                    <a:pt x="15093" y="2826"/>
                  </a:cubicBezTo>
                  <a:cubicBezTo>
                    <a:pt x="13322" y="2466"/>
                    <a:pt x="11880" y="1410"/>
                    <a:pt x="11245"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0" name="Google Shape;5529;p60">
              <a:extLst>
                <a:ext uri="{FF2B5EF4-FFF2-40B4-BE49-F238E27FC236}"/>
              </a:extLst>
            </p:cNvPr>
            <p:cNvSpPr/>
            <p:nvPr/>
          </p:nvSpPr>
          <p:spPr>
            <a:xfrm>
              <a:off x="5174343" y="4130101"/>
              <a:ext cx="65479" cy="184568"/>
            </a:xfrm>
            <a:custGeom>
              <a:avLst/>
              <a:gdLst/>
              <a:ahLst/>
              <a:cxnLst/>
              <a:rect l="l" t="t" r="r" b="b"/>
              <a:pathLst>
                <a:path w="4151" h="11651" extrusionOk="0">
                  <a:moveTo>
                    <a:pt x="3840" y="1"/>
                  </a:moveTo>
                  <a:cubicBezTo>
                    <a:pt x="623" y="3714"/>
                    <a:pt x="25" y="11299"/>
                    <a:pt x="1" y="11620"/>
                  </a:cubicBezTo>
                  <a:lnTo>
                    <a:pt x="410" y="11650"/>
                  </a:lnTo>
                  <a:cubicBezTo>
                    <a:pt x="416" y="11573"/>
                    <a:pt x="1022" y="3880"/>
                    <a:pt x="4151" y="269"/>
                  </a:cubicBezTo>
                  <a:lnTo>
                    <a:pt x="3840"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1" name="Google Shape;5530;p60">
              <a:extLst>
                <a:ext uri="{FF2B5EF4-FFF2-40B4-BE49-F238E27FC236}"/>
              </a:extLst>
            </p:cNvPr>
            <p:cNvSpPr/>
            <p:nvPr/>
          </p:nvSpPr>
          <p:spPr>
            <a:xfrm>
              <a:off x="5219583" y="4155106"/>
              <a:ext cx="63098" cy="23815"/>
            </a:xfrm>
            <a:custGeom>
              <a:avLst/>
              <a:gdLst/>
              <a:ahLst/>
              <a:cxnLst/>
              <a:rect l="l" t="t" r="r" b="b"/>
              <a:pathLst>
                <a:path w="3984" h="1534" extrusionOk="0">
                  <a:moveTo>
                    <a:pt x="134" y="1"/>
                  </a:moveTo>
                  <a:lnTo>
                    <a:pt x="0" y="388"/>
                  </a:lnTo>
                  <a:cubicBezTo>
                    <a:pt x="126" y="432"/>
                    <a:pt x="3102" y="1454"/>
                    <a:pt x="3944" y="1534"/>
                  </a:cubicBezTo>
                  <a:lnTo>
                    <a:pt x="3983" y="1124"/>
                  </a:lnTo>
                  <a:cubicBezTo>
                    <a:pt x="3189" y="1049"/>
                    <a:pt x="164" y="12"/>
                    <a:pt x="13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2" name="Google Shape;5531;p60">
              <a:extLst>
                <a:ext uri="{FF2B5EF4-FFF2-40B4-BE49-F238E27FC236}"/>
              </a:extLst>
            </p:cNvPr>
            <p:cNvSpPr/>
            <p:nvPr/>
          </p:nvSpPr>
          <p:spPr>
            <a:xfrm>
              <a:off x="5201725" y="4196783"/>
              <a:ext cx="72623" cy="20243"/>
            </a:xfrm>
            <a:custGeom>
              <a:avLst/>
              <a:gdLst/>
              <a:ahLst/>
              <a:cxnLst/>
              <a:rect l="l" t="t" r="r" b="b"/>
              <a:pathLst>
                <a:path w="4632" h="1330" extrusionOk="0">
                  <a:moveTo>
                    <a:pt x="82" y="1"/>
                  </a:moveTo>
                  <a:lnTo>
                    <a:pt x="1" y="403"/>
                  </a:lnTo>
                  <a:lnTo>
                    <a:pt x="4548" y="1329"/>
                  </a:lnTo>
                  <a:lnTo>
                    <a:pt x="4631" y="927"/>
                  </a:lnTo>
                  <a:lnTo>
                    <a:pt x="82"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3" name="Google Shape;5532;p60">
              <a:extLst>
                <a:ext uri="{FF2B5EF4-FFF2-40B4-BE49-F238E27FC236}"/>
              </a:extLst>
            </p:cNvPr>
            <p:cNvSpPr/>
            <p:nvPr/>
          </p:nvSpPr>
          <p:spPr>
            <a:xfrm>
              <a:off x="5189820" y="4234888"/>
              <a:ext cx="79766" cy="21434"/>
            </a:xfrm>
            <a:custGeom>
              <a:avLst/>
              <a:gdLst/>
              <a:ahLst/>
              <a:cxnLst/>
              <a:rect l="l" t="t" r="r" b="b"/>
              <a:pathLst>
                <a:path w="5035" h="1319" extrusionOk="0">
                  <a:moveTo>
                    <a:pt x="75" y="0"/>
                  </a:moveTo>
                  <a:lnTo>
                    <a:pt x="1" y="402"/>
                  </a:lnTo>
                  <a:lnTo>
                    <a:pt x="4961" y="1318"/>
                  </a:lnTo>
                  <a:lnTo>
                    <a:pt x="5034" y="916"/>
                  </a:lnTo>
                  <a:lnTo>
                    <a:pt x="75"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4" name="Google Shape;5533;p60">
              <a:extLst>
                <a:ext uri="{FF2B5EF4-FFF2-40B4-BE49-F238E27FC236}"/>
              </a:extLst>
            </p:cNvPr>
            <p:cNvSpPr/>
            <p:nvPr/>
          </p:nvSpPr>
          <p:spPr>
            <a:xfrm>
              <a:off x="5181486" y="4277755"/>
              <a:ext cx="79765" cy="16671"/>
            </a:xfrm>
            <a:custGeom>
              <a:avLst/>
              <a:gdLst/>
              <a:ahLst/>
              <a:cxnLst/>
              <a:rect l="l" t="t" r="r" b="b"/>
              <a:pathLst>
                <a:path w="5021" h="1078" extrusionOk="0">
                  <a:moveTo>
                    <a:pt x="56" y="0"/>
                  </a:moveTo>
                  <a:lnTo>
                    <a:pt x="0" y="408"/>
                  </a:lnTo>
                  <a:lnTo>
                    <a:pt x="4966" y="1078"/>
                  </a:lnTo>
                  <a:lnTo>
                    <a:pt x="5021" y="672"/>
                  </a:lnTo>
                  <a:lnTo>
                    <a:pt x="56"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5" name="Google Shape;5534;p60">
              <a:extLst>
                <a:ext uri="{FF2B5EF4-FFF2-40B4-BE49-F238E27FC236}"/>
              </a:extLst>
            </p:cNvPr>
            <p:cNvSpPr/>
            <p:nvPr/>
          </p:nvSpPr>
          <p:spPr>
            <a:xfrm>
              <a:off x="5143389" y="4246795"/>
              <a:ext cx="17858" cy="39295"/>
            </a:xfrm>
            <a:custGeom>
              <a:avLst/>
              <a:gdLst/>
              <a:ahLst/>
              <a:cxnLst/>
              <a:rect l="l" t="t" r="r" b="b"/>
              <a:pathLst>
                <a:path w="1143" h="2527" extrusionOk="0">
                  <a:moveTo>
                    <a:pt x="492" y="0"/>
                  </a:moveTo>
                  <a:cubicBezTo>
                    <a:pt x="486" y="0"/>
                    <a:pt x="480" y="1"/>
                    <a:pt x="475" y="1"/>
                  </a:cubicBezTo>
                  <a:cubicBezTo>
                    <a:pt x="189" y="22"/>
                    <a:pt x="1" y="605"/>
                    <a:pt x="54" y="1303"/>
                  </a:cubicBezTo>
                  <a:cubicBezTo>
                    <a:pt x="106" y="1987"/>
                    <a:pt x="372" y="2527"/>
                    <a:pt x="652" y="2527"/>
                  </a:cubicBezTo>
                  <a:cubicBezTo>
                    <a:pt x="657" y="2527"/>
                    <a:pt x="663" y="2526"/>
                    <a:pt x="668" y="2526"/>
                  </a:cubicBezTo>
                  <a:cubicBezTo>
                    <a:pt x="953" y="2505"/>
                    <a:pt x="1142" y="1921"/>
                    <a:pt x="1089" y="1224"/>
                  </a:cubicBezTo>
                  <a:cubicBezTo>
                    <a:pt x="1036" y="540"/>
                    <a:pt x="770" y="0"/>
                    <a:pt x="492"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6" name="Google Shape;5535;p60">
              <a:extLst>
                <a:ext uri="{FF2B5EF4-FFF2-40B4-BE49-F238E27FC236}"/>
              </a:extLst>
            </p:cNvPr>
            <p:cNvSpPr/>
            <p:nvPr/>
          </p:nvSpPr>
          <p:spPr>
            <a:xfrm>
              <a:off x="5091006" y="4197974"/>
              <a:ext cx="17858" cy="39295"/>
            </a:xfrm>
            <a:custGeom>
              <a:avLst/>
              <a:gdLst/>
              <a:ahLst/>
              <a:cxnLst/>
              <a:rect l="l" t="t" r="r" b="b"/>
              <a:pathLst>
                <a:path w="1142" h="2527" extrusionOk="0">
                  <a:moveTo>
                    <a:pt x="491" y="0"/>
                  </a:moveTo>
                  <a:cubicBezTo>
                    <a:pt x="486" y="0"/>
                    <a:pt x="480" y="0"/>
                    <a:pt x="474" y="1"/>
                  </a:cubicBezTo>
                  <a:cubicBezTo>
                    <a:pt x="189" y="22"/>
                    <a:pt x="0" y="604"/>
                    <a:pt x="54" y="1303"/>
                  </a:cubicBezTo>
                  <a:cubicBezTo>
                    <a:pt x="106" y="1986"/>
                    <a:pt x="372" y="2526"/>
                    <a:pt x="652" y="2526"/>
                  </a:cubicBezTo>
                  <a:cubicBezTo>
                    <a:pt x="657" y="2526"/>
                    <a:pt x="662" y="2526"/>
                    <a:pt x="668" y="2526"/>
                  </a:cubicBezTo>
                  <a:cubicBezTo>
                    <a:pt x="952" y="2504"/>
                    <a:pt x="1142" y="1921"/>
                    <a:pt x="1088" y="1224"/>
                  </a:cubicBezTo>
                  <a:cubicBezTo>
                    <a:pt x="1036" y="539"/>
                    <a:pt x="770"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7" name="Google Shape;5536;p60">
              <a:extLst>
                <a:ext uri="{FF2B5EF4-FFF2-40B4-BE49-F238E27FC236}"/>
              </a:extLst>
            </p:cNvPr>
            <p:cNvSpPr/>
            <p:nvPr/>
          </p:nvSpPr>
          <p:spPr>
            <a:xfrm>
              <a:off x="5137436" y="4147962"/>
              <a:ext cx="17858" cy="40486"/>
            </a:xfrm>
            <a:custGeom>
              <a:avLst/>
              <a:gdLst/>
              <a:ahLst/>
              <a:cxnLst/>
              <a:rect l="l" t="t" r="r" b="b"/>
              <a:pathLst>
                <a:path w="1142" h="2527" extrusionOk="0">
                  <a:moveTo>
                    <a:pt x="491" y="0"/>
                  </a:moveTo>
                  <a:cubicBezTo>
                    <a:pt x="485" y="0"/>
                    <a:pt x="480" y="1"/>
                    <a:pt x="474" y="1"/>
                  </a:cubicBezTo>
                  <a:cubicBezTo>
                    <a:pt x="190" y="22"/>
                    <a:pt x="0" y="606"/>
                    <a:pt x="54" y="1303"/>
                  </a:cubicBezTo>
                  <a:cubicBezTo>
                    <a:pt x="106" y="1988"/>
                    <a:pt x="373" y="2527"/>
                    <a:pt x="652" y="2527"/>
                  </a:cubicBezTo>
                  <a:cubicBezTo>
                    <a:pt x="657" y="2527"/>
                    <a:pt x="663" y="2526"/>
                    <a:pt x="668" y="2526"/>
                  </a:cubicBezTo>
                  <a:cubicBezTo>
                    <a:pt x="954" y="2505"/>
                    <a:pt x="1142" y="1922"/>
                    <a:pt x="1089" y="1224"/>
                  </a:cubicBezTo>
                  <a:cubicBezTo>
                    <a:pt x="1036" y="540"/>
                    <a:pt x="770"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8" name="Google Shape;5537;p60">
              <a:extLst>
                <a:ext uri="{FF2B5EF4-FFF2-40B4-BE49-F238E27FC236}"/>
              </a:extLst>
            </p:cNvPr>
            <p:cNvSpPr/>
            <p:nvPr/>
          </p:nvSpPr>
          <p:spPr>
            <a:xfrm>
              <a:off x="5195773" y="4112239"/>
              <a:ext cx="17858" cy="40486"/>
            </a:xfrm>
            <a:custGeom>
              <a:avLst/>
              <a:gdLst/>
              <a:ahLst/>
              <a:cxnLst/>
              <a:rect l="l" t="t" r="r" b="b"/>
              <a:pathLst>
                <a:path w="1143" h="2527" extrusionOk="0">
                  <a:moveTo>
                    <a:pt x="491" y="0"/>
                  </a:moveTo>
                  <a:cubicBezTo>
                    <a:pt x="486" y="0"/>
                    <a:pt x="480" y="0"/>
                    <a:pt x="475" y="1"/>
                  </a:cubicBezTo>
                  <a:cubicBezTo>
                    <a:pt x="190" y="22"/>
                    <a:pt x="1" y="606"/>
                    <a:pt x="54" y="1303"/>
                  </a:cubicBezTo>
                  <a:cubicBezTo>
                    <a:pt x="107" y="1986"/>
                    <a:pt x="374" y="2526"/>
                    <a:pt x="652" y="2526"/>
                  </a:cubicBezTo>
                  <a:cubicBezTo>
                    <a:pt x="658" y="2526"/>
                    <a:pt x="663" y="2526"/>
                    <a:pt x="668" y="2526"/>
                  </a:cubicBezTo>
                  <a:cubicBezTo>
                    <a:pt x="954" y="2504"/>
                    <a:pt x="1142" y="1922"/>
                    <a:pt x="1089" y="1224"/>
                  </a:cubicBezTo>
                  <a:cubicBezTo>
                    <a:pt x="1037" y="540"/>
                    <a:pt x="771"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09" name="Google Shape;5538;p60">
              <a:extLst>
                <a:ext uri="{FF2B5EF4-FFF2-40B4-BE49-F238E27FC236}"/>
              </a:extLst>
            </p:cNvPr>
            <p:cNvSpPr/>
            <p:nvPr/>
          </p:nvSpPr>
          <p:spPr>
            <a:xfrm>
              <a:off x="5152913" y="4070563"/>
              <a:ext cx="17858" cy="40486"/>
            </a:xfrm>
            <a:custGeom>
              <a:avLst/>
              <a:gdLst/>
              <a:ahLst/>
              <a:cxnLst/>
              <a:rect l="l" t="t" r="r" b="b"/>
              <a:pathLst>
                <a:path w="1142" h="2528" extrusionOk="0">
                  <a:moveTo>
                    <a:pt x="491" y="1"/>
                  </a:moveTo>
                  <a:cubicBezTo>
                    <a:pt x="485" y="1"/>
                    <a:pt x="480" y="1"/>
                    <a:pt x="474" y="2"/>
                  </a:cubicBezTo>
                  <a:cubicBezTo>
                    <a:pt x="190" y="23"/>
                    <a:pt x="0" y="606"/>
                    <a:pt x="54" y="1303"/>
                  </a:cubicBezTo>
                  <a:cubicBezTo>
                    <a:pt x="106" y="1988"/>
                    <a:pt x="373" y="2527"/>
                    <a:pt x="651" y="2527"/>
                  </a:cubicBezTo>
                  <a:cubicBezTo>
                    <a:pt x="657" y="2527"/>
                    <a:pt x="662" y="2527"/>
                    <a:pt x="668" y="2526"/>
                  </a:cubicBezTo>
                  <a:cubicBezTo>
                    <a:pt x="954" y="2505"/>
                    <a:pt x="1142" y="1923"/>
                    <a:pt x="1089" y="1225"/>
                  </a:cubicBezTo>
                  <a:cubicBezTo>
                    <a:pt x="1036" y="541"/>
                    <a:pt x="770"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0" name="Google Shape;5539;p60">
              <a:extLst>
                <a:ext uri="{FF2B5EF4-FFF2-40B4-BE49-F238E27FC236}"/>
              </a:extLst>
            </p:cNvPr>
            <p:cNvSpPr/>
            <p:nvPr/>
          </p:nvSpPr>
          <p:spPr>
            <a:xfrm>
              <a:off x="5083863" y="4106285"/>
              <a:ext cx="17858" cy="39295"/>
            </a:xfrm>
            <a:custGeom>
              <a:avLst/>
              <a:gdLst/>
              <a:ahLst/>
              <a:cxnLst/>
              <a:rect l="l" t="t" r="r" b="b"/>
              <a:pathLst>
                <a:path w="1142" h="2528" extrusionOk="0">
                  <a:moveTo>
                    <a:pt x="491" y="1"/>
                  </a:moveTo>
                  <a:cubicBezTo>
                    <a:pt x="486" y="1"/>
                    <a:pt x="480" y="1"/>
                    <a:pt x="474" y="2"/>
                  </a:cubicBezTo>
                  <a:cubicBezTo>
                    <a:pt x="189" y="23"/>
                    <a:pt x="0" y="605"/>
                    <a:pt x="54" y="1303"/>
                  </a:cubicBezTo>
                  <a:cubicBezTo>
                    <a:pt x="106" y="1987"/>
                    <a:pt x="372" y="2527"/>
                    <a:pt x="652" y="2527"/>
                  </a:cubicBezTo>
                  <a:cubicBezTo>
                    <a:pt x="657" y="2527"/>
                    <a:pt x="662" y="2527"/>
                    <a:pt x="668" y="2526"/>
                  </a:cubicBezTo>
                  <a:cubicBezTo>
                    <a:pt x="954" y="2505"/>
                    <a:pt x="1142" y="1922"/>
                    <a:pt x="1088" y="1225"/>
                  </a:cubicBezTo>
                  <a:cubicBezTo>
                    <a:pt x="1036" y="542"/>
                    <a:pt x="771"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1" name="Google Shape;5540;p60">
              <a:extLst>
                <a:ext uri="{FF2B5EF4-FFF2-40B4-BE49-F238E27FC236}"/>
              </a:extLst>
            </p:cNvPr>
            <p:cNvSpPr/>
            <p:nvPr/>
          </p:nvSpPr>
          <p:spPr>
            <a:xfrm>
              <a:off x="5201725" y="4011024"/>
              <a:ext cx="17858" cy="40486"/>
            </a:xfrm>
            <a:custGeom>
              <a:avLst/>
              <a:gdLst/>
              <a:ahLst/>
              <a:cxnLst/>
              <a:rect l="l" t="t" r="r" b="b"/>
              <a:pathLst>
                <a:path w="1143" h="2527" extrusionOk="0">
                  <a:moveTo>
                    <a:pt x="493" y="1"/>
                  </a:moveTo>
                  <a:cubicBezTo>
                    <a:pt x="487" y="1"/>
                    <a:pt x="481" y="1"/>
                    <a:pt x="475" y="1"/>
                  </a:cubicBezTo>
                  <a:cubicBezTo>
                    <a:pt x="189" y="23"/>
                    <a:pt x="1" y="605"/>
                    <a:pt x="54" y="1303"/>
                  </a:cubicBezTo>
                  <a:cubicBezTo>
                    <a:pt x="106" y="1987"/>
                    <a:pt x="372" y="2527"/>
                    <a:pt x="652" y="2527"/>
                  </a:cubicBezTo>
                  <a:cubicBezTo>
                    <a:pt x="657" y="2527"/>
                    <a:pt x="663" y="2527"/>
                    <a:pt x="668" y="2526"/>
                  </a:cubicBezTo>
                  <a:cubicBezTo>
                    <a:pt x="953" y="2505"/>
                    <a:pt x="1142" y="1923"/>
                    <a:pt x="1089" y="1224"/>
                  </a:cubicBezTo>
                  <a:cubicBezTo>
                    <a:pt x="1037" y="541"/>
                    <a:pt x="771" y="1"/>
                    <a:pt x="493"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2" name="Google Shape;5541;p60">
              <a:extLst>
                <a:ext uri="{FF2B5EF4-FFF2-40B4-BE49-F238E27FC236}"/>
              </a:extLst>
            </p:cNvPr>
            <p:cNvSpPr/>
            <p:nvPr/>
          </p:nvSpPr>
          <p:spPr>
            <a:xfrm>
              <a:off x="5117198" y="4011024"/>
              <a:ext cx="17858" cy="39295"/>
            </a:xfrm>
            <a:custGeom>
              <a:avLst/>
              <a:gdLst/>
              <a:ahLst/>
              <a:cxnLst/>
              <a:rect l="l" t="t" r="r" b="b"/>
              <a:pathLst>
                <a:path w="1143" h="2527" extrusionOk="0">
                  <a:moveTo>
                    <a:pt x="491" y="1"/>
                  </a:moveTo>
                  <a:cubicBezTo>
                    <a:pt x="485" y="1"/>
                    <a:pt x="480" y="1"/>
                    <a:pt x="475" y="1"/>
                  </a:cubicBezTo>
                  <a:cubicBezTo>
                    <a:pt x="189" y="23"/>
                    <a:pt x="1" y="606"/>
                    <a:pt x="54" y="1303"/>
                  </a:cubicBezTo>
                  <a:cubicBezTo>
                    <a:pt x="106" y="1987"/>
                    <a:pt x="371" y="2527"/>
                    <a:pt x="651" y="2527"/>
                  </a:cubicBezTo>
                  <a:cubicBezTo>
                    <a:pt x="657" y="2527"/>
                    <a:pt x="662" y="2527"/>
                    <a:pt x="668" y="2526"/>
                  </a:cubicBezTo>
                  <a:cubicBezTo>
                    <a:pt x="954" y="2505"/>
                    <a:pt x="1142" y="1923"/>
                    <a:pt x="1089" y="1224"/>
                  </a:cubicBezTo>
                  <a:cubicBezTo>
                    <a:pt x="1036" y="540"/>
                    <a:pt x="771" y="1"/>
                    <a:pt x="491"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3" name="Google Shape;5542;p60">
              <a:extLst>
                <a:ext uri="{FF2B5EF4-FFF2-40B4-BE49-F238E27FC236}"/>
              </a:extLst>
            </p:cNvPr>
            <p:cNvSpPr/>
            <p:nvPr/>
          </p:nvSpPr>
          <p:spPr>
            <a:xfrm>
              <a:off x="5166009" y="3976492"/>
              <a:ext cx="17858" cy="39295"/>
            </a:xfrm>
            <a:custGeom>
              <a:avLst/>
              <a:gdLst/>
              <a:ahLst/>
              <a:cxnLst/>
              <a:rect l="l" t="t" r="r" b="b"/>
              <a:pathLst>
                <a:path w="1142" h="2527" extrusionOk="0">
                  <a:moveTo>
                    <a:pt x="491" y="0"/>
                  </a:moveTo>
                  <a:cubicBezTo>
                    <a:pt x="486" y="0"/>
                    <a:pt x="480" y="1"/>
                    <a:pt x="474" y="1"/>
                  </a:cubicBezTo>
                  <a:cubicBezTo>
                    <a:pt x="188" y="23"/>
                    <a:pt x="0" y="605"/>
                    <a:pt x="54" y="1303"/>
                  </a:cubicBezTo>
                  <a:cubicBezTo>
                    <a:pt x="106" y="1987"/>
                    <a:pt x="372" y="2527"/>
                    <a:pt x="652" y="2527"/>
                  </a:cubicBezTo>
                  <a:cubicBezTo>
                    <a:pt x="657" y="2527"/>
                    <a:pt x="662" y="2526"/>
                    <a:pt x="668" y="2526"/>
                  </a:cubicBezTo>
                  <a:cubicBezTo>
                    <a:pt x="952" y="2505"/>
                    <a:pt x="1142" y="1921"/>
                    <a:pt x="1088" y="1224"/>
                  </a:cubicBezTo>
                  <a:cubicBezTo>
                    <a:pt x="1036" y="541"/>
                    <a:pt x="772" y="0"/>
                    <a:pt x="4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4" name="Google Shape;5543;p60">
              <a:extLst>
                <a:ext uri="{FF2B5EF4-FFF2-40B4-BE49-F238E27FC236}"/>
              </a:extLst>
            </p:cNvPr>
            <p:cNvSpPr/>
            <p:nvPr/>
          </p:nvSpPr>
          <p:spPr>
            <a:xfrm>
              <a:off x="5207678" y="3986018"/>
              <a:ext cx="78575" cy="171470"/>
            </a:xfrm>
            <a:custGeom>
              <a:avLst/>
              <a:gdLst/>
              <a:ahLst/>
              <a:cxnLst/>
              <a:rect l="l" t="t" r="r" b="b"/>
              <a:pathLst>
                <a:path w="4929" h="10876" extrusionOk="0">
                  <a:moveTo>
                    <a:pt x="3934" y="1"/>
                  </a:moveTo>
                  <a:cubicBezTo>
                    <a:pt x="3774" y="213"/>
                    <a:pt x="1" y="5257"/>
                    <a:pt x="870" y="7942"/>
                  </a:cubicBezTo>
                  <a:cubicBezTo>
                    <a:pt x="1750" y="10661"/>
                    <a:pt x="4875" y="10875"/>
                    <a:pt x="4907" y="10876"/>
                  </a:cubicBezTo>
                  <a:lnTo>
                    <a:pt x="4929" y="10467"/>
                  </a:lnTo>
                  <a:cubicBezTo>
                    <a:pt x="4901" y="10466"/>
                    <a:pt x="2050" y="10266"/>
                    <a:pt x="1260" y="7817"/>
                  </a:cubicBezTo>
                  <a:cubicBezTo>
                    <a:pt x="456" y="5334"/>
                    <a:pt x="4224" y="298"/>
                    <a:pt x="4261" y="248"/>
                  </a:cubicBezTo>
                  <a:lnTo>
                    <a:pt x="3934"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115" name="Google Shape;5544;p60">
              <a:extLst>
                <a:ext uri="{FF2B5EF4-FFF2-40B4-BE49-F238E27FC236}"/>
              </a:extLst>
            </p:cNvPr>
            <p:cNvSpPr/>
            <p:nvPr/>
          </p:nvSpPr>
          <p:spPr>
            <a:xfrm>
              <a:off x="5654126" y="3852653"/>
              <a:ext cx="160722" cy="165516"/>
            </a:xfrm>
            <a:custGeom>
              <a:avLst/>
              <a:gdLst/>
              <a:ahLst/>
              <a:cxnLst/>
              <a:rect l="l" t="t" r="r" b="b"/>
              <a:pathLst>
                <a:path w="10131" h="10493" extrusionOk="0">
                  <a:moveTo>
                    <a:pt x="6936" y="1"/>
                  </a:moveTo>
                  <a:cubicBezTo>
                    <a:pt x="5247" y="1"/>
                    <a:pt x="5585" y="1936"/>
                    <a:pt x="6044" y="3324"/>
                  </a:cubicBezTo>
                  <a:lnTo>
                    <a:pt x="6044" y="3324"/>
                  </a:lnTo>
                  <a:cubicBezTo>
                    <a:pt x="5764" y="2817"/>
                    <a:pt x="5385" y="2364"/>
                    <a:pt x="4922" y="2364"/>
                  </a:cubicBezTo>
                  <a:cubicBezTo>
                    <a:pt x="4800" y="2364"/>
                    <a:pt x="4672" y="2396"/>
                    <a:pt x="4539" y="2466"/>
                  </a:cubicBezTo>
                  <a:cubicBezTo>
                    <a:pt x="3256" y="3141"/>
                    <a:pt x="4798" y="5398"/>
                    <a:pt x="4798" y="5398"/>
                  </a:cubicBezTo>
                  <a:cubicBezTo>
                    <a:pt x="4798" y="5398"/>
                    <a:pt x="3849" y="4098"/>
                    <a:pt x="2783" y="4098"/>
                  </a:cubicBezTo>
                  <a:cubicBezTo>
                    <a:pt x="2337" y="4098"/>
                    <a:pt x="1871" y="4326"/>
                    <a:pt x="1445" y="4972"/>
                  </a:cubicBezTo>
                  <a:cubicBezTo>
                    <a:pt x="0" y="7162"/>
                    <a:pt x="3018" y="10493"/>
                    <a:pt x="3018" y="10493"/>
                  </a:cubicBezTo>
                  <a:cubicBezTo>
                    <a:pt x="10130" y="8066"/>
                    <a:pt x="9624" y="22"/>
                    <a:pt x="6957" y="1"/>
                  </a:cubicBezTo>
                  <a:cubicBezTo>
                    <a:pt x="6950" y="1"/>
                    <a:pt x="6943" y="1"/>
                    <a:pt x="6936"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
        <p:nvSpPr>
          <p:cNvPr id="119" name="TextBox 118">
            <a:extLst>
              <a:ext uri="{FF2B5EF4-FFF2-40B4-BE49-F238E27FC236}"/>
            </a:extLst>
          </p:cNvPr>
          <p:cNvSpPr txBox="1"/>
          <p:nvPr/>
        </p:nvSpPr>
        <p:spPr>
          <a:xfrm>
            <a:off x="914400" y="3657600"/>
            <a:ext cx="8937625" cy="1066800"/>
          </a:xfrm>
          <a:prstGeom prst="rect">
            <a:avLst/>
          </a:prstGeom>
          <a:noFill/>
        </p:spPr>
        <p:txBody>
          <a:bodyPr>
            <a:spAutoFit/>
          </a:bodyPr>
          <a:lstStyle/>
          <a:p>
            <a:pPr fontAlgn="auto">
              <a:spcBef>
                <a:spcPts val="0"/>
              </a:spcBef>
              <a:spcAft>
                <a:spcPts val="500"/>
              </a:spcAft>
              <a:defRPr/>
            </a:pPr>
            <a:r>
              <a:rPr lang="vi-VN" sz="3200" b="1" dirty="0">
                <a:solidFill>
                  <a:schemeClr val="accent4">
                    <a:lumMod val="75000"/>
                  </a:schemeClr>
                </a:solidFill>
                <a:latin typeface="#9Slide03 NettoOTLight" panose="02000400000000000000" pitchFamily="2" charset="0"/>
                <a:cs typeface="+mn-cs"/>
              </a:rPr>
              <a:t>Nong:</a:t>
            </a:r>
            <a:r>
              <a:rPr lang="vi-VN" sz="3200" b="1" dirty="0">
                <a:solidFill>
                  <a:srgbClr val="303100"/>
                </a:solidFill>
                <a:latin typeface="#9Slide03 NettoOTLight" panose="02000400000000000000" pitchFamily="2" charset="0"/>
                <a:cs typeface="+mn-cs"/>
              </a:rPr>
              <a:t> đồ đan khít bằng tre, hình tròn, lòng rộng và nông, dùng để phơi, đựng.</a:t>
            </a:r>
            <a:endParaRPr lang="en-US" sz="3200" b="1" dirty="0">
              <a:latin typeface="#9Slide03 NettoOTLight" panose="02000400000000000000" pitchFamily="2" charset="0"/>
              <a:cs typeface="+mn-cs"/>
            </a:endParaRPr>
          </a:p>
        </p:txBody>
      </p:sp>
      <p:sp>
        <p:nvSpPr>
          <p:cNvPr id="9" name="Down Ribbon 5">
            <a:extLst>
              <a:ext uri="{FF2B5EF4-FFF2-40B4-BE49-F238E27FC236}"/>
            </a:extLst>
          </p:cNvPr>
          <p:cNvSpPr/>
          <p:nvPr/>
        </p:nvSpPr>
        <p:spPr>
          <a:xfrm>
            <a:off x="1905000" y="0"/>
            <a:ext cx="8678863" cy="1133475"/>
          </a:xfrm>
          <a:prstGeom prst="ribbon">
            <a:avLst>
              <a:gd name="adj1" fmla="val 16667"/>
              <a:gd name="adj2" fmla="val 62187"/>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4800" b="1" dirty="0">
                <a:solidFill>
                  <a:schemeClr val="bg1"/>
                </a:solidFill>
                <a:latin typeface="Times New Roman" pitchFamily="18" charset="0"/>
                <a:ea typeface="Tahoma" pitchFamily="34" charset="0"/>
                <a:cs typeface="Times New Roman" pitchFamily="18" charset="0"/>
              </a:rPr>
              <a:t>GIẢI NGHĨA TỪ</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barn(inVertical)">
                                      <p:cBhvr>
                                        <p:cTn id="1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Há hốc miệng trước hình ảnh bạn chưa từng thấy của dải Ngân hà"/>
          <p:cNvPicPr>
            <a:picLocks noChangeAspect="1" noChangeArrowheads="1"/>
          </p:cNvPicPr>
          <p:nvPr/>
        </p:nvPicPr>
        <p:blipFill>
          <a:blip r:embed="rId2"/>
          <a:srcRect/>
          <a:stretch>
            <a:fillRect/>
          </a:stretch>
        </p:blipFill>
        <p:spPr bwMode="auto">
          <a:xfrm>
            <a:off x="2286000" y="304800"/>
            <a:ext cx="6781800" cy="5210175"/>
          </a:xfrm>
          <a:prstGeom prst="rect">
            <a:avLst/>
          </a:prstGeom>
          <a:noFill/>
          <a:ln w="9525">
            <a:noFill/>
            <a:miter lim="800000"/>
            <a:headEnd/>
            <a:tailEnd/>
          </a:ln>
        </p:spPr>
      </p:pic>
      <p:sp>
        <p:nvSpPr>
          <p:cNvPr id="177" name="Google Shape;2502;p40"/>
          <p:cNvSpPr txBox="1">
            <a:spLocks/>
          </p:cNvSpPr>
          <p:nvPr/>
        </p:nvSpPr>
        <p:spPr bwMode="auto">
          <a:xfrm flipV="1">
            <a:off x="381000" y="5562600"/>
            <a:ext cx="7010400" cy="685800"/>
          </a:xfrm>
          <a:prstGeom prst="rect">
            <a:avLst/>
          </a:prstGeom>
          <a:noFill/>
          <a:ln w="9525">
            <a:noFill/>
            <a:miter lim="800000"/>
            <a:headEnd/>
            <a:tailEnd/>
          </a:ln>
        </p:spPr>
        <p:txBody>
          <a:bodyPr rot="10800000" lIns="121900" tIns="121900" rIns="121900" bIns="121900" anchor="ctr"/>
          <a:lstStyle/>
          <a:p>
            <a:pPr algn="ctr">
              <a:buClr>
                <a:srgbClr val="004468"/>
              </a:buClr>
              <a:buSzPts val="3600"/>
              <a:buFont typeface="Gorditas"/>
              <a:buNone/>
            </a:pPr>
            <a:endParaRPr lang="vi-VN" sz="6800">
              <a:solidFill>
                <a:srgbClr val="004468"/>
              </a:solidFill>
              <a:latin typeface="Gorditas"/>
              <a:ea typeface="Gorditas"/>
              <a:cs typeface="Gorditas"/>
              <a:sym typeface="Gorditas"/>
            </a:endParaRPr>
          </a:p>
        </p:txBody>
      </p:sp>
      <p:sp>
        <p:nvSpPr>
          <p:cNvPr id="29" name="Google Shape;5382;p60">
            <a:extLst>
              <a:ext uri="{FF2B5EF4-FFF2-40B4-BE49-F238E27FC236}"/>
            </a:extLst>
          </p:cNvPr>
          <p:cNvSpPr txBox="1"/>
          <p:nvPr/>
        </p:nvSpPr>
        <p:spPr>
          <a:xfrm>
            <a:off x="304800" y="5334000"/>
            <a:ext cx="11506200" cy="1739900"/>
          </a:xfrm>
          <a:prstGeom prst="rect">
            <a:avLst/>
          </a:prstGeom>
          <a:noFill/>
          <a:ln>
            <a:noFill/>
          </a:ln>
        </p:spPr>
        <p:txBody>
          <a:bodyPr spcFirstLastPara="1" lIns="121900" tIns="121900" rIns="121900" bIns="121900" anchor="ctr"/>
          <a:lstStyle/>
          <a:p>
            <a:pPr defTabSz="1219170" fontAlgn="auto">
              <a:spcBef>
                <a:spcPts val="0"/>
              </a:spcBef>
              <a:spcAft>
                <a:spcPts val="0"/>
              </a:spcAft>
              <a:buClr>
                <a:srgbClr val="000000"/>
              </a:buClr>
              <a:defRPr/>
            </a:pPr>
            <a:r>
              <a:rPr lang="vi-VN" sz="3200" b="1" dirty="0">
                <a:solidFill>
                  <a:srgbClr val="92D050"/>
                </a:solidFill>
                <a:latin typeface="#9Slide03 NettoOTLight" panose="02000400000000000000" pitchFamily="2" charset="0"/>
                <a:ea typeface="#9Slide02 Noi dung dai" panose="02000000000000000000" pitchFamily="2" charset="0"/>
                <a:cs typeface="+mn-cs"/>
              </a:rPr>
              <a:t>Sông Ngân (Ngân Hà): </a:t>
            </a:r>
            <a:r>
              <a:rPr lang="vi-VN" sz="3200" b="1" dirty="0">
                <a:solidFill>
                  <a:srgbClr val="303100"/>
                </a:solidFill>
                <a:latin typeface="#9Slide03 NettoOTLight" panose="02000400000000000000" pitchFamily="2" charset="0"/>
                <a:ea typeface="#9Slide02 Noi dung dai" panose="02000000000000000000" pitchFamily="2" charset="0"/>
                <a:cs typeface="+mn-cs"/>
              </a:rPr>
              <a:t>dải sáng do các ngôi sao tạo thành, vắt ngang bầu trời trong những đêm trời quang mây, trông giống như một dòng sông. </a:t>
            </a:r>
            <a:endParaRPr sz="4800" b="1" kern="0" dirty="0">
              <a:solidFill>
                <a:srgbClr val="004468"/>
              </a:solidFill>
              <a:latin typeface="#9Slide03 NettoOTLight" panose="02000400000000000000" pitchFamily="2" charset="0"/>
              <a:ea typeface="#9Slide02 Noi dung dai" panose="02000000000000000000" pitchFamily="2" charset="0"/>
              <a:cs typeface="Gorditas"/>
              <a:sym typeface="Gordita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par>
                                <p:cTn id="8" presetID="53" presetClass="entr" presetSubtype="16" fill="hold" grpId="0" nodeType="withEffect" nodePh="1">
                                  <p:stCondLst>
                                    <p:cond delay="0"/>
                                  </p:stCondLst>
                                  <p:endCondLst>
                                    <p:cond evt="begin" delay="0">
                                      <p:tn val="8"/>
                                    </p:cond>
                                  </p:endCondLst>
                                  <p:iterate type="wd">
                                    <p:tmPct val="10000"/>
                                  </p:iterate>
                                  <p:childTnLst>
                                    <p:set>
                                      <p:cBhvr>
                                        <p:cTn id="9" dur="1" fill="hold">
                                          <p:stCondLst>
                                            <p:cond delay="0"/>
                                          </p:stCondLst>
                                        </p:cTn>
                                        <p:tgtEl>
                                          <p:spTgt spid="177"/>
                                        </p:tgtEl>
                                        <p:attrNameLst>
                                          <p:attrName>style.visibility</p:attrName>
                                        </p:attrNameLst>
                                      </p:cBhvr>
                                      <p:to>
                                        <p:strVal val="visible"/>
                                      </p:to>
                                    </p:set>
                                    <p:anim calcmode="lin" valueType="num">
                                      <p:cBhvr>
                                        <p:cTn id="10" dur="750" fill="hold"/>
                                        <p:tgtEl>
                                          <p:spTgt spid="177"/>
                                        </p:tgtEl>
                                        <p:attrNameLst>
                                          <p:attrName>ppt_w</p:attrName>
                                        </p:attrNameLst>
                                      </p:cBhvr>
                                      <p:tavLst>
                                        <p:tav tm="0">
                                          <p:val>
                                            <p:fltVal val="0"/>
                                          </p:val>
                                        </p:tav>
                                        <p:tav tm="100000">
                                          <p:val>
                                            <p:strVal val="#ppt_w"/>
                                          </p:val>
                                        </p:tav>
                                      </p:tavLst>
                                    </p:anim>
                                    <p:anim calcmode="lin" valueType="num">
                                      <p:cBhvr>
                                        <p:cTn id="11" dur="750" fill="hold"/>
                                        <p:tgtEl>
                                          <p:spTgt spid="177"/>
                                        </p:tgtEl>
                                        <p:attrNameLst>
                                          <p:attrName>ppt_h</p:attrName>
                                        </p:attrNameLst>
                                      </p:cBhvr>
                                      <p:tavLst>
                                        <p:tav tm="0">
                                          <p:val>
                                            <p:fltVal val="0"/>
                                          </p:val>
                                        </p:tav>
                                        <p:tav tm="100000">
                                          <p:val>
                                            <p:strVal val="#ppt_h"/>
                                          </p:val>
                                        </p:tav>
                                      </p:tavLst>
                                    </p:anim>
                                    <p:animEffect transition="in" filter="fade">
                                      <p:cBhvr>
                                        <p:cTn id="12" dur="7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6"/>
          <p:cNvSpPr txBox="1">
            <a:spLocks noChangeArrowheads="1"/>
          </p:cNvSpPr>
          <p:nvPr/>
        </p:nvSpPr>
        <p:spPr bwMode="auto">
          <a:xfrm>
            <a:off x="5145088" y="84138"/>
            <a:ext cx="3333750" cy="823912"/>
          </a:xfrm>
          <a:prstGeom prst="rect">
            <a:avLst/>
          </a:prstGeom>
          <a:noFill/>
          <a:ln w="9525">
            <a:noFill/>
            <a:miter lim="800000"/>
            <a:headEnd/>
            <a:tailEnd/>
          </a:ln>
        </p:spPr>
        <p:txBody>
          <a:bodyPr>
            <a:spAutoFit/>
          </a:bodyPr>
          <a:lstStyle/>
          <a:p>
            <a:pPr>
              <a:spcAft>
                <a:spcPts val="500"/>
              </a:spcAft>
            </a:pPr>
            <a:r>
              <a:rPr lang="en-US" sz="4800" b="1">
                <a:solidFill>
                  <a:srgbClr val="92D050"/>
                </a:solidFill>
                <a:latin typeface="Times New Roman" pitchFamily="18" charset="0"/>
                <a:ea typeface="#9Slide02 Noi dung dai"/>
                <a:cs typeface="Times New Roman" pitchFamily="18" charset="0"/>
              </a:rPr>
              <a:t>Thả diều</a:t>
            </a:r>
            <a:endParaRPr lang="en-US" sz="8800" b="1">
              <a:solidFill>
                <a:srgbClr val="92D050"/>
              </a:solidFill>
              <a:latin typeface="Times New Roman" pitchFamily="18" charset="0"/>
              <a:ea typeface="#9Slide02 Noi dung dai"/>
              <a:cs typeface="Times New Roman" pitchFamily="18" charset="0"/>
            </a:endParaRPr>
          </a:p>
        </p:txBody>
      </p:sp>
      <p:sp>
        <p:nvSpPr>
          <p:cNvPr id="60418" name="TextBox 7"/>
          <p:cNvSpPr txBox="1">
            <a:spLocks noChangeArrowheads="1"/>
          </p:cNvSpPr>
          <p:nvPr/>
        </p:nvSpPr>
        <p:spPr bwMode="auto">
          <a:xfrm>
            <a:off x="1981200" y="2895600"/>
            <a:ext cx="4017963"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Tiếng nó trong ng</a:t>
            </a:r>
            <a:r>
              <a:rPr lang="vi-VN" sz="2800" b="1">
                <a:solidFill>
                  <a:srgbClr val="2F2F00"/>
                </a:solidFill>
                <a:latin typeface="Times New Roman" pitchFamily="18" charset="0"/>
                <a:ea typeface="#9Slide02 Noi dung dai"/>
                <a:cs typeface="Times New Roman" pitchFamily="18" charset="0"/>
              </a:rPr>
              <a:t>ầ</a:t>
            </a:r>
            <a:r>
              <a:rPr lang="en-US" sz="2800" b="1">
                <a:solidFill>
                  <a:srgbClr val="2F2F00"/>
                </a:solidFill>
                <a:latin typeface="Times New Roman" pitchFamily="18" charset="0"/>
                <a:ea typeface="#9Slide02 Noi dung dai"/>
                <a:cs typeface="Times New Roman" pitchFamily="18" charset="0"/>
              </a:rPr>
              <a:t>n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Diều hay chiếc thuyền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Trôi trên sông Ngân. </a:t>
            </a:r>
            <a:endParaRPr lang="en-US" sz="2800" b="1">
              <a:latin typeface="Times New Roman" pitchFamily="18" charset="0"/>
              <a:ea typeface="#9Slide02 Noi dung dai"/>
              <a:cs typeface="Times New Roman" pitchFamily="18" charset="0"/>
            </a:endParaRPr>
          </a:p>
        </p:txBody>
      </p:sp>
      <p:sp>
        <p:nvSpPr>
          <p:cNvPr id="60419" name="TextBox 8"/>
          <p:cNvSpPr txBox="1">
            <a:spLocks noChangeArrowheads="1"/>
          </p:cNvSpPr>
          <p:nvPr/>
        </p:nvSpPr>
        <p:spPr bwMode="auto">
          <a:xfrm>
            <a:off x="1981200" y="4876800"/>
            <a:ext cx="4221163" cy="1800225"/>
          </a:xfrm>
          <a:prstGeom prst="rect">
            <a:avLst/>
          </a:prstGeom>
          <a:noFill/>
          <a:ln w="9525">
            <a:noFill/>
            <a:miter lim="800000"/>
            <a:headEnd/>
            <a:tailEnd/>
          </a:ln>
        </p:spPr>
        <p:txBody>
          <a:bodyPr>
            <a:spAutoFit/>
          </a:bodyPr>
          <a:lstStyle/>
          <a:p>
            <a:r>
              <a:rPr lang="vi-VN" sz="2800" b="1">
                <a:solidFill>
                  <a:srgbClr val="2F2F00"/>
                </a:solidFill>
                <a:latin typeface="+mj-lt"/>
                <a:ea typeface="#9Slide02 Noi dung dai"/>
                <a:cs typeface="#9Slide02 Noi dung dai"/>
              </a:rPr>
              <a:t>Cánh diều no gió </a:t>
            </a:r>
          </a:p>
          <a:p>
            <a:r>
              <a:rPr lang="vi-VN" sz="2800" b="1">
                <a:solidFill>
                  <a:srgbClr val="2F2F00"/>
                </a:solidFill>
                <a:latin typeface="+mj-lt"/>
                <a:ea typeface="#9Slide02 Noi dung dai"/>
                <a:cs typeface="#9Slide02 Noi dung dai"/>
              </a:rPr>
              <a:t>Tiếng nó chơi vơi </a:t>
            </a:r>
          </a:p>
          <a:p>
            <a:r>
              <a:rPr lang="vi-VN" sz="2800" b="1">
                <a:solidFill>
                  <a:srgbClr val="2F2F00"/>
                </a:solidFill>
                <a:latin typeface="+mj-lt"/>
                <a:ea typeface="#9Slide02 Noi dung dai"/>
                <a:cs typeface="#9Slide02 Noi dung dai"/>
              </a:rPr>
              <a:t>Diều là hạt cau </a:t>
            </a:r>
          </a:p>
          <a:p>
            <a:r>
              <a:rPr lang="vi-VN" sz="2800" b="1">
                <a:solidFill>
                  <a:srgbClr val="2F2F00"/>
                </a:solidFill>
                <a:latin typeface="+mj-lt"/>
                <a:ea typeface="#9Slide02 Noi dung dai"/>
                <a:cs typeface="#9Slide02 Noi dung dai"/>
              </a:rPr>
              <a:t>Phơi trên nong trời. </a:t>
            </a:r>
            <a:endParaRPr lang="en-US" sz="2800" b="1">
              <a:latin typeface="+mj-lt"/>
              <a:ea typeface="#9Slide02 Noi dung dai"/>
              <a:cs typeface="#9Slide02 Noi dung dai"/>
            </a:endParaRPr>
          </a:p>
        </p:txBody>
      </p:sp>
      <p:sp>
        <p:nvSpPr>
          <p:cNvPr id="60420" name="TextBox 9"/>
          <p:cNvSpPr txBox="1">
            <a:spLocks noChangeArrowheads="1"/>
          </p:cNvSpPr>
          <p:nvPr/>
        </p:nvSpPr>
        <p:spPr bwMode="auto">
          <a:xfrm>
            <a:off x="6858000" y="3200400"/>
            <a:ext cx="4540250"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Nhạc trời réo </a:t>
            </a:r>
            <a:r>
              <a:rPr lang="vi-VN" sz="2800" b="1">
                <a:solidFill>
                  <a:srgbClr val="2F2F00"/>
                </a:solidFill>
                <a:latin typeface="Times New Roman" pitchFamily="18" charset="0"/>
                <a:ea typeface="#9Slide02 Noi dung dai"/>
                <a:cs typeface="Times New Roman" pitchFamily="18" charset="0"/>
              </a:rPr>
              <a:t>v</a:t>
            </a:r>
            <a:r>
              <a:rPr lang="en-US" sz="2800" b="1">
                <a:solidFill>
                  <a:srgbClr val="2F2F00"/>
                </a:solidFill>
                <a:latin typeface="Times New Roman" pitchFamily="18" charset="0"/>
                <a:ea typeface="#9Slide02 Noi dung dai"/>
                <a:cs typeface="Times New Roman" pitchFamily="18" charset="0"/>
              </a:rPr>
              <a:t>ang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Tiếng </a:t>
            </a:r>
            <a:r>
              <a:rPr lang="vi-VN" sz="2800" b="1">
                <a:solidFill>
                  <a:srgbClr val="2F2F00"/>
                </a:solidFill>
                <a:latin typeface="Times New Roman" pitchFamily="18" charset="0"/>
                <a:ea typeface="#9Slide02 Noi dung dai"/>
                <a:cs typeface="Times New Roman" pitchFamily="18" charset="0"/>
              </a:rPr>
              <a:t>d</a:t>
            </a:r>
            <a:r>
              <a:rPr lang="en-US" sz="2800" b="1">
                <a:solidFill>
                  <a:srgbClr val="2F2F00"/>
                </a:solidFill>
                <a:latin typeface="Times New Roman" pitchFamily="18" charset="0"/>
                <a:ea typeface="#9Slide02 Noi dung dai"/>
                <a:cs typeface="Times New Roman" pitchFamily="18" charset="0"/>
              </a:rPr>
              <a:t>iều xanh lúa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Uốn cong tre làng.</a:t>
            </a:r>
            <a:endParaRPr lang="en-US" sz="2800" b="1">
              <a:latin typeface="Times New Roman" pitchFamily="18" charset="0"/>
              <a:ea typeface="#9Slide02 Noi dung dai"/>
              <a:cs typeface="Times New Roman" pitchFamily="18" charset="0"/>
            </a:endParaRPr>
          </a:p>
        </p:txBody>
      </p:sp>
      <p:sp>
        <p:nvSpPr>
          <p:cNvPr id="60421" name="TextBox 10"/>
          <p:cNvSpPr txBox="1">
            <a:spLocks noChangeArrowheads="1"/>
          </p:cNvSpPr>
          <p:nvPr/>
        </p:nvSpPr>
        <p:spPr bwMode="auto">
          <a:xfrm>
            <a:off x="8332788" y="5046663"/>
            <a:ext cx="3379787" cy="396875"/>
          </a:xfrm>
          <a:prstGeom prst="rect">
            <a:avLst/>
          </a:prstGeom>
          <a:noFill/>
          <a:ln w="9525">
            <a:noFill/>
            <a:miter lim="800000"/>
            <a:headEnd/>
            <a:tailEnd/>
          </a:ln>
        </p:spPr>
        <p:txBody>
          <a:bodyPr>
            <a:spAutoFit/>
          </a:bodyPr>
          <a:lstStyle/>
          <a:p>
            <a:r>
              <a:rPr lang="en-US" sz="2000" b="1">
                <a:solidFill>
                  <a:srgbClr val="373700"/>
                </a:solidFill>
                <a:latin typeface="Times New Roman" pitchFamily="18" charset="0"/>
                <a:ea typeface="#9Slide02 Noi dung dai"/>
                <a:cs typeface="Times New Roman" pitchFamily="18" charset="0"/>
              </a:rPr>
              <a:t>TRẦN ĐĂNG KHOA</a:t>
            </a:r>
            <a:endParaRPr lang="en-US" sz="4800" b="1">
              <a:latin typeface="Times New Roman" pitchFamily="18" charset="0"/>
              <a:ea typeface="#9Slide02 Noi dung dai"/>
              <a:cs typeface="Times New Roman" pitchFamily="18" charset="0"/>
            </a:endParaRPr>
          </a:p>
        </p:txBody>
      </p:sp>
      <p:sp>
        <p:nvSpPr>
          <p:cNvPr id="60422" name="TextBox 11"/>
          <p:cNvSpPr txBox="1">
            <a:spLocks noChangeArrowheads="1"/>
          </p:cNvSpPr>
          <p:nvPr/>
        </p:nvSpPr>
        <p:spPr bwMode="auto">
          <a:xfrm>
            <a:off x="1981200" y="914400"/>
            <a:ext cx="4792663"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Sáo nó thổi vang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Sao trời trôi qua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Diều thành trăng vàng.</a:t>
            </a:r>
            <a:endParaRPr lang="en-US" sz="2800" b="1">
              <a:latin typeface="Times New Roman" pitchFamily="18" charset="0"/>
              <a:ea typeface="#9Slide02 Noi dung dai"/>
              <a:cs typeface="Times New Roman" pitchFamily="18" charset="0"/>
            </a:endParaRPr>
          </a:p>
        </p:txBody>
      </p:sp>
      <p:sp>
        <p:nvSpPr>
          <p:cNvPr id="60423" name="TextBox 12"/>
          <p:cNvSpPr txBox="1">
            <a:spLocks noChangeArrowheads="1"/>
          </p:cNvSpPr>
          <p:nvPr/>
        </p:nvSpPr>
        <p:spPr bwMode="auto">
          <a:xfrm>
            <a:off x="6781800" y="1295400"/>
            <a:ext cx="4219575" cy="1800225"/>
          </a:xfrm>
          <a:prstGeom prst="rect">
            <a:avLst/>
          </a:prstGeom>
          <a:noFill/>
          <a:ln w="9525">
            <a:noFill/>
            <a:miter lim="800000"/>
            <a:headEnd/>
            <a:tailEnd/>
          </a:ln>
        </p:spPr>
        <p:txBody>
          <a:bodyPr>
            <a:spAutoFit/>
          </a:bodyPr>
          <a:lstStyle/>
          <a:p>
            <a:r>
              <a:rPr lang="vi-VN" sz="2800" b="1">
                <a:solidFill>
                  <a:srgbClr val="2F2F00"/>
                </a:solidFill>
                <a:latin typeface="+mj-lt"/>
                <a:ea typeface="#9Slide02 Noi dung dai"/>
                <a:cs typeface="#9Slide02 Noi dung dai"/>
              </a:rPr>
              <a:t>Trời như cánh đồng </a:t>
            </a:r>
          </a:p>
          <a:p>
            <a:r>
              <a:rPr lang="vi-VN" sz="2800" b="1">
                <a:solidFill>
                  <a:srgbClr val="2F2F00"/>
                </a:solidFill>
                <a:latin typeface="+mj-lt"/>
                <a:ea typeface="#9Slide02 Noi dung dai"/>
                <a:cs typeface="#9Slide02 Noi dung dai"/>
              </a:rPr>
              <a:t>Xong mùa gặt hái </a:t>
            </a:r>
          </a:p>
          <a:p>
            <a:r>
              <a:rPr lang="vi-VN" sz="2800" b="1">
                <a:solidFill>
                  <a:srgbClr val="2F2F00"/>
                </a:solidFill>
                <a:latin typeface="+mj-lt"/>
                <a:ea typeface="#9Slide02 Noi dung dai"/>
                <a:cs typeface="#9Slide02 Noi dung dai"/>
              </a:rPr>
              <a:t>Diều em - lưỡi liềm </a:t>
            </a:r>
          </a:p>
          <a:p>
            <a:r>
              <a:rPr lang="vi-VN" sz="2800" b="1">
                <a:solidFill>
                  <a:srgbClr val="2F2F00"/>
                </a:solidFill>
                <a:latin typeface="+mj-lt"/>
                <a:ea typeface="#9Slide02 Noi dung dai"/>
                <a:cs typeface="#9Slide02 Noi dung dai"/>
              </a:rPr>
              <a:t>Ai quên bỏ lại. </a:t>
            </a:r>
            <a:endParaRPr lang="en-US" sz="2800" b="1">
              <a:latin typeface="+mj-lt"/>
              <a:ea typeface="#9Slide02 Noi dung dai"/>
              <a:cs typeface="#9Slide02 Noi dung dai"/>
            </a:endParaRPr>
          </a:p>
        </p:txBody>
      </p:sp>
      <p:grpSp>
        <p:nvGrpSpPr>
          <p:cNvPr id="4" name="Group 13"/>
          <p:cNvGrpSpPr>
            <a:grpSpLocks/>
          </p:cNvGrpSpPr>
          <p:nvPr/>
        </p:nvGrpSpPr>
        <p:grpSpPr bwMode="auto">
          <a:xfrm>
            <a:off x="6688138" y="5726113"/>
            <a:ext cx="5122862" cy="908050"/>
            <a:chOff x="1752602" y="1369562"/>
            <a:chExt cx="2229036" cy="1114518"/>
          </a:xfrm>
        </p:grpSpPr>
        <p:sp>
          <p:nvSpPr>
            <p:cNvPr id="60460" name="Rectangle: Rounded Corners 14"/>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60461"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mj-lt"/>
                </a:rPr>
                <a:t>Bài thơ được chia thành 5 khổ</a:t>
              </a:r>
              <a:endParaRPr lang="en-US" sz="2800" b="1">
                <a:solidFill>
                  <a:srgbClr val="FFFFFF"/>
                </a:solidFill>
                <a:latin typeface="+mj-lt"/>
              </a:endParaRPr>
            </a:p>
          </p:txBody>
        </p:sp>
      </p:grpSp>
      <p:sp>
        <p:nvSpPr>
          <p:cNvPr id="19" name="Oval 18">
            <a:extLst>
              <a:ext uri="{FF2B5EF4-FFF2-40B4-BE49-F238E27FC236}"/>
            </a:extLst>
          </p:cNvPr>
          <p:cNvSpPr/>
          <p:nvPr/>
        </p:nvSpPr>
        <p:spPr>
          <a:xfrm>
            <a:off x="1433513" y="941388"/>
            <a:ext cx="531812" cy="4762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vi-VN" sz="2000" b="1" kern="0" dirty="0">
                <a:solidFill>
                  <a:srgbClr val="FF0000"/>
                </a:solidFill>
                <a:latin typeface="#9Slide03 NettoOTLight" panose="02000400000000000000" pitchFamily="2" charset="0"/>
                <a:cs typeface="Calibri" panose="020F0502020204030204" pitchFamily="34" charset="0"/>
              </a:rPr>
              <a:t>1</a:t>
            </a:r>
          </a:p>
        </p:txBody>
      </p:sp>
      <p:sp>
        <p:nvSpPr>
          <p:cNvPr id="22" name="Oval 21">
            <a:extLst>
              <a:ext uri="{FF2B5EF4-FFF2-40B4-BE49-F238E27FC236}"/>
            </a:extLst>
          </p:cNvPr>
          <p:cNvSpPr/>
          <p:nvPr/>
        </p:nvSpPr>
        <p:spPr>
          <a:xfrm>
            <a:off x="1417638" y="2887663"/>
            <a:ext cx="547687" cy="4889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2</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5" name="Oval 24">
            <a:extLst>
              <a:ext uri="{FF2B5EF4-FFF2-40B4-BE49-F238E27FC236}"/>
            </a:extLst>
          </p:cNvPr>
          <p:cNvSpPr/>
          <p:nvPr/>
        </p:nvSpPr>
        <p:spPr>
          <a:xfrm>
            <a:off x="1412875" y="4789488"/>
            <a:ext cx="552450" cy="47148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3</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8" name="Oval 27">
            <a:extLst>
              <a:ext uri="{FF2B5EF4-FFF2-40B4-BE49-F238E27FC236}"/>
            </a:extLst>
          </p:cNvPr>
          <p:cNvSpPr/>
          <p:nvPr/>
        </p:nvSpPr>
        <p:spPr>
          <a:xfrm>
            <a:off x="6219825" y="1284288"/>
            <a:ext cx="592138" cy="52863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a:solidFill>
                  <a:srgbClr val="FF0000"/>
                </a:solidFill>
                <a:latin typeface="#9Slide03 NettoOTLight" panose="02000400000000000000" pitchFamily="2" charset="0"/>
                <a:cs typeface="Calibri" panose="020F0502020204030204" pitchFamily="34" charset="0"/>
              </a:rPr>
              <a:t>4</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31" name="Oval 30">
            <a:extLst>
              <a:ext uri="{FF2B5EF4-FFF2-40B4-BE49-F238E27FC236}"/>
            </a:extLst>
          </p:cNvPr>
          <p:cNvSpPr/>
          <p:nvPr/>
        </p:nvSpPr>
        <p:spPr>
          <a:xfrm>
            <a:off x="6242050" y="3252788"/>
            <a:ext cx="569913" cy="50958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5</a:t>
            </a:r>
            <a:endParaRPr lang="vi-VN" sz="2000" b="1" kern="0" dirty="0">
              <a:solidFill>
                <a:srgbClr val="FF0000"/>
              </a:solidFill>
              <a:latin typeface="#9Slide03 NettoOTLight" panose="02000400000000000000" pitchFamily="2" charset="0"/>
              <a:cs typeface="Calibri" panose="020F0502020204030204" pitchFamily="34" charset="0"/>
            </a:endParaRPr>
          </a:p>
        </p:txBody>
      </p:sp>
      <p:grpSp>
        <p:nvGrpSpPr>
          <p:cNvPr id="14" name="Group 124"/>
          <p:cNvGrpSpPr>
            <a:grpSpLocks/>
          </p:cNvGrpSpPr>
          <p:nvPr/>
        </p:nvGrpSpPr>
        <p:grpSpPr bwMode="auto">
          <a:xfrm>
            <a:off x="87313" y="120650"/>
            <a:ext cx="2419350" cy="669925"/>
            <a:chOff x="1752602" y="1369562"/>
            <a:chExt cx="2229036" cy="1114518"/>
          </a:xfrm>
        </p:grpSpPr>
        <p:sp>
          <p:nvSpPr>
            <p:cNvPr id="60458" name="Rectangle: Rounded Corners 125"/>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60459"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mj-lt"/>
                  <a:ea typeface="#9Slide02 Noi dung dai"/>
                  <a:cs typeface="#9Slide02 Noi dung dai"/>
                </a:rPr>
                <a:t>LUYỆN ĐỌC</a:t>
              </a:r>
              <a:endParaRPr lang="en-US" sz="2800" b="1">
                <a:solidFill>
                  <a:srgbClr val="FFFFFF"/>
                </a:solidFill>
                <a:latin typeface="+mj-lt"/>
                <a:ea typeface="#9Slide02 Noi dung dai"/>
                <a:cs typeface="#9Slide02 Noi dung dai"/>
              </a:endParaRPr>
            </a:p>
          </p:txBody>
        </p:sp>
      </p:grpSp>
      <p:sp>
        <p:nvSpPr>
          <p:cNvPr id="60431" name="TextBox 6"/>
          <p:cNvSpPr txBox="1">
            <a:spLocks noChangeArrowheads="1"/>
          </p:cNvSpPr>
          <p:nvPr/>
        </p:nvSpPr>
        <p:spPr bwMode="auto">
          <a:xfrm>
            <a:off x="10058400" y="3048000"/>
            <a:ext cx="533400" cy="1433513"/>
          </a:xfrm>
          <a:prstGeom prst="rect">
            <a:avLst/>
          </a:prstGeom>
          <a:noFill/>
          <a:ln w="9525">
            <a:noFill/>
            <a:miter lim="800000"/>
            <a:headEnd/>
            <a:tailEnd/>
          </a:ln>
        </p:spPr>
        <p:txBody>
          <a:bodyPr>
            <a:spAutoFit/>
          </a:bodyPr>
          <a:lstStyle/>
          <a:p>
            <a:pPr>
              <a:spcAft>
                <a:spcPts val="500"/>
              </a:spcAft>
            </a:pPr>
            <a:endParaRPr lang="en-US" sz="8800" b="1">
              <a:solidFill>
                <a:srgbClr val="92D050"/>
              </a:solidFill>
              <a:latin typeface="#9Slide03 NettoOTLight"/>
              <a:ea typeface="#9Slide02 Noi dung dai"/>
              <a:cs typeface="#9Slide02 Noi dung dai"/>
            </a:endParaRPr>
          </a:p>
        </p:txBody>
      </p:sp>
      <p:sp>
        <p:nvSpPr>
          <p:cNvPr id="2" name="TextBox 6"/>
          <p:cNvSpPr txBox="1">
            <a:spLocks noChangeArrowheads="1"/>
          </p:cNvSpPr>
          <p:nvPr/>
        </p:nvSpPr>
        <p:spPr bwMode="auto">
          <a:xfrm>
            <a:off x="5715000" y="3581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3" name="TextBox 6"/>
          <p:cNvSpPr txBox="1">
            <a:spLocks noChangeArrowheads="1"/>
          </p:cNvSpPr>
          <p:nvPr/>
        </p:nvSpPr>
        <p:spPr bwMode="auto">
          <a:xfrm>
            <a:off x="5334000" y="3962400"/>
            <a:ext cx="4572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5" name="TextBox 6"/>
          <p:cNvSpPr txBox="1">
            <a:spLocks noChangeArrowheads="1"/>
          </p:cNvSpPr>
          <p:nvPr/>
        </p:nvSpPr>
        <p:spPr bwMode="auto">
          <a:xfrm>
            <a:off x="5257800" y="5943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6" name="TextBox 6"/>
          <p:cNvSpPr txBox="1">
            <a:spLocks noChangeArrowheads="1"/>
          </p:cNvSpPr>
          <p:nvPr/>
        </p:nvSpPr>
        <p:spPr bwMode="auto">
          <a:xfrm>
            <a:off x="5334000" y="5943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7" name="TextBox 6"/>
          <p:cNvSpPr txBox="1">
            <a:spLocks noChangeArrowheads="1"/>
          </p:cNvSpPr>
          <p:nvPr/>
        </p:nvSpPr>
        <p:spPr bwMode="auto">
          <a:xfrm>
            <a:off x="4800600" y="4648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8" name="TextBox 6"/>
          <p:cNvSpPr txBox="1">
            <a:spLocks noChangeArrowheads="1"/>
          </p:cNvSpPr>
          <p:nvPr/>
        </p:nvSpPr>
        <p:spPr bwMode="auto">
          <a:xfrm>
            <a:off x="4953000" y="5105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 name="TextBox 6"/>
          <p:cNvSpPr txBox="1">
            <a:spLocks noChangeArrowheads="1"/>
          </p:cNvSpPr>
          <p:nvPr/>
        </p:nvSpPr>
        <p:spPr bwMode="auto">
          <a:xfrm>
            <a:off x="4419600" y="5562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0" name="TextBox 6"/>
          <p:cNvSpPr txBox="1">
            <a:spLocks noChangeArrowheads="1"/>
          </p:cNvSpPr>
          <p:nvPr/>
        </p:nvSpPr>
        <p:spPr bwMode="auto">
          <a:xfrm>
            <a:off x="4800600" y="2743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1" name="TextBox 6"/>
          <p:cNvSpPr txBox="1">
            <a:spLocks noChangeArrowheads="1"/>
          </p:cNvSpPr>
          <p:nvPr/>
        </p:nvSpPr>
        <p:spPr bwMode="auto">
          <a:xfrm>
            <a:off x="9753600" y="1524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2" name="TextBox 6"/>
          <p:cNvSpPr txBox="1">
            <a:spLocks noChangeArrowheads="1"/>
          </p:cNvSpPr>
          <p:nvPr/>
        </p:nvSpPr>
        <p:spPr bwMode="auto">
          <a:xfrm>
            <a:off x="9982200" y="1981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3" name="TextBox 6"/>
          <p:cNvSpPr txBox="1">
            <a:spLocks noChangeArrowheads="1"/>
          </p:cNvSpPr>
          <p:nvPr/>
        </p:nvSpPr>
        <p:spPr bwMode="auto">
          <a:xfrm>
            <a:off x="9067800" y="2362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5" name="TextBox 6"/>
          <p:cNvSpPr txBox="1">
            <a:spLocks noChangeArrowheads="1"/>
          </p:cNvSpPr>
          <p:nvPr/>
        </p:nvSpPr>
        <p:spPr bwMode="auto">
          <a:xfrm>
            <a:off x="57912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6" name="TextBox 6"/>
          <p:cNvSpPr txBox="1">
            <a:spLocks noChangeArrowheads="1"/>
          </p:cNvSpPr>
          <p:nvPr/>
        </p:nvSpPr>
        <p:spPr bwMode="auto">
          <a:xfrm>
            <a:off x="58674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7" name="TextBox 6"/>
          <p:cNvSpPr txBox="1">
            <a:spLocks noChangeArrowheads="1"/>
          </p:cNvSpPr>
          <p:nvPr/>
        </p:nvSpPr>
        <p:spPr bwMode="auto">
          <a:xfrm>
            <a:off x="4724400" y="1600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8" name="TextBox 6"/>
          <p:cNvSpPr txBox="1">
            <a:spLocks noChangeArrowheads="1"/>
          </p:cNvSpPr>
          <p:nvPr/>
        </p:nvSpPr>
        <p:spPr bwMode="auto">
          <a:xfrm>
            <a:off x="4876800" y="1143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0" name="TextBox 6"/>
          <p:cNvSpPr txBox="1">
            <a:spLocks noChangeArrowheads="1"/>
          </p:cNvSpPr>
          <p:nvPr/>
        </p:nvSpPr>
        <p:spPr bwMode="auto">
          <a:xfrm>
            <a:off x="4876800" y="762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1" name="TextBox 6"/>
          <p:cNvSpPr txBox="1">
            <a:spLocks noChangeArrowheads="1"/>
          </p:cNvSpPr>
          <p:nvPr/>
        </p:nvSpPr>
        <p:spPr bwMode="auto">
          <a:xfrm>
            <a:off x="9829800" y="4343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3" name="TextBox 6"/>
          <p:cNvSpPr txBox="1">
            <a:spLocks noChangeArrowheads="1"/>
          </p:cNvSpPr>
          <p:nvPr/>
        </p:nvSpPr>
        <p:spPr bwMode="auto">
          <a:xfrm>
            <a:off x="10210800" y="3886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4" name="TextBox 6"/>
          <p:cNvSpPr txBox="1">
            <a:spLocks noChangeArrowheads="1"/>
          </p:cNvSpPr>
          <p:nvPr/>
        </p:nvSpPr>
        <p:spPr bwMode="auto">
          <a:xfrm>
            <a:off x="9982200" y="3505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6" name="TextBox 6"/>
          <p:cNvSpPr txBox="1">
            <a:spLocks noChangeArrowheads="1"/>
          </p:cNvSpPr>
          <p:nvPr/>
        </p:nvSpPr>
        <p:spPr bwMode="auto">
          <a:xfrm>
            <a:off x="9677400" y="3048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7" name="TextBox 6"/>
          <p:cNvSpPr txBox="1">
            <a:spLocks noChangeArrowheads="1"/>
          </p:cNvSpPr>
          <p:nvPr/>
        </p:nvSpPr>
        <p:spPr bwMode="auto">
          <a:xfrm>
            <a:off x="9906000" y="4343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9" name="TextBox 6"/>
          <p:cNvSpPr txBox="1">
            <a:spLocks noChangeArrowheads="1"/>
          </p:cNvSpPr>
          <p:nvPr/>
        </p:nvSpPr>
        <p:spPr bwMode="auto">
          <a:xfrm>
            <a:off x="5410200" y="3200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30" name="TextBox 6"/>
          <p:cNvSpPr txBox="1">
            <a:spLocks noChangeArrowheads="1"/>
          </p:cNvSpPr>
          <p:nvPr/>
        </p:nvSpPr>
        <p:spPr bwMode="auto">
          <a:xfrm>
            <a:off x="5410200" y="3962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6" name="TextBox 6"/>
          <p:cNvSpPr txBox="1">
            <a:spLocks noChangeArrowheads="1"/>
          </p:cNvSpPr>
          <p:nvPr/>
        </p:nvSpPr>
        <p:spPr bwMode="auto">
          <a:xfrm>
            <a:off x="10134600" y="1143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7" name="TextBox 6"/>
          <p:cNvSpPr txBox="1">
            <a:spLocks noChangeArrowheads="1"/>
          </p:cNvSpPr>
          <p:nvPr/>
        </p:nvSpPr>
        <p:spPr bwMode="auto">
          <a:xfrm>
            <a:off x="9144000" y="2362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6" presetClass="entr" presetSubtype="16"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750"/>
                                        <p:tgtEl>
                                          <p:spTgt spid="4"/>
                                        </p:tgtEl>
                                      </p:cBhvr>
                                    </p:animEffect>
                                  </p:childTnLst>
                                </p:cTn>
                              </p:par>
                              <p:par>
                                <p:cTn id="12" presetID="53" presetClass="entr" presetSubtype="16" fill="hold" grpId="0" nodeType="withEffect">
                                  <p:stCondLst>
                                    <p:cond delay="15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1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750"/>
                                        <p:tgtEl>
                                          <p:spTgt spid="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75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75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75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75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75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75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75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75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75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75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750"/>
                                        <p:tgtEl>
                                          <p:spTgt spid="1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75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75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75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750"/>
                                        <p:tgtEl>
                                          <p:spTgt spid="2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750"/>
                                        <p:tgtEl>
                                          <p:spTgt spid="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75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750"/>
                                        <p:tgtEl>
                                          <p:spTgt spid="2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75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750"/>
                                        <p:tgtEl>
                                          <p:spTgt spid="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75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75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fade">
                                      <p:cBhvr>
                                        <p:cTn id="110" dur="750"/>
                                        <p:tgtEl>
                                          <p:spTgt spid="9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fade">
                                      <p:cBhvr>
                                        <p:cTn id="113"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31" grpId="0" animBg="1"/>
      <p:bldP spid="2" grpId="0"/>
      <p:bldP spid="3" grpId="0"/>
      <p:bldP spid="5" grpId="0"/>
      <p:bldP spid="6" grpId="0"/>
      <p:bldP spid="7" grpId="0"/>
      <p:bldP spid="8" grpId="0"/>
      <p:bldP spid="9" grpId="0"/>
      <p:bldP spid="10" grpId="0"/>
      <p:bldP spid="11" grpId="0"/>
      <p:bldP spid="12" grpId="0"/>
      <p:bldP spid="13" grpId="0"/>
      <p:bldP spid="15" grpId="0"/>
      <p:bldP spid="16" grpId="0"/>
      <p:bldP spid="17" grpId="0"/>
      <p:bldP spid="18" grpId="0"/>
      <p:bldP spid="20" grpId="0"/>
      <p:bldP spid="21" grpId="0"/>
      <p:bldP spid="23" grpId="0"/>
      <p:bldP spid="24" grpId="0"/>
      <p:bldP spid="26" grpId="0"/>
      <p:bldP spid="27" grpId="0"/>
      <p:bldP spid="29" grpId="0"/>
      <p:bldP spid="30" grpId="0"/>
      <p:bldP spid="96"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138" y="182563"/>
            <a:ext cx="11563350" cy="648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auto">
              <a:spcBef>
                <a:spcPts val="0"/>
              </a:spcBef>
              <a:spcAft>
                <a:spcPts val="0"/>
              </a:spcAft>
              <a:defRPr/>
            </a:pPr>
            <a:endParaRPr lang="en-US">
              <a:solidFill>
                <a:prstClr val="white"/>
              </a:solidFill>
            </a:endParaRPr>
          </a:p>
        </p:txBody>
      </p:sp>
      <p:pic>
        <p:nvPicPr>
          <p:cNvPr id="11" name="图片 3"/>
          <p:cNvPicPr>
            <a:picLocks noChangeAspect="1"/>
          </p:cNvPicPr>
          <p:nvPr/>
        </p:nvPicPr>
        <p:blipFill>
          <a:blip r:embed="rId2"/>
          <a:srcRect/>
          <a:stretch>
            <a:fillRect/>
          </a:stretch>
        </p:blipFill>
        <p:spPr bwMode="auto">
          <a:xfrm>
            <a:off x="-714375" y="-427038"/>
            <a:ext cx="12906375" cy="8164513"/>
          </a:xfrm>
          <a:prstGeom prst="rect">
            <a:avLst/>
          </a:prstGeom>
          <a:noFill/>
          <a:ln w="9525">
            <a:noFill/>
            <a:miter lim="800000"/>
            <a:headEnd/>
            <a:tailEnd/>
          </a:ln>
        </p:spPr>
      </p:pic>
      <p:pic>
        <p:nvPicPr>
          <p:cNvPr id="67587" name="图片 5"/>
          <p:cNvPicPr>
            <a:picLocks noChangeAspect="1"/>
          </p:cNvPicPr>
          <p:nvPr/>
        </p:nvPicPr>
        <p:blipFill>
          <a:blip r:embed="rId3"/>
          <a:srcRect l="18974" t="9789" r="12468"/>
          <a:stretch>
            <a:fillRect/>
          </a:stretch>
        </p:blipFill>
        <p:spPr bwMode="auto">
          <a:xfrm>
            <a:off x="8208963" y="3205163"/>
            <a:ext cx="4219575" cy="3916362"/>
          </a:xfrm>
          <a:prstGeom prst="rect">
            <a:avLst/>
          </a:prstGeom>
          <a:noFill/>
          <a:ln w="9525">
            <a:noFill/>
            <a:miter lim="800000"/>
            <a:headEnd/>
            <a:tailEnd/>
          </a:ln>
        </p:spPr>
      </p:pic>
      <p:sp>
        <p:nvSpPr>
          <p:cNvPr id="3" name="TextBox 2"/>
          <p:cNvSpPr txBox="1">
            <a:spLocks noChangeArrowheads="1"/>
          </p:cNvSpPr>
          <p:nvPr/>
        </p:nvSpPr>
        <p:spPr bwMode="auto">
          <a:xfrm>
            <a:off x="1185863" y="2443163"/>
            <a:ext cx="8367712" cy="1311275"/>
          </a:xfrm>
          <a:prstGeom prst="rect">
            <a:avLst/>
          </a:prstGeom>
          <a:noFill/>
          <a:ln w="9525">
            <a:noFill/>
            <a:miter lim="800000"/>
            <a:headEnd/>
            <a:tailEnd/>
          </a:ln>
        </p:spPr>
        <p:txBody>
          <a:bodyPr>
            <a:spAutoFit/>
          </a:bodyPr>
          <a:lstStyle/>
          <a:p>
            <a:pPr defTabSz="455613"/>
            <a:r>
              <a:rPr lang="en-US" sz="8000" b="1">
                <a:solidFill>
                  <a:srgbClr val="FF0000"/>
                </a:solidFill>
                <a:latin typeface="Times New Roman" pitchFamily="18" charset="0"/>
                <a:cs typeface="Times New Roman" pitchFamily="18" charset="0"/>
              </a:rPr>
              <a:t>Luyện đọc nhóm</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138" y="182563"/>
            <a:ext cx="11563350" cy="6484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189" fontAlgn="auto">
              <a:spcBef>
                <a:spcPts val="0"/>
              </a:spcBef>
              <a:spcAft>
                <a:spcPts val="0"/>
              </a:spcAft>
              <a:defRPr/>
            </a:pPr>
            <a:endParaRPr lang="en-US">
              <a:solidFill>
                <a:prstClr val="white"/>
              </a:solidFill>
            </a:endParaRPr>
          </a:p>
        </p:txBody>
      </p:sp>
      <p:pic>
        <p:nvPicPr>
          <p:cNvPr id="11" name="图片 3"/>
          <p:cNvPicPr>
            <a:picLocks noChangeAspect="1"/>
          </p:cNvPicPr>
          <p:nvPr/>
        </p:nvPicPr>
        <p:blipFill>
          <a:blip r:embed="rId2"/>
          <a:srcRect/>
          <a:stretch>
            <a:fillRect/>
          </a:stretch>
        </p:blipFill>
        <p:spPr bwMode="auto">
          <a:xfrm>
            <a:off x="-714375" y="-427038"/>
            <a:ext cx="12906375" cy="8164513"/>
          </a:xfrm>
          <a:prstGeom prst="rect">
            <a:avLst/>
          </a:prstGeom>
          <a:noFill/>
          <a:ln w="9525">
            <a:noFill/>
            <a:miter lim="800000"/>
            <a:headEnd/>
            <a:tailEnd/>
          </a:ln>
        </p:spPr>
      </p:pic>
      <p:pic>
        <p:nvPicPr>
          <p:cNvPr id="68611" name="图片 5"/>
          <p:cNvPicPr>
            <a:picLocks noChangeAspect="1"/>
          </p:cNvPicPr>
          <p:nvPr/>
        </p:nvPicPr>
        <p:blipFill>
          <a:blip r:embed="rId3"/>
          <a:srcRect l="18974" t="9789" r="12468"/>
          <a:stretch>
            <a:fillRect/>
          </a:stretch>
        </p:blipFill>
        <p:spPr bwMode="auto">
          <a:xfrm>
            <a:off x="8208963" y="3205163"/>
            <a:ext cx="4219575" cy="3916362"/>
          </a:xfrm>
          <a:prstGeom prst="rect">
            <a:avLst/>
          </a:prstGeom>
          <a:noFill/>
          <a:ln w="9525">
            <a:noFill/>
            <a:miter lim="800000"/>
            <a:headEnd/>
            <a:tailEnd/>
          </a:ln>
        </p:spPr>
      </p:pic>
      <p:sp>
        <p:nvSpPr>
          <p:cNvPr id="3" name="TextBox 2"/>
          <p:cNvSpPr txBox="1">
            <a:spLocks noChangeArrowheads="1"/>
          </p:cNvSpPr>
          <p:nvPr/>
        </p:nvSpPr>
        <p:spPr bwMode="auto">
          <a:xfrm>
            <a:off x="1185863" y="2443163"/>
            <a:ext cx="8367712" cy="1323975"/>
          </a:xfrm>
          <a:prstGeom prst="rect">
            <a:avLst/>
          </a:prstGeom>
          <a:noFill/>
          <a:ln w="9525">
            <a:noFill/>
            <a:miter lim="800000"/>
            <a:headEnd/>
            <a:tailEnd/>
          </a:ln>
        </p:spPr>
        <p:txBody>
          <a:bodyPr>
            <a:spAutoFit/>
          </a:bodyPr>
          <a:lstStyle/>
          <a:p>
            <a:pPr defTabSz="455613"/>
            <a:r>
              <a:rPr lang="en-US" sz="8000" b="1">
                <a:solidFill>
                  <a:srgbClr val="FF0000"/>
                </a:solidFill>
                <a:latin typeface="Times New Roman" pitchFamily="18" charset="0"/>
                <a:cs typeface="Times New Roman" pitchFamily="18" charset="0"/>
              </a:rPr>
              <a:t>2. </a:t>
            </a:r>
            <a:r>
              <a:rPr lang="en-US" sz="8000" b="1" smtClean="0">
                <a:solidFill>
                  <a:srgbClr val="FF0000"/>
                </a:solidFill>
                <a:latin typeface="Times New Roman" pitchFamily="18" charset="0"/>
                <a:cs typeface="Times New Roman" pitchFamily="18" charset="0"/>
              </a:rPr>
              <a:t>Đọc hiểu</a:t>
            </a:r>
            <a:endParaRPr lang="en-US" sz="8000" b="1">
              <a:solidFill>
                <a:srgbClr val="FF0000"/>
              </a:solidFill>
              <a:latin typeface="Times New Roman" pitchFamily="18" charset="0"/>
              <a:cs typeface="Times New Roman"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Google Shape;2481;p39"/>
          <p:cNvSpPr>
            <a:spLocks noChangeArrowheads="1"/>
          </p:cNvSpPr>
          <p:nvPr/>
        </p:nvSpPr>
        <p:spPr bwMode="auto">
          <a:xfrm>
            <a:off x="1524000" y="228600"/>
            <a:ext cx="9448800" cy="1965325"/>
          </a:xfrm>
          <a:custGeom>
            <a:avLst/>
            <a:gdLst>
              <a:gd name="T0" fmla="*/ 0 w 9449595"/>
              <a:gd name="T1" fmla="*/ 0 h 1416998"/>
              <a:gd name="T2" fmla="*/ 306904 w 9449595"/>
              <a:gd name="T3" fmla="*/ 0 h 1416998"/>
              <a:gd name="T4" fmla="*/ 708248 w 9449595"/>
              <a:gd name="T5" fmla="*/ 0 h 1416998"/>
              <a:gd name="T6" fmla="*/ 1487311 w 9449595"/>
              <a:gd name="T7" fmla="*/ 0 h 1416998"/>
              <a:gd name="T8" fmla="*/ 2077511 w 9449595"/>
              <a:gd name="T9" fmla="*/ 0 h 1416998"/>
              <a:gd name="T10" fmla="*/ 2384422 w 9449595"/>
              <a:gd name="T11" fmla="*/ 0 h 1416998"/>
              <a:gd name="T12" fmla="*/ 2974622 w 9449595"/>
              <a:gd name="T13" fmla="*/ 0 h 1416998"/>
              <a:gd name="T14" fmla="*/ 3375959 w 9449595"/>
              <a:gd name="T15" fmla="*/ 0 h 1416998"/>
              <a:gd name="T16" fmla="*/ 3777295 w 9449595"/>
              <a:gd name="T17" fmla="*/ 0 h 1416998"/>
              <a:gd name="T18" fmla="*/ 4084199 w 9449595"/>
              <a:gd name="T19" fmla="*/ 0 h 1416998"/>
              <a:gd name="T20" fmla="*/ 4579980 w 9449595"/>
              <a:gd name="T21" fmla="*/ 0 h 1416998"/>
              <a:gd name="T22" fmla="*/ 5170166 w 9449595"/>
              <a:gd name="T23" fmla="*/ 0 h 1416998"/>
              <a:gd name="T24" fmla="*/ 5665949 w 9449595"/>
              <a:gd name="T25" fmla="*/ 0 h 1416998"/>
              <a:gd name="T26" fmla="*/ 6161703 w 9449595"/>
              <a:gd name="T27" fmla="*/ 0 h 1416998"/>
              <a:gd name="T28" fmla="*/ 6657485 w 9449595"/>
              <a:gd name="T29" fmla="*/ 0 h 1416998"/>
              <a:gd name="T30" fmla="*/ 6964375 w 9449595"/>
              <a:gd name="T31" fmla="*/ 0 h 1416998"/>
              <a:gd name="T32" fmla="*/ 7649022 w 9449595"/>
              <a:gd name="T33" fmla="*/ 0 h 1416998"/>
              <a:gd name="T34" fmla="*/ 8239232 w 9449595"/>
              <a:gd name="T35" fmla="*/ 0 h 1416998"/>
              <a:gd name="T36" fmla="*/ 8546124 w 9449595"/>
              <a:gd name="T37" fmla="*/ 0 h 1416998"/>
              <a:gd name="T38" fmla="*/ 8853042 w 9449595"/>
              <a:gd name="T39" fmla="*/ 0 h 1416998"/>
              <a:gd name="T40" fmla="*/ 9443256 w 9449595"/>
              <a:gd name="T41" fmla="*/ 0 h 1416998"/>
              <a:gd name="T42" fmla="*/ 9443256 w 9449595"/>
              <a:gd name="T43" fmla="*/ 5885870 h 1416998"/>
              <a:gd name="T44" fmla="*/ 9443256 w 9449595"/>
              <a:gd name="T45" fmla="*/ 11965760 h 1416998"/>
              <a:gd name="T46" fmla="*/ 9443256 w 9449595"/>
              <a:gd name="T47" fmla="*/ 19403923 h 1416998"/>
              <a:gd name="T48" fmla="*/ 8947474 w 9449595"/>
              <a:gd name="T49" fmla="*/ 19403923 h 1416998"/>
              <a:gd name="T50" fmla="*/ 8262830 w 9449595"/>
              <a:gd name="T51" fmla="*/ 19403923 h 1416998"/>
              <a:gd name="T52" fmla="*/ 7483752 w 9449595"/>
              <a:gd name="T53" fmla="*/ 19403923 h 1416998"/>
              <a:gd name="T54" fmla="*/ 7176861 w 9449595"/>
              <a:gd name="T55" fmla="*/ 19403923 h 1416998"/>
              <a:gd name="T56" fmla="*/ 6586647 w 9449595"/>
              <a:gd name="T57" fmla="*/ 19403923 h 1416998"/>
              <a:gd name="T58" fmla="*/ 6185325 w 9449595"/>
              <a:gd name="T59" fmla="*/ 19403923 h 1416998"/>
              <a:gd name="T60" fmla="*/ 5878407 w 9449595"/>
              <a:gd name="T61" fmla="*/ 19403923 h 1416998"/>
              <a:gd name="T62" fmla="*/ 5193788 w 9449595"/>
              <a:gd name="T63" fmla="*/ 19403923 h 1416998"/>
              <a:gd name="T64" fmla="*/ 4792438 w 9449595"/>
              <a:gd name="T65" fmla="*/ 19403923 h 1416998"/>
              <a:gd name="T66" fmla="*/ 4013375 w 9449595"/>
              <a:gd name="T67" fmla="*/ 19403923 h 1416998"/>
              <a:gd name="T68" fmla="*/ 3423175 w 9449595"/>
              <a:gd name="T69" fmla="*/ 19403923 h 1416998"/>
              <a:gd name="T70" fmla="*/ 2644110 w 9449595"/>
              <a:gd name="T71" fmla="*/ 19403923 h 1416998"/>
              <a:gd name="T72" fmla="*/ 2148342 w 9449595"/>
              <a:gd name="T73" fmla="*/ 19403923 h 1416998"/>
              <a:gd name="T74" fmla="*/ 1841431 w 9449595"/>
              <a:gd name="T75" fmla="*/ 19403923 h 1416998"/>
              <a:gd name="T76" fmla="*/ 1534527 w 9449595"/>
              <a:gd name="T77" fmla="*/ 19403923 h 1416998"/>
              <a:gd name="T78" fmla="*/ 1227623 w 9449595"/>
              <a:gd name="T79" fmla="*/ 19403923 h 1416998"/>
              <a:gd name="T80" fmla="*/ 920720 w 9449595"/>
              <a:gd name="T81" fmla="*/ 19403923 h 1416998"/>
              <a:gd name="T82" fmla="*/ 0 w 9449595"/>
              <a:gd name="T83" fmla="*/ 19403923 h 1416998"/>
              <a:gd name="T84" fmla="*/ 0 w 9449595"/>
              <a:gd name="T85" fmla="*/ 12547874 h 1416998"/>
              <a:gd name="T86" fmla="*/ 0 w 9449595"/>
              <a:gd name="T87" fmla="*/ 5691835 h 1416998"/>
              <a:gd name="T88" fmla="*/ 0 w 9449595"/>
              <a:gd name="T89" fmla="*/ 0 h 14169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49595"/>
              <a:gd name="T136" fmla="*/ 0 h 1416998"/>
              <a:gd name="T137" fmla="*/ 9449595 w 9449595"/>
              <a:gd name="T138" fmla="*/ 1416998 h 14169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49595" h="1416998" extrusionOk="0">
                <a:moveTo>
                  <a:pt x="0" y="0"/>
                </a:moveTo>
                <a:cubicBezTo>
                  <a:pt x="61756" y="-15298"/>
                  <a:pt x="228317" y="19616"/>
                  <a:pt x="307112" y="0"/>
                </a:cubicBezTo>
                <a:cubicBezTo>
                  <a:pt x="385907" y="-19616"/>
                  <a:pt x="605671" y="39457"/>
                  <a:pt x="708720" y="0"/>
                </a:cubicBezTo>
                <a:cubicBezTo>
                  <a:pt x="811769" y="-39457"/>
                  <a:pt x="1305590" y="51505"/>
                  <a:pt x="1488311" y="0"/>
                </a:cubicBezTo>
                <a:cubicBezTo>
                  <a:pt x="1671032" y="-51505"/>
                  <a:pt x="1828119" y="56172"/>
                  <a:pt x="2078911" y="0"/>
                </a:cubicBezTo>
                <a:cubicBezTo>
                  <a:pt x="2329703" y="-56172"/>
                  <a:pt x="2234913" y="12128"/>
                  <a:pt x="2386023" y="0"/>
                </a:cubicBezTo>
                <a:cubicBezTo>
                  <a:pt x="2537133" y="-12128"/>
                  <a:pt x="2683239" y="43459"/>
                  <a:pt x="2976622" y="0"/>
                </a:cubicBezTo>
                <a:cubicBezTo>
                  <a:pt x="3270005" y="-43459"/>
                  <a:pt x="3293215" y="31717"/>
                  <a:pt x="3378230" y="0"/>
                </a:cubicBezTo>
                <a:cubicBezTo>
                  <a:pt x="3463245" y="-31717"/>
                  <a:pt x="3671568" y="11975"/>
                  <a:pt x="3779838" y="0"/>
                </a:cubicBezTo>
                <a:cubicBezTo>
                  <a:pt x="3888108" y="-11975"/>
                  <a:pt x="3969464" y="22212"/>
                  <a:pt x="4086950" y="0"/>
                </a:cubicBezTo>
                <a:cubicBezTo>
                  <a:pt x="4204436" y="-22212"/>
                  <a:pt x="4440336" y="51868"/>
                  <a:pt x="4583054" y="0"/>
                </a:cubicBezTo>
                <a:cubicBezTo>
                  <a:pt x="4725772" y="-51868"/>
                  <a:pt x="5030253" y="14942"/>
                  <a:pt x="5173653" y="0"/>
                </a:cubicBezTo>
                <a:cubicBezTo>
                  <a:pt x="5317053" y="-14942"/>
                  <a:pt x="5479149" y="25000"/>
                  <a:pt x="5669757" y="0"/>
                </a:cubicBezTo>
                <a:cubicBezTo>
                  <a:pt x="5860365" y="-25000"/>
                  <a:pt x="5923474" y="2296"/>
                  <a:pt x="6165861" y="0"/>
                </a:cubicBezTo>
                <a:cubicBezTo>
                  <a:pt x="6408248" y="-2296"/>
                  <a:pt x="6523399" y="10067"/>
                  <a:pt x="6661964" y="0"/>
                </a:cubicBezTo>
                <a:cubicBezTo>
                  <a:pt x="6800529" y="-10067"/>
                  <a:pt x="6862272" y="6156"/>
                  <a:pt x="6969076" y="0"/>
                </a:cubicBezTo>
                <a:cubicBezTo>
                  <a:pt x="7075880" y="-6156"/>
                  <a:pt x="7358633" y="34522"/>
                  <a:pt x="7654172" y="0"/>
                </a:cubicBezTo>
                <a:cubicBezTo>
                  <a:pt x="7949711" y="-34522"/>
                  <a:pt x="8062898" y="63119"/>
                  <a:pt x="8244772" y="0"/>
                </a:cubicBezTo>
                <a:cubicBezTo>
                  <a:pt x="8426646" y="-63119"/>
                  <a:pt x="8409535" y="25390"/>
                  <a:pt x="8551883" y="0"/>
                </a:cubicBezTo>
                <a:cubicBezTo>
                  <a:pt x="8694231" y="-25390"/>
                  <a:pt x="8768634" y="2469"/>
                  <a:pt x="8858995" y="0"/>
                </a:cubicBezTo>
                <a:cubicBezTo>
                  <a:pt x="8949356" y="-2469"/>
                  <a:pt x="9324194" y="29828"/>
                  <a:pt x="9449595" y="0"/>
                </a:cubicBezTo>
                <a:cubicBezTo>
                  <a:pt x="9480664" y="171490"/>
                  <a:pt x="9427255" y="334656"/>
                  <a:pt x="9449595" y="429823"/>
                </a:cubicBezTo>
                <a:cubicBezTo>
                  <a:pt x="9471935" y="524990"/>
                  <a:pt x="9410884" y="767111"/>
                  <a:pt x="9449595" y="873815"/>
                </a:cubicBezTo>
                <a:cubicBezTo>
                  <a:pt x="9488306" y="980519"/>
                  <a:pt x="9399295" y="1269042"/>
                  <a:pt x="9449595" y="1416998"/>
                </a:cubicBezTo>
                <a:cubicBezTo>
                  <a:pt x="9275973" y="1460088"/>
                  <a:pt x="9068556" y="1400327"/>
                  <a:pt x="8953491" y="1416998"/>
                </a:cubicBezTo>
                <a:cubicBezTo>
                  <a:pt x="8838426" y="1433669"/>
                  <a:pt x="8493514" y="1374202"/>
                  <a:pt x="8268396" y="1416998"/>
                </a:cubicBezTo>
                <a:cubicBezTo>
                  <a:pt x="8043278" y="1459794"/>
                  <a:pt x="7837362" y="1360320"/>
                  <a:pt x="7488804" y="1416998"/>
                </a:cubicBezTo>
                <a:cubicBezTo>
                  <a:pt x="7140246" y="1473676"/>
                  <a:pt x="7286217" y="1398923"/>
                  <a:pt x="7181692" y="1416998"/>
                </a:cubicBezTo>
                <a:cubicBezTo>
                  <a:pt x="7077167" y="1435073"/>
                  <a:pt x="6817331" y="1401309"/>
                  <a:pt x="6591093" y="1416998"/>
                </a:cubicBezTo>
                <a:cubicBezTo>
                  <a:pt x="6364855" y="1432687"/>
                  <a:pt x="6387758" y="1369231"/>
                  <a:pt x="6189485" y="1416998"/>
                </a:cubicBezTo>
                <a:cubicBezTo>
                  <a:pt x="5991212" y="1464765"/>
                  <a:pt x="6003059" y="1413947"/>
                  <a:pt x="5882373" y="1416998"/>
                </a:cubicBezTo>
                <a:cubicBezTo>
                  <a:pt x="5761687" y="1420049"/>
                  <a:pt x="5416445" y="1415910"/>
                  <a:pt x="5197277" y="1416998"/>
                </a:cubicBezTo>
                <a:cubicBezTo>
                  <a:pt x="4978109" y="1418086"/>
                  <a:pt x="4942520" y="1405845"/>
                  <a:pt x="4795669" y="1416998"/>
                </a:cubicBezTo>
                <a:cubicBezTo>
                  <a:pt x="4648818" y="1428151"/>
                  <a:pt x="4348329" y="1343727"/>
                  <a:pt x="4016078" y="1416998"/>
                </a:cubicBezTo>
                <a:cubicBezTo>
                  <a:pt x="3683827" y="1490269"/>
                  <a:pt x="3693247" y="1357369"/>
                  <a:pt x="3425478" y="1416998"/>
                </a:cubicBezTo>
                <a:cubicBezTo>
                  <a:pt x="3157709" y="1476627"/>
                  <a:pt x="3014081" y="1352572"/>
                  <a:pt x="2645887" y="1416998"/>
                </a:cubicBezTo>
                <a:cubicBezTo>
                  <a:pt x="2277693" y="1481424"/>
                  <a:pt x="2385222" y="1363442"/>
                  <a:pt x="2149783" y="1416998"/>
                </a:cubicBezTo>
                <a:cubicBezTo>
                  <a:pt x="1914344" y="1470554"/>
                  <a:pt x="1969494" y="1415102"/>
                  <a:pt x="1842671" y="1416998"/>
                </a:cubicBezTo>
                <a:cubicBezTo>
                  <a:pt x="1715848" y="1418894"/>
                  <a:pt x="1683982" y="1383681"/>
                  <a:pt x="1535559" y="1416998"/>
                </a:cubicBezTo>
                <a:cubicBezTo>
                  <a:pt x="1387136" y="1450315"/>
                  <a:pt x="1352267" y="1396021"/>
                  <a:pt x="1228447" y="1416998"/>
                </a:cubicBezTo>
                <a:cubicBezTo>
                  <a:pt x="1104627" y="1437975"/>
                  <a:pt x="1033767" y="1403062"/>
                  <a:pt x="921336" y="1416998"/>
                </a:cubicBezTo>
                <a:cubicBezTo>
                  <a:pt x="808905" y="1430934"/>
                  <a:pt x="396471" y="1384837"/>
                  <a:pt x="0" y="1416998"/>
                </a:cubicBezTo>
                <a:cubicBezTo>
                  <a:pt x="-26424" y="1195906"/>
                  <a:pt x="25205" y="1040230"/>
                  <a:pt x="0" y="916325"/>
                </a:cubicBezTo>
                <a:cubicBezTo>
                  <a:pt x="-25205" y="792420"/>
                  <a:pt x="33387" y="543904"/>
                  <a:pt x="0" y="415653"/>
                </a:cubicBezTo>
                <a:cubicBezTo>
                  <a:pt x="-33387" y="287402"/>
                  <a:pt x="42819" y="187149"/>
                  <a:pt x="0" y="0"/>
                </a:cubicBezTo>
                <a:close/>
              </a:path>
            </a:pathLst>
          </a:custGeom>
          <a:noFill/>
          <a:ln w="28575">
            <a:solidFill>
              <a:schemeClr val="tx1"/>
            </a:solidFill>
            <a:miter lim="800000"/>
            <a:headEnd/>
            <a:tailEnd/>
          </a:ln>
        </p:spPr>
        <p:txBody>
          <a:bodyPr lIns="91425" tIns="91425" rIns="91425" bIns="91425" anchor="ctr"/>
          <a:lstStyle/>
          <a:p>
            <a:pPr algn="ctr">
              <a:lnSpc>
                <a:spcPct val="120000"/>
              </a:lnSpc>
            </a:pPr>
            <a:endParaRPr lang="vi-VN" sz="3600" b="1">
              <a:solidFill>
                <a:schemeClr val="bg2"/>
              </a:solidFill>
              <a:latin typeface="#9Slide03 NettoOTLight"/>
              <a:ea typeface="#9Slide02 Noi dung dai"/>
              <a:cs typeface="Gorditas"/>
              <a:sym typeface="Gorditas"/>
            </a:endParaRPr>
          </a:p>
          <a:p>
            <a:pPr algn="ctr">
              <a:lnSpc>
                <a:spcPct val="120000"/>
              </a:lnSpc>
            </a:pPr>
            <a:r>
              <a:rPr lang="vi-VN" sz="3200" b="1">
                <a:solidFill>
                  <a:schemeClr val="bg2"/>
                </a:solidFill>
                <a:latin typeface="+mj-lt"/>
                <a:ea typeface="#9Slide02 Noi dung dai"/>
                <a:cs typeface="Gorditas"/>
                <a:sym typeface="Gorditas"/>
              </a:rPr>
              <a:t>Câu 1: </a:t>
            </a:r>
            <a:r>
              <a:rPr lang="en-US" sz="3200" b="1">
                <a:solidFill>
                  <a:schemeClr val="bg2"/>
                </a:solidFill>
                <a:latin typeface="+mj-lt"/>
                <a:ea typeface="#9Slide02 Noi dung dai"/>
                <a:cs typeface="Gorditas"/>
              </a:rPr>
              <a:t>Bài thơ tả cảnh thả diều vào những khoảng thời gian nào trong ngày? Những</a:t>
            </a:r>
            <a:r>
              <a:rPr lang="vi-VN" sz="3200" b="1">
                <a:solidFill>
                  <a:schemeClr val="bg2"/>
                </a:solidFill>
                <a:latin typeface="+mj-lt"/>
                <a:ea typeface="#9Slide02 Noi dung dai"/>
                <a:cs typeface="Gorditas"/>
              </a:rPr>
              <a:t> </a:t>
            </a:r>
            <a:r>
              <a:rPr lang="en-US" sz="3200" b="1">
                <a:solidFill>
                  <a:schemeClr val="bg2"/>
                </a:solidFill>
                <a:latin typeface="+mj-lt"/>
                <a:ea typeface="#9Slide02 Noi dung dai"/>
                <a:cs typeface="Gorditas"/>
              </a:rPr>
              <a:t>từ ngữ nào cho em biết điều đó?</a:t>
            </a:r>
          </a:p>
          <a:p>
            <a:pPr algn="ctr"/>
            <a:endParaRPr lang="en-US" sz="3200" b="1">
              <a:solidFill>
                <a:schemeClr val="bg2"/>
              </a:solidFill>
              <a:latin typeface="#9Slide03 NettoOTLight"/>
              <a:ea typeface="#9Slide02 Noi dung dai"/>
              <a:cs typeface="Gorditas"/>
              <a:sym typeface="Gorditas"/>
            </a:endParaRPr>
          </a:p>
        </p:txBody>
      </p:sp>
      <p:pic>
        <p:nvPicPr>
          <p:cNvPr id="211" name="Picture 210" descr="A picture containing text, clipart&#10;&#10;Description automatically generated"/>
          <p:cNvPicPr>
            <a:picLocks noChangeAspect="1"/>
          </p:cNvPicPr>
          <p:nvPr/>
        </p:nvPicPr>
        <p:blipFill>
          <a:blip r:embed="rId2"/>
          <a:srcRect/>
          <a:stretch>
            <a:fillRect/>
          </a:stretch>
        </p:blipFill>
        <p:spPr bwMode="auto">
          <a:xfrm>
            <a:off x="228600" y="133350"/>
            <a:ext cx="1009650" cy="1009650"/>
          </a:xfrm>
          <a:prstGeom prst="rect">
            <a:avLst/>
          </a:prstGeom>
          <a:noFill/>
          <a:ln w="9525">
            <a:noFill/>
            <a:miter lim="800000"/>
            <a:headEnd/>
            <a:tailEnd/>
          </a:ln>
        </p:spPr>
      </p:pic>
      <p:pic>
        <p:nvPicPr>
          <p:cNvPr id="213" name="Picture 212" descr="A picture containing text, toy, doll, vector graphics&#10;&#10;Description automatically generated"/>
          <p:cNvPicPr>
            <a:picLocks noChangeAspect="1"/>
          </p:cNvPicPr>
          <p:nvPr/>
        </p:nvPicPr>
        <p:blipFill>
          <a:blip r:embed="rId3"/>
          <a:srcRect/>
          <a:stretch>
            <a:fillRect/>
          </a:stretch>
        </p:blipFill>
        <p:spPr bwMode="auto">
          <a:xfrm>
            <a:off x="-325438" y="1497013"/>
            <a:ext cx="1816101" cy="2676525"/>
          </a:xfrm>
          <a:prstGeom prst="rect">
            <a:avLst/>
          </a:prstGeom>
          <a:noFill/>
          <a:ln w="9525">
            <a:noFill/>
            <a:miter lim="800000"/>
            <a:headEnd/>
            <a:tailEnd/>
          </a:ln>
        </p:spPr>
      </p:pic>
      <p:pic>
        <p:nvPicPr>
          <p:cNvPr id="219" name="Picture 218" descr="A picture containing text, clipart&#10;&#10;Description automatically generated"/>
          <p:cNvPicPr>
            <a:picLocks noChangeAspect="1"/>
          </p:cNvPicPr>
          <p:nvPr/>
        </p:nvPicPr>
        <p:blipFill>
          <a:blip r:embed="rId4"/>
          <a:srcRect/>
          <a:stretch>
            <a:fillRect/>
          </a:stretch>
        </p:blipFill>
        <p:spPr bwMode="auto">
          <a:xfrm>
            <a:off x="10788650" y="4173538"/>
            <a:ext cx="1449388" cy="2508250"/>
          </a:xfrm>
          <a:prstGeom prst="rect">
            <a:avLst/>
          </a:prstGeom>
          <a:noFill/>
          <a:ln w="9525">
            <a:noFill/>
            <a:miter lim="800000"/>
            <a:headEnd/>
            <a:tailEnd/>
          </a:ln>
        </p:spPr>
      </p:pic>
      <p:sp>
        <p:nvSpPr>
          <p:cNvPr id="223" name="TextBox 222"/>
          <p:cNvSpPr>
            <a:spLocks noChangeArrowheads="1"/>
          </p:cNvSpPr>
          <p:nvPr/>
        </p:nvSpPr>
        <p:spPr bwMode="auto">
          <a:xfrm>
            <a:off x="1524000" y="2895600"/>
            <a:ext cx="9144000" cy="3760788"/>
          </a:xfrm>
          <a:custGeom>
            <a:avLst/>
            <a:gdLst>
              <a:gd name="T0" fmla="*/ 0 w 8790159"/>
              <a:gd name="T1" fmla="*/ 0 h 2785378"/>
              <a:gd name="T2" fmla="*/ 856791 w 8790159"/>
              <a:gd name="T3" fmla="*/ 0 h 2785378"/>
              <a:gd name="T4" fmla="*/ 1713587 w 8790159"/>
              <a:gd name="T5" fmla="*/ 0 h 2785378"/>
              <a:gd name="T6" fmla="*/ 2347610 w 8790159"/>
              <a:gd name="T7" fmla="*/ 0 h 2785378"/>
              <a:gd name="T8" fmla="*/ 3093019 w 8790159"/>
              <a:gd name="T9" fmla="*/ 0 h 2785378"/>
              <a:gd name="T10" fmla="*/ 3727046 w 8790159"/>
              <a:gd name="T11" fmla="*/ 0 h 2785378"/>
              <a:gd name="T12" fmla="*/ 4249684 w 8790159"/>
              <a:gd name="T13" fmla="*/ 0 h 2785378"/>
              <a:gd name="T14" fmla="*/ 4883710 w 8790159"/>
              <a:gd name="T15" fmla="*/ 0 h 2785378"/>
              <a:gd name="T16" fmla="*/ 5517737 w 8790159"/>
              <a:gd name="T17" fmla="*/ 0 h 2785378"/>
              <a:gd name="T18" fmla="*/ 6040373 w 8790159"/>
              <a:gd name="T19" fmla="*/ 0 h 2785378"/>
              <a:gd name="T20" fmla="*/ 6897177 w 8790159"/>
              <a:gd name="T21" fmla="*/ 0 h 2785378"/>
              <a:gd name="T22" fmla="*/ 7531200 w 8790159"/>
              <a:gd name="T23" fmla="*/ 0 h 2785378"/>
              <a:gd name="T24" fmla="*/ 8499365 w 8790159"/>
              <a:gd name="T25" fmla="*/ 0 h 2785378"/>
              <a:gd name="T26" fmla="*/ 9467536 w 8790159"/>
              <a:gd name="T27" fmla="*/ 0 h 2785378"/>
              <a:gd name="T28" fmla="*/ 11138268 w 8790159"/>
              <a:gd name="T29" fmla="*/ 0 h 2785378"/>
              <a:gd name="T30" fmla="*/ 11138268 w 8790159"/>
              <a:gd name="T31" fmla="*/ 7383338 h 2785378"/>
              <a:gd name="T32" fmla="*/ 11138268 w 8790159"/>
              <a:gd name="T33" fmla="*/ 14151390 h 2785378"/>
              <a:gd name="T34" fmla="*/ 11138268 w 8790159"/>
              <a:gd name="T35" fmla="*/ 21227082 h 2785378"/>
              <a:gd name="T36" fmla="*/ 11138268 w 8790159"/>
              <a:gd name="T37" fmla="*/ 30763883 h 2785378"/>
              <a:gd name="T38" fmla="*/ 10281489 w 8790159"/>
              <a:gd name="T39" fmla="*/ 30763883 h 2785378"/>
              <a:gd name="T40" fmla="*/ 9536084 w 8790159"/>
              <a:gd name="T41" fmla="*/ 30763883 h 2785378"/>
              <a:gd name="T42" fmla="*/ 8902062 w 8790159"/>
              <a:gd name="T43" fmla="*/ 30763883 h 2785378"/>
              <a:gd name="T44" fmla="*/ 8156651 w 8790159"/>
              <a:gd name="T45" fmla="*/ 30763883 h 2785378"/>
              <a:gd name="T46" fmla="*/ 7634010 w 8790159"/>
              <a:gd name="T47" fmla="*/ 30763883 h 2785378"/>
              <a:gd name="T48" fmla="*/ 6665849 w 8790159"/>
              <a:gd name="T49" fmla="*/ 30763883 h 2785378"/>
              <a:gd name="T50" fmla="*/ 5809042 w 8790159"/>
              <a:gd name="T51" fmla="*/ 30763883 h 2785378"/>
              <a:gd name="T52" fmla="*/ 5063637 w 8790159"/>
              <a:gd name="T53" fmla="*/ 30763883 h 2785378"/>
              <a:gd name="T54" fmla="*/ 3984082 w 8790159"/>
              <a:gd name="T55" fmla="*/ 30763883 h 2785378"/>
              <a:gd name="T56" fmla="*/ 3015913 w 8790159"/>
              <a:gd name="T57" fmla="*/ 30763883 h 2785378"/>
              <a:gd name="T58" fmla="*/ 2159118 w 8790159"/>
              <a:gd name="T59" fmla="*/ 30763883 h 2785378"/>
              <a:gd name="T60" fmla="*/ 1302326 w 8790159"/>
              <a:gd name="T61" fmla="*/ 30763883 h 2785378"/>
              <a:gd name="T62" fmla="*/ 0 w 8790159"/>
              <a:gd name="T63" fmla="*/ 30763883 h 2785378"/>
              <a:gd name="T64" fmla="*/ 0 w 8790159"/>
              <a:gd name="T65" fmla="*/ 23380531 h 2785378"/>
              <a:gd name="T66" fmla="*/ 0 w 8790159"/>
              <a:gd name="T67" fmla="*/ 15074304 h 2785378"/>
              <a:gd name="T68" fmla="*/ 0 w 8790159"/>
              <a:gd name="T69" fmla="*/ 7383338 h 2785378"/>
              <a:gd name="T70" fmla="*/ 0 w 8790159"/>
              <a:gd name="T71" fmla="*/ 0 h 27853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90159"/>
              <a:gd name="T109" fmla="*/ 0 h 2785378"/>
              <a:gd name="T110" fmla="*/ 8790159 w 8790159"/>
              <a:gd name="T111" fmla="*/ 2785378 h 27853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90159" h="2785378" extrusionOk="0">
                <a:moveTo>
                  <a:pt x="0" y="0"/>
                </a:moveTo>
                <a:cubicBezTo>
                  <a:pt x="337688" y="-18092"/>
                  <a:pt x="409129" y="-29567"/>
                  <a:pt x="676166" y="0"/>
                </a:cubicBezTo>
                <a:cubicBezTo>
                  <a:pt x="943203" y="29567"/>
                  <a:pt x="1202752" y="-5750"/>
                  <a:pt x="1352332" y="0"/>
                </a:cubicBezTo>
                <a:cubicBezTo>
                  <a:pt x="1501912" y="5750"/>
                  <a:pt x="1614807" y="-9686"/>
                  <a:pt x="1852695" y="0"/>
                </a:cubicBezTo>
                <a:cubicBezTo>
                  <a:pt x="2090583" y="9686"/>
                  <a:pt x="2271857" y="-9800"/>
                  <a:pt x="2440960" y="0"/>
                </a:cubicBezTo>
                <a:cubicBezTo>
                  <a:pt x="2610063" y="9800"/>
                  <a:pt x="2788488" y="15232"/>
                  <a:pt x="2941322" y="0"/>
                </a:cubicBezTo>
                <a:cubicBezTo>
                  <a:pt x="3094156" y="-15232"/>
                  <a:pt x="3155478" y="14983"/>
                  <a:pt x="3353784" y="0"/>
                </a:cubicBezTo>
                <a:cubicBezTo>
                  <a:pt x="3552090" y="-14983"/>
                  <a:pt x="3700758" y="2434"/>
                  <a:pt x="3854147" y="0"/>
                </a:cubicBezTo>
                <a:cubicBezTo>
                  <a:pt x="4007536" y="-2434"/>
                  <a:pt x="4125567" y="-23501"/>
                  <a:pt x="4354510" y="0"/>
                </a:cubicBezTo>
                <a:cubicBezTo>
                  <a:pt x="4583453" y="23501"/>
                  <a:pt x="4587658" y="10806"/>
                  <a:pt x="4766971" y="0"/>
                </a:cubicBezTo>
                <a:cubicBezTo>
                  <a:pt x="4946284" y="-10806"/>
                  <a:pt x="5244478" y="-23323"/>
                  <a:pt x="5443137" y="0"/>
                </a:cubicBezTo>
                <a:cubicBezTo>
                  <a:pt x="5641796" y="23323"/>
                  <a:pt x="5763352" y="20377"/>
                  <a:pt x="5943500" y="0"/>
                </a:cubicBezTo>
                <a:cubicBezTo>
                  <a:pt x="6123648" y="-20377"/>
                  <a:pt x="6405264" y="13575"/>
                  <a:pt x="6707567" y="0"/>
                </a:cubicBezTo>
                <a:cubicBezTo>
                  <a:pt x="7009870" y="-13575"/>
                  <a:pt x="7218434" y="-8464"/>
                  <a:pt x="7471635" y="0"/>
                </a:cubicBezTo>
                <a:cubicBezTo>
                  <a:pt x="7724836" y="8464"/>
                  <a:pt x="8141264" y="-8763"/>
                  <a:pt x="8790159" y="0"/>
                </a:cubicBezTo>
                <a:cubicBezTo>
                  <a:pt x="8758877" y="161106"/>
                  <a:pt x="8793333" y="413309"/>
                  <a:pt x="8790159" y="668491"/>
                </a:cubicBezTo>
                <a:cubicBezTo>
                  <a:pt x="8786985" y="923673"/>
                  <a:pt x="8786483" y="1083166"/>
                  <a:pt x="8790159" y="1281274"/>
                </a:cubicBezTo>
                <a:cubicBezTo>
                  <a:pt x="8793835" y="1479382"/>
                  <a:pt x="8798402" y="1702984"/>
                  <a:pt x="8790159" y="1921911"/>
                </a:cubicBezTo>
                <a:cubicBezTo>
                  <a:pt x="8781916" y="2140838"/>
                  <a:pt x="8787667" y="2538690"/>
                  <a:pt x="8790159" y="2785378"/>
                </a:cubicBezTo>
                <a:cubicBezTo>
                  <a:pt x="8571357" y="2755496"/>
                  <a:pt x="8402548" y="2801565"/>
                  <a:pt x="8113993" y="2785378"/>
                </a:cubicBezTo>
                <a:cubicBezTo>
                  <a:pt x="7825438" y="2769191"/>
                  <a:pt x="7765117" y="2757751"/>
                  <a:pt x="7525728" y="2785378"/>
                </a:cubicBezTo>
                <a:cubicBezTo>
                  <a:pt x="7286339" y="2813005"/>
                  <a:pt x="7183861" y="2789397"/>
                  <a:pt x="7025366" y="2785378"/>
                </a:cubicBezTo>
                <a:cubicBezTo>
                  <a:pt x="6866871" y="2781359"/>
                  <a:pt x="6673904" y="2767882"/>
                  <a:pt x="6437101" y="2785378"/>
                </a:cubicBezTo>
                <a:cubicBezTo>
                  <a:pt x="6200299" y="2802874"/>
                  <a:pt x="6151979" y="2794989"/>
                  <a:pt x="6024640" y="2785378"/>
                </a:cubicBezTo>
                <a:cubicBezTo>
                  <a:pt x="5897301" y="2775767"/>
                  <a:pt x="5444941" y="2774261"/>
                  <a:pt x="5260572" y="2785378"/>
                </a:cubicBezTo>
                <a:cubicBezTo>
                  <a:pt x="5076203" y="2796495"/>
                  <a:pt x="4724784" y="2793660"/>
                  <a:pt x="4584406" y="2785378"/>
                </a:cubicBezTo>
                <a:cubicBezTo>
                  <a:pt x="4444028" y="2777096"/>
                  <a:pt x="4155299" y="2787748"/>
                  <a:pt x="3996142" y="2785378"/>
                </a:cubicBezTo>
                <a:cubicBezTo>
                  <a:pt x="3836985" y="2783008"/>
                  <a:pt x="3316530" y="2750737"/>
                  <a:pt x="3144172" y="2785378"/>
                </a:cubicBezTo>
                <a:cubicBezTo>
                  <a:pt x="2971814" y="2820020"/>
                  <a:pt x="2687877" y="2752762"/>
                  <a:pt x="2380105" y="2785378"/>
                </a:cubicBezTo>
                <a:cubicBezTo>
                  <a:pt x="2072333" y="2817994"/>
                  <a:pt x="2036943" y="2772484"/>
                  <a:pt x="1703939" y="2785378"/>
                </a:cubicBezTo>
                <a:cubicBezTo>
                  <a:pt x="1370935" y="2798272"/>
                  <a:pt x="1249122" y="2777382"/>
                  <a:pt x="1027772" y="2785378"/>
                </a:cubicBezTo>
                <a:cubicBezTo>
                  <a:pt x="806422" y="2793374"/>
                  <a:pt x="221919" y="2750097"/>
                  <a:pt x="0" y="2785378"/>
                </a:cubicBezTo>
                <a:cubicBezTo>
                  <a:pt x="16305" y="2488570"/>
                  <a:pt x="-650" y="2293217"/>
                  <a:pt x="0" y="2116887"/>
                </a:cubicBezTo>
                <a:cubicBezTo>
                  <a:pt x="650" y="1940557"/>
                  <a:pt x="3206" y="1553903"/>
                  <a:pt x="0" y="1364835"/>
                </a:cubicBezTo>
                <a:cubicBezTo>
                  <a:pt x="-3206" y="1175767"/>
                  <a:pt x="21334" y="893999"/>
                  <a:pt x="0" y="668491"/>
                </a:cubicBezTo>
                <a:cubicBezTo>
                  <a:pt x="-21334" y="442983"/>
                  <a:pt x="22272" y="248287"/>
                  <a:pt x="0" y="0"/>
                </a:cubicBezTo>
                <a:close/>
              </a:path>
            </a:pathLst>
          </a:custGeom>
          <a:noFill/>
          <a:ln w="28575">
            <a:solidFill>
              <a:schemeClr val="tx1"/>
            </a:solidFill>
            <a:miter lim="800000"/>
            <a:headEnd/>
            <a:tailEnd/>
          </a:ln>
        </p:spPr>
        <p:txBody>
          <a:bodyPr>
            <a:spAutoFit/>
          </a:bodyPr>
          <a:lstStyle/>
          <a:p>
            <a:pPr algn="just">
              <a:spcAft>
                <a:spcPts val="1800"/>
              </a:spcAft>
            </a:pPr>
            <a:r>
              <a:rPr lang="vi-VN" sz="3200" b="1">
                <a:solidFill>
                  <a:srgbClr val="00B050"/>
                </a:solidFill>
                <a:latin typeface="+mj-lt"/>
                <a:ea typeface="#9Slide02 Noi dung dai"/>
                <a:cs typeface="#9Slide02 Noi dung dai"/>
              </a:rPr>
              <a:t>+ </a:t>
            </a:r>
            <a:r>
              <a:rPr lang="en-US" sz="3200" b="1">
                <a:solidFill>
                  <a:srgbClr val="00B050"/>
                </a:solidFill>
                <a:latin typeface="+mj-lt"/>
                <a:ea typeface="#9Slide02 Noi dung dai"/>
                <a:cs typeface="#9Slide02 Noi dung dai"/>
              </a:rPr>
              <a:t>Bài thơ tả cảnh thả diều vào buổi tối; thể hiện qua các từ ngữ: Sao trời trôi qua/ Diều thành trăng </a:t>
            </a:r>
            <a:r>
              <a:rPr lang="en-US" sz="3200" b="1" smtClean="0">
                <a:solidFill>
                  <a:srgbClr val="00B050"/>
                </a:solidFill>
                <a:latin typeface="+mj-lt"/>
                <a:ea typeface="#9Slide02 Noi dung dai"/>
                <a:cs typeface="#9Slide02 Noi dung dai"/>
              </a:rPr>
              <a:t>vàng/ Diều </a:t>
            </a:r>
            <a:r>
              <a:rPr lang="en-US" sz="3200" b="1">
                <a:solidFill>
                  <a:srgbClr val="00B050"/>
                </a:solidFill>
                <a:latin typeface="+mj-lt"/>
                <a:ea typeface="#9Slide02 Noi dung dai"/>
                <a:cs typeface="#9Slide02 Noi dung dai"/>
              </a:rPr>
              <a:t>hay chiếc thuyền/ Trôi trên sông Ngân.</a:t>
            </a:r>
            <a:endParaRPr lang="vi-VN" sz="3200" b="1">
              <a:solidFill>
                <a:srgbClr val="00B050"/>
              </a:solidFill>
              <a:latin typeface="+mj-lt"/>
              <a:ea typeface="#9Slide02 Noi dung dai"/>
              <a:cs typeface="#9Slide02 Noi dung dai"/>
            </a:endParaRPr>
          </a:p>
          <a:p>
            <a:pPr algn="just"/>
            <a:r>
              <a:rPr lang="vi-VN" sz="3200" b="1">
                <a:solidFill>
                  <a:srgbClr val="00B050"/>
                </a:solidFill>
                <a:latin typeface="+mj-lt"/>
                <a:ea typeface="#9Slide02 Noi dung dai"/>
                <a:cs typeface="#9Slide02 Noi dung dai"/>
              </a:rPr>
              <a:t>+ </a:t>
            </a:r>
            <a:r>
              <a:rPr lang="en-US" sz="3200" b="1">
                <a:solidFill>
                  <a:srgbClr val="00B050"/>
                </a:solidFill>
                <a:latin typeface="+mj-lt"/>
                <a:ea typeface="#9Slide02 Noi dung dai"/>
                <a:cs typeface="#9Slide02 Noi dung dai"/>
              </a:rPr>
              <a:t>Bài thơ cũng tả cảnh thả diều vào ban ngày; thể hiện qua các từ ngữ: Diều là hạt cau/ Phơi trên nong trời, </a:t>
            </a:r>
            <a:endParaRPr lang="en-US" sz="4000" b="1">
              <a:solidFill>
                <a:srgbClr val="00B050"/>
              </a:solidFill>
              <a:latin typeface="+mj-lt"/>
              <a:ea typeface="#9Slide02 Noi dung dai"/>
              <a:cs typeface="#9Slide02 Noi dung da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499"/>
                                          </p:stCondLst>
                                        </p:cTn>
                                        <p:tgtEl>
                                          <p:spTgt spid="213"/>
                                        </p:tgtEl>
                                        <p:attrNameLst>
                                          <p:attrName>style.visibility</p:attrName>
                                        </p:attrNameLst>
                                      </p:cBhvr>
                                      <p:to>
                                        <p:strVal val="visible"/>
                                      </p:to>
                                    </p:set>
                                  </p:childTnLst>
                                </p:cTn>
                              </p:par>
                              <p:par>
                                <p:cTn id="7" presetID="2" presetClass="entr" presetSubtype="4" fill="hold" grpId="0" nodeType="withEffect">
                                  <p:stCondLst>
                                    <p:cond delay="1400"/>
                                  </p:stCondLst>
                                  <p:childTnLst>
                                    <p:set>
                                      <p:cBhvr>
                                        <p:cTn id="8" dur="1" fill="hold">
                                          <p:stCondLst>
                                            <p:cond delay="0"/>
                                          </p:stCondLst>
                                        </p:cTn>
                                        <p:tgtEl>
                                          <p:spTgt spid="183"/>
                                        </p:tgtEl>
                                        <p:attrNameLst>
                                          <p:attrName>style.visibility</p:attrName>
                                        </p:attrNameLst>
                                      </p:cBhvr>
                                      <p:to>
                                        <p:strVal val="visible"/>
                                      </p:to>
                                    </p:set>
                                    <p:anim calcmode="lin" valueType="num">
                                      <p:cBhvr additive="base">
                                        <p:cTn id="9" dur="500" fill="hold"/>
                                        <p:tgtEl>
                                          <p:spTgt spid="183"/>
                                        </p:tgtEl>
                                        <p:attrNameLst>
                                          <p:attrName>ppt_x</p:attrName>
                                        </p:attrNameLst>
                                      </p:cBhvr>
                                      <p:tavLst>
                                        <p:tav tm="0">
                                          <p:val>
                                            <p:strVal val="#ppt_x"/>
                                          </p:val>
                                        </p:tav>
                                        <p:tav tm="100000">
                                          <p:val>
                                            <p:strVal val="#ppt_x"/>
                                          </p:val>
                                        </p:tav>
                                      </p:tavLst>
                                    </p:anim>
                                    <p:anim calcmode="lin" valueType="num">
                                      <p:cBhvr additive="base">
                                        <p:cTn id="10" dur="500" fill="hold"/>
                                        <p:tgtEl>
                                          <p:spTgt spid="183"/>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2250"/>
                                  </p:stCondLst>
                                  <p:childTnLst>
                                    <p:set>
                                      <p:cBhvr>
                                        <p:cTn id="12" dur="1" fill="hold">
                                          <p:stCondLst>
                                            <p:cond delay="0"/>
                                          </p:stCondLst>
                                        </p:cTn>
                                        <p:tgtEl>
                                          <p:spTgt spid="219"/>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11"/>
                                        </p:tgtEl>
                                        <p:attrNameLst>
                                          <p:attrName>style.visibility</p:attrName>
                                        </p:attrNameLst>
                                      </p:cBhvr>
                                      <p:to>
                                        <p:strVal val="visible"/>
                                      </p:to>
                                    </p:set>
                                    <p:animEffect transition="in" filter="fade">
                                      <p:cBhvr>
                                        <p:cTn id="15" dur="500"/>
                                        <p:tgtEl>
                                          <p:spTgt spid="2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223"/>
                                        </p:tgtEl>
                                        <p:attrNameLst>
                                          <p:attrName>style.visibility</p:attrName>
                                        </p:attrNameLst>
                                      </p:cBhvr>
                                      <p:to>
                                        <p:strVal val="visible"/>
                                      </p:to>
                                    </p:set>
                                    <p:animEffect transition="in" filter="blinds(horizontal)">
                                      <p:cBhvr>
                                        <p:cTn id="20"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2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81;p39"/>
          <p:cNvSpPr>
            <a:spLocks noChangeArrowheads="1"/>
          </p:cNvSpPr>
          <p:nvPr/>
        </p:nvSpPr>
        <p:spPr bwMode="auto">
          <a:xfrm>
            <a:off x="1905000" y="769938"/>
            <a:ext cx="8153400" cy="1417637"/>
          </a:xfrm>
          <a:custGeom>
            <a:avLst/>
            <a:gdLst>
              <a:gd name="T0" fmla="*/ 0 w 8153399"/>
              <a:gd name="T1" fmla="*/ 0 h 1416998"/>
              <a:gd name="T2" fmla="*/ 337784 w 8153399"/>
              <a:gd name="T3" fmla="*/ 0 h 1416998"/>
              <a:gd name="T4" fmla="*/ 757101 w 8153399"/>
              <a:gd name="T5" fmla="*/ 0 h 1416998"/>
              <a:gd name="T6" fmla="*/ 1502564 w 8153399"/>
              <a:gd name="T7" fmla="*/ 0 h 1416998"/>
              <a:gd name="T8" fmla="*/ 2084950 w 8153399"/>
              <a:gd name="T9" fmla="*/ 0 h 1416998"/>
              <a:gd name="T10" fmla="*/ 2422740 w 8153399"/>
              <a:gd name="T11" fmla="*/ 0 h 1416998"/>
              <a:gd name="T12" fmla="*/ 3005126 w 8153399"/>
              <a:gd name="T13" fmla="*/ 0 h 1416998"/>
              <a:gd name="T14" fmla="*/ 3424444 w 8153399"/>
              <a:gd name="T15" fmla="*/ 0 h 1416998"/>
              <a:gd name="T16" fmla="*/ 3843760 w 8153399"/>
              <a:gd name="T17" fmla="*/ 0 h 1416998"/>
              <a:gd name="T18" fmla="*/ 4181546 w 8153399"/>
              <a:gd name="T19" fmla="*/ 0 h 1416998"/>
              <a:gd name="T20" fmla="*/ 4682383 w 8153399"/>
              <a:gd name="T21" fmla="*/ 0 h 1416998"/>
              <a:gd name="T22" fmla="*/ 5264767 w 8153399"/>
              <a:gd name="T23" fmla="*/ 0 h 1416998"/>
              <a:gd name="T24" fmla="*/ 5765619 w 8153399"/>
              <a:gd name="T25" fmla="*/ 0 h 1416998"/>
              <a:gd name="T26" fmla="*/ 6266500 w 8153399"/>
              <a:gd name="T27" fmla="*/ 0 h 1416998"/>
              <a:gd name="T28" fmla="*/ 6767352 w 8153399"/>
              <a:gd name="T29" fmla="*/ 0 h 1416998"/>
              <a:gd name="T30" fmla="*/ 7105136 w 8153399"/>
              <a:gd name="T31" fmla="*/ 0 h 1416998"/>
              <a:gd name="T32" fmla="*/ 8153428 w 8153399"/>
              <a:gd name="T33" fmla="*/ 0 h 1416998"/>
              <a:gd name="T34" fmla="*/ 8153428 w 8153399"/>
              <a:gd name="T35" fmla="*/ 474039 h 1416998"/>
              <a:gd name="T36" fmla="*/ 8153428 w 8153399"/>
              <a:gd name="T37" fmla="*/ 948077 h 1416998"/>
              <a:gd name="T38" fmla="*/ 8153428 w 8153399"/>
              <a:gd name="T39" fmla="*/ 1422118 h 1416998"/>
              <a:gd name="T40" fmla="*/ 7652576 w 8153399"/>
              <a:gd name="T41" fmla="*/ 1422118 h 1416998"/>
              <a:gd name="T42" fmla="*/ 7233260 w 8153399"/>
              <a:gd name="T43" fmla="*/ 1422118 h 1416998"/>
              <a:gd name="T44" fmla="*/ 6895476 w 8153399"/>
              <a:gd name="T45" fmla="*/ 1422118 h 1416998"/>
              <a:gd name="T46" fmla="*/ 6231556 w 8153399"/>
              <a:gd name="T47" fmla="*/ 1422118 h 1416998"/>
              <a:gd name="T48" fmla="*/ 5730675 w 8153399"/>
              <a:gd name="T49" fmla="*/ 1422118 h 1416998"/>
              <a:gd name="T50" fmla="*/ 5066755 w 8153399"/>
              <a:gd name="T51" fmla="*/ 1422118 h 1416998"/>
              <a:gd name="T52" fmla="*/ 4321303 w 8153399"/>
              <a:gd name="T53" fmla="*/ 1422118 h 1416998"/>
              <a:gd name="T54" fmla="*/ 3983534 w 8153399"/>
              <a:gd name="T55" fmla="*/ 1422118 h 1416998"/>
              <a:gd name="T56" fmla="*/ 3401148 w 8153399"/>
              <a:gd name="T57" fmla="*/ 1422118 h 1416998"/>
              <a:gd name="T58" fmla="*/ 2981830 w 8153399"/>
              <a:gd name="T59" fmla="*/ 1422118 h 1416998"/>
              <a:gd name="T60" fmla="*/ 2644046 w 8153399"/>
              <a:gd name="T61" fmla="*/ 1422118 h 1416998"/>
              <a:gd name="T62" fmla="*/ 1980120 w 8153399"/>
              <a:gd name="T63" fmla="*/ 1422118 h 1416998"/>
              <a:gd name="T64" fmla="*/ 1560803 w 8153399"/>
              <a:gd name="T65" fmla="*/ 1422118 h 1416998"/>
              <a:gd name="T66" fmla="*/ 815340 w 8153399"/>
              <a:gd name="T67" fmla="*/ 1422118 h 1416998"/>
              <a:gd name="T68" fmla="*/ 0 w 8153399"/>
              <a:gd name="T69" fmla="*/ 1422118 h 1416998"/>
              <a:gd name="T70" fmla="*/ 0 w 8153399"/>
              <a:gd name="T71" fmla="*/ 919635 h 1416998"/>
              <a:gd name="T72" fmla="*/ 0 w 8153399"/>
              <a:gd name="T73" fmla="*/ 431375 h 1416998"/>
              <a:gd name="T74" fmla="*/ 0 w 8153399"/>
              <a:gd name="T75" fmla="*/ 0 h 14169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53399"/>
              <a:gd name="T115" fmla="*/ 0 h 1416998"/>
              <a:gd name="T116" fmla="*/ 8153399 w 8153399"/>
              <a:gd name="T117" fmla="*/ 1416998 h 14169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53399" h="1416998" extrusionOk="0">
                <a:moveTo>
                  <a:pt x="0" y="0"/>
                </a:moveTo>
                <a:cubicBezTo>
                  <a:pt x="154883" y="-13600"/>
                  <a:pt x="254532" y="23350"/>
                  <a:pt x="337784" y="0"/>
                </a:cubicBezTo>
                <a:cubicBezTo>
                  <a:pt x="421036" y="-23350"/>
                  <a:pt x="557295" y="42166"/>
                  <a:pt x="757101" y="0"/>
                </a:cubicBezTo>
                <a:cubicBezTo>
                  <a:pt x="956907" y="-42166"/>
                  <a:pt x="1222078" y="25702"/>
                  <a:pt x="1502555" y="0"/>
                </a:cubicBezTo>
                <a:cubicBezTo>
                  <a:pt x="1783032" y="-25702"/>
                  <a:pt x="1946380" y="57388"/>
                  <a:pt x="2084941" y="0"/>
                </a:cubicBezTo>
                <a:cubicBezTo>
                  <a:pt x="2223502" y="-57388"/>
                  <a:pt x="2269284" y="11706"/>
                  <a:pt x="2422724" y="0"/>
                </a:cubicBezTo>
                <a:cubicBezTo>
                  <a:pt x="2576164" y="-11706"/>
                  <a:pt x="2887812" y="9709"/>
                  <a:pt x="3005110" y="0"/>
                </a:cubicBezTo>
                <a:cubicBezTo>
                  <a:pt x="3122408" y="-9709"/>
                  <a:pt x="3315397" y="4754"/>
                  <a:pt x="3424428" y="0"/>
                </a:cubicBezTo>
                <a:cubicBezTo>
                  <a:pt x="3533459" y="-4754"/>
                  <a:pt x="3720186" y="18724"/>
                  <a:pt x="3843745" y="0"/>
                </a:cubicBezTo>
                <a:cubicBezTo>
                  <a:pt x="3967304" y="-18724"/>
                  <a:pt x="4026212" y="25413"/>
                  <a:pt x="4181529" y="0"/>
                </a:cubicBezTo>
                <a:cubicBezTo>
                  <a:pt x="4336846" y="-25413"/>
                  <a:pt x="4572406" y="32413"/>
                  <a:pt x="4682381" y="0"/>
                </a:cubicBezTo>
                <a:cubicBezTo>
                  <a:pt x="4792356" y="-32413"/>
                  <a:pt x="5090673" y="11922"/>
                  <a:pt x="5264766" y="0"/>
                </a:cubicBezTo>
                <a:cubicBezTo>
                  <a:pt x="5438860" y="-11922"/>
                  <a:pt x="5550362" y="43621"/>
                  <a:pt x="5765618" y="0"/>
                </a:cubicBezTo>
                <a:cubicBezTo>
                  <a:pt x="5980874" y="-43621"/>
                  <a:pt x="6057688" y="39850"/>
                  <a:pt x="6266470" y="0"/>
                </a:cubicBezTo>
                <a:cubicBezTo>
                  <a:pt x="6475252" y="-39850"/>
                  <a:pt x="6661368" y="15197"/>
                  <a:pt x="6767321" y="0"/>
                </a:cubicBezTo>
                <a:cubicBezTo>
                  <a:pt x="6873274" y="-15197"/>
                  <a:pt x="6937794" y="8372"/>
                  <a:pt x="7105105" y="0"/>
                </a:cubicBezTo>
                <a:cubicBezTo>
                  <a:pt x="7272416" y="-8372"/>
                  <a:pt x="7904880" y="85444"/>
                  <a:pt x="8153399" y="0"/>
                </a:cubicBezTo>
                <a:cubicBezTo>
                  <a:pt x="8177958" y="234799"/>
                  <a:pt x="8130042" y="355998"/>
                  <a:pt x="8153399" y="472333"/>
                </a:cubicBezTo>
                <a:cubicBezTo>
                  <a:pt x="8176756" y="588668"/>
                  <a:pt x="8121570" y="838639"/>
                  <a:pt x="8153399" y="944665"/>
                </a:cubicBezTo>
                <a:cubicBezTo>
                  <a:pt x="8185228" y="1050691"/>
                  <a:pt x="8136536" y="1322139"/>
                  <a:pt x="8153399" y="1416998"/>
                </a:cubicBezTo>
                <a:cubicBezTo>
                  <a:pt x="7999195" y="1449261"/>
                  <a:pt x="7761256" y="1364062"/>
                  <a:pt x="7652547" y="1416998"/>
                </a:cubicBezTo>
                <a:cubicBezTo>
                  <a:pt x="7543838" y="1469934"/>
                  <a:pt x="7442531" y="1382562"/>
                  <a:pt x="7233230" y="1416998"/>
                </a:cubicBezTo>
                <a:cubicBezTo>
                  <a:pt x="7023929" y="1451434"/>
                  <a:pt x="7031704" y="1392389"/>
                  <a:pt x="6895446" y="1416998"/>
                </a:cubicBezTo>
                <a:cubicBezTo>
                  <a:pt x="6759188" y="1441607"/>
                  <a:pt x="6376118" y="1361556"/>
                  <a:pt x="6231526" y="1416998"/>
                </a:cubicBezTo>
                <a:cubicBezTo>
                  <a:pt x="6086934" y="1472440"/>
                  <a:pt x="5849559" y="1415135"/>
                  <a:pt x="5730675" y="1416998"/>
                </a:cubicBezTo>
                <a:cubicBezTo>
                  <a:pt x="5611791" y="1418861"/>
                  <a:pt x="5386220" y="1385798"/>
                  <a:pt x="5066755" y="1416998"/>
                </a:cubicBezTo>
                <a:cubicBezTo>
                  <a:pt x="4747290" y="1448198"/>
                  <a:pt x="4662780" y="1369904"/>
                  <a:pt x="4321301" y="1416998"/>
                </a:cubicBezTo>
                <a:cubicBezTo>
                  <a:pt x="3979822" y="1464092"/>
                  <a:pt x="4091513" y="1392223"/>
                  <a:pt x="3983518" y="1416998"/>
                </a:cubicBezTo>
                <a:cubicBezTo>
                  <a:pt x="3875523" y="1441773"/>
                  <a:pt x="3677066" y="1386566"/>
                  <a:pt x="3401132" y="1416998"/>
                </a:cubicBezTo>
                <a:cubicBezTo>
                  <a:pt x="3125198" y="1447430"/>
                  <a:pt x="3080998" y="1400129"/>
                  <a:pt x="2981814" y="1416998"/>
                </a:cubicBezTo>
                <a:cubicBezTo>
                  <a:pt x="2882630" y="1433867"/>
                  <a:pt x="2712129" y="1397983"/>
                  <a:pt x="2644031" y="1416998"/>
                </a:cubicBezTo>
                <a:cubicBezTo>
                  <a:pt x="2575933" y="1436013"/>
                  <a:pt x="2145459" y="1343797"/>
                  <a:pt x="1980111" y="1416998"/>
                </a:cubicBezTo>
                <a:cubicBezTo>
                  <a:pt x="1814763" y="1490199"/>
                  <a:pt x="1693160" y="1395164"/>
                  <a:pt x="1560794" y="1416998"/>
                </a:cubicBezTo>
                <a:cubicBezTo>
                  <a:pt x="1428428" y="1438832"/>
                  <a:pt x="1012159" y="1335476"/>
                  <a:pt x="815340" y="1416998"/>
                </a:cubicBezTo>
                <a:cubicBezTo>
                  <a:pt x="618521" y="1498520"/>
                  <a:pt x="356417" y="1360011"/>
                  <a:pt x="0" y="1416998"/>
                </a:cubicBezTo>
                <a:cubicBezTo>
                  <a:pt x="-29523" y="1272239"/>
                  <a:pt x="46783" y="1016912"/>
                  <a:pt x="0" y="916325"/>
                </a:cubicBezTo>
                <a:cubicBezTo>
                  <a:pt x="-46783" y="815738"/>
                  <a:pt x="40518" y="618360"/>
                  <a:pt x="0" y="429823"/>
                </a:cubicBezTo>
                <a:cubicBezTo>
                  <a:pt x="-40518" y="241286"/>
                  <a:pt x="34920" y="160675"/>
                  <a:pt x="0" y="0"/>
                </a:cubicBezTo>
                <a:close/>
              </a:path>
            </a:pathLst>
          </a:custGeom>
          <a:noFill/>
          <a:ln w="28575">
            <a:solidFill>
              <a:srgbClr val="00B0F0"/>
            </a:solidFill>
            <a:miter lim="800000"/>
            <a:headEnd/>
            <a:tailEnd/>
          </a:ln>
        </p:spPr>
        <p:txBody>
          <a:bodyPr lIns="91425" tIns="91425" rIns="91425" bIns="91425" anchor="ctr"/>
          <a:lstStyle/>
          <a:p>
            <a:pPr algn="just">
              <a:lnSpc>
                <a:spcPct val="120000"/>
              </a:lnSpc>
            </a:pPr>
            <a:endParaRPr lang="vi-VN" sz="2800" b="1">
              <a:solidFill>
                <a:schemeClr val="bg2"/>
              </a:solidFill>
              <a:latin typeface="#9Slide03 NettoOTLight"/>
              <a:ea typeface="#9Slide02 Noi dung dai"/>
              <a:cs typeface="Gorditas"/>
              <a:sym typeface="Gorditas"/>
            </a:endParaRPr>
          </a:p>
          <a:p>
            <a:pPr algn="ctr"/>
            <a:r>
              <a:rPr lang="vi-VN" sz="3600" b="1">
                <a:solidFill>
                  <a:schemeClr val="bg2"/>
                </a:solidFill>
                <a:latin typeface="#9Slide03 NettoOTLight"/>
                <a:ea typeface="#9Slide02 Noi dung dai"/>
                <a:cs typeface="Times New Roman" pitchFamily="18" charset="0"/>
              </a:rPr>
              <a:t>     </a:t>
            </a:r>
            <a:r>
              <a:rPr lang="en-US" sz="3600" b="1">
                <a:solidFill>
                  <a:schemeClr val="bg2"/>
                </a:solidFill>
                <a:latin typeface="Times New Roman" pitchFamily="18" charset="0"/>
                <a:ea typeface="#9Slide02 Noi dung dai"/>
                <a:cs typeface="Times New Roman" pitchFamily="18" charset="0"/>
              </a:rPr>
              <a:t>Câu 2: Tác giả bài thơ so sánh cánh diều với những gì?</a:t>
            </a:r>
          </a:p>
          <a:p>
            <a:pPr algn="r"/>
            <a:endParaRPr lang="en-US" sz="2800" b="1">
              <a:solidFill>
                <a:schemeClr val="bg2"/>
              </a:solidFill>
              <a:latin typeface="#9Slide03 NettoOTLight"/>
              <a:ea typeface="#9Slide02 Noi dung dai"/>
              <a:cs typeface="Gorditas"/>
              <a:sym typeface="Gorditas"/>
            </a:endParaRPr>
          </a:p>
        </p:txBody>
      </p:sp>
      <p:pic>
        <p:nvPicPr>
          <p:cNvPr id="6" name="Picture 5" descr="A picture containing text, toy, doll, vector graphics&#10;&#10;Description automatically generated"/>
          <p:cNvPicPr>
            <a:picLocks noChangeAspect="1"/>
          </p:cNvPicPr>
          <p:nvPr/>
        </p:nvPicPr>
        <p:blipFill>
          <a:blip r:embed="rId2"/>
          <a:srcRect/>
          <a:stretch>
            <a:fillRect/>
          </a:stretch>
        </p:blipFill>
        <p:spPr bwMode="auto">
          <a:xfrm>
            <a:off x="10534650" y="2971800"/>
            <a:ext cx="2028825" cy="2992438"/>
          </a:xfrm>
          <a:prstGeom prst="rect">
            <a:avLst/>
          </a:prstGeom>
          <a:noFill/>
          <a:ln w="9525">
            <a:noFill/>
            <a:miter lim="800000"/>
            <a:headEnd/>
            <a:tailEnd/>
          </a:ln>
        </p:spPr>
      </p:pic>
      <p:pic>
        <p:nvPicPr>
          <p:cNvPr id="7" name="Picture 6" descr="A picture containing text, clipart&#10;&#10;Description automatically generated"/>
          <p:cNvPicPr>
            <a:picLocks noChangeAspect="1"/>
          </p:cNvPicPr>
          <p:nvPr/>
        </p:nvPicPr>
        <p:blipFill>
          <a:blip r:embed="rId3"/>
          <a:srcRect/>
          <a:stretch>
            <a:fillRect/>
          </a:stretch>
        </p:blipFill>
        <p:spPr bwMode="auto">
          <a:xfrm>
            <a:off x="304800" y="0"/>
            <a:ext cx="1447800" cy="2505075"/>
          </a:xfrm>
          <a:prstGeom prst="rect">
            <a:avLst/>
          </a:prstGeom>
          <a:noFill/>
          <a:ln w="9525">
            <a:noFill/>
            <a:miter lim="800000"/>
            <a:headEnd/>
            <a:tailEnd/>
          </a:ln>
        </p:spPr>
      </p:pic>
      <p:sp>
        <p:nvSpPr>
          <p:cNvPr id="8" name="TextBox 7"/>
          <p:cNvSpPr>
            <a:spLocks noChangeArrowheads="1"/>
          </p:cNvSpPr>
          <p:nvPr/>
        </p:nvSpPr>
        <p:spPr bwMode="auto">
          <a:xfrm>
            <a:off x="457200" y="2362200"/>
            <a:ext cx="10220325" cy="4210050"/>
          </a:xfrm>
          <a:custGeom>
            <a:avLst/>
            <a:gdLst>
              <a:gd name="T0" fmla="*/ 0 w 10220096"/>
              <a:gd name="T1" fmla="*/ 0 h 2992166"/>
              <a:gd name="T2" fmla="*/ 681460 w 10220096"/>
              <a:gd name="T3" fmla="*/ 0 h 2992166"/>
              <a:gd name="T4" fmla="*/ 1362926 w 10220096"/>
              <a:gd name="T5" fmla="*/ 0 h 2992166"/>
              <a:gd name="T6" fmla="*/ 1839945 w 10220096"/>
              <a:gd name="T7" fmla="*/ 0 h 2992166"/>
              <a:gd name="T8" fmla="*/ 2419188 w 10220096"/>
              <a:gd name="T9" fmla="*/ 0 h 2992166"/>
              <a:gd name="T10" fmla="*/ 2896207 w 10220096"/>
              <a:gd name="T11" fmla="*/ 0 h 2992166"/>
              <a:gd name="T12" fmla="*/ 3271007 w 10220096"/>
              <a:gd name="T13" fmla="*/ 0 h 2992166"/>
              <a:gd name="T14" fmla="*/ 3748038 w 10220096"/>
              <a:gd name="T15" fmla="*/ 0 h 2992166"/>
              <a:gd name="T16" fmla="*/ 4225043 w 10220096"/>
              <a:gd name="T17" fmla="*/ 0 h 2992166"/>
              <a:gd name="T18" fmla="*/ 4599843 w 10220096"/>
              <a:gd name="T19" fmla="*/ 0 h 2992166"/>
              <a:gd name="T20" fmla="*/ 5281310 w 10220096"/>
              <a:gd name="T21" fmla="*/ 0 h 2992166"/>
              <a:gd name="T22" fmla="*/ 5758345 w 10220096"/>
              <a:gd name="T23" fmla="*/ 0 h 2992166"/>
              <a:gd name="T24" fmla="*/ 6542010 w 10220096"/>
              <a:gd name="T25" fmla="*/ 0 h 2992166"/>
              <a:gd name="T26" fmla="*/ 7325679 w 10220096"/>
              <a:gd name="T27" fmla="*/ 0 h 2992166"/>
              <a:gd name="T28" fmla="*/ 8109377 w 10220096"/>
              <a:gd name="T29" fmla="*/ 0 h 2992166"/>
              <a:gd name="T30" fmla="*/ 8688619 w 10220096"/>
              <a:gd name="T31" fmla="*/ 0 h 2992166"/>
              <a:gd name="T32" fmla="*/ 9574487 w 10220096"/>
              <a:gd name="T33" fmla="*/ 0 h 2992166"/>
              <a:gd name="T34" fmla="*/ 10221893 w 10220096"/>
              <a:gd name="T35" fmla="*/ 0 h 2992166"/>
              <a:gd name="T36" fmla="*/ 10221893 w 10220096"/>
              <a:gd name="T37" fmla="*/ 5880426 h 2992166"/>
              <a:gd name="T38" fmla="*/ 10221893 w 10220096"/>
              <a:gd name="T39" fmla="*/ 12414210 h 2992166"/>
              <a:gd name="T40" fmla="*/ 10221893 w 10220096"/>
              <a:gd name="T41" fmla="*/ 17967946 h 2992166"/>
              <a:gd name="T42" fmla="*/ 10221893 w 10220096"/>
              <a:gd name="T43" fmla="*/ 23848343 h 2992166"/>
              <a:gd name="T44" fmla="*/ 10221893 w 10220096"/>
              <a:gd name="T45" fmla="*/ 32668986 h 2992166"/>
              <a:gd name="T46" fmla="*/ 9336018 w 10220096"/>
              <a:gd name="T47" fmla="*/ 32668986 h 2992166"/>
              <a:gd name="T48" fmla="*/ 8552344 w 10220096"/>
              <a:gd name="T49" fmla="*/ 32668986 h 2992166"/>
              <a:gd name="T50" fmla="*/ 7870847 w 10220096"/>
              <a:gd name="T51" fmla="*/ 32668986 h 2992166"/>
              <a:gd name="T52" fmla="*/ 7291611 w 10220096"/>
              <a:gd name="T53" fmla="*/ 32668986 h 2992166"/>
              <a:gd name="T54" fmla="*/ 6405711 w 10220096"/>
              <a:gd name="T55" fmla="*/ 32668986 h 2992166"/>
              <a:gd name="T56" fmla="*/ 5622046 w 10220096"/>
              <a:gd name="T57" fmla="*/ 32668986 h 2992166"/>
              <a:gd name="T58" fmla="*/ 4940579 w 10220096"/>
              <a:gd name="T59" fmla="*/ 32668986 h 2992166"/>
              <a:gd name="T60" fmla="*/ 4259140 w 10220096"/>
              <a:gd name="T61" fmla="*/ 32668986 h 2992166"/>
              <a:gd name="T62" fmla="*/ 3373225 w 10220096"/>
              <a:gd name="T63" fmla="*/ 32668986 h 2992166"/>
              <a:gd name="T64" fmla="*/ 2793989 w 10220096"/>
              <a:gd name="T65" fmla="*/ 32668986 h 2992166"/>
              <a:gd name="T66" fmla="*/ 2112534 w 10220096"/>
              <a:gd name="T67" fmla="*/ 32668986 h 2992166"/>
              <a:gd name="T68" fmla="*/ 1431069 w 10220096"/>
              <a:gd name="T69" fmla="*/ 32668986 h 2992166"/>
              <a:gd name="T70" fmla="*/ 647393 w 10220096"/>
              <a:gd name="T71" fmla="*/ 32668986 h 2992166"/>
              <a:gd name="T72" fmla="*/ 0 w 10220096"/>
              <a:gd name="T73" fmla="*/ 32668986 h 2992166"/>
              <a:gd name="T74" fmla="*/ 0 w 10220096"/>
              <a:gd name="T75" fmla="*/ 26135196 h 2992166"/>
              <a:gd name="T76" fmla="*/ 0 w 10220096"/>
              <a:gd name="T77" fmla="*/ 20254776 h 2992166"/>
              <a:gd name="T78" fmla="*/ 0 w 10220096"/>
              <a:gd name="T79" fmla="*/ 14047652 h 2992166"/>
              <a:gd name="T80" fmla="*/ 0 w 10220096"/>
              <a:gd name="T81" fmla="*/ 8167247 h 2992166"/>
              <a:gd name="T82" fmla="*/ 0 w 10220096"/>
              <a:gd name="T83" fmla="*/ 0 h 2992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20096"/>
              <a:gd name="T127" fmla="*/ 0 h 2992166"/>
              <a:gd name="T128" fmla="*/ 10220096 w 10220096"/>
              <a:gd name="T129" fmla="*/ 2992166 h 2992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20096" h="2992166" extrusionOk="0">
                <a:moveTo>
                  <a:pt x="0" y="0"/>
                </a:moveTo>
                <a:cubicBezTo>
                  <a:pt x="194504" y="-22389"/>
                  <a:pt x="342617" y="-23904"/>
                  <a:pt x="681340" y="0"/>
                </a:cubicBezTo>
                <a:cubicBezTo>
                  <a:pt x="1020063" y="23904"/>
                  <a:pt x="1185234" y="2482"/>
                  <a:pt x="1362679" y="0"/>
                </a:cubicBezTo>
                <a:cubicBezTo>
                  <a:pt x="1540124" y="-2482"/>
                  <a:pt x="1669426" y="19979"/>
                  <a:pt x="1839617" y="0"/>
                </a:cubicBezTo>
                <a:cubicBezTo>
                  <a:pt x="2009808" y="-19979"/>
                  <a:pt x="2245871" y="24523"/>
                  <a:pt x="2418756" y="0"/>
                </a:cubicBezTo>
                <a:cubicBezTo>
                  <a:pt x="2591641" y="-24523"/>
                  <a:pt x="2788532" y="-14401"/>
                  <a:pt x="2895694" y="0"/>
                </a:cubicBezTo>
                <a:cubicBezTo>
                  <a:pt x="3002856" y="14401"/>
                  <a:pt x="3107614" y="-4261"/>
                  <a:pt x="3270431" y="0"/>
                </a:cubicBezTo>
                <a:cubicBezTo>
                  <a:pt x="3433248" y="4261"/>
                  <a:pt x="3524924" y="20482"/>
                  <a:pt x="3747369" y="0"/>
                </a:cubicBezTo>
                <a:cubicBezTo>
                  <a:pt x="3969814" y="-20482"/>
                  <a:pt x="3996208" y="8255"/>
                  <a:pt x="4224306" y="0"/>
                </a:cubicBezTo>
                <a:cubicBezTo>
                  <a:pt x="4452404" y="-8255"/>
                  <a:pt x="4430428" y="5243"/>
                  <a:pt x="4599043" y="0"/>
                </a:cubicBezTo>
                <a:cubicBezTo>
                  <a:pt x="4767658" y="-5243"/>
                  <a:pt x="5115011" y="27466"/>
                  <a:pt x="5280383" y="0"/>
                </a:cubicBezTo>
                <a:cubicBezTo>
                  <a:pt x="5445755" y="-27466"/>
                  <a:pt x="5580344" y="-22689"/>
                  <a:pt x="5757321" y="0"/>
                </a:cubicBezTo>
                <a:cubicBezTo>
                  <a:pt x="5934298" y="22689"/>
                  <a:pt x="6373668" y="11200"/>
                  <a:pt x="6540861" y="0"/>
                </a:cubicBezTo>
                <a:cubicBezTo>
                  <a:pt x="6708054" y="-11200"/>
                  <a:pt x="7073762" y="32798"/>
                  <a:pt x="7324402" y="0"/>
                </a:cubicBezTo>
                <a:cubicBezTo>
                  <a:pt x="7575042" y="-32798"/>
                  <a:pt x="7896416" y="37375"/>
                  <a:pt x="8107943" y="0"/>
                </a:cubicBezTo>
                <a:cubicBezTo>
                  <a:pt x="8319470" y="-37375"/>
                  <a:pt x="8464032" y="-28162"/>
                  <a:pt x="8687082" y="0"/>
                </a:cubicBezTo>
                <a:cubicBezTo>
                  <a:pt x="8910132" y="28162"/>
                  <a:pt x="9282888" y="37966"/>
                  <a:pt x="9572823" y="0"/>
                </a:cubicBezTo>
                <a:cubicBezTo>
                  <a:pt x="9862758" y="-37966"/>
                  <a:pt x="9995956" y="-31538"/>
                  <a:pt x="10220096" y="0"/>
                </a:cubicBezTo>
                <a:cubicBezTo>
                  <a:pt x="10220969" y="124429"/>
                  <a:pt x="10243089" y="301298"/>
                  <a:pt x="10220096" y="538590"/>
                </a:cubicBezTo>
                <a:cubicBezTo>
                  <a:pt x="10197104" y="775882"/>
                  <a:pt x="10214766" y="883943"/>
                  <a:pt x="10220096" y="1137023"/>
                </a:cubicBezTo>
                <a:cubicBezTo>
                  <a:pt x="10225426" y="1390103"/>
                  <a:pt x="10204293" y="1413052"/>
                  <a:pt x="10220096" y="1645691"/>
                </a:cubicBezTo>
                <a:cubicBezTo>
                  <a:pt x="10235899" y="1878330"/>
                  <a:pt x="10196454" y="2060194"/>
                  <a:pt x="10220096" y="2184281"/>
                </a:cubicBezTo>
                <a:cubicBezTo>
                  <a:pt x="10243739" y="2308368"/>
                  <a:pt x="10191076" y="2628440"/>
                  <a:pt x="10220096" y="2992166"/>
                </a:cubicBezTo>
                <a:cubicBezTo>
                  <a:pt x="9865437" y="3003209"/>
                  <a:pt x="9718949" y="2970541"/>
                  <a:pt x="9334354" y="2992166"/>
                </a:cubicBezTo>
                <a:cubicBezTo>
                  <a:pt x="8949759" y="3013791"/>
                  <a:pt x="8897481" y="2961666"/>
                  <a:pt x="8550814" y="2992166"/>
                </a:cubicBezTo>
                <a:cubicBezTo>
                  <a:pt x="8204147" y="3022666"/>
                  <a:pt x="8017680" y="2980028"/>
                  <a:pt x="7869474" y="2992166"/>
                </a:cubicBezTo>
                <a:cubicBezTo>
                  <a:pt x="7721268" y="3004304"/>
                  <a:pt x="7504649" y="2980963"/>
                  <a:pt x="7290335" y="2992166"/>
                </a:cubicBezTo>
                <a:cubicBezTo>
                  <a:pt x="7076021" y="3003369"/>
                  <a:pt x="6760484" y="3003412"/>
                  <a:pt x="6404593" y="2992166"/>
                </a:cubicBezTo>
                <a:cubicBezTo>
                  <a:pt x="6048702" y="2980920"/>
                  <a:pt x="6009866" y="2999936"/>
                  <a:pt x="5621053" y="2992166"/>
                </a:cubicBezTo>
                <a:cubicBezTo>
                  <a:pt x="5232240" y="2984396"/>
                  <a:pt x="5189220" y="3024734"/>
                  <a:pt x="4939713" y="2992166"/>
                </a:cubicBezTo>
                <a:cubicBezTo>
                  <a:pt x="4690206" y="2959598"/>
                  <a:pt x="4536657" y="3013911"/>
                  <a:pt x="4258373" y="2992166"/>
                </a:cubicBezTo>
                <a:cubicBezTo>
                  <a:pt x="3980089" y="2970421"/>
                  <a:pt x="3562355" y="3020286"/>
                  <a:pt x="3372632" y="2992166"/>
                </a:cubicBezTo>
                <a:cubicBezTo>
                  <a:pt x="3182909" y="2964046"/>
                  <a:pt x="2967600" y="3009074"/>
                  <a:pt x="2793493" y="2992166"/>
                </a:cubicBezTo>
                <a:cubicBezTo>
                  <a:pt x="2619386" y="2975258"/>
                  <a:pt x="2305938" y="2975500"/>
                  <a:pt x="2112153" y="2992166"/>
                </a:cubicBezTo>
                <a:cubicBezTo>
                  <a:pt x="1918368" y="3008832"/>
                  <a:pt x="1657638" y="2981494"/>
                  <a:pt x="1430813" y="2992166"/>
                </a:cubicBezTo>
                <a:cubicBezTo>
                  <a:pt x="1203988" y="3002838"/>
                  <a:pt x="937937" y="2972876"/>
                  <a:pt x="647273" y="2992166"/>
                </a:cubicBezTo>
                <a:cubicBezTo>
                  <a:pt x="356609" y="3011456"/>
                  <a:pt x="194233" y="2967193"/>
                  <a:pt x="0" y="2992166"/>
                </a:cubicBezTo>
                <a:cubicBezTo>
                  <a:pt x="23630" y="2869063"/>
                  <a:pt x="-10601" y="2594861"/>
                  <a:pt x="0" y="2393733"/>
                </a:cubicBezTo>
                <a:cubicBezTo>
                  <a:pt x="10601" y="2192605"/>
                  <a:pt x="-9919" y="1966702"/>
                  <a:pt x="0" y="1855143"/>
                </a:cubicBezTo>
                <a:cubicBezTo>
                  <a:pt x="9919" y="1743584"/>
                  <a:pt x="-10691" y="1463944"/>
                  <a:pt x="0" y="1286631"/>
                </a:cubicBezTo>
                <a:cubicBezTo>
                  <a:pt x="10691" y="1109318"/>
                  <a:pt x="14845" y="921149"/>
                  <a:pt x="0" y="748041"/>
                </a:cubicBezTo>
                <a:cubicBezTo>
                  <a:pt x="-14845" y="574933"/>
                  <a:pt x="6113" y="233566"/>
                  <a:pt x="0" y="0"/>
                </a:cubicBezTo>
                <a:close/>
              </a:path>
            </a:pathLst>
          </a:custGeom>
          <a:noFill/>
          <a:ln w="28575">
            <a:solidFill>
              <a:srgbClr val="00B0F0"/>
            </a:solidFill>
            <a:miter lim="800000"/>
            <a:headEnd/>
            <a:tailEnd/>
          </a:ln>
        </p:spPr>
        <p:txBody>
          <a:bodyPr>
            <a:spAutoFit/>
          </a:bodyPr>
          <a:lstStyle/>
          <a:p>
            <a:pPr algn="just">
              <a:lnSpc>
                <a:spcPct val="120000"/>
              </a:lnSpc>
            </a:pPr>
            <a:r>
              <a:rPr lang="vi-VN" sz="3200" b="1">
                <a:solidFill>
                  <a:srgbClr val="00B050"/>
                </a:solidFill>
                <a:latin typeface="#9Slide03 NettoOTLight"/>
                <a:cs typeface="Times New Roman" pitchFamily="18" charset="0"/>
              </a:rPr>
              <a:t>- </a:t>
            </a:r>
            <a:r>
              <a:rPr lang="vi-VN" sz="3200" b="1">
                <a:solidFill>
                  <a:srgbClr val="00B050"/>
                </a:solidFill>
                <a:latin typeface="Times New Roman" pitchFamily="18" charset="0"/>
                <a:cs typeface="Times New Roman" pitchFamily="18" charset="0"/>
              </a:rPr>
              <a:t>K</a:t>
            </a:r>
            <a:r>
              <a:rPr lang="en-US" sz="3200" b="1">
                <a:solidFill>
                  <a:srgbClr val="00B050"/>
                </a:solidFill>
                <a:latin typeface="Times New Roman" pitchFamily="18" charset="0"/>
                <a:cs typeface="Times New Roman" pitchFamily="18" charset="0"/>
              </a:rPr>
              <a:t>hổ thơ 1</a:t>
            </a:r>
            <a:r>
              <a:rPr lang="vi-VN" sz="3200" b="1">
                <a:solidFill>
                  <a:srgbClr val="00B050"/>
                </a:solidFill>
                <a:latin typeface="Times New Roman" pitchFamily="18" charset="0"/>
                <a:cs typeface="Times New Roman" pitchFamily="18" charset="0"/>
              </a:rPr>
              <a:t>: </a:t>
            </a:r>
            <a:r>
              <a:rPr lang="en-US" sz="3200" b="1" smtClean="0">
                <a:solidFill>
                  <a:srgbClr val="00B050"/>
                </a:solidFill>
                <a:latin typeface="Times New Roman" pitchFamily="18" charset="0"/>
                <a:cs typeface="Times New Roman" pitchFamily="18" charset="0"/>
              </a:rPr>
              <a:t>Cánh </a:t>
            </a:r>
            <a:r>
              <a:rPr lang="en-US" sz="3200" b="1">
                <a:solidFill>
                  <a:srgbClr val="00B050"/>
                </a:solidFill>
                <a:latin typeface="Times New Roman" pitchFamily="18" charset="0"/>
                <a:cs typeface="Times New Roman" pitchFamily="18" charset="0"/>
              </a:rPr>
              <a:t>diều với trăng vàng, </a:t>
            </a:r>
            <a:endParaRPr lang="vi-VN" sz="3200" b="1">
              <a:solidFill>
                <a:srgbClr val="00B050"/>
              </a:solidFill>
              <a:latin typeface="Times New Roman" pitchFamily="18" charset="0"/>
              <a:cs typeface="Times New Roman" pitchFamily="18" charset="0"/>
            </a:endParaRPr>
          </a:p>
          <a:p>
            <a:pPr algn="just">
              <a:lnSpc>
                <a:spcPct val="120000"/>
              </a:lnSpc>
            </a:pPr>
            <a:r>
              <a:rPr lang="vi-VN" sz="3200" b="1">
                <a:solidFill>
                  <a:srgbClr val="00B050"/>
                </a:solidFill>
                <a:latin typeface="Times New Roman" pitchFamily="18" charset="0"/>
                <a:cs typeface="Times New Roman" pitchFamily="18" charset="0"/>
              </a:rPr>
              <a:t>- K</a:t>
            </a:r>
            <a:r>
              <a:rPr lang="en-US" sz="3200" b="1">
                <a:solidFill>
                  <a:srgbClr val="00B050"/>
                </a:solidFill>
                <a:latin typeface="Times New Roman" pitchFamily="18" charset="0"/>
                <a:cs typeface="Times New Roman" pitchFamily="18" charset="0"/>
              </a:rPr>
              <a:t>hổ thơ 2</a:t>
            </a:r>
            <a:r>
              <a:rPr lang="vi-VN" sz="3200" b="1">
                <a:solidFill>
                  <a:srgbClr val="00B050"/>
                </a:solidFill>
                <a:latin typeface="Times New Roman" pitchFamily="18" charset="0"/>
                <a:cs typeface="Times New Roman" pitchFamily="18" charset="0"/>
              </a:rPr>
              <a:t>: </a:t>
            </a:r>
            <a:r>
              <a:rPr lang="en-US" sz="3200" b="1" smtClean="0">
                <a:solidFill>
                  <a:srgbClr val="00B050"/>
                </a:solidFill>
                <a:latin typeface="Times New Roman" pitchFamily="18" charset="0"/>
                <a:cs typeface="Times New Roman" pitchFamily="18" charset="0"/>
              </a:rPr>
              <a:t>C</a:t>
            </a:r>
            <a:r>
              <a:rPr lang="vi-VN" sz="3200" b="1" smtClean="0">
                <a:solidFill>
                  <a:srgbClr val="00B050"/>
                </a:solidFill>
                <a:latin typeface="Times New Roman" pitchFamily="18" charset="0"/>
                <a:cs typeface="Times New Roman" pitchFamily="18" charset="0"/>
              </a:rPr>
              <a:t>ánh </a:t>
            </a:r>
            <a:r>
              <a:rPr lang="vi-VN" sz="3200" b="1">
                <a:solidFill>
                  <a:srgbClr val="00B050"/>
                </a:solidFill>
                <a:latin typeface="Times New Roman" pitchFamily="18" charset="0"/>
                <a:cs typeface="Times New Roman" pitchFamily="18" charset="0"/>
              </a:rPr>
              <a:t>diều </a:t>
            </a:r>
            <a:r>
              <a:rPr lang="en-US" sz="3200" b="1">
                <a:solidFill>
                  <a:srgbClr val="00B050"/>
                </a:solidFill>
                <a:latin typeface="Times New Roman" pitchFamily="18" charset="0"/>
                <a:cs typeface="Times New Roman" pitchFamily="18" charset="0"/>
              </a:rPr>
              <a:t>với chiếc thuyền trôi trên sông Ngân </a:t>
            </a:r>
            <a:endParaRPr lang="vi-VN" sz="3200" b="1">
              <a:solidFill>
                <a:srgbClr val="00B050"/>
              </a:solidFill>
              <a:latin typeface="Times New Roman" pitchFamily="18" charset="0"/>
              <a:cs typeface="Times New Roman" pitchFamily="18" charset="0"/>
            </a:endParaRPr>
          </a:p>
          <a:p>
            <a:pPr algn="just">
              <a:lnSpc>
                <a:spcPct val="120000"/>
              </a:lnSpc>
            </a:pPr>
            <a:r>
              <a:rPr lang="vi-VN" sz="3200" b="1">
                <a:solidFill>
                  <a:srgbClr val="00B050"/>
                </a:solidFill>
                <a:latin typeface="Times New Roman" pitchFamily="18" charset="0"/>
                <a:cs typeface="Times New Roman" pitchFamily="18" charset="0"/>
              </a:rPr>
              <a:t>- K</a:t>
            </a:r>
            <a:r>
              <a:rPr lang="en-US" sz="3200" b="1">
                <a:solidFill>
                  <a:srgbClr val="00B050"/>
                </a:solidFill>
                <a:latin typeface="Times New Roman" pitchFamily="18" charset="0"/>
                <a:cs typeface="Times New Roman" pitchFamily="18" charset="0"/>
              </a:rPr>
              <a:t>hổ thơ </a:t>
            </a:r>
            <a:r>
              <a:rPr lang="vi-VN" sz="3200" b="1">
                <a:solidFill>
                  <a:srgbClr val="00B050"/>
                </a:solidFill>
                <a:latin typeface="Times New Roman" pitchFamily="18" charset="0"/>
                <a:cs typeface="Times New Roman" pitchFamily="18" charset="0"/>
              </a:rPr>
              <a:t>3:</a:t>
            </a:r>
            <a:r>
              <a:rPr lang="en-US" sz="3200" b="1">
                <a:solidFill>
                  <a:srgbClr val="00B050"/>
                </a:solidFill>
                <a:latin typeface="Times New Roman" pitchFamily="18" charset="0"/>
                <a:cs typeface="Times New Roman" pitchFamily="18" charset="0"/>
              </a:rPr>
              <a:t> </a:t>
            </a:r>
            <a:r>
              <a:rPr lang="en-US" sz="3200" b="1" smtClean="0">
                <a:solidFill>
                  <a:srgbClr val="00B050"/>
                </a:solidFill>
                <a:latin typeface="Times New Roman" pitchFamily="18" charset="0"/>
                <a:cs typeface="Times New Roman" pitchFamily="18" charset="0"/>
              </a:rPr>
              <a:t>Cánh </a:t>
            </a:r>
            <a:r>
              <a:rPr lang="en-US" sz="3200" b="1">
                <a:solidFill>
                  <a:srgbClr val="00B050"/>
                </a:solidFill>
                <a:latin typeface="Times New Roman" pitchFamily="18" charset="0"/>
                <a:cs typeface="Times New Roman" pitchFamily="18" charset="0"/>
              </a:rPr>
              <a:t>diều giống như hạt cau phơi trên nong trời </a:t>
            </a:r>
            <a:endParaRPr lang="vi-VN" sz="3200" b="1">
              <a:solidFill>
                <a:srgbClr val="00B050"/>
              </a:solidFill>
              <a:latin typeface="Times New Roman" pitchFamily="18" charset="0"/>
              <a:cs typeface="Times New Roman" pitchFamily="18" charset="0"/>
            </a:endParaRPr>
          </a:p>
          <a:p>
            <a:pPr algn="just">
              <a:lnSpc>
                <a:spcPct val="120000"/>
              </a:lnSpc>
            </a:pPr>
            <a:r>
              <a:rPr lang="vi-VN" sz="3200" b="1">
                <a:solidFill>
                  <a:srgbClr val="00B050"/>
                </a:solidFill>
                <a:latin typeface="Times New Roman" pitchFamily="18" charset="0"/>
                <a:cs typeface="Times New Roman" pitchFamily="18" charset="0"/>
              </a:rPr>
              <a:t>- K</a:t>
            </a:r>
            <a:r>
              <a:rPr lang="en-US" sz="3200" b="1">
                <a:solidFill>
                  <a:srgbClr val="00B050"/>
                </a:solidFill>
                <a:latin typeface="Times New Roman" pitchFamily="18" charset="0"/>
                <a:cs typeface="Times New Roman" pitchFamily="18" charset="0"/>
              </a:rPr>
              <a:t>hổ thơ 4</a:t>
            </a:r>
            <a:r>
              <a:rPr lang="vi-VN" sz="3200" b="1">
                <a:solidFill>
                  <a:srgbClr val="00B050"/>
                </a:solidFill>
                <a:latin typeface="Times New Roman" pitchFamily="18" charset="0"/>
                <a:cs typeface="Times New Roman" pitchFamily="18" charset="0"/>
              </a:rPr>
              <a:t>: </a:t>
            </a:r>
            <a:r>
              <a:rPr lang="en-US" sz="3200" b="1" smtClean="0">
                <a:solidFill>
                  <a:srgbClr val="00B050"/>
                </a:solidFill>
                <a:latin typeface="Times New Roman" pitchFamily="18" charset="0"/>
                <a:cs typeface="Times New Roman" pitchFamily="18" charset="0"/>
              </a:rPr>
              <a:t>C</a:t>
            </a:r>
            <a:r>
              <a:rPr lang="vi-VN" sz="3200" b="1" smtClean="0">
                <a:solidFill>
                  <a:srgbClr val="00B050"/>
                </a:solidFill>
                <a:latin typeface="Times New Roman" pitchFamily="18" charset="0"/>
                <a:cs typeface="Times New Roman" pitchFamily="18" charset="0"/>
              </a:rPr>
              <a:t>ánh </a:t>
            </a:r>
            <a:r>
              <a:rPr lang="vi-VN" sz="3200" b="1">
                <a:solidFill>
                  <a:srgbClr val="00B050"/>
                </a:solidFill>
                <a:latin typeface="Times New Roman" pitchFamily="18" charset="0"/>
                <a:cs typeface="Times New Roman" pitchFamily="18" charset="0"/>
              </a:rPr>
              <a:t>diều </a:t>
            </a:r>
            <a:r>
              <a:rPr lang="en-US" sz="3200" b="1">
                <a:solidFill>
                  <a:srgbClr val="00B050"/>
                </a:solidFill>
                <a:latin typeface="Times New Roman" pitchFamily="18" charset="0"/>
                <a:cs typeface="Times New Roman" pitchFamily="18" charset="0"/>
              </a:rPr>
              <a:t>giống như lưỡi liềm ai đó quên, bỏ lại trên cánh đồng sau mùa</a:t>
            </a:r>
            <a:endParaRPr lang="en-US" sz="2800" b="1">
              <a:solidFill>
                <a:srgbClr val="00B05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2" presetClass="entr" presetSubtype="4" fill="hold" grpId="0" nodeType="withEffect">
                                  <p:stCondLst>
                                    <p:cond delay="75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175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438400" y="2438400"/>
            <a:ext cx="7318375" cy="919163"/>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5400">
                <a:solidFill>
                  <a:srgbClr val="002060"/>
                </a:solidFill>
                <a:latin typeface="Times New Roman" pitchFamily="18" charset="0"/>
                <a:ea typeface="Arial-Rounded"/>
                <a:cs typeface="Times New Roman" pitchFamily="18" charset="0"/>
              </a:rPr>
              <a:t>Đọc </a:t>
            </a:r>
            <a:r>
              <a:rPr lang="en-US" sz="5400" smtClean="0">
                <a:solidFill>
                  <a:srgbClr val="002060"/>
                </a:solidFill>
                <a:latin typeface="Times New Roman" pitchFamily="18" charset="0"/>
                <a:ea typeface="Arial-Rounded"/>
                <a:cs typeface="Times New Roman" pitchFamily="18" charset="0"/>
              </a:rPr>
              <a:t>bài: </a:t>
            </a:r>
            <a:r>
              <a:rPr lang="en-US" sz="5400">
                <a:solidFill>
                  <a:srgbClr val="002060"/>
                </a:solidFill>
                <a:latin typeface="Times New Roman" pitchFamily="18" charset="0"/>
                <a:ea typeface="Arial-Rounded"/>
                <a:cs typeface="Times New Roman" pitchFamily="18" charset="0"/>
              </a:rPr>
              <a:t>Con heo đất.</a:t>
            </a:r>
          </a:p>
        </p:txBody>
      </p:sp>
      <p:pic>
        <p:nvPicPr>
          <p:cNvPr id="48130" name="Picture 11">
            <a:hlinkClick r:id="rId4" action="ppaction://hlinksldjump"/>
          </p:cNvPr>
          <p:cNvPicPr>
            <a:picLocks noChangeAspect="1"/>
          </p:cNvPicPr>
          <p:nvPr/>
        </p:nvPicPr>
        <p:blipFill>
          <a:blip r:embed="rId5"/>
          <a:srcRect/>
          <a:stretch>
            <a:fillRect/>
          </a:stretch>
        </p:blipFill>
        <p:spPr bwMode="auto">
          <a:xfrm>
            <a:off x="10985500" y="5641975"/>
            <a:ext cx="1044575" cy="1212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withEffect">
                                  <p:stCondLst>
                                    <p:cond delay="0"/>
                                  </p:stCondLst>
                                  <p:childTnLst>
                                    <p:animClr clrSpc="rgb" dir="cw">
                                      <p:cBhvr>
                                        <p:cTn id="14" dur="250" fill="hold"/>
                                        <p:tgtEl>
                                          <p:spTgt spid="9"/>
                                        </p:tgtEl>
                                        <p:attrNameLst>
                                          <p:attrName>fillcolor</p:attrName>
                                        </p:attrNameLst>
                                      </p:cBhvr>
                                      <p:to>
                                        <a:schemeClr val="accent1"/>
                                      </p:to>
                                    </p:animClr>
                                    <p:set>
                                      <p:cBhvr>
                                        <p:cTn id="15" dur="250" fill="hold"/>
                                        <p:tgtEl>
                                          <p:spTgt spid="9"/>
                                        </p:tgtEl>
                                        <p:attrNameLst>
                                          <p:attrName>fill.type</p:attrName>
                                        </p:attrNameLst>
                                      </p:cBhvr>
                                      <p:to>
                                        <p:strVal val="solid"/>
                                      </p:to>
                                    </p:set>
                                    <p:set>
                                      <p:cBhvr>
                                        <p:cTn id="16" dur="250" fill="hold"/>
                                        <p:tgtEl>
                                          <p:spTgt spid="9"/>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7" presetID="1" presetClass="emph" presetSubtype="2" fill="hold" nodeType="withEffect">
                                  <p:stCondLst>
                                    <p:cond delay="500"/>
                                  </p:stCondLst>
                                  <p:childTnLst>
                                    <p:animClr clrSpc="rgb" dir="cw">
                                      <p:cBhvr>
                                        <p:cTn id="18" dur="250" fill="hold"/>
                                        <p:tgtEl>
                                          <p:spTgt spid="9"/>
                                        </p:tgtEl>
                                        <p:attrNameLst>
                                          <p:attrName>fillcolor</p:attrName>
                                        </p:attrNameLst>
                                      </p:cBhvr>
                                      <p:to>
                                        <a:schemeClr val="accent1"/>
                                      </p:to>
                                    </p:animClr>
                                    <p:set>
                                      <p:cBhvr>
                                        <p:cTn id="19" dur="250" fill="hold"/>
                                        <p:tgtEl>
                                          <p:spTgt spid="9"/>
                                        </p:tgtEl>
                                        <p:attrNameLst>
                                          <p:attrName>fill.type</p:attrName>
                                        </p:attrNameLst>
                                      </p:cBhvr>
                                      <p:to>
                                        <p:strVal val="solid"/>
                                      </p:to>
                                    </p:set>
                                    <p:set>
                                      <p:cBhvr>
                                        <p:cTn id="2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4" descr="images1609272_bna_577b1b9beb8aa"/>
          <p:cNvPicPr>
            <a:picLocks noChangeAspect="1" noChangeArrowheads="1"/>
          </p:cNvPicPr>
          <p:nvPr/>
        </p:nvPicPr>
        <p:blipFill>
          <a:blip r:embed="rId2"/>
          <a:srcRect/>
          <a:stretch>
            <a:fillRect/>
          </a:stretch>
        </p:blipFill>
        <p:spPr bwMode="auto">
          <a:xfrm>
            <a:off x="533400" y="0"/>
            <a:ext cx="5564188" cy="3200400"/>
          </a:xfrm>
          <a:prstGeom prst="rect">
            <a:avLst/>
          </a:prstGeom>
          <a:noFill/>
          <a:ln w="9525">
            <a:noFill/>
            <a:miter lim="800000"/>
            <a:headEnd/>
            <a:tailEnd/>
          </a:ln>
        </p:spPr>
      </p:pic>
      <p:pic>
        <p:nvPicPr>
          <p:cNvPr id="71682" name="Picture 5" descr="vang-trang-khuyet"/>
          <p:cNvPicPr>
            <a:picLocks noChangeAspect="1" noChangeArrowheads="1"/>
          </p:cNvPicPr>
          <p:nvPr/>
        </p:nvPicPr>
        <p:blipFill>
          <a:blip r:embed="rId3"/>
          <a:srcRect/>
          <a:stretch>
            <a:fillRect/>
          </a:stretch>
        </p:blipFill>
        <p:spPr bwMode="auto">
          <a:xfrm>
            <a:off x="6553200" y="0"/>
            <a:ext cx="5029200" cy="3200400"/>
          </a:xfrm>
          <a:prstGeom prst="rect">
            <a:avLst/>
          </a:prstGeom>
          <a:noFill/>
          <a:ln w="9525">
            <a:noFill/>
            <a:miter lim="800000"/>
            <a:headEnd/>
            <a:tailEnd/>
          </a:ln>
        </p:spPr>
      </p:pic>
      <p:pic>
        <p:nvPicPr>
          <p:cNvPr id="71683" name="Picture 6" descr="thuyen khong ben"/>
          <p:cNvPicPr>
            <a:picLocks noChangeAspect="1" noChangeArrowheads="1"/>
          </p:cNvPicPr>
          <p:nvPr/>
        </p:nvPicPr>
        <p:blipFill>
          <a:blip r:embed="rId4"/>
          <a:srcRect/>
          <a:stretch>
            <a:fillRect/>
          </a:stretch>
        </p:blipFill>
        <p:spPr bwMode="auto">
          <a:xfrm>
            <a:off x="3962400" y="3200400"/>
            <a:ext cx="4953000" cy="3657600"/>
          </a:xfrm>
          <a:prstGeom prst="rect">
            <a:avLst/>
          </a:prstGeom>
          <a:noFill/>
          <a:ln w="9525">
            <a:noFill/>
            <a:miter lim="800000"/>
            <a:headEnd/>
            <a:tailEnd/>
          </a:ln>
        </p:spPr>
      </p:pic>
      <p:sp>
        <p:nvSpPr>
          <p:cNvPr id="71684" name="Google Shape;2481;p39"/>
          <p:cNvSpPr>
            <a:spLocks noChangeArrowheads="1"/>
          </p:cNvSpPr>
          <p:nvPr/>
        </p:nvSpPr>
        <p:spPr bwMode="auto">
          <a:xfrm>
            <a:off x="3581400" y="2362200"/>
            <a:ext cx="2438400" cy="685800"/>
          </a:xfrm>
          <a:custGeom>
            <a:avLst/>
            <a:gdLst>
              <a:gd name="T0" fmla="*/ 0 w 7037559"/>
              <a:gd name="T1" fmla="*/ 0 h 1416998"/>
              <a:gd name="T2" fmla="*/ 649 w 7037559"/>
              <a:gd name="T3" fmla="*/ 0 h 1416998"/>
              <a:gd name="T4" fmla="*/ 1421 w 7037559"/>
              <a:gd name="T5" fmla="*/ 0 h 1416998"/>
              <a:gd name="T6" fmla="*/ 2679 w 7037559"/>
              <a:gd name="T7" fmla="*/ 0 h 1416998"/>
              <a:gd name="T8" fmla="*/ 3694 w 7037559"/>
              <a:gd name="T9" fmla="*/ 0 h 1416998"/>
              <a:gd name="T10" fmla="*/ 4343 w 7037559"/>
              <a:gd name="T11" fmla="*/ 0 h 1416998"/>
              <a:gd name="T12" fmla="*/ 5357 w 7037559"/>
              <a:gd name="T13" fmla="*/ 0 h 1416998"/>
              <a:gd name="T14" fmla="*/ 6129 w 7037559"/>
              <a:gd name="T15" fmla="*/ 0 h 1416998"/>
              <a:gd name="T16" fmla="*/ 6900 w 7037559"/>
              <a:gd name="T17" fmla="*/ 0 h 1416998"/>
              <a:gd name="T18" fmla="*/ 7549 w 7037559"/>
              <a:gd name="T19" fmla="*/ 0 h 1416998"/>
              <a:gd name="T20" fmla="*/ 8442 w 7037559"/>
              <a:gd name="T21" fmla="*/ 0 h 1416998"/>
              <a:gd name="T22" fmla="*/ 9457 w 7037559"/>
              <a:gd name="T23" fmla="*/ 0 h 1416998"/>
              <a:gd name="T24" fmla="*/ 10349 w 7037559"/>
              <a:gd name="T25" fmla="*/ 0 h 1416998"/>
              <a:gd name="T26" fmla="*/ 11242 w 7037559"/>
              <a:gd name="T27" fmla="*/ 0 h 1416998"/>
              <a:gd name="T28" fmla="*/ 12176 w 7037559"/>
              <a:gd name="T29" fmla="*/ 0 h 1416998"/>
              <a:gd name="T30" fmla="*/ 12176 w 7037559"/>
              <a:gd name="T31" fmla="*/ 5529 h 1416998"/>
              <a:gd name="T32" fmla="*/ 12176 w 7037559"/>
              <a:gd name="T33" fmla="*/ 11422 h 1416998"/>
              <a:gd name="T34" fmla="*/ 12176 w 7037559"/>
              <a:gd name="T35" fmla="*/ 18228 h 1416998"/>
              <a:gd name="T36" fmla="*/ 11161 w 7037559"/>
              <a:gd name="T37" fmla="*/ 18228 h 1416998"/>
              <a:gd name="T38" fmla="*/ 10512 w 7037559"/>
              <a:gd name="T39" fmla="*/ 18228 h 1416998"/>
              <a:gd name="T40" fmla="*/ 9619 w 7037559"/>
              <a:gd name="T41" fmla="*/ 18228 h 1416998"/>
              <a:gd name="T42" fmla="*/ 8848 w 7037559"/>
              <a:gd name="T43" fmla="*/ 18228 h 1416998"/>
              <a:gd name="T44" fmla="*/ 8199 w 7037559"/>
              <a:gd name="T45" fmla="*/ 18228 h 1416998"/>
              <a:gd name="T46" fmla="*/ 7062 w 7037559"/>
              <a:gd name="T47" fmla="*/ 18228 h 1416998"/>
              <a:gd name="T48" fmla="*/ 6169 w 7037559"/>
              <a:gd name="T49" fmla="*/ 18228 h 1416998"/>
              <a:gd name="T50" fmla="*/ 5033 w 7037559"/>
              <a:gd name="T51" fmla="*/ 18228 h 1416998"/>
              <a:gd name="T52" fmla="*/ 3775 w 7037559"/>
              <a:gd name="T53" fmla="*/ 18228 h 1416998"/>
              <a:gd name="T54" fmla="*/ 3125 w 7037559"/>
              <a:gd name="T55" fmla="*/ 18228 h 1416998"/>
              <a:gd name="T56" fmla="*/ 2110 w 7037559"/>
              <a:gd name="T57" fmla="*/ 18228 h 1416998"/>
              <a:gd name="T58" fmla="*/ 1339 w 7037559"/>
              <a:gd name="T59" fmla="*/ 18228 h 1416998"/>
              <a:gd name="T60" fmla="*/ 0 w 7037559"/>
              <a:gd name="T61" fmla="*/ 18228 h 1416998"/>
              <a:gd name="T62" fmla="*/ 0 w 7037559"/>
              <a:gd name="T63" fmla="*/ 11969 h 1416998"/>
              <a:gd name="T64" fmla="*/ 0 w 7037559"/>
              <a:gd name="T65" fmla="*/ 6258 h 1416998"/>
              <a:gd name="T66" fmla="*/ 0 w 7037559"/>
              <a:gd name="T67" fmla="*/ 0 h 14169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37559"/>
              <a:gd name="T103" fmla="*/ 0 h 1416998"/>
              <a:gd name="T104" fmla="*/ 7037559 w 7037559"/>
              <a:gd name="T105" fmla="*/ 1416998 h 14169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37559" h="1416998" extrusionOk="0">
                <a:moveTo>
                  <a:pt x="0" y="0"/>
                </a:moveTo>
                <a:cubicBezTo>
                  <a:pt x="142415" y="-39172"/>
                  <a:pt x="241702" y="43265"/>
                  <a:pt x="375336" y="0"/>
                </a:cubicBezTo>
                <a:cubicBezTo>
                  <a:pt x="508970" y="-43265"/>
                  <a:pt x="634380" y="52622"/>
                  <a:pt x="821049" y="0"/>
                </a:cubicBezTo>
                <a:cubicBezTo>
                  <a:pt x="1007718" y="-52622"/>
                  <a:pt x="1395022" y="22182"/>
                  <a:pt x="1548263" y="0"/>
                </a:cubicBezTo>
                <a:cubicBezTo>
                  <a:pt x="1701504" y="-22182"/>
                  <a:pt x="1942053" y="61778"/>
                  <a:pt x="2134726" y="0"/>
                </a:cubicBezTo>
                <a:cubicBezTo>
                  <a:pt x="2327399" y="-61778"/>
                  <a:pt x="2402678" y="43686"/>
                  <a:pt x="2510063" y="0"/>
                </a:cubicBezTo>
                <a:cubicBezTo>
                  <a:pt x="2617448" y="-43686"/>
                  <a:pt x="2896621" y="62989"/>
                  <a:pt x="3096526" y="0"/>
                </a:cubicBezTo>
                <a:cubicBezTo>
                  <a:pt x="3296431" y="-62989"/>
                  <a:pt x="3427878" y="17701"/>
                  <a:pt x="3542238" y="0"/>
                </a:cubicBezTo>
                <a:cubicBezTo>
                  <a:pt x="3656598" y="-17701"/>
                  <a:pt x="3860056" y="6780"/>
                  <a:pt x="3987950" y="0"/>
                </a:cubicBezTo>
                <a:cubicBezTo>
                  <a:pt x="4115844" y="-6780"/>
                  <a:pt x="4219857" y="4407"/>
                  <a:pt x="4363287" y="0"/>
                </a:cubicBezTo>
                <a:cubicBezTo>
                  <a:pt x="4506717" y="-4407"/>
                  <a:pt x="4663065" y="31986"/>
                  <a:pt x="4879374" y="0"/>
                </a:cubicBezTo>
                <a:cubicBezTo>
                  <a:pt x="5095683" y="-31986"/>
                  <a:pt x="5220685" y="49924"/>
                  <a:pt x="5465837" y="0"/>
                </a:cubicBezTo>
                <a:cubicBezTo>
                  <a:pt x="5710989" y="-49924"/>
                  <a:pt x="5741969" y="10041"/>
                  <a:pt x="5981925" y="0"/>
                </a:cubicBezTo>
                <a:cubicBezTo>
                  <a:pt x="6221881" y="-10041"/>
                  <a:pt x="6384606" y="2570"/>
                  <a:pt x="6498013" y="0"/>
                </a:cubicBezTo>
                <a:cubicBezTo>
                  <a:pt x="6611420" y="-2570"/>
                  <a:pt x="6914257" y="51568"/>
                  <a:pt x="7037559" y="0"/>
                </a:cubicBezTo>
                <a:cubicBezTo>
                  <a:pt x="7067755" y="205721"/>
                  <a:pt x="7002819" y="256893"/>
                  <a:pt x="7037559" y="429823"/>
                </a:cubicBezTo>
                <a:cubicBezTo>
                  <a:pt x="7072299" y="602753"/>
                  <a:pt x="7006146" y="765805"/>
                  <a:pt x="7037559" y="887985"/>
                </a:cubicBezTo>
                <a:cubicBezTo>
                  <a:pt x="7068972" y="1010165"/>
                  <a:pt x="7016634" y="1292084"/>
                  <a:pt x="7037559" y="1416998"/>
                </a:cubicBezTo>
                <a:cubicBezTo>
                  <a:pt x="6795422" y="1450460"/>
                  <a:pt x="6578151" y="1402596"/>
                  <a:pt x="6451096" y="1416998"/>
                </a:cubicBezTo>
                <a:cubicBezTo>
                  <a:pt x="6324041" y="1431400"/>
                  <a:pt x="6151694" y="1401219"/>
                  <a:pt x="6075759" y="1416998"/>
                </a:cubicBezTo>
                <a:cubicBezTo>
                  <a:pt x="5999824" y="1432777"/>
                  <a:pt x="5792427" y="1392065"/>
                  <a:pt x="5559672" y="1416998"/>
                </a:cubicBezTo>
                <a:cubicBezTo>
                  <a:pt x="5326917" y="1441931"/>
                  <a:pt x="5262763" y="1364922"/>
                  <a:pt x="5113960" y="1416998"/>
                </a:cubicBezTo>
                <a:cubicBezTo>
                  <a:pt x="4965157" y="1469074"/>
                  <a:pt x="4912891" y="1394741"/>
                  <a:pt x="4738623" y="1416998"/>
                </a:cubicBezTo>
                <a:cubicBezTo>
                  <a:pt x="4564355" y="1439255"/>
                  <a:pt x="4292502" y="1380015"/>
                  <a:pt x="4081784" y="1416998"/>
                </a:cubicBezTo>
                <a:cubicBezTo>
                  <a:pt x="3871066" y="1453981"/>
                  <a:pt x="3805788" y="1395824"/>
                  <a:pt x="3565697" y="1416998"/>
                </a:cubicBezTo>
                <a:cubicBezTo>
                  <a:pt x="3325606" y="1438172"/>
                  <a:pt x="3200687" y="1390088"/>
                  <a:pt x="2908858" y="1416998"/>
                </a:cubicBezTo>
                <a:cubicBezTo>
                  <a:pt x="2617029" y="1443908"/>
                  <a:pt x="2339158" y="1407582"/>
                  <a:pt x="2181643" y="1416998"/>
                </a:cubicBezTo>
                <a:cubicBezTo>
                  <a:pt x="2024128" y="1426414"/>
                  <a:pt x="1930155" y="1396240"/>
                  <a:pt x="1806307" y="1416998"/>
                </a:cubicBezTo>
                <a:cubicBezTo>
                  <a:pt x="1682459" y="1437756"/>
                  <a:pt x="1382034" y="1356488"/>
                  <a:pt x="1219844" y="1416998"/>
                </a:cubicBezTo>
                <a:cubicBezTo>
                  <a:pt x="1057654" y="1477508"/>
                  <a:pt x="988966" y="1400091"/>
                  <a:pt x="774131" y="1416998"/>
                </a:cubicBezTo>
                <a:cubicBezTo>
                  <a:pt x="559296" y="1433905"/>
                  <a:pt x="256956" y="1350976"/>
                  <a:pt x="0" y="1416998"/>
                </a:cubicBezTo>
                <a:cubicBezTo>
                  <a:pt x="-44331" y="1292029"/>
                  <a:pt x="51230" y="1151807"/>
                  <a:pt x="0" y="930495"/>
                </a:cubicBezTo>
                <a:cubicBezTo>
                  <a:pt x="-51230" y="709183"/>
                  <a:pt x="45551" y="665913"/>
                  <a:pt x="0" y="486503"/>
                </a:cubicBezTo>
                <a:cubicBezTo>
                  <a:pt x="-45551" y="307093"/>
                  <a:pt x="4354" y="109954"/>
                  <a:pt x="0" y="0"/>
                </a:cubicBezTo>
                <a:close/>
              </a:path>
            </a:pathLst>
          </a:custGeom>
          <a:noFill/>
          <a:ln w="28575">
            <a:solidFill>
              <a:schemeClr val="tx1"/>
            </a:solidFill>
            <a:miter lim="800000"/>
            <a:headEnd/>
            <a:tailEnd/>
          </a:ln>
        </p:spPr>
        <p:txBody>
          <a:bodyPr lIns="91425" tIns="91425" rIns="91425" bIns="91425" anchor="ctr"/>
          <a:lstStyle/>
          <a:p>
            <a:pPr algn="ctr">
              <a:lnSpc>
                <a:spcPct val="120000"/>
              </a:lnSpc>
            </a:pPr>
            <a:r>
              <a:rPr lang="en-US" sz="3200" b="1">
                <a:solidFill>
                  <a:srgbClr val="FFFF00"/>
                </a:solidFill>
                <a:latin typeface="Times New Roman" pitchFamily="18" charset="0"/>
                <a:ea typeface="#9Slide02 Noi dung dai"/>
                <a:cs typeface="Times New Roman" pitchFamily="18" charset="0"/>
                <a:sym typeface="Gorditas"/>
              </a:rPr>
              <a:t>Cánh diều</a:t>
            </a:r>
          </a:p>
        </p:txBody>
      </p:sp>
      <p:sp>
        <p:nvSpPr>
          <p:cNvPr id="71685" name="Google Shape;2481;p39"/>
          <p:cNvSpPr>
            <a:spLocks noChangeArrowheads="1"/>
          </p:cNvSpPr>
          <p:nvPr/>
        </p:nvSpPr>
        <p:spPr bwMode="auto">
          <a:xfrm>
            <a:off x="6553200" y="2438400"/>
            <a:ext cx="3124200" cy="685800"/>
          </a:xfrm>
          <a:custGeom>
            <a:avLst/>
            <a:gdLst>
              <a:gd name="T0" fmla="*/ 0 w 7037559"/>
              <a:gd name="T1" fmla="*/ 0 h 1416998"/>
              <a:gd name="T2" fmla="*/ 2873 w 7037559"/>
              <a:gd name="T3" fmla="*/ 0 h 1416998"/>
              <a:gd name="T4" fmla="*/ 6284 w 7037559"/>
              <a:gd name="T5" fmla="*/ 0 h 1416998"/>
              <a:gd name="T6" fmla="*/ 11850 w 7037559"/>
              <a:gd name="T7" fmla="*/ 0 h 1416998"/>
              <a:gd name="T8" fmla="*/ 16339 w 7037559"/>
              <a:gd name="T9" fmla="*/ 0 h 1416998"/>
              <a:gd name="T10" fmla="*/ 19212 w 7037559"/>
              <a:gd name="T11" fmla="*/ 0 h 1416998"/>
              <a:gd name="T12" fmla="*/ 23700 w 7037559"/>
              <a:gd name="T13" fmla="*/ 0 h 1416998"/>
              <a:gd name="T14" fmla="*/ 27112 w 7037559"/>
              <a:gd name="T15" fmla="*/ 0 h 1416998"/>
              <a:gd name="T16" fmla="*/ 30523 w 7037559"/>
              <a:gd name="T17" fmla="*/ 0 h 1416998"/>
              <a:gd name="T18" fmla="*/ 33396 w 7037559"/>
              <a:gd name="T19" fmla="*/ 0 h 1416998"/>
              <a:gd name="T20" fmla="*/ 37346 w 7037559"/>
              <a:gd name="T21" fmla="*/ 0 h 1416998"/>
              <a:gd name="T22" fmla="*/ 41835 w 7037559"/>
              <a:gd name="T23" fmla="*/ 0 h 1416998"/>
              <a:gd name="T24" fmla="*/ 45785 w 7037559"/>
              <a:gd name="T25" fmla="*/ 0 h 1416998"/>
              <a:gd name="T26" fmla="*/ 49735 w 7037559"/>
              <a:gd name="T27" fmla="*/ 0 h 1416998"/>
              <a:gd name="T28" fmla="*/ 53865 w 7037559"/>
              <a:gd name="T29" fmla="*/ 0 h 1416998"/>
              <a:gd name="T30" fmla="*/ 53865 w 7037559"/>
              <a:gd name="T31" fmla="*/ 5529 h 1416998"/>
              <a:gd name="T32" fmla="*/ 53865 w 7037559"/>
              <a:gd name="T33" fmla="*/ 11422 h 1416998"/>
              <a:gd name="T34" fmla="*/ 53865 w 7037559"/>
              <a:gd name="T35" fmla="*/ 18228 h 1416998"/>
              <a:gd name="T36" fmla="*/ 49376 w 7037559"/>
              <a:gd name="T37" fmla="*/ 18228 h 1416998"/>
              <a:gd name="T38" fmla="*/ 46503 w 7037559"/>
              <a:gd name="T39" fmla="*/ 18228 h 1416998"/>
              <a:gd name="T40" fmla="*/ 42553 w 7037559"/>
              <a:gd name="T41" fmla="*/ 18228 h 1416998"/>
              <a:gd name="T42" fmla="*/ 39142 w 7037559"/>
              <a:gd name="T43" fmla="*/ 18228 h 1416998"/>
              <a:gd name="T44" fmla="*/ 36269 w 7037559"/>
              <a:gd name="T45" fmla="*/ 18228 h 1416998"/>
              <a:gd name="T46" fmla="*/ 31241 w 7037559"/>
              <a:gd name="T47" fmla="*/ 18228 h 1416998"/>
              <a:gd name="T48" fmla="*/ 27292 w 7037559"/>
              <a:gd name="T49" fmla="*/ 18228 h 1416998"/>
              <a:gd name="T50" fmla="*/ 22264 w 7037559"/>
              <a:gd name="T51" fmla="*/ 18228 h 1416998"/>
              <a:gd name="T52" fmla="*/ 16698 w 7037559"/>
              <a:gd name="T53" fmla="*/ 18228 h 1416998"/>
              <a:gd name="T54" fmla="*/ 13825 w 7037559"/>
              <a:gd name="T55" fmla="*/ 18228 h 1416998"/>
              <a:gd name="T56" fmla="*/ 9336 w 7037559"/>
              <a:gd name="T57" fmla="*/ 18228 h 1416998"/>
              <a:gd name="T58" fmla="*/ 5925 w 7037559"/>
              <a:gd name="T59" fmla="*/ 18228 h 1416998"/>
              <a:gd name="T60" fmla="*/ 0 w 7037559"/>
              <a:gd name="T61" fmla="*/ 18228 h 1416998"/>
              <a:gd name="T62" fmla="*/ 0 w 7037559"/>
              <a:gd name="T63" fmla="*/ 11969 h 1416998"/>
              <a:gd name="T64" fmla="*/ 0 w 7037559"/>
              <a:gd name="T65" fmla="*/ 6258 h 1416998"/>
              <a:gd name="T66" fmla="*/ 0 w 7037559"/>
              <a:gd name="T67" fmla="*/ 0 h 14169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37559"/>
              <a:gd name="T103" fmla="*/ 0 h 1416998"/>
              <a:gd name="T104" fmla="*/ 7037559 w 7037559"/>
              <a:gd name="T105" fmla="*/ 1416998 h 14169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37559" h="1416998" extrusionOk="0">
                <a:moveTo>
                  <a:pt x="0" y="0"/>
                </a:moveTo>
                <a:cubicBezTo>
                  <a:pt x="142415" y="-39172"/>
                  <a:pt x="241702" y="43265"/>
                  <a:pt x="375336" y="0"/>
                </a:cubicBezTo>
                <a:cubicBezTo>
                  <a:pt x="508970" y="-43265"/>
                  <a:pt x="634380" y="52622"/>
                  <a:pt x="821049" y="0"/>
                </a:cubicBezTo>
                <a:cubicBezTo>
                  <a:pt x="1007718" y="-52622"/>
                  <a:pt x="1395022" y="22182"/>
                  <a:pt x="1548263" y="0"/>
                </a:cubicBezTo>
                <a:cubicBezTo>
                  <a:pt x="1701504" y="-22182"/>
                  <a:pt x="1942053" y="61778"/>
                  <a:pt x="2134726" y="0"/>
                </a:cubicBezTo>
                <a:cubicBezTo>
                  <a:pt x="2327399" y="-61778"/>
                  <a:pt x="2402678" y="43686"/>
                  <a:pt x="2510063" y="0"/>
                </a:cubicBezTo>
                <a:cubicBezTo>
                  <a:pt x="2617448" y="-43686"/>
                  <a:pt x="2896621" y="62989"/>
                  <a:pt x="3096526" y="0"/>
                </a:cubicBezTo>
                <a:cubicBezTo>
                  <a:pt x="3296431" y="-62989"/>
                  <a:pt x="3427878" y="17701"/>
                  <a:pt x="3542238" y="0"/>
                </a:cubicBezTo>
                <a:cubicBezTo>
                  <a:pt x="3656598" y="-17701"/>
                  <a:pt x="3860056" y="6780"/>
                  <a:pt x="3987950" y="0"/>
                </a:cubicBezTo>
                <a:cubicBezTo>
                  <a:pt x="4115844" y="-6780"/>
                  <a:pt x="4219857" y="4407"/>
                  <a:pt x="4363287" y="0"/>
                </a:cubicBezTo>
                <a:cubicBezTo>
                  <a:pt x="4506717" y="-4407"/>
                  <a:pt x="4663065" y="31986"/>
                  <a:pt x="4879374" y="0"/>
                </a:cubicBezTo>
                <a:cubicBezTo>
                  <a:pt x="5095683" y="-31986"/>
                  <a:pt x="5220685" y="49924"/>
                  <a:pt x="5465837" y="0"/>
                </a:cubicBezTo>
                <a:cubicBezTo>
                  <a:pt x="5710989" y="-49924"/>
                  <a:pt x="5741969" y="10041"/>
                  <a:pt x="5981925" y="0"/>
                </a:cubicBezTo>
                <a:cubicBezTo>
                  <a:pt x="6221881" y="-10041"/>
                  <a:pt x="6384606" y="2570"/>
                  <a:pt x="6498013" y="0"/>
                </a:cubicBezTo>
                <a:cubicBezTo>
                  <a:pt x="6611420" y="-2570"/>
                  <a:pt x="6914257" y="51568"/>
                  <a:pt x="7037559" y="0"/>
                </a:cubicBezTo>
                <a:cubicBezTo>
                  <a:pt x="7067755" y="205721"/>
                  <a:pt x="7002819" y="256893"/>
                  <a:pt x="7037559" y="429823"/>
                </a:cubicBezTo>
                <a:cubicBezTo>
                  <a:pt x="7072299" y="602753"/>
                  <a:pt x="7006146" y="765805"/>
                  <a:pt x="7037559" y="887985"/>
                </a:cubicBezTo>
                <a:cubicBezTo>
                  <a:pt x="7068972" y="1010165"/>
                  <a:pt x="7016634" y="1292084"/>
                  <a:pt x="7037559" y="1416998"/>
                </a:cubicBezTo>
                <a:cubicBezTo>
                  <a:pt x="6795422" y="1450460"/>
                  <a:pt x="6578151" y="1402596"/>
                  <a:pt x="6451096" y="1416998"/>
                </a:cubicBezTo>
                <a:cubicBezTo>
                  <a:pt x="6324041" y="1431400"/>
                  <a:pt x="6151694" y="1401219"/>
                  <a:pt x="6075759" y="1416998"/>
                </a:cubicBezTo>
                <a:cubicBezTo>
                  <a:pt x="5999824" y="1432777"/>
                  <a:pt x="5792427" y="1392065"/>
                  <a:pt x="5559672" y="1416998"/>
                </a:cubicBezTo>
                <a:cubicBezTo>
                  <a:pt x="5326917" y="1441931"/>
                  <a:pt x="5262763" y="1364922"/>
                  <a:pt x="5113960" y="1416998"/>
                </a:cubicBezTo>
                <a:cubicBezTo>
                  <a:pt x="4965157" y="1469074"/>
                  <a:pt x="4912891" y="1394741"/>
                  <a:pt x="4738623" y="1416998"/>
                </a:cubicBezTo>
                <a:cubicBezTo>
                  <a:pt x="4564355" y="1439255"/>
                  <a:pt x="4292502" y="1380015"/>
                  <a:pt x="4081784" y="1416998"/>
                </a:cubicBezTo>
                <a:cubicBezTo>
                  <a:pt x="3871066" y="1453981"/>
                  <a:pt x="3805788" y="1395824"/>
                  <a:pt x="3565697" y="1416998"/>
                </a:cubicBezTo>
                <a:cubicBezTo>
                  <a:pt x="3325606" y="1438172"/>
                  <a:pt x="3200687" y="1390088"/>
                  <a:pt x="2908858" y="1416998"/>
                </a:cubicBezTo>
                <a:cubicBezTo>
                  <a:pt x="2617029" y="1443908"/>
                  <a:pt x="2339158" y="1407582"/>
                  <a:pt x="2181643" y="1416998"/>
                </a:cubicBezTo>
                <a:cubicBezTo>
                  <a:pt x="2024128" y="1426414"/>
                  <a:pt x="1930155" y="1396240"/>
                  <a:pt x="1806307" y="1416998"/>
                </a:cubicBezTo>
                <a:cubicBezTo>
                  <a:pt x="1682459" y="1437756"/>
                  <a:pt x="1382034" y="1356488"/>
                  <a:pt x="1219844" y="1416998"/>
                </a:cubicBezTo>
                <a:cubicBezTo>
                  <a:pt x="1057654" y="1477508"/>
                  <a:pt x="988966" y="1400091"/>
                  <a:pt x="774131" y="1416998"/>
                </a:cubicBezTo>
                <a:cubicBezTo>
                  <a:pt x="559296" y="1433905"/>
                  <a:pt x="256956" y="1350976"/>
                  <a:pt x="0" y="1416998"/>
                </a:cubicBezTo>
                <a:cubicBezTo>
                  <a:pt x="-44331" y="1292029"/>
                  <a:pt x="51230" y="1151807"/>
                  <a:pt x="0" y="930495"/>
                </a:cubicBezTo>
                <a:cubicBezTo>
                  <a:pt x="-51230" y="709183"/>
                  <a:pt x="45551" y="665913"/>
                  <a:pt x="0" y="486503"/>
                </a:cubicBezTo>
                <a:cubicBezTo>
                  <a:pt x="-45551" y="307093"/>
                  <a:pt x="4354" y="109954"/>
                  <a:pt x="0" y="0"/>
                </a:cubicBezTo>
                <a:close/>
              </a:path>
            </a:pathLst>
          </a:custGeom>
          <a:noFill/>
          <a:ln w="28575">
            <a:solidFill>
              <a:schemeClr val="tx1"/>
            </a:solidFill>
            <a:miter lim="800000"/>
            <a:headEnd/>
            <a:tailEnd/>
          </a:ln>
        </p:spPr>
        <p:txBody>
          <a:bodyPr lIns="91425" tIns="91425" rIns="91425" bIns="91425" anchor="ctr"/>
          <a:lstStyle/>
          <a:p>
            <a:pPr algn="ctr">
              <a:lnSpc>
                <a:spcPct val="120000"/>
              </a:lnSpc>
            </a:pPr>
            <a:r>
              <a:rPr lang="en-US" sz="3200" b="1">
                <a:solidFill>
                  <a:srgbClr val="FFFF00"/>
                </a:solidFill>
                <a:latin typeface="Times New Roman" pitchFamily="18" charset="0"/>
                <a:ea typeface="#9Slide02 Noi dung dai"/>
                <a:cs typeface="Times New Roman" pitchFamily="18" charset="0"/>
                <a:sym typeface="Gorditas"/>
              </a:rPr>
              <a:t>Trăng lưỡi liềm</a:t>
            </a:r>
          </a:p>
        </p:txBody>
      </p:sp>
      <p:sp>
        <p:nvSpPr>
          <p:cNvPr id="71686" name="Google Shape;2481;p39"/>
          <p:cNvSpPr>
            <a:spLocks noChangeArrowheads="1"/>
          </p:cNvSpPr>
          <p:nvPr/>
        </p:nvSpPr>
        <p:spPr bwMode="auto">
          <a:xfrm>
            <a:off x="4114800" y="6019800"/>
            <a:ext cx="2438400" cy="685800"/>
          </a:xfrm>
          <a:custGeom>
            <a:avLst/>
            <a:gdLst>
              <a:gd name="T0" fmla="*/ 0 w 7037559"/>
              <a:gd name="T1" fmla="*/ 0 h 1416998"/>
              <a:gd name="T2" fmla="*/ 649 w 7037559"/>
              <a:gd name="T3" fmla="*/ 0 h 1416998"/>
              <a:gd name="T4" fmla="*/ 1421 w 7037559"/>
              <a:gd name="T5" fmla="*/ 0 h 1416998"/>
              <a:gd name="T6" fmla="*/ 2679 w 7037559"/>
              <a:gd name="T7" fmla="*/ 0 h 1416998"/>
              <a:gd name="T8" fmla="*/ 3694 w 7037559"/>
              <a:gd name="T9" fmla="*/ 0 h 1416998"/>
              <a:gd name="T10" fmla="*/ 4343 w 7037559"/>
              <a:gd name="T11" fmla="*/ 0 h 1416998"/>
              <a:gd name="T12" fmla="*/ 5357 w 7037559"/>
              <a:gd name="T13" fmla="*/ 0 h 1416998"/>
              <a:gd name="T14" fmla="*/ 6129 w 7037559"/>
              <a:gd name="T15" fmla="*/ 0 h 1416998"/>
              <a:gd name="T16" fmla="*/ 6900 w 7037559"/>
              <a:gd name="T17" fmla="*/ 0 h 1416998"/>
              <a:gd name="T18" fmla="*/ 7549 w 7037559"/>
              <a:gd name="T19" fmla="*/ 0 h 1416998"/>
              <a:gd name="T20" fmla="*/ 8442 w 7037559"/>
              <a:gd name="T21" fmla="*/ 0 h 1416998"/>
              <a:gd name="T22" fmla="*/ 9457 w 7037559"/>
              <a:gd name="T23" fmla="*/ 0 h 1416998"/>
              <a:gd name="T24" fmla="*/ 10349 w 7037559"/>
              <a:gd name="T25" fmla="*/ 0 h 1416998"/>
              <a:gd name="T26" fmla="*/ 11242 w 7037559"/>
              <a:gd name="T27" fmla="*/ 0 h 1416998"/>
              <a:gd name="T28" fmla="*/ 12176 w 7037559"/>
              <a:gd name="T29" fmla="*/ 0 h 1416998"/>
              <a:gd name="T30" fmla="*/ 12176 w 7037559"/>
              <a:gd name="T31" fmla="*/ 5529 h 1416998"/>
              <a:gd name="T32" fmla="*/ 12176 w 7037559"/>
              <a:gd name="T33" fmla="*/ 11422 h 1416998"/>
              <a:gd name="T34" fmla="*/ 12176 w 7037559"/>
              <a:gd name="T35" fmla="*/ 18228 h 1416998"/>
              <a:gd name="T36" fmla="*/ 11161 w 7037559"/>
              <a:gd name="T37" fmla="*/ 18228 h 1416998"/>
              <a:gd name="T38" fmla="*/ 10512 w 7037559"/>
              <a:gd name="T39" fmla="*/ 18228 h 1416998"/>
              <a:gd name="T40" fmla="*/ 9619 w 7037559"/>
              <a:gd name="T41" fmla="*/ 18228 h 1416998"/>
              <a:gd name="T42" fmla="*/ 8848 w 7037559"/>
              <a:gd name="T43" fmla="*/ 18228 h 1416998"/>
              <a:gd name="T44" fmla="*/ 8199 w 7037559"/>
              <a:gd name="T45" fmla="*/ 18228 h 1416998"/>
              <a:gd name="T46" fmla="*/ 7062 w 7037559"/>
              <a:gd name="T47" fmla="*/ 18228 h 1416998"/>
              <a:gd name="T48" fmla="*/ 6169 w 7037559"/>
              <a:gd name="T49" fmla="*/ 18228 h 1416998"/>
              <a:gd name="T50" fmla="*/ 5033 w 7037559"/>
              <a:gd name="T51" fmla="*/ 18228 h 1416998"/>
              <a:gd name="T52" fmla="*/ 3775 w 7037559"/>
              <a:gd name="T53" fmla="*/ 18228 h 1416998"/>
              <a:gd name="T54" fmla="*/ 3125 w 7037559"/>
              <a:gd name="T55" fmla="*/ 18228 h 1416998"/>
              <a:gd name="T56" fmla="*/ 2110 w 7037559"/>
              <a:gd name="T57" fmla="*/ 18228 h 1416998"/>
              <a:gd name="T58" fmla="*/ 1339 w 7037559"/>
              <a:gd name="T59" fmla="*/ 18228 h 1416998"/>
              <a:gd name="T60" fmla="*/ 0 w 7037559"/>
              <a:gd name="T61" fmla="*/ 18228 h 1416998"/>
              <a:gd name="T62" fmla="*/ 0 w 7037559"/>
              <a:gd name="T63" fmla="*/ 11969 h 1416998"/>
              <a:gd name="T64" fmla="*/ 0 w 7037559"/>
              <a:gd name="T65" fmla="*/ 6258 h 1416998"/>
              <a:gd name="T66" fmla="*/ 0 w 7037559"/>
              <a:gd name="T67" fmla="*/ 0 h 14169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37559"/>
              <a:gd name="T103" fmla="*/ 0 h 1416998"/>
              <a:gd name="T104" fmla="*/ 7037559 w 7037559"/>
              <a:gd name="T105" fmla="*/ 1416998 h 14169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37559" h="1416998" extrusionOk="0">
                <a:moveTo>
                  <a:pt x="0" y="0"/>
                </a:moveTo>
                <a:cubicBezTo>
                  <a:pt x="142415" y="-39172"/>
                  <a:pt x="241702" y="43265"/>
                  <a:pt x="375336" y="0"/>
                </a:cubicBezTo>
                <a:cubicBezTo>
                  <a:pt x="508970" y="-43265"/>
                  <a:pt x="634380" y="52622"/>
                  <a:pt x="821049" y="0"/>
                </a:cubicBezTo>
                <a:cubicBezTo>
                  <a:pt x="1007718" y="-52622"/>
                  <a:pt x="1395022" y="22182"/>
                  <a:pt x="1548263" y="0"/>
                </a:cubicBezTo>
                <a:cubicBezTo>
                  <a:pt x="1701504" y="-22182"/>
                  <a:pt x="1942053" y="61778"/>
                  <a:pt x="2134726" y="0"/>
                </a:cubicBezTo>
                <a:cubicBezTo>
                  <a:pt x="2327399" y="-61778"/>
                  <a:pt x="2402678" y="43686"/>
                  <a:pt x="2510063" y="0"/>
                </a:cubicBezTo>
                <a:cubicBezTo>
                  <a:pt x="2617448" y="-43686"/>
                  <a:pt x="2896621" y="62989"/>
                  <a:pt x="3096526" y="0"/>
                </a:cubicBezTo>
                <a:cubicBezTo>
                  <a:pt x="3296431" y="-62989"/>
                  <a:pt x="3427878" y="17701"/>
                  <a:pt x="3542238" y="0"/>
                </a:cubicBezTo>
                <a:cubicBezTo>
                  <a:pt x="3656598" y="-17701"/>
                  <a:pt x="3860056" y="6780"/>
                  <a:pt x="3987950" y="0"/>
                </a:cubicBezTo>
                <a:cubicBezTo>
                  <a:pt x="4115844" y="-6780"/>
                  <a:pt x="4219857" y="4407"/>
                  <a:pt x="4363287" y="0"/>
                </a:cubicBezTo>
                <a:cubicBezTo>
                  <a:pt x="4506717" y="-4407"/>
                  <a:pt x="4663065" y="31986"/>
                  <a:pt x="4879374" y="0"/>
                </a:cubicBezTo>
                <a:cubicBezTo>
                  <a:pt x="5095683" y="-31986"/>
                  <a:pt x="5220685" y="49924"/>
                  <a:pt x="5465837" y="0"/>
                </a:cubicBezTo>
                <a:cubicBezTo>
                  <a:pt x="5710989" y="-49924"/>
                  <a:pt x="5741969" y="10041"/>
                  <a:pt x="5981925" y="0"/>
                </a:cubicBezTo>
                <a:cubicBezTo>
                  <a:pt x="6221881" y="-10041"/>
                  <a:pt x="6384606" y="2570"/>
                  <a:pt x="6498013" y="0"/>
                </a:cubicBezTo>
                <a:cubicBezTo>
                  <a:pt x="6611420" y="-2570"/>
                  <a:pt x="6914257" y="51568"/>
                  <a:pt x="7037559" y="0"/>
                </a:cubicBezTo>
                <a:cubicBezTo>
                  <a:pt x="7067755" y="205721"/>
                  <a:pt x="7002819" y="256893"/>
                  <a:pt x="7037559" y="429823"/>
                </a:cubicBezTo>
                <a:cubicBezTo>
                  <a:pt x="7072299" y="602753"/>
                  <a:pt x="7006146" y="765805"/>
                  <a:pt x="7037559" y="887985"/>
                </a:cubicBezTo>
                <a:cubicBezTo>
                  <a:pt x="7068972" y="1010165"/>
                  <a:pt x="7016634" y="1292084"/>
                  <a:pt x="7037559" y="1416998"/>
                </a:cubicBezTo>
                <a:cubicBezTo>
                  <a:pt x="6795422" y="1450460"/>
                  <a:pt x="6578151" y="1402596"/>
                  <a:pt x="6451096" y="1416998"/>
                </a:cubicBezTo>
                <a:cubicBezTo>
                  <a:pt x="6324041" y="1431400"/>
                  <a:pt x="6151694" y="1401219"/>
                  <a:pt x="6075759" y="1416998"/>
                </a:cubicBezTo>
                <a:cubicBezTo>
                  <a:pt x="5999824" y="1432777"/>
                  <a:pt x="5792427" y="1392065"/>
                  <a:pt x="5559672" y="1416998"/>
                </a:cubicBezTo>
                <a:cubicBezTo>
                  <a:pt x="5326917" y="1441931"/>
                  <a:pt x="5262763" y="1364922"/>
                  <a:pt x="5113960" y="1416998"/>
                </a:cubicBezTo>
                <a:cubicBezTo>
                  <a:pt x="4965157" y="1469074"/>
                  <a:pt x="4912891" y="1394741"/>
                  <a:pt x="4738623" y="1416998"/>
                </a:cubicBezTo>
                <a:cubicBezTo>
                  <a:pt x="4564355" y="1439255"/>
                  <a:pt x="4292502" y="1380015"/>
                  <a:pt x="4081784" y="1416998"/>
                </a:cubicBezTo>
                <a:cubicBezTo>
                  <a:pt x="3871066" y="1453981"/>
                  <a:pt x="3805788" y="1395824"/>
                  <a:pt x="3565697" y="1416998"/>
                </a:cubicBezTo>
                <a:cubicBezTo>
                  <a:pt x="3325606" y="1438172"/>
                  <a:pt x="3200687" y="1390088"/>
                  <a:pt x="2908858" y="1416998"/>
                </a:cubicBezTo>
                <a:cubicBezTo>
                  <a:pt x="2617029" y="1443908"/>
                  <a:pt x="2339158" y="1407582"/>
                  <a:pt x="2181643" y="1416998"/>
                </a:cubicBezTo>
                <a:cubicBezTo>
                  <a:pt x="2024128" y="1426414"/>
                  <a:pt x="1930155" y="1396240"/>
                  <a:pt x="1806307" y="1416998"/>
                </a:cubicBezTo>
                <a:cubicBezTo>
                  <a:pt x="1682459" y="1437756"/>
                  <a:pt x="1382034" y="1356488"/>
                  <a:pt x="1219844" y="1416998"/>
                </a:cubicBezTo>
                <a:cubicBezTo>
                  <a:pt x="1057654" y="1477508"/>
                  <a:pt x="988966" y="1400091"/>
                  <a:pt x="774131" y="1416998"/>
                </a:cubicBezTo>
                <a:cubicBezTo>
                  <a:pt x="559296" y="1433905"/>
                  <a:pt x="256956" y="1350976"/>
                  <a:pt x="0" y="1416998"/>
                </a:cubicBezTo>
                <a:cubicBezTo>
                  <a:pt x="-44331" y="1292029"/>
                  <a:pt x="51230" y="1151807"/>
                  <a:pt x="0" y="930495"/>
                </a:cubicBezTo>
                <a:cubicBezTo>
                  <a:pt x="-51230" y="709183"/>
                  <a:pt x="45551" y="665913"/>
                  <a:pt x="0" y="486503"/>
                </a:cubicBezTo>
                <a:cubicBezTo>
                  <a:pt x="-45551" y="307093"/>
                  <a:pt x="4354" y="109954"/>
                  <a:pt x="0" y="0"/>
                </a:cubicBezTo>
                <a:close/>
              </a:path>
            </a:pathLst>
          </a:custGeom>
          <a:noFill/>
          <a:ln w="28575">
            <a:solidFill>
              <a:schemeClr val="tx1"/>
            </a:solidFill>
            <a:miter lim="800000"/>
            <a:headEnd/>
            <a:tailEnd/>
          </a:ln>
        </p:spPr>
        <p:txBody>
          <a:bodyPr lIns="91425" tIns="91425" rIns="91425" bIns="91425" anchor="ctr"/>
          <a:lstStyle/>
          <a:p>
            <a:pPr algn="ctr">
              <a:lnSpc>
                <a:spcPct val="120000"/>
              </a:lnSpc>
            </a:pPr>
            <a:r>
              <a:rPr lang="en-US" sz="3200" b="1">
                <a:solidFill>
                  <a:srgbClr val="FFFF00"/>
                </a:solidFill>
                <a:latin typeface="Times New Roman" pitchFamily="18" charset="0"/>
                <a:ea typeface="#9Slide02 Noi dung dai"/>
                <a:cs typeface="Times New Roman" pitchFamily="18" charset="0"/>
                <a:sym typeface="Gorditas"/>
              </a:rPr>
              <a:t>Con thuyền</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481;p39"/>
          <p:cNvSpPr>
            <a:spLocks noChangeArrowheads="1"/>
          </p:cNvSpPr>
          <p:nvPr/>
        </p:nvSpPr>
        <p:spPr bwMode="auto">
          <a:xfrm>
            <a:off x="1878013" y="762000"/>
            <a:ext cx="7037387" cy="1417638"/>
          </a:xfrm>
          <a:custGeom>
            <a:avLst/>
            <a:gdLst>
              <a:gd name="T0" fmla="*/ 0 w 7037559"/>
              <a:gd name="T1" fmla="*/ 0 h 1416998"/>
              <a:gd name="T2" fmla="*/ 375264 w 7037559"/>
              <a:gd name="T3" fmla="*/ 0 h 1416998"/>
              <a:gd name="T4" fmla="*/ 820889 w 7037559"/>
              <a:gd name="T5" fmla="*/ 0 h 1416998"/>
              <a:gd name="T6" fmla="*/ 1547968 w 7037559"/>
              <a:gd name="T7" fmla="*/ 0 h 1416998"/>
              <a:gd name="T8" fmla="*/ 2134311 w 7037559"/>
              <a:gd name="T9" fmla="*/ 0 h 1416998"/>
              <a:gd name="T10" fmla="*/ 2509582 w 7037559"/>
              <a:gd name="T11" fmla="*/ 0 h 1416998"/>
              <a:gd name="T12" fmla="*/ 3095934 w 7037559"/>
              <a:gd name="T13" fmla="*/ 0 h 1416998"/>
              <a:gd name="T14" fmla="*/ 3541553 w 7037559"/>
              <a:gd name="T15" fmla="*/ 0 h 1416998"/>
              <a:gd name="T16" fmla="*/ 3987184 w 7037559"/>
              <a:gd name="T17" fmla="*/ 0 h 1416998"/>
              <a:gd name="T18" fmla="*/ 4362452 w 7037559"/>
              <a:gd name="T19" fmla="*/ 0 h 1416998"/>
              <a:gd name="T20" fmla="*/ 4878415 w 7037559"/>
              <a:gd name="T21" fmla="*/ 0 h 1416998"/>
              <a:gd name="T22" fmla="*/ 5464781 w 7037559"/>
              <a:gd name="T23" fmla="*/ 0 h 1416998"/>
              <a:gd name="T24" fmla="*/ 5980773 w 7037559"/>
              <a:gd name="T25" fmla="*/ 0 h 1416998"/>
              <a:gd name="T26" fmla="*/ 6496764 w 7037559"/>
              <a:gd name="T27" fmla="*/ 0 h 1416998"/>
              <a:gd name="T28" fmla="*/ 7036183 w 7037559"/>
              <a:gd name="T29" fmla="*/ 0 h 1416998"/>
              <a:gd name="T30" fmla="*/ 7036183 w 7037559"/>
              <a:gd name="T31" fmla="*/ 431378 h 1416998"/>
              <a:gd name="T32" fmla="*/ 7036183 w 7037559"/>
              <a:gd name="T33" fmla="*/ 891198 h 1416998"/>
              <a:gd name="T34" fmla="*/ 7036183 w 7037559"/>
              <a:gd name="T35" fmla="*/ 1422126 h 1416998"/>
              <a:gd name="T36" fmla="*/ 6449849 w 7037559"/>
              <a:gd name="T37" fmla="*/ 1422126 h 1416998"/>
              <a:gd name="T38" fmla="*/ 6074574 w 7037559"/>
              <a:gd name="T39" fmla="*/ 1422126 h 1416998"/>
              <a:gd name="T40" fmla="*/ 5558587 w 7037559"/>
              <a:gd name="T41" fmla="*/ 1422126 h 1416998"/>
              <a:gd name="T42" fmla="*/ 5112970 w 7037559"/>
              <a:gd name="T43" fmla="*/ 1422126 h 1416998"/>
              <a:gd name="T44" fmla="*/ 4737695 w 7037559"/>
              <a:gd name="T45" fmla="*/ 1422126 h 1416998"/>
              <a:gd name="T46" fmla="*/ 4081002 w 7037559"/>
              <a:gd name="T47" fmla="*/ 1422126 h 1416998"/>
              <a:gd name="T48" fmla="*/ 3565010 w 7037559"/>
              <a:gd name="T49" fmla="*/ 1422126 h 1416998"/>
              <a:gd name="T50" fmla="*/ 2908298 w 7037559"/>
              <a:gd name="T51" fmla="*/ 1422126 h 1416998"/>
              <a:gd name="T52" fmla="*/ 2181226 w 7037559"/>
              <a:gd name="T53" fmla="*/ 1422126 h 1416998"/>
              <a:gd name="T54" fmla="*/ 1805964 w 7037559"/>
              <a:gd name="T55" fmla="*/ 1422126 h 1416998"/>
              <a:gd name="T56" fmla="*/ 1219613 w 7037559"/>
              <a:gd name="T57" fmla="*/ 1422126 h 1416998"/>
              <a:gd name="T58" fmla="*/ 773979 w 7037559"/>
              <a:gd name="T59" fmla="*/ 1422126 h 1416998"/>
              <a:gd name="T60" fmla="*/ 0 w 7037559"/>
              <a:gd name="T61" fmla="*/ 1422126 h 1416998"/>
              <a:gd name="T62" fmla="*/ 0 w 7037559"/>
              <a:gd name="T63" fmla="*/ 933862 h 1416998"/>
              <a:gd name="T64" fmla="*/ 0 w 7037559"/>
              <a:gd name="T65" fmla="*/ 488263 h 1416998"/>
              <a:gd name="T66" fmla="*/ 0 w 7037559"/>
              <a:gd name="T67" fmla="*/ 0 h 14169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37559"/>
              <a:gd name="T103" fmla="*/ 0 h 1416998"/>
              <a:gd name="T104" fmla="*/ 7037559 w 7037559"/>
              <a:gd name="T105" fmla="*/ 1416998 h 14169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37559" h="1416998" extrusionOk="0">
                <a:moveTo>
                  <a:pt x="0" y="0"/>
                </a:moveTo>
                <a:cubicBezTo>
                  <a:pt x="142415" y="-39172"/>
                  <a:pt x="241702" y="43265"/>
                  <a:pt x="375336" y="0"/>
                </a:cubicBezTo>
                <a:cubicBezTo>
                  <a:pt x="508970" y="-43265"/>
                  <a:pt x="634380" y="52622"/>
                  <a:pt x="821049" y="0"/>
                </a:cubicBezTo>
                <a:cubicBezTo>
                  <a:pt x="1007718" y="-52622"/>
                  <a:pt x="1395022" y="22182"/>
                  <a:pt x="1548263" y="0"/>
                </a:cubicBezTo>
                <a:cubicBezTo>
                  <a:pt x="1701504" y="-22182"/>
                  <a:pt x="1942053" y="61778"/>
                  <a:pt x="2134726" y="0"/>
                </a:cubicBezTo>
                <a:cubicBezTo>
                  <a:pt x="2327399" y="-61778"/>
                  <a:pt x="2402678" y="43686"/>
                  <a:pt x="2510063" y="0"/>
                </a:cubicBezTo>
                <a:cubicBezTo>
                  <a:pt x="2617448" y="-43686"/>
                  <a:pt x="2896621" y="62989"/>
                  <a:pt x="3096526" y="0"/>
                </a:cubicBezTo>
                <a:cubicBezTo>
                  <a:pt x="3296431" y="-62989"/>
                  <a:pt x="3427878" y="17701"/>
                  <a:pt x="3542238" y="0"/>
                </a:cubicBezTo>
                <a:cubicBezTo>
                  <a:pt x="3656598" y="-17701"/>
                  <a:pt x="3860056" y="6780"/>
                  <a:pt x="3987950" y="0"/>
                </a:cubicBezTo>
                <a:cubicBezTo>
                  <a:pt x="4115844" y="-6780"/>
                  <a:pt x="4219857" y="4407"/>
                  <a:pt x="4363287" y="0"/>
                </a:cubicBezTo>
                <a:cubicBezTo>
                  <a:pt x="4506717" y="-4407"/>
                  <a:pt x="4663065" y="31986"/>
                  <a:pt x="4879374" y="0"/>
                </a:cubicBezTo>
                <a:cubicBezTo>
                  <a:pt x="5095683" y="-31986"/>
                  <a:pt x="5220685" y="49924"/>
                  <a:pt x="5465837" y="0"/>
                </a:cubicBezTo>
                <a:cubicBezTo>
                  <a:pt x="5710989" y="-49924"/>
                  <a:pt x="5741969" y="10041"/>
                  <a:pt x="5981925" y="0"/>
                </a:cubicBezTo>
                <a:cubicBezTo>
                  <a:pt x="6221881" y="-10041"/>
                  <a:pt x="6384606" y="2570"/>
                  <a:pt x="6498013" y="0"/>
                </a:cubicBezTo>
                <a:cubicBezTo>
                  <a:pt x="6611420" y="-2570"/>
                  <a:pt x="6914257" y="51568"/>
                  <a:pt x="7037559" y="0"/>
                </a:cubicBezTo>
                <a:cubicBezTo>
                  <a:pt x="7067755" y="205721"/>
                  <a:pt x="7002819" y="256893"/>
                  <a:pt x="7037559" y="429823"/>
                </a:cubicBezTo>
                <a:cubicBezTo>
                  <a:pt x="7072299" y="602753"/>
                  <a:pt x="7006146" y="765805"/>
                  <a:pt x="7037559" y="887985"/>
                </a:cubicBezTo>
                <a:cubicBezTo>
                  <a:pt x="7068972" y="1010165"/>
                  <a:pt x="7016634" y="1292084"/>
                  <a:pt x="7037559" y="1416998"/>
                </a:cubicBezTo>
                <a:cubicBezTo>
                  <a:pt x="6795422" y="1450460"/>
                  <a:pt x="6578151" y="1402596"/>
                  <a:pt x="6451096" y="1416998"/>
                </a:cubicBezTo>
                <a:cubicBezTo>
                  <a:pt x="6324041" y="1431400"/>
                  <a:pt x="6151694" y="1401219"/>
                  <a:pt x="6075759" y="1416998"/>
                </a:cubicBezTo>
                <a:cubicBezTo>
                  <a:pt x="5999824" y="1432777"/>
                  <a:pt x="5792427" y="1392065"/>
                  <a:pt x="5559672" y="1416998"/>
                </a:cubicBezTo>
                <a:cubicBezTo>
                  <a:pt x="5326917" y="1441931"/>
                  <a:pt x="5262763" y="1364922"/>
                  <a:pt x="5113960" y="1416998"/>
                </a:cubicBezTo>
                <a:cubicBezTo>
                  <a:pt x="4965157" y="1469074"/>
                  <a:pt x="4912891" y="1394741"/>
                  <a:pt x="4738623" y="1416998"/>
                </a:cubicBezTo>
                <a:cubicBezTo>
                  <a:pt x="4564355" y="1439255"/>
                  <a:pt x="4292502" y="1380015"/>
                  <a:pt x="4081784" y="1416998"/>
                </a:cubicBezTo>
                <a:cubicBezTo>
                  <a:pt x="3871066" y="1453981"/>
                  <a:pt x="3805788" y="1395824"/>
                  <a:pt x="3565697" y="1416998"/>
                </a:cubicBezTo>
                <a:cubicBezTo>
                  <a:pt x="3325606" y="1438172"/>
                  <a:pt x="3200687" y="1390088"/>
                  <a:pt x="2908858" y="1416998"/>
                </a:cubicBezTo>
                <a:cubicBezTo>
                  <a:pt x="2617029" y="1443908"/>
                  <a:pt x="2339158" y="1407582"/>
                  <a:pt x="2181643" y="1416998"/>
                </a:cubicBezTo>
                <a:cubicBezTo>
                  <a:pt x="2024128" y="1426414"/>
                  <a:pt x="1930155" y="1396240"/>
                  <a:pt x="1806307" y="1416998"/>
                </a:cubicBezTo>
                <a:cubicBezTo>
                  <a:pt x="1682459" y="1437756"/>
                  <a:pt x="1382034" y="1356488"/>
                  <a:pt x="1219844" y="1416998"/>
                </a:cubicBezTo>
                <a:cubicBezTo>
                  <a:pt x="1057654" y="1477508"/>
                  <a:pt x="988966" y="1400091"/>
                  <a:pt x="774131" y="1416998"/>
                </a:cubicBezTo>
                <a:cubicBezTo>
                  <a:pt x="559296" y="1433905"/>
                  <a:pt x="256956" y="1350976"/>
                  <a:pt x="0" y="1416998"/>
                </a:cubicBezTo>
                <a:cubicBezTo>
                  <a:pt x="-44331" y="1292029"/>
                  <a:pt x="51230" y="1151807"/>
                  <a:pt x="0" y="930495"/>
                </a:cubicBezTo>
                <a:cubicBezTo>
                  <a:pt x="-51230" y="709183"/>
                  <a:pt x="45551" y="665913"/>
                  <a:pt x="0" y="486503"/>
                </a:cubicBezTo>
                <a:cubicBezTo>
                  <a:pt x="-45551" y="307093"/>
                  <a:pt x="4354" y="109954"/>
                  <a:pt x="0" y="0"/>
                </a:cubicBezTo>
                <a:close/>
              </a:path>
            </a:pathLst>
          </a:custGeom>
          <a:noFill/>
          <a:ln w="28575">
            <a:solidFill>
              <a:schemeClr val="tx1"/>
            </a:solidFill>
            <a:miter lim="800000"/>
            <a:headEnd/>
            <a:tailEnd/>
          </a:ln>
        </p:spPr>
        <p:txBody>
          <a:bodyPr lIns="91425" tIns="91425" rIns="91425" bIns="91425" anchor="ctr"/>
          <a:lstStyle/>
          <a:p>
            <a:pPr algn="ctr">
              <a:lnSpc>
                <a:spcPct val="120000"/>
              </a:lnSpc>
            </a:pPr>
            <a:r>
              <a:rPr lang="vi-VN" sz="3600" b="1">
                <a:solidFill>
                  <a:schemeClr val="bg2"/>
                </a:solidFill>
                <a:latin typeface="+mj-lt"/>
                <a:ea typeface="#9Slide02 Noi dung dai"/>
                <a:cs typeface="Gorditas"/>
                <a:sym typeface="Gorditas"/>
              </a:rPr>
              <a:t>Câu 3: Em thích những hình ảnh so sánh nào? Vì sao?</a:t>
            </a:r>
            <a:endParaRPr lang="en-US" sz="3600" b="1">
              <a:solidFill>
                <a:schemeClr val="bg2"/>
              </a:solidFill>
              <a:latin typeface="+mj-lt"/>
              <a:ea typeface="#9Slide02 Noi dung dai"/>
              <a:cs typeface="Gorditas"/>
              <a:sym typeface="Gorditas"/>
            </a:endParaRPr>
          </a:p>
        </p:txBody>
      </p:sp>
      <p:pic>
        <p:nvPicPr>
          <p:cNvPr id="10" name="Picture 9" descr="A picture containing text, toy, doll, vector graphics&#10;&#10;Description automatically generated"/>
          <p:cNvPicPr>
            <a:picLocks noChangeAspect="1"/>
          </p:cNvPicPr>
          <p:nvPr/>
        </p:nvPicPr>
        <p:blipFill>
          <a:blip r:embed="rId2"/>
          <a:srcRect/>
          <a:stretch>
            <a:fillRect/>
          </a:stretch>
        </p:blipFill>
        <p:spPr bwMode="auto">
          <a:xfrm>
            <a:off x="-95250" y="533400"/>
            <a:ext cx="1847850" cy="2724150"/>
          </a:xfrm>
          <a:prstGeom prst="rect">
            <a:avLst/>
          </a:prstGeom>
          <a:noFill/>
          <a:ln w="9525">
            <a:noFill/>
            <a:miter lim="800000"/>
            <a:headEnd/>
            <a:tailEnd/>
          </a:ln>
        </p:spPr>
      </p:pic>
      <p:pic>
        <p:nvPicPr>
          <p:cNvPr id="11" name="Picture 10" descr="A picture containing text, clipart&#10;&#10;Description automatically generated"/>
          <p:cNvPicPr>
            <a:picLocks noChangeAspect="1"/>
          </p:cNvPicPr>
          <p:nvPr/>
        </p:nvPicPr>
        <p:blipFill>
          <a:blip r:embed="rId3"/>
          <a:srcRect/>
          <a:stretch>
            <a:fillRect/>
          </a:stretch>
        </p:blipFill>
        <p:spPr bwMode="auto">
          <a:xfrm>
            <a:off x="9944100" y="3276600"/>
            <a:ext cx="1752600" cy="3033713"/>
          </a:xfrm>
          <a:prstGeom prst="rect">
            <a:avLst/>
          </a:prstGeom>
          <a:noFill/>
          <a:ln w="9525">
            <a:noFill/>
            <a:miter lim="800000"/>
            <a:headEnd/>
            <a:tailEnd/>
          </a:ln>
        </p:spPr>
      </p:pic>
      <p:sp>
        <p:nvSpPr>
          <p:cNvPr id="12" name="TextBox 11"/>
          <p:cNvSpPr>
            <a:spLocks noChangeArrowheads="1"/>
          </p:cNvSpPr>
          <p:nvPr/>
        </p:nvSpPr>
        <p:spPr bwMode="auto">
          <a:xfrm>
            <a:off x="1524000" y="3257550"/>
            <a:ext cx="8382000" cy="1654171"/>
          </a:xfrm>
          <a:custGeom>
            <a:avLst/>
            <a:gdLst>
              <a:gd name="T0" fmla="*/ 0 w 7239000"/>
              <a:gd name="T1" fmla="*/ 0 h 1651093"/>
              <a:gd name="T2" fmla="*/ 2126371 w 7239000"/>
              <a:gd name="T3" fmla="*/ 0 h 1651093"/>
              <a:gd name="T4" fmla="*/ 4252737 w 7239000"/>
              <a:gd name="T5" fmla="*/ 0 h 1651093"/>
              <a:gd name="T6" fmla="*/ 5911303 w 7239000"/>
              <a:gd name="T7" fmla="*/ 0 h 1651093"/>
              <a:gd name="T8" fmla="*/ 7803757 w 7239000"/>
              <a:gd name="T9" fmla="*/ 0 h 1651093"/>
              <a:gd name="T10" fmla="*/ 9462325 w 7239000"/>
              <a:gd name="T11" fmla="*/ 0 h 1651093"/>
              <a:gd name="T12" fmla="*/ 10886982 w 7239000"/>
              <a:gd name="T13" fmla="*/ 0 h 1651093"/>
              <a:gd name="T14" fmla="*/ 12545541 w 7239000"/>
              <a:gd name="T15" fmla="*/ 0 h 1651093"/>
              <a:gd name="T16" fmla="*/ 14204118 w 7239000"/>
              <a:gd name="T17" fmla="*/ 0 h 1651093"/>
              <a:gd name="T18" fmla="*/ 15628791 w 7239000"/>
              <a:gd name="T19" fmla="*/ 0 h 1651093"/>
              <a:gd name="T20" fmla="*/ 17755158 w 7239000"/>
              <a:gd name="T21" fmla="*/ 0 h 1651093"/>
              <a:gd name="T22" fmla="*/ 19413698 w 7239000"/>
              <a:gd name="T23" fmla="*/ 0 h 1651093"/>
              <a:gd name="T24" fmla="*/ 23390032 w 7239000"/>
              <a:gd name="T25" fmla="*/ 0 h 1651093"/>
              <a:gd name="T26" fmla="*/ 23390032 w 7239000"/>
              <a:gd name="T27" fmla="*/ 981988 h 1651093"/>
              <a:gd name="T28" fmla="*/ 23390032 w 7239000"/>
              <a:gd name="T29" fmla="*/ 1906776 h 1651093"/>
              <a:gd name="T30" fmla="*/ 23390032 w 7239000"/>
              <a:gd name="T31" fmla="*/ 2860163 h 1651093"/>
              <a:gd name="T32" fmla="*/ 21965359 w 7239000"/>
              <a:gd name="T33" fmla="*/ 2860163 h 1651093"/>
              <a:gd name="T34" fmla="*/ 20306791 w 7239000"/>
              <a:gd name="T35" fmla="*/ 2860163 h 1651093"/>
              <a:gd name="T36" fmla="*/ 17946497 w 7239000"/>
              <a:gd name="T37" fmla="*/ 2860163 h 1651093"/>
              <a:gd name="T38" fmla="*/ 16521852 w 7239000"/>
              <a:gd name="T39" fmla="*/ 2860163 h 1651093"/>
              <a:gd name="T40" fmla="*/ 14629389 w 7239000"/>
              <a:gd name="T41" fmla="*/ 2860163 h 1651093"/>
              <a:gd name="T42" fmla="*/ 12970821 w 7239000"/>
              <a:gd name="T43" fmla="*/ 2860163 h 1651093"/>
              <a:gd name="T44" fmla="*/ 11078368 w 7239000"/>
              <a:gd name="T45" fmla="*/ 2860163 h 1651093"/>
              <a:gd name="T46" fmla="*/ 9653688 w 7239000"/>
              <a:gd name="T47" fmla="*/ 2860163 h 1651093"/>
              <a:gd name="T48" fmla="*/ 7293436 w 7239000"/>
              <a:gd name="T49" fmla="*/ 2860163 h 1651093"/>
              <a:gd name="T50" fmla="*/ 5167069 w 7239000"/>
              <a:gd name="T51" fmla="*/ 2860163 h 1651093"/>
              <a:gd name="T52" fmla="*/ 3274608 w 7239000"/>
              <a:gd name="T53" fmla="*/ 2860163 h 1651093"/>
              <a:gd name="T54" fmla="*/ 0 w 7239000"/>
              <a:gd name="T55" fmla="*/ 2860163 h 1651093"/>
              <a:gd name="T56" fmla="*/ 0 w 7239000"/>
              <a:gd name="T57" fmla="*/ 1878175 h 1651093"/>
              <a:gd name="T58" fmla="*/ 0 w 7239000"/>
              <a:gd name="T59" fmla="*/ 924785 h 1651093"/>
              <a:gd name="T60" fmla="*/ 0 w 7239000"/>
              <a:gd name="T61" fmla="*/ 0 h 16510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39000"/>
              <a:gd name="T94" fmla="*/ 0 h 1651093"/>
              <a:gd name="T95" fmla="*/ 7239000 w 7239000"/>
              <a:gd name="T96" fmla="*/ 1651093 h 16510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39000" h="1651093" extrusionOk="0">
                <a:moveTo>
                  <a:pt x="0" y="0"/>
                </a:moveTo>
                <a:cubicBezTo>
                  <a:pt x="170411" y="28533"/>
                  <a:pt x="440758" y="-3058"/>
                  <a:pt x="658091" y="0"/>
                </a:cubicBezTo>
                <a:cubicBezTo>
                  <a:pt x="875424" y="3058"/>
                  <a:pt x="991028" y="24066"/>
                  <a:pt x="1316182" y="0"/>
                </a:cubicBezTo>
                <a:cubicBezTo>
                  <a:pt x="1641336" y="-24066"/>
                  <a:pt x="1648845" y="19132"/>
                  <a:pt x="1829493" y="0"/>
                </a:cubicBezTo>
                <a:cubicBezTo>
                  <a:pt x="2010141" y="-19132"/>
                  <a:pt x="2245693" y="-13123"/>
                  <a:pt x="2415194" y="0"/>
                </a:cubicBezTo>
                <a:cubicBezTo>
                  <a:pt x="2584695" y="13123"/>
                  <a:pt x="2737822" y="19084"/>
                  <a:pt x="2928505" y="0"/>
                </a:cubicBezTo>
                <a:cubicBezTo>
                  <a:pt x="3119188" y="-19084"/>
                  <a:pt x="3216652" y="9059"/>
                  <a:pt x="3369425" y="0"/>
                </a:cubicBezTo>
                <a:cubicBezTo>
                  <a:pt x="3522198" y="-9059"/>
                  <a:pt x="3750350" y="-20558"/>
                  <a:pt x="3882736" y="0"/>
                </a:cubicBezTo>
                <a:cubicBezTo>
                  <a:pt x="4015122" y="20558"/>
                  <a:pt x="4150071" y="-11952"/>
                  <a:pt x="4396047" y="0"/>
                </a:cubicBezTo>
                <a:cubicBezTo>
                  <a:pt x="4642023" y="11952"/>
                  <a:pt x="4696914" y="-11447"/>
                  <a:pt x="4836968" y="0"/>
                </a:cubicBezTo>
                <a:cubicBezTo>
                  <a:pt x="4977022" y="11447"/>
                  <a:pt x="5328112" y="-9650"/>
                  <a:pt x="5495059" y="0"/>
                </a:cubicBezTo>
                <a:cubicBezTo>
                  <a:pt x="5662006" y="9650"/>
                  <a:pt x="5808322" y="-14777"/>
                  <a:pt x="6008370" y="0"/>
                </a:cubicBezTo>
                <a:cubicBezTo>
                  <a:pt x="6208418" y="14777"/>
                  <a:pt x="6880160" y="32871"/>
                  <a:pt x="7239000" y="0"/>
                </a:cubicBezTo>
                <a:cubicBezTo>
                  <a:pt x="7229108" y="135108"/>
                  <a:pt x="7251311" y="397909"/>
                  <a:pt x="7239000" y="566875"/>
                </a:cubicBezTo>
                <a:cubicBezTo>
                  <a:pt x="7226689" y="735841"/>
                  <a:pt x="7219452" y="893762"/>
                  <a:pt x="7239000" y="1100729"/>
                </a:cubicBezTo>
                <a:cubicBezTo>
                  <a:pt x="7258548" y="1307696"/>
                  <a:pt x="7260887" y="1378439"/>
                  <a:pt x="7239000" y="1651093"/>
                </a:cubicBezTo>
                <a:cubicBezTo>
                  <a:pt x="7096632" y="1649601"/>
                  <a:pt x="6956033" y="1640466"/>
                  <a:pt x="6798079" y="1651093"/>
                </a:cubicBezTo>
                <a:cubicBezTo>
                  <a:pt x="6640125" y="1661720"/>
                  <a:pt x="6527087" y="1659538"/>
                  <a:pt x="6284768" y="1651093"/>
                </a:cubicBezTo>
                <a:cubicBezTo>
                  <a:pt x="6042449" y="1642648"/>
                  <a:pt x="5839038" y="1626975"/>
                  <a:pt x="5554287" y="1651093"/>
                </a:cubicBezTo>
                <a:cubicBezTo>
                  <a:pt x="5269536" y="1675211"/>
                  <a:pt x="5284880" y="1635164"/>
                  <a:pt x="5113366" y="1651093"/>
                </a:cubicBezTo>
                <a:cubicBezTo>
                  <a:pt x="4941852" y="1667022"/>
                  <a:pt x="4679169" y="1656749"/>
                  <a:pt x="4527665" y="1651093"/>
                </a:cubicBezTo>
                <a:cubicBezTo>
                  <a:pt x="4376161" y="1645437"/>
                  <a:pt x="4269782" y="1675311"/>
                  <a:pt x="4014355" y="1651093"/>
                </a:cubicBezTo>
                <a:cubicBezTo>
                  <a:pt x="3758928" y="1626876"/>
                  <a:pt x="3595246" y="1670207"/>
                  <a:pt x="3428654" y="1651093"/>
                </a:cubicBezTo>
                <a:cubicBezTo>
                  <a:pt x="3262062" y="1631979"/>
                  <a:pt x="3121101" y="1661938"/>
                  <a:pt x="2987733" y="1651093"/>
                </a:cubicBezTo>
                <a:cubicBezTo>
                  <a:pt x="2854365" y="1640248"/>
                  <a:pt x="2461697" y="1624482"/>
                  <a:pt x="2257252" y="1651093"/>
                </a:cubicBezTo>
                <a:cubicBezTo>
                  <a:pt x="2052807" y="1677704"/>
                  <a:pt x="1748742" y="1666390"/>
                  <a:pt x="1599161" y="1651093"/>
                </a:cubicBezTo>
                <a:cubicBezTo>
                  <a:pt x="1449580" y="1635796"/>
                  <a:pt x="1179046" y="1635001"/>
                  <a:pt x="1013460" y="1651093"/>
                </a:cubicBezTo>
                <a:cubicBezTo>
                  <a:pt x="847874" y="1667185"/>
                  <a:pt x="326601" y="1679042"/>
                  <a:pt x="0" y="1651093"/>
                </a:cubicBezTo>
                <a:cubicBezTo>
                  <a:pt x="-22278" y="1378406"/>
                  <a:pt x="-1971" y="1359966"/>
                  <a:pt x="0" y="1084218"/>
                </a:cubicBezTo>
                <a:cubicBezTo>
                  <a:pt x="1971" y="808471"/>
                  <a:pt x="-6091" y="733176"/>
                  <a:pt x="0" y="533853"/>
                </a:cubicBezTo>
                <a:cubicBezTo>
                  <a:pt x="6091" y="334530"/>
                  <a:pt x="24909" y="108058"/>
                  <a:pt x="0" y="0"/>
                </a:cubicBezTo>
                <a:close/>
              </a:path>
            </a:pathLst>
          </a:custGeom>
          <a:noFill/>
          <a:ln w="28575">
            <a:solidFill>
              <a:schemeClr val="tx1"/>
            </a:solidFill>
            <a:miter lim="800000"/>
            <a:headEnd/>
            <a:tailEnd/>
          </a:ln>
        </p:spPr>
        <p:txBody>
          <a:bodyPr>
            <a:spAutoFit/>
          </a:bodyPr>
          <a:lstStyle/>
          <a:p>
            <a:pPr algn="ctr">
              <a:lnSpc>
                <a:spcPct val="150000"/>
              </a:lnSpc>
            </a:pPr>
            <a:r>
              <a:rPr lang="vi-VN" sz="3600" b="1">
                <a:solidFill>
                  <a:srgbClr val="00B050"/>
                </a:solidFill>
                <a:latin typeface="+mj-lt"/>
                <a:ea typeface="#9Slide02 Noi dung dai"/>
                <a:cs typeface="#9Slide02 Noi dung dai"/>
              </a:rPr>
              <a:t>Sao trời trôi qua, Diều thành trăng vàng. Vì đó là hình ảnh rất đẹp </a:t>
            </a:r>
            <a:endParaRPr lang="en-US" sz="4400" b="1">
              <a:solidFill>
                <a:srgbClr val="00B050"/>
              </a:solidFill>
              <a:latin typeface="+mj-lt"/>
              <a:ea typeface="#9Slide02 Noi dung dai"/>
              <a:cs typeface="#9Slide02 Noi dung da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par>
                                <p:cTn id="7" presetID="2" presetClass="entr" presetSubtype="4" fill="hold" grpId="0" nodeType="withEffect">
                                  <p:stCondLst>
                                    <p:cond delay="75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ppt_x"/>
                                          </p:val>
                                        </p:tav>
                                        <p:tav tm="100000">
                                          <p:val>
                                            <p:strVal val="#ppt_x"/>
                                          </p:val>
                                        </p:tav>
                                      </p:tavLst>
                                    </p:anim>
                                    <p:anim calcmode="lin" valueType="num">
                                      <p:cBhvr additive="base">
                                        <p:cTn id="10" dur="500" fill="hold"/>
                                        <p:tgtEl>
                                          <p:spTgt spid="9"/>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175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81;p39"/>
          <p:cNvSpPr>
            <a:spLocks noChangeArrowheads="1"/>
          </p:cNvSpPr>
          <p:nvPr/>
        </p:nvSpPr>
        <p:spPr bwMode="auto">
          <a:xfrm>
            <a:off x="1600200" y="395288"/>
            <a:ext cx="8153400" cy="1417637"/>
          </a:xfrm>
          <a:custGeom>
            <a:avLst/>
            <a:gdLst>
              <a:gd name="T0" fmla="*/ 0 w 8153399"/>
              <a:gd name="T1" fmla="*/ 0 h 1416998"/>
              <a:gd name="T2" fmla="*/ 337784 w 8153399"/>
              <a:gd name="T3" fmla="*/ 0 h 1416998"/>
              <a:gd name="T4" fmla="*/ 757101 w 8153399"/>
              <a:gd name="T5" fmla="*/ 0 h 1416998"/>
              <a:gd name="T6" fmla="*/ 1502563 w 8153399"/>
              <a:gd name="T7" fmla="*/ 0 h 1416998"/>
              <a:gd name="T8" fmla="*/ 2084949 w 8153399"/>
              <a:gd name="T9" fmla="*/ 0 h 1416998"/>
              <a:gd name="T10" fmla="*/ 2422740 w 8153399"/>
              <a:gd name="T11" fmla="*/ 0 h 1416998"/>
              <a:gd name="T12" fmla="*/ 3005126 w 8153399"/>
              <a:gd name="T13" fmla="*/ 0 h 1416998"/>
              <a:gd name="T14" fmla="*/ 3424444 w 8153399"/>
              <a:gd name="T15" fmla="*/ 0 h 1416998"/>
              <a:gd name="T16" fmla="*/ 3843760 w 8153399"/>
              <a:gd name="T17" fmla="*/ 0 h 1416998"/>
              <a:gd name="T18" fmla="*/ 4181544 w 8153399"/>
              <a:gd name="T19" fmla="*/ 0 h 1416998"/>
              <a:gd name="T20" fmla="*/ 4682383 w 8153399"/>
              <a:gd name="T21" fmla="*/ 0 h 1416998"/>
              <a:gd name="T22" fmla="*/ 5264767 w 8153399"/>
              <a:gd name="T23" fmla="*/ 0 h 1416998"/>
              <a:gd name="T24" fmla="*/ 5765619 w 8153399"/>
              <a:gd name="T25" fmla="*/ 0 h 1416998"/>
              <a:gd name="T26" fmla="*/ 6266500 w 8153399"/>
              <a:gd name="T27" fmla="*/ 0 h 1416998"/>
              <a:gd name="T28" fmla="*/ 6767352 w 8153399"/>
              <a:gd name="T29" fmla="*/ 0 h 1416998"/>
              <a:gd name="T30" fmla="*/ 7105136 w 8153399"/>
              <a:gd name="T31" fmla="*/ 0 h 1416998"/>
              <a:gd name="T32" fmla="*/ 8153428 w 8153399"/>
              <a:gd name="T33" fmla="*/ 0 h 1416998"/>
              <a:gd name="T34" fmla="*/ 8153428 w 8153399"/>
              <a:gd name="T35" fmla="*/ 474039 h 1416998"/>
              <a:gd name="T36" fmla="*/ 8153428 w 8153399"/>
              <a:gd name="T37" fmla="*/ 948077 h 1416998"/>
              <a:gd name="T38" fmla="*/ 8153428 w 8153399"/>
              <a:gd name="T39" fmla="*/ 1422118 h 1416998"/>
              <a:gd name="T40" fmla="*/ 7652576 w 8153399"/>
              <a:gd name="T41" fmla="*/ 1422118 h 1416998"/>
              <a:gd name="T42" fmla="*/ 7233260 w 8153399"/>
              <a:gd name="T43" fmla="*/ 1422118 h 1416998"/>
              <a:gd name="T44" fmla="*/ 6895476 w 8153399"/>
              <a:gd name="T45" fmla="*/ 1422118 h 1416998"/>
              <a:gd name="T46" fmla="*/ 6231556 w 8153399"/>
              <a:gd name="T47" fmla="*/ 1422118 h 1416998"/>
              <a:gd name="T48" fmla="*/ 5730675 w 8153399"/>
              <a:gd name="T49" fmla="*/ 1422118 h 1416998"/>
              <a:gd name="T50" fmla="*/ 5066755 w 8153399"/>
              <a:gd name="T51" fmla="*/ 1422118 h 1416998"/>
              <a:gd name="T52" fmla="*/ 4321303 w 8153399"/>
              <a:gd name="T53" fmla="*/ 1422118 h 1416998"/>
              <a:gd name="T54" fmla="*/ 3983534 w 8153399"/>
              <a:gd name="T55" fmla="*/ 1422118 h 1416998"/>
              <a:gd name="T56" fmla="*/ 3401148 w 8153399"/>
              <a:gd name="T57" fmla="*/ 1422118 h 1416998"/>
              <a:gd name="T58" fmla="*/ 2981830 w 8153399"/>
              <a:gd name="T59" fmla="*/ 1422118 h 1416998"/>
              <a:gd name="T60" fmla="*/ 2644046 w 8153399"/>
              <a:gd name="T61" fmla="*/ 1422118 h 1416998"/>
              <a:gd name="T62" fmla="*/ 1980119 w 8153399"/>
              <a:gd name="T63" fmla="*/ 1422118 h 1416998"/>
              <a:gd name="T64" fmla="*/ 1560802 w 8153399"/>
              <a:gd name="T65" fmla="*/ 1422118 h 1416998"/>
              <a:gd name="T66" fmla="*/ 815340 w 8153399"/>
              <a:gd name="T67" fmla="*/ 1422118 h 1416998"/>
              <a:gd name="T68" fmla="*/ 0 w 8153399"/>
              <a:gd name="T69" fmla="*/ 1422118 h 1416998"/>
              <a:gd name="T70" fmla="*/ 0 w 8153399"/>
              <a:gd name="T71" fmla="*/ 919635 h 1416998"/>
              <a:gd name="T72" fmla="*/ 0 w 8153399"/>
              <a:gd name="T73" fmla="*/ 431375 h 1416998"/>
              <a:gd name="T74" fmla="*/ 0 w 8153399"/>
              <a:gd name="T75" fmla="*/ 0 h 14169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53399"/>
              <a:gd name="T115" fmla="*/ 0 h 1416998"/>
              <a:gd name="T116" fmla="*/ 8153399 w 8153399"/>
              <a:gd name="T117" fmla="*/ 1416998 h 14169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53399" h="1416998" extrusionOk="0">
                <a:moveTo>
                  <a:pt x="0" y="0"/>
                </a:moveTo>
                <a:cubicBezTo>
                  <a:pt x="154883" y="-13600"/>
                  <a:pt x="254532" y="23350"/>
                  <a:pt x="337784" y="0"/>
                </a:cubicBezTo>
                <a:cubicBezTo>
                  <a:pt x="421036" y="-23350"/>
                  <a:pt x="557295" y="42166"/>
                  <a:pt x="757101" y="0"/>
                </a:cubicBezTo>
                <a:cubicBezTo>
                  <a:pt x="956907" y="-42166"/>
                  <a:pt x="1222078" y="25702"/>
                  <a:pt x="1502555" y="0"/>
                </a:cubicBezTo>
                <a:cubicBezTo>
                  <a:pt x="1783032" y="-25702"/>
                  <a:pt x="1946380" y="57388"/>
                  <a:pt x="2084941" y="0"/>
                </a:cubicBezTo>
                <a:cubicBezTo>
                  <a:pt x="2223502" y="-57388"/>
                  <a:pt x="2269284" y="11706"/>
                  <a:pt x="2422724" y="0"/>
                </a:cubicBezTo>
                <a:cubicBezTo>
                  <a:pt x="2576164" y="-11706"/>
                  <a:pt x="2887812" y="9709"/>
                  <a:pt x="3005110" y="0"/>
                </a:cubicBezTo>
                <a:cubicBezTo>
                  <a:pt x="3122408" y="-9709"/>
                  <a:pt x="3315397" y="4754"/>
                  <a:pt x="3424428" y="0"/>
                </a:cubicBezTo>
                <a:cubicBezTo>
                  <a:pt x="3533459" y="-4754"/>
                  <a:pt x="3720186" y="18724"/>
                  <a:pt x="3843745" y="0"/>
                </a:cubicBezTo>
                <a:cubicBezTo>
                  <a:pt x="3967304" y="-18724"/>
                  <a:pt x="4026212" y="25413"/>
                  <a:pt x="4181529" y="0"/>
                </a:cubicBezTo>
                <a:cubicBezTo>
                  <a:pt x="4336846" y="-25413"/>
                  <a:pt x="4572406" y="32413"/>
                  <a:pt x="4682381" y="0"/>
                </a:cubicBezTo>
                <a:cubicBezTo>
                  <a:pt x="4792356" y="-32413"/>
                  <a:pt x="5090673" y="11922"/>
                  <a:pt x="5264766" y="0"/>
                </a:cubicBezTo>
                <a:cubicBezTo>
                  <a:pt x="5438860" y="-11922"/>
                  <a:pt x="5550362" y="43621"/>
                  <a:pt x="5765618" y="0"/>
                </a:cubicBezTo>
                <a:cubicBezTo>
                  <a:pt x="5980874" y="-43621"/>
                  <a:pt x="6057688" y="39850"/>
                  <a:pt x="6266470" y="0"/>
                </a:cubicBezTo>
                <a:cubicBezTo>
                  <a:pt x="6475252" y="-39850"/>
                  <a:pt x="6661368" y="15197"/>
                  <a:pt x="6767321" y="0"/>
                </a:cubicBezTo>
                <a:cubicBezTo>
                  <a:pt x="6873274" y="-15197"/>
                  <a:pt x="6937794" y="8372"/>
                  <a:pt x="7105105" y="0"/>
                </a:cubicBezTo>
                <a:cubicBezTo>
                  <a:pt x="7272416" y="-8372"/>
                  <a:pt x="7904880" y="85444"/>
                  <a:pt x="8153399" y="0"/>
                </a:cubicBezTo>
                <a:cubicBezTo>
                  <a:pt x="8177958" y="234799"/>
                  <a:pt x="8130042" y="355998"/>
                  <a:pt x="8153399" y="472333"/>
                </a:cubicBezTo>
                <a:cubicBezTo>
                  <a:pt x="8176756" y="588668"/>
                  <a:pt x="8121570" y="838639"/>
                  <a:pt x="8153399" y="944665"/>
                </a:cubicBezTo>
                <a:cubicBezTo>
                  <a:pt x="8185228" y="1050691"/>
                  <a:pt x="8136536" y="1322139"/>
                  <a:pt x="8153399" y="1416998"/>
                </a:cubicBezTo>
                <a:cubicBezTo>
                  <a:pt x="7999195" y="1449261"/>
                  <a:pt x="7761256" y="1364062"/>
                  <a:pt x="7652547" y="1416998"/>
                </a:cubicBezTo>
                <a:cubicBezTo>
                  <a:pt x="7543838" y="1469934"/>
                  <a:pt x="7442531" y="1382562"/>
                  <a:pt x="7233230" y="1416998"/>
                </a:cubicBezTo>
                <a:cubicBezTo>
                  <a:pt x="7023929" y="1451434"/>
                  <a:pt x="7031704" y="1392389"/>
                  <a:pt x="6895446" y="1416998"/>
                </a:cubicBezTo>
                <a:cubicBezTo>
                  <a:pt x="6759188" y="1441607"/>
                  <a:pt x="6376118" y="1361556"/>
                  <a:pt x="6231526" y="1416998"/>
                </a:cubicBezTo>
                <a:cubicBezTo>
                  <a:pt x="6086934" y="1472440"/>
                  <a:pt x="5849559" y="1415135"/>
                  <a:pt x="5730675" y="1416998"/>
                </a:cubicBezTo>
                <a:cubicBezTo>
                  <a:pt x="5611791" y="1418861"/>
                  <a:pt x="5386220" y="1385798"/>
                  <a:pt x="5066755" y="1416998"/>
                </a:cubicBezTo>
                <a:cubicBezTo>
                  <a:pt x="4747290" y="1448198"/>
                  <a:pt x="4662780" y="1369904"/>
                  <a:pt x="4321301" y="1416998"/>
                </a:cubicBezTo>
                <a:cubicBezTo>
                  <a:pt x="3979822" y="1464092"/>
                  <a:pt x="4091513" y="1392223"/>
                  <a:pt x="3983518" y="1416998"/>
                </a:cubicBezTo>
                <a:cubicBezTo>
                  <a:pt x="3875523" y="1441773"/>
                  <a:pt x="3677066" y="1386566"/>
                  <a:pt x="3401132" y="1416998"/>
                </a:cubicBezTo>
                <a:cubicBezTo>
                  <a:pt x="3125198" y="1447430"/>
                  <a:pt x="3080998" y="1400129"/>
                  <a:pt x="2981814" y="1416998"/>
                </a:cubicBezTo>
                <a:cubicBezTo>
                  <a:pt x="2882630" y="1433867"/>
                  <a:pt x="2712129" y="1397983"/>
                  <a:pt x="2644031" y="1416998"/>
                </a:cubicBezTo>
                <a:cubicBezTo>
                  <a:pt x="2575933" y="1436013"/>
                  <a:pt x="2145459" y="1343797"/>
                  <a:pt x="1980111" y="1416998"/>
                </a:cubicBezTo>
                <a:cubicBezTo>
                  <a:pt x="1814763" y="1490199"/>
                  <a:pt x="1693160" y="1395164"/>
                  <a:pt x="1560794" y="1416998"/>
                </a:cubicBezTo>
                <a:cubicBezTo>
                  <a:pt x="1428428" y="1438832"/>
                  <a:pt x="1012159" y="1335476"/>
                  <a:pt x="815340" y="1416998"/>
                </a:cubicBezTo>
                <a:cubicBezTo>
                  <a:pt x="618521" y="1498520"/>
                  <a:pt x="356417" y="1360011"/>
                  <a:pt x="0" y="1416998"/>
                </a:cubicBezTo>
                <a:cubicBezTo>
                  <a:pt x="-29523" y="1272239"/>
                  <a:pt x="46783" y="1016912"/>
                  <a:pt x="0" y="916325"/>
                </a:cubicBezTo>
                <a:cubicBezTo>
                  <a:pt x="-46783" y="815738"/>
                  <a:pt x="40518" y="618360"/>
                  <a:pt x="0" y="429823"/>
                </a:cubicBezTo>
                <a:cubicBezTo>
                  <a:pt x="-40518" y="241286"/>
                  <a:pt x="34920" y="160675"/>
                  <a:pt x="0" y="0"/>
                </a:cubicBezTo>
                <a:close/>
              </a:path>
            </a:pathLst>
          </a:custGeom>
          <a:noFill/>
          <a:ln w="28575">
            <a:solidFill>
              <a:srgbClr val="00B0F0"/>
            </a:solidFill>
            <a:miter lim="800000"/>
            <a:headEnd/>
            <a:tailEnd/>
          </a:ln>
        </p:spPr>
        <p:txBody>
          <a:bodyPr lIns="91425" tIns="91425" rIns="91425" bIns="91425" anchor="ctr"/>
          <a:lstStyle/>
          <a:p>
            <a:pPr algn="just">
              <a:lnSpc>
                <a:spcPct val="120000"/>
              </a:lnSpc>
            </a:pPr>
            <a:endParaRPr lang="vi-VN" sz="2800" b="1">
              <a:solidFill>
                <a:schemeClr val="bg2"/>
              </a:solidFill>
              <a:latin typeface="#9Slide03 NettoOTLight"/>
              <a:ea typeface="#9Slide02 Noi dung dai"/>
              <a:cs typeface="Gorditas"/>
              <a:sym typeface="Gorditas"/>
            </a:endParaRPr>
          </a:p>
          <a:p>
            <a:pPr algn="ctr"/>
            <a:r>
              <a:rPr lang="vi-VN" sz="3600" b="1">
                <a:solidFill>
                  <a:schemeClr val="bg2"/>
                </a:solidFill>
                <a:latin typeface="Times New Roman" pitchFamily="18" charset="0"/>
                <a:ea typeface="#9Slide02 Noi dung dai"/>
                <a:cs typeface="Times New Roman" pitchFamily="18" charset="0"/>
              </a:rPr>
              <a:t>     </a:t>
            </a:r>
            <a:r>
              <a:rPr lang="en-US" sz="3600" b="1">
                <a:solidFill>
                  <a:srgbClr val="00334E"/>
                </a:solidFill>
                <a:latin typeface="Times New Roman" pitchFamily="18" charset="0"/>
                <a:ea typeface="#9Slide02 Noi dung dai"/>
                <a:cs typeface="Times New Roman" pitchFamily="18" charset="0"/>
              </a:rPr>
              <a:t>Câu 4: Tìm những từ ngữ tả tiếng sáo diều trong bài thơ</a:t>
            </a:r>
            <a:r>
              <a:rPr lang="vi-VN" sz="3600" b="1">
                <a:solidFill>
                  <a:srgbClr val="00334E"/>
                </a:solidFill>
                <a:latin typeface="Times New Roman" pitchFamily="18" charset="0"/>
                <a:ea typeface="#9Slide02 Noi dung dai"/>
                <a:cs typeface="Times New Roman" pitchFamily="18" charset="0"/>
              </a:rPr>
              <a:t>?</a:t>
            </a:r>
            <a:endParaRPr lang="en-US" sz="3600" b="1">
              <a:solidFill>
                <a:srgbClr val="00334E"/>
              </a:solidFill>
              <a:latin typeface="Times New Roman" pitchFamily="18" charset="0"/>
              <a:ea typeface="#9Slide02 Noi dung dai"/>
              <a:cs typeface="Times New Roman" pitchFamily="18" charset="0"/>
            </a:endParaRPr>
          </a:p>
          <a:p>
            <a:pPr algn="ctr"/>
            <a:endParaRPr lang="en-US" sz="2800" b="1">
              <a:solidFill>
                <a:schemeClr val="bg2"/>
              </a:solidFill>
              <a:latin typeface="#9Slide03 NettoOTLight"/>
              <a:ea typeface="#9Slide02 Noi dung dai"/>
              <a:cs typeface="Gorditas"/>
              <a:sym typeface="Gorditas"/>
            </a:endParaRPr>
          </a:p>
        </p:txBody>
      </p:sp>
      <p:pic>
        <p:nvPicPr>
          <p:cNvPr id="6" name="Picture 5" descr="A picture containing text, toy, doll, vector graphics&#10;&#10;Description automatically generated"/>
          <p:cNvPicPr>
            <a:picLocks noChangeAspect="1"/>
          </p:cNvPicPr>
          <p:nvPr/>
        </p:nvPicPr>
        <p:blipFill>
          <a:blip r:embed="rId2"/>
          <a:srcRect/>
          <a:stretch>
            <a:fillRect/>
          </a:stretch>
        </p:blipFill>
        <p:spPr bwMode="auto">
          <a:xfrm>
            <a:off x="10134600" y="3287713"/>
            <a:ext cx="2305050" cy="3398837"/>
          </a:xfrm>
          <a:prstGeom prst="rect">
            <a:avLst/>
          </a:prstGeom>
          <a:noFill/>
          <a:ln w="9525">
            <a:noFill/>
            <a:miter lim="800000"/>
            <a:headEnd/>
            <a:tailEnd/>
          </a:ln>
        </p:spPr>
      </p:pic>
      <p:pic>
        <p:nvPicPr>
          <p:cNvPr id="7" name="Picture 6" descr="A picture containing text, clipart&#10;&#10;Description automatically generated"/>
          <p:cNvPicPr>
            <a:picLocks noChangeAspect="1"/>
          </p:cNvPicPr>
          <p:nvPr/>
        </p:nvPicPr>
        <p:blipFill>
          <a:blip r:embed="rId3"/>
          <a:srcRect/>
          <a:stretch>
            <a:fillRect/>
          </a:stretch>
        </p:blipFill>
        <p:spPr bwMode="auto">
          <a:xfrm>
            <a:off x="304800" y="20638"/>
            <a:ext cx="1447800" cy="2506662"/>
          </a:xfrm>
          <a:prstGeom prst="rect">
            <a:avLst/>
          </a:prstGeom>
          <a:noFill/>
          <a:ln w="9525">
            <a:noFill/>
            <a:miter lim="800000"/>
            <a:headEnd/>
            <a:tailEnd/>
          </a:ln>
        </p:spPr>
      </p:pic>
      <p:sp>
        <p:nvSpPr>
          <p:cNvPr id="8" name="TextBox 7"/>
          <p:cNvSpPr>
            <a:spLocks noChangeArrowheads="1"/>
          </p:cNvSpPr>
          <p:nvPr/>
        </p:nvSpPr>
        <p:spPr bwMode="auto">
          <a:xfrm>
            <a:off x="1295400" y="2895600"/>
            <a:ext cx="8855075" cy="2755900"/>
          </a:xfrm>
          <a:custGeom>
            <a:avLst/>
            <a:gdLst>
              <a:gd name="T0" fmla="*/ 0 w 8855122"/>
              <a:gd name="T1" fmla="*/ 0 h 2025042"/>
              <a:gd name="T2" fmla="*/ 681131 w 8855122"/>
              <a:gd name="T3" fmla="*/ 0 h 2025042"/>
              <a:gd name="T4" fmla="*/ 1362270 w 8855122"/>
              <a:gd name="T5" fmla="*/ 0 h 2025042"/>
              <a:gd name="T6" fmla="*/ 1866307 w 8855122"/>
              <a:gd name="T7" fmla="*/ 0 h 2025042"/>
              <a:gd name="T8" fmla="*/ 2458887 w 8855122"/>
              <a:gd name="T9" fmla="*/ 0 h 2025042"/>
              <a:gd name="T10" fmla="*/ 2962933 w 8855122"/>
              <a:gd name="T11" fmla="*/ 0 h 2025042"/>
              <a:gd name="T12" fmla="*/ 3378426 w 8855122"/>
              <a:gd name="T13" fmla="*/ 0 h 2025042"/>
              <a:gd name="T14" fmla="*/ 3882470 w 8855122"/>
              <a:gd name="T15" fmla="*/ 0 h 2025042"/>
              <a:gd name="T16" fmla="*/ 4386498 w 8855122"/>
              <a:gd name="T17" fmla="*/ 0 h 2025042"/>
              <a:gd name="T18" fmla="*/ 4801979 w 8855122"/>
              <a:gd name="T19" fmla="*/ 0 h 2025042"/>
              <a:gd name="T20" fmla="*/ 5483140 w 8855122"/>
              <a:gd name="T21" fmla="*/ 0 h 2025042"/>
              <a:gd name="T22" fmla="*/ 5987169 w 8855122"/>
              <a:gd name="T23" fmla="*/ 0 h 2025042"/>
              <a:gd name="T24" fmla="*/ 6756849 w 8855122"/>
              <a:gd name="T25" fmla="*/ 0 h 2025042"/>
              <a:gd name="T26" fmla="*/ 7526532 w 8855122"/>
              <a:gd name="T27" fmla="*/ 0 h 2025042"/>
              <a:gd name="T28" fmla="*/ 8854739 w 8855122"/>
              <a:gd name="T29" fmla="*/ 0 h 2025042"/>
              <a:gd name="T30" fmla="*/ 8854739 w 8855122"/>
              <a:gd name="T31" fmla="*/ 7704064 h 2025042"/>
              <a:gd name="T32" fmla="*/ 8854739 w 8855122"/>
              <a:gd name="T33" fmla="*/ 14931569 h 2025042"/>
              <a:gd name="T34" fmla="*/ 8854739 w 8855122"/>
              <a:gd name="T35" fmla="*/ 23826970 h 2025042"/>
              <a:gd name="T36" fmla="*/ 8262156 w 8855122"/>
              <a:gd name="T37" fmla="*/ 23826970 h 2025042"/>
              <a:gd name="T38" fmla="*/ 7846651 w 8855122"/>
              <a:gd name="T39" fmla="*/ 23826970 h 2025042"/>
              <a:gd name="T40" fmla="*/ 7254070 w 8855122"/>
              <a:gd name="T41" fmla="*/ 23826970 h 2025042"/>
              <a:gd name="T42" fmla="*/ 6750041 w 8855122"/>
              <a:gd name="T43" fmla="*/ 23826970 h 2025042"/>
              <a:gd name="T44" fmla="*/ 6157460 w 8855122"/>
              <a:gd name="T45" fmla="*/ 23826970 h 2025042"/>
              <a:gd name="T46" fmla="*/ 5741950 w 8855122"/>
              <a:gd name="T47" fmla="*/ 23826970 h 2025042"/>
              <a:gd name="T48" fmla="*/ 4972270 w 8855122"/>
              <a:gd name="T49" fmla="*/ 23826970 h 2025042"/>
              <a:gd name="T50" fmla="*/ 4291138 w 8855122"/>
              <a:gd name="T51" fmla="*/ 23826970 h 2025042"/>
              <a:gd name="T52" fmla="*/ 3698557 w 8855122"/>
              <a:gd name="T53" fmla="*/ 23826970 h 2025042"/>
              <a:gd name="T54" fmla="*/ 2840323 w 8855122"/>
              <a:gd name="T55" fmla="*/ 23826970 h 2025042"/>
              <a:gd name="T56" fmla="*/ 2070648 w 8855122"/>
              <a:gd name="T57" fmla="*/ 23826970 h 2025042"/>
              <a:gd name="T58" fmla="*/ 1389517 w 8855122"/>
              <a:gd name="T59" fmla="*/ 23826970 h 2025042"/>
              <a:gd name="T60" fmla="*/ 708378 w 8855122"/>
              <a:gd name="T61" fmla="*/ 23826970 h 2025042"/>
              <a:gd name="T62" fmla="*/ 0 w 8855122"/>
              <a:gd name="T63" fmla="*/ 23826970 h 2025042"/>
              <a:gd name="T64" fmla="*/ 0 w 8855122"/>
              <a:gd name="T65" fmla="*/ 16122921 h 2025042"/>
              <a:gd name="T66" fmla="*/ 0 w 8855122"/>
              <a:gd name="T67" fmla="*/ 7704064 h 2025042"/>
              <a:gd name="T68" fmla="*/ 0 w 8855122"/>
              <a:gd name="T69" fmla="*/ 0 h 20250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855122"/>
              <a:gd name="T106" fmla="*/ 0 h 2025042"/>
              <a:gd name="T107" fmla="*/ 8855122 w 8855122"/>
              <a:gd name="T108" fmla="*/ 2025042 h 20250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855122" h="2025042" extrusionOk="0">
                <a:moveTo>
                  <a:pt x="0" y="0"/>
                </a:moveTo>
                <a:cubicBezTo>
                  <a:pt x="335811" y="32722"/>
                  <a:pt x="384149" y="32937"/>
                  <a:pt x="681163" y="0"/>
                </a:cubicBezTo>
                <a:cubicBezTo>
                  <a:pt x="978177" y="-32937"/>
                  <a:pt x="1192730" y="-16812"/>
                  <a:pt x="1362326" y="0"/>
                </a:cubicBezTo>
                <a:cubicBezTo>
                  <a:pt x="1531922" y="16812"/>
                  <a:pt x="1730043" y="17501"/>
                  <a:pt x="1866387" y="0"/>
                </a:cubicBezTo>
                <a:cubicBezTo>
                  <a:pt x="2002731" y="-17501"/>
                  <a:pt x="2175558" y="-28168"/>
                  <a:pt x="2458999" y="0"/>
                </a:cubicBezTo>
                <a:cubicBezTo>
                  <a:pt x="2742440" y="28168"/>
                  <a:pt x="2818664" y="14294"/>
                  <a:pt x="2963060" y="0"/>
                </a:cubicBezTo>
                <a:cubicBezTo>
                  <a:pt x="3107456" y="-14294"/>
                  <a:pt x="3265229" y="-5493"/>
                  <a:pt x="3378570" y="0"/>
                </a:cubicBezTo>
                <a:cubicBezTo>
                  <a:pt x="3491911" y="5493"/>
                  <a:pt x="3630634" y="10225"/>
                  <a:pt x="3882630" y="0"/>
                </a:cubicBezTo>
                <a:cubicBezTo>
                  <a:pt x="4134626" y="-10225"/>
                  <a:pt x="4252456" y="-11470"/>
                  <a:pt x="4386691" y="0"/>
                </a:cubicBezTo>
                <a:cubicBezTo>
                  <a:pt x="4520926" y="11470"/>
                  <a:pt x="4632822" y="-159"/>
                  <a:pt x="4802201" y="0"/>
                </a:cubicBezTo>
                <a:cubicBezTo>
                  <a:pt x="4971580" y="159"/>
                  <a:pt x="5342231" y="-22672"/>
                  <a:pt x="5483364" y="0"/>
                </a:cubicBezTo>
                <a:cubicBezTo>
                  <a:pt x="5624497" y="22672"/>
                  <a:pt x="5761127" y="17437"/>
                  <a:pt x="5987425" y="0"/>
                </a:cubicBezTo>
                <a:cubicBezTo>
                  <a:pt x="6213723" y="-17437"/>
                  <a:pt x="6408105" y="8862"/>
                  <a:pt x="6757139" y="0"/>
                </a:cubicBezTo>
                <a:cubicBezTo>
                  <a:pt x="7106173" y="-8862"/>
                  <a:pt x="7296734" y="-18495"/>
                  <a:pt x="7526854" y="0"/>
                </a:cubicBezTo>
                <a:cubicBezTo>
                  <a:pt x="7756974" y="18495"/>
                  <a:pt x="8356027" y="-34640"/>
                  <a:pt x="8855122" y="0"/>
                </a:cubicBezTo>
                <a:cubicBezTo>
                  <a:pt x="8824618" y="175721"/>
                  <a:pt x="8838555" y="356912"/>
                  <a:pt x="8855122" y="654764"/>
                </a:cubicBezTo>
                <a:cubicBezTo>
                  <a:pt x="8871689" y="952616"/>
                  <a:pt x="8836353" y="1047591"/>
                  <a:pt x="8855122" y="1269026"/>
                </a:cubicBezTo>
                <a:cubicBezTo>
                  <a:pt x="8873891" y="1490461"/>
                  <a:pt x="8823535" y="1863961"/>
                  <a:pt x="8855122" y="2025042"/>
                </a:cubicBezTo>
                <a:cubicBezTo>
                  <a:pt x="8714004" y="2013218"/>
                  <a:pt x="8394888" y="2038865"/>
                  <a:pt x="8262510" y="2025042"/>
                </a:cubicBezTo>
                <a:cubicBezTo>
                  <a:pt x="8130132" y="2011219"/>
                  <a:pt x="7950187" y="2033245"/>
                  <a:pt x="7847000" y="2025042"/>
                </a:cubicBezTo>
                <a:cubicBezTo>
                  <a:pt x="7743813" y="2016840"/>
                  <a:pt x="7503221" y="2001516"/>
                  <a:pt x="7254388" y="2025042"/>
                </a:cubicBezTo>
                <a:cubicBezTo>
                  <a:pt x="7005555" y="2048568"/>
                  <a:pt x="6946407" y="2018288"/>
                  <a:pt x="6750328" y="2025042"/>
                </a:cubicBezTo>
                <a:cubicBezTo>
                  <a:pt x="6554249" y="2031796"/>
                  <a:pt x="6292111" y="2021935"/>
                  <a:pt x="6157716" y="2025042"/>
                </a:cubicBezTo>
                <a:cubicBezTo>
                  <a:pt x="6023321" y="2028149"/>
                  <a:pt x="5919871" y="2022628"/>
                  <a:pt x="5742206" y="2025042"/>
                </a:cubicBezTo>
                <a:cubicBezTo>
                  <a:pt x="5564541" y="2027457"/>
                  <a:pt x="5356443" y="2054212"/>
                  <a:pt x="4972492" y="2025042"/>
                </a:cubicBezTo>
                <a:cubicBezTo>
                  <a:pt x="4588541" y="1995872"/>
                  <a:pt x="4472700" y="2056231"/>
                  <a:pt x="4291328" y="2025042"/>
                </a:cubicBezTo>
                <a:cubicBezTo>
                  <a:pt x="4109956" y="1993853"/>
                  <a:pt x="3947115" y="2015265"/>
                  <a:pt x="3698716" y="2025042"/>
                </a:cubicBezTo>
                <a:cubicBezTo>
                  <a:pt x="3450317" y="2034819"/>
                  <a:pt x="3264083" y="2026069"/>
                  <a:pt x="2840451" y="2025042"/>
                </a:cubicBezTo>
                <a:cubicBezTo>
                  <a:pt x="2416819" y="2024015"/>
                  <a:pt x="2259827" y="2013732"/>
                  <a:pt x="2070736" y="2025042"/>
                </a:cubicBezTo>
                <a:cubicBezTo>
                  <a:pt x="1881646" y="2036352"/>
                  <a:pt x="1695999" y="2002369"/>
                  <a:pt x="1389573" y="2025042"/>
                </a:cubicBezTo>
                <a:cubicBezTo>
                  <a:pt x="1083147" y="2047715"/>
                  <a:pt x="936160" y="2038291"/>
                  <a:pt x="708410" y="2025042"/>
                </a:cubicBezTo>
                <a:cubicBezTo>
                  <a:pt x="480660" y="2011793"/>
                  <a:pt x="307966" y="1999248"/>
                  <a:pt x="0" y="2025042"/>
                </a:cubicBezTo>
                <a:cubicBezTo>
                  <a:pt x="-31369" y="1817301"/>
                  <a:pt x="26497" y="1577307"/>
                  <a:pt x="0" y="1370278"/>
                </a:cubicBezTo>
                <a:cubicBezTo>
                  <a:pt x="-26497" y="1163249"/>
                  <a:pt x="21144" y="993243"/>
                  <a:pt x="0" y="654764"/>
                </a:cubicBezTo>
                <a:cubicBezTo>
                  <a:pt x="-21144" y="316285"/>
                  <a:pt x="-15866" y="162026"/>
                  <a:pt x="0" y="0"/>
                </a:cubicBezTo>
                <a:close/>
              </a:path>
            </a:pathLst>
          </a:custGeom>
          <a:noFill/>
          <a:ln w="28575">
            <a:solidFill>
              <a:srgbClr val="00B0F0"/>
            </a:solidFill>
            <a:miter lim="800000"/>
            <a:headEnd/>
            <a:tailEnd/>
          </a:ln>
        </p:spPr>
        <p:txBody>
          <a:bodyPr>
            <a:spAutoFit/>
          </a:bodyPr>
          <a:lstStyle/>
          <a:p>
            <a:pPr algn="just">
              <a:lnSpc>
                <a:spcPct val="120000"/>
              </a:lnSpc>
            </a:pPr>
            <a:r>
              <a:rPr lang="vi-VN" sz="3600" b="1">
                <a:solidFill>
                  <a:srgbClr val="FF0000"/>
                </a:solidFill>
                <a:latin typeface="+mj-lt"/>
                <a:cs typeface="Times New Roman" pitchFamily="18" charset="0"/>
              </a:rPr>
              <a:t>Khổ thơ 1: Sáo diều </a:t>
            </a:r>
            <a:r>
              <a:rPr lang="vi-VN" sz="3600" b="1" smtClean="0">
                <a:solidFill>
                  <a:srgbClr val="FF0000"/>
                </a:solidFill>
                <a:latin typeface="+mj-lt"/>
                <a:cs typeface="Times New Roman" pitchFamily="18" charset="0"/>
              </a:rPr>
              <a:t>thổi</a:t>
            </a:r>
            <a:r>
              <a:rPr lang="en-US" sz="3600" b="1" smtClean="0">
                <a:solidFill>
                  <a:srgbClr val="FF0000"/>
                </a:solidFill>
                <a:latin typeface="+mj-lt"/>
                <a:cs typeface="Times New Roman" pitchFamily="18" charset="0"/>
              </a:rPr>
              <a:t> vang</a:t>
            </a:r>
            <a:r>
              <a:rPr lang="vi-VN" sz="3600" b="1" smtClean="0">
                <a:solidFill>
                  <a:srgbClr val="FF0000"/>
                </a:solidFill>
                <a:latin typeface="+mj-lt"/>
                <a:cs typeface="Times New Roman" pitchFamily="18" charset="0"/>
              </a:rPr>
              <a:t>. </a:t>
            </a:r>
            <a:r>
              <a:rPr lang="vi-VN" sz="3600" b="1">
                <a:solidFill>
                  <a:srgbClr val="FF0000"/>
                </a:solidFill>
                <a:latin typeface="+mj-lt"/>
                <a:cs typeface="Times New Roman" pitchFamily="18" charset="0"/>
              </a:rPr>
              <a:t>Khổ thơ 2: Tiếng sáo diều trong </a:t>
            </a:r>
            <a:r>
              <a:rPr lang="vi-VN" sz="3600" b="1" smtClean="0">
                <a:solidFill>
                  <a:srgbClr val="FF0000"/>
                </a:solidFill>
                <a:latin typeface="+mj-lt"/>
                <a:cs typeface="Times New Roman" pitchFamily="18" charset="0"/>
              </a:rPr>
              <a:t>ngần</a:t>
            </a:r>
            <a:r>
              <a:rPr lang="vi-VN" sz="3600" b="1" smtClean="0">
                <a:solidFill>
                  <a:srgbClr val="FF0000"/>
                </a:solidFill>
                <a:latin typeface="+mj-lt"/>
                <a:cs typeface="Times New Roman" pitchFamily="18" charset="0"/>
              </a:rPr>
              <a:t>. </a:t>
            </a:r>
            <a:r>
              <a:rPr lang="vi-VN" sz="3600" b="1">
                <a:solidFill>
                  <a:srgbClr val="FF0000"/>
                </a:solidFill>
                <a:latin typeface="+mj-lt"/>
                <a:cs typeface="Times New Roman" pitchFamily="18" charset="0"/>
              </a:rPr>
              <a:t>Khổ thơ 3: Tiếng sáo diều chơi vơi. Khổ thơ 5: Nhạc sáo diều réo vang.</a:t>
            </a:r>
            <a:endParaRPr lang="en-US" sz="3600" b="1">
              <a:solidFill>
                <a:srgbClr val="FF0000"/>
              </a:solidFill>
              <a:latin typeface="+mj-lt"/>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par>
                                <p:cTn id="7" presetID="2" presetClass="entr" presetSubtype="4" fill="hold" grpId="0" nodeType="withEffect">
                                  <p:stCondLst>
                                    <p:cond delay="75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175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with low confidence"/>
          <p:cNvPicPr>
            <a:picLocks noChangeAspect="1"/>
          </p:cNvPicPr>
          <p:nvPr/>
        </p:nvPicPr>
        <p:blipFill>
          <a:blip r:embed="rId2"/>
          <a:srcRect/>
          <a:stretch>
            <a:fillRect/>
          </a:stretch>
        </p:blipFill>
        <p:spPr bwMode="auto">
          <a:xfrm>
            <a:off x="8956675" y="1752600"/>
            <a:ext cx="3235325" cy="5410200"/>
          </a:xfrm>
          <a:prstGeom prst="rect">
            <a:avLst/>
          </a:prstGeom>
          <a:noFill/>
          <a:ln w="9525">
            <a:noFill/>
            <a:miter lim="800000"/>
            <a:headEnd/>
            <a:tailEnd/>
          </a:ln>
        </p:spPr>
      </p:pic>
      <p:sp>
        <p:nvSpPr>
          <p:cNvPr id="7" name="TextBox 6">
            <a:extLst>
              <a:ext uri="{FF2B5EF4-FFF2-40B4-BE49-F238E27FC236}"/>
            </a:extLst>
          </p:cNvPr>
          <p:cNvSpPr txBox="1"/>
          <p:nvPr/>
        </p:nvSpPr>
        <p:spPr>
          <a:xfrm>
            <a:off x="1447800" y="1447800"/>
            <a:ext cx="7661275" cy="3785652"/>
          </a:xfrm>
          <a:prstGeom prst="rect">
            <a:avLst/>
          </a:prstGeom>
          <a:noFill/>
        </p:spPr>
        <p:txBody>
          <a:bodyPr>
            <a:spAutoFit/>
          </a:bodyPr>
          <a:lstStyle/>
          <a:p>
            <a:pPr algn="just" fontAlgn="auto">
              <a:spcBef>
                <a:spcPts val="0"/>
              </a:spcBef>
              <a:spcAft>
                <a:spcPts val="0"/>
              </a:spcAft>
              <a:defRPr/>
            </a:pPr>
            <a:r>
              <a:rPr lang="vi-VN" sz="4800" b="1" dirty="0">
                <a:solidFill>
                  <a:schemeClr val="bg2">
                    <a:lumMod val="75000"/>
                  </a:schemeClr>
                </a:solidFill>
                <a:latin typeface="#9Slide03 NettoOTLight" panose="02000400000000000000" pitchFamily="2" charset="0"/>
                <a:cs typeface="+mn-cs"/>
              </a:rPr>
              <a:t>     </a:t>
            </a:r>
            <a:r>
              <a:rPr lang="vi-VN" sz="4800" b="1" dirty="0">
                <a:solidFill>
                  <a:schemeClr val="bg2">
                    <a:lumMod val="75000"/>
                  </a:schemeClr>
                </a:solidFill>
                <a:latin typeface="+mj-lt"/>
                <a:cs typeface="+mn-cs"/>
              </a:rPr>
              <a:t>Bài thơ ca ngợi vẻ đẹp của những cánh diều; nói về niềm vui và những khát vọng đẹp mà trò chơi thả diều mang lại cho trẻ thơ.</a:t>
            </a:r>
            <a:endParaRPr lang="en-US" sz="4800" b="1" dirty="0">
              <a:solidFill>
                <a:schemeClr val="bg2">
                  <a:lumMod val="75000"/>
                </a:schemeClr>
              </a:solidFill>
              <a:latin typeface="+mj-lt"/>
              <a:cs typeface="+mn-cs"/>
            </a:endParaRPr>
          </a:p>
        </p:txBody>
      </p:sp>
      <p:sp>
        <p:nvSpPr>
          <p:cNvPr id="94" name="Google Shape;2502;p40"/>
          <p:cNvSpPr txBox="1">
            <a:spLocks/>
          </p:cNvSpPr>
          <p:nvPr/>
        </p:nvSpPr>
        <p:spPr bwMode="auto">
          <a:xfrm>
            <a:off x="1447800" y="685800"/>
            <a:ext cx="6400800" cy="838200"/>
          </a:xfrm>
          <a:prstGeom prst="rect">
            <a:avLst/>
          </a:prstGeom>
          <a:noFill/>
          <a:ln w="9525">
            <a:noFill/>
            <a:miter lim="800000"/>
            <a:headEnd/>
            <a:tailEnd/>
          </a:ln>
        </p:spPr>
        <p:txBody>
          <a:bodyPr lIns="121900" tIns="121900" rIns="121900" bIns="121900" anchor="ctr"/>
          <a:lstStyle/>
          <a:p>
            <a:pPr algn="ctr">
              <a:buClr>
                <a:srgbClr val="004468"/>
              </a:buClr>
              <a:buSzPts val="3600"/>
              <a:buFont typeface="Gorditas"/>
              <a:buNone/>
            </a:pPr>
            <a:r>
              <a:rPr lang="en-US" sz="4400">
                <a:solidFill>
                  <a:schemeClr val="hlink"/>
                </a:solidFill>
                <a:latin typeface="Gorditas"/>
                <a:ea typeface="Gorditas"/>
                <a:cs typeface="Gorditas"/>
                <a:sym typeface="Gorditas"/>
              </a:rPr>
              <a:t>Nội dung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0" nodeType="withEffect">
                                  <p:stCondLst>
                                    <p:cond delay="0"/>
                                  </p:stCondLst>
                                  <p:iterate type="wd">
                                    <p:tmPct val="10000"/>
                                  </p:iterate>
                                  <p:childTnLst>
                                    <p:set>
                                      <p:cBhvr>
                                        <p:cTn id="9" dur="1" fill="hold">
                                          <p:stCondLst>
                                            <p:cond delay="0"/>
                                          </p:stCondLst>
                                        </p:cTn>
                                        <p:tgtEl>
                                          <p:spTgt spid="94"/>
                                        </p:tgtEl>
                                        <p:attrNameLst>
                                          <p:attrName>style.visibility</p:attrName>
                                        </p:attrNameLst>
                                      </p:cBhvr>
                                      <p:to>
                                        <p:strVal val="visible"/>
                                      </p:to>
                                    </p:set>
                                    <p:anim calcmode="lin" valueType="num">
                                      <p:cBhvr>
                                        <p:cTn id="10" dur="750" fill="hold"/>
                                        <p:tgtEl>
                                          <p:spTgt spid="94"/>
                                        </p:tgtEl>
                                        <p:attrNameLst>
                                          <p:attrName>ppt_w</p:attrName>
                                        </p:attrNameLst>
                                      </p:cBhvr>
                                      <p:tavLst>
                                        <p:tav tm="0">
                                          <p:val>
                                            <p:fltVal val="0"/>
                                          </p:val>
                                        </p:tav>
                                        <p:tav tm="100000">
                                          <p:val>
                                            <p:strVal val="#ppt_w"/>
                                          </p:val>
                                        </p:tav>
                                      </p:tavLst>
                                    </p:anim>
                                    <p:anim calcmode="lin" valueType="num">
                                      <p:cBhvr>
                                        <p:cTn id="11" dur="750" fill="hold"/>
                                        <p:tgtEl>
                                          <p:spTgt spid="94"/>
                                        </p:tgtEl>
                                        <p:attrNameLst>
                                          <p:attrName>ppt_h</p:attrName>
                                        </p:attrNameLst>
                                      </p:cBhvr>
                                      <p:tavLst>
                                        <p:tav tm="0">
                                          <p:val>
                                            <p:fltVal val="0"/>
                                          </p:val>
                                        </p:tav>
                                        <p:tav tm="100000">
                                          <p:val>
                                            <p:strVal val="#ppt_h"/>
                                          </p:val>
                                        </p:tav>
                                      </p:tavLst>
                                    </p:anim>
                                    <p:animEffect transition="in" filter="fade">
                                      <p:cBhvr>
                                        <p:cTn id="12" dur="75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Description automatically generated with low confidence"/>
          <p:cNvPicPr>
            <a:picLocks noChangeAspect="1"/>
          </p:cNvPicPr>
          <p:nvPr/>
        </p:nvPicPr>
        <p:blipFill>
          <a:blip r:embed="rId2"/>
          <a:srcRect/>
          <a:stretch>
            <a:fillRect/>
          </a:stretch>
        </p:blipFill>
        <p:spPr bwMode="auto">
          <a:xfrm>
            <a:off x="8778875" y="304800"/>
            <a:ext cx="3413125" cy="6553200"/>
          </a:xfrm>
          <a:prstGeom prst="rect">
            <a:avLst/>
          </a:prstGeom>
          <a:noFill/>
          <a:ln w="9525">
            <a:noFill/>
            <a:miter lim="800000"/>
            <a:headEnd/>
            <a:tailEnd/>
          </a:ln>
        </p:spPr>
      </p:pic>
      <p:sp>
        <p:nvSpPr>
          <p:cNvPr id="7" name="TextBox 6">
            <a:extLst>
              <a:ext uri="{FF2B5EF4-FFF2-40B4-BE49-F238E27FC236}"/>
            </a:extLst>
          </p:cNvPr>
          <p:cNvSpPr txBox="1"/>
          <p:nvPr/>
        </p:nvSpPr>
        <p:spPr>
          <a:xfrm>
            <a:off x="3500438" y="122238"/>
            <a:ext cx="3333750" cy="823912"/>
          </a:xfrm>
          <a:prstGeom prst="rect">
            <a:avLst/>
          </a:prstGeom>
          <a:noFill/>
        </p:spPr>
        <p:txBody>
          <a:bodyPr>
            <a:spAutoFit/>
          </a:bodyPr>
          <a:lstStyle/>
          <a:p>
            <a:pPr fontAlgn="auto">
              <a:spcBef>
                <a:spcPts val="0"/>
              </a:spcBef>
              <a:spcAft>
                <a:spcPts val="500"/>
              </a:spcAft>
              <a:defRPr/>
            </a:pPr>
            <a:r>
              <a:rPr lang="en-US" sz="4800" b="1" dirty="0" err="1">
                <a:solidFill>
                  <a:srgbClr val="FFFF00"/>
                </a:solidFill>
                <a:latin typeface="Times New Roman" pitchFamily="18" charset="0"/>
                <a:ea typeface="#9Slide02 Noi dung dai" panose="02000000000000000000" pitchFamily="2" charset="0"/>
                <a:cs typeface="Times New Roman" pitchFamily="18" charset="0"/>
              </a:rPr>
              <a:t>Thả</a:t>
            </a:r>
            <a:r>
              <a:rPr lang="en-US" sz="4800" b="1" dirty="0">
                <a:solidFill>
                  <a:srgbClr val="FFFF00"/>
                </a:solidFill>
                <a:latin typeface="Times New Roman" pitchFamily="18" charset="0"/>
                <a:ea typeface="#9Slide02 Noi dung dai" panose="02000000000000000000" pitchFamily="2" charset="0"/>
                <a:cs typeface="Times New Roman" pitchFamily="18" charset="0"/>
              </a:rPr>
              <a:t> </a:t>
            </a:r>
            <a:r>
              <a:rPr lang="en-US" sz="4800" b="1" dirty="0" err="1">
                <a:solidFill>
                  <a:srgbClr val="FFFF00"/>
                </a:solidFill>
                <a:latin typeface="Times New Roman" pitchFamily="18" charset="0"/>
                <a:ea typeface="#9Slide02 Noi dung dai" panose="02000000000000000000" pitchFamily="2" charset="0"/>
                <a:cs typeface="Times New Roman" pitchFamily="18" charset="0"/>
              </a:rPr>
              <a:t>diều</a:t>
            </a:r>
            <a:endParaRPr lang="en-US" sz="8800" b="1" dirty="0">
              <a:solidFill>
                <a:srgbClr val="FFFF00"/>
              </a:solidFill>
              <a:latin typeface="Times New Roman" pitchFamily="18" charset="0"/>
              <a:ea typeface="#9Slide02 Noi dung dai" panose="02000000000000000000" pitchFamily="2" charset="0"/>
              <a:cs typeface="Times New Roman" pitchFamily="18" charset="0"/>
            </a:endParaRPr>
          </a:p>
        </p:txBody>
      </p:sp>
      <p:sp>
        <p:nvSpPr>
          <p:cNvPr id="8" name="TextBox 7"/>
          <p:cNvSpPr txBox="1">
            <a:spLocks noChangeArrowheads="1"/>
          </p:cNvSpPr>
          <p:nvPr/>
        </p:nvSpPr>
        <p:spPr bwMode="auto">
          <a:xfrm>
            <a:off x="1219200" y="2819400"/>
            <a:ext cx="4679950"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Tiếng nó trong ng</a:t>
            </a:r>
            <a:r>
              <a:rPr lang="vi-VN" sz="2800" b="1">
                <a:solidFill>
                  <a:srgbClr val="2F2F00"/>
                </a:solidFill>
                <a:latin typeface="Times New Roman" pitchFamily="18" charset="0"/>
                <a:ea typeface="#9Slide02 Noi dung dai"/>
                <a:cs typeface="Times New Roman" pitchFamily="18" charset="0"/>
              </a:rPr>
              <a:t>ầ</a:t>
            </a:r>
            <a:r>
              <a:rPr lang="en-US" sz="2800" b="1">
                <a:solidFill>
                  <a:srgbClr val="2F2F00"/>
                </a:solidFill>
                <a:latin typeface="Times New Roman" pitchFamily="18" charset="0"/>
                <a:ea typeface="#9Slide02 Noi dung dai"/>
                <a:cs typeface="Times New Roman" pitchFamily="18" charset="0"/>
              </a:rPr>
              <a:t>n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Diều hay chiếc thuyền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Trôi trên sông Ngân</a:t>
            </a:r>
            <a:r>
              <a:rPr lang="en-US" sz="2800" b="1">
                <a:solidFill>
                  <a:srgbClr val="2F2F00"/>
                </a:solidFill>
                <a:latin typeface="#9Slide03 NettoOTLight"/>
                <a:ea typeface="#9Slide02 Noi dung dai"/>
                <a:cs typeface="#9Slide02 Noi dung dai"/>
              </a:rPr>
              <a:t>. </a:t>
            </a:r>
            <a:endParaRPr lang="en-US" sz="2800" b="1">
              <a:latin typeface="#9Slide03 NettoOTLight"/>
              <a:ea typeface="#9Slide02 Noi dung dai"/>
              <a:cs typeface="#9Slide02 Noi dung dai"/>
            </a:endParaRPr>
          </a:p>
        </p:txBody>
      </p:sp>
      <p:sp>
        <p:nvSpPr>
          <p:cNvPr id="9" name="TextBox 8"/>
          <p:cNvSpPr txBox="1">
            <a:spLocks noChangeArrowheads="1"/>
          </p:cNvSpPr>
          <p:nvPr/>
        </p:nvSpPr>
        <p:spPr bwMode="auto">
          <a:xfrm>
            <a:off x="1143000" y="4648200"/>
            <a:ext cx="4221162" cy="1800225"/>
          </a:xfrm>
          <a:prstGeom prst="rect">
            <a:avLst/>
          </a:prstGeom>
          <a:noFill/>
          <a:ln w="9525">
            <a:noFill/>
            <a:miter lim="800000"/>
            <a:headEnd/>
            <a:tailEnd/>
          </a:ln>
        </p:spPr>
        <p:txBody>
          <a:bodyPr>
            <a:spAutoFit/>
          </a:bodyPr>
          <a:lstStyle/>
          <a:p>
            <a:r>
              <a:rPr lang="vi-VN" sz="2800" b="1">
                <a:solidFill>
                  <a:srgbClr val="2F2F00"/>
                </a:solidFill>
                <a:latin typeface="Times New Roman" pitchFamily="18" charset="0"/>
                <a:ea typeface="#9Slide02 Noi dung dai"/>
                <a:cs typeface="Times New Roman" pitchFamily="18" charset="0"/>
              </a:rPr>
              <a:t>Cánh diều no gió </a:t>
            </a:r>
          </a:p>
          <a:p>
            <a:r>
              <a:rPr lang="vi-VN" sz="2800" b="1">
                <a:solidFill>
                  <a:srgbClr val="2F2F00"/>
                </a:solidFill>
                <a:latin typeface="Times New Roman" pitchFamily="18" charset="0"/>
                <a:ea typeface="#9Slide02 Noi dung dai"/>
                <a:cs typeface="Times New Roman" pitchFamily="18" charset="0"/>
              </a:rPr>
              <a:t>Tiếng nó chơi vơi </a:t>
            </a:r>
          </a:p>
          <a:p>
            <a:r>
              <a:rPr lang="vi-VN" sz="2800" b="1">
                <a:solidFill>
                  <a:srgbClr val="2F2F00"/>
                </a:solidFill>
                <a:latin typeface="Times New Roman" pitchFamily="18" charset="0"/>
                <a:ea typeface="#9Slide02 Noi dung dai"/>
                <a:cs typeface="Times New Roman" pitchFamily="18" charset="0"/>
              </a:rPr>
              <a:t>Diều là hạt cau </a:t>
            </a:r>
          </a:p>
          <a:p>
            <a:r>
              <a:rPr lang="vi-VN" sz="2800" b="1">
                <a:solidFill>
                  <a:srgbClr val="2F2F00"/>
                </a:solidFill>
                <a:latin typeface="Times New Roman" pitchFamily="18" charset="0"/>
                <a:ea typeface="#9Slide02 Noi dung dai"/>
                <a:cs typeface="Times New Roman" pitchFamily="18" charset="0"/>
              </a:rPr>
              <a:t>Phơi trên nong trời. </a:t>
            </a:r>
            <a:endParaRPr lang="en-US" sz="2800" b="1">
              <a:latin typeface="Times New Roman" pitchFamily="18" charset="0"/>
              <a:ea typeface="#9Slide02 Noi dung dai"/>
              <a:cs typeface="Times New Roman" pitchFamily="18" charset="0"/>
            </a:endParaRPr>
          </a:p>
        </p:txBody>
      </p:sp>
      <p:sp>
        <p:nvSpPr>
          <p:cNvPr id="10" name="TextBox 9"/>
          <p:cNvSpPr txBox="1">
            <a:spLocks noChangeArrowheads="1"/>
          </p:cNvSpPr>
          <p:nvPr/>
        </p:nvSpPr>
        <p:spPr bwMode="auto">
          <a:xfrm>
            <a:off x="5095875" y="2941638"/>
            <a:ext cx="4540250"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Nhạc trời réo </a:t>
            </a:r>
            <a:r>
              <a:rPr lang="vi-VN" sz="2800" b="1">
                <a:solidFill>
                  <a:srgbClr val="2F2F00"/>
                </a:solidFill>
                <a:latin typeface="Times New Roman" pitchFamily="18" charset="0"/>
                <a:ea typeface="#9Slide02 Noi dung dai"/>
                <a:cs typeface="Times New Roman" pitchFamily="18" charset="0"/>
              </a:rPr>
              <a:t>v</a:t>
            </a:r>
            <a:r>
              <a:rPr lang="en-US" sz="2800" b="1">
                <a:solidFill>
                  <a:srgbClr val="2F2F00"/>
                </a:solidFill>
                <a:latin typeface="Times New Roman" pitchFamily="18" charset="0"/>
                <a:ea typeface="#9Slide02 Noi dung dai"/>
                <a:cs typeface="Times New Roman" pitchFamily="18" charset="0"/>
              </a:rPr>
              <a:t>ang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Tiếng </a:t>
            </a:r>
            <a:r>
              <a:rPr lang="vi-VN" sz="2800" b="1">
                <a:solidFill>
                  <a:srgbClr val="2F2F00"/>
                </a:solidFill>
                <a:latin typeface="Times New Roman" pitchFamily="18" charset="0"/>
                <a:ea typeface="#9Slide02 Noi dung dai"/>
                <a:cs typeface="Times New Roman" pitchFamily="18" charset="0"/>
              </a:rPr>
              <a:t>d</a:t>
            </a:r>
            <a:r>
              <a:rPr lang="en-US" sz="2800" b="1">
                <a:solidFill>
                  <a:srgbClr val="2F2F00"/>
                </a:solidFill>
                <a:latin typeface="Times New Roman" pitchFamily="18" charset="0"/>
                <a:ea typeface="#9Slide02 Noi dung dai"/>
                <a:cs typeface="Times New Roman" pitchFamily="18" charset="0"/>
              </a:rPr>
              <a:t>iều xanh lúa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Uốn cong tre làng.</a:t>
            </a:r>
            <a:endParaRPr lang="en-US" sz="2800" b="1">
              <a:latin typeface="Times New Roman" pitchFamily="18" charset="0"/>
              <a:ea typeface="#9Slide02 Noi dung dai"/>
              <a:cs typeface="Times New Roman" pitchFamily="18" charset="0"/>
            </a:endParaRPr>
          </a:p>
        </p:txBody>
      </p:sp>
      <p:sp>
        <p:nvSpPr>
          <p:cNvPr id="11" name="TextBox 10"/>
          <p:cNvSpPr txBox="1">
            <a:spLocks noChangeArrowheads="1"/>
          </p:cNvSpPr>
          <p:nvPr/>
        </p:nvSpPr>
        <p:spPr bwMode="auto">
          <a:xfrm>
            <a:off x="6588124" y="4719638"/>
            <a:ext cx="4003675" cy="523220"/>
          </a:xfrm>
          <a:prstGeom prst="rect">
            <a:avLst/>
          </a:prstGeom>
          <a:noFill/>
          <a:ln w="9525">
            <a:noFill/>
            <a:miter lim="800000"/>
            <a:headEnd/>
            <a:tailEnd/>
          </a:ln>
        </p:spPr>
        <p:txBody>
          <a:bodyPr wrap="square">
            <a:spAutoFit/>
          </a:bodyPr>
          <a:lstStyle/>
          <a:p>
            <a:r>
              <a:rPr lang="en-US" sz="2800" b="1">
                <a:solidFill>
                  <a:srgbClr val="373700"/>
                </a:solidFill>
                <a:latin typeface="Times New Roman" pitchFamily="18" charset="0"/>
                <a:ea typeface="#9Slide02 Noi dung dai"/>
                <a:cs typeface="Times New Roman" pitchFamily="18" charset="0"/>
              </a:rPr>
              <a:t>TRẦN ĐĂNG KHOA</a:t>
            </a:r>
            <a:endParaRPr lang="en-US" sz="2800" b="1">
              <a:latin typeface="Times New Roman" pitchFamily="18" charset="0"/>
              <a:ea typeface="#9Slide02 Noi dung dai"/>
              <a:cs typeface="Times New Roman" pitchFamily="18" charset="0"/>
            </a:endParaRPr>
          </a:p>
        </p:txBody>
      </p:sp>
      <p:sp>
        <p:nvSpPr>
          <p:cNvPr id="12" name="TextBox 11"/>
          <p:cNvSpPr txBox="1">
            <a:spLocks noChangeArrowheads="1"/>
          </p:cNvSpPr>
          <p:nvPr/>
        </p:nvSpPr>
        <p:spPr bwMode="auto">
          <a:xfrm>
            <a:off x="1219200" y="914400"/>
            <a:ext cx="4792662"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Sáo nó thổi vang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Sao trời trôi qua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Diều thành trăng vàng.</a:t>
            </a:r>
            <a:endParaRPr lang="en-US" sz="2800" b="1">
              <a:latin typeface="Times New Roman" pitchFamily="18" charset="0"/>
              <a:ea typeface="#9Slide02 Noi dung dai"/>
              <a:cs typeface="Times New Roman" pitchFamily="18" charset="0"/>
            </a:endParaRPr>
          </a:p>
        </p:txBody>
      </p:sp>
      <p:sp>
        <p:nvSpPr>
          <p:cNvPr id="13" name="TextBox 12"/>
          <p:cNvSpPr txBox="1">
            <a:spLocks noChangeArrowheads="1"/>
          </p:cNvSpPr>
          <p:nvPr/>
        </p:nvSpPr>
        <p:spPr bwMode="auto">
          <a:xfrm>
            <a:off x="5059363" y="1028700"/>
            <a:ext cx="4221162" cy="1800225"/>
          </a:xfrm>
          <a:prstGeom prst="rect">
            <a:avLst/>
          </a:prstGeom>
          <a:noFill/>
          <a:ln w="9525">
            <a:noFill/>
            <a:miter lim="800000"/>
            <a:headEnd/>
            <a:tailEnd/>
          </a:ln>
        </p:spPr>
        <p:txBody>
          <a:bodyPr>
            <a:spAutoFit/>
          </a:bodyPr>
          <a:lstStyle/>
          <a:p>
            <a:r>
              <a:rPr lang="vi-VN" sz="2800" b="1">
                <a:solidFill>
                  <a:srgbClr val="2F2F00"/>
                </a:solidFill>
                <a:latin typeface="+mj-lt"/>
                <a:ea typeface="#9Slide02 Noi dung dai"/>
                <a:cs typeface="#9Slide02 Noi dung dai"/>
              </a:rPr>
              <a:t>Trời như cánh đồng </a:t>
            </a:r>
          </a:p>
          <a:p>
            <a:r>
              <a:rPr lang="vi-VN" sz="2800" b="1">
                <a:solidFill>
                  <a:srgbClr val="2F2F00"/>
                </a:solidFill>
                <a:latin typeface="+mj-lt"/>
                <a:ea typeface="#9Slide02 Noi dung dai"/>
                <a:cs typeface="#9Slide02 Noi dung dai"/>
              </a:rPr>
              <a:t>Xong mùa gặt hái </a:t>
            </a:r>
          </a:p>
          <a:p>
            <a:r>
              <a:rPr lang="vi-VN" sz="2800" b="1">
                <a:solidFill>
                  <a:srgbClr val="2F2F00"/>
                </a:solidFill>
                <a:latin typeface="+mj-lt"/>
                <a:ea typeface="#9Slide02 Noi dung dai"/>
                <a:cs typeface="#9Slide02 Noi dung dai"/>
              </a:rPr>
              <a:t>Diều em - lưỡi liềm </a:t>
            </a:r>
          </a:p>
          <a:p>
            <a:r>
              <a:rPr lang="vi-VN" sz="2800" b="1">
                <a:solidFill>
                  <a:srgbClr val="2F2F00"/>
                </a:solidFill>
                <a:latin typeface="+mj-lt"/>
                <a:ea typeface="#9Slide02 Noi dung dai"/>
                <a:cs typeface="#9Slide02 Noi dung dai"/>
              </a:rPr>
              <a:t>Ai quên bỏ lại. </a:t>
            </a:r>
            <a:endParaRPr lang="en-US" sz="2800" b="1">
              <a:latin typeface="+mj-lt"/>
              <a:ea typeface="#9Slide02 Noi dung dai"/>
              <a:cs typeface="#9Slide02 Noi dung da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5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oogle Shape;3469;p48"/>
          <p:cNvGrpSpPr>
            <a:grpSpLocks/>
          </p:cNvGrpSpPr>
          <p:nvPr/>
        </p:nvGrpSpPr>
        <p:grpSpPr bwMode="auto">
          <a:xfrm>
            <a:off x="509588" y="1976438"/>
            <a:ext cx="2860675" cy="3128962"/>
            <a:chOff x="813800" y="298125"/>
            <a:chExt cx="2397550" cy="2621575"/>
          </a:xfrm>
        </p:grpSpPr>
        <p:sp>
          <p:nvSpPr>
            <p:cNvPr id="3470" name="Google Shape;3470;p48"/>
            <p:cNvSpPr/>
            <p:nvPr/>
          </p:nvSpPr>
          <p:spPr>
            <a:xfrm>
              <a:off x="813800" y="298125"/>
              <a:ext cx="2397550" cy="2621575"/>
            </a:xfrm>
            <a:custGeom>
              <a:avLst/>
              <a:gdLst/>
              <a:ahLst/>
              <a:cxnLst/>
              <a:rect l="l" t="t" r="r" b="b"/>
              <a:pathLst>
                <a:path w="95902" h="104863" extrusionOk="0">
                  <a:moveTo>
                    <a:pt x="38861" y="1"/>
                  </a:moveTo>
                  <a:cubicBezTo>
                    <a:pt x="37307" y="1"/>
                    <a:pt x="35792" y="295"/>
                    <a:pt x="34356" y="877"/>
                  </a:cubicBezTo>
                  <a:cubicBezTo>
                    <a:pt x="32869" y="1481"/>
                    <a:pt x="31535" y="2365"/>
                    <a:pt x="30393" y="3506"/>
                  </a:cubicBezTo>
                  <a:cubicBezTo>
                    <a:pt x="29250" y="4649"/>
                    <a:pt x="28366" y="5981"/>
                    <a:pt x="27762" y="7471"/>
                  </a:cubicBezTo>
                  <a:cubicBezTo>
                    <a:pt x="27181" y="8907"/>
                    <a:pt x="26886" y="10422"/>
                    <a:pt x="26886" y="11976"/>
                  </a:cubicBezTo>
                  <a:cubicBezTo>
                    <a:pt x="26886" y="13528"/>
                    <a:pt x="27181" y="15045"/>
                    <a:pt x="27762" y="16481"/>
                  </a:cubicBezTo>
                  <a:cubicBezTo>
                    <a:pt x="28223" y="17614"/>
                    <a:pt x="28849" y="18661"/>
                    <a:pt x="29629" y="19602"/>
                  </a:cubicBezTo>
                  <a:cubicBezTo>
                    <a:pt x="28478" y="19887"/>
                    <a:pt x="27342" y="20223"/>
                    <a:pt x="26225" y="20614"/>
                  </a:cubicBezTo>
                  <a:cubicBezTo>
                    <a:pt x="26181" y="20629"/>
                    <a:pt x="26141" y="20644"/>
                    <a:pt x="26099" y="20659"/>
                  </a:cubicBezTo>
                  <a:lnTo>
                    <a:pt x="17498" y="11226"/>
                  </a:lnTo>
                  <a:lnTo>
                    <a:pt x="13805" y="28179"/>
                  </a:lnTo>
                  <a:cubicBezTo>
                    <a:pt x="13122" y="28844"/>
                    <a:pt x="12478" y="29530"/>
                    <a:pt x="11872" y="30243"/>
                  </a:cubicBezTo>
                  <a:lnTo>
                    <a:pt x="8760" y="34750"/>
                  </a:lnTo>
                  <a:cubicBezTo>
                    <a:pt x="8637" y="34975"/>
                    <a:pt x="8513" y="35206"/>
                    <a:pt x="8394" y="35436"/>
                  </a:cubicBezTo>
                  <a:cubicBezTo>
                    <a:pt x="6731" y="38688"/>
                    <a:pt x="5822" y="42136"/>
                    <a:pt x="5694" y="45691"/>
                  </a:cubicBezTo>
                  <a:cubicBezTo>
                    <a:pt x="5199" y="45559"/>
                    <a:pt x="4701" y="45433"/>
                    <a:pt x="4206" y="45304"/>
                  </a:cubicBezTo>
                  <a:cubicBezTo>
                    <a:pt x="3929" y="45233"/>
                    <a:pt x="3649" y="45196"/>
                    <a:pt x="3367" y="45196"/>
                  </a:cubicBezTo>
                  <a:cubicBezTo>
                    <a:pt x="2478" y="45196"/>
                    <a:pt x="1614" y="45564"/>
                    <a:pt x="998" y="46200"/>
                  </a:cubicBezTo>
                  <a:cubicBezTo>
                    <a:pt x="508" y="46710"/>
                    <a:pt x="186" y="47384"/>
                    <a:pt x="95" y="48089"/>
                  </a:cubicBezTo>
                  <a:cubicBezTo>
                    <a:pt x="1" y="48822"/>
                    <a:pt x="154" y="49569"/>
                    <a:pt x="533" y="50200"/>
                  </a:cubicBezTo>
                  <a:cubicBezTo>
                    <a:pt x="595" y="50307"/>
                    <a:pt x="664" y="50408"/>
                    <a:pt x="738" y="50507"/>
                  </a:cubicBezTo>
                  <a:cubicBezTo>
                    <a:pt x="290" y="51109"/>
                    <a:pt x="55" y="51846"/>
                    <a:pt x="75" y="52599"/>
                  </a:cubicBezTo>
                  <a:cubicBezTo>
                    <a:pt x="95" y="53393"/>
                    <a:pt x="392" y="54116"/>
                    <a:pt x="869" y="54668"/>
                  </a:cubicBezTo>
                  <a:cubicBezTo>
                    <a:pt x="570" y="55250"/>
                    <a:pt x="449" y="55918"/>
                    <a:pt x="525" y="56574"/>
                  </a:cubicBezTo>
                  <a:cubicBezTo>
                    <a:pt x="723" y="58242"/>
                    <a:pt x="2134" y="59502"/>
                    <a:pt x="3808" y="59502"/>
                  </a:cubicBezTo>
                  <a:cubicBezTo>
                    <a:pt x="4072" y="59502"/>
                    <a:pt x="4332" y="59470"/>
                    <a:pt x="4585" y="59408"/>
                  </a:cubicBezTo>
                  <a:cubicBezTo>
                    <a:pt x="5486" y="59193"/>
                    <a:pt x="6414" y="58982"/>
                    <a:pt x="7310" y="58777"/>
                  </a:cubicBezTo>
                  <a:cubicBezTo>
                    <a:pt x="7800" y="58666"/>
                    <a:pt x="8293" y="58554"/>
                    <a:pt x="8788" y="58440"/>
                  </a:cubicBezTo>
                  <a:cubicBezTo>
                    <a:pt x="10476" y="61502"/>
                    <a:pt x="12790" y="64259"/>
                    <a:pt x="15671" y="66638"/>
                  </a:cubicBezTo>
                  <a:cubicBezTo>
                    <a:pt x="17312" y="67995"/>
                    <a:pt x="19089" y="69193"/>
                    <a:pt x="21000" y="70222"/>
                  </a:cubicBezTo>
                  <a:cubicBezTo>
                    <a:pt x="20983" y="70410"/>
                    <a:pt x="20978" y="70603"/>
                    <a:pt x="20978" y="70792"/>
                  </a:cubicBezTo>
                  <a:cubicBezTo>
                    <a:pt x="20978" y="70965"/>
                    <a:pt x="20983" y="71136"/>
                    <a:pt x="20995" y="71304"/>
                  </a:cubicBezTo>
                  <a:cubicBezTo>
                    <a:pt x="20295" y="71794"/>
                    <a:pt x="19560" y="72299"/>
                    <a:pt x="18812" y="72806"/>
                  </a:cubicBezTo>
                  <a:lnTo>
                    <a:pt x="18329" y="73128"/>
                  </a:lnTo>
                  <a:cubicBezTo>
                    <a:pt x="17386" y="73759"/>
                    <a:pt x="16483" y="74346"/>
                    <a:pt x="15644" y="74878"/>
                  </a:cubicBezTo>
                  <a:lnTo>
                    <a:pt x="15320" y="75086"/>
                  </a:lnTo>
                  <a:cubicBezTo>
                    <a:pt x="14369" y="75680"/>
                    <a:pt x="13429" y="76249"/>
                    <a:pt x="12525" y="76762"/>
                  </a:cubicBezTo>
                  <a:cubicBezTo>
                    <a:pt x="12451" y="76806"/>
                    <a:pt x="12377" y="76846"/>
                    <a:pt x="12302" y="76885"/>
                  </a:cubicBezTo>
                  <a:lnTo>
                    <a:pt x="11810" y="77150"/>
                  </a:lnTo>
                  <a:cubicBezTo>
                    <a:pt x="11117" y="77522"/>
                    <a:pt x="10419" y="77863"/>
                    <a:pt x="9733" y="78173"/>
                  </a:cubicBezTo>
                  <a:lnTo>
                    <a:pt x="9379" y="78333"/>
                  </a:lnTo>
                  <a:cubicBezTo>
                    <a:pt x="8493" y="78725"/>
                    <a:pt x="7674" y="79046"/>
                    <a:pt x="6941" y="79336"/>
                  </a:cubicBezTo>
                  <a:cubicBezTo>
                    <a:pt x="5622" y="79856"/>
                    <a:pt x="4580" y="80269"/>
                    <a:pt x="3716" y="80821"/>
                  </a:cubicBezTo>
                  <a:cubicBezTo>
                    <a:pt x="3006" y="81276"/>
                    <a:pt x="2473" y="81791"/>
                    <a:pt x="2090" y="82398"/>
                  </a:cubicBezTo>
                  <a:cubicBezTo>
                    <a:pt x="1540" y="83259"/>
                    <a:pt x="1335" y="84254"/>
                    <a:pt x="1488" y="85269"/>
                  </a:cubicBezTo>
                  <a:cubicBezTo>
                    <a:pt x="1582" y="85878"/>
                    <a:pt x="1788" y="86435"/>
                    <a:pt x="2095" y="86922"/>
                  </a:cubicBezTo>
                  <a:cubicBezTo>
                    <a:pt x="2067" y="87521"/>
                    <a:pt x="2166" y="88135"/>
                    <a:pt x="2399" y="88737"/>
                  </a:cubicBezTo>
                  <a:cubicBezTo>
                    <a:pt x="2518" y="89046"/>
                    <a:pt x="2676" y="89336"/>
                    <a:pt x="2864" y="89603"/>
                  </a:cubicBezTo>
                  <a:cubicBezTo>
                    <a:pt x="2882" y="89900"/>
                    <a:pt x="2931" y="90200"/>
                    <a:pt x="3013" y="90499"/>
                  </a:cubicBezTo>
                  <a:cubicBezTo>
                    <a:pt x="3298" y="91546"/>
                    <a:pt x="3998" y="92397"/>
                    <a:pt x="4976" y="92888"/>
                  </a:cubicBezTo>
                  <a:cubicBezTo>
                    <a:pt x="5597" y="93202"/>
                    <a:pt x="6322" y="93363"/>
                    <a:pt x="7122" y="93363"/>
                  </a:cubicBezTo>
                  <a:cubicBezTo>
                    <a:pt x="8005" y="93363"/>
                    <a:pt x="9429" y="93197"/>
                    <a:pt x="12258" y="92100"/>
                  </a:cubicBezTo>
                  <a:lnTo>
                    <a:pt x="12292" y="92180"/>
                  </a:lnTo>
                  <a:lnTo>
                    <a:pt x="14763" y="91041"/>
                  </a:lnTo>
                  <a:cubicBezTo>
                    <a:pt x="15339" y="90781"/>
                    <a:pt x="15958" y="90492"/>
                    <a:pt x="16622" y="90170"/>
                  </a:cubicBezTo>
                  <a:cubicBezTo>
                    <a:pt x="17164" y="89905"/>
                    <a:pt x="17721" y="89628"/>
                    <a:pt x="18295" y="89336"/>
                  </a:cubicBezTo>
                  <a:lnTo>
                    <a:pt x="18669" y="89148"/>
                  </a:lnTo>
                  <a:lnTo>
                    <a:pt x="18686" y="89185"/>
                  </a:lnTo>
                  <a:lnTo>
                    <a:pt x="19656" y="88653"/>
                  </a:lnTo>
                  <a:lnTo>
                    <a:pt x="20394" y="88284"/>
                  </a:lnTo>
                  <a:lnTo>
                    <a:pt x="20381" y="88256"/>
                  </a:lnTo>
                  <a:lnTo>
                    <a:pt x="21067" y="87880"/>
                  </a:lnTo>
                  <a:cubicBezTo>
                    <a:pt x="21149" y="87836"/>
                    <a:pt x="21228" y="87794"/>
                    <a:pt x="21305" y="87749"/>
                  </a:cubicBezTo>
                  <a:lnTo>
                    <a:pt x="21305" y="87749"/>
                  </a:lnTo>
                  <a:lnTo>
                    <a:pt x="17936" y="104684"/>
                  </a:lnTo>
                  <a:lnTo>
                    <a:pt x="21639" y="104749"/>
                  </a:lnTo>
                  <a:cubicBezTo>
                    <a:pt x="21706" y="104749"/>
                    <a:pt x="28334" y="104863"/>
                    <a:pt x="33393" y="104863"/>
                  </a:cubicBezTo>
                  <a:cubicBezTo>
                    <a:pt x="37539" y="104863"/>
                    <a:pt x="38703" y="104786"/>
                    <a:pt x="39220" y="104729"/>
                  </a:cubicBezTo>
                  <a:cubicBezTo>
                    <a:pt x="43586" y="104241"/>
                    <a:pt x="52702" y="103877"/>
                    <a:pt x="52794" y="103875"/>
                  </a:cubicBezTo>
                  <a:lnTo>
                    <a:pt x="56286" y="103739"/>
                  </a:lnTo>
                  <a:lnTo>
                    <a:pt x="53155" y="84479"/>
                  </a:lnTo>
                  <a:lnTo>
                    <a:pt x="53155" y="84479"/>
                  </a:lnTo>
                  <a:cubicBezTo>
                    <a:pt x="54460" y="84863"/>
                    <a:pt x="55779" y="85160"/>
                    <a:pt x="57101" y="85368"/>
                  </a:cubicBezTo>
                  <a:lnTo>
                    <a:pt x="57744" y="85608"/>
                  </a:lnTo>
                  <a:cubicBezTo>
                    <a:pt x="57626" y="86172"/>
                    <a:pt x="57623" y="86764"/>
                    <a:pt x="57737" y="87348"/>
                  </a:cubicBezTo>
                  <a:cubicBezTo>
                    <a:pt x="57994" y="88645"/>
                    <a:pt x="58801" y="89801"/>
                    <a:pt x="59903" y="90445"/>
                  </a:cubicBezTo>
                  <a:cubicBezTo>
                    <a:pt x="60596" y="90853"/>
                    <a:pt x="61375" y="91066"/>
                    <a:pt x="62158" y="91066"/>
                  </a:cubicBezTo>
                  <a:cubicBezTo>
                    <a:pt x="63588" y="91066"/>
                    <a:pt x="64942" y="90368"/>
                    <a:pt x="65878" y="89148"/>
                  </a:cubicBezTo>
                  <a:cubicBezTo>
                    <a:pt x="67039" y="87635"/>
                    <a:pt x="68202" y="86118"/>
                    <a:pt x="69360" y="84606"/>
                  </a:cubicBezTo>
                  <a:cubicBezTo>
                    <a:pt x="69719" y="84494"/>
                    <a:pt x="70048" y="84380"/>
                    <a:pt x="70345" y="84269"/>
                  </a:cubicBezTo>
                  <a:cubicBezTo>
                    <a:pt x="71444" y="83861"/>
                    <a:pt x="72415" y="83378"/>
                    <a:pt x="73155" y="82870"/>
                  </a:cubicBezTo>
                  <a:cubicBezTo>
                    <a:pt x="73618" y="82551"/>
                    <a:pt x="73996" y="82227"/>
                    <a:pt x="74303" y="81878"/>
                  </a:cubicBezTo>
                  <a:cubicBezTo>
                    <a:pt x="75095" y="80970"/>
                    <a:pt x="75261" y="80061"/>
                    <a:pt x="75261" y="79452"/>
                  </a:cubicBezTo>
                  <a:cubicBezTo>
                    <a:pt x="75261" y="78940"/>
                    <a:pt x="75182" y="78462"/>
                    <a:pt x="75036" y="78022"/>
                  </a:cubicBezTo>
                  <a:cubicBezTo>
                    <a:pt x="75103" y="77715"/>
                    <a:pt x="75135" y="77403"/>
                    <a:pt x="75125" y="77093"/>
                  </a:cubicBezTo>
                  <a:lnTo>
                    <a:pt x="75739" y="76296"/>
                  </a:lnTo>
                  <a:cubicBezTo>
                    <a:pt x="80870" y="69603"/>
                    <a:pt x="86179" y="62678"/>
                    <a:pt x="91449" y="55807"/>
                  </a:cubicBezTo>
                  <a:cubicBezTo>
                    <a:pt x="92422" y="54539"/>
                    <a:pt x="93392" y="53272"/>
                    <a:pt x="94365" y="52005"/>
                  </a:cubicBezTo>
                  <a:lnTo>
                    <a:pt x="95058" y="51101"/>
                  </a:lnTo>
                  <a:cubicBezTo>
                    <a:pt x="95778" y="50158"/>
                    <a:pt x="95902" y="48908"/>
                    <a:pt x="95380" y="47844"/>
                  </a:cubicBezTo>
                  <a:lnTo>
                    <a:pt x="95137" y="47354"/>
                  </a:lnTo>
                  <a:cubicBezTo>
                    <a:pt x="94763" y="46596"/>
                    <a:pt x="93991" y="46116"/>
                    <a:pt x="93147" y="46116"/>
                  </a:cubicBezTo>
                  <a:lnTo>
                    <a:pt x="92602" y="46116"/>
                  </a:lnTo>
                  <a:cubicBezTo>
                    <a:pt x="92127" y="46116"/>
                    <a:pt x="91204" y="46238"/>
                    <a:pt x="90399" y="47037"/>
                  </a:cubicBezTo>
                  <a:cubicBezTo>
                    <a:pt x="90375" y="47062"/>
                    <a:pt x="90338" y="47099"/>
                    <a:pt x="90293" y="47148"/>
                  </a:cubicBezTo>
                  <a:cubicBezTo>
                    <a:pt x="90236" y="47205"/>
                    <a:pt x="90162" y="47287"/>
                    <a:pt x="90063" y="47391"/>
                  </a:cubicBezTo>
                  <a:cubicBezTo>
                    <a:pt x="89882" y="47587"/>
                    <a:pt x="89627" y="47866"/>
                    <a:pt x="89303" y="48218"/>
                  </a:cubicBezTo>
                  <a:cubicBezTo>
                    <a:pt x="88615" y="48970"/>
                    <a:pt x="87687" y="49990"/>
                    <a:pt x="86620" y="51173"/>
                  </a:cubicBezTo>
                  <a:cubicBezTo>
                    <a:pt x="85075" y="52879"/>
                    <a:pt x="81929" y="56369"/>
                    <a:pt x="78182" y="60579"/>
                  </a:cubicBezTo>
                  <a:cubicBezTo>
                    <a:pt x="75115" y="64022"/>
                    <a:pt x="71576" y="68027"/>
                    <a:pt x="68511" y="71571"/>
                  </a:cubicBezTo>
                  <a:cubicBezTo>
                    <a:pt x="67734" y="71690"/>
                    <a:pt x="66613" y="71826"/>
                    <a:pt x="64927" y="71868"/>
                  </a:cubicBezTo>
                  <a:cubicBezTo>
                    <a:pt x="64578" y="71878"/>
                    <a:pt x="64219" y="71881"/>
                    <a:pt x="63858" y="71881"/>
                  </a:cubicBezTo>
                  <a:cubicBezTo>
                    <a:pt x="63375" y="71881"/>
                    <a:pt x="62873" y="71876"/>
                    <a:pt x="62365" y="71858"/>
                  </a:cubicBezTo>
                  <a:lnTo>
                    <a:pt x="62190" y="71853"/>
                  </a:lnTo>
                  <a:cubicBezTo>
                    <a:pt x="61712" y="71839"/>
                    <a:pt x="61222" y="71819"/>
                    <a:pt x="60715" y="71791"/>
                  </a:cubicBezTo>
                  <a:lnTo>
                    <a:pt x="59853" y="71727"/>
                  </a:lnTo>
                  <a:cubicBezTo>
                    <a:pt x="58923" y="71655"/>
                    <a:pt x="58056" y="71534"/>
                    <a:pt x="57279" y="71368"/>
                  </a:cubicBezTo>
                  <a:lnTo>
                    <a:pt x="57019" y="71311"/>
                  </a:lnTo>
                  <a:cubicBezTo>
                    <a:pt x="56564" y="71207"/>
                    <a:pt x="56118" y="71084"/>
                    <a:pt x="55690" y="70943"/>
                  </a:cubicBezTo>
                  <a:cubicBezTo>
                    <a:pt x="58130" y="69762"/>
                    <a:pt x="60380" y="68324"/>
                    <a:pt x="62413" y="66643"/>
                  </a:cubicBezTo>
                  <a:cubicBezTo>
                    <a:pt x="65249" y="64302"/>
                    <a:pt x="67534" y="61594"/>
                    <a:pt x="69217" y="58589"/>
                  </a:cubicBezTo>
                  <a:cubicBezTo>
                    <a:pt x="69501" y="58653"/>
                    <a:pt x="69786" y="58720"/>
                    <a:pt x="70066" y="58784"/>
                  </a:cubicBezTo>
                  <a:cubicBezTo>
                    <a:pt x="70962" y="58987"/>
                    <a:pt x="71885" y="59198"/>
                    <a:pt x="72781" y="59413"/>
                  </a:cubicBezTo>
                  <a:cubicBezTo>
                    <a:pt x="73034" y="59475"/>
                    <a:pt x="73296" y="59505"/>
                    <a:pt x="73556" y="59505"/>
                  </a:cubicBezTo>
                  <a:cubicBezTo>
                    <a:pt x="75227" y="59505"/>
                    <a:pt x="76637" y="58245"/>
                    <a:pt x="76840" y="56574"/>
                  </a:cubicBezTo>
                  <a:cubicBezTo>
                    <a:pt x="76917" y="55918"/>
                    <a:pt x="76796" y="55250"/>
                    <a:pt x="76496" y="54668"/>
                  </a:cubicBezTo>
                  <a:cubicBezTo>
                    <a:pt x="76972" y="54116"/>
                    <a:pt x="77269" y="53393"/>
                    <a:pt x="77291" y="52599"/>
                  </a:cubicBezTo>
                  <a:cubicBezTo>
                    <a:pt x="77313" y="51844"/>
                    <a:pt x="77078" y="51104"/>
                    <a:pt x="76625" y="50507"/>
                  </a:cubicBezTo>
                  <a:cubicBezTo>
                    <a:pt x="76699" y="50411"/>
                    <a:pt x="76769" y="50309"/>
                    <a:pt x="76830" y="50205"/>
                  </a:cubicBezTo>
                  <a:cubicBezTo>
                    <a:pt x="77204" y="49574"/>
                    <a:pt x="77360" y="48822"/>
                    <a:pt x="77266" y="48089"/>
                  </a:cubicBezTo>
                  <a:cubicBezTo>
                    <a:pt x="77175" y="47379"/>
                    <a:pt x="76853" y="46708"/>
                    <a:pt x="76360" y="46198"/>
                  </a:cubicBezTo>
                  <a:cubicBezTo>
                    <a:pt x="75744" y="45559"/>
                    <a:pt x="74880" y="45196"/>
                    <a:pt x="73996" y="45196"/>
                  </a:cubicBezTo>
                  <a:cubicBezTo>
                    <a:pt x="73714" y="45196"/>
                    <a:pt x="73432" y="45233"/>
                    <a:pt x="73157" y="45304"/>
                  </a:cubicBezTo>
                  <a:cubicBezTo>
                    <a:pt x="72897" y="45371"/>
                    <a:pt x="72638" y="45441"/>
                    <a:pt x="72378" y="45505"/>
                  </a:cubicBezTo>
                  <a:cubicBezTo>
                    <a:pt x="72224" y="42015"/>
                    <a:pt x="71321" y="38629"/>
                    <a:pt x="69682" y="35433"/>
                  </a:cubicBezTo>
                  <a:cubicBezTo>
                    <a:pt x="69006" y="34112"/>
                    <a:pt x="68217" y="32847"/>
                    <a:pt x="67318" y="31641"/>
                  </a:cubicBezTo>
                  <a:lnTo>
                    <a:pt x="64625" y="28490"/>
                  </a:lnTo>
                  <a:lnTo>
                    <a:pt x="60866" y="11223"/>
                  </a:lnTo>
                  <a:lnTo>
                    <a:pt x="52180" y="20733"/>
                  </a:lnTo>
                  <a:cubicBezTo>
                    <a:pt x="52066" y="20694"/>
                    <a:pt x="51955" y="20654"/>
                    <a:pt x="51841" y="20614"/>
                  </a:cubicBezTo>
                  <a:cubicBezTo>
                    <a:pt x="51178" y="20382"/>
                    <a:pt x="50509" y="20171"/>
                    <a:pt x="49836" y="19976"/>
                  </a:cubicBezTo>
                  <a:cubicBezTo>
                    <a:pt x="49814" y="19971"/>
                    <a:pt x="49789" y="19963"/>
                    <a:pt x="49767" y="19958"/>
                  </a:cubicBezTo>
                  <a:cubicBezTo>
                    <a:pt x="49663" y="19926"/>
                    <a:pt x="49554" y="19897"/>
                    <a:pt x="49447" y="19867"/>
                  </a:cubicBezTo>
                  <a:cubicBezTo>
                    <a:pt x="49398" y="19854"/>
                    <a:pt x="49353" y="19840"/>
                    <a:pt x="49304" y="19827"/>
                  </a:cubicBezTo>
                  <a:lnTo>
                    <a:pt x="49061" y="19763"/>
                  </a:lnTo>
                  <a:cubicBezTo>
                    <a:pt x="48997" y="19743"/>
                    <a:pt x="48928" y="19728"/>
                    <a:pt x="48861" y="19711"/>
                  </a:cubicBezTo>
                  <a:cubicBezTo>
                    <a:pt x="48799" y="19694"/>
                    <a:pt x="48737" y="19679"/>
                    <a:pt x="48675" y="19661"/>
                  </a:cubicBezTo>
                  <a:cubicBezTo>
                    <a:pt x="48594" y="19639"/>
                    <a:pt x="48514" y="19619"/>
                    <a:pt x="48433" y="19602"/>
                  </a:cubicBezTo>
                  <a:cubicBezTo>
                    <a:pt x="48383" y="19590"/>
                    <a:pt x="48339" y="19577"/>
                    <a:pt x="48289" y="19567"/>
                  </a:cubicBezTo>
                  <a:cubicBezTo>
                    <a:pt x="48242" y="19555"/>
                    <a:pt x="48198" y="19545"/>
                    <a:pt x="48153" y="19533"/>
                  </a:cubicBezTo>
                  <a:cubicBezTo>
                    <a:pt x="48903" y="18612"/>
                    <a:pt x="49509" y="17590"/>
                    <a:pt x="49960" y="16481"/>
                  </a:cubicBezTo>
                  <a:cubicBezTo>
                    <a:pt x="50542" y="15045"/>
                    <a:pt x="50834" y="13530"/>
                    <a:pt x="50834" y="11976"/>
                  </a:cubicBezTo>
                  <a:cubicBezTo>
                    <a:pt x="50834" y="10422"/>
                    <a:pt x="50542" y="8907"/>
                    <a:pt x="49960" y="7471"/>
                  </a:cubicBezTo>
                  <a:cubicBezTo>
                    <a:pt x="49356" y="5981"/>
                    <a:pt x="48470" y="4649"/>
                    <a:pt x="47329" y="3506"/>
                  </a:cubicBezTo>
                  <a:cubicBezTo>
                    <a:pt x="46188" y="2365"/>
                    <a:pt x="44854" y="1481"/>
                    <a:pt x="43366" y="877"/>
                  </a:cubicBezTo>
                  <a:cubicBezTo>
                    <a:pt x="41930" y="295"/>
                    <a:pt x="40418" y="1"/>
                    <a:pt x="38861" y="1"/>
                  </a:cubicBezTo>
                  <a:close/>
                </a:path>
              </a:pathLst>
            </a:custGeom>
            <a:solidFill>
              <a:schemeClr val="lt1"/>
            </a:solidFill>
            <a:ln>
              <a:noFill/>
            </a:ln>
            <a:effectLst>
              <a:outerShdw dist="114300" dir="2580000" algn="bl" rotWithShape="0">
                <a:schemeClr val="dk2">
                  <a:alpha val="19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1" name="Google Shape;3471;p48"/>
            <p:cNvSpPr/>
            <p:nvPr/>
          </p:nvSpPr>
          <p:spPr>
            <a:xfrm>
              <a:off x="1646689" y="1996629"/>
              <a:ext cx="973922" cy="367100"/>
            </a:xfrm>
            <a:custGeom>
              <a:avLst/>
              <a:gdLst/>
              <a:ahLst/>
              <a:cxnLst/>
              <a:rect l="l" t="t" r="r" b="b"/>
              <a:pathLst>
                <a:path w="38918" h="14677" extrusionOk="0">
                  <a:moveTo>
                    <a:pt x="11348" y="1"/>
                  </a:moveTo>
                  <a:cubicBezTo>
                    <a:pt x="7497" y="1"/>
                    <a:pt x="1" y="880"/>
                    <a:pt x="11200" y="8856"/>
                  </a:cubicBezTo>
                  <a:cubicBezTo>
                    <a:pt x="17454" y="13307"/>
                    <a:pt x="23499" y="14676"/>
                    <a:pt x="28331" y="14676"/>
                  </a:cubicBezTo>
                  <a:cubicBezTo>
                    <a:pt x="34602" y="14676"/>
                    <a:pt x="38833" y="12370"/>
                    <a:pt x="38833" y="11499"/>
                  </a:cubicBezTo>
                  <a:cubicBezTo>
                    <a:pt x="38833" y="10748"/>
                    <a:pt x="38420" y="10513"/>
                    <a:pt x="37904" y="10513"/>
                  </a:cubicBezTo>
                  <a:cubicBezTo>
                    <a:pt x="37717" y="10513"/>
                    <a:pt x="37516" y="10544"/>
                    <a:pt x="37317" y="10592"/>
                  </a:cubicBezTo>
                  <a:lnTo>
                    <a:pt x="37317" y="10592"/>
                  </a:lnTo>
                  <a:cubicBezTo>
                    <a:pt x="38123" y="10188"/>
                    <a:pt x="38917" y="9613"/>
                    <a:pt x="38647" y="8997"/>
                  </a:cubicBezTo>
                  <a:cubicBezTo>
                    <a:pt x="38472" y="8596"/>
                    <a:pt x="38089" y="8465"/>
                    <a:pt x="37663" y="8465"/>
                  </a:cubicBezTo>
                  <a:cubicBezTo>
                    <a:pt x="37443" y="8465"/>
                    <a:pt x="37211" y="8500"/>
                    <a:pt x="36990" y="8551"/>
                  </a:cubicBezTo>
                  <a:lnTo>
                    <a:pt x="36990" y="8551"/>
                  </a:lnTo>
                  <a:cubicBezTo>
                    <a:pt x="37783" y="8189"/>
                    <a:pt x="38598" y="7587"/>
                    <a:pt x="37910" y="6784"/>
                  </a:cubicBezTo>
                  <a:cubicBezTo>
                    <a:pt x="37701" y="6541"/>
                    <a:pt x="37509" y="6454"/>
                    <a:pt x="37203" y="6454"/>
                  </a:cubicBezTo>
                  <a:cubicBezTo>
                    <a:pt x="36427" y="6454"/>
                    <a:pt x="34916" y="7016"/>
                    <a:pt x="30529" y="7016"/>
                  </a:cubicBezTo>
                  <a:cubicBezTo>
                    <a:pt x="29431" y="7016"/>
                    <a:pt x="28152" y="6981"/>
                    <a:pt x="26660" y="6893"/>
                  </a:cubicBezTo>
                  <a:cubicBezTo>
                    <a:pt x="16863" y="6314"/>
                    <a:pt x="13237" y="71"/>
                    <a:pt x="13237" y="71"/>
                  </a:cubicBezTo>
                  <a:cubicBezTo>
                    <a:pt x="13237" y="71"/>
                    <a:pt x="12439" y="1"/>
                    <a:pt x="11348"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2" name="Google Shape;3472;p48"/>
            <p:cNvSpPr/>
            <p:nvPr/>
          </p:nvSpPr>
          <p:spPr>
            <a:xfrm>
              <a:off x="2333224" y="2172199"/>
              <a:ext cx="106440" cy="191531"/>
            </a:xfrm>
            <a:custGeom>
              <a:avLst/>
              <a:gdLst/>
              <a:ahLst/>
              <a:cxnLst/>
              <a:rect l="l" t="t" r="r" b="b"/>
              <a:pathLst>
                <a:path w="4258" h="7680" extrusionOk="0">
                  <a:moveTo>
                    <a:pt x="1490" y="0"/>
                  </a:moveTo>
                  <a:cubicBezTo>
                    <a:pt x="1141" y="1820"/>
                    <a:pt x="495" y="5144"/>
                    <a:pt x="0" y="7666"/>
                  </a:cubicBezTo>
                  <a:cubicBezTo>
                    <a:pt x="283" y="7675"/>
                    <a:pt x="563" y="7680"/>
                    <a:pt x="838" y="7680"/>
                  </a:cubicBezTo>
                  <a:cubicBezTo>
                    <a:pt x="1804" y="7680"/>
                    <a:pt x="2721" y="7625"/>
                    <a:pt x="3582" y="7532"/>
                  </a:cubicBezTo>
                  <a:lnTo>
                    <a:pt x="4258" y="10"/>
                  </a:lnTo>
                  <a:lnTo>
                    <a:pt x="4258" y="10"/>
                  </a:lnTo>
                  <a:cubicBezTo>
                    <a:pt x="3880" y="17"/>
                    <a:pt x="3477" y="22"/>
                    <a:pt x="3046" y="22"/>
                  </a:cubicBezTo>
                  <a:cubicBezTo>
                    <a:pt x="2564" y="22"/>
                    <a:pt x="2046" y="16"/>
                    <a:pt x="1490"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3" name="Google Shape;3473;p48"/>
            <p:cNvSpPr/>
            <p:nvPr/>
          </p:nvSpPr>
          <p:spPr>
            <a:xfrm>
              <a:off x="2176226" y="2157568"/>
              <a:ext cx="127727" cy="196851"/>
            </a:xfrm>
            <a:custGeom>
              <a:avLst/>
              <a:gdLst/>
              <a:ahLst/>
              <a:cxnLst/>
              <a:rect l="l" t="t" r="r" b="b"/>
              <a:pathLst>
                <a:path w="5105" h="7852" extrusionOk="0">
                  <a:moveTo>
                    <a:pt x="2107" y="0"/>
                  </a:moveTo>
                  <a:lnTo>
                    <a:pt x="1" y="7253"/>
                  </a:lnTo>
                  <a:cubicBezTo>
                    <a:pt x="914" y="7503"/>
                    <a:pt x="1808" y="7703"/>
                    <a:pt x="2676" y="7852"/>
                  </a:cubicBezTo>
                  <a:lnTo>
                    <a:pt x="5104" y="421"/>
                  </a:lnTo>
                  <a:cubicBezTo>
                    <a:pt x="4033" y="340"/>
                    <a:pt x="3030" y="201"/>
                    <a:pt x="2107"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4" name="Google Shape;3474;p48"/>
            <p:cNvSpPr/>
            <p:nvPr/>
          </p:nvSpPr>
          <p:spPr>
            <a:xfrm>
              <a:off x="1989957" y="2088404"/>
              <a:ext cx="138371" cy="210152"/>
            </a:xfrm>
            <a:custGeom>
              <a:avLst/>
              <a:gdLst/>
              <a:ahLst/>
              <a:cxnLst/>
              <a:rect l="l" t="t" r="r" b="b"/>
              <a:pathLst>
                <a:path w="5535" h="8375" extrusionOk="0">
                  <a:moveTo>
                    <a:pt x="3119" y="1"/>
                  </a:moveTo>
                  <a:lnTo>
                    <a:pt x="0" y="6817"/>
                  </a:lnTo>
                  <a:cubicBezTo>
                    <a:pt x="1003" y="7409"/>
                    <a:pt x="1995" y="7926"/>
                    <a:pt x="2976" y="8374"/>
                  </a:cubicBezTo>
                  <a:lnTo>
                    <a:pt x="5535" y="1402"/>
                  </a:lnTo>
                  <a:cubicBezTo>
                    <a:pt x="4609" y="966"/>
                    <a:pt x="3815" y="483"/>
                    <a:pt x="3119"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5" name="Google Shape;3475;p48"/>
            <p:cNvSpPr/>
            <p:nvPr/>
          </p:nvSpPr>
          <p:spPr>
            <a:xfrm>
              <a:off x="920240" y="2023230"/>
              <a:ext cx="792974" cy="532030"/>
            </a:xfrm>
            <a:custGeom>
              <a:avLst/>
              <a:gdLst/>
              <a:ahLst/>
              <a:cxnLst/>
              <a:rect l="l" t="t" r="r" b="b"/>
              <a:pathLst>
                <a:path w="31739" h="21279" extrusionOk="0">
                  <a:moveTo>
                    <a:pt x="25369" y="1"/>
                  </a:moveTo>
                  <a:cubicBezTo>
                    <a:pt x="25211" y="1"/>
                    <a:pt x="25075" y="50"/>
                    <a:pt x="24970" y="155"/>
                  </a:cubicBezTo>
                  <a:cubicBezTo>
                    <a:pt x="24970" y="155"/>
                    <a:pt x="16498" y="6659"/>
                    <a:pt x="9802" y="10466"/>
                  </a:cubicBezTo>
                  <a:cubicBezTo>
                    <a:pt x="4176" y="13664"/>
                    <a:pt x="1" y="13912"/>
                    <a:pt x="293" y="15813"/>
                  </a:cubicBezTo>
                  <a:cubicBezTo>
                    <a:pt x="415" y="16616"/>
                    <a:pt x="1077" y="16849"/>
                    <a:pt x="1802" y="16849"/>
                  </a:cubicBezTo>
                  <a:cubicBezTo>
                    <a:pt x="1891" y="16849"/>
                    <a:pt x="1980" y="16845"/>
                    <a:pt x="2070" y="16839"/>
                  </a:cubicBezTo>
                  <a:lnTo>
                    <a:pt x="2070" y="16839"/>
                  </a:lnTo>
                  <a:cubicBezTo>
                    <a:pt x="1307" y="17159"/>
                    <a:pt x="674" y="17707"/>
                    <a:pt x="1033" y="18634"/>
                  </a:cubicBezTo>
                  <a:cubicBezTo>
                    <a:pt x="1180" y="19017"/>
                    <a:pt x="1553" y="19150"/>
                    <a:pt x="2002" y="19150"/>
                  </a:cubicBezTo>
                  <a:cubicBezTo>
                    <a:pt x="2235" y="19150"/>
                    <a:pt x="2488" y="19115"/>
                    <a:pt x="2741" y="19059"/>
                  </a:cubicBezTo>
                  <a:lnTo>
                    <a:pt x="2741" y="19059"/>
                  </a:lnTo>
                  <a:cubicBezTo>
                    <a:pt x="2085" y="19423"/>
                    <a:pt x="1544" y="19958"/>
                    <a:pt x="1746" y="20696"/>
                  </a:cubicBezTo>
                  <a:cubicBezTo>
                    <a:pt x="1855" y="21096"/>
                    <a:pt x="2248" y="21279"/>
                    <a:pt x="2873" y="21279"/>
                  </a:cubicBezTo>
                  <a:cubicBezTo>
                    <a:pt x="5983" y="21279"/>
                    <a:pt x="14827" y="16740"/>
                    <a:pt x="22866" y="11845"/>
                  </a:cubicBezTo>
                  <a:cubicBezTo>
                    <a:pt x="31738" y="6436"/>
                    <a:pt x="27168" y="1"/>
                    <a:pt x="25369"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6" name="Google Shape;3476;p48"/>
            <p:cNvSpPr/>
            <p:nvPr/>
          </p:nvSpPr>
          <p:spPr>
            <a:xfrm>
              <a:off x="1404539" y="2081754"/>
              <a:ext cx="150345" cy="240744"/>
            </a:xfrm>
            <a:custGeom>
              <a:avLst/>
              <a:gdLst/>
              <a:ahLst/>
              <a:cxnLst/>
              <a:rect l="l" t="t" r="r" b="b"/>
              <a:pathLst>
                <a:path w="6018" h="9652" extrusionOk="0">
                  <a:moveTo>
                    <a:pt x="2636" y="0"/>
                  </a:moveTo>
                  <a:cubicBezTo>
                    <a:pt x="1862" y="562"/>
                    <a:pt x="968" y="1211"/>
                    <a:pt x="0" y="1894"/>
                  </a:cubicBezTo>
                  <a:lnTo>
                    <a:pt x="3211" y="9651"/>
                  </a:lnTo>
                  <a:cubicBezTo>
                    <a:pt x="3305" y="9594"/>
                    <a:pt x="3396" y="9540"/>
                    <a:pt x="3488" y="9483"/>
                  </a:cubicBezTo>
                  <a:cubicBezTo>
                    <a:pt x="4500" y="8864"/>
                    <a:pt x="5329" y="8235"/>
                    <a:pt x="6018" y="7599"/>
                  </a:cubicBezTo>
                  <a:lnTo>
                    <a:pt x="2636" y="0"/>
                  </a:ln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7" name="Google Shape;3477;p48"/>
            <p:cNvSpPr/>
            <p:nvPr/>
          </p:nvSpPr>
          <p:spPr>
            <a:xfrm>
              <a:off x="1246210" y="2190820"/>
              <a:ext cx="145024" cy="227443"/>
            </a:xfrm>
            <a:custGeom>
              <a:avLst/>
              <a:gdLst/>
              <a:ahLst/>
              <a:cxnLst/>
              <a:rect l="l" t="t" r="r" b="b"/>
              <a:pathLst>
                <a:path w="5798" h="9097" extrusionOk="0">
                  <a:moveTo>
                    <a:pt x="2745" y="0"/>
                  </a:moveTo>
                  <a:cubicBezTo>
                    <a:pt x="1842" y="604"/>
                    <a:pt x="921" y="1208"/>
                    <a:pt x="0" y="1792"/>
                  </a:cubicBezTo>
                  <a:lnTo>
                    <a:pt x="2951" y="9097"/>
                  </a:lnTo>
                  <a:cubicBezTo>
                    <a:pt x="3889" y="8584"/>
                    <a:pt x="4842" y="8052"/>
                    <a:pt x="5797" y="7500"/>
                  </a:cubicBezTo>
                  <a:lnTo>
                    <a:pt x="2745" y="0"/>
                  </a:ln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8" name="Google Shape;3478;p48"/>
            <p:cNvSpPr/>
            <p:nvPr/>
          </p:nvSpPr>
          <p:spPr>
            <a:xfrm>
              <a:off x="1089212" y="2295896"/>
              <a:ext cx="133049" cy="203501"/>
            </a:xfrm>
            <a:custGeom>
              <a:avLst/>
              <a:gdLst/>
              <a:ahLst/>
              <a:cxnLst/>
              <a:rect l="l" t="t" r="r" b="b"/>
              <a:pathLst>
                <a:path w="5360" h="8142" extrusionOk="0">
                  <a:moveTo>
                    <a:pt x="2260" y="0"/>
                  </a:moveTo>
                  <a:cubicBezTo>
                    <a:pt x="1473" y="421"/>
                    <a:pt x="713" y="792"/>
                    <a:pt x="0" y="1114"/>
                  </a:cubicBezTo>
                  <a:lnTo>
                    <a:pt x="2914" y="8141"/>
                  </a:lnTo>
                  <a:cubicBezTo>
                    <a:pt x="3693" y="7782"/>
                    <a:pt x="4513" y="7386"/>
                    <a:pt x="5359" y="6961"/>
                  </a:cubicBezTo>
                  <a:lnTo>
                    <a:pt x="2260" y="0"/>
                  </a:ln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79" name="Google Shape;3479;p48"/>
            <p:cNvSpPr/>
            <p:nvPr/>
          </p:nvSpPr>
          <p:spPr>
            <a:xfrm>
              <a:off x="1356642" y="1950077"/>
              <a:ext cx="774347" cy="892479"/>
            </a:xfrm>
            <a:custGeom>
              <a:avLst/>
              <a:gdLst/>
              <a:ahLst/>
              <a:cxnLst/>
              <a:rect l="l" t="t" r="r" b="b"/>
              <a:pathLst>
                <a:path w="30980" h="35702" extrusionOk="0">
                  <a:moveTo>
                    <a:pt x="25334" y="1"/>
                  </a:moveTo>
                  <a:lnTo>
                    <a:pt x="6980" y="508"/>
                  </a:lnTo>
                  <a:lnTo>
                    <a:pt x="0" y="35587"/>
                  </a:lnTo>
                  <a:cubicBezTo>
                    <a:pt x="0" y="35587"/>
                    <a:pt x="6651" y="35702"/>
                    <a:pt x="11749" y="35702"/>
                  </a:cubicBezTo>
                  <a:cubicBezTo>
                    <a:pt x="14273" y="35702"/>
                    <a:pt x="16416" y="35674"/>
                    <a:pt x="17183" y="35589"/>
                  </a:cubicBezTo>
                  <a:cubicBezTo>
                    <a:pt x="21710" y="35082"/>
                    <a:pt x="30980" y="34715"/>
                    <a:pt x="30980" y="34715"/>
                  </a:cubicBezTo>
                  <a:lnTo>
                    <a:pt x="25334"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0" name="Google Shape;3480;p48"/>
            <p:cNvSpPr/>
            <p:nvPr/>
          </p:nvSpPr>
          <p:spPr>
            <a:xfrm>
              <a:off x="1584156" y="2371710"/>
              <a:ext cx="25280" cy="93105"/>
            </a:xfrm>
            <a:custGeom>
              <a:avLst/>
              <a:gdLst/>
              <a:ahLst/>
              <a:cxnLst/>
              <a:rect l="l" t="t" r="r" b="b"/>
              <a:pathLst>
                <a:path w="993" h="3718" extrusionOk="0">
                  <a:moveTo>
                    <a:pt x="495" y="0"/>
                  </a:moveTo>
                  <a:cubicBezTo>
                    <a:pt x="223" y="0"/>
                    <a:pt x="0" y="220"/>
                    <a:pt x="0" y="495"/>
                  </a:cubicBezTo>
                  <a:lnTo>
                    <a:pt x="0" y="3223"/>
                  </a:lnTo>
                  <a:cubicBezTo>
                    <a:pt x="0" y="3495"/>
                    <a:pt x="220" y="3718"/>
                    <a:pt x="495" y="3718"/>
                  </a:cubicBezTo>
                  <a:cubicBezTo>
                    <a:pt x="770" y="3718"/>
                    <a:pt x="993" y="3495"/>
                    <a:pt x="990" y="3223"/>
                  </a:cubicBezTo>
                  <a:lnTo>
                    <a:pt x="990" y="495"/>
                  </a:lnTo>
                  <a:cubicBezTo>
                    <a:pt x="990" y="223"/>
                    <a:pt x="770" y="0"/>
                    <a:pt x="49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1" name="Google Shape;3481;p48"/>
            <p:cNvSpPr/>
            <p:nvPr/>
          </p:nvSpPr>
          <p:spPr>
            <a:xfrm>
              <a:off x="1659994" y="2233382"/>
              <a:ext cx="25279" cy="93105"/>
            </a:xfrm>
            <a:custGeom>
              <a:avLst/>
              <a:gdLst/>
              <a:ahLst/>
              <a:cxnLst/>
              <a:rect l="l" t="t" r="r" b="b"/>
              <a:pathLst>
                <a:path w="991" h="3717" extrusionOk="0">
                  <a:moveTo>
                    <a:pt x="495" y="1"/>
                  </a:moveTo>
                  <a:cubicBezTo>
                    <a:pt x="223" y="1"/>
                    <a:pt x="0" y="221"/>
                    <a:pt x="0" y="496"/>
                  </a:cubicBezTo>
                  <a:lnTo>
                    <a:pt x="0" y="3221"/>
                  </a:lnTo>
                  <a:cubicBezTo>
                    <a:pt x="0" y="3493"/>
                    <a:pt x="218" y="3716"/>
                    <a:pt x="495" y="3716"/>
                  </a:cubicBezTo>
                  <a:cubicBezTo>
                    <a:pt x="770" y="3716"/>
                    <a:pt x="990" y="3493"/>
                    <a:pt x="990" y="3221"/>
                  </a:cubicBezTo>
                  <a:lnTo>
                    <a:pt x="990" y="496"/>
                  </a:lnTo>
                  <a:cubicBezTo>
                    <a:pt x="990" y="224"/>
                    <a:pt x="770" y="1"/>
                    <a:pt x="495"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2" name="Google Shape;3482;p48"/>
            <p:cNvSpPr/>
            <p:nvPr/>
          </p:nvSpPr>
          <p:spPr>
            <a:xfrm>
              <a:off x="1743815" y="2371710"/>
              <a:ext cx="23949" cy="93105"/>
            </a:xfrm>
            <a:custGeom>
              <a:avLst/>
              <a:gdLst/>
              <a:ahLst/>
              <a:cxnLst/>
              <a:rect l="l" t="t" r="r" b="b"/>
              <a:pathLst>
                <a:path w="991" h="3718" extrusionOk="0">
                  <a:moveTo>
                    <a:pt x="496" y="0"/>
                  </a:moveTo>
                  <a:cubicBezTo>
                    <a:pt x="223" y="0"/>
                    <a:pt x="0" y="220"/>
                    <a:pt x="0" y="495"/>
                  </a:cubicBezTo>
                  <a:lnTo>
                    <a:pt x="0" y="3223"/>
                  </a:lnTo>
                  <a:cubicBezTo>
                    <a:pt x="0" y="3495"/>
                    <a:pt x="221" y="3718"/>
                    <a:pt x="496" y="3718"/>
                  </a:cubicBezTo>
                  <a:cubicBezTo>
                    <a:pt x="770" y="3718"/>
                    <a:pt x="991" y="3495"/>
                    <a:pt x="991" y="3223"/>
                  </a:cubicBezTo>
                  <a:lnTo>
                    <a:pt x="991" y="495"/>
                  </a:lnTo>
                  <a:cubicBezTo>
                    <a:pt x="991" y="223"/>
                    <a:pt x="770" y="0"/>
                    <a:pt x="496"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3" name="Google Shape;3483;p48"/>
            <p:cNvSpPr/>
            <p:nvPr/>
          </p:nvSpPr>
          <p:spPr>
            <a:xfrm>
              <a:off x="1513640" y="2221412"/>
              <a:ext cx="25279" cy="93105"/>
            </a:xfrm>
            <a:custGeom>
              <a:avLst/>
              <a:gdLst/>
              <a:ahLst/>
              <a:cxnLst/>
              <a:rect l="l" t="t" r="r" b="b"/>
              <a:pathLst>
                <a:path w="991" h="3721" extrusionOk="0">
                  <a:moveTo>
                    <a:pt x="495" y="0"/>
                  </a:moveTo>
                  <a:cubicBezTo>
                    <a:pt x="223" y="0"/>
                    <a:pt x="0" y="220"/>
                    <a:pt x="0" y="495"/>
                  </a:cubicBezTo>
                  <a:lnTo>
                    <a:pt x="0" y="3225"/>
                  </a:lnTo>
                  <a:cubicBezTo>
                    <a:pt x="0" y="3497"/>
                    <a:pt x="218" y="3720"/>
                    <a:pt x="495" y="3720"/>
                  </a:cubicBezTo>
                  <a:cubicBezTo>
                    <a:pt x="767" y="3720"/>
                    <a:pt x="990" y="3497"/>
                    <a:pt x="990" y="3220"/>
                  </a:cubicBezTo>
                  <a:lnTo>
                    <a:pt x="990" y="495"/>
                  </a:lnTo>
                  <a:cubicBezTo>
                    <a:pt x="990" y="223"/>
                    <a:pt x="770" y="0"/>
                    <a:pt x="49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4" name="Google Shape;3484;p48"/>
            <p:cNvSpPr/>
            <p:nvPr/>
          </p:nvSpPr>
          <p:spPr>
            <a:xfrm>
              <a:off x="1819653" y="2242693"/>
              <a:ext cx="25279" cy="93105"/>
            </a:xfrm>
            <a:custGeom>
              <a:avLst/>
              <a:gdLst/>
              <a:ahLst/>
              <a:cxnLst/>
              <a:rect l="l" t="t" r="r" b="b"/>
              <a:pathLst>
                <a:path w="994" h="3716" extrusionOk="0">
                  <a:moveTo>
                    <a:pt x="496" y="1"/>
                  </a:moveTo>
                  <a:cubicBezTo>
                    <a:pt x="224" y="1"/>
                    <a:pt x="1" y="221"/>
                    <a:pt x="1" y="496"/>
                  </a:cubicBezTo>
                  <a:lnTo>
                    <a:pt x="1" y="3221"/>
                  </a:lnTo>
                  <a:cubicBezTo>
                    <a:pt x="1" y="3493"/>
                    <a:pt x="221" y="3716"/>
                    <a:pt x="496" y="3716"/>
                  </a:cubicBezTo>
                  <a:cubicBezTo>
                    <a:pt x="771" y="3716"/>
                    <a:pt x="993" y="3498"/>
                    <a:pt x="991" y="3221"/>
                  </a:cubicBezTo>
                  <a:lnTo>
                    <a:pt x="991" y="496"/>
                  </a:lnTo>
                  <a:cubicBezTo>
                    <a:pt x="991" y="223"/>
                    <a:pt x="771" y="1"/>
                    <a:pt x="496"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5" name="Google Shape;3485;p48"/>
            <p:cNvSpPr/>
            <p:nvPr/>
          </p:nvSpPr>
          <p:spPr>
            <a:xfrm>
              <a:off x="1915449" y="2350428"/>
              <a:ext cx="25279" cy="93105"/>
            </a:xfrm>
            <a:custGeom>
              <a:avLst/>
              <a:gdLst/>
              <a:ahLst/>
              <a:cxnLst/>
              <a:rect l="l" t="t" r="r" b="b"/>
              <a:pathLst>
                <a:path w="991" h="3716" extrusionOk="0">
                  <a:moveTo>
                    <a:pt x="495" y="0"/>
                  </a:moveTo>
                  <a:cubicBezTo>
                    <a:pt x="223" y="0"/>
                    <a:pt x="0" y="218"/>
                    <a:pt x="0" y="495"/>
                  </a:cubicBezTo>
                  <a:lnTo>
                    <a:pt x="0" y="3220"/>
                  </a:lnTo>
                  <a:cubicBezTo>
                    <a:pt x="0" y="3493"/>
                    <a:pt x="221" y="3715"/>
                    <a:pt x="495" y="3715"/>
                  </a:cubicBezTo>
                  <a:cubicBezTo>
                    <a:pt x="770" y="3715"/>
                    <a:pt x="990" y="3495"/>
                    <a:pt x="990" y="3220"/>
                  </a:cubicBezTo>
                  <a:lnTo>
                    <a:pt x="990" y="495"/>
                  </a:lnTo>
                  <a:cubicBezTo>
                    <a:pt x="990" y="223"/>
                    <a:pt x="770" y="0"/>
                    <a:pt x="49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6" name="Google Shape;3486;p48"/>
            <p:cNvSpPr/>
            <p:nvPr/>
          </p:nvSpPr>
          <p:spPr>
            <a:xfrm>
              <a:off x="1844932" y="2472795"/>
              <a:ext cx="23949" cy="93105"/>
            </a:xfrm>
            <a:custGeom>
              <a:avLst/>
              <a:gdLst/>
              <a:ahLst/>
              <a:cxnLst/>
              <a:rect l="l" t="t" r="r" b="b"/>
              <a:pathLst>
                <a:path w="991" h="3716" extrusionOk="0">
                  <a:moveTo>
                    <a:pt x="495" y="0"/>
                  </a:moveTo>
                  <a:cubicBezTo>
                    <a:pt x="223" y="0"/>
                    <a:pt x="0" y="218"/>
                    <a:pt x="0" y="495"/>
                  </a:cubicBezTo>
                  <a:lnTo>
                    <a:pt x="0" y="3221"/>
                  </a:lnTo>
                  <a:cubicBezTo>
                    <a:pt x="0" y="3493"/>
                    <a:pt x="221" y="3716"/>
                    <a:pt x="495" y="3716"/>
                  </a:cubicBezTo>
                  <a:cubicBezTo>
                    <a:pt x="768" y="3716"/>
                    <a:pt x="990" y="3493"/>
                    <a:pt x="990" y="3221"/>
                  </a:cubicBezTo>
                  <a:lnTo>
                    <a:pt x="990" y="495"/>
                  </a:lnTo>
                  <a:cubicBezTo>
                    <a:pt x="990" y="223"/>
                    <a:pt x="770" y="0"/>
                    <a:pt x="49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7" name="Google Shape;3487;p48"/>
            <p:cNvSpPr/>
            <p:nvPr/>
          </p:nvSpPr>
          <p:spPr>
            <a:xfrm>
              <a:off x="1997940" y="2462155"/>
              <a:ext cx="25279" cy="93105"/>
            </a:xfrm>
            <a:custGeom>
              <a:avLst/>
              <a:gdLst/>
              <a:ahLst/>
              <a:cxnLst/>
              <a:rect l="l" t="t" r="r" b="b"/>
              <a:pathLst>
                <a:path w="991" h="3719" extrusionOk="0">
                  <a:moveTo>
                    <a:pt x="495" y="1"/>
                  </a:moveTo>
                  <a:cubicBezTo>
                    <a:pt x="223" y="1"/>
                    <a:pt x="0" y="221"/>
                    <a:pt x="0" y="496"/>
                  </a:cubicBezTo>
                  <a:lnTo>
                    <a:pt x="0" y="3223"/>
                  </a:lnTo>
                  <a:cubicBezTo>
                    <a:pt x="0" y="3496"/>
                    <a:pt x="221" y="3718"/>
                    <a:pt x="495" y="3718"/>
                  </a:cubicBezTo>
                  <a:cubicBezTo>
                    <a:pt x="768" y="3718"/>
                    <a:pt x="990" y="3498"/>
                    <a:pt x="990" y="3223"/>
                  </a:cubicBezTo>
                  <a:lnTo>
                    <a:pt x="990" y="496"/>
                  </a:lnTo>
                  <a:cubicBezTo>
                    <a:pt x="990" y="223"/>
                    <a:pt x="770" y="1"/>
                    <a:pt x="495"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8" name="Google Shape;3488;p48"/>
            <p:cNvSpPr/>
            <p:nvPr/>
          </p:nvSpPr>
          <p:spPr>
            <a:xfrm>
              <a:off x="1927423" y="2572551"/>
              <a:ext cx="25280" cy="91775"/>
            </a:xfrm>
            <a:custGeom>
              <a:avLst/>
              <a:gdLst/>
              <a:ahLst/>
              <a:cxnLst/>
              <a:rect l="l" t="t" r="r" b="b"/>
              <a:pathLst>
                <a:path w="993" h="3717" extrusionOk="0">
                  <a:moveTo>
                    <a:pt x="495" y="1"/>
                  </a:moveTo>
                  <a:cubicBezTo>
                    <a:pt x="223" y="1"/>
                    <a:pt x="0" y="221"/>
                    <a:pt x="0" y="496"/>
                  </a:cubicBezTo>
                  <a:lnTo>
                    <a:pt x="0" y="3221"/>
                  </a:lnTo>
                  <a:cubicBezTo>
                    <a:pt x="0" y="3493"/>
                    <a:pt x="221" y="3716"/>
                    <a:pt x="495" y="3716"/>
                  </a:cubicBezTo>
                  <a:cubicBezTo>
                    <a:pt x="770" y="3716"/>
                    <a:pt x="993" y="3493"/>
                    <a:pt x="990" y="3221"/>
                  </a:cubicBezTo>
                  <a:lnTo>
                    <a:pt x="990" y="496"/>
                  </a:lnTo>
                  <a:cubicBezTo>
                    <a:pt x="990" y="224"/>
                    <a:pt x="770" y="1"/>
                    <a:pt x="495"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89" name="Google Shape;3489;p48"/>
            <p:cNvSpPr/>
            <p:nvPr/>
          </p:nvSpPr>
          <p:spPr>
            <a:xfrm>
              <a:off x="1659994" y="2508708"/>
              <a:ext cx="25279" cy="93105"/>
            </a:xfrm>
            <a:custGeom>
              <a:avLst/>
              <a:gdLst/>
              <a:ahLst/>
              <a:cxnLst/>
              <a:rect l="l" t="t" r="r" b="b"/>
              <a:pathLst>
                <a:path w="991" h="3717" extrusionOk="0">
                  <a:moveTo>
                    <a:pt x="495" y="1"/>
                  </a:moveTo>
                  <a:cubicBezTo>
                    <a:pt x="223" y="1"/>
                    <a:pt x="0" y="219"/>
                    <a:pt x="0" y="496"/>
                  </a:cubicBezTo>
                  <a:lnTo>
                    <a:pt x="0" y="3221"/>
                  </a:lnTo>
                  <a:cubicBezTo>
                    <a:pt x="0" y="3493"/>
                    <a:pt x="218" y="3716"/>
                    <a:pt x="495" y="3716"/>
                  </a:cubicBezTo>
                  <a:cubicBezTo>
                    <a:pt x="770" y="3716"/>
                    <a:pt x="990" y="3496"/>
                    <a:pt x="990" y="3221"/>
                  </a:cubicBezTo>
                  <a:lnTo>
                    <a:pt x="990" y="496"/>
                  </a:lnTo>
                  <a:cubicBezTo>
                    <a:pt x="990" y="224"/>
                    <a:pt x="770" y="1"/>
                    <a:pt x="495"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0" name="Google Shape;3490;p48"/>
            <p:cNvSpPr/>
            <p:nvPr/>
          </p:nvSpPr>
          <p:spPr>
            <a:xfrm>
              <a:off x="1473725" y="2508708"/>
              <a:ext cx="25279" cy="93105"/>
            </a:xfrm>
            <a:custGeom>
              <a:avLst/>
              <a:gdLst/>
              <a:ahLst/>
              <a:cxnLst/>
              <a:rect l="l" t="t" r="r" b="b"/>
              <a:pathLst>
                <a:path w="991" h="3717" extrusionOk="0">
                  <a:moveTo>
                    <a:pt x="496" y="1"/>
                  </a:moveTo>
                  <a:cubicBezTo>
                    <a:pt x="224" y="1"/>
                    <a:pt x="1" y="219"/>
                    <a:pt x="1" y="496"/>
                  </a:cubicBezTo>
                  <a:lnTo>
                    <a:pt x="1" y="3221"/>
                  </a:lnTo>
                  <a:cubicBezTo>
                    <a:pt x="1" y="3493"/>
                    <a:pt x="219" y="3716"/>
                    <a:pt x="496" y="3716"/>
                  </a:cubicBezTo>
                  <a:cubicBezTo>
                    <a:pt x="768" y="3716"/>
                    <a:pt x="991" y="3496"/>
                    <a:pt x="991" y="3221"/>
                  </a:cubicBezTo>
                  <a:lnTo>
                    <a:pt x="991" y="496"/>
                  </a:lnTo>
                  <a:cubicBezTo>
                    <a:pt x="991" y="224"/>
                    <a:pt x="771" y="1"/>
                    <a:pt x="496"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1" name="Google Shape;3491;p48"/>
            <p:cNvSpPr/>
            <p:nvPr/>
          </p:nvSpPr>
          <p:spPr>
            <a:xfrm>
              <a:off x="1580164" y="2639055"/>
              <a:ext cx="23949" cy="93105"/>
            </a:xfrm>
            <a:custGeom>
              <a:avLst/>
              <a:gdLst/>
              <a:ahLst/>
              <a:cxnLst/>
              <a:rect l="l" t="t" r="r" b="b"/>
              <a:pathLst>
                <a:path w="991" h="3716" extrusionOk="0">
                  <a:moveTo>
                    <a:pt x="495" y="0"/>
                  </a:moveTo>
                  <a:cubicBezTo>
                    <a:pt x="223" y="0"/>
                    <a:pt x="0" y="221"/>
                    <a:pt x="0" y="495"/>
                  </a:cubicBezTo>
                  <a:lnTo>
                    <a:pt x="0" y="3221"/>
                  </a:lnTo>
                  <a:cubicBezTo>
                    <a:pt x="0" y="3493"/>
                    <a:pt x="218" y="3716"/>
                    <a:pt x="495" y="3716"/>
                  </a:cubicBezTo>
                  <a:cubicBezTo>
                    <a:pt x="765" y="3716"/>
                    <a:pt x="990" y="3493"/>
                    <a:pt x="990" y="3221"/>
                  </a:cubicBezTo>
                  <a:lnTo>
                    <a:pt x="990" y="495"/>
                  </a:lnTo>
                  <a:cubicBezTo>
                    <a:pt x="990" y="223"/>
                    <a:pt x="770" y="0"/>
                    <a:pt x="49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2" name="Google Shape;3492;p48"/>
            <p:cNvSpPr/>
            <p:nvPr/>
          </p:nvSpPr>
          <p:spPr>
            <a:xfrm>
              <a:off x="1786391" y="2664326"/>
              <a:ext cx="25280" cy="93105"/>
            </a:xfrm>
            <a:custGeom>
              <a:avLst/>
              <a:gdLst/>
              <a:ahLst/>
              <a:cxnLst/>
              <a:rect l="l" t="t" r="r" b="b"/>
              <a:pathLst>
                <a:path w="994" h="3718" extrusionOk="0">
                  <a:moveTo>
                    <a:pt x="496" y="0"/>
                  </a:moveTo>
                  <a:cubicBezTo>
                    <a:pt x="223" y="0"/>
                    <a:pt x="1" y="221"/>
                    <a:pt x="1" y="495"/>
                  </a:cubicBezTo>
                  <a:lnTo>
                    <a:pt x="1" y="3223"/>
                  </a:lnTo>
                  <a:cubicBezTo>
                    <a:pt x="1" y="3495"/>
                    <a:pt x="218" y="3718"/>
                    <a:pt x="496" y="3718"/>
                  </a:cubicBezTo>
                  <a:cubicBezTo>
                    <a:pt x="770" y="3718"/>
                    <a:pt x="993" y="3495"/>
                    <a:pt x="991" y="3223"/>
                  </a:cubicBezTo>
                  <a:lnTo>
                    <a:pt x="991" y="495"/>
                  </a:lnTo>
                  <a:cubicBezTo>
                    <a:pt x="991" y="223"/>
                    <a:pt x="770" y="0"/>
                    <a:pt x="496"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3" name="Google Shape;3493;p48"/>
            <p:cNvSpPr/>
            <p:nvPr/>
          </p:nvSpPr>
          <p:spPr>
            <a:xfrm>
              <a:off x="2041845" y="2673637"/>
              <a:ext cx="25280" cy="93105"/>
            </a:xfrm>
            <a:custGeom>
              <a:avLst/>
              <a:gdLst/>
              <a:ahLst/>
              <a:cxnLst/>
              <a:rect l="l" t="t" r="r" b="b"/>
              <a:pathLst>
                <a:path w="992" h="3716" extrusionOk="0">
                  <a:moveTo>
                    <a:pt x="496" y="0"/>
                  </a:moveTo>
                  <a:cubicBezTo>
                    <a:pt x="224" y="0"/>
                    <a:pt x="1" y="221"/>
                    <a:pt x="1" y="495"/>
                  </a:cubicBezTo>
                  <a:lnTo>
                    <a:pt x="1" y="3221"/>
                  </a:lnTo>
                  <a:cubicBezTo>
                    <a:pt x="1" y="3493"/>
                    <a:pt x="221" y="3716"/>
                    <a:pt x="496" y="3716"/>
                  </a:cubicBezTo>
                  <a:cubicBezTo>
                    <a:pt x="768" y="3716"/>
                    <a:pt x="991" y="3493"/>
                    <a:pt x="991" y="3221"/>
                  </a:cubicBezTo>
                  <a:lnTo>
                    <a:pt x="991" y="495"/>
                  </a:lnTo>
                  <a:cubicBezTo>
                    <a:pt x="991" y="223"/>
                    <a:pt x="771" y="0"/>
                    <a:pt x="496"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4" name="Google Shape;3494;p48"/>
            <p:cNvSpPr/>
            <p:nvPr/>
          </p:nvSpPr>
          <p:spPr>
            <a:xfrm>
              <a:off x="1443123" y="2698908"/>
              <a:ext cx="25280" cy="93105"/>
            </a:xfrm>
            <a:custGeom>
              <a:avLst/>
              <a:gdLst/>
              <a:ahLst/>
              <a:cxnLst/>
              <a:rect l="l" t="t" r="r" b="b"/>
              <a:pathLst>
                <a:path w="991" h="3716" extrusionOk="0">
                  <a:moveTo>
                    <a:pt x="495" y="1"/>
                  </a:moveTo>
                  <a:cubicBezTo>
                    <a:pt x="223" y="1"/>
                    <a:pt x="0" y="218"/>
                    <a:pt x="0" y="496"/>
                  </a:cubicBezTo>
                  <a:lnTo>
                    <a:pt x="0" y="3221"/>
                  </a:lnTo>
                  <a:cubicBezTo>
                    <a:pt x="0" y="3493"/>
                    <a:pt x="218" y="3716"/>
                    <a:pt x="495" y="3716"/>
                  </a:cubicBezTo>
                  <a:cubicBezTo>
                    <a:pt x="768" y="3716"/>
                    <a:pt x="990" y="3493"/>
                    <a:pt x="990" y="3221"/>
                  </a:cubicBezTo>
                  <a:lnTo>
                    <a:pt x="990" y="496"/>
                  </a:lnTo>
                  <a:cubicBezTo>
                    <a:pt x="990" y="223"/>
                    <a:pt x="770" y="1"/>
                    <a:pt x="495"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5" name="Google Shape;3495;p48"/>
            <p:cNvSpPr/>
            <p:nvPr/>
          </p:nvSpPr>
          <p:spPr>
            <a:xfrm>
              <a:off x="1698578" y="2732160"/>
              <a:ext cx="25280" cy="93105"/>
            </a:xfrm>
            <a:custGeom>
              <a:avLst/>
              <a:gdLst/>
              <a:ahLst/>
              <a:cxnLst/>
              <a:rect l="l" t="t" r="r" b="b"/>
              <a:pathLst>
                <a:path w="991" h="3716" extrusionOk="0">
                  <a:moveTo>
                    <a:pt x="495" y="1"/>
                  </a:moveTo>
                  <a:cubicBezTo>
                    <a:pt x="223" y="1"/>
                    <a:pt x="0" y="218"/>
                    <a:pt x="0" y="496"/>
                  </a:cubicBezTo>
                  <a:lnTo>
                    <a:pt x="0" y="3221"/>
                  </a:lnTo>
                  <a:cubicBezTo>
                    <a:pt x="0" y="3493"/>
                    <a:pt x="221" y="3716"/>
                    <a:pt x="495" y="3716"/>
                  </a:cubicBezTo>
                  <a:cubicBezTo>
                    <a:pt x="768" y="3716"/>
                    <a:pt x="990" y="3493"/>
                    <a:pt x="990" y="3221"/>
                  </a:cubicBezTo>
                  <a:lnTo>
                    <a:pt x="990" y="496"/>
                  </a:lnTo>
                  <a:cubicBezTo>
                    <a:pt x="990" y="223"/>
                    <a:pt x="770" y="1"/>
                    <a:pt x="495"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6" name="Google Shape;3496;p48"/>
            <p:cNvSpPr/>
            <p:nvPr/>
          </p:nvSpPr>
          <p:spPr>
            <a:xfrm>
              <a:off x="1927423" y="2757431"/>
              <a:ext cx="25280" cy="93105"/>
            </a:xfrm>
            <a:custGeom>
              <a:avLst/>
              <a:gdLst/>
              <a:ahLst/>
              <a:cxnLst/>
              <a:rect l="l" t="t" r="r" b="b"/>
              <a:pathLst>
                <a:path w="993" h="3716" extrusionOk="0">
                  <a:moveTo>
                    <a:pt x="495" y="0"/>
                  </a:moveTo>
                  <a:cubicBezTo>
                    <a:pt x="223" y="0"/>
                    <a:pt x="0" y="221"/>
                    <a:pt x="0" y="496"/>
                  </a:cubicBezTo>
                  <a:lnTo>
                    <a:pt x="0" y="3221"/>
                  </a:lnTo>
                  <a:cubicBezTo>
                    <a:pt x="0" y="3493"/>
                    <a:pt x="221" y="3716"/>
                    <a:pt x="495" y="3716"/>
                  </a:cubicBezTo>
                  <a:cubicBezTo>
                    <a:pt x="770" y="3716"/>
                    <a:pt x="993" y="3493"/>
                    <a:pt x="990" y="3221"/>
                  </a:cubicBezTo>
                  <a:lnTo>
                    <a:pt x="990" y="496"/>
                  </a:lnTo>
                  <a:cubicBezTo>
                    <a:pt x="990" y="223"/>
                    <a:pt x="770" y="0"/>
                    <a:pt x="49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7" name="Google Shape;3497;p48"/>
            <p:cNvSpPr/>
            <p:nvPr/>
          </p:nvSpPr>
          <p:spPr>
            <a:xfrm>
              <a:off x="1972660" y="2233382"/>
              <a:ext cx="25280" cy="93105"/>
            </a:xfrm>
            <a:custGeom>
              <a:avLst/>
              <a:gdLst/>
              <a:ahLst/>
              <a:cxnLst/>
              <a:rect l="l" t="t" r="r" b="b"/>
              <a:pathLst>
                <a:path w="991" h="3717" extrusionOk="0">
                  <a:moveTo>
                    <a:pt x="496" y="1"/>
                  </a:moveTo>
                  <a:cubicBezTo>
                    <a:pt x="224" y="1"/>
                    <a:pt x="1" y="221"/>
                    <a:pt x="1" y="496"/>
                  </a:cubicBezTo>
                  <a:lnTo>
                    <a:pt x="1" y="3221"/>
                  </a:lnTo>
                  <a:cubicBezTo>
                    <a:pt x="1" y="3493"/>
                    <a:pt x="219" y="3716"/>
                    <a:pt x="496" y="3716"/>
                  </a:cubicBezTo>
                  <a:cubicBezTo>
                    <a:pt x="771" y="3716"/>
                    <a:pt x="991" y="3493"/>
                    <a:pt x="991" y="3221"/>
                  </a:cubicBezTo>
                  <a:lnTo>
                    <a:pt x="991" y="496"/>
                  </a:lnTo>
                  <a:cubicBezTo>
                    <a:pt x="991" y="224"/>
                    <a:pt x="771" y="1"/>
                    <a:pt x="496"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8" name="Google Shape;3498;p48"/>
            <p:cNvSpPr/>
            <p:nvPr/>
          </p:nvSpPr>
          <p:spPr>
            <a:xfrm>
              <a:off x="1415183" y="1935445"/>
              <a:ext cx="639967" cy="277986"/>
            </a:xfrm>
            <a:custGeom>
              <a:avLst/>
              <a:gdLst/>
              <a:ahLst/>
              <a:cxnLst/>
              <a:rect l="l" t="t" r="r" b="b"/>
              <a:pathLst>
                <a:path w="25580" h="11120" extrusionOk="0">
                  <a:moveTo>
                    <a:pt x="6696" y="1"/>
                  </a:moveTo>
                  <a:cubicBezTo>
                    <a:pt x="2998" y="1"/>
                    <a:pt x="0" y="2370"/>
                    <a:pt x="0" y="5285"/>
                  </a:cubicBezTo>
                  <a:cubicBezTo>
                    <a:pt x="0" y="8206"/>
                    <a:pt x="2995" y="10572"/>
                    <a:pt x="6696" y="10572"/>
                  </a:cubicBezTo>
                  <a:cubicBezTo>
                    <a:pt x="9282" y="10572"/>
                    <a:pt x="11520" y="9414"/>
                    <a:pt x="12634" y="7719"/>
                  </a:cubicBezTo>
                  <a:cubicBezTo>
                    <a:pt x="13597" y="9706"/>
                    <a:pt x="16027" y="11120"/>
                    <a:pt x="18884" y="11120"/>
                  </a:cubicBezTo>
                  <a:cubicBezTo>
                    <a:pt x="22582" y="11120"/>
                    <a:pt x="25579" y="8753"/>
                    <a:pt x="25579" y="5835"/>
                  </a:cubicBezTo>
                  <a:cubicBezTo>
                    <a:pt x="25579" y="2917"/>
                    <a:pt x="22582" y="550"/>
                    <a:pt x="18884" y="550"/>
                  </a:cubicBezTo>
                  <a:cubicBezTo>
                    <a:pt x="16297" y="550"/>
                    <a:pt x="14060" y="1706"/>
                    <a:pt x="12946" y="3402"/>
                  </a:cubicBezTo>
                  <a:cubicBezTo>
                    <a:pt x="11985" y="1417"/>
                    <a:pt x="9552" y="1"/>
                    <a:pt x="6696"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99" name="Google Shape;3499;p48"/>
            <p:cNvSpPr/>
            <p:nvPr/>
          </p:nvSpPr>
          <p:spPr>
            <a:xfrm>
              <a:off x="2087082" y="741039"/>
              <a:ext cx="282065" cy="352470"/>
            </a:xfrm>
            <a:custGeom>
              <a:avLst/>
              <a:gdLst/>
              <a:ahLst/>
              <a:cxnLst/>
              <a:rect l="l" t="t" r="r" b="b"/>
              <a:pathLst>
                <a:path w="11260" h="14097" extrusionOk="0">
                  <a:moveTo>
                    <a:pt x="8191" y="0"/>
                  </a:moveTo>
                  <a:lnTo>
                    <a:pt x="0" y="8970"/>
                  </a:lnTo>
                  <a:lnTo>
                    <a:pt x="11260" y="14096"/>
                  </a:lnTo>
                  <a:lnTo>
                    <a:pt x="11260" y="14096"/>
                  </a:lnTo>
                  <a:lnTo>
                    <a:pt x="8191" y="0"/>
                  </a:ln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0" name="Google Shape;3500;p48"/>
            <p:cNvSpPr/>
            <p:nvPr/>
          </p:nvSpPr>
          <p:spPr>
            <a:xfrm>
              <a:off x="2130989" y="822174"/>
              <a:ext cx="184938" cy="224782"/>
            </a:xfrm>
            <a:custGeom>
              <a:avLst/>
              <a:gdLst/>
              <a:ahLst/>
              <a:cxnLst/>
              <a:rect l="l" t="t" r="r" b="b"/>
              <a:pathLst>
                <a:path w="7377" h="8974" extrusionOk="0">
                  <a:moveTo>
                    <a:pt x="5582" y="1186"/>
                  </a:moveTo>
                  <a:lnTo>
                    <a:pt x="6654" y="8043"/>
                  </a:lnTo>
                  <a:lnTo>
                    <a:pt x="1048" y="5629"/>
                  </a:lnTo>
                  <a:cubicBezTo>
                    <a:pt x="1991" y="4726"/>
                    <a:pt x="4582" y="2174"/>
                    <a:pt x="5582" y="1186"/>
                  </a:cubicBezTo>
                  <a:close/>
                  <a:moveTo>
                    <a:pt x="5978" y="1"/>
                  </a:moveTo>
                  <a:lnTo>
                    <a:pt x="5582" y="392"/>
                  </a:lnTo>
                  <a:cubicBezTo>
                    <a:pt x="3901" y="2050"/>
                    <a:pt x="644" y="5248"/>
                    <a:pt x="347" y="5506"/>
                  </a:cubicBezTo>
                  <a:lnTo>
                    <a:pt x="1" y="5803"/>
                  </a:lnTo>
                  <a:lnTo>
                    <a:pt x="7377" y="8973"/>
                  </a:lnTo>
                  <a:lnTo>
                    <a:pt x="5978"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1" name="Google Shape;3501;p48"/>
            <p:cNvSpPr/>
            <p:nvPr/>
          </p:nvSpPr>
          <p:spPr>
            <a:xfrm>
              <a:off x="1218270" y="741039"/>
              <a:ext cx="282065" cy="352470"/>
            </a:xfrm>
            <a:custGeom>
              <a:avLst/>
              <a:gdLst/>
              <a:ahLst/>
              <a:cxnLst/>
              <a:rect l="l" t="t" r="r" b="b"/>
              <a:pathLst>
                <a:path w="11261" h="14097" extrusionOk="0">
                  <a:moveTo>
                    <a:pt x="3070" y="0"/>
                  </a:moveTo>
                  <a:lnTo>
                    <a:pt x="0" y="14096"/>
                  </a:lnTo>
                  <a:lnTo>
                    <a:pt x="11260" y="8970"/>
                  </a:lnTo>
                  <a:lnTo>
                    <a:pt x="3070" y="0"/>
                  </a:ln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2" name="Google Shape;3502;p48"/>
            <p:cNvSpPr/>
            <p:nvPr/>
          </p:nvSpPr>
          <p:spPr>
            <a:xfrm>
              <a:off x="1271490" y="822174"/>
              <a:ext cx="184938" cy="224782"/>
            </a:xfrm>
            <a:custGeom>
              <a:avLst/>
              <a:gdLst/>
              <a:ahLst/>
              <a:cxnLst/>
              <a:rect l="l" t="t" r="r" b="b"/>
              <a:pathLst>
                <a:path w="7377" h="8976" extrusionOk="0">
                  <a:moveTo>
                    <a:pt x="1793" y="1188"/>
                  </a:moveTo>
                  <a:cubicBezTo>
                    <a:pt x="2795" y="2176"/>
                    <a:pt x="5384" y="4728"/>
                    <a:pt x="6327" y="5631"/>
                  </a:cubicBezTo>
                  <a:lnTo>
                    <a:pt x="721" y="8045"/>
                  </a:lnTo>
                  <a:lnTo>
                    <a:pt x="1793" y="1188"/>
                  </a:lnTo>
                  <a:close/>
                  <a:moveTo>
                    <a:pt x="1399" y="0"/>
                  </a:moveTo>
                  <a:lnTo>
                    <a:pt x="1" y="8975"/>
                  </a:lnTo>
                  <a:lnTo>
                    <a:pt x="7377" y="5802"/>
                  </a:lnTo>
                  <a:lnTo>
                    <a:pt x="7030" y="5505"/>
                  </a:lnTo>
                  <a:cubicBezTo>
                    <a:pt x="6728" y="5248"/>
                    <a:pt x="3476" y="2045"/>
                    <a:pt x="1795" y="391"/>
                  </a:cubicBezTo>
                  <a:lnTo>
                    <a:pt x="1399"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3" name="Google Shape;3503;p48"/>
            <p:cNvSpPr/>
            <p:nvPr/>
          </p:nvSpPr>
          <p:spPr>
            <a:xfrm>
              <a:off x="1033331" y="836804"/>
              <a:ext cx="1512772" cy="1250269"/>
            </a:xfrm>
            <a:custGeom>
              <a:avLst/>
              <a:gdLst/>
              <a:ahLst/>
              <a:cxnLst/>
              <a:rect l="l" t="t" r="r" b="b"/>
              <a:pathLst>
                <a:path w="60536" h="50012" extrusionOk="0">
                  <a:moveTo>
                    <a:pt x="30269" y="0"/>
                  </a:moveTo>
                  <a:cubicBezTo>
                    <a:pt x="22240" y="0"/>
                    <a:pt x="14542" y="2634"/>
                    <a:pt x="8864" y="7324"/>
                  </a:cubicBezTo>
                  <a:cubicBezTo>
                    <a:pt x="3188" y="12015"/>
                    <a:pt x="0" y="18374"/>
                    <a:pt x="0" y="25007"/>
                  </a:cubicBezTo>
                  <a:cubicBezTo>
                    <a:pt x="0" y="31638"/>
                    <a:pt x="3188" y="37997"/>
                    <a:pt x="8864" y="42687"/>
                  </a:cubicBezTo>
                  <a:cubicBezTo>
                    <a:pt x="14542" y="47378"/>
                    <a:pt x="22240" y="50012"/>
                    <a:pt x="30269" y="50012"/>
                  </a:cubicBezTo>
                  <a:cubicBezTo>
                    <a:pt x="38296" y="50012"/>
                    <a:pt x="45994" y="47378"/>
                    <a:pt x="51672" y="42687"/>
                  </a:cubicBezTo>
                  <a:cubicBezTo>
                    <a:pt x="57348" y="37997"/>
                    <a:pt x="60536" y="31638"/>
                    <a:pt x="60536" y="25007"/>
                  </a:cubicBezTo>
                  <a:cubicBezTo>
                    <a:pt x="60536" y="18374"/>
                    <a:pt x="57348" y="12015"/>
                    <a:pt x="51672" y="7324"/>
                  </a:cubicBezTo>
                  <a:cubicBezTo>
                    <a:pt x="45994" y="2634"/>
                    <a:pt x="38296" y="0"/>
                    <a:pt x="30269"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4" name="Google Shape;3504;p48"/>
            <p:cNvSpPr/>
            <p:nvPr/>
          </p:nvSpPr>
          <p:spPr>
            <a:xfrm>
              <a:off x="1179685" y="836804"/>
              <a:ext cx="1173496" cy="256705"/>
            </a:xfrm>
            <a:custGeom>
              <a:avLst/>
              <a:gdLst/>
              <a:ahLst/>
              <a:cxnLst/>
              <a:rect l="l" t="t" r="r" b="b"/>
              <a:pathLst>
                <a:path w="46968" h="10255" extrusionOk="0">
                  <a:moveTo>
                    <a:pt x="24423" y="0"/>
                  </a:moveTo>
                  <a:cubicBezTo>
                    <a:pt x="14394" y="0"/>
                    <a:pt x="5508" y="4032"/>
                    <a:pt x="1" y="10235"/>
                  </a:cubicBezTo>
                  <a:cubicBezTo>
                    <a:pt x="470" y="10247"/>
                    <a:pt x="972" y="10255"/>
                    <a:pt x="1500" y="10255"/>
                  </a:cubicBezTo>
                  <a:cubicBezTo>
                    <a:pt x="8718" y="10255"/>
                    <a:pt x="20855" y="8916"/>
                    <a:pt x="23681" y="659"/>
                  </a:cubicBezTo>
                  <a:cubicBezTo>
                    <a:pt x="23681" y="659"/>
                    <a:pt x="25792" y="9530"/>
                    <a:pt x="38220" y="9530"/>
                  </a:cubicBezTo>
                  <a:cubicBezTo>
                    <a:pt x="40702" y="9530"/>
                    <a:pt x="43596" y="9176"/>
                    <a:pt x="46967" y="8327"/>
                  </a:cubicBezTo>
                  <a:cubicBezTo>
                    <a:pt x="41423" y="3218"/>
                    <a:pt x="33376" y="0"/>
                    <a:pt x="24423"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5" name="Google Shape;3505;p48"/>
            <p:cNvSpPr/>
            <p:nvPr/>
          </p:nvSpPr>
          <p:spPr>
            <a:xfrm>
              <a:off x="1151745" y="1560365"/>
              <a:ext cx="168972" cy="168920"/>
            </a:xfrm>
            <a:custGeom>
              <a:avLst/>
              <a:gdLst/>
              <a:ahLst/>
              <a:cxnLst/>
              <a:rect l="l" t="t" r="r" b="b"/>
              <a:pathLst>
                <a:path w="6783" h="6783" extrusionOk="0">
                  <a:moveTo>
                    <a:pt x="3391" y="0"/>
                  </a:moveTo>
                  <a:cubicBezTo>
                    <a:pt x="1517" y="0"/>
                    <a:pt x="0" y="1517"/>
                    <a:pt x="0" y="3391"/>
                  </a:cubicBezTo>
                  <a:cubicBezTo>
                    <a:pt x="0" y="5265"/>
                    <a:pt x="1517" y="6782"/>
                    <a:pt x="3391" y="6782"/>
                  </a:cubicBezTo>
                  <a:cubicBezTo>
                    <a:pt x="5262" y="6782"/>
                    <a:pt x="6782" y="5265"/>
                    <a:pt x="6782" y="3391"/>
                  </a:cubicBezTo>
                  <a:cubicBezTo>
                    <a:pt x="6782" y="1517"/>
                    <a:pt x="5262" y="0"/>
                    <a:pt x="3391"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6" name="Google Shape;3506;p48"/>
            <p:cNvSpPr/>
            <p:nvPr/>
          </p:nvSpPr>
          <p:spPr>
            <a:xfrm>
              <a:off x="2241420" y="1560365"/>
              <a:ext cx="186269" cy="168920"/>
            </a:xfrm>
            <a:custGeom>
              <a:avLst/>
              <a:gdLst/>
              <a:ahLst/>
              <a:cxnLst/>
              <a:rect l="l" t="t" r="r" b="b"/>
              <a:pathLst>
                <a:path w="7446" h="6784" extrusionOk="0">
                  <a:moveTo>
                    <a:pt x="3723" y="1"/>
                  </a:moveTo>
                  <a:cubicBezTo>
                    <a:pt x="2855" y="1"/>
                    <a:pt x="1987" y="332"/>
                    <a:pt x="1325" y="994"/>
                  </a:cubicBezTo>
                  <a:cubicBezTo>
                    <a:pt x="1" y="2318"/>
                    <a:pt x="1" y="4466"/>
                    <a:pt x="1325" y="5791"/>
                  </a:cubicBezTo>
                  <a:cubicBezTo>
                    <a:pt x="1987" y="6453"/>
                    <a:pt x="2855" y="6784"/>
                    <a:pt x="3723" y="6784"/>
                  </a:cubicBezTo>
                  <a:cubicBezTo>
                    <a:pt x="4591" y="6784"/>
                    <a:pt x="5460" y="6453"/>
                    <a:pt x="6122" y="5791"/>
                  </a:cubicBezTo>
                  <a:cubicBezTo>
                    <a:pt x="7446" y="4466"/>
                    <a:pt x="7446" y="2318"/>
                    <a:pt x="6122" y="994"/>
                  </a:cubicBezTo>
                  <a:cubicBezTo>
                    <a:pt x="5460" y="332"/>
                    <a:pt x="4591" y="1"/>
                    <a:pt x="3723"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7" name="Google Shape;3507;p48"/>
            <p:cNvSpPr/>
            <p:nvPr/>
          </p:nvSpPr>
          <p:spPr>
            <a:xfrm>
              <a:off x="1746476" y="1501841"/>
              <a:ext cx="93135" cy="33252"/>
            </a:xfrm>
            <a:custGeom>
              <a:avLst/>
              <a:gdLst/>
              <a:ahLst/>
              <a:cxnLst/>
              <a:rect l="l" t="t" r="r" b="b"/>
              <a:pathLst>
                <a:path w="3745" h="1362" extrusionOk="0">
                  <a:moveTo>
                    <a:pt x="3238" y="0"/>
                  </a:moveTo>
                  <a:cubicBezTo>
                    <a:pt x="3158" y="0"/>
                    <a:pt x="3074" y="33"/>
                    <a:pt x="3002" y="111"/>
                  </a:cubicBezTo>
                  <a:cubicBezTo>
                    <a:pt x="2667" y="473"/>
                    <a:pt x="2279" y="648"/>
                    <a:pt x="1891" y="648"/>
                  </a:cubicBezTo>
                  <a:cubicBezTo>
                    <a:pt x="1493" y="648"/>
                    <a:pt x="1094" y="465"/>
                    <a:pt x="749" y="111"/>
                  </a:cubicBezTo>
                  <a:cubicBezTo>
                    <a:pt x="676" y="36"/>
                    <a:pt x="593" y="4"/>
                    <a:pt x="513" y="4"/>
                  </a:cubicBezTo>
                  <a:cubicBezTo>
                    <a:pt x="243" y="4"/>
                    <a:pt x="0" y="363"/>
                    <a:pt x="244" y="616"/>
                  </a:cubicBezTo>
                  <a:cubicBezTo>
                    <a:pt x="725" y="1109"/>
                    <a:pt x="1313" y="1362"/>
                    <a:pt x="1898" y="1362"/>
                  </a:cubicBezTo>
                  <a:cubicBezTo>
                    <a:pt x="2473" y="1362"/>
                    <a:pt x="3045" y="1117"/>
                    <a:pt x="3507" y="616"/>
                  </a:cubicBezTo>
                  <a:cubicBezTo>
                    <a:pt x="3744" y="356"/>
                    <a:pt x="3504" y="0"/>
                    <a:pt x="323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8" name="Google Shape;3508;p48"/>
            <p:cNvSpPr/>
            <p:nvPr/>
          </p:nvSpPr>
          <p:spPr>
            <a:xfrm>
              <a:off x="1687934" y="1400756"/>
              <a:ext cx="194252" cy="79804"/>
            </a:xfrm>
            <a:custGeom>
              <a:avLst/>
              <a:gdLst/>
              <a:ahLst/>
              <a:cxnLst/>
              <a:rect l="l" t="t" r="r" b="b"/>
              <a:pathLst>
                <a:path w="7815" h="3196" extrusionOk="0">
                  <a:moveTo>
                    <a:pt x="4238" y="1"/>
                  </a:moveTo>
                  <a:cubicBezTo>
                    <a:pt x="4080" y="1"/>
                    <a:pt x="3916" y="90"/>
                    <a:pt x="3873" y="255"/>
                  </a:cubicBezTo>
                  <a:cubicBezTo>
                    <a:pt x="3627" y="1181"/>
                    <a:pt x="3197" y="2469"/>
                    <a:pt x="2146" y="2469"/>
                  </a:cubicBezTo>
                  <a:cubicBezTo>
                    <a:pt x="2022" y="2469"/>
                    <a:pt x="1890" y="2452"/>
                    <a:pt x="1749" y="2413"/>
                  </a:cubicBezTo>
                  <a:cubicBezTo>
                    <a:pt x="1395" y="2317"/>
                    <a:pt x="1038" y="2092"/>
                    <a:pt x="771" y="1839"/>
                  </a:cubicBezTo>
                  <a:cubicBezTo>
                    <a:pt x="695" y="1769"/>
                    <a:pt x="611" y="1740"/>
                    <a:pt x="530" y="1740"/>
                  </a:cubicBezTo>
                  <a:cubicBezTo>
                    <a:pt x="247" y="1740"/>
                    <a:pt x="0" y="2099"/>
                    <a:pt x="264" y="2342"/>
                  </a:cubicBezTo>
                  <a:cubicBezTo>
                    <a:pt x="764" y="2802"/>
                    <a:pt x="1464" y="3191"/>
                    <a:pt x="2157" y="3196"/>
                  </a:cubicBezTo>
                  <a:cubicBezTo>
                    <a:pt x="2162" y="3196"/>
                    <a:pt x="2167" y="3196"/>
                    <a:pt x="2171" y="3196"/>
                  </a:cubicBezTo>
                  <a:cubicBezTo>
                    <a:pt x="3216" y="3196"/>
                    <a:pt x="3822" y="2409"/>
                    <a:pt x="4200" y="1525"/>
                  </a:cubicBezTo>
                  <a:lnTo>
                    <a:pt x="4200" y="1525"/>
                  </a:lnTo>
                  <a:cubicBezTo>
                    <a:pt x="4581" y="2341"/>
                    <a:pt x="5212" y="2858"/>
                    <a:pt x="5988" y="2858"/>
                  </a:cubicBezTo>
                  <a:cubicBezTo>
                    <a:pt x="6453" y="2858"/>
                    <a:pt x="6971" y="2672"/>
                    <a:pt x="7519" y="2255"/>
                  </a:cubicBezTo>
                  <a:cubicBezTo>
                    <a:pt x="7814" y="2029"/>
                    <a:pt x="7626" y="1569"/>
                    <a:pt x="7347" y="1569"/>
                  </a:cubicBezTo>
                  <a:cubicBezTo>
                    <a:pt x="7288" y="1569"/>
                    <a:pt x="7224" y="1590"/>
                    <a:pt x="7160" y="1639"/>
                  </a:cubicBezTo>
                  <a:cubicBezTo>
                    <a:pt x="6732" y="1964"/>
                    <a:pt x="6323" y="2158"/>
                    <a:pt x="5953" y="2158"/>
                  </a:cubicBezTo>
                  <a:cubicBezTo>
                    <a:pt x="5539" y="2158"/>
                    <a:pt x="5175" y="1915"/>
                    <a:pt x="4892" y="1339"/>
                  </a:cubicBezTo>
                  <a:cubicBezTo>
                    <a:pt x="4727" y="1005"/>
                    <a:pt x="4623" y="621"/>
                    <a:pt x="4561" y="255"/>
                  </a:cubicBezTo>
                  <a:cubicBezTo>
                    <a:pt x="4532" y="81"/>
                    <a:pt x="4388" y="1"/>
                    <a:pt x="423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09" name="Google Shape;3509;p48"/>
            <p:cNvSpPr/>
            <p:nvPr/>
          </p:nvSpPr>
          <p:spPr>
            <a:xfrm>
              <a:off x="1683943" y="1344893"/>
              <a:ext cx="178286" cy="73154"/>
            </a:xfrm>
            <a:custGeom>
              <a:avLst/>
              <a:gdLst/>
              <a:ahLst/>
              <a:cxnLst/>
              <a:rect l="l" t="t" r="r" b="b"/>
              <a:pathLst>
                <a:path w="7136" h="2948" extrusionOk="0">
                  <a:moveTo>
                    <a:pt x="4334" y="0"/>
                  </a:moveTo>
                  <a:cubicBezTo>
                    <a:pt x="3209" y="0"/>
                    <a:pt x="2024" y="127"/>
                    <a:pt x="1408" y="381"/>
                  </a:cubicBezTo>
                  <a:cubicBezTo>
                    <a:pt x="0" y="963"/>
                    <a:pt x="4473" y="2948"/>
                    <a:pt x="4473" y="2948"/>
                  </a:cubicBezTo>
                  <a:cubicBezTo>
                    <a:pt x="4473" y="2948"/>
                    <a:pt x="6876" y="1376"/>
                    <a:pt x="7042" y="629"/>
                  </a:cubicBezTo>
                  <a:cubicBezTo>
                    <a:pt x="7135" y="211"/>
                    <a:pt x="5784" y="0"/>
                    <a:pt x="433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0" name="Google Shape;3510;p48"/>
            <p:cNvSpPr/>
            <p:nvPr/>
          </p:nvSpPr>
          <p:spPr>
            <a:xfrm>
              <a:off x="1185007" y="1106810"/>
              <a:ext cx="474987" cy="474836"/>
            </a:xfrm>
            <a:custGeom>
              <a:avLst/>
              <a:gdLst/>
              <a:ahLst/>
              <a:cxnLst/>
              <a:rect l="l" t="t" r="r" b="b"/>
              <a:pathLst>
                <a:path w="18998" h="18998" extrusionOk="0">
                  <a:moveTo>
                    <a:pt x="9500" y="1141"/>
                  </a:moveTo>
                  <a:cubicBezTo>
                    <a:pt x="14109" y="1141"/>
                    <a:pt x="17857" y="4891"/>
                    <a:pt x="17857" y="9497"/>
                  </a:cubicBezTo>
                  <a:cubicBezTo>
                    <a:pt x="17857" y="14104"/>
                    <a:pt x="14107" y="17854"/>
                    <a:pt x="9500" y="17854"/>
                  </a:cubicBezTo>
                  <a:cubicBezTo>
                    <a:pt x="4892" y="17854"/>
                    <a:pt x="1142" y="14104"/>
                    <a:pt x="1142" y="9497"/>
                  </a:cubicBezTo>
                  <a:cubicBezTo>
                    <a:pt x="1142" y="4891"/>
                    <a:pt x="4892" y="1141"/>
                    <a:pt x="9500" y="1141"/>
                  </a:cubicBezTo>
                  <a:close/>
                  <a:moveTo>
                    <a:pt x="9500" y="0"/>
                  </a:moveTo>
                  <a:cubicBezTo>
                    <a:pt x="4260" y="0"/>
                    <a:pt x="1" y="4260"/>
                    <a:pt x="1" y="9497"/>
                  </a:cubicBezTo>
                  <a:cubicBezTo>
                    <a:pt x="1" y="14735"/>
                    <a:pt x="4260" y="18997"/>
                    <a:pt x="9500" y="18997"/>
                  </a:cubicBezTo>
                  <a:cubicBezTo>
                    <a:pt x="14738" y="18997"/>
                    <a:pt x="18998" y="14735"/>
                    <a:pt x="18998" y="9497"/>
                  </a:cubicBezTo>
                  <a:cubicBezTo>
                    <a:pt x="18998" y="4260"/>
                    <a:pt x="14738" y="0"/>
                    <a:pt x="9500"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1" name="Google Shape;3511;p48"/>
            <p:cNvSpPr/>
            <p:nvPr/>
          </p:nvSpPr>
          <p:spPr>
            <a:xfrm>
              <a:off x="1954033" y="1106810"/>
              <a:ext cx="474987" cy="474836"/>
            </a:xfrm>
            <a:custGeom>
              <a:avLst/>
              <a:gdLst/>
              <a:ahLst/>
              <a:cxnLst/>
              <a:rect l="l" t="t" r="r" b="b"/>
              <a:pathLst>
                <a:path w="18998" h="18998" extrusionOk="0">
                  <a:moveTo>
                    <a:pt x="9500" y="1141"/>
                  </a:moveTo>
                  <a:cubicBezTo>
                    <a:pt x="14109" y="1141"/>
                    <a:pt x="17856" y="4891"/>
                    <a:pt x="17856" y="9497"/>
                  </a:cubicBezTo>
                  <a:cubicBezTo>
                    <a:pt x="17856" y="14104"/>
                    <a:pt x="14107" y="17854"/>
                    <a:pt x="9500" y="17854"/>
                  </a:cubicBezTo>
                  <a:cubicBezTo>
                    <a:pt x="4891" y="17854"/>
                    <a:pt x="1142" y="14104"/>
                    <a:pt x="1142" y="9497"/>
                  </a:cubicBezTo>
                  <a:cubicBezTo>
                    <a:pt x="1142" y="4891"/>
                    <a:pt x="4891" y="1141"/>
                    <a:pt x="9500" y="1141"/>
                  </a:cubicBezTo>
                  <a:close/>
                  <a:moveTo>
                    <a:pt x="9500" y="0"/>
                  </a:moveTo>
                  <a:cubicBezTo>
                    <a:pt x="4260" y="0"/>
                    <a:pt x="0" y="4260"/>
                    <a:pt x="0" y="9497"/>
                  </a:cubicBezTo>
                  <a:cubicBezTo>
                    <a:pt x="0" y="14735"/>
                    <a:pt x="4260" y="18997"/>
                    <a:pt x="9500" y="18997"/>
                  </a:cubicBezTo>
                  <a:cubicBezTo>
                    <a:pt x="14738" y="18997"/>
                    <a:pt x="18998" y="14735"/>
                    <a:pt x="18998" y="9497"/>
                  </a:cubicBezTo>
                  <a:cubicBezTo>
                    <a:pt x="18998" y="4260"/>
                    <a:pt x="14738" y="0"/>
                    <a:pt x="9500"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2" name="Google Shape;3512;p48"/>
            <p:cNvSpPr/>
            <p:nvPr/>
          </p:nvSpPr>
          <p:spPr>
            <a:xfrm>
              <a:off x="1633384" y="1243807"/>
              <a:ext cx="345928" cy="63844"/>
            </a:xfrm>
            <a:custGeom>
              <a:avLst/>
              <a:gdLst/>
              <a:ahLst/>
              <a:cxnLst/>
              <a:rect l="l" t="t" r="r" b="b"/>
              <a:pathLst>
                <a:path w="13847" h="2537" extrusionOk="0">
                  <a:moveTo>
                    <a:pt x="6742" y="0"/>
                  </a:moveTo>
                  <a:cubicBezTo>
                    <a:pt x="2743" y="0"/>
                    <a:pt x="159" y="1427"/>
                    <a:pt x="1" y="1517"/>
                  </a:cubicBezTo>
                  <a:lnTo>
                    <a:pt x="562" y="2510"/>
                  </a:lnTo>
                  <a:cubicBezTo>
                    <a:pt x="600" y="2488"/>
                    <a:pt x="3029" y="1158"/>
                    <a:pt x="6785" y="1158"/>
                  </a:cubicBezTo>
                  <a:cubicBezTo>
                    <a:pt x="8694" y="1158"/>
                    <a:pt x="10947" y="1502"/>
                    <a:pt x="13404" y="2537"/>
                  </a:cubicBezTo>
                  <a:lnTo>
                    <a:pt x="13847" y="1487"/>
                  </a:lnTo>
                  <a:cubicBezTo>
                    <a:pt x="11199" y="373"/>
                    <a:pt x="8785" y="0"/>
                    <a:pt x="6742"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3" name="Google Shape;3513;p48"/>
            <p:cNvSpPr/>
            <p:nvPr/>
          </p:nvSpPr>
          <p:spPr>
            <a:xfrm>
              <a:off x="1352650" y="1293020"/>
              <a:ext cx="105109" cy="105075"/>
            </a:xfrm>
            <a:custGeom>
              <a:avLst/>
              <a:gdLst/>
              <a:ahLst/>
              <a:cxnLst/>
              <a:rect l="l" t="t" r="r" b="b"/>
              <a:pathLst>
                <a:path w="4184" h="4185" extrusionOk="0">
                  <a:moveTo>
                    <a:pt x="2092" y="1"/>
                  </a:moveTo>
                  <a:cubicBezTo>
                    <a:pt x="939" y="1"/>
                    <a:pt x="1" y="934"/>
                    <a:pt x="1" y="2093"/>
                  </a:cubicBezTo>
                  <a:cubicBezTo>
                    <a:pt x="1" y="3246"/>
                    <a:pt x="939" y="4184"/>
                    <a:pt x="2092" y="4184"/>
                  </a:cubicBezTo>
                  <a:cubicBezTo>
                    <a:pt x="3246" y="4184"/>
                    <a:pt x="4184" y="3246"/>
                    <a:pt x="4184" y="2093"/>
                  </a:cubicBezTo>
                  <a:cubicBezTo>
                    <a:pt x="4184" y="939"/>
                    <a:pt x="3246" y="1"/>
                    <a:pt x="209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4" name="Google Shape;3514;p48"/>
            <p:cNvSpPr/>
            <p:nvPr/>
          </p:nvSpPr>
          <p:spPr>
            <a:xfrm>
              <a:off x="2157599" y="1293020"/>
              <a:ext cx="105109" cy="105075"/>
            </a:xfrm>
            <a:custGeom>
              <a:avLst/>
              <a:gdLst/>
              <a:ahLst/>
              <a:cxnLst/>
              <a:rect l="l" t="t" r="r" b="b"/>
              <a:pathLst>
                <a:path w="4184" h="4185" extrusionOk="0">
                  <a:moveTo>
                    <a:pt x="2092" y="1"/>
                  </a:moveTo>
                  <a:cubicBezTo>
                    <a:pt x="939" y="1"/>
                    <a:pt x="1" y="934"/>
                    <a:pt x="1" y="2093"/>
                  </a:cubicBezTo>
                  <a:cubicBezTo>
                    <a:pt x="1" y="3246"/>
                    <a:pt x="939" y="4184"/>
                    <a:pt x="2092" y="4184"/>
                  </a:cubicBezTo>
                  <a:cubicBezTo>
                    <a:pt x="3246" y="4184"/>
                    <a:pt x="4184" y="3246"/>
                    <a:pt x="4184" y="2093"/>
                  </a:cubicBezTo>
                  <a:cubicBezTo>
                    <a:pt x="4184" y="939"/>
                    <a:pt x="3246" y="1"/>
                    <a:pt x="209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5" name="Google Shape;3515;p48"/>
            <p:cNvSpPr/>
            <p:nvPr/>
          </p:nvSpPr>
          <p:spPr>
            <a:xfrm>
              <a:off x="2437003" y="1505832"/>
              <a:ext cx="234167" cy="67833"/>
            </a:xfrm>
            <a:custGeom>
              <a:avLst/>
              <a:gdLst/>
              <a:ahLst/>
              <a:cxnLst/>
              <a:rect l="l" t="t" r="r" b="b"/>
              <a:pathLst>
                <a:path w="9387" h="2708" extrusionOk="0">
                  <a:moveTo>
                    <a:pt x="9088" y="0"/>
                  </a:moveTo>
                  <a:cubicBezTo>
                    <a:pt x="9069" y="0"/>
                    <a:pt x="9048" y="3"/>
                    <a:pt x="9026" y="8"/>
                  </a:cubicBezTo>
                  <a:cubicBezTo>
                    <a:pt x="6101" y="768"/>
                    <a:pt x="3173" y="1526"/>
                    <a:pt x="247" y="2288"/>
                  </a:cubicBezTo>
                  <a:cubicBezTo>
                    <a:pt x="1" y="2350"/>
                    <a:pt x="80" y="2707"/>
                    <a:pt x="301" y="2707"/>
                  </a:cubicBezTo>
                  <a:cubicBezTo>
                    <a:pt x="320" y="2707"/>
                    <a:pt x="340" y="2705"/>
                    <a:pt x="361" y="2699"/>
                  </a:cubicBezTo>
                  <a:cubicBezTo>
                    <a:pt x="3287" y="1939"/>
                    <a:pt x="6215" y="1179"/>
                    <a:pt x="9143" y="419"/>
                  </a:cubicBezTo>
                  <a:cubicBezTo>
                    <a:pt x="9387" y="353"/>
                    <a:pt x="9312" y="0"/>
                    <a:pt x="908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6" name="Google Shape;3516;p48"/>
            <p:cNvSpPr/>
            <p:nvPr/>
          </p:nvSpPr>
          <p:spPr>
            <a:xfrm>
              <a:off x="2454299" y="1593617"/>
              <a:ext cx="216871" cy="22611"/>
            </a:xfrm>
            <a:custGeom>
              <a:avLst/>
              <a:gdLst/>
              <a:ahLst/>
              <a:cxnLst/>
              <a:rect l="l" t="t" r="r" b="b"/>
              <a:pathLst>
                <a:path w="8679" h="868" extrusionOk="0">
                  <a:moveTo>
                    <a:pt x="264" y="0"/>
                  </a:moveTo>
                  <a:cubicBezTo>
                    <a:pt x="1" y="0"/>
                    <a:pt x="5" y="412"/>
                    <a:pt x="275" y="426"/>
                  </a:cubicBezTo>
                  <a:cubicBezTo>
                    <a:pt x="2986" y="572"/>
                    <a:pt x="5694" y="721"/>
                    <a:pt x="8404" y="867"/>
                  </a:cubicBezTo>
                  <a:cubicBezTo>
                    <a:pt x="8409" y="867"/>
                    <a:pt x="8413" y="867"/>
                    <a:pt x="8418" y="867"/>
                  </a:cubicBezTo>
                  <a:cubicBezTo>
                    <a:pt x="8679" y="867"/>
                    <a:pt x="8674" y="456"/>
                    <a:pt x="8404" y="439"/>
                  </a:cubicBezTo>
                  <a:cubicBezTo>
                    <a:pt x="5694" y="295"/>
                    <a:pt x="2986" y="146"/>
                    <a:pt x="275" y="0"/>
                  </a:cubicBezTo>
                  <a:cubicBezTo>
                    <a:pt x="271" y="0"/>
                    <a:pt x="268" y="0"/>
                    <a:pt x="26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7" name="Google Shape;3517;p48"/>
            <p:cNvSpPr/>
            <p:nvPr/>
          </p:nvSpPr>
          <p:spPr>
            <a:xfrm>
              <a:off x="2427689" y="1645489"/>
              <a:ext cx="232837" cy="62514"/>
            </a:xfrm>
            <a:custGeom>
              <a:avLst/>
              <a:gdLst/>
              <a:ahLst/>
              <a:cxnLst/>
              <a:rect l="l" t="t" r="r" b="b"/>
              <a:pathLst>
                <a:path w="9315" h="2532" extrusionOk="0">
                  <a:moveTo>
                    <a:pt x="297" y="0"/>
                  </a:moveTo>
                  <a:cubicBezTo>
                    <a:pt x="76" y="0"/>
                    <a:pt x="0" y="352"/>
                    <a:pt x="246" y="420"/>
                  </a:cubicBezTo>
                  <a:cubicBezTo>
                    <a:pt x="3109" y="1242"/>
                    <a:pt x="6055" y="1831"/>
                    <a:pt x="8953" y="2524"/>
                  </a:cubicBezTo>
                  <a:cubicBezTo>
                    <a:pt x="8973" y="2529"/>
                    <a:pt x="8993" y="2531"/>
                    <a:pt x="9011" y="2531"/>
                  </a:cubicBezTo>
                  <a:cubicBezTo>
                    <a:pt x="9238" y="2531"/>
                    <a:pt x="9315" y="2172"/>
                    <a:pt x="9070" y="2113"/>
                  </a:cubicBezTo>
                  <a:cubicBezTo>
                    <a:pt x="6169" y="1420"/>
                    <a:pt x="3223" y="826"/>
                    <a:pt x="359" y="9"/>
                  </a:cubicBezTo>
                  <a:cubicBezTo>
                    <a:pt x="337" y="3"/>
                    <a:pt x="317" y="0"/>
                    <a:pt x="29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8" name="Google Shape;3518;p48"/>
            <p:cNvSpPr/>
            <p:nvPr/>
          </p:nvSpPr>
          <p:spPr>
            <a:xfrm>
              <a:off x="890969" y="1505832"/>
              <a:ext cx="234167" cy="67833"/>
            </a:xfrm>
            <a:custGeom>
              <a:avLst/>
              <a:gdLst/>
              <a:ahLst/>
              <a:cxnLst/>
              <a:rect l="l" t="t" r="r" b="b"/>
              <a:pathLst>
                <a:path w="9387" h="2708" extrusionOk="0">
                  <a:moveTo>
                    <a:pt x="300" y="0"/>
                  </a:moveTo>
                  <a:cubicBezTo>
                    <a:pt x="78" y="0"/>
                    <a:pt x="1" y="355"/>
                    <a:pt x="247" y="419"/>
                  </a:cubicBezTo>
                  <a:cubicBezTo>
                    <a:pt x="3173" y="1179"/>
                    <a:pt x="6098" y="1937"/>
                    <a:pt x="9026" y="2699"/>
                  </a:cubicBezTo>
                  <a:cubicBezTo>
                    <a:pt x="9048" y="2705"/>
                    <a:pt x="9068" y="2707"/>
                    <a:pt x="9087" y="2707"/>
                  </a:cubicBezTo>
                  <a:cubicBezTo>
                    <a:pt x="9309" y="2707"/>
                    <a:pt x="9387" y="2350"/>
                    <a:pt x="9140" y="2288"/>
                  </a:cubicBezTo>
                  <a:cubicBezTo>
                    <a:pt x="6215" y="1526"/>
                    <a:pt x="3286" y="768"/>
                    <a:pt x="361" y="8"/>
                  </a:cubicBezTo>
                  <a:cubicBezTo>
                    <a:pt x="340" y="3"/>
                    <a:pt x="319" y="0"/>
                    <a:pt x="30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19" name="Google Shape;3519;p48"/>
            <p:cNvSpPr/>
            <p:nvPr/>
          </p:nvSpPr>
          <p:spPr>
            <a:xfrm>
              <a:off x="890969" y="1593617"/>
              <a:ext cx="216870" cy="22611"/>
            </a:xfrm>
            <a:custGeom>
              <a:avLst/>
              <a:gdLst/>
              <a:ahLst/>
              <a:cxnLst/>
              <a:rect l="l" t="t" r="r" b="b"/>
              <a:pathLst>
                <a:path w="8679" h="868" extrusionOk="0">
                  <a:moveTo>
                    <a:pt x="8418" y="0"/>
                  </a:moveTo>
                  <a:cubicBezTo>
                    <a:pt x="8413" y="0"/>
                    <a:pt x="8409" y="0"/>
                    <a:pt x="8404" y="0"/>
                  </a:cubicBezTo>
                  <a:cubicBezTo>
                    <a:pt x="5694" y="146"/>
                    <a:pt x="2983" y="295"/>
                    <a:pt x="275" y="439"/>
                  </a:cubicBezTo>
                  <a:cubicBezTo>
                    <a:pt x="5" y="456"/>
                    <a:pt x="1" y="867"/>
                    <a:pt x="262" y="867"/>
                  </a:cubicBezTo>
                  <a:cubicBezTo>
                    <a:pt x="266" y="867"/>
                    <a:pt x="271" y="867"/>
                    <a:pt x="275" y="867"/>
                  </a:cubicBezTo>
                  <a:cubicBezTo>
                    <a:pt x="2986" y="721"/>
                    <a:pt x="5696" y="572"/>
                    <a:pt x="8404" y="426"/>
                  </a:cubicBezTo>
                  <a:cubicBezTo>
                    <a:pt x="8674" y="412"/>
                    <a:pt x="8679" y="0"/>
                    <a:pt x="841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20" name="Google Shape;3520;p48"/>
            <p:cNvSpPr/>
            <p:nvPr/>
          </p:nvSpPr>
          <p:spPr>
            <a:xfrm>
              <a:off x="901613" y="1645489"/>
              <a:ext cx="232836" cy="62514"/>
            </a:xfrm>
            <a:custGeom>
              <a:avLst/>
              <a:gdLst/>
              <a:ahLst/>
              <a:cxnLst/>
              <a:rect l="l" t="t" r="r" b="b"/>
              <a:pathLst>
                <a:path w="9318" h="2532" extrusionOk="0">
                  <a:moveTo>
                    <a:pt x="9021" y="0"/>
                  </a:moveTo>
                  <a:cubicBezTo>
                    <a:pt x="9001" y="0"/>
                    <a:pt x="8980" y="3"/>
                    <a:pt x="8958" y="9"/>
                  </a:cubicBezTo>
                  <a:cubicBezTo>
                    <a:pt x="6094" y="828"/>
                    <a:pt x="3149" y="1420"/>
                    <a:pt x="250" y="2113"/>
                  </a:cubicBezTo>
                  <a:cubicBezTo>
                    <a:pt x="0" y="2172"/>
                    <a:pt x="79" y="2531"/>
                    <a:pt x="306" y="2531"/>
                  </a:cubicBezTo>
                  <a:cubicBezTo>
                    <a:pt x="325" y="2531"/>
                    <a:pt x="344" y="2529"/>
                    <a:pt x="364" y="2524"/>
                  </a:cubicBezTo>
                  <a:cubicBezTo>
                    <a:pt x="3262" y="1831"/>
                    <a:pt x="6208" y="1237"/>
                    <a:pt x="9072" y="420"/>
                  </a:cubicBezTo>
                  <a:cubicBezTo>
                    <a:pt x="9317" y="352"/>
                    <a:pt x="9241" y="0"/>
                    <a:pt x="902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21" name="Google Shape;3521;p48"/>
            <p:cNvSpPr/>
            <p:nvPr/>
          </p:nvSpPr>
          <p:spPr>
            <a:xfrm>
              <a:off x="1541580" y="375269"/>
              <a:ext cx="465673" cy="444245"/>
            </a:xfrm>
            <a:custGeom>
              <a:avLst/>
              <a:gdLst/>
              <a:ahLst/>
              <a:cxnLst/>
              <a:rect l="l" t="t" r="r" b="b"/>
              <a:pathLst>
                <a:path w="18627" h="17760" extrusionOk="0">
                  <a:moveTo>
                    <a:pt x="9747" y="1"/>
                  </a:moveTo>
                  <a:cubicBezTo>
                    <a:pt x="7475" y="1"/>
                    <a:pt x="5202" y="868"/>
                    <a:pt x="3468" y="2602"/>
                  </a:cubicBezTo>
                  <a:cubicBezTo>
                    <a:pt x="1" y="6070"/>
                    <a:pt x="1" y="11691"/>
                    <a:pt x="3468" y="15158"/>
                  </a:cubicBezTo>
                  <a:cubicBezTo>
                    <a:pt x="5134" y="16824"/>
                    <a:pt x="7392" y="17760"/>
                    <a:pt x="9748" y="17760"/>
                  </a:cubicBezTo>
                  <a:cubicBezTo>
                    <a:pt x="12102" y="17760"/>
                    <a:pt x="14362" y="16824"/>
                    <a:pt x="16025" y="15158"/>
                  </a:cubicBezTo>
                  <a:cubicBezTo>
                    <a:pt x="17691" y="13493"/>
                    <a:pt x="18627" y="11235"/>
                    <a:pt x="18627" y="8879"/>
                  </a:cubicBezTo>
                  <a:cubicBezTo>
                    <a:pt x="18627" y="6525"/>
                    <a:pt x="17691" y="4265"/>
                    <a:pt x="16025" y="2602"/>
                  </a:cubicBezTo>
                  <a:cubicBezTo>
                    <a:pt x="14291" y="868"/>
                    <a:pt x="12019" y="1"/>
                    <a:pt x="9747"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22" name="Google Shape;3522;p48"/>
            <p:cNvSpPr/>
            <p:nvPr/>
          </p:nvSpPr>
          <p:spPr>
            <a:xfrm>
              <a:off x="2325241" y="1528443"/>
              <a:ext cx="803618" cy="969624"/>
            </a:xfrm>
            <a:custGeom>
              <a:avLst/>
              <a:gdLst/>
              <a:ahLst/>
              <a:cxnLst/>
              <a:rect l="l" t="t" r="r" b="b"/>
              <a:pathLst>
                <a:path w="32119" h="38767" extrusionOk="0">
                  <a:moveTo>
                    <a:pt x="32118" y="0"/>
                  </a:moveTo>
                  <a:cubicBezTo>
                    <a:pt x="32037" y="0"/>
                    <a:pt x="9255" y="25163"/>
                    <a:pt x="4079" y="31909"/>
                  </a:cubicBezTo>
                  <a:cubicBezTo>
                    <a:pt x="2874" y="33478"/>
                    <a:pt x="1671" y="35048"/>
                    <a:pt x="471" y="36617"/>
                  </a:cubicBezTo>
                  <a:cubicBezTo>
                    <a:pt x="0" y="37228"/>
                    <a:pt x="379" y="38213"/>
                    <a:pt x="981" y="38567"/>
                  </a:cubicBezTo>
                  <a:cubicBezTo>
                    <a:pt x="1214" y="38705"/>
                    <a:pt x="1449" y="38766"/>
                    <a:pt x="1675" y="38766"/>
                  </a:cubicBezTo>
                  <a:cubicBezTo>
                    <a:pt x="2164" y="38766"/>
                    <a:pt x="2614" y="38479"/>
                    <a:pt x="2936" y="38057"/>
                  </a:cubicBezTo>
                  <a:cubicBezTo>
                    <a:pt x="6223" y="33773"/>
                    <a:pt x="9508" y="29491"/>
                    <a:pt x="12792" y="25206"/>
                  </a:cubicBezTo>
                  <a:cubicBezTo>
                    <a:pt x="18030" y="18377"/>
                    <a:pt x="23267" y="11548"/>
                    <a:pt x="28502" y="4717"/>
                  </a:cubicBezTo>
                  <a:cubicBezTo>
                    <a:pt x="29705" y="3147"/>
                    <a:pt x="30910" y="1580"/>
                    <a:pt x="32111" y="11"/>
                  </a:cubicBezTo>
                  <a:cubicBezTo>
                    <a:pt x="32116" y="4"/>
                    <a:pt x="32119" y="0"/>
                    <a:pt x="32118"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76802" name="Google Shape;3523;p48"/>
          <p:cNvGrpSpPr>
            <a:grpSpLocks/>
          </p:cNvGrpSpPr>
          <p:nvPr/>
        </p:nvGrpSpPr>
        <p:grpSpPr bwMode="auto">
          <a:xfrm>
            <a:off x="5976938" y="2127250"/>
            <a:ext cx="738187" cy="558800"/>
            <a:chOff x="6740800" y="921725"/>
            <a:chExt cx="886600" cy="670750"/>
          </a:xfrm>
        </p:grpSpPr>
        <p:sp>
          <p:nvSpPr>
            <p:cNvPr id="3524" name="Google Shape;3524;p48"/>
            <p:cNvSpPr/>
            <p:nvPr/>
          </p:nvSpPr>
          <p:spPr>
            <a:xfrm>
              <a:off x="6740800" y="944591"/>
              <a:ext cx="760760" cy="647884"/>
            </a:xfrm>
            <a:custGeom>
              <a:avLst/>
              <a:gdLst/>
              <a:ahLst/>
              <a:cxnLst/>
              <a:rect l="l" t="t" r="r" b="b"/>
              <a:pathLst>
                <a:path w="30454" h="25902" extrusionOk="0">
                  <a:moveTo>
                    <a:pt x="15971" y="0"/>
                  </a:moveTo>
                  <a:cubicBezTo>
                    <a:pt x="13771" y="0"/>
                    <a:pt x="12625" y="880"/>
                    <a:pt x="12013" y="2434"/>
                  </a:cubicBezTo>
                  <a:cubicBezTo>
                    <a:pt x="11181" y="4539"/>
                    <a:pt x="16548" y="5244"/>
                    <a:pt x="14295" y="7633"/>
                  </a:cubicBezTo>
                  <a:cubicBezTo>
                    <a:pt x="13981" y="7966"/>
                    <a:pt x="13454" y="8075"/>
                    <a:pt x="12795" y="8075"/>
                  </a:cubicBezTo>
                  <a:cubicBezTo>
                    <a:pt x="11553" y="8075"/>
                    <a:pt x="9843" y="7689"/>
                    <a:pt x="8204" y="7689"/>
                  </a:cubicBezTo>
                  <a:cubicBezTo>
                    <a:pt x="6637" y="7689"/>
                    <a:pt x="5136" y="8042"/>
                    <a:pt x="4173" y="9423"/>
                  </a:cubicBezTo>
                  <a:cubicBezTo>
                    <a:pt x="1748" y="12909"/>
                    <a:pt x="9976" y="13789"/>
                    <a:pt x="9885" y="15387"/>
                  </a:cubicBezTo>
                  <a:cubicBezTo>
                    <a:pt x="9792" y="16985"/>
                    <a:pt x="1" y="20384"/>
                    <a:pt x="4142" y="24543"/>
                  </a:cubicBezTo>
                  <a:cubicBezTo>
                    <a:pt x="4940" y="25346"/>
                    <a:pt x="5701" y="25673"/>
                    <a:pt x="6420" y="25673"/>
                  </a:cubicBezTo>
                  <a:cubicBezTo>
                    <a:pt x="9556" y="25673"/>
                    <a:pt x="11892" y="19461"/>
                    <a:pt x="13079" y="19461"/>
                  </a:cubicBezTo>
                  <a:cubicBezTo>
                    <a:pt x="13175" y="19461"/>
                    <a:pt x="13263" y="19501"/>
                    <a:pt x="13344" y="19589"/>
                  </a:cubicBezTo>
                  <a:cubicBezTo>
                    <a:pt x="14511" y="20859"/>
                    <a:pt x="13958" y="25902"/>
                    <a:pt x="16296" y="25902"/>
                  </a:cubicBezTo>
                  <a:cubicBezTo>
                    <a:pt x="16581" y="25902"/>
                    <a:pt x="16910" y="25827"/>
                    <a:pt x="17290" y="25661"/>
                  </a:cubicBezTo>
                  <a:cubicBezTo>
                    <a:pt x="20780" y="24133"/>
                    <a:pt x="19096" y="14272"/>
                    <a:pt x="21249" y="14113"/>
                  </a:cubicBezTo>
                  <a:cubicBezTo>
                    <a:pt x="21267" y="14112"/>
                    <a:pt x="21284" y="14111"/>
                    <a:pt x="21301" y="14111"/>
                  </a:cubicBezTo>
                  <a:cubicBezTo>
                    <a:pt x="23189" y="14111"/>
                    <a:pt x="21237" y="22055"/>
                    <a:pt x="24531" y="22055"/>
                  </a:cubicBezTo>
                  <a:cubicBezTo>
                    <a:pt x="24831" y="22055"/>
                    <a:pt x="25174" y="21990"/>
                    <a:pt x="25567" y="21846"/>
                  </a:cubicBezTo>
                  <a:cubicBezTo>
                    <a:pt x="28504" y="20776"/>
                    <a:pt x="30453" y="6219"/>
                    <a:pt x="29125" y="4043"/>
                  </a:cubicBezTo>
                  <a:cubicBezTo>
                    <a:pt x="27795" y="1871"/>
                    <a:pt x="18713" y="337"/>
                    <a:pt x="18713" y="337"/>
                  </a:cubicBezTo>
                  <a:cubicBezTo>
                    <a:pt x="17653" y="110"/>
                    <a:pt x="16747" y="0"/>
                    <a:pt x="15971"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25" name="Google Shape;3525;p48"/>
            <p:cNvSpPr/>
            <p:nvPr/>
          </p:nvSpPr>
          <p:spPr>
            <a:xfrm>
              <a:off x="7091627" y="921725"/>
              <a:ext cx="535773" cy="423030"/>
            </a:xfrm>
            <a:custGeom>
              <a:avLst/>
              <a:gdLst/>
              <a:ahLst/>
              <a:cxnLst/>
              <a:rect l="l" t="t" r="r" b="b"/>
              <a:pathLst>
                <a:path w="21445" h="16936" extrusionOk="0">
                  <a:moveTo>
                    <a:pt x="20916" y="1"/>
                  </a:moveTo>
                  <a:cubicBezTo>
                    <a:pt x="20842" y="1"/>
                    <a:pt x="20765" y="24"/>
                    <a:pt x="20695" y="80"/>
                  </a:cubicBezTo>
                  <a:cubicBezTo>
                    <a:pt x="18399" y="1911"/>
                    <a:pt x="16106" y="3742"/>
                    <a:pt x="13807" y="5576"/>
                  </a:cubicBezTo>
                  <a:cubicBezTo>
                    <a:pt x="10145" y="8497"/>
                    <a:pt x="6478" y="11424"/>
                    <a:pt x="2815" y="14347"/>
                  </a:cubicBezTo>
                  <a:cubicBezTo>
                    <a:pt x="1967" y="15023"/>
                    <a:pt x="1117" y="15700"/>
                    <a:pt x="270" y="16378"/>
                  </a:cubicBezTo>
                  <a:cubicBezTo>
                    <a:pt x="0" y="16594"/>
                    <a:pt x="247" y="16936"/>
                    <a:pt x="529" y="16936"/>
                  </a:cubicBezTo>
                  <a:cubicBezTo>
                    <a:pt x="603" y="16936"/>
                    <a:pt x="680" y="16912"/>
                    <a:pt x="750" y="16856"/>
                  </a:cubicBezTo>
                  <a:cubicBezTo>
                    <a:pt x="3044" y="15023"/>
                    <a:pt x="5340" y="13194"/>
                    <a:pt x="7636" y="11360"/>
                  </a:cubicBezTo>
                  <a:cubicBezTo>
                    <a:pt x="11303" y="8436"/>
                    <a:pt x="14966" y="5512"/>
                    <a:pt x="18628" y="2589"/>
                  </a:cubicBezTo>
                  <a:cubicBezTo>
                    <a:pt x="19476" y="1911"/>
                    <a:pt x="20326" y="1233"/>
                    <a:pt x="21174" y="558"/>
                  </a:cubicBezTo>
                  <a:cubicBezTo>
                    <a:pt x="21445" y="344"/>
                    <a:pt x="21198" y="1"/>
                    <a:pt x="20916"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76803" name="Google Shape;3526;p48"/>
          <p:cNvGrpSpPr>
            <a:grpSpLocks/>
          </p:cNvGrpSpPr>
          <p:nvPr/>
        </p:nvGrpSpPr>
        <p:grpSpPr bwMode="auto">
          <a:xfrm>
            <a:off x="709613" y="720725"/>
            <a:ext cx="738187" cy="847725"/>
            <a:chOff x="7799625" y="451100"/>
            <a:chExt cx="554175" cy="636875"/>
          </a:xfrm>
        </p:grpSpPr>
        <p:sp>
          <p:nvSpPr>
            <p:cNvPr id="3527" name="Google Shape;3527;p48"/>
            <p:cNvSpPr/>
            <p:nvPr/>
          </p:nvSpPr>
          <p:spPr>
            <a:xfrm>
              <a:off x="7799625" y="569173"/>
              <a:ext cx="554175" cy="518802"/>
            </a:xfrm>
            <a:custGeom>
              <a:avLst/>
              <a:gdLst/>
              <a:ahLst/>
              <a:cxnLst/>
              <a:rect l="l" t="t" r="r" b="b"/>
              <a:pathLst>
                <a:path w="22167" h="20739" extrusionOk="0">
                  <a:moveTo>
                    <a:pt x="5585" y="0"/>
                  </a:moveTo>
                  <a:cubicBezTo>
                    <a:pt x="4919" y="0"/>
                    <a:pt x="4410" y="67"/>
                    <a:pt x="4137" y="211"/>
                  </a:cubicBezTo>
                  <a:cubicBezTo>
                    <a:pt x="2433" y="1115"/>
                    <a:pt x="851" y="7915"/>
                    <a:pt x="851" y="7915"/>
                  </a:cubicBezTo>
                  <a:cubicBezTo>
                    <a:pt x="1" y="10952"/>
                    <a:pt x="572" y="12357"/>
                    <a:pt x="2124" y="13083"/>
                  </a:cubicBezTo>
                  <a:cubicBezTo>
                    <a:pt x="2255" y="13143"/>
                    <a:pt x="2381" y="13171"/>
                    <a:pt x="2501" y="13171"/>
                  </a:cubicBezTo>
                  <a:cubicBezTo>
                    <a:pt x="3550" y="13171"/>
                    <a:pt x="4263" y="11122"/>
                    <a:pt x="5296" y="11122"/>
                  </a:cubicBezTo>
                  <a:cubicBezTo>
                    <a:pt x="5561" y="11122"/>
                    <a:pt x="5847" y="11257"/>
                    <a:pt x="6165" y="11596"/>
                  </a:cubicBezTo>
                  <a:cubicBezTo>
                    <a:pt x="7278" y="12783"/>
                    <a:pt x="4447" y="17276"/>
                    <a:pt x="7049" y="19336"/>
                  </a:cubicBezTo>
                  <a:cubicBezTo>
                    <a:pt x="7400" y="19614"/>
                    <a:pt x="7722" y="19733"/>
                    <a:pt x="8020" y="19733"/>
                  </a:cubicBezTo>
                  <a:cubicBezTo>
                    <a:pt x="9838" y="19733"/>
                    <a:pt x="10762" y="15290"/>
                    <a:pt x="11781" y="15290"/>
                  </a:cubicBezTo>
                  <a:cubicBezTo>
                    <a:pt x="11795" y="15290"/>
                    <a:pt x="11809" y="15291"/>
                    <a:pt x="11823" y="15292"/>
                  </a:cubicBezTo>
                  <a:cubicBezTo>
                    <a:pt x="12834" y="15414"/>
                    <a:pt x="14482" y="20738"/>
                    <a:pt x="16953" y="20738"/>
                  </a:cubicBezTo>
                  <a:cubicBezTo>
                    <a:pt x="17432" y="20738"/>
                    <a:pt x="17942" y="20538"/>
                    <a:pt x="18484" y="20061"/>
                  </a:cubicBezTo>
                  <a:cubicBezTo>
                    <a:pt x="22167" y="16822"/>
                    <a:pt x="14028" y="13794"/>
                    <a:pt x="15163" y="12869"/>
                  </a:cubicBezTo>
                  <a:cubicBezTo>
                    <a:pt x="16299" y="11947"/>
                    <a:pt x="20929" y="12879"/>
                    <a:pt x="19937" y="10168"/>
                  </a:cubicBezTo>
                  <a:cubicBezTo>
                    <a:pt x="18946" y="7457"/>
                    <a:pt x="11406" y="8275"/>
                    <a:pt x="11387" y="6637"/>
                  </a:cubicBezTo>
                  <a:cubicBezTo>
                    <a:pt x="11367" y="5000"/>
                    <a:pt x="18529" y="7405"/>
                    <a:pt x="17439" y="3731"/>
                  </a:cubicBezTo>
                  <a:cubicBezTo>
                    <a:pt x="16872" y="1822"/>
                    <a:pt x="9077" y="0"/>
                    <a:pt x="5585"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28" name="Google Shape;3528;p48"/>
            <p:cNvSpPr/>
            <p:nvPr/>
          </p:nvSpPr>
          <p:spPr>
            <a:xfrm>
              <a:off x="7810351" y="451100"/>
              <a:ext cx="307478" cy="421006"/>
            </a:xfrm>
            <a:custGeom>
              <a:avLst/>
              <a:gdLst/>
              <a:ahLst/>
              <a:cxnLst/>
              <a:rect l="l" t="t" r="r" b="b"/>
              <a:pathLst>
                <a:path w="12316" h="16847" extrusionOk="0">
                  <a:moveTo>
                    <a:pt x="479" y="1"/>
                  </a:moveTo>
                  <a:cubicBezTo>
                    <a:pt x="237" y="1"/>
                    <a:pt x="0" y="241"/>
                    <a:pt x="177" y="491"/>
                  </a:cubicBezTo>
                  <a:cubicBezTo>
                    <a:pt x="3495" y="5224"/>
                    <a:pt x="6815" y="9951"/>
                    <a:pt x="10140" y="14682"/>
                  </a:cubicBezTo>
                  <a:cubicBezTo>
                    <a:pt x="10612" y="15355"/>
                    <a:pt x="11083" y="16026"/>
                    <a:pt x="11557" y="16697"/>
                  </a:cubicBezTo>
                  <a:cubicBezTo>
                    <a:pt x="11630" y="16802"/>
                    <a:pt x="11734" y="16846"/>
                    <a:pt x="11837" y="16846"/>
                  </a:cubicBezTo>
                  <a:cubicBezTo>
                    <a:pt x="12079" y="16846"/>
                    <a:pt x="12316" y="16605"/>
                    <a:pt x="12139" y="16354"/>
                  </a:cubicBezTo>
                  <a:cubicBezTo>
                    <a:pt x="8819" y="11622"/>
                    <a:pt x="5498" y="6894"/>
                    <a:pt x="2176" y="2161"/>
                  </a:cubicBezTo>
                  <a:cubicBezTo>
                    <a:pt x="1702" y="1491"/>
                    <a:pt x="1233" y="820"/>
                    <a:pt x="759" y="149"/>
                  </a:cubicBezTo>
                  <a:cubicBezTo>
                    <a:pt x="685" y="44"/>
                    <a:pt x="582" y="1"/>
                    <a:pt x="479"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76804" name="Google Shape;3529;p48"/>
          <p:cNvGrpSpPr>
            <a:grpSpLocks/>
          </p:cNvGrpSpPr>
          <p:nvPr/>
        </p:nvGrpSpPr>
        <p:grpSpPr bwMode="auto">
          <a:xfrm>
            <a:off x="10629900" y="1403350"/>
            <a:ext cx="590550" cy="885825"/>
            <a:chOff x="8202325" y="1281588"/>
            <a:chExt cx="443350" cy="664175"/>
          </a:xfrm>
        </p:grpSpPr>
        <p:sp>
          <p:nvSpPr>
            <p:cNvPr id="3530" name="Google Shape;3530;p48"/>
            <p:cNvSpPr/>
            <p:nvPr/>
          </p:nvSpPr>
          <p:spPr>
            <a:xfrm>
              <a:off x="8202325" y="1404187"/>
              <a:ext cx="443350" cy="541576"/>
            </a:xfrm>
            <a:custGeom>
              <a:avLst/>
              <a:gdLst/>
              <a:ahLst/>
              <a:cxnLst/>
              <a:rect l="l" t="t" r="r" b="b"/>
              <a:pathLst>
                <a:path w="17734" h="21679" extrusionOk="0">
                  <a:moveTo>
                    <a:pt x="7008" y="538"/>
                  </a:moveTo>
                  <a:cubicBezTo>
                    <a:pt x="8318" y="538"/>
                    <a:pt x="12935" y="2890"/>
                    <a:pt x="15444" y="5081"/>
                  </a:cubicBezTo>
                  <a:cubicBezTo>
                    <a:pt x="16702" y="6178"/>
                    <a:pt x="16874" y="6758"/>
                    <a:pt x="16865" y="7007"/>
                  </a:cubicBezTo>
                  <a:cubicBezTo>
                    <a:pt x="16849" y="7495"/>
                    <a:pt x="16722" y="7817"/>
                    <a:pt x="16475" y="7989"/>
                  </a:cubicBezTo>
                  <a:cubicBezTo>
                    <a:pt x="16300" y="8113"/>
                    <a:pt x="16062" y="8163"/>
                    <a:pt x="15785" y="8163"/>
                  </a:cubicBezTo>
                  <a:cubicBezTo>
                    <a:pt x="15129" y="8163"/>
                    <a:pt x="14259" y="7881"/>
                    <a:pt x="13517" y="7640"/>
                  </a:cubicBezTo>
                  <a:cubicBezTo>
                    <a:pt x="12795" y="7404"/>
                    <a:pt x="12181" y="7206"/>
                    <a:pt x="11717" y="7206"/>
                  </a:cubicBezTo>
                  <a:cubicBezTo>
                    <a:pt x="11539" y="7206"/>
                    <a:pt x="11383" y="7235"/>
                    <a:pt x="11251" y="7302"/>
                  </a:cubicBezTo>
                  <a:cubicBezTo>
                    <a:pt x="11090" y="7386"/>
                    <a:pt x="10977" y="7524"/>
                    <a:pt x="10920" y="7699"/>
                  </a:cubicBezTo>
                  <a:cubicBezTo>
                    <a:pt x="10653" y="8537"/>
                    <a:pt x="11890" y="9183"/>
                    <a:pt x="13459" y="10004"/>
                  </a:cubicBezTo>
                  <a:cubicBezTo>
                    <a:pt x="15097" y="10858"/>
                    <a:pt x="17135" y="11921"/>
                    <a:pt x="17176" y="13199"/>
                  </a:cubicBezTo>
                  <a:cubicBezTo>
                    <a:pt x="17187" y="13603"/>
                    <a:pt x="17101" y="13875"/>
                    <a:pt x="16915" y="14034"/>
                  </a:cubicBezTo>
                  <a:cubicBezTo>
                    <a:pt x="16737" y="14183"/>
                    <a:pt x="16463" y="14237"/>
                    <a:pt x="16140" y="14237"/>
                  </a:cubicBezTo>
                  <a:cubicBezTo>
                    <a:pt x="15672" y="14237"/>
                    <a:pt x="15101" y="14123"/>
                    <a:pt x="14571" y="14015"/>
                  </a:cubicBezTo>
                  <a:cubicBezTo>
                    <a:pt x="14039" y="13906"/>
                    <a:pt x="13527" y="13803"/>
                    <a:pt x="13098" y="13803"/>
                  </a:cubicBezTo>
                  <a:cubicBezTo>
                    <a:pt x="12888" y="13803"/>
                    <a:pt x="12697" y="13827"/>
                    <a:pt x="12534" y="13888"/>
                  </a:cubicBezTo>
                  <a:cubicBezTo>
                    <a:pt x="12337" y="13966"/>
                    <a:pt x="12253" y="14104"/>
                    <a:pt x="12219" y="14210"/>
                  </a:cubicBezTo>
                  <a:cubicBezTo>
                    <a:pt x="12087" y="14623"/>
                    <a:pt x="12475" y="15208"/>
                    <a:pt x="13064" y="16092"/>
                  </a:cubicBezTo>
                  <a:cubicBezTo>
                    <a:pt x="13805" y="17207"/>
                    <a:pt x="14823" y="18737"/>
                    <a:pt x="14501" y="19820"/>
                  </a:cubicBezTo>
                  <a:cubicBezTo>
                    <a:pt x="14358" y="20291"/>
                    <a:pt x="13971" y="20661"/>
                    <a:pt x="13318" y="20935"/>
                  </a:cubicBezTo>
                  <a:cubicBezTo>
                    <a:pt x="12998" y="21072"/>
                    <a:pt x="12708" y="21140"/>
                    <a:pt x="12445" y="21140"/>
                  </a:cubicBezTo>
                  <a:cubicBezTo>
                    <a:pt x="12223" y="21140"/>
                    <a:pt x="12020" y="21091"/>
                    <a:pt x="11833" y="20994"/>
                  </a:cubicBezTo>
                  <a:cubicBezTo>
                    <a:pt x="10820" y="20470"/>
                    <a:pt x="10399" y="18555"/>
                    <a:pt x="10088" y="17157"/>
                  </a:cubicBezTo>
                  <a:cubicBezTo>
                    <a:pt x="9809" y="15881"/>
                    <a:pt x="9642" y="15210"/>
                    <a:pt x="9227" y="15015"/>
                  </a:cubicBezTo>
                  <a:cubicBezTo>
                    <a:pt x="9143" y="14972"/>
                    <a:pt x="9057" y="14956"/>
                    <a:pt x="8971" y="14956"/>
                  </a:cubicBezTo>
                  <a:cubicBezTo>
                    <a:pt x="8488" y="14956"/>
                    <a:pt x="7935" y="15495"/>
                    <a:pt x="7262" y="16157"/>
                  </a:cubicBezTo>
                  <a:cubicBezTo>
                    <a:pt x="6541" y="16865"/>
                    <a:pt x="5654" y="17737"/>
                    <a:pt x="4952" y="17737"/>
                  </a:cubicBezTo>
                  <a:cubicBezTo>
                    <a:pt x="4924" y="17737"/>
                    <a:pt x="4896" y="17735"/>
                    <a:pt x="4869" y="17732"/>
                  </a:cubicBezTo>
                  <a:cubicBezTo>
                    <a:pt x="4599" y="17703"/>
                    <a:pt x="4361" y="17529"/>
                    <a:pt x="4143" y="17195"/>
                  </a:cubicBezTo>
                  <a:cubicBezTo>
                    <a:pt x="3255" y="15844"/>
                    <a:pt x="4114" y="14290"/>
                    <a:pt x="4873" y="12916"/>
                  </a:cubicBezTo>
                  <a:cubicBezTo>
                    <a:pt x="5419" y="11921"/>
                    <a:pt x="5895" y="11064"/>
                    <a:pt x="5594" y="10412"/>
                  </a:cubicBezTo>
                  <a:cubicBezTo>
                    <a:pt x="5392" y="9974"/>
                    <a:pt x="5131" y="9711"/>
                    <a:pt x="4805" y="9612"/>
                  </a:cubicBezTo>
                  <a:cubicBezTo>
                    <a:pt x="4706" y="9581"/>
                    <a:pt x="4606" y="9568"/>
                    <a:pt x="4506" y="9568"/>
                  </a:cubicBezTo>
                  <a:cubicBezTo>
                    <a:pt x="4051" y="9568"/>
                    <a:pt x="3586" y="9848"/>
                    <a:pt x="3137" y="10119"/>
                  </a:cubicBezTo>
                  <a:cubicBezTo>
                    <a:pt x="2671" y="10398"/>
                    <a:pt x="2319" y="10595"/>
                    <a:pt x="2039" y="10595"/>
                  </a:cubicBezTo>
                  <a:cubicBezTo>
                    <a:pt x="1906" y="10595"/>
                    <a:pt x="1790" y="10551"/>
                    <a:pt x="1684" y="10450"/>
                  </a:cubicBezTo>
                  <a:cubicBezTo>
                    <a:pt x="909" y="9723"/>
                    <a:pt x="354" y="8628"/>
                    <a:pt x="2092" y="6051"/>
                  </a:cubicBezTo>
                  <a:lnTo>
                    <a:pt x="2097" y="6040"/>
                  </a:lnTo>
                  <a:cubicBezTo>
                    <a:pt x="2983" y="4587"/>
                    <a:pt x="5576" y="768"/>
                    <a:pt x="6874" y="548"/>
                  </a:cubicBezTo>
                  <a:cubicBezTo>
                    <a:pt x="6914" y="541"/>
                    <a:pt x="6959" y="538"/>
                    <a:pt x="7008" y="538"/>
                  </a:cubicBezTo>
                  <a:close/>
                  <a:moveTo>
                    <a:pt x="6971" y="1"/>
                  </a:moveTo>
                  <a:cubicBezTo>
                    <a:pt x="6903" y="1"/>
                    <a:pt x="6840" y="6"/>
                    <a:pt x="6784" y="15"/>
                  </a:cubicBezTo>
                  <a:cubicBezTo>
                    <a:pt x="5016" y="312"/>
                    <a:pt x="1992" y="5171"/>
                    <a:pt x="1639" y="5752"/>
                  </a:cubicBezTo>
                  <a:cubicBezTo>
                    <a:pt x="102" y="8036"/>
                    <a:pt x="0" y="9609"/>
                    <a:pt x="1310" y="10845"/>
                  </a:cubicBezTo>
                  <a:cubicBezTo>
                    <a:pt x="1533" y="11054"/>
                    <a:pt x="1774" y="11135"/>
                    <a:pt x="2020" y="11135"/>
                  </a:cubicBezTo>
                  <a:cubicBezTo>
                    <a:pt x="2494" y="11135"/>
                    <a:pt x="2987" y="10837"/>
                    <a:pt x="3413" y="10579"/>
                  </a:cubicBezTo>
                  <a:cubicBezTo>
                    <a:pt x="3802" y="10345"/>
                    <a:pt x="4200" y="10107"/>
                    <a:pt x="4507" y="10107"/>
                  </a:cubicBezTo>
                  <a:cubicBezTo>
                    <a:pt x="4556" y="10107"/>
                    <a:pt x="4602" y="10113"/>
                    <a:pt x="4646" y="10126"/>
                  </a:cubicBezTo>
                  <a:cubicBezTo>
                    <a:pt x="4814" y="10178"/>
                    <a:pt x="4971" y="10348"/>
                    <a:pt x="5100" y="10634"/>
                  </a:cubicBezTo>
                  <a:cubicBezTo>
                    <a:pt x="5288" y="11039"/>
                    <a:pt x="4853" y="11824"/>
                    <a:pt x="4397" y="12651"/>
                  </a:cubicBezTo>
                  <a:cubicBezTo>
                    <a:pt x="3606" y="14081"/>
                    <a:pt x="2625" y="15867"/>
                    <a:pt x="3690" y="17490"/>
                  </a:cubicBezTo>
                  <a:cubicBezTo>
                    <a:pt x="3996" y="17961"/>
                    <a:pt x="4372" y="18224"/>
                    <a:pt x="4807" y="18270"/>
                  </a:cubicBezTo>
                  <a:cubicBezTo>
                    <a:pt x="4854" y="18275"/>
                    <a:pt x="4901" y="18277"/>
                    <a:pt x="4948" y="18277"/>
                  </a:cubicBezTo>
                  <a:cubicBezTo>
                    <a:pt x="5865" y="18277"/>
                    <a:pt x="6808" y="17357"/>
                    <a:pt x="7640" y="16540"/>
                  </a:cubicBezTo>
                  <a:cubicBezTo>
                    <a:pt x="8049" y="16145"/>
                    <a:pt x="8713" y="15494"/>
                    <a:pt x="8954" y="15494"/>
                  </a:cubicBezTo>
                  <a:cubicBezTo>
                    <a:pt x="8970" y="15494"/>
                    <a:pt x="8984" y="15496"/>
                    <a:pt x="8996" y="15502"/>
                  </a:cubicBezTo>
                  <a:cubicBezTo>
                    <a:pt x="9188" y="15593"/>
                    <a:pt x="9402" y="16561"/>
                    <a:pt x="9556" y="17270"/>
                  </a:cubicBezTo>
                  <a:cubicBezTo>
                    <a:pt x="9905" y="18857"/>
                    <a:pt x="10342" y="20833"/>
                    <a:pt x="11582" y="21474"/>
                  </a:cubicBezTo>
                  <a:cubicBezTo>
                    <a:pt x="11849" y="21610"/>
                    <a:pt x="12135" y="21678"/>
                    <a:pt x="12443" y="21678"/>
                  </a:cubicBezTo>
                  <a:cubicBezTo>
                    <a:pt x="12781" y="21678"/>
                    <a:pt x="13144" y="21597"/>
                    <a:pt x="13529" y="21431"/>
                  </a:cubicBezTo>
                  <a:cubicBezTo>
                    <a:pt x="14327" y="21091"/>
                    <a:pt x="14830" y="20602"/>
                    <a:pt x="15016" y="19972"/>
                  </a:cubicBezTo>
                  <a:cubicBezTo>
                    <a:pt x="15412" y="18648"/>
                    <a:pt x="14358" y="17062"/>
                    <a:pt x="13511" y="15790"/>
                  </a:cubicBezTo>
                  <a:cubicBezTo>
                    <a:pt x="13164" y="15269"/>
                    <a:pt x="12690" y="14557"/>
                    <a:pt x="12724" y="14394"/>
                  </a:cubicBezTo>
                  <a:cubicBezTo>
                    <a:pt x="12822" y="14356"/>
                    <a:pt x="12948" y="14341"/>
                    <a:pt x="13093" y="14341"/>
                  </a:cubicBezTo>
                  <a:cubicBezTo>
                    <a:pt x="13466" y="14341"/>
                    <a:pt x="13969" y="14444"/>
                    <a:pt x="14460" y="14544"/>
                  </a:cubicBezTo>
                  <a:cubicBezTo>
                    <a:pt x="15037" y="14660"/>
                    <a:pt x="15624" y="14779"/>
                    <a:pt x="16142" y="14779"/>
                  </a:cubicBezTo>
                  <a:cubicBezTo>
                    <a:pt x="16581" y="14779"/>
                    <a:pt x="16971" y="14694"/>
                    <a:pt x="17262" y="14448"/>
                  </a:cubicBezTo>
                  <a:cubicBezTo>
                    <a:pt x="17584" y="14179"/>
                    <a:pt x="17733" y="13752"/>
                    <a:pt x="17715" y="13184"/>
                  </a:cubicBezTo>
                  <a:cubicBezTo>
                    <a:pt x="17667" y="11593"/>
                    <a:pt x="15566" y="10493"/>
                    <a:pt x="13710" y="9523"/>
                  </a:cubicBezTo>
                  <a:cubicBezTo>
                    <a:pt x="12638" y="8966"/>
                    <a:pt x="11308" y="8272"/>
                    <a:pt x="11435" y="7866"/>
                  </a:cubicBezTo>
                  <a:cubicBezTo>
                    <a:pt x="11448" y="7821"/>
                    <a:pt x="11471" y="7801"/>
                    <a:pt x="11498" y="7787"/>
                  </a:cubicBezTo>
                  <a:cubicBezTo>
                    <a:pt x="11551" y="7760"/>
                    <a:pt x="11624" y="7748"/>
                    <a:pt x="11713" y="7748"/>
                  </a:cubicBezTo>
                  <a:cubicBezTo>
                    <a:pt x="12090" y="7748"/>
                    <a:pt x="12753" y="7963"/>
                    <a:pt x="13350" y="8159"/>
                  </a:cubicBezTo>
                  <a:cubicBezTo>
                    <a:pt x="14161" y="8420"/>
                    <a:pt x="15040" y="8704"/>
                    <a:pt x="15779" y="8704"/>
                  </a:cubicBezTo>
                  <a:cubicBezTo>
                    <a:pt x="16162" y="8704"/>
                    <a:pt x="16507" y="8628"/>
                    <a:pt x="16786" y="8433"/>
                  </a:cubicBezTo>
                  <a:cubicBezTo>
                    <a:pt x="17176" y="8159"/>
                    <a:pt x="17384" y="7685"/>
                    <a:pt x="17405" y="7028"/>
                  </a:cubicBezTo>
                  <a:cubicBezTo>
                    <a:pt x="17425" y="6407"/>
                    <a:pt x="16897" y="5636"/>
                    <a:pt x="15798" y="4675"/>
                  </a:cubicBezTo>
                  <a:cubicBezTo>
                    <a:pt x="13302" y="2496"/>
                    <a:pt x="8553" y="1"/>
                    <a:pt x="697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31" name="Google Shape;3531;p48"/>
            <p:cNvSpPr/>
            <p:nvPr/>
          </p:nvSpPr>
          <p:spPr>
            <a:xfrm>
              <a:off x="8326272" y="1281588"/>
              <a:ext cx="147783" cy="440403"/>
            </a:xfrm>
            <a:custGeom>
              <a:avLst/>
              <a:gdLst/>
              <a:ahLst/>
              <a:cxnLst/>
              <a:rect l="l" t="t" r="r" b="b"/>
              <a:pathLst>
                <a:path w="5900" h="17623" extrusionOk="0">
                  <a:moveTo>
                    <a:pt x="409" y="0"/>
                  </a:moveTo>
                  <a:cubicBezTo>
                    <a:pt x="206" y="0"/>
                    <a:pt x="1" y="164"/>
                    <a:pt x="77" y="416"/>
                  </a:cubicBezTo>
                  <a:cubicBezTo>
                    <a:pt x="1564" y="5368"/>
                    <a:pt x="3051" y="10318"/>
                    <a:pt x="4535" y="15270"/>
                  </a:cubicBezTo>
                  <a:cubicBezTo>
                    <a:pt x="4748" y="15975"/>
                    <a:pt x="4961" y="16682"/>
                    <a:pt x="5170" y="17387"/>
                  </a:cubicBezTo>
                  <a:cubicBezTo>
                    <a:pt x="5220" y="17551"/>
                    <a:pt x="5353" y="17622"/>
                    <a:pt x="5488" y="17622"/>
                  </a:cubicBezTo>
                  <a:cubicBezTo>
                    <a:pt x="5692" y="17622"/>
                    <a:pt x="5899" y="17459"/>
                    <a:pt x="5823" y="17208"/>
                  </a:cubicBezTo>
                  <a:cubicBezTo>
                    <a:pt x="4334" y="12256"/>
                    <a:pt x="2847" y="7306"/>
                    <a:pt x="1362" y="2353"/>
                  </a:cubicBezTo>
                  <a:cubicBezTo>
                    <a:pt x="1149" y="1648"/>
                    <a:pt x="938" y="944"/>
                    <a:pt x="728" y="239"/>
                  </a:cubicBezTo>
                  <a:cubicBezTo>
                    <a:pt x="678" y="72"/>
                    <a:pt x="544" y="0"/>
                    <a:pt x="409"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76805" name="Google Shape;3532;p48"/>
          <p:cNvGrpSpPr>
            <a:grpSpLocks/>
          </p:cNvGrpSpPr>
          <p:nvPr/>
        </p:nvGrpSpPr>
        <p:grpSpPr bwMode="auto">
          <a:xfrm>
            <a:off x="2344738" y="5848350"/>
            <a:ext cx="577850" cy="660400"/>
            <a:chOff x="7658250" y="2085600"/>
            <a:chExt cx="432575" cy="495075"/>
          </a:xfrm>
        </p:grpSpPr>
        <p:sp>
          <p:nvSpPr>
            <p:cNvPr id="3533" name="Google Shape;3533;p48"/>
            <p:cNvSpPr/>
            <p:nvPr/>
          </p:nvSpPr>
          <p:spPr>
            <a:xfrm>
              <a:off x="7658250" y="2140344"/>
              <a:ext cx="432575" cy="440331"/>
            </a:xfrm>
            <a:custGeom>
              <a:avLst/>
              <a:gdLst/>
              <a:ahLst/>
              <a:cxnLst/>
              <a:rect l="l" t="t" r="r" b="b"/>
              <a:pathLst>
                <a:path w="17303" h="17637" extrusionOk="0">
                  <a:moveTo>
                    <a:pt x="11638" y="0"/>
                  </a:moveTo>
                  <a:cubicBezTo>
                    <a:pt x="9747" y="0"/>
                    <a:pt x="7700" y="285"/>
                    <a:pt x="7700" y="285"/>
                  </a:cubicBezTo>
                  <a:cubicBezTo>
                    <a:pt x="5130" y="527"/>
                    <a:pt x="4223" y="1377"/>
                    <a:pt x="4128" y="2776"/>
                  </a:cubicBezTo>
                  <a:cubicBezTo>
                    <a:pt x="4030" y="4176"/>
                    <a:pt x="7335" y="3594"/>
                    <a:pt x="6449" y="5427"/>
                  </a:cubicBezTo>
                  <a:cubicBezTo>
                    <a:pt x="5868" y="6624"/>
                    <a:pt x="1605" y="5779"/>
                    <a:pt x="791" y="8372"/>
                  </a:cubicBezTo>
                  <a:cubicBezTo>
                    <a:pt x="0" y="10885"/>
                    <a:pt x="5034" y="9876"/>
                    <a:pt x="5279" y="10835"/>
                  </a:cubicBezTo>
                  <a:cubicBezTo>
                    <a:pt x="5524" y="11798"/>
                    <a:pt x="363" y="15636"/>
                    <a:pt x="3588" y="17324"/>
                  </a:cubicBezTo>
                  <a:cubicBezTo>
                    <a:pt x="4002" y="17541"/>
                    <a:pt x="4367" y="17636"/>
                    <a:pt x="4690" y="17636"/>
                  </a:cubicBezTo>
                  <a:cubicBezTo>
                    <a:pt x="7029" y="17636"/>
                    <a:pt x="7181" y="12642"/>
                    <a:pt x="7988" y="12642"/>
                  </a:cubicBezTo>
                  <a:cubicBezTo>
                    <a:pt x="8027" y="12642"/>
                    <a:pt x="8068" y="12653"/>
                    <a:pt x="8110" y="12678"/>
                  </a:cubicBezTo>
                  <a:cubicBezTo>
                    <a:pt x="8975" y="13178"/>
                    <a:pt x="9567" y="15905"/>
                    <a:pt x="10769" y="15905"/>
                  </a:cubicBezTo>
                  <a:cubicBezTo>
                    <a:pt x="11010" y="15905"/>
                    <a:pt x="11276" y="15795"/>
                    <a:pt x="11573" y="15536"/>
                  </a:cubicBezTo>
                  <a:cubicBezTo>
                    <a:pt x="13355" y="13983"/>
                    <a:pt x="10522" y="8462"/>
                    <a:pt x="11764" y="7966"/>
                  </a:cubicBezTo>
                  <a:cubicBezTo>
                    <a:pt x="11812" y="7947"/>
                    <a:pt x="11859" y="7937"/>
                    <a:pt x="11905" y="7937"/>
                  </a:cubicBezTo>
                  <a:cubicBezTo>
                    <a:pt x="12876" y="7937"/>
                    <a:pt x="13258" y="12107"/>
                    <a:pt x="14869" y="12107"/>
                  </a:cubicBezTo>
                  <a:cubicBezTo>
                    <a:pt x="15132" y="12107"/>
                    <a:pt x="15426" y="11997"/>
                    <a:pt x="15762" y="11740"/>
                  </a:cubicBezTo>
                  <a:cubicBezTo>
                    <a:pt x="17303" y="10556"/>
                    <a:pt x="15741" y="1579"/>
                    <a:pt x="14551" y="541"/>
                  </a:cubicBezTo>
                  <a:cubicBezTo>
                    <a:pt x="14076" y="125"/>
                    <a:pt x="12891" y="0"/>
                    <a:pt x="11638"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34" name="Google Shape;3534;p48"/>
            <p:cNvSpPr/>
            <p:nvPr/>
          </p:nvSpPr>
          <p:spPr>
            <a:xfrm>
              <a:off x="7848393" y="2085600"/>
              <a:ext cx="225795" cy="316562"/>
            </a:xfrm>
            <a:custGeom>
              <a:avLst/>
              <a:gdLst/>
              <a:ahLst/>
              <a:cxnLst/>
              <a:rect l="l" t="t" r="r" b="b"/>
              <a:pathLst>
                <a:path w="8997" h="12639" extrusionOk="0">
                  <a:moveTo>
                    <a:pt x="8524" y="1"/>
                  </a:moveTo>
                  <a:cubicBezTo>
                    <a:pt x="8420" y="1"/>
                    <a:pt x="8316" y="46"/>
                    <a:pt x="8243" y="155"/>
                  </a:cubicBezTo>
                  <a:cubicBezTo>
                    <a:pt x="5889" y="3650"/>
                    <a:pt x="3534" y="7147"/>
                    <a:pt x="1179" y="10644"/>
                  </a:cubicBezTo>
                  <a:cubicBezTo>
                    <a:pt x="843" y="11143"/>
                    <a:pt x="508" y="11646"/>
                    <a:pt x="170" y="12144"/>
                  </a:cubicBezTo>
                  <a:cubicBezTo>
                    <a:pt x="1" y="12398"/>
                    <a:pt x="237" y="12638"/>
                    <a:pt x="476" y="12638"/>
                  </a:cubicBezTo>
                  <a:cubicBezTo>
                    <a:pt x="579" y="12638"/>
                    <a:pt x="683" y="12594"/>
                    <a:pt x="755" y="12487"/>
                  </a:cubicBezTo>
                  <a:cubicBezTo>
                    <a:pt x="3112" y="8987"/>
                    <a:pt x="5465" y="5492"/>
                    <a:pt x="7817" y="1993"/>
                  </a:cubicBezTo>
                  <a:cubicBezTo>
                    <a:pt x="8155" y="1494"/>
                    <a:pt x="8490" y="993"/>
                    <a:pt x="8826" y="495"/>
                  </a:cubicBezTo>
                  <a:cubicBezTo>
                    <a:pt x="8997" y="242"/>
                    <a:pt x="8762" y="1"/>
                    <a:pt x="8524"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76806" name="Google Shape;3535;p48"/>
          <p:cNvGrpSpPr>
            <a:grpSpLocks/>
          </p:cNvGrpSpPr>
          <p:nvPr/>
        </p:nvGrpSpPr>
        <p:grpSpPr bwMode="auto">
          <a:xfrm>
            <a:off x="692150" y="5094288"/>
            <a:ext cx="534988" cy="803275"/>
            <a:chOff x="6882675" y="58875"/>
            <a:chExt cx="400750" cy="601625"/>
          </a:xfrm>
        </p:grpSpPr>
        <p:sp>
          <p:nvSpPr>
            <p:cNvPr id="3536" name="Google Shape;3536;p48"/>
            <p:cNvSpPr/>
            <p:nvPr/>
          </p:nvSpPr>
          <p:spPr>
            <a:xfrm>
              <a:off x="6882675" y="167072"/>
              <a:ext cx="400750" cy="493428"/>
            </a:xfrm>
            <a:custGeom>
              <a:avLst/>
              <a:gdLst/>
              <a:ahLst/>
              <a:cxnLst/>
              <a:rect l="l" t="t" r="r" b="b"/>
              <a:pathLst>
                <a:path w="16030" h="19743" extrusionOk="0">
                  <a:moveTo>
                    <a:pt x="10512" y="519"/>
                  </a:moveTo>
                  <a:cubicBezTo>
                    <a:pt x="10750" y="519"/>
                    <a:pt x="10949" y="549"/>
                    <a:pt x="11095" y="617"/>
                  </a:cubicBezTo>
                  <a:cubicBezTo>
                    <a:pt x="12004" y="1039"/>
                    <a:pt x="14393" y="5356"/>
                    <a:pt x="15175" y="8389"/>
                  </a:cubicBezTo>
                  <a:cubicBezTo>
                    <a:pt x="15562" y="9896"/>
                    <a:pt x="15358" y="10395"/>
                    <a:pt x="15254" y="10540"/>
                  </a:cubicBezTo>
                  <a:cubicBezTo>
                    <a:pt x="15000" y="10887"/>
                    <a:pt x="14744" y="11061"/>
                    <a:pt x="14481" y="11064"/>
                  </a:cubicBezTo>
                  <a:lnTo>
                    <a:pt x="14472" y="11064"/>
                  </a:lnTo>
                  <a:cubicBezTo>
                    <a:pt x="13826" y="11064"/>
                    <a:pt x="13069" y="10082"/>
                    <a:pt x="12464" y="9296"/>
                  </a:cubicBezTo>
                  <a:cubicBezTo>
                    <a:pt x="11877" y="8534"/>
                    <a:pt x="11412" y="7934"/>
                    <a:pt x="10923" y="7870"/>
                  </a:cubicBezTo>
                  <a:cubicBezTo>
                    <a:pt x="10894" y="7866"/>
                    <a:pt x="10865" y="7864"/>
                    <a:pt x="10837" y="7864"/>
                  </a:cubicBezTo>
                  <a:cubicBezTo>
                    <a:pt x="10697" y="7864"/>
                    <a:pt x="10564" y="7911"/>
                    <a:pt x="10451" y="8001"/>
                  </a:cubicBezTo>
                  <a:cubicBezTo>
                    <a:pt x="9805" y="8505"/>
                    <a:pt x="10406" y="9633"/>
                    <a:pt x="11165" y="11057"/>
                  </a:cubicBezTo>
                  <a:cubicBezTo>
                    <a:pt x="11954" y="12535"/>
                    <a:pt x="12931" y="14370"/>
                    <a:pt x="12314" y="15334"/>
                  </a:cubicBezTo>
                  <a:cubicBezTo>
                    <a:pt x="12122" y="15633"/>
                    <a:pt x="11922" y="15789"/>
                    <a:pt x="11709" y="15812"/>
                  </a:cubicBezTo>
                  <a:cubicBezTo>
                    <a:pt x="11694" y="15813"/>
                    <a:pt x="11678" y="15814"/>
                    <a:pt x="11662" y="15814"/>
                  </a:cubicBezTo>
                  <a:cubicBezTo>
                    <a:pt x="11170" y="15814"/>
                    <a:pt x="10540" y="15175"/>
                    <a:pt x="9984" y="14602"/>
                  </a:cubicBezTo>
                  <a:cubicBezTo>
                    <a:pt x="9472" y="14071"/>
                    <a:pt x="8987" y="13573"/>
                    <a:pt x="8511" y="13457"/>
                  </a:cubicBezTo>
                  <a:cubicBezTo>
                    <a:pt x="8469" y="13448"/>
                    <a:pt x="8427" y="13443"/>
                    <a:pt x="8387" y="13443"/>
                  </a:cubicBezTo>
                  <a:cubicBezTo>
                    <a:pt x="8277" y="13443"/>
                    <a:pt x="8174" y="13477"/>
                    <a:pt x="8090" y="13543"/>
                  </a:cubicBezTo>
                  <a:cubicBezTo>
                    <a:pt x="7765" y="13792"/>
                    <a:pt x="7759" y="14432"/>
                    <a:pt x="7747" y="15404"/>
                  </a:cubicBezTo>
                  <a:cubicBezTo>
                    <a:pt x="7731" y="16614"/>
                    <a:pt x="7709" y="18273"/>
                    <a:pt x="6922" y="18910"/>
                  </a:cubicBezTo>
                  <a:cubicBezTo>
                    <a:pt x="6687" y="19101"/>
                    <a:pt x="6392" y="19196"/>
                    <a:pt x="6028" y="19196"/>
                  </a:cubicBezTo>
                  <a:cubicBezTo>
                    <a:pt x="5862" y="19196"/>
                    <a:pt x="5681" y="19176"/>
                    <a:pt x="5485" y="19137"/>
                  </a:cubicBezTo>
                  <a:cubicBezTo>
                    <a:pt x="4926" y="19024"/>
                    <a:pt x="4556" y="18795"/>
                    <a:pt x="4361" y="18432"/>
                  </a:cubicBezTo>
                  <a:cubicBezTo>
                    <a:pt x="3874" y="17528"/>
                    <a:pt x="4536" y="15884"/>
                    <a:pt x="5021" y="14683"/>
                  </a:cubicBezTo>
                  <a:cubicBezTo>
                    <a:pt x="5465" y="13582"/>
                    <a:pt x="5687" y="12988"/>
                    <a:pt x="5472" y="12618"/>
                  </a:cubicBezTo>
                  <a:cubicBezTo>
                    <a:pt x="5327" y="12378"/>
                    <a:pt x="5052" y="12292"/>
                    <a:pt x="4683" y="12292"/>
                  </a:cubicBezTo>
                  <a:cubicBezTo>
                    <a:pt x="4327" y="12292"/>
                    <a:pt x="3885" y="12371"/>
                    <a:pt x="3391" y="12460"/>
                  </a:cubicBezTo>
                  <a:cubicBezTo>
                    <a:pt x="2863" y="12553"/>
                    <a:pt x="2262" y="12660"/>
                    <a:pt x="1752" y="12660"/>
                  </a:cubicBezTo>
                  <a:cubicBezTo>
                    <a:pt x="1360" y="12660"/>
                    <a:pt x="1022" y="12597"/>
                    <a:pt x="812" y="12417"/>
                  </a:cubicBezTo>
                  <a:cubicBezTo>
                    <a:pt x="626" y="12263"/>
                    <a:pt x="542" y="12015"/>
                    <a:pt x="551" y="11664"/>
                  </a:cubicBezTo>
                  <a:cubicBezTo>
                    <a:pt x="578" y="10214"/>
                    <a:pt x="2013" y="9491"/>
                    <a:pt x="3278" y="8854"/>
                  </a:cubicBezTo>
                  <a:cubicBezTo>
                    <a:pt x="4205" y="8387"/>
                    <a:pt x="5005" y="7983"/>
                    <a:pt x="5114" y="7326"/>
                  </a:cubicBezTo>
                  <a:cubicBezTo>
                    <a:pt x="5188" y="6891"/>
                    <a:pt x="5130" y="6555"/>
                    <a:pt x="4930" y="6306"/>
                  </a:cubicBezTo>
                  <a:cubicBezTo>
                    <a:pt x="4599" y="5889"/>
                    <a:pt x="3992" y="5855"/>
                    <a:pt x="3402" y="5821"/>
                  </a:cubicBezTo>
                  <a:cubicBezTo>
                    <a:pt x="2689" y="5780"/>
                    <a:pt x="2253" y="5726"/>
                    <a:pt x="2167" y="5343"/>
                  </a:cubicBezTo>
                  <a:cubicBezTo>
                    <a:pt x="1956" y="4364"/>
                    <a:pt x="2117" y="3317"/>
                    <a:pt x="4715" y="2285"/>
                  </a:cubicBezTo>
                  <a:lnTo>
                    <a:pt x="4726" y="2281"/>
                  </a:lnTo>
                  <a:cubicBezTo>
                    <a:pt x="5940" y="1735"/>
                    <a:pt x="9007" y="519"/>
                    <a:pt x="10512" y="519"/>
                  </a:cubicBezTo>
                  <a:close/>
                  <a:moveTo>
                    <a:pt x="10525" y="0"/>
                  </a:moveTo>
                  <a:cubicBezTo>
                    <a:pt x="8584" y="0"/>
                    <a:pt x="4996" y="1578"/>
                    <a:pt x="4509" y="1796"/>
                  </a:cubicBezTo>
                  <a:cubicBezTo>
                    <a:pt x="2174" y="2723"/>
                    <a:pt x="1288" y="3856"/>
                    <a:pt x="1637" y="5468"/>
                  </a:cubicBezTo>
                  <a:cubicBezTo>
                    <a:pt x="1814" y="6279"/>
                    <a:pt x="2677" y="6329"/>
                    <a:pt x="3371" y="6370"/>
                  </a:cubicBezTo>
                  <a:cubicBezTo>
                    <a:pt x="3840" y="6397"/>
                    <a:pt x="4327" y="6426"/>
                    <a:pt x="4509" y="6653"/>
                  </a:cubicBezTo>
                  <a:cubicBezTo>
                    <a:pt x="4601" y="6771"/>
                    <a:pt x="4626" y="6973"/>
                    <a:pt x="4581" y="7244"/>
                  </a:cubicBezTo>
                  <a:cubicBezTo>
                    <a:pt x="4520" y="7630"/>
                    <a:pt x="3799" y="7992"/>
                    <a:pt x="3038" y="8375"/>
                  </a:cubicBezTo>
                  <a:cubicBezTo>
                    <a:pt x="1707" y="9046"/>
                    <a:pt x="46" y="9878"/>
                    <a:pt x="12" y="11657"/>
                  </a:cubicBezTo>
                  <a:cubicBezTo>
                    <a:pt x="0" y="12176"/>
                    <a:pt x="150" y="12571"/>
                    <a:pt x="461" y="12834"/>
                  </a:cubicBezTo>
                  <a:cubicBezTo>
                    <a:pt x="786" y="13112"/>
                    <a:pt x="1244" y="13205"/>
                    <a:pt x="1755" y="13205"/>
                  </a:cubicBezTo>
                  <a:cubicBezTo>
                    <a:pt x="2305" y="13205"/>
                    <a:pt x="2916" y="13097"/>
                    <a:pt x="3486" y="12995"/>
                  </a:cubicBezTo>
                  <a:cubicBezTo>
                    <a:pt x="3835" y="12931"/>
                    <a:pt x="4396" y="12832"/>
                    <a:pt x="4732" y="12832"/>
                  </a:cubicBezTo>
                  <a:cubicBezTo>
                    <a:pt x="4876" y="12832"/>
                    <a:pt x="4979" y="12850"/>
                    <a:pt x="5007" y="12897"/>
                  </a:cubicBezTo>
                  <a:cubicBezTo>
                    <a:pt x="5091" y="13072"/>
                    <a:pt x="4760" y="13888"/>
                    <a:pt x="4520" y="14486"/>
                  </a:cubicBezTo>
                  <a:cubicBezTo>
                    <a:pt x="3967" y="15857"/>
                    <a:pt x="3278" y="17566"/>
                    <a:pt x="3885" y="18693"/>
                  </a:cubicBezTo>
                  <a:cubicBezTo>
                    <a:pt x="4155" y="19198"/>
                    <a:pt x="4658" y="19529"/>
                    <a:pt x="5379" y="19674"/>
                  </a:cubicBezTo>
                  <a:cubicBezTo>
                    <a:pt x="5605" y="19719"/>
                    <a:pt x="5821" y="19742"/>
                    <a:pt x="6020" y="19742"/>
                  </a:cubicBezTo>
                  <a:cubicBezTo>
                    <a:pt x="6512" y="19742"/>
                    <a:pt x="6927" y="19604"/>
                    <a:pt x="7260" y="19345"/>
                  </a:cubicBezTo>
                  <a:cubicBezTo>
                    <a:pt x="8246" y="18545"/>
                    <a:pt x="8266" y="16814"/>
                    <a:pt x="8284" y="15420"/>
                  </a:cubicBezTo>
                  <a:cubicBezTo>
                    <a:pt x="8294" y="14864"/>
                    <a:pt x="8300" y="14103"/>
                    <a:pt x="8380" y="13996"/>
                  </a:cubicBezTo>
                  <a:cubicBezTo>
                    <a:pt x="8704" y="14071"/>
                    <a:pt x="9157" y="14540"/>
                    <a:pt x="9595" y="14989"/>
                  </a:cubicBezTo>
                  <a:cubicBezTo>
                    <a:pt x="10251" y="15667"/>
                    <a:pt x="10926" y="16366"/>
                    <a:pt x="11653" y="16366"/>
                  </a:cubicBezTo>
                  <a:cubicBezTo>
                    <a:pt x="11689" y="16366"/>
                    <a:pt x="11725" y="16364"/>
                    <a:pt x="11761" y="16360"/>
                  </a:cubicBezTo>
                  <a:cubicBezTo>
                    <a:pt x="12144" y="16324"/>
                    <a:pt x="12484" y="16077"/>
                    <a:pt x="12768" y="15635"/>
                  </a:cubicBezTo>
                  <a:cubicBezTo>
                    <a:pt x="13552" y="14407"/>
                    <a:pt x="12536" y="12501"/>
                    <a:pt x="11641" y="10817"/>
                  </a:cubicBezTo>
                  <a:cubicBezTo>
                    <a:pt x="11161" y="9910"/>
                    <a:pt x="10497" y="8666"/>
                    <a:pt x="10784" y="8443"/>
                  </a:cubicBezTo>
                  <a:cubicBezTo>
                    <a:pt x="10806" y="8427"/>
                    <a:pt x="10824" y="8422"/>
                    <a:pt x="10839" y="8422"/>
                  </a:cubicBezTo>
                  <a:cubicBezTo>
                    <a:pt x="10843" y="8422"/>
                    <a:pt x="10847" y="8423"/>
                    <a:pt x="10850" y="8423"/>
                  </a:cubicBezTo>
                  <a:cubicBezTo>
                    <a:pt x="11120" y="8455"/>
                    <a:pt x="11628" y="9112"/>
                    <a:pt x="12033" y="9638"/>
                  </a:cubicBezTo>
                  <a:cubicBezTo>
                    <a:pt x="12747" y="10565"/>
                    <a:pt x="13559" y="11617"/>
                    <a:pt x="14470" y="11617"/>
                  </a:cubicBezTo>
                  <a:lnTo>
                    <a:pt x="14483" y="11617"/>
                  </a:lnTo>
                  <a:cubicBezTo>
                    <a:pt x="14925" y="11610"/>
                    <a:pt x="15331" y="11360"/>
                    <a:pt x="15687" y="10871"/>
                  </a:cubicBezTo>
                  <a:cubicBezTo>
                    <a:pt x="16027" y="10409"/>
                    <a:pt x="16029" y="9556"/>
                    <a:pt x="15696" y="8264"/>
                  </a:cubicBezTo>
                  <a:cubicBezTo>
                    <a:pt x="14977" y="5468"/>
                    <a:pt x="12548" y="706"/>
                    <a:pt x="11322" y="139"/>
                  </a:cubicBezTo>
                  <a:cubicBezTo>
                    <a:pt x="11113" y="42"/>
                    <a:pt x="10841" y="0"/>
                    <a:pt x="10525"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37" name="Google Shape;3537;p48"/>
            <p:cNvSpPr/>
            <p:nvPr/>
          </p:nvSpPr>
          <p:spPr>
            <a:xfrm>
              <a:off x="7065807" y="58875"/>
              <a:ext cx="141511" cy="399498"/>
            </a:xfrm>
            <a:custGeom>
              <a:avLst/>
              <a:gdLst/>
              <a:ahLst/>
              <a:cxnLst/>
              <a:rect l="l" t="t" r="r" b="b"/>
              <a:pathLst>
                <a:path w="5691" h="15970" extrusionOk="0">
                  <a:moveTo>
                    <a:pt x="5281" y="1"/>
                  </a:moveTo>
                  <a:cubicBezTo>
                    <a:pt x="5146" y="1"/>
                    <a:pt x="5011" y="72"/>
                    <a:pt x="4959" y="236"/>
                  </a:cubicBezTo>
                  <a:cubicBezTo>
                    <a:pt x="3533" y="4708"/>
                    <a:pt x="2112" y="9178"/>
                    <a:pt x="686" y="13645"/>
                  </a:cubicBezTo>
                  <a:cubicBezTo>
                    <a:pt x="482" y="14279"/>
                    <a:pt x="280" y="14919"/>
                    <a:pt x="81" y="15556"/>
                  </a:cubicBezTo>
                  <a:cubicBezTo>
                    <a:pt x="0" y="15805"/>
                    <a:pt x="206" y="15970"/>
                    <a:pt x="410" y="15970"/>
                  </a:cubicBezTo>
                  <a:cubicBezTo>
                    <a:pt x="545" y="15970"/>
                    <a:pt x="679" y="15899"/>
                    <a:pt x="732" y="15735"/>
                  </a:cubicBezTo>
                  <a:cubicBezTo>
                    <a:pt x="2157" y="11263"/>
                    <a:pt x="3578" y="6791"/>
                    <a:pt x="5004" y="2324"/>
                  </a:cubicBezTo>
                  <a:cubicBezTo>
                    <a:pt x="5208" y="1689"/>
                    <a:pt x="5410" y="1052"/>
                    <a:pt x="5611" y="415"/>
                  </a:cubicBezTo>
                  <a:cubicBezTo>
                    <a:pt x="5690" y="164"/>
                    <a:pt x="5485" y="1"/>
                    <a:pt x="528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74" name="Google Shape;2234;p39"/>
          <p:cNvGrpSpPr>
            <a:grpSpLocks/>
          </p:cNvGrpSpPr>
          <p:nvPr/>
        </p:nvGrpSpPr>
        <p:grpSpPr bwMode="auto">
          <a:xfrm rot="516988">
            <a:off x="7224713" y="2398713"/>
            <a:ext cx="982662" cy="1347787"/>
            <a:chOff x="4836718" y="719374"/>
            <a:chExt cx="1180952" cy="1617007"/>
          </a:xfrm>
        </p:grpSpPr>
        <p:sp>
          <p:nvSpPr>
            <p:cNvPr id="75" name="Google Shape;2235;p39">
              <a:extLst>
                <a:ext uri="{FF2B5EF4-FFF2-40B4-BE49-F238E27FC236}"/>
              </a:extLst>
            </p:cNvPr>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76" name="Google Shape;2236;p39">
              <a:extLst>
                <a:ext uri="{FF2B5EF4-FFF2-40B4-BE49-F238E27FC236}"/>
              </a:extLst>
            </p:cNvPr>
            <p:cNvSpPr/>
            <p:nvPr/>
          </p:nvSpPr>
          <p:spPr>
            <a:xfrm>
              <a:off x="5870360" y="1352000"/>
              <a:ext cx="0" cy="0"/>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77" name="Google Shape;2237;p39">
              <a:extLst>
                <a:ext uri="{FF2B5EF4-FFF2-40B4-BE49-F238E27FC236}"/>
              </a:extLst>
            </p:cNvPr>
            <p:cNvSpPr/>
            <p:nvPr/>
          </p:nvSpPr>
          <p:spPr>
            <a:xfrm>
              <a:off x="4895525" y="779159"/>
              <a:ext cx="1051219" cy="1468449"/>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rgbClr val="FFAE24"/>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78" name="Google Shape;2238;p39">
              <a:extLst>
                <a:ext uri="{FF2B5EF4-FFF2-40B4-BE49-F238E27FC236}"/>
              </a:extLst>
            </p:cNvPr>
            <p:cNvSpPr/>
            <p:nvPr/>
          </p:nvSpPr>
          <p:spPr>
            <a:xfrm>
              <a:off x="4905325" y="1156730"/>
              <a:ext cx="549458" cy="142845"/>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79" name="Google Shape;2239;p39">
              <a:extLst>
                <a:ext uri="{FF2B5EF4-FFF2-40B4-BE49-F238E27FC236}"/>
              </a:extLst>
            </p:cNvPr>
            <p:cNvSpPr/>
            <p:nvPr/>
          </p:nvSpPr>
          <p:spPr>
            <a:xfrm>
              <a:off x="5102229" y="1560647"/>
              <a:ext cx="421632" cy="184746"/>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0" name="Google Shape;2240;p39">
              <a:extLst>
                <a:ext uri="{FF2B5EF4-FFF2-40B4-BE49-F238E27FC236}"/>
              </a:extLst>
            </p:cNvPr>
            <p:cNvSpPr/>
            <p:nvPr/>
          </p:nvSpPr>
          <p:spPr>
            <a:xfrm>
              <a:off x="5374684" y="779127"/>
              <a:ext cx="486498" cy="603760"/>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1" name="Google Shape;2241;p39">
              <a:extLst>
                <a:ext uri="{FF2B5EF4-FFF2-40B4-BE49-F238E27FC236}"/>
              </a:extLst>
            </p:cNvPr>
            <p:cNvSpPr/>
            <p:nvPr/>
          </p:nvSpPr>
          <p:spPr>
            <a:xfrm>
              <a:off x="4948941" y="1413065"/>
              <a:ext cx="971091" cy="834216"/>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2" name="Google Shape;2242;p39">
              <a:extLst>
                <a:ext uri="{FF2B5EF4-FFF2-40B4-BE49-F238E27FC236}"/>
              </a:extLst>
            </p:cNvPr>
            <p:cNvSpPr/>
            <p:nvPr/>
          </p:nvSpPr>
          <p:spPr>
            <a:xfrm>
              <a:off x="4986669" y="987859"/>
              <a:ext cx="173613" cy="131417"/>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rgbClr val="43434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3" name="Google Shape;2243;p39">
              <a:extLst>
                <a:ext uri="{FF2B5EF4-FFF2-40B4-BE49-F238E27FC236}"/>
              </a:extLst>
            </p:cNvPr>
            <p:cNvSpPr/>
            <p:nvPr/>
          </p:nvSpPr>
          <p:spPr>
            <a:xfrm>
              <a:off x="5480339" y="961327"/>
              <a:ext cx="173613" cy="129513"/>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rgbClr val="43434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4" name="Google Shape;2244;p39">
              <a:extLst>
                <a:ext uri="{FF2B5EF4-FFF2-40B4-BE49-F238E27FC236}"/>
              </a:extLst>
            </p:cNvPr>
            <p:cNvSpPr/>
            <p:nvPr/>
          </p:nvSpPr>
          <p:spPr>
            <a:xfrm>
              <a:off x="5165824" y="1060955"/>
              <a:ext cx="272820" cy="100943"/>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rgbClr val="43434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5" name="Google Shape;2245;p39">
              <a:extLst>
                <a:ext uri="{FF2B5EF4-FFF2-40B4-BE49-F238E27FC236}"/>
              </a:extLst>
            </p:cNvPr>
            <p:cNvSpPr/>
            <p:nvPr/>
          </p:nvSpPr>
          <p:spPr>
            <a:xfrm>
              <a:off x="5366062" y="994367"/>
              <a:ext cx="89668" cy="89516"/>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6" name="Google Shape;2246;p39">
              <a:extLst>
                <a:ext uri="{FF2B5EF4-FFF2-40B4-BE49-F238E27FC236}"/>
              </a:extLst>
            </p:cNvPr>
            <p:cNvSpPr/>
            <p:nvPr/>
          </p:nvSpPr>
          <p:spPr>
            <a:xfrm>
              <a:off x="5262021" y="1002360"/>
              <a:ext cx="116379" cy="99039"/>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7" name="Google Shape;2247;p39">
              <a:extLst>
                <a:ext uri="{FF2B5EF4-FFF2-40B4-BE49-F238E27FC236}"/>
              </a:extLst>
            </p:cNvPr>
            <p:cNvSpPr/>
            <p:nvPr/>
          </p:nvSpPr>
          <p:spPr>
            <a:xfrm>
              <a:off x="5159764" y="992426"/>
              <a:ext cx="95392" cy="9523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8" name="Google Shape;2248;p39">
              <a:extLst>
                <a:ext uri="{FF2B5EF4-FFF2-40B4-BE49-F238E27FC236}"/>
              </a:extLst>
            </p:cNvPr>
            <p:cNvSpPr/>
            <p:nvPr/>
          </p:nvSpPr>
          <p:spPr>
            <a:xfrm>
              <a:off x="4946035" y="1125945"/>
              <a:ext cx="106839" cy="87612"/>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89" name="Google Shape;2249;p39">
              <a:extLst>
                <a:ext uri="{FF2B5EF4-FFF2-40B4-BE49-F238E27FC236}"/>
              </a:extLst>
            </p:cNvPr>
            <p:cNvSpPr/>
            <p:nvPr/>
          </p:nvSpPr>
          <p:spPr>
            <a:xfrm>
              <a:off x="5591981" y="1111052"/>
              <a:ext cx="106839" cy="8570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grpSp>
      <p:sp>
        <p:nvSpPr>
          <p:cNvPr id="94" name="Google Shape;2502;p40"/>
          <p:cNvSpPr txBox="1">
            <a:spLocks noGrp="1"/>
          </p:cNvSpPr>
          <p:nvPr>
            <p:ph type="title"/>
          </p:nvPr>
        </p:nvSpPr>
        <p:spPr>
          <a:xfrm>
            <a:off x="2182813" y="3708400"/>
            <a:ext cx="8221662" cy="1990725"/>
          </a:xfrm>
        </p:spPr>
        <p:txBody>
          <a:bodyPr lIns="121900" tIns="121900" rIns="121900" bIns="121900"/>
          <a:lstStyle/>
          <a:p>
            <a:pPr eaLnBrk="1" hangingPunct="1">
              <a:spcBef>
                <a:spcPct val="0"/>
              </a:spcBef>
              <a:spcAft>
                <a:spcPct val="0"/>
              </a:spcAft>
              <a:buClr>
                <a:srgbClr val="004468"/>
              </a:buClr>
              <a:buFont typeface="Gorditas"/>
              <a:buNone/>
            </a:pPr>
            <a:r>
              <a:rPr lang="vi-VN" smtClean="0">
                <a:solidFill>
                  <a:srgbClr val="004468"/>
                </a:solidFill>
                <a:latin typeface="Gorditas"/>
                <a:ea typeface="Gorditas"/>
                <a:cs typeface="Gorditas"/>
                <a:sym typeface="Gorditas"/>
              </a:rPr>
              <a:t>LUYỆN TẬP</a:t>
            </a:r>
            <a:endParaRPr lang="en-US" smtClean="0">
              <a:solidFill>
                <a:srgbClr val="004468"/>
              </a:solidFill>
              <a:latin typeface="Gorditas"/>
              <a:ea typeface="Gorditas"/>
              <a:cs typeface="Gorditas"/>
              <a:sym typeface="Gordita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74"/>
                                        </p:tgtEl>
                                        <p:attrNameLst>
                                          <p:attrName>style.visibility</p:attrName>
                                        </p:attrNameLst>
                                      </p:cBhvr>
                                      <p:to>
                                        <p:strVal val="visible"/>
                                      </p:to>
                                    </p:set>
                                    <p:anim calcmode="lin" valueType="num">
                                      <p:cBhvr>
                                        <p:cTn id="7" dur="750" fill="hold"/>
                                        <p:tgtEl>
                                          <p:spTgt spid="74"/>
                                        </p:tgtEl>
                                        <p:attrNameLst>
                                          <p:attrName>ppt_w</p:attrName>
                                        </p:attrNameLst>
                                      </p:cBhvr>
                                      <p:tavLst>
                                        <p:tav tm="0">
                                          <p:val>
                                            <p:fltVal val="0"/>
                                          </p:val>
                                        </p:tav>
                                        <p:tav tm="100000">
                                          <p:val>
                                            <p:strVal val="#ppt_w"/>
                                          </p:val>
                                        </p:tav>
                                      </p:tavLst>
                                    </p:anim>
                                    <p:anim calcmode="lin" valueType="num">
                                      <p:cBhvr>
                                        <p:cTn id="8" dur="750" fill="hold"/>
                                        <p:tgtEl>
                                          <p:spTgt spid="74"/>
                                        </p:tgtEl>
                                        <p:attrNameLst>
                                          <p:attrName>ppt_h</p:attrName>
                                        </p:attrNameLst>
                                      </p:cBhvr>
                                      <p:tavLst>
                                        <p:tav tm="0">
                                          <p:val>
                                            <p:fltVal val="0"/>
                                          </p:val>
                                        </p:tav>
                                        <p:tav tm="100000">
                                          <p:val>
                                            <p:strVal val="#ppt_h"/>
                                          </p:val>
                                        </p:tav>
                                      </p:tavLst>
                                    </p:anim>
                                    <p:animEffect transition="in" filter="fade">
                                      <p:cBhvr>
                                        <p:cTn id="9" dur="750"/>
                                        <p:tgtEl>
                                          <p:spTgt spid="74"/>
                                        </p:tgtEl>
                                      </p:cBhvr>
                                    </p:animEffect>
                                  </p:childTnLst>
                                </p:cTn>
                              </p:par>
                              <p:par>
                                <p:cTn id="10" presetID="53" presetClass="entr" presetSubtype="16" fill="hold" grpId="0" nodeType="withEffect">
                                  <p:stCondLst>
                                    <p:cond delay="1000"/>
                                  </p:stCondLst>
                                  <p:iterate type="wd">
                                    <p:tmPct val="10000"/>
                                  </p:iterate>
                                  <p:childTnLst>
                                    <p:set>
                                      <p:cBhvr>
                                        <p:cTn id="11" dur="1" fill="hold">
                                          <p:stCondLst>
                                            <p:cond delay="0"/>
                                          </p:stCondLst>
                                        </p:cTn>
                                        <p:tgtEl>
                                          <p:spTgt spid="94"/>
                                        </p:tgtEl>
                                        <p:attrNameLst>
                                          <p:attrName>style.visibility</p:attrName>
                                        </p:attrNameLst>
                                      </p:cBhvr>
                                      <p:to>
                                        <p:strVal val="visible"/>
                                      </p:to>
                                    </p:set>
                                    <p:anim calcmode="lin" valueType="num">
                                      <p:cBhvr>
                                        <p:cTn id="12" dur="750" fill="hold"/>
                                        <p:tgtEl>
                                          <p:spTgt spid="94"/>
                                        </p:tgtEl>
                                        <p:attrNameLst>
                                          <p:attrName>ppt_w</p:attrName>
                                        </p:attrNameLst>
                                      </p:cBhvr>
                                      <p:tavLst>
                                        <p:tav tm="0">
                                          <p:val>
                                            <p:fltVal val="0"/>
                                          </p:val>
                                        </p:tav>
                                        <p:tav tm="100000">
                                          <p:val>
                                            <p:strVal val="#ppt_w"/>
                                          </p:val>
                                        </p:tav>
                                      </p:tavLst>
                                    </p:anim>
                                    <p:anim calcmode="lin" valueType="num">
                                      <p:cBhvr>
                                        <p:cTn id="13" dur="750" fill="hold"/>
                                        <p:tgtEl>
                                          <p:spTgt spid="94"/>
                                        </p:tgtEl>
                                        <p:attrNameLst>
                                          <p:attrName>ppt_h</p:attrName>
                                        </p:attrNameLst>
                                      </p:cBhvr>
                                      <p:tavLst>
                                        <p:tav tm="0">
                                          <p:val>
                                            <p:fltVal val="0"/>
                                          </p:val>
                                        </p:tav>
                                        <p:tav tm="100000">
                                          <p:val>
                                            <p:strVal val="#ppt_h"/>
                                          </p:val>
                                        </p:tav>
                                      </p:tavLst>
                                    </p:anim>
                                    <p:animEffect transition="in" filter="fade">
                                      <p:cBhvr>
                                        <p:cTn id="14"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extLst>
          </p:cNvPr>
          <p:cNvSpPr txBox="1"/>
          <p:nvPr/>
        </p:nvSpPr>
        <p:spPr>
          <a:xfrm>
            <a:off x="1346200" y="457200"/>
            <a:ext cx="9931400" cy="1200329"/>
          </a:xfrm>
          <a:prstGeom prst="rect">
            <a:avLst/>
          </a:prstGeom>
          <a:noFill/>
        </p:spPr>
        <p:txBody>
          <a:bodyPr wrap="square">
            <a:spAutoFit/>
          </a:bodyPr>
          <a:lstStyle/>
          <a:p>
            <a:pPr algn="ctr" fontAlgn="auto">
              <a:spcBef>
                <a:spcPts val="0"/>
              </a:spcBef>
              <a:spcAft>
                <a:spcPts val="0"/>
              </a:spcAft>
              <a:defRPr/>
            </a:pPr>
            <a:r>
              <a:rPr lang="vi-VN" sz="3600" b="1" i="1" dirty="0">
                <a:solidFill>
                  <a:schemeClr val="bg2">
                    <a:lumMod val="75000"/>
                  </a:schemeClr>
                </a:solidFill>
                <a:latin typeface="+mj-lt"/>
                <a:cs typeface="+mn-cs"/>
              </a:rPr>
              <a:t>1. Xếp các từ ngữ của một câu có hình ảnh so sánh trong bài thơ vào chỗ phù hợp trong sơ đồ.</a:t>
            </a:r>
            <a:endParaRPr lang="en-US" sz="3600" b="1" i="1" dirty="0">
              <a:solidFill>
                <a:schemeClr val="bg2">
                  <a:lumMod val="75000"/>
                </a:schemeClr>
              </a:solidFill>
              <a:latin typeface="+mj-lt"/>
              <a:cs typeface="+mn-cs"/>
            </a:endParaRPr>
          </a:p>
        </p:txBody>
      </p:sp>
      <p:graphicFrame>
        <p:nvGraphicFramePr>
          <p:cNvPr id="55315" name="Group 19"/>
          <p:cNvGraphicFramePr>
            <a:graphicFrameLocks noGrp="1"/>
          </p:cNvGraphicFramePr>
          <p:nvPr/>
        </p:nvGraphicFramePr>
        <p:xfrm>
          <a:off x="1143000" y="2057400"/>
          <a:ext cx="9293225" cy="2487549"/>
        </p:xfrm>
        <a:graphic>
          <a:graphicData uri="http://schemas.openxmlformats.org/drawingml/2006/table">
            <a:tbl>
              <a:tblPr/>
              <a:tblGrid>
                <a:gridCol w="3117850"/>
                <a:gridCol w="3119438"/>
                <a:gridCol w="3055937"/>
              </a:tblGrid>
              <a:tr h="160972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rgbClr val="FFFFFF"/>
                          </a:solidFill>
                          <a:effectLst/>
                          <a:latin typeface="Times New Roman" pitchFamily="18" charset="0"/>
                          <a:cs typeface="Times New Roman" pitchFamily="18" charset="0"/>
                        </a:rPr>
                        <a:t>Sự vật 1</a:t>
                      </a:r>
                      <a:endParaRPr kumimoji="0" lang="en-US" sz="4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rgbClr val="FFFFFF"/>
                          </a:solidFill>
                          <a:effectLst/>
                          <a:latin typeface="Times New Roman" pitchFamily="18" charset="0"/>
                          <a:cs typeface="Times New Roman" pitchFamily="18" charset="0"/>
                        </a:rPr>
                        <a:t>Từ so sánh</a:t>
                      </a:r>
                      <a:endParaRPr kumimoji="0" lang="en-US" sz="4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rgbClr val="FFFFFF"/>
                          </a:solidFill>
                          <a:effectLst/>
                          <a:latin typeface="Times New Roman" pitchFamily="18" charset="0"/>
                          <a:cs typeface="Times New Roman" pitchFamily="18" charset="0"/>
                        </a:rPr>
                        <a:t>Sự vật 2</a:t>
                      </a:r>
                      <a:endParaRPr kumimoji="0" lang="en-US" sz="4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r>
              <a:tr h="804863">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rgbClr val="FF0000"/>
                          </a:solidFill>
                          <a:effectLst/>
                          <a:latin typeface="Times New Roman" pitchFamily="18" charset="0"/>
                          <a:cs typeface="Times New Roman" pitchFamily="18" charset="0"/>
                        </a:rPr>
                        <a:t>Diều</a:t>
                      </a:r>
                      <a:endParaRPr kumimoji="0" lang="en-US" sz="4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0AB"/>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800" b="1" i="0" u="none" strike="noStrike" cap="none" normalizeH="0" baseline="0" smtClean="0">
                          <a:ln>
                            <a:noFill/>
                          </a:ln>
                          <a:solidFill>
                            <a:srgbClr val="00334E"/>
                          </a:solidFill>
                          <a:effectLst/>
                          <a:latin typeface="Times New Roman" pitchFamily="18" charset="0"/>
                          <a:cs typeface="Times New Roman" pitchFamily="18" charset="0"/>
                        </a:rPr>
                        <a:t>là</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0AB"/>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800" b="1" i="0" u="none" strike="noStrike" cap="none" normalizeH="0" baseline="0" smtClean="0">
                          <a:ln>
                            <a:noFill/>
                          </a:ln>
                          <a:solidFill>
                            <a:srgbClr val="FF0000"/>
                          </a:solidFill>
                          <a:effectLst/>
                          <a:latin typeface="Times New Roman" pitchFamily="18" charset="0"/>
                          <a:cs typeface="Times New Roman" pitchFamily="18" charset="0"/>
                        </a:rPr>
                        <a:t>hạt cau</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0AB"/>
                    </a:solidFill>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750"/>
                                  </p:stCondLst>
                                  <p:childTnLst>
                                    <p:set>
                                      <p:cBhvr>
                                        <p:cTn id="10" dur="1" fill="hold">
                                          <p:stCondLst>
                                            <p:cond delay="0"/>
                                          </p:stCondLst>
                                        </p:cTn>
                                        <p:tgtEl>
                                          <p:spTgt spid="55315"/>
                                        </p:tgtEl>
                                        <p:attrNameLst>
                                          <p:attrName>style.visibility</p:attrName>
                                        </p:attrNameLst>
                                      </p:cBhvr>
                                      <p:to>
                                        <p:strVal val="visible"/>
                                      </p:to>
                                    </p:set>
                                    <p:anim calcmode="lin" valueType="num">
                                      <p:cBhvr additive="base">
                                        <p:cTn id="11" dur="1000" fill="hold"/>
                                        <p:tgtEl>
                                          <p:spTgt spid="55315"/>
                                        </p:tgtEl>
                                        <p:attrNameLst>
                                          <p:attrName>ppt_x</p:attrName>
                                        </p:attrNameLst>
                                      </p:cBhvr>
                                      <p:tavLst>
                                        <p:tav tm="0">
                                          <p:val>
                                            <p:strVal val="#ppt_x"/>
                                          </p:val>
                                        </p:tav>
                                        <p:tav tm="100000">
                                          <p:val>
                                            <p:strVal val="#ppt_x"/>
                                          </p:val>
                                        </p:tav>
                                      </p:tavLst>
                                    </p:anim>
                                    <p:anim calcmode="lin" valueType="num">
                                      <p:cBhvr additive="base">
                                        <p:cTn id="12" dur="1000" fill="hold"/>
                                        <p:tgtEl>
                                          <p:spTgt spid="55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6"/>
          <p:cNvSpPr txBox="1">
            <a:spLocks noChangeArrowheads="1"/>
          </p:cNvSpPr>
          <p:nvPr/>
        </p:nvSpPr>
        <p:spPr bwMode="auto">
          <a:xfrm>
            <a:off x="5145088" y="84138"/>
            <a:ext cx="3333750" cy="823912"/>
          </a:xfrm>
          <a:prstGeom prst="rect">
            <a:avLst/>
          </a:prstGeom>
          <a:noFill/>
          <a:ln w="9525">
            <a:noFill/>
            <a:miter lim="800000"/>
            <a:headEnd/>
            <a:tailEnd/>
          </a:ln>
        </p:spPr>
        <p:txBody>
          <a:bodyPr>
            <a:spAutoFit/>
          </a:bodyPr>
          <a:lstStyle/>
          <a:p>
            <a:pPr>
              <a:spcAft>
                <a:spcPts val="500"/>
              </a:spcAft>
            </a:pPr>
            <a:r>
              <a:rPr lang="en-US" sz="4800" b="1">
                <a:solidFill>
                  <a:srgbClr val="92D050"/>
                </a:solidFill>
                <a:latin typeface="Times New Roman" pitchFamily="18" charset="0"/>
                <a:ea typeface="#9Slide02 Noi dung dai"/>
                <a:cs typeface="Times New Roman" pitchFamily="18" charset="0"/>
              </a:rPr>
              <a:t>Thả diều</a:t>
            </a:r>
            <a:endParaRPr lang="en-US" sz="8800" b="1">
              <a:solidFill>
                <a:srgbClr val="92D050"/>
              </a:solidFill>
              <a:latin typeface="Times New Roman" pitchFamily="18" charset="0"/>
              <a:ea typeface="#9Slide02 Noi dung dai"/>
              <a:cs typeface="Times New Roman" pitchFamily="18" charset="0"/>
            </a:endParaRPr>
          </a:p>
        </p:txBody>
      </p:sp>
      <p:sp>
        <p:nvSpPr>
          <p:cNvPr id="60418" name="TextBox 7"/>
          <p:cNvSpPr txBox="1">
            <a:spLocks noChangeArrowheads="1"/>
          </p:cNvSpPr>
          <p:nvPr/>
        </p:nvSpPr>
        <p:spPr bwMode="auto">
          <a:xfrm>
            <a:off x="1981200" y="2895600"/>
            <a:ext cx="4017963"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Tiếng nó trong ng</a:t>
            </a:r>
            <a:r>
              <a:rPr lang="vi-VN" sz="2800" b="1">
                <a:solidFill>
                  <a:srgbClr val="2F2F00"/>
                </a:solidFill>
                <a:latin typeface="Times New Roman" pitchFamily="18" charset="0"/>
                <a:ea typeface="#9Slide02 Noi dung dai"/>
                <a:cs typeface="Times New Roman" pitchFamily="18" charset="0"/>
              </a:rPr>
              <a:t>ầ</a:t>
            </a:r>
            <a:r>
              <a:rPr lang="en-US" sz="2800" b="1">
                <a:solidFill>
                  <a:srgbClr val="2F2F00"/>
                </a:solidFill>
                <a:latin typeface="Times New Roman" pitchFamily="18" charset="0"/>
                <a:ea typeface="#9Slide02 Noi dung dai"/>
                <a:cs typeface="Times New Roman" pitchFamily="18" charset="0"/>
              </a:rPr>
              <a:t>n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Diều hay chiếc thuyền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Trôi trên sông Ngân. </a:t>
            </a:r>
            <a:endParaRPr lang="en-US" sz="2800" b="1">
              <a:latin typeface="Times New Roman" pitchFamily="18" charset="0"/>
              <a:ea typeface="#9Slide02 Noi dung dai"/>
              <a:cs typeface="Times New Roman" pitchFamily="18" charset="0"/>
            </a:endParaRPr>
          </a:p>
        </p:txBody>
      </p:sp>
      <p:sp>
        <p:nvSpPr>
          <p:cNvPr id="60419" name="TextBox 8"/>
          <p:cNvSpPr txBox="1">
            <a:spLocks noChangeArrowheads="1"/>
          </p:cNvSpPr>
          <p:nvPr/>
        </p:nvSpPr>
        <p:spPr bwMode="auto">
          <a:xfrm>
            <a:off x="1981200" y="4876800"/>
            <a:ext cx="4221163" cy="1800225"/>
          </a:xfrm>
          <a:prstGeom prst="rect">
            <a:avLst/>
          </a:prstGeom>
          <a:noFill/>
          <a:ln w="9525">
            <a:noFill/>
            <a:miter lim="800000"/>
            <a:headEnd/>
            <a:tailEnd/>
          </a:ln>
        </p:spPr>
        <p:txBody>
          <a:bodyPr>
            <a:spAutoFit/>
          </a:bodyPr>
          <a:lstStyle/>
          <a:p>
            <a:r>
              <a:rPr lang="vi-VN" sz="2800" b="1">
                <a:solidFill>
                  <a:srgbClr val="2F2F00"/>
                </a:solidFill>
                <a:latin typeface="+mj-lt"/>
                <a:ea typeface="#9Slide02 Noi dung dai"/>
                <a:cs typeface="#9Slide02 Noi dung dai"/>
              </a:rPr>
              <a:t>Cánh diều no gió </a:t>
            </a:r>
          </a:p>
          <a:p>
            <a:r>
              <a:rPr lang="vi-VN" sz="2800" b="1">
                <a:solidFill>
                  <a:srgbClr val="2F2F00"/>
                </a:solidFill>
                <a:latin typeface="+mj-lt"/>
                <a:ea typeface="#9Slide02 Noi dung dai"/>
                <a:cs typeface="#9Slide02 Noi dung dai"/>
              </a:rPr>
              <a:t>Tiếng nó chơi vơi </a:t>
            </a:r>
          </a:p>
          <a:p>
            <a:r>
              <a:rPr lang="vi-VN" sz="2800" b="1">
                <a:solidFill>
                  <a:srgbClr val="2F2F00"/>
                </a:solidFill>
                <a:latin typeface="+mj-lt"/>
                <a:ea typeface="#9Slide02 Noi dung dai"/>
                <a:cs typeface="#9Slide02 Noi dung dai"/>
              </a:rPr>
              <a:t>Diều là hạt cau </a:t>
            </a:r>
          </a:p>
          <a:p>
            <a:r>
              <a:rPr lang="vi-VN" sz="2800" b="1">
                <a:solidFill>
                  <a:srgbClr val="2F2F00"/>
                </a:solidFill>
                <a:latin typeface="+mj-lt"/>
                <a:ea typeface="#9Slide02 Noi dung dai"/>
                <a:cs typeface="#9Slide02 Noi dung dai"/>
              </a:rPr>
              <a:t>Phơi trên nong trời. </a:t>
            </a:r>
            <a:endParaRPr lang="en-US" sz="2800" b="1">
              <a:latin typeface="+mj-lt"/>
              <a:ea typeface="#9Slide02 Noi dung dai"/>
              <a:cs typeface="#9Slide02 Noi dung dai"/>
            </a:endParaRPr>
          </a:p>
        </p:txBody>
      </p:sp>
      <p:sp>
        <p:nvSpPr>
          <p:cNvPr id="60420" name="TextBox 9"/>
          <p:cNvSpPr txBox="1">
            <a:spLocks noChangeArrowheads="1"/>
          </p:cNvSpPr>
          <p:nvPr/>
        </p:nvSpPr>
        <p:spPr bwMode="auto">
          <a:xfrm>
            <a:off x="6858000" y="3200400"/>
            <a:ext cx="4540250"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Nhạc trời réo </a:t>
            </a:r>
            <a:r>
              <a:rPr lang="vi-VN" sz="2800" b="1">
                <a:solidFill>
                  <a:srgbClr val="2F2F00"/>
                </a:solidFill>
                <a:latin typeface="Times New Roman" pitchFamily="18" charset="0"/>
                <a:ea typeface="#9Slide02 Noi dung dai"/>
                <a:cs typeface="Times New Roman" pitchFamily="18" charset="0"/>
              </a:rPr>
              <a:t>v</a:t>
            </a:r>
            <a:r>
              <a:rPr lang="en-US" sz="2800" b="1">
                <a:solidFill>
                  <a:srgbClr val="2F2F00"/>
                </a:solidFill>
                <a:latin typeface="Times New Roman" pitchFamily="18" charset="0"/>
                <a:ea typeface="#9Slide02 Noi dung dai"/>
                <a:cs typeface="Times New Roman" pitchFamily="18" charset="0"/>
              </a:rPr>
              <a:t>ang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Tiếng </a:t>
            </a:r>
            <a:r>
              <a:rPr lang="vi-VN" sz="2800" b="1">
                <a:solidFill>
                  <a:srgbClr val="2F2F00"/>
                </a:solidFill>
                <a:latin typeface="Times New Roman" pitchFamily="18" charset="0"/>
                <a:ea typeface="#9Slide02 Noi dung dai"/>
                <a:cs typeface="Times New Roman" pitchFamily="18" charset="0"/>
              </a:rPr>
              <a:t>d</a:t>
            </a:r>
            <a:r>
              <a:rPr lang="en-US" sz="2800" b="1">
                <a:solidFill>
                  <a:srgbClr val="2F2F00"/>
                </a:solidFill>
                <a:latin typeface="Times New Roman" pitchFamily="18" charset="0"/>
                <a:ea typeface="#9Slide02 Noi dung dai"/>
                <a:cs typeface="Times New Roman" pitchFamily="18" charset="0"/>
              </a:rPr>
              <a:t>iều xanh lúa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Uốn cong tre làng.</a:t>
            </a:r>
            <a:endParaRPr lang="en-US" sz="2800" b="1">
              <a:latin typeface="Times New Roman" pitchFamily="18" charset="0"/>
              <a:ea typeface="#9Slide02 Noi dung dai"/>
              <a:cs typeface="Times New Roman" pitchFamily="18" charset="0"/>
            </a:endParaRPr>
          </a:p>
        </p:txBody>
      </p:sp>
      <p:sp>
        <p:nvSpPr>
          <p:cNvPr id="60421" name="TextBox 10"/>
          <p:cNvSpPr txBox="1">
            <a:spLocks noChangeArrowheads="1"/>
          </p:cNvSpPr>
          <p:nvPr/>
        </p:nvSpPr>
        <p:spPr bwMode="auto">
          <a:xfrm>
            <a:off x="8332788" y="5046663"/>
            <a:ext cx="3379787" cy="396875"/>
          </a:xfrm>
          <a:prstGeom prst="rect">
            <a:avLst/>
          </a:prstGeom>
          <a:noFill/>
          <a:ln w="9525">
            <a:noFill/>
            <a:miter lim="800000"/>
            <a:headEnd/>
            <a:tailEnd/>
          </a:ln>
        </p:spPr>
        <p:txBody>
          <a:bodyPr>
            <a:spAutoFit/>
          </a:bodyPr>
          <a:lstStyle/>
          <a:p>
            <a:r>
              <a:rPr lang="en-US" sz="2000" b="1">
                <a:solidFill>
                  <a:srgbClr val="373700"/>
                </a:solidFill>
                <a:latin typeface="Times New Roman" pitchFamily="18" charset="0"/>
                <a:ea typeface="#9Slide02 Noi dung dai"/>
                <a:cs typeface="Times New Roman" pitchFamily="18" charset="0"/>
              </a:rPr>
              <a:t>TRẦN ĐĂNG KHOA</a:t>
            </a:r>
            <a:endParaRPr lang="en-US" sz="4800" b="1">
              <a:latin typeface="Times New Roman" pitchFamily="18" charset="0"/>
              <a:ea typeface="#9Slide02 Noi dung dai"/>
              <a:cs typeface="Times New Roman" pitchFamily="18" charset="0"/>
            </a:endParaRPr>
          </a:p>
        </p:txBody>
      </p:sp>
      <p:sp>
        <p:nvSpPr>
          <p:cNvPr id="60422" name="TextBox 11"/>
          <p:cNvSpPr txBox="1">
            <a:spLocks noChangeArrowheads="1"/>
          </p:cNvSpPr>
          <p:nvPr/>
        </p:nvSpPr>
        <p:spPr bwMode="auto">
          <a:xfrm>
            <a:off x="1981200" y="914400"/>
            <a:ext cx="4792663"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Sáo nó thổi vang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Sao trời trôi qua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Diều thành trăng vàng.</a:t>
            </a:r>
            <a:endParaRPr lang="en-US" sz="2800" b="1">
              <a:latin typeface="Times New Roman" pitchFamily="18" charset="0"/>
              <a:ea typeface="#9Slide02 Noi dung dai"/>
              <a:cs typeface="Times New Roman" pitchFamily="18" charset="0"/>
            </a:endParaRPr>
          </a:p>
        </p:txBody>
      </p:sp>
      <p:sp>
        <p:nvSpPr>
          <p:cNvPr id="60423" name="TextBox 12"/>
          <p:cNvSpPr txBox="1">
            <a:spLocks noChangeArrowheads="1"/>
          </p:cNvSpPr>
          <p:nvPr/>
        </p:nvSpPr>
        <p:spPr bwMode="auto">
          <a:xfrm>
            <a:off x="6781800" y="1295400"/>
            <a:ext cx="4219575" cy="1800225"/>
          </a:xfrm>
          <a:prstGeom prst="rect">
            <a:avLst/>
          </a:prstGeom>
          <a:noFill/>
          <a:ln w="9525">
            <a:noFill/>
            <a:miter lim="800000"/>
            <a:headEnd/>
            <a:tailEnd/>
          </a:ln>
        </p:spPr>
        <p:txBody>
          <a:bodyPr>
            <a:spAutoFit/>
          </a:bodyPr>
          <a:lstStyle/>
          <a:p>
            <a:r>
              <a:rPr lang="vi-VN" sz="2800" b="1">
                <a:solidFill>
                  <a:srgbClr val="2F2F00"/>
                </a:solidFill>
                <a:latin typeface="+mj-lt"/>
                <a:ea typeface="#9Slide02 Noi dung dai"/>
                <a:cs typeface="#9Slide02 Noi dung dai"/>
              </a:rPr>
              <a:t>Trời như cánh đồng </a:t>
            </a:r>
          </a:p>
          <a:p>
            <a:r>
              <a:rPr lang="vi-VN" sz="2800" b="1">
                <a:solidFill>
                  <a:srgbClr val="2F2F00"/>
                </a:solidFill>
                <a:latin typeface="+mj-lt"/>
                <a:ea typeface="#9Slide02 Noi dung dai"/>
                <a:cs typeface="#9Slide02 Noi dung dai"/>
              </a:rPr>
              <a:t>Xong mùa gặt hái </a:t>
            </a:r>
          </a:p>
          <a:p>
            <a:r>
              <a:rPr lang="vi-VN" sz="2800" b="1">
                <a:solidFill>
                  <a:srgbClr val="2F2F00"/>
                </a:solidFill>
                <a:latin typeface="+mj-lt"/>
                <a:ea typeface="#9Slide02 Noi dung dai"/>
                <a:cs typeface="#9Slide02 Noi dung dai"/>
              </a:rPr>
              <a:t>Diều em - lưỡi liềm </a:t>
            </a:r>
          </a:p>
          <a:p>
            <a:r>
              <a:rPr lang="vi-VN" sz="2800" b="1">
                <a:solidFill>
                  <a:srgbClr val="2F2F00"/>
                </a:solidFill>
                <a:latin typeface="+mj-lt"/>
                <a:ea typeface="#9Slide02 Noi dung dai"/>
                <a:cs typeface="#9Slide02 Noi dung dai"/>
              </a:rPr>
              <a:t>Ai quên bỏ lại. </a:t>
            </a:r>
            <a:endParaRPr lang="en-US" sz="2800" b="1">
              <a:latin typeface="+mj-lt"/>
              <a:ea typeface="#9Slide02 Noi dung dai"/>
              <a:cs typeface="#9Slide02 Noi dung dai"/>
            </a:endParaRPr>
          </a:p>
        </p:txBody>
      </p:sp>
      <p:grpSp>
        <p:nvGrpSpPr>
          <p:cNvPr id="4" name="Group 13"/>
          <p:cNvGrpSpPr>
            <a:grpSpLocks/>
          </p:cNvGrpSpPr>
          <p:nvPr/>
        </p:nvGrpSpPr>
        <p:grpSpPr bwMode="auto">
          <a:xfrm>
            <a:off x="6688138" y="5726113"/>
            <a:ext cx="5122862" cy="908050"/>
            <a:chOff x="1752602" y="1369562"/>
            <a:chExt cx="2229036" cy="1114518"/>
          </a:xfrm>
        </p:grpSpPr>
        <p:sp>
          <p:nvSpPr>
            <p:cNvPr id="60460" name="Rectangle: Rounded Corners 14"/>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60461"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mj-lt"/>
                </a:rPr>
                <a:t>Bài thơ được chia thành 5 khổ</a:t>
              </a:r>
              <a:endParaRPr lang="en-US" sz="2800" b="1">
                <a:solidFill>
                  <a:srgbClr val="FFFFFF"/>
                </a:solidFill>
                <a:latin typeface="+mj-lt"/>
              </a:endParaRPr>
            </a:p>
          </p:txBody>
        </p:sp>
      </p:grpSp>
      <p:sp>
        <p:nvSpPr>
          <p:cNvPr id="19" name="Oval 18">
            <a:extLst>
              <a:ext uri="{FF2B5EF4-FFF2-40B4-BE49-F238E27FC236}"/>
            </a:extLst>
          </p:cNvPr>
          <p:cNvSpPr/>
          <p:nvPr/>
        </p:nvSpPr>
        <p:spPr>
          <a:xfrm>
            <a:off x="1433513" y="941388"/>
            <a:ext cx="531812" cy="4762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vi-VN" sz="2000" b="1" kern="0" dirty="0">
                <a:solidFill>
                  <a:srgbClr val="FF0000"/>
                </a:solidFill>
                <a:latin typeface="#9Slide03 NettoOTLight" panose="02000400000000000000" pitchFamily="2" charset="0"/>
                <a:cs typeface="Calibri" panose="020F0502020204030204" pitchFamily="34" charset="0"/>
              </a:rPr>
              <a:t>1</a:t>
            </a:r>
          </a:p>
        </p:txBody>
      </p:sp>
      <p:sp>
        <p:nvSpPr>
          <p:cNvPr id="22" name="Oval 21">
            <a:extLst>
              <a:ext uri="{FF2B5EF4-FFF2-40B4-BE49-F238E27FC236}"/>
            </a:extLst>
          </p:cNvPr>
          <p:cNvSpPr/>
          <p:nvPr/>
        </p:nvSpPr>
        <p:spPr>
          <a:xfrm>
            <a:off x="1417638" y="2887663"/>
            <a:ext cx="547687" cy="4889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2</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5" name="Oval 24">
            <a:extLst>
              <a:ext uri="{FF2B5EF4-FFF2-40B4-BE49-F238E27FC236}"/>
            </a:extLst>
          </p:cNvPr>
          <p:cNvSpPr/>
          <p:nvPr/>
        </p:nvSpPr>
        <p:spPr>
          <a:xfrm>
            <a:off x="1412875" y="4789488"/>
            <a:ext cx="552450" cy="47148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3</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8" name="Oval 27">
            <a:extLst>
              <a:ext uri="{FF2B5EF4-FFF2-40B4-BE49-F238E27FC236}"/>
            </a:extLst>
          </p:cNvPr>
          <p:cNvSpPr/>
          <p:nvPr/>
        </p:nvSpPr>
        <p:spPr>
          <a:xfrm>
            <a:off x="6219825" y="1284288"/>
            <a:ext cx="592138" cy="52863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a:solidFill>
                  <a:srgbClr val="FF0000"/>
                </a:solidFill>
                <a:latin typeface="#9Slide03 NettoOTLight" panose="02000400000000000000" pitchFamily="2" charset="0"/>
                <a:cs typeface="Calibri" panose="020F0502020204030204" pitchFamily="34" charset="0"/>
              </a:rPr>
              <a:t>4</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31" name="Oval 30">
            <a:extLst>
              <a:ext uri="{FF2B5EF4-FFF2-40B4-BE49-F238E27FC236}"/>
            </a:extLst>
          </p:cNvPr>
          <p:cNvSpPr/>
          <p:nvPr/>
        </p:nvSpPr>
        <p:spPr>
          <a:xfrm>
            <a:off x="6242050" y="3252788"/>
            <a:ext cx="569913" cy="509587"/>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5</a:t>
            </a:r>
            <a:endParaRPr lang="vi-VN" sz="2000" b="1" kern="0" dirty="0">
              <a:solidFill>
                <a:srgbClr val="FF0000"/>
              </a:solidFill>
              <a:latin typeface="#9Slide03 NettoOTLight" panose="02000400000000000000" pitchFamily="2" charset="0"/>
              <a:cs typeface="Calibri" panose="020F0502020204030204" pitchFamily="34" charset="0"/>
            </a:endParaRPr>
          </a:p>
        </p:txBody>
      </p:sp>
      <p:grpSp>
        <p:nvGrpSpPr>
          <p:cNvPr id="14" name="Group 124"/>
          <p:cNvGrpSpPr>
            <a:grpSpLocks/>
          </p:cNvGrpSpPr>
          <p:nvPr/>
        </p:nvGrpSpPr>
        <p:grpSpPr bwMode="auto">
          <a:xfrm>
            <a:off x="87313" y="120650"/>
            <a:ext cx="2419350" cy="669925"/>
            <a:chOff x="1752602" y="1369562"/>
            <a:chExt cx="2229036" cy="1114518"/>
          </a:xfrm>
        </p:grpSpPr>
        <p:sp>
          <p:nvSpPr>
            <p:cNvPr id="60458" name="Rectangle: Rounded Corners 125"/>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60459"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mj-lt"/>
                  <a:ea typeface="#9Slide02 Noi dung dai"/>
                  <a:cs typeface="#9Slide02 Noi dung dai"/>
                </a:rPr>
                <a:t>LUYỆN ĐỌC</a:t>
              </a:r>
              <a:endParaRPr lang="en-US" sz="2800" b="1">
                <a:solidFill>
                  <a:srgbClr val="FFFFFF"/>
                </a:solidFill>
                <a:latin typeface="+mj-lt"/>
                <a:ea typeface="#9Slide02 Noi dung dai"/>
                <a:cs typeface="#9Slide02 Noi dung dai"/>
              </a:endParaRPr>
            </a:p>
          </p:txBody>
        </p:sp>
      </p:grpSp>
      <p:sp>
        <p:nvSpPr>
          <p:cNvPr id="60431" name="TextBox 6"/>
          <p:cNvSpPr txBox="1">
            <a:spLocks noChangeArrowheads="1"/>
          </p:cNvSpPr>
          <p:nvPr/>
        </p:nvSpPr>
        <p:spPr bwMode="auto">
          <a:xfrm>
            <a:off x="10058400" y="3048000"/>
            <a:ext cx="533400" cy="1433513"/>
          </a:xfrm>
          <a:prstGeom prst="rect">
            <a:avLst/>
          </a:prstGeom>
          <a:noFill/>
          <a:ln w="9525">
            <a:noFill/>
            <a:miter lim="800000"/>
            <a:headEnd/>
            <a:tailEnd/>
          </a:ln>
        </p:spPr>
        <p:txBody>
          <a:bodyPr>
            <a:spAutoFit/>
          </a:bodyPr>
          <a:lstStyle/>
          <a:p>
            <a:pPr>
              <a:spcAft>
                <a:spcPts val="500"/>
              </a:spcAft>
            </a:pPr>
            <a:endParaRPr lang="en-US" sz="8800" b="1">
              <a:solidFill>
                <a:srgbClr val="92D050"/>
              </a:solidFill>
              <a:latin typeface="#9Slide03 NettoOTLight"/>
              <a:ea typeface="#9Slide02 Noi dung dai"/>
              <a:cs typeface="#9Slide02 Noi dung dai"/>
            </a:endParaRPr>
          </a:p>
        </p:txBody>
      </p:sp>
      <p:sp>
        <p:nvSpPr>
          <p:cNvPr id="2" name="TextBox 6"/>
          <p:cNvSpPr txBox="1">
            <a:spLocks noChangeArrowheads="1"/>
          </p:cNvSpPr>
          <p:nvPr/>
        </p:nvSpPr>
        <p:spPr bwMode="auto">
          <a:xfrm>
            <a:off x="5715000" y="3581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3" name="TextBox 6"/>
          <p:cNvSpPr txBox="1">
            <a:spLocks noChangeArrowheads="1"/>
          </p:cNvSpPr>
          <p:nvPr/>
        </p:nvSpPr>
        <p:spPr bwMode="auto">
          <a:xfrm>
            <a:off x="5334000" y="3962400"/>
            <a:ext cx="4572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5" name="TextBox 6"/>
          <p:cNvSpPr txBox="1">
            <a:spLocks noChangeArrowheads="1"/>
          </p:cNvSpPr>
          <p:nvPr/>
        </p:nvSpPr>
        <p:spPr bwMode="auto">
          <a:xfrm>
            <a:off x="5257800" y="5943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6" name="TextBox 6"/>
          <p:cNvSpPr txBox="1">
            <a:spLocks noChangeArrowheads="1"/>
          </p:cNvSpPr>
          <p:nvPr/>
        </p:nvSpPr>
        <p:spPr bwMode="auto">
          <a:xfrm>
            <a:off x="5334000" y="5943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7" name="TextBox 6"/>
          <p:cNvSpPr txBox="1">
            <a:spLocks noChangeArrowheads="1"/>
          </p:cNvSpPr>
          <p:nvPr/>
        </p:nvSpPr>
        <p:spPr bwMode="auto">
          <a:xfrm>
            <a:off x="4800600" y="4648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8" name="TextBox 6"/>
          <p:cNvSpPr txBox="1">
            <a:spLocks noChangeArrowheads="1"/>
          </p:cNvSpPr>
          <p:nvPr/>
        </p:nvSpPr>
        <p:spPr bwMode="auto">
          <a:xfrm>
            <a:off x="4953000" y="5105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 name="TextBox 6"/>
          <p:cNvSpPr txBox="1">
            <a:spLocks noChangeArrowheads="1"/>
          </p:cNvSpPr>
          <p:nvPr/>
        </p:nvSpPr>
        <p:spPr bwMode="auto">
          <a:xfrm>
            <a:off x="4419600" y="55626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0" name="TextBox 6"/>
          <p:cNvSpPr txBox="1">
            <a:spLocks noChangeArrowheads="1"/>
          </p:cNvSpPr>
          <p:nvPr/>
        </p:nvSpPr>
        <p:spPr bwMode="auto">
          <a:xfrm>
            <a:off x="4800600" y="2743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1" name="TextBox 6"/>
          <p:cNvSpPr txBox="1">
            <a:spLocks noChangeArrowheads="1"/>
          </p:cNvSpPr>
          <p:nvPr/>
        </p:nvSpPr>
        <p:spPr bwMode="auto">
          <a:xfrm>
            <a:off x="9753600" y="1524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2" name="TextBox 6"/>
          <p:cNvSpPr txBox="1">
            <a:spLocks noChangeArrowheads="1"/>
          </p:cNvSpPr>
          <p:nvPr/>
        </p:nvSpPr>
        <p:spPr bwMode="auto">
          <a:xfrm>
            <a:off x="9982200" y="1981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3" name="TextBox 6"/>
          <p:cNvSpPr txBox="1">
            <a:spLocks noChangeArrowheads="1"/>
          </p:cNvSpPr>
          <p:nvPr/>
        </p:nvSpPr>
        <p:spPr bwMode="auto">
          <a:xfrm>
            <a:off x="9067800" y="2362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5" name="TextBox 6"/>
          <p:cNvSpPr txBox="1">
            <a:spLocks noChangeArrowheads="1"/>
          </p:cNvSpPr>
          <p:nvPr/>
        </p:nvSpPr>
        <p:spPr bwMode="auto">
          <a:xfrm>
            <a:off x="57912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6" name="TextBox 6"/>
          <p:cNvSpPr txBox="1">
            <a:spLocks noChangeArrowheads="1"/>
          </p:cNvSpPr>
          <p:nvPr/>
        </p:nvSpPr>
        <p:spPr bwMode="auto">
          <a:xfrm>
            <a:off x="5867400" y="2057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7" name="TextBox 6"/>
          <p:cNvSpPr txBox="1">
            <a:spLocks noChangeArrowheads="1"/>
          </p:cNvSpPr>
          <p:nvPr/>
        </p:nvSpPr>
        <p:spPr bwMode="auto">
          <a:xfrm>
            <a:off x="4724400" y="1600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18" name="TextBox 6"/>
          <p:cNvSpPr txBox="1">
            <a:spLocks noChangeArrowheads="1"/>
          </p:cNvSpPr>
          <p:nvPr/>
        </p:nvSpPr>
        <p:spPr bwMode="auto">
          <a:xfrm>
            <a:off x="4876800" y="1143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0" name="TextBox 6"/>
          <p:cNvSpPr txBox="1">
            <a:spLocks noChangeArrowheads="1"/>
          </p:cNvSpPr>
          <p:nvPr/>
        </p:nvSpPr>
        <p:spPr bwMode="auto">
          <a:xfrm>
            <a:off x="4876800" y="762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1" name="TextBox 6"/>
          <p:cNvSpPr txBox="1">
            <a:spLocks noChangeArrowheads="1"/>
          </p:cNvSpPr>
          <p:nvPr/>
        </p:nvSpPr>
        <p:spPr bwMode="auto">
          <a:xfrm>
            <a:off x="9829800" y="4343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3" name="TextBox 6"/>
          <p:cNvSpPr txBox="1">
            <a:spLocks noChangeArrowheads="1"/>
          </p:cNvSpPr>
          <p:nvPr/>
        </p:nvSpPr>
        <p:spPr bwMode="auto">
          <a:xfrm>
            <a:off x="10210800" y="3886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4" name="TextBox 6"/>
          <p:cNvSpPr txBox="1">
            <a:spLocks noChangeArrowheads="1"/>
          </p:cNvSpPr>
          <p:nvPr/>
        </p:nvSpPr>
        <p:spPr bwMode="auto">
          <a:xfrm>
            <a:off x="9982200" y="3505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6" name="TextBox 6"/>
          <p:cNvSpPr txBox="1">
            <a:spLocks noChangeArrowheads="1"/>
          </p:cNvSpPr>
          <p:nvPr/>
        </p:nvSpPr>
        <p:spPr bwMode="auto">
          <a:xfrm>
            <a:off x="9677400" y="3048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7" name="TextBox 6"/>
          <p:cNvSpPr txBox="1">
            <a:spLocks noChangeArrowheads="1"/>
          </p:cNvSpPr>
          <p:nvPr/>
        </p:nvSpPr>
        <p:spPr bwMode="auto">
          <a:xfrm>
            <a:off x="9906000" y="4343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29" name="TextBox 6"/>
          <p:cNvSpPr txBox="1">
            <a:spLocks noChangeArrowheads="1"/>
          </p:cNvSpPr>
          <p:nvPr/>
        </p:nvSpPr>
        <p:spPr bwMode="auto">
          <a:xfrm>
            <a:off x="5410200" y="3200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30" name="TextBox 6"/>
          <p:cNvSpPr txBox="1">
            <a:spLocks noChangeArrowheads="1"/>
          </p:cNvSpPr>
          <p:nvPr/>
        </p:nvSpPr>
        <p:spPr bwMode="auto">
          <a:xfrm>
            <a:off x="5410200" y="39624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6" name="TextBox 6"/>
          <p:cNvSpPr txBox="1">
            <a:spLocks noChangeArrowheads="1"/>
          </p:cNvSpPr>
          <p:nvPr/>
        </p:nvSpPr>
        <p:spPr bwMode="auto">
          <a:xfrm>
            <a:off x="10134600" y="11430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
        <p:nvSpPr>
          <p:cNvPr id="97" name="TextBox 6"/>
          <p:cNvSpPr txBox="1">
            <a:spLocks noChangeArrowheads="1"/>
          </p:cNvSpPr>
          <p:nvPr/>
        </p:nvSpPr>
        <p:spPr bwMode="auto">
          <a:xfrm>
            <a:off x="9144000" y="2362200"/>
            <a:ext cx="381000" cy="701675"/>
          </a:xfrm>
          <a:prstGeom prst="rect">
            <a:avLst/>
          </a:prstGeom>
          <a:noFill/>
          <a:ln w="9525">
            <a:noFill/>
            <a:miter lim="800000"/>
            <a:headEnd/>
            <a:tailEnd/>
          </a:ln>
        </p:spPr>
        <p:txBody>
          <a:bodyPr>
            <a:spAutoFit/>
          </a:bodyPr>
          <a:lstStyle/>
          <a:p>
            <a:pPr>
              <a:spcAft>
                <a:spcPts val="500"/>
              </a:spcAft>
            </a:pPr>
            <a:r>
              <a:rPr lang="en-US" sz="4000">
                <a:solidFill>
                  <a:srgbClr val="F20C58"/>
                </a:solidFill>
                <a:latin typeface="Calibri" pitchFamily="34" charset="0"/>
                <a:ea typeface="#9Slide02 Noi dung dai"/>
                <a:cs typeface="#9Slide02 Noi dung dai"/>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6" presetClass="entr" presetSubtype="16"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750"/>
                                        <p:tgtEl>
                                          <p:spTgt spid="4"/>
                                        </p:tgtEl>
                                      </p:cBhvr>
                                    </p:animEffect>
                                  </p:childTnLst>
                                </p:cTn>
                              </p:par>
                              <p:par>
                                <p:cTn id="12" presetID="53" presetClass="entr" presetSubtype="16" fill="hold" grpId="0" nodeType="withEffect">
                                  <p:stCondLst>
                                    <p:cond delay="15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1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750"/>
                                        <p:tgtEl>
                                          <p:spTgt spid="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75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75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75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750"/>
                                        <p:tgtEl>
                                          <p:spTgt spid="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75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75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75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75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75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75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750"/>
                                        <p:tgtEl>
                                          <p:spTgt spid="1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75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75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75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750"/>
                                        <p:tgtEl>
                                          <p:spTgt spid="2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750"/>
                                        <p:tgtEl>
                                          <p:spTgt spid="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75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750"/>
                                        <p:tgtEl>
                                          <p:spTgt spid="2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75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750"/>
                                        <p:tgtEl>
                                          <p:spTgt spid="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75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75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fade">
                                      <p:cBhvr>
                                        <p:cTn id="110" dur="750"/>
                                        <p:tgtEl>
                                          <p:spTgt spid="9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fade">
                                      <p:cBhvr>
                                        <p:cTn id="113"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31" grpId="0" animBg="1"/>
      <p:bldP spid="2" grpId="0"/>
      <p:bldP spid="3" grpId="0"/>
      <p:bldP spid="5" grpId="0"/>
      <p:bldP spid="6" grpId="0"/>
      <p:bldP spid="7" grpId="0"/>
      <p:bldP spid="8" grpId="0"/>
      <p:bldP spid="9" grpId="0"/>
      <p:bldP spid="10" grpId="0"/>
      <p:bldP spid="11" grpId="0"/>
      <p:bldP spid="12" grpId="0"/>
      <p:bldP spid="13" grpId="0"/>
      <p:bldP spid="15" grpId="0"/>
      <p:bldP spid="16" grpId="0"/>
      <p:bldP spid="17" grpId="0"/>
      <p:bldP spid="18" grpId="0"/>
      <p:bldP spid="20" grpId="0"/>
      <p:bldP spid="21" grpId="0"/>
      <p:bldP spid="23" grpId="0"/>
      <p:bldP spid="24" grpId="0"/>
      <p:bldP spid="26" grpId="0"/>
      <p:bldP spid="27" grpId="0"/>
      <p:bldP spid="29" grpId="0"/>
      <p:bldP spid="30" grpId="0"/>
      <p:bldP spid="96" grpId="0"/>
      <p:bldP spid="9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5"/>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9" name="TextBox 8"/>
          <p:cNvSpPr txBox="1">
            <a:spLocks noChangeArrowheads="1"/>
          </p:cNvSpPr>
          <p:nvPr/>
        </p:nvSpPr>
        <p:spPr bwMode="auto">
          <a:xfrm>
            <a:off x="3319463" y="1524000"/>
            <a:ext cx="5553075" cy="1200150"/>
          </a:xfrm>
          <a:prstGeom prst="rect">
            <a:avLst/>
          </a:prstGeom>
          <a:noFill/>
          <a:ln w="9525">
            <a:noFill/>
            <a:miter lim="800000"/>
            <a:headEnd/>
            <a:tailEnd/>
          </a:ln>
        </p:spPr>
        <p:txBody>
          <a:bodyPr>
            <a:spAutoFit/>
          </a:bodyPr>
          <a:lstStyle/>
          <a:p>
            <a:pPr>
              <a:spcBef>
                <a:spcPts val="2400"/>
              </a:spcBef>
            </a:pPr>
            <a:r>
              <a:rPr lang="vi-VN" sz="7200">
                <a:latin typeface="Lonely Girl Inline"/>
              </a:rPr>
              <a:t>TRÒ </a:t>
            </a:r>
            <a:r>
              <a:rPr lang="vi-VN" sz="7200">
                <a:solidFill>
                  <a:srgbClr val="FFFF00"/>
                </a:solidFill>
                <a:latin typeface="Lonely Girl Inline"/>
              </a:rPr>
              <a:t>CHoI</a:t>
            </a:r>
          </a:p>
        </p:txBody>
      </p:sp>
      <p:sp>
        <p:nvSpPr>
          <p:cNvPr id="10" name="TextBox 9">
            <a:extLst>
              <a:ext uri="{FF2B5EF4-FFF2-40B4-BE49-F238E27FC236}"/>
            </a:extLst>
          </p:cNvPr>
          <p:cNvSpPr txBox="1"/>
          <p:nvPr/>
        </p:nvSpPr>
        <p:spPr>
          <a:xfrm>
            <a:off x="1219200" y="3048000"/>
            <a:ext cx="6858000" cy="1200150"/>
          </a:xfrm>
          <a:prstGeom prst="rect">
            <a:avLst/>
          </a:prstGeom>
          <a:noFill/>
        </p:spPr>
        <p:txBody>
          <a:bodyPr>
            <a:spAutoFit/>
          </a:bodyPr>
          <a:lstStyle/>
          <a:p>
            <a:pPr fontAlgn="auto">
              <a:spcBef>
                <a:spcPts val="0"/>
              </a:spcBef>
              <a:spcAft>
                <a:spcPts val="0"/>
              </a:spcAft>
              <a:defRPr/>
            </a:pPr>
            <a:r>
              <a:rPr lang="vi-VN" sz="7200" i="1" dirty="0">
                <a:latin typeface="Lonely Girl Love" panose="02000600000000000000" pitchFamily="50" charset="0"/>
                <a:cs typeface="+mn-cs"/>
              </a:rPr>
              <a:t>AI </a:t>
            </a:r>
            <a:r>
              <a:rPr lang="vi-VN" sz="7200" i="1" dirty="0">
                <a:solidFill>
                  <a:schemeClr val="accent4">
                    <a:lumMod val="75000"/>
                  </a:schemeClr>
                </a:solidFill>
                <a:latin typeface="Lonely Girl Love" panose="02000600000000000000" pitchFamily="50" charset="0"/>
                <a:cs typeface="+mn-cs"/>
              </a:rPr>
              <a:t>NHANH</a:t>
            </a:r>
            <a:endParaRPr lang="en-US" sz="7200" i="1" dirty="0">
              <a:solidFill>
                <a:schemeClr val="accent4">
                  <a:lumMod val="75000"/>
                </a:schemeClr>
              </a:solidFill>
              <a:latin typeface="Ravie" panose="04040805050809020602" pitchFamily="82" charset="0"/>
              <a:cs typeface="+mn-cs"/>
            </a:endParaRPr>
          </a:p>
        </p:txBody>
      </p:sp>
      <p:sp>
        <p:nvSpPr>
          <p:cNvPr id="13" name="TextBox 12">
            <a:extLst>
              <a:ext uri="{FF2B5EF4-FFF2-40B4-BE49-F238E27FC236}"/>
            </a:extLst>
          </p:cNvPr>
          <p:cNvSpPr txBox="1"/>
          <p:nvPr/>
        </p:nvSpPr>
        <p:spPr>
          <a:xfrm>
            <a:off x="6294438" y="3016250"/>
            <a:ext cx="4800600" cy="1200150"/>
          </a:xfrm>
          <a:prstGeom prst="rect">
            <a:avLst/>
          </a:prstGeom>
          <a:noFill/>
        </p:spPr>
        <p:txBody>
          <a:bodyPr>
            <a:spAutoFit/>
          </a:bodyPr>
          <a:lstStyle/>
          <a:p>
            <a:pPr fontAlgn="auto">
              <a:spcBef>
                <a:spcPts val="0"/>
              </a:spcBef>
              <a:spcAft>
                <a:spcPts val="0"/>
              </a:spcAft>
              <a:defRPr/>
            </a:pPr>
            <a:r>
              <a:rPr lang="vi-VN" sz="7200" i="1" dirty="0">
                <a:latin typeface="Lonely Girl" panose="02000600000000000000" pitchFamily="50" charset="0"/>
                <a:cs typeface="+mn-cs"/>
              </a:rPr>
              <a:t>AI </a:t>
            </a:r>
            <a:r>
              <a:rPr lang="vi-VN" sz="7200" i="1" dirty="0">
                <a:solidFill>
                  <a:schemeClr val="bg2">
                    <a:lumMod val="60000"/>
                    <a:lumOff val="40000"/>
                  </a:schemeClr>
                </a:solidFill>
                <a:latin typeface="Lonely Girl" panose="02000600000000000000" pitchFamily="50" charset="0"/>
                <a:cs typeface="+mn-cs"/>
              </a:rPr>
              <a:t>DÚNG</a:t>
            </a:r>
            <a:endParaRPr lang="en-US" sz="7200" i="1" dirty="0">
              <a:solidFill>
                <a:schemeClr val="bg2">
                  <a:lumMod val="60000"/>
                  <a:lumOff val="40000"/>
                </a:schemeClr>
              </a:solidFill>
              <a:latin typeface="Lonely Girl" panose="02000600000000000000" pitchFamily="50" charset="0"/>
              <a:cs typeface="+mn-cs"/>
            </a:endParaRPr>
          </a:p>
        </p:txBody>
      </p:sp>
      <p:sp>
        <p:nvSpPr>
          <p:cNvPr id="19" name="Freeform: Shape 18">
            <a:extLst>
              <a:ext uri="{FF2B5EF4-FFF2-40B4-BE49-F238E27FC236}"/>
            </a:extLst>
          </p:cNvPr>
          <p:cNvSpPr/>
          <p:nvPr/>
        </p:nvSpPr>
        <p:spPr>
          <a:xfrm>
            <a:off x="7632700" y="3432175"/>
            <a:ext cx="517525" cy="173038"/>
          </a:xfrm>
          <a:custGeom>
            <a:avLst/>
            <a:gdLst>
              <a:gd name="connsiteX0" fmla="*/ 0 w 516886"/>
              <a:gd name="connsiteY0" fmla="*/ 172278 h 172278"/>
              <a:gd name="connsiteX1" fmla="*/ 66261 w 516886"/>
              <a:gd name="connsiteY1" fmla="*/ 106017 h 172278"/>
              <a:gd name="connsiteX2" fmla="*/ 119270 w 516886"/>
              <a:gd name="connsiteY2" fmla="*/ 79513 h 172278"/>
              <a:gd name="connsiteX3" fmla="*/ 490331 w 516886"/>
              <a:gd name="connsiteY3" fmla="*/ 53009 h 172278"/>
              <a:gd name="connsiteX4" fmla="*/ 516835 w 516886"/>
              <a:gd name="connsiteY4" fmla="*/ 0 h 172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86" h="172278" extrusionOk="0">
                <a:moveTo>
                  <a:pt x="0" y="172278"/>
                </a:moveTo>
                <a:cubicBezTo>
                  <a:pt x="19686" y="148652"/>
                  <a:pt x="38453" y="128005"/>
                  <a:pt x="66261" y="106017"/>
                </a:cubicBezTo>
                <a:cubicBezTo>
                  <a:pt x="85527" y="94358"/>
                  <a:pt x="99406" y="80765"/>
                  <a:pt x="119270" y="79513"/>
                </a:cubicBezTo>
                <a:cubicBezTo>
                  <a:pt x="237818" y="71272"/>
                  <a:pt x="353355" y="40714"/>
                  <a:pt x="490331" y="53009"/>
                </a:cubicBezTo>
                <a:cubicBezTo>
                  <a:pt x="518050" y="14330"/>
                  <a:pt x="514324" y="31909"/>
                  <a:pt x="516835" y="0"/>
                </a:cubicBezTo>
              </a:path>
            </a:pathLst>
          </a:custGeom>
          <a:solidFill>
            <a:schemeClr val="bg2">
              <a:lumMod val="60000"/>
              <a:lumOff val="40000"/>
            </a:schemeClr>
          </a:solidFill>
          <a:ln w="76200">
            <a:solidFill>
              <a:schemeClr val="bg2">
                <a:lumMod val="60000"/>
                <a:lumOff val="40000"/>
              </a:schemeClr>
            </a:solidFill>
            <a:extLst>
              <a:ext uri="{C807C97D-BFC1-408E-A445-0C87EB9F89A2}"/>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1250" tmFilter="0, 0; .2, .5; .8, .5; 1, 0"/>
                                        <p:tgtEl>
                                          <p:spTgt spid="19"/>
                                        </p:tgtEl>
                                      </p:cBhvr>
                                    </p:animEffect>
                                    <p:animScale>
                                      <p:cBhvr>
                                        <p:cTn id="7" dur="625" autoRev="1" fill="hold"/>
                                        <p:tgtEl>
                                          <p:spTgt spid="19"/>
                                        </p:tgtEl>
                                      </p:cBhvr>
                                      <p:by x="105000" y="105000"/>
                                    </p:animScale>
                                  </p:childTnLst>
                                </p:cTn>
                              </p:par>
                              <p:par>
                                <p:cTn id="8" presetID="26" presetClass="emph" presetSubtype="0" fill="hold" grpId="0" nodeType="withEffect">
                                  <p:stCondLst>
                                    <p:cond delay="0"/>
                                  </p:stCondLst>
                                  <p:childTnLst>
                                    <p:animEffect transition="out" filter="fade">
                                      <p:cBhvr>
                                        <p:cTn id="9" dur="1250" tmFilter="0, 0; .2, .5; .8, .5; 1, 0"/>
                                        <p:tgtEl>
                                          <p:spTgt spid="10"/>
                                        </p:tgtEl>
                                      </p:cBhvr>
                                    </p:animEffect>
                                    <p:animScale>
                                      <p:cBhvr>
                                        <p:cTn id="10" dur="625" autoRev="1" fill="hold"/>
                                        <p:tgtEl>
                                          <p:spTgt spid="10"/>
                                        </p:tgtEl>
                                      </p:cBhvr>
                                      <p:by x="105000" y="105000"/>
                                    </p:animScale>
                                  </p:childTnLst>
                                </p:cTn>
                              </p:par>
                              <p:par>
                                <p:cTn id="11" presetID="26" presetClass="emph" presetSubtype="0" fill="hold" grpId="0" nodeType="withEffect">
                                  <p:stCondLst>
                                    <p:cond delay="0"/>
                                  </p:stCondLst>
                                  <p:childTnLst>
                                    <p:animEffect transition="out" filter="fade">
                                      <p:cBhvr>
                                        <p:cTn id="12" dur="1250" tmFilter="0, 0; .2, .5; .8, .5; 1, 0"/>
                                        <p:tgtEl>
                                          <p:spTgt spid="13"/>
                                        </p:tgtEl>
                                      </p:cBhvr>
                                    </p:animEffect>
                                    <p:animScale>
                                      <p:cBhvr>
                                        <p:cTn id="13" dur="625" autoRev="1" fill="hold"/>
                                        <p:tgtEl>
                                          <p:spTgt spid="13"/>
                                        </p:tgtEl>
                                      </p:cBhvr>
                                      <p:by x="105000" y="105000"/>
                                    </p:animScale>
                                  </p:childTnLst>
                                </p:cTn>
                              </p:par>
                              <p:par>
                                <p:cTn id="14" presetID="26" presetClass="emph" presetSubtype="0" fill="hold" grpId="0" nodeType="withEffect">
                                  <p:stCondLst>
                                    <p:cond delay="0"/>
                                  </p:stCondLst>
                                  <p:childTnLst>
                                    <p:animEffect transition="out" filter="fade">
                                      <p:cBhvr>
                                        <p:cTn id="15" dur="1250" tmFilter="0, 0; .2, .5; .8, .5; 1, 0"/>
                                        <p:tgtEl>
                                          <p:spTgt spid="9"/>
                                        </p:tgtEl>
                                      </p:cBhvr>
                                    </p:animEffect>
                                    <p:animScale>
                                      <p:cBhvr>
                                        <p:cTn id="16" dur="6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3" descr="Background pattern&#10;&#10;Description automatically generated"/>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82" name="Picture 81"/>
          <p:cNvPicPr>
            <a:picLocks noChangeAspect="1"/>
          </p:cNvPicPr>
          <p:nvPr/>
        </p:nvPicPr>
        <p:blipFill>
          <a:blip r:embed="rId3"/>
          <a:srcRect/>
          <a:stretch>
            <a:fillRect/>
          </a:stretch>
        </p:blipFill>
        <p:spPr bwMode="auto">
          <a:xfrm>
            <a:off x="2959100" y="1477963"/>
            <a:ext cx="9174163" cy="4229100"/>
          </a:xfrm>
          <a:prstGeom prst="rect">
            <a:avLst/>
          </a:prstGeom>
          <a:noFill/>
          <a:ln w="9525">
            <a:noFill/>
            <a:miter lim="800000"/>
            <a:headEnd/>
            <a:tailEnd/>
          </a:ln>
        </p:spPr>
      </p:pic>
      <p:pic>
        <p:nvPicPr>
          <p:cNvPr id="73" name="Picture 72"/>
          <p:cNvPicPr>
            <a:picLocks noChangeAspect="1"/>
          </p:cNvPicPr>
          <p:nvPr/>
        </p:nvPicPr>
        <p:blipFill>
          <a:blip r:embed="rId4"/>
          <a:srcRect/>
          <a:stretch>
            <a:fillRect/>
          </a:stretch>
        </p:blipFill>
        <p:spPr bwMode="auto">
          <a:xfrm>
            <a:off x="5105400" y="365125"/>
            <a:ext cx="4899025" cy="987425"/>
          </a:xfrm>
          <a:prstGeom prst="rect">
            <a:avLst/>
          </a:prstGeom>
          <a:noFill/>
          <a:ln w="9525">
            <a:noFill/>
            <a:miter lim="800000"/>
            <a:headEnd/>
            <a:tailEnd/>
          </a:ln>
        </p:spPr>
      </p:pic>
      <p:sp>
        <p:nvSpPr>
          <p:cNvPr id="75" name="TextBox 74"/>
          <p:cNvSpPr txBox="1">
            <a:spLocks noChangeArrowheads="1"/>
          </p:cNvSpPr>
          <p:nvPr/>
        </p:nvSpPr>
        <p:spPr bwMode="auto">
          <a:xfrm>
            <a:off x="3657600" y="2198688"/>
            <a:ext cx="7834313" cy="1230312"/>
          </a:xfrm>
          <a:prstGeom prst="rect">
            <a:avLst/>
          </a:prstGeom>
          <a:noFill/>
          <a:ln w="9525">
            <a:noFill/>
            <a:miter lim="800000"/>
            <a:headEnd/>
            <a:tailEnd/>
          </a:ln>
        </p:spPr>
        <p:txBody>
          <a:bodyPr lIns="0" tIns="0" rIns="0" bIns="0">
            <a:spAutoFit/>
          </a:bodyPr>
          <a:lstStyle/>
          <a:p>
            <a:pPr algn="just"/>
            <a:r>
              <a:rPr lang="vi-VN" sz="4000">
                <a:solidFill>
                  <a:srgbClr val="00A0E9"/>
                </a:solidFill>
                <a:latin typeface="#9Slide02 Noi dung dai"/>
              </a:rPr>
              <a:t>Chia lớp thành 3 tổ, phát cho mỗi nhóm 1 tờ giấy A0 </a:t>
            </a:r>
            <a:endParaRPr lang="en-US" sz="4000">
              <a:solidFill>
                <a:srgbClr val="00A0E9"/>
              </a:solidFill>
              <a:latin typeface="#9Slide02 Noi dung dai"/>
            </a:endParaRPr>
          </a:p>
        </p:txBody>
      </p:sp>
      <p:sp>
        <p:nvSpPr>
          <p:cNvPr id="76" name="TextBox 75"/>
          <p:cNvSpPr txBox="1">
            <a:spLocks noChangeArrowheads="1"/>
          </p:cNvSpPr>
          <p:nvPr/>
        </p:nvSpPr>
        <p:spPr bwMode="auto">
          <a:xfrm>
            <a:off x="3706813" y="3705225"/>
            <a:ext cx="7977187" cy="1230313"/>
          </a:xfrm>
          <a:prstGeom prst="rect">
            <a:avLst/>
          </a:prstGeom>
          <a:noFill/>
          <a:ln w="9525">
            <a:noFill/>
            <a:miter lim="800000"/>
            <a:headEnd/>
            <a:tailEnd/>
          </a:ln>
        </p:spPr>
        <p:txBody>
          <a:bodyPr lIns="0" tIns="0" rIns="0" bIns="0">
            <a:spAutoFit/>
          </a:bodyPr>
          <a:lstStyle/>
          <a:p>
            <a:pPr algn="just"/>
            <a:r>
              <a:rPr lang="vi-VN" sz="4000">
                <a:solidFill>
                  <a:srgbClr val="00A0E9"/>
                </a:solidFill>
                <a:latin typeface="#9Slide02 Noi dung dai"/>
              </a:rPr>
              <a:t>C</a:t>
            </a:r>
            <a:r>
              <a:rPr lang="en-US" sz="4000">
                <a:solidFill>
                  <a:srgbClr val="00A0E9"/>
                </a:solidFill>
                <a:latin typeface="#9Slide02 Noi dung dai"/>
              </a:rPr>
              <a:t>ác </a:t>
            </a:r>
            <a:r>
              <a:rPr lang="vi-VN" sz="4000">
                <a:solidFill>
                  <a:srgbClr val="00A0E9"/>
                </a:solidFill>
                <a:latin typeface="#9Slide02 Noi dung dai"/>
              </a:rPr>
              <a:t>tổ</a:t>
            </a:r>
            <a:r>
              <a:rPr lang="en-US" sz="4000">
                <a:solidFill>
                  <a:srgbClr val="00A0E9"/>
                </a:solidFill>
                <a:latin typeface="#9Slide02 Noi dung dai"/>
              </a:rPr>
              <a:t> sẽ </a:t>
            </a:r>
            <a:r>
              <a:rPr lang="vi-VN" sz="4000">
                <a:solidFill>
                  <a:srgbClr val="00A0E9"/>
                </a:solidFill>
                <a:latin typeface="#9Slide02 Noi dung dai"/>
              </a:rPr>
              <a:t>cử ra 4 bạn, mỗi bạn </a:t>
            </a:r>
            <a:r>
              <a:rPr lang="en-US" sz="4000">
                <a:solidFill>
                  <a:srgbClr val="00A0E9"/>
                </a:solidFill>
                <a:latin typeface="#9Slide02 Noi dung dai"/>
              </a:rPr>
              <a:t>có thời gian </a:t>
            </a:r>
            <a:r>
              <a:rPr lang="vi-VN" sz="4000">
                <a:solidFill>
                  <a:srgbClr val="00A0E9"/>
                </a:solidFill>
                <a:latin typeface="#9Slide02 Noi dung dai"/>
              </a:rPr>
              <a:t>3</a:t>
            </a:r>
            <a:r>
              <a:rPr lang="en-US" sz="4000">
                <a:solidFill>
                  <a:srgbClr val="00A0E9"/>
                </a:solidFill>
                <a:latin typeface="#9Slide02 Noi dung dai"/>
              </a:rPr>
              <a:t>0 giây</a:t>
            </a:r>
            <a:r>
              <a:rPr lang="vi-VN" sz="4000">
                <a:solidFill>
                  <a:srgbClr val="00A0E9"/>
                </a:solidFill>
                <a:latin typeface="#9Slide02 Noi dung dai"/>
              </a:rPr>
              <a:t> </a:t>
            </a:r>
            <a:r>
              <a:rPr lang="en-US" sz="4000">
                <a:solidFill>
                  <a:srgbClr val="00A0E9"/>
                </a:solidFill>
                <a:latin typeface="#9Slide02 Noi dung dai"/>
              </a:rPr>
              <a:t>để đưa ra đáp án.</a:t>
            </a:r>
          </a:p>
        </p:txBody>
      </p:sp>
      <p:grpSp>
        <p:nvGrpSpPr>
          <p:cNvPr id="81926" name="Google Shape;3469;p48"/>
          <p:cNvGrpSpPr>
            <a:grpSpLocks/>
          </p:cNvGrpSpPr>
          <p:nvPr/>
        </p:nvGrpSpPr>
        <p:grpSpPr bwMode="auto">
          <a:xfrm>
            <a:off x="23813" y="2419350"/>
            <a:ext cx="3570287" cy="3627438"/>
            <a:chOff x="813800" y="298125"/>
            <a:chExt cx="2397550" cy="2621575"/>
          </a:xfrm>
        </p:grpSpPr>
        <p:sp>
          <p:nvSpPr>
            <p:cNvPr id="24" name="Google Shape;3470;p48">
              <a:extLst>
                <a:ext uri="{FF2B5EF4-FFF2-40B4-BE49-F238E27FC236}"/>
              </a:extLst>
            </p:cNvPr>
            <p:cNvSpPr/>
            <p:nvPr/>
          </p:nvSpPr>
          <p:spPr>
            <a:xfrm>
              <a:off x="813800" y="298125"/>
              <a:ext cx="2397550" cy="2621575"/>
            </a:xfrm>
            <a:custGeom>
              <a:avLst/>
              <a:gdLst/>
              <a:ahLst/>
              <a:cxnLst/>
              <a:rect l="l" t="t" r="r" b="b"/>
              <a:pathLst>
                <a:path w="95902" h="104863" extrusionOk="0">
                  <a:moveTo>
                    <a:pt x="38861" y="1"/>
                  </a:moveTo>
                  <a:cubicBezTo>
                    <a:pt x="37307" y="1"/>
                    <a:pt x="35792" y="295"/>
                    <a:pt x="34356" y="877"/>
                  </a:cubicBezTo>
                  <a:cubicBezTo>
                    <a:pt x="32869" y="1481"/>
                    <a:pt x="31535" y="2365"/>
                    <a:pt x="30393" y="3506"/>
                  </a:cubicBezTo>
                  <a:cubicBezTo>
                    <a:pt x="29250" y="4649"/>
                    <a:pt x="28366" y="5981"/>
                    <a:pt x="27762" y="7471"/>
                  </a:cubicBezTo>
                  <a:cubicBezTo>
                    <a:pt x="27181" y="8907"/>
                    <a:pt x="26886" y="10422"/>
                    <a:pt x="26886" y="11976"/>
                  </a:cubicBezTo>
                  <a:cubicBezTo>
                    <a:pt x="26886" y="13528"/>
                    <a:pt x="27181" y="15045"/>
                    <a:pt x="27762" y="16481"/>
                  </a:cubicBezTo>
                  <a:cubicBezTo>
                    <a:pt x="28223" y="17614"/>
                    <a:pt x="28849" y="18661"/>
                    <a:pt x="29629" y="19602"/>
                  </a:cubicBezTo>
                  <a:cubicBezTo>
                    <a:pt x="28478" y="19887"/>
                    <a:pt x="27342" y="20223"/>
                    <a:pt x="26225" y="20614"/>
                  </a:cubicBezTo>
                  <a:cubicBezTo>
                    <a:pt x="26181" y="20629"/>
                    <a:pt x="26141" y="20644"/>
                    <a:pt x="26099" y="20659"/>
                  </a:cubicBezTo>
                  <a:lnTo>
                    <a:pt x="17498" y="11226"/>
                  </a:lnTo>
                  <a:lnTo>
                    <a:pt x="13805" y="28179"/>
                  </a:lnTo>
                  <a:cubicBezTo>
                    <a:pt x="13122" y="28844"/>
                    <a:pt x="12478" y="29530"/>
                    <a:pt x="11872" y="30243"/>
                  </a:cubicBezTo>
                  <a:lnTo>
                    <a:pt x="8760" y="34750"/>
                  </a:lnTo>
                  <a:cubicBezTo>
                    <a:pt x="8637" y="34975"/>
                    <a:pt x="8513" y="35206"/>
                    <a:pt x="8394" y="35436"/>
                  </a:cubicBezTo>
                  <a:cubicBezTo>
                    <a:pt x="6731" y="38688"/>
                    <a:pt x="5822" y="42136"/>
                    <a:pt x="5694" y="45691"/>
                  </a:cubicBezTo>
                  <a:cubicBezTo>
                    <a:pt x="5199" y="45559"/>
                    <a:pt x="4701" y="45433"/>
                    <a:pt x="4206" y="45304"/>
                  </a:cubicBezTo>
                  <a:cubicBezTo>
                    <a:pt x="3929" y="45233"/>
                    <a:pt x="3649" y="45196"/>
                    <a:pt x="3367" y="45196"/>
                  </a:cubicBezTo>
                  <a:cubicBezTo>
                    <a:pt x="2478" y="45196"/>
                    <a:pt x="1614" y="45564"/>
                    <a:pt x="998" y="46200"/>
                  </a:cubicBezTo>
                  <a:cubicBezTo>
                    <a:pt x="508" y="46710"/>
                    <a:pt x="186" y="47384"/>
                    <a:pt x="95" y="48089"/>
                  </a:cubicBezTo>
                  <a:cubicBezTo>
                    <a:pt x="1" y="48822"/>
                    <a:pt x="154" y="49569"/>
                    <a:pt x="533" y="50200"/>
                  </a:cubicBezTo>
                  <a:cubicBezTo>
                    <a:pt x="595" y="50307"/>
                    <a:pt x="664" y="50408"/>
                    <a:pt x="738" y="50507"/>
                  </a:cubicBezTo>
                  <a:cubicBezTo>
                    <a:pt x="290" y="51109"/>
                    <a:pt x="55" y="51846"/>
                    <a:pt x="75" y="52599"/>
                  </a:cubicBezTo>
                  <a:cubicBezTo>
                    <a:pt x="95" y="53393"/>
                    <a:pt x="392" y="54116"/>
                    <a:pt x="869" y="54668"/>
                  </a:cubicBezTo>
                  <a:cubicBezTo>
                    <a:pt x="570" y="55250"/>
                    <a:pt x="449" y="55918"/>
                    <a:pt x="525" y="56574"/>
                  </a:cubicBezTo>
                  <a:cubicBezTo>
                    <a:pt x="723" y="58242"/>
                    <a:pt x="2134" y="59502"/>
                    <a:pt x="3808" y="59502"/>
                  </a:cubicBezTo>
                  <a:cubicBezTo>
                    <a:pt x="4072" y="59502"/>
                    <a:pt x="4332" y="59470"/>
                    <a:pt x="4585" y="59408"/>
                  </a:cubicBezTo>
                  <a:cubicBezTo>
                    <a:pt x="5486" y="59193"/>
                    <a:pt x="6414" y="58982"/>
                    <a:pt x="7310" y="58777"/>
                  </a:cubicBezTo>
                  <a:cubicBezTo>
                    <a:pt x="7800" y="58666"/>
                    <a:pt x="8293" y="58554"/>
                    <a:pt x="8788" y="58440"/>
                  </a:cubicBezTo>
                  <a:cubicBezTo>
                    <a:pt x="10476" y="61502"/>
                    <a:pt x="12790" y="64259"/>
                    <a:pt x="15671" y="66638"/>
                  </a:cubicBezTo>
                  <a:cubicBezTo>
                    <a:pt x="17312" y="67995"/>
                    <a:pt x="19089" y="69193"/>
                    <a:pt x="21000" y="70222"/>
                  </a:cubicBezTo>
                  <a:cubicBezTo>
                    <a:pt x="20983" y="70410"/>
                    <a:pt x="20978" y="70603"/>
                    <a:pt x="20978" y="70792"/>
                  </a:cubicBezTo>
                  <a:cubicBezTo>
                    <a:pt x="20978" y="70965"/>
                    <a:pt x="20983" y="71136"/>
                    <a:pt x="20995" y="71304"/>
                  </a:cubicBezTo>
                  <a:cubicBezTo>
                    <a:pt x="20295" y="71794"/>
                    <a:pt x="19560" y="72299"/>
                    <a:pt x="18812" y="72806"/>
                  </a:cubicBezTo>
                  <a:lnTo>
                    <a:pt x="18329" y="73128"/>
                  </a:lnTo>
                  <a:cubicBezTo>
                    <a:pt x="17386" y="73759"/>
                    <a:pt x="16483" y="74346"/>
                    <a:pt x="15644" y="74878"/>
                  </a:cubicBezTo>
                  <a:lnTo>
                    <a:pt x="15320" y="75086"/>
                  </a:lnTo>
                  <a:cubicBezTo>
                    <a:pt x="14369" y="75680"/>
                    <a:pt x="13429" y="76249"/>
                    <a:pt x="12525" y="76762"/>
                  </a:cubicBezTo>
                  <a:cubicBezTo>
                    <a:pt x="12451" y="76806"/>
                    <a:pt x="12377" y="76846"/>
                    <a:pt x="12302" y="76885"/>
                  </a:cubicBezTo>
                  <a:lnTo>
                    <a:pt x="11810" y="77150"/>
                  </a:lnTo>
                  <a:cubicBezTo>
                    <a:pt x="11117" y="77522"/>
                    <a:pt x="10419" y="77863"/>
                    <a:pt x="9733" y="78173"/>
                  </a:cubicBezTo>
                  <a:lnTo>
                    <a:pt x="9379" y="78333"/>
                  </a:lnTo>
                  <a:cubicBezTo>
                    <a:pt x="8493" y="78725"/>
                    <a:pt x="7674" y="79046"/>
                    <a:pt x="6941" y="79336"/>
                  </a:cubicBezTo>
                  <a:cubicBezTo>
                    <a:pt x="5622" y="79856"/>
                    <a:pt x="4580" y="80269"/>
                    <a:pt x="3716" y="80821"/>
                  </a:cubicBezTo>
                  <a:cubicBezTo>
                    <a:pt x="3006" y="81276"/>
                    <a:pt x="2473" y="81791"/>
                    <a:pt x="2090" y="82398"/>
                  </a:cubicBezTo>
                  <a:cubicBezTo>
                    <a:pt x="1540" y="83259"/>
                    <a:pt x="1335" y="84254"/>
                    <a:pt x="1488" y="85269"/>
                  </a:cubicBezTo>
                  <a:cubicBezTo>
                    <a:pt x="1582" y="85878"/>
                    <a:pt x="1788" y="86435"/>
                    <a:pt x="2095" y="86922"/>
                  </a:cubicBezTo>
                  <a:cubicBezTo>
                    <a:pt x="2067" y="87521"/>
                    <a:pt x="2166" y="88135"/>
                    <a:pt x="2399" y="88737"/>
                  </a:cubicBezTo>
                  <a:cubicBezTo>
                    <a:pt x="2518" y="89046"/>
                    <a:pt x="2676" y="89336"/>
                    <a:pt x="2864" y="89603"/>
                  </a:cubicBezTo>
                  <a:cubicBezTo>
                    <a:pt x="2882" y="89900"/>
                    <a:pt x="2931" y="90200"/>
                    <a:pt x="3013" y="90499"/>
                  </a:cubicBezTo>
                  <a:cubicBezTo>
                    <a:pt x="3298" y="91546"/>
                    <a:pt x="3998" y="92397"/>
                    <a:pt x="4976" y="92888"/>
                  </a:cubicBezTo>
                  <a:cubicBezTo>
                    <a:pt x="5597" y="93202"/>
                    <a:pt x="6322" y="93363"/>
                    <a:pt x="7122" y="93363"/>
                  </a:cubicBezTo>
                  <a:cubicBezTo>
                    <a:pt x="8005" y="93363"/>
                    <a:pt x="9429" y="93197"/>
                    <a:pt x="12258" y="92100"/>
                  </a:cubicBezTo>
                  <a:lnTo>
                    <a:pt x="12292" y="92180"/>
                  </a:lnTo>
                  <a:lnTo>
                    <a:pt x="14763" y="91041"/>
                  </a:lnTo>
                  <a:cubicBezTo>
                    <a:pt x="15339" y="90781"/>
                    <a:pt x="15958" y="90492"/>
                    <a:pt x="16622" y="90170"/>
                  </a:cubicBezTo>
                  <a:cubicBezTo>
                    <a:pt x="17164" y="89905"/>
                    <a:pt x="17721" y="89628"/>
                    <a:pt x="18295" y="89336"/>
                  </a:cubicBezTo>
                  <a:lnTo>
                    <a:pt x="18669" y="89148"/>
                  </a:lnTo>
                  <a:lnTo>
                    <a:pt x="18686" y="89185"/>
                  </a:lnTo>
                  <a:lnTo>
                    <a:pt x="19656" y="88653"/>
                  </a:lnTo>
                  <a:lnTo>
                    <a:pt x="20394" y="88284"/>
                  </a:lnTo>
                  <a:lnTo>
                    <a:pt x="20381" y="88256"/>
                  </a:lnTo>
                  <a:lnTo>
                    <a:pt x="21067" y="87880"/>
                  </a:lnTo>
                  <a:cubicBezTo>
                    <a:pt x="21149" y="87836"/>
                    <a:pt x="21228" y="87794"/>
                    <a:pt x="21305" y="87749"/>
                  </a:cubicBezTo>
                  <a:lnTo>
                    <a:pt x="21305" y="87749"/>
                  </a:lnTo>
                  <a:lnTo>
                    <a:pt x="17936" y="104684"/>
                  </a:lnTo>
                  <a:lnTo>
                    <a:pt x="21639" y="104749"/>
                  </a:lnTo>
                  <a:cubicBezTo>
                    <a:pt x="21706" y="104749"/>
                    <a:pt x="28334" y="104863"/>
                    <a:pt x="33393" y="104863"/>
                  </a:cubicBezTo>
                  <a:cubicBezTo>
                    <a:pt x="37539" y="104863"/>
                    <a:pt x="38703" y="104786"/>
                    <a:pt x="39220" y="104729"/>
                  </a:cubicBezTo>
                  <a:cubicBezTo>
                    <a:pt x="43586" y="104241"/>
                    <a:pt x="52702" y="103877"/>
                    <a:pt x="52794" y="103875"/>
                  </a:cubicBezTo>
                  <a:lnTo>
                    <a:pt x="56286" y="103739"/>
                  </a:lnTo>
                  <a:lnTo>
                    <a:pt x="53155" y="84479"/>
                  </a:lnTo>
                  <a:lnTo>
                    <a:pt x="53155" y="84479"/>
                  </a:lnTo>
                  <a:cubicBezTo>
                    <a:pt x="54460" y="84863"/>
                    <a:pt x="55779" y="85160"/>
                    <a:pt x="57101" y="85368"/>
                  </a:cubicBezTo>
                  <a:lnTo>
                    <a:pt x="57744" y="85608"/>
                  </a:lnTo>
                  <a:cubicBezTo>
                    <a:pt x="57626" y="86172"/>
                    <a:pt x="57623" y="86764"/>
                    <a:pt x="57737" y="87348"/>
                  </a:cubicBezTo>
                  <a:cubicBezTo>
                    <a:pt x="57994" y="88645"/>
                    <a:pt x="58801" y="89801"/>
                    <a:pt x="59903" y="90445"/>
                  </a:cubicBezTo>
                  <a:cubicBezTo>
                    <a:pt x="60596" y="90853"/>
                    <a:pt x="61375" y="91066"/>
                    <a:pt x="62158" y="91066"/>
                  </a:cubicBezTo>
                  <a:cubicBezTo>
                    <a:pt x="63588" y="91066"/>
                    <a:pt x="64942" y="90368"/>
                    <a:pt x="65878" y="89148"/>
                  </a:cubicBezTo>
                  <a:cubicBezTo>
                    <a:pt x="67039" y="87635"/>
                    <a:pt x="68202" y="86118"/>
                    <a:pt x="69360" y="84606"/>
                  </a:cubicBezTo>
                  <a:cubicBezTo>
                    <a:pt x="69719" y="84494"/>
                    <a:pt x="70048" y="84380"/>
                    <a:pt x="70345" y="84269"/>
                  </a:cubicBezTo>
                  <a:cubicBezTo>
                    <a:pt x="71444" y="83861"/>
                    <a:pt x="72415" y="83378"/>
                    <a:pt x="73155" y="82870"/>
                  </a:cubicBezTo>
                  <a:cubicBezTo>
                    <a:pt x="73618" y="82551"/>
                    <a:pt x="73996" y="82227"/>
                    <a:pt x="74303" y="81878"/>
                  </a:cubicBezTo>
                  <a:cubicBezTo>
                    <a:pt x="75095" y="80970"/>
                    <a:pt x="75261" y="80061"/>
                    <a:pt x="75261" y="79452"/>
                  </a:cubicBezTo>
                  <a:cubicBezTo>
                    <a:pt x="75261" y="78940"/>
                    <a:pt x="75182" y="78462"/>
                    <a:pt x="75036" y="78022"/>
                  </a:cubicBezTo>
                  <a:cubicBezTo>
                    <a:pt x="75103" y="77715"/>
                    <a:pt x="75135" y="77403"/>
                    <a:pt x="75125" y="77093"/>
                  </a:cubicBezTo>
                  <a:lnTo>
                    <a:pt x="75739" y="76296"/>
                  </a:lnTo>
                  <a:cubicBezTo>
                    <a:pt x="80870" y="69603"/>
                    <a:pt x="86179" y="62678"/>
                    <a:pt x="91449" y="55807"/>
                  </a:cubicBezTo>
                  <a:cubicBezTo>
                    <a:pt x="92422" y="54539"/>
                    <a:pt x="93392" y="53272"/>
                    <a:pt x="94365" y="52005"/>
                  </a:cubicBezTo>
                  <a:lnTo>
                    <a:pt x="95058" y="51101"/>
                  </a:lnTo>
                  <a:cubicBezTo>
                    <a:pt x="95778" y="50158"/>
                    <a:pt x="95902" y="48908"/>
                    <a:pt x="95380" y="47844"/>
                  </a:cubicBezTo>
                  <a:lnTo>
                    <a:pt x="95137" y="47354"/>
                  </a:lnTo>
                  <a:cubicBezTo>
                    <a:pt x="94763" y="46596"/>
                    <a:pt x="93991" y="46116"/>
                    <a:pt x="93147" y="46116"/>
                  </a:cubicBezTo>
                  <a:lnTo>
                    <a:pt x="92602" y="46116"/>
                  </a:lnTo>
                  <a:cubicBezTo>
                    <a:pt x="92127" y="46116"/>
                    <a:pt x="91204" y="46238"/>
                    <a:pt x="90399" y="47037"/>
                  </a:cubicBezTo>
                  <a:cubicBezTo>
                    <a:pt x="90375" y="47062"/>
                    <a:pt x="90338" y="47099"/>
                    <a:pt x="90293" y="47148"/>
                  </a:cubicBezTo>
                  <a:cubicBezTo>
                    <a:pt x="90236" y="47205"/>
                    <a:pt x="90162" y="47287"/>
                    <a:pt x="90063" y="47391"/>
                  </a:cubicBezTo>
                  <a:cubicBezTo>
                    <a:pt x="89882" y="47587"/>
                    <a:pt x="89627" y="47866"/>
                    <a:pt x="89303" y="48218"/>
                  </a:cubicBezTo>
                  <a:cubicBezTo>
                    <a:pt x="88615" y="48970"/>
                    <a:pt x="87687" y="49990"/>
                    <a:pt x="86620" y="51173"/>
                  </a:cubicBezTo>
                  <a:cubicBezTo>
                    <a:pt x="85075" y="52879"/>
                    <a:pt x="81929" y="56369"/>
                    <a:pt x="78182" y="60579"/>
                  </a:cubicBezTo>
                  <a:cubicBezTo>
                    <a:pt x="75115" y="64022"/>
                    <a:pt x="71576" y="68027"/>
                    <a:pt x="68511" y="71571"/>
                  </a:cubicBezTo>
                  <a:cubicBezTo>
                    <a:pt x="67734" y="71690"/>
                    <a:pt x="66613" y="71826"/>
                    <a:pt x="64927" y="71868"/>
                  </a:cubicBezTo>
                  <a:cubicBezTo>
                    <a:pt x="64578" y="71878"/>
                    <a:pt x="64219" y="71881"/>
                    <a:pt x="63858" y="71881"/>
                  </a:cubicBezTo>
                  <a:cubicBezTo>
                    <a:pt x="63375" y="71881"/>
                    <a:pt x="62873" y="71876"/>
                    <a:pt x="62365" y="71858"/>
                  </a:cubicBezTo>
                  <a:lnTo>
                    <a:pt x="62190" y="71853"/>
                  </a:lnTo>
                  <a:cubicBezTo>
                    <a:pt x="61712" y="71839"/>
                    <a:pt x="61222" y="71819"/>
                    <a:pt x="60715" y="71791"/>
                  </a:cubicBezTo>
                  <a:lnTo>
                    <a:pt x="59853" y="71727"/>
                  </a:lnTo>
                  <a:cubicBezTo>
                    <a:pt x="58923" y="71655"/>
                    <a:pt x="58056" y="71534"/>
                    <a:pt x="57279" y="71368"/>
                  </a:cubicBezTo>
                  <a:lnTo>
                    <a:pt x="57019" y="71311"/>
                  </a:lnTo>
                  <a:cubicBezTo>
                    <a:pt x="56564" y="71207"/>
                    <a:pt x="56118" y="71084"/>
                    <a:pt x="55690" y="70943"/>
                  </a:cubicBezTo>
                  <a:cubicBezTo>
                    <a:pt x="58130" y="69762"/>
                    <a:pt x="60380" y="68324"/>
                    <a:pt x="62413" y="66643"/>
                  </a:cubicBezTo>
                  <a:cubicBezTo>
                    <a:pt x="65249" y="64302"/>
                    <a:pt x="67534" y="61594"/>
                    <a:pt x="69217" y="58589"/>
                  </a:cubicBezTo>
                  <a:cubicBezTo>
                    <a:pt x="69501" y="58653"/>
                    <a:pt x="69786" y="58720"/>
                    <a:pt x="70066" y="58784"/>
                  </a:cubicBezTo>
                  <a:cubicBezTo>
                    <a:pt x="70962" y="58987"/>
                    <a:pt x="71885" y="59198"/>
                    <a:pt x="72781" y="59413"/>
                  </a:cubicBezTo>
                  <a:cubicBezTo>
                    <a:pt x="73034" y="59475"/>
                    <a:pt x="73296" y="59505"/>
                    <a:pt x="73556" y="59505"/>
                  </a:cubicBezTo>
                  <a:cubicBezTo>
                    <a:pt x="75227" y="59505"/>
                    <a:pt x="76637" y="58245"/>
                    <a:pt x="76840" y="56574"/>
                  </a:cubicBezTo>
                  <a:cubicBezTo>
                    <a:pt x="76917" y="55918"/>
                    <a:pt x="76796" y="55250"/>
                    <a:pt x="76496" y="54668"/>
                  </a:cubicBezTo>
                  <a:cubicBezTo>
                    <a:pt x="76972" y="54116"/>
                    <a:pt x="77269" y="53393"/>
                    <a:pt x="77291" y="52599"/>
                  </a:cubicBezTo>
                  <a:cubicBezTo>
                    <a:pt x="77313" y="51844"/>
                    <a:pt x="77078" y="51104"/>
                    <a:pt x="76625" y="50507"/>
                  </a:cubicBezTo>
                  <a:cubicBezTo>
                    <a:pt x="76699" y="50411"/>
                    <a:pt x="76769" y="50309"/>
                    <a:pt x="76830" y="50205"/>
                  </a:cubicBezTo>
                  <a:cubicBezTo>
                    <a:pt x="77204" y="49574"/>
                    <a:pt x="77360" y="48822"/>
                    <a:pt x="77266" y="48089"/>
                  </a:cubicBezTo>
                  <a:cubicBezTo>
                    <a:pt x="77175" y="47379"/>
                    <a:pt x="76853" y="46708"/>
                    <a:pt x="76360" y="46198"/>
                  </a:cubicBezTo>
                  <a:cubicBezTo>
                    <a:pt x="75744" y="45559"/>
                    <a:pt x="74880" y="45196"/>
                    <a:pt x="73996" y="45196"/>
                  </a:cubicBezTo>
                  <a:cubicBezTo>
                    <a:pt x="73714" y="45196"/>
                    <a:pt x="73432" y="45233"/>
                    <a:pt x="73157" y="45304"/>
                  </a:cubicBezTo>
                  <a:cubicBezTo>
                    <a:pt x="72897" y="45371"/>
                    <a:pt x="72638" y="45441"/>
                    <a:pt x="72378" y="45505"/>
                  </a:cubicBezTo>
                  <a:cubicBezTo>
                    <a:pt x="72224" y="42015"/>
                    <a:pt x="71321" y="38629"/>
                    <a:pt x="69682" y="35433"/>
                  </a:cubicBezTo>
                  <a:cubicBezTo>
                    <a:pt x="69006" y="34112"/>
                    <a:pt x="68217" y="32847"/>
                    <a:pt x="67318" y="31641"/>
                  </a:cubicBezTo>
                  <a:lnTo>
                    <a:pt x="64625" y="28490"/>
                  </a:lnTo>
                  <a:lnTo>
                    <a:pt x="60866" y="11223"/>
                  </a:lnTo>
                  <a:lnTo>
                    <a:pt x="52180" y="20733"/>
                  </a:lnTo>
                  <a:cubicBezTo>
                    <a:pt x="52066" y="20694"/>
                    <a:pt x="51955" y="20654"/>
                    <a:pt x="51841" y="20614"/>
                  </a:cubicBezTo>
                  <a:cubicBezTo>
                    <a:pt x="51178" y="20382"/>
                    <a:pt x="50509" y="20171"/>
                    <a:pt x="49836" y="19976"/>
                  </a:cubicBezTo>
                  <a:cubicBezTo>
                    <a:pt x="49814" y="19971"/>
                    <a:pt x="49789" y="19963"/>
                    <a:pt x="49767" y="19958"/>
                  </a:cubicBezTo>
                  <a:cubicBezTo>
                    <a:pt x="49663" y="19926"/>
                    <a:pt x="49554" y="19897"/>
                    <a:pt x="49447" y="19867"/>
                  </a:cubicBezTo>
                  <a:cubicBezTo>
                    <a:pt x="49398" y="19854"/>
                    <a:pt x="49353" y="19840"/>
                    <a:pt x="49304" y="19827"/>
                  </a:cubicBezTo>
                  <a:lnTo>
                    <a:pt x="49061" y="19763"/>
                  </a:lnTo>
                  <a:cubicBezTo>
                    <a:pt x="48997" y="19743"/>
                    <a:pt x="48928" y="19728"/>
                    <a:pt x="48861" y="19711"/>
                  </a:cubicBezTo>
                  <a:cubicBezTo>
                    <a:pt x="48799" y="19694"/>
                    <a:pt x="48737" y="19679"/>
                    <a:pt x="48675" y="19661"/>
                  </a:cubicBezTo>
                  <a:cubicBezTo>
                    <a:pt x="48594" y="19639"/>
                    <a:pt x="48514" y="19619"/>
                    <a:pt x="48433" y="19602"/>
                  </a:cubicBezTo>
                  <a:cubicBezTo>
                    <a:pt x="48383" y="19590"/>
                    <a:pt x="48339" y="19577"/>
                    <a:pt x="48289" y="19567"/>
                  </a:cubicBezTo>
                  <a:cubicBezTo>
                    <a:pt x="48242" y="19555"/>
                    <a:pt x="48198" y="19545"/>
                    <a:pt x="48153" y="19533"/>
                  </a:cubicBezTo>
                  <a:cubicBezTo>
                    <a:pt x="48903" y="18612"/>
                    <a:pt x="49509" y="17590"/>
                    <a:pt x="49960" y="16481"/>
                  </a:cubicBezTo>
                  <a:cubicBezTo>
                    <a:pt x="50542" y="15045"/>
                    <a:pt x="50834" y="13530"/>
                    <a:pt x="50834" y="11976"/>
                  </a:cubicBezTo>
                  <a:cubicBezTo>
                    <a:pt x="50834" y="10422"/>
                    <a:pt x="50542" y="8907"/>
                    <a:pt x="49960" y="7471"/>
                  </a:cubicBezTo>
                  <a:cubicBezTo>
                    <a:pt x="49356" y="5981"/>
                    <a:pt x="48470" y="4649"/>
                    <a:pt x="47329" y="3506"/>
                  </a:cubicBezTo>
                  <a:cubicBezTo>
                    <a:pt x="46188" y="2365"/>
                    <a:pt x="44854" y="1481"/>
                    <a:pt x="43366" y="877"/>
                  </a:cubicBezTo>
                  <a:cubicBezTo>
                    <a:pt x="41930" y="295"/>
                    <a:pt x="40418" y="1"/>
                    <a:pt x="38861" y="1"/>
                  </a:cubicBezTo>
                  <a:close/>
                </a:path>
              </a:pathLst>
            </a:custGeom>
            <a:solidFill>
              <a:srgbClr val="FFFFFF"/>
            </a:solidFill>
            <a:ln>
              <a:noFill/>
            </a:ln>
            <a:effectLst>
              <a:outerShdw dist="114300" dir="2580000" algn="bl" rotWithShape="0">
                <a:srgbClr val="004468">
                  <a:alpha val="19000"/>
                </a:srgb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5" name="Google Shape;3471;p48">
              <a:extLst>
                <a:ext uri="{FF2B5EF4-FFF2-40B4-BE49-F238E27FC236}"/>
              </a:extLst>
            </p:cNvPr>
            <p:cNvSpPr/>
            <p:nvPr/>
          </p:nvSpPr>
          <p:spPr>
            <a:xfrm>
              <a:off x="1647452" y="1997273"/>
              <a:ext cx="972239" cy="367135"/>
            </a:xfrm>
            <a:custGeom>
              <a:avLst/>
              <a:gdLst/>
              <a:ahLst/>
              <a:cxnLst/>
              <a:rect l="l" t="t" r="r" b="b"/>
              <a:pathLst>
                <a:path w="38918" h="14677" extrusionOk="0">
                  <a:moveTo>
                    <a:pt x="11348" y="1"/>
                  </a:moveTo>
                  <a:cubicBezTo>
                    <a:pt x="7497" y="1"/>
                    <a:pt x="1" y="880"/>
                    <a:pt x="11200" y="8856"/>
                  </a:cubicBezTo>
                  <a:cubicBezTo>
                    <a:pt x="17454" y="13307"/>
                    <a:pt x="23499" y="14676"/>
                    <a:pt x="28331" y="14676"/>
                  </a:cubicBezTo>
                  <a:cubicBezTo>
                    <a:pt x="34602" y="14676"/>
                    <a:pt x="38833" y="12370"/>
                    <a:pt x="38833" y="11499"/>
                  </a:cubicBezTo>
                  <a:cubicBezTo>
                    <a:pt x="38833" y="10748"/>
                    <a:pt x="38420" y="10513"/>
                    <a:pt x="37904" y="10513"/>
                  </a:cubicBezTo>
                  <a:cubicBezTo>
                    <a:pt x="37717" y="10513"/>
                    <a:pt x="37516" y="10544"/>
                    <a:pt x="37317" y="10592"/>
                  </a:cubicBezTo>
                  <a:lnTo>
                    <a:pt x="37317" y="10592"/>
                  </a:lnTo>
                  <a:cubicBezTo>
                    <a:pt x="38123" y="10188"/>
                    <a:pt x="38917" y="9613"/>
                    <a:pt x="38647" y="8997"/>
                  </a:cubicBezTo>
                  <a:cubicBezTo>
                    <a:pt x="38472" y="8596"/>
                    <a:pt x="38089" y="8465"/>
                    <a:pt x="37663" y="8465"/>
                  </a:cubicBezTo>
                  <a:cubicBezTo>
                    <a:pt x="37443" y="8465"/>
                    <a:pt x="37211" y="8500"/>
                    <a:pt x="36990" y="8551"/>
                  </a:cubicBezTo>
                  <a:lnTo>
                    <a:pt x="36990" y="8551"/>
                  </a:lnTo>
                  <a:cubicBezTo>
                    <a:pt x="37783" y="8189"/>
                    <a:pt x="38598" y="7587"/>
                    <a:pt x="37910" y="6784"/>
                  </a:cubicBezTo>
                  <a:cubicBezTo>
                    <a:pt x="37701" y="6541"/>
                    <a:pt x="37509" y="6454"/>
                    <a:pt x="37203" y="6454"/>
                  </a:cubicBezTo>
                  <a:cubicBezTo>
                    <a:pt x="36427" y="6454"/>
                    <a:pt x="34916" y="7016"/>
                    <a:pt x="30529" y="7016"/>
                  </a:cubicBezTo>
                  <a:cubicBezTo>
                    <a:pt x="29431" y="7016"/>
                    <a:pt x="28152" y="6981"/>
                    <a:pt x="26660" y="6893"/>
                  </a:cubicBezTo>
                  <a:cubicBezTo>
                    <a:pt x="16863" y="6314"/>
                    <a:pt x="13237" y="71"/>
                    <a:pt x="13237" y="71"/>
                  </a:cubicBezTo>
                  <a:cubicBezTo>
                    <a:pt x="13237" y="71"/>
                    <a:pt x="12439" y="1"/>
                    <a:pt x="11348"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6" name="Google Shape;3472;p48">
              <a:extLst>
                <a:ext uri="{FF2B5EF4-FFF2-40B4-BE49-F238E27FC236}"/>
              </a:extLst>
            </p:cNvPr>
            <p:cNvSpPr/>
            <p:nvPr/>
          </p:nvSpPr>
          <p:spPr>
            <a:xfrm>
              <a:off x="2333990" y="2171662"/>
              <a:ext cx="105539" cy="192746"/>
            </a:xfrm>
            <a:custGeom>
              <a:avLst/>
              <a:gdLst/>
              <a:ahLst/>
              <a:cxnLst/>
              <a:rect l="l" t="t" r="r" b="b"/>
              <a:pathLst>
                <a:path w="4258" h="7680" extrusionOk="0">
                  <a:moveTo>
                    <a:pt x="1490" y="0"/>
                  </a:moveTo>
                  <a:cubicBezTo>
                    <a:pt x="1141" y="1820"/>
                    <a:pt x="495" y="5144"/>
                    <a:pt x="0" y="7666"/>
                  </a:cubicBezTo>
                  <a:cubicBezTo>
                    <a:pt x="283" y="7675"/>
                    <a:pt x="563" y="7680"/>
                    <a:pt x="838" y="7680"/>
                  </a:cubicBezTo>
                  <a:cubicBezTo>
                    <a:pt x="1804" y="7680"/>
                    <a:pt x="2721" y="7625"/>
                    <a:pt x="3582" y="7532"/>
                  </a:cubicBezTo>
                  <a:lnTo>
                    <a:pt x="4258" y="10"/>
                  </a:lnTo>
                  <a:lnTo>
                    <a:pt x="4258" y="10"/>
                  </a:lnTo>
                  <a:cubicBezTo>
                    <a:pt x="3880" y="17"/>
                    <a:pt x="3477" y="22"/>
                    <a:pt x="3046" y="22"/>
                  </a:cubicBezTo>
                  <a:cubicBezTo>
                    <a:pt x="2564" y="22"/>
                    <a:pt x="2046" y="16"/>
                    <a:pt x="1490" y="0"/>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7" name="Google Shape;3473;p48">
              <a:extLst>
                <a:ext uri="{FF2B5EF4-FFF2-40B4-BE49-F238E27FC236}"/>
              </a:extLst>
            </p:cNvPr>
            <p:cNvSpPr/>
            <p:nvPr/>
          </p:nvSpPr>
          <p:spPr>
            <a:xfrm>
              <a:off x="2177280" y="2157895"/>
              <a:ext cx="126860" cy="196188"/>
            </a:xfrm>
            <a:custGeom>
              <a:avLst/>
              <a:gdLst/>
              <a:ahLst/>
              <a:cxnLst/>
              <a:rect l="l" t="t" r="r" b="b"/>
              <a:pathLst>
                <a:path w="5105" h="7852" extrusionOk="0">
                  <a:moveTo>
                    <a:pt x="2107" y="0"/>
                  </a:moveTo>
                  <a:lnTo>
                    <a:pt x="1" y="7253"/>
                  </a:lnTo>
                  <a:cubicBezTo>
                    <a:pt x="914" y="7503"/>
                    <a:pt x="1808" y="7703"/>
                    <a:pt x="2676" y="7852"/>
                  </a:cubicBezTo>
                  <a:lnTo>
                    <a:pt x="5104" y="421"/>
                  </a:lnTo>
                  <a:cubicBezTo>
                    <a:pt x="4033" y="340"/>
                    <a:pt x="3030" y="201"/>
                    <a:pt x="2107" y="0"/>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8" name="Google Shape;3474;p48">
              <a:extLst>
                <a:ext uri="{FF2B5EF4-FFF2-40B4-BE49-F238E27FC236}"/>
              </a:extLst>
            </p:cNvPr>
            <p:cNvSpPr/>
            <p:nvPr/>
          </p:nvSpPr>
          <p:spPr>
            <a:xfrm>
              <a:off x="1990721" y="2089057"/>
              <a:ext cx="138587" cy="208808"/>
            </a:xfrm>
            <a:custGeom>
              <a:avLst/>
              <a:gdLst/>
              <a:ahLst/>
              <a:cxnLst/>
              <a:rect l="l" t="t" r="r" b="b"/>
              <a:pathLst>
                <a:path w="5535" h="8375" extrusionOk="0">
                  <a:moveTo>
                    <a:pt x="3119" y="1"/>
                  </a:moveTo>
                  <a:lnTo>
                    <a:pt x="0" y="6817"/>
                  </a:lnTo>
                  <a:cubicBezTo>
                    <a:pt x="1003" y="7409"/>
                    <a:pt x="1995" y="7926"/>
                    <a:pt x="2976" y="8374"/>
                  </a:cubicBezTo>
                  <a:lnTo>
                    <a:pt x="5535" y="1402"/>
                  </a:lnTo>
                  <a:cubicBezTo>
                    <a:pt x="4609" y="966"/>
                    <a:pt x="3815" y="483"/>
                    <a:pt x="3119"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9" name="Google Shape;3475;p48">
              <a:extLst>
                <a:ext uri="{FF2B5EF4-FFF2-40B4-BE49-F238E27FC236}"/>
              </a:extLst>
            </p:cNvPr>
            <p:cNvSpPr/>
            <p:nvPr/>
          </p:nvSpPr>
          <p:spPr>
            <a:xfrm>
              <a:off x="920405" y="2022513"/>
              <a:ext cx="793142" cy="532346"/>
            </a:xfrm>
            <a:custGeom>
              <a:avLst/>
              <a:gdLst/>
              <a:ahLst/>
              <a:cxnLst/>
              <a:rect l="l" t="t" r="r" b="b"/>
              <a:pathLst>
                <a:path w="31739" h="21279" extrusionOk="0">
                  <a:moveTo>
                    <a:pt x="25369" y="1"/>
                  </a:moveTo>
                  <a:cubicBezTo>
                    <a:pt x="25211" y="1"/>
                    <a:pt x="25075" y="50"/>
                    <a:pt x="24970" y="155"/>
                  </a:cubicBezTo>
                  <a:cubicBezTo>
                    <a:pt x="24970" y="155"/>
                    <a:pt x="16498" y="6659"/>
                    <a:pt x="9802" y="10466"/>
                  </a:cubicBezTo>
                  <a:cubicBezTo>
                    <a:pt x="4176" y="13664"/>
                    <a:pt x="1" y="13912"/>
                    <a:pt x="293" y="15813"/>
                  </a:cubicBezTo>
                  <a:cubicBezTo>
                    <a:pt x="415" y="16616"/>
                    <a:pt x="1077" y="16849"/>
                    <a:pt x="1802" y="16849"/>
                  </a:cubicBezTo>
                  <a:cubicBezTo>
                    <a:pt x="1891" y="16849"/>
                    <a:pt x="1980" y="16845"/>
                    <a:pt x="2070" y="16839"/>
                  </a:cubicBezTo>
                  <a:lnTo>
                    <a:pt x="2070" y="16839"/>
                  </a:lnTo>
                  <a:cubicBezTo>
                    <a:pt x="1307" y="17159"/>
                    <a:pt x="674" y="17707"/>
                    <a:pt x="1033" y="18634"/>
                  </a:cubicBezTo>
                  <a:cubicBezTo>
                    <a:pt x="1180" y="19017"/>
                    <a:pt x="1553" y="19150"/>
                    <a:pt x="2002" y="19150"/>
                  </a:cubicBezTo>
                  <a:cubicBezTo>
                    <a:pt x="2235" y="19150"/>
                    <a:pt x="2488" y="19115"/>
                    <a:pt x="2741" y="19059"/>
                  </a:cubicBezTo>
                  <a:lnTo>
                    <a:pt x="2741" y="19059"/>
                  </a:lnTo>
                  <a:cubicBezTo>
                    <a:pt x="2085" y="19423"/>
                    <a:pt x="1544" y="19958"/>
                    <a:pt x="1746" y="20696"/>
                  </a:cubicBezTo>
                  <a:cubicBezTo>
                    <a:pt x="1855" y="21096"/>
                    <a:pt x="2248" y="21279"/>
                    <a:pt x="2873" y="21279"/>
                  </a:cubicBezTo>
                  <a:cubicBezTo>
                    <a:pt x="5983" y="21279"/>
                    <a:pt x="14827" y="16740"/>
                    <a:pt x="22866" y="11845"/>
                  </a:cubicBezTo>
                  <a:cubicBezTo>
                    <a:pt x="31738" y="6436"/>
                    <a:pt x="27168" y="1"/>
                    <a:pt x="25369"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0" name="Google Shape;3476;p48">
              <a:extLst>
                <a:ext uri="{FF2B5EF4-FFF2-40B4-BE49-F238E27FC236}"/>
              </a:extLst>
            </p:cNvPr>
            <p:cNvSpPr/>
            <p:nvPr/>
          </p:nvSpPr>
          <p:spPr>
            <a:xfrm>
              <a:off x="1404393" y="2082173"/>
              <a:ext cx="150313" cy="240932"/>
            </a:xfrm>
            <a:custGeom>
              <a:avLst/>
              <a:gdLst/>
              <a:ahLst/>
              <a:cxnLst/>
              <a:rect l="l" t="t" r="r" b="b"/>
              <a:pathLst>
                <a:path w="6018" h="9652" extrusionOk="0">
                  <a:moveTo>
                    <a:pt x="2636" y="0"/>
                  </a:moveTo>
                  <a:cubicBezTo>
                    <a:pt x="1862" y="562"/>
                    <a:pt x="968" y="1211"/>
                    <a:pt x="0" y="1894"/>
                  </a:cubicBezTo>
                  <a:lnTo>
                    <a:pt x="3211" y="9651"/>
                  </a:lnTo>
                  <a:cubicBezTo>
                    <a:pt x="3305" y="9594"/>
                    <a:pt x="3396" y="9540"/>
                    <a:pt x="3488" y="9483"/>
                  </a:cubicBezTo>
                  <a:cubicBezTo>
                    <a:pt x="4500" y="8864"/>
                    <a:pt x="5329" y="8235"/>
                    <a:pt x="6018" y="7599"/>
                  </a:cubicBezTo>
                  <a:lnTo>
                    <a:pt x="2636" y="0"/>
                  </a:ln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1" name="Google Shape;3477;p48">
              <a:extLst>
                <a:ext uri="{FF2B5EF4-FFF2-40B4-BE49-F238E27FC236}"/>
              </a:extLst>
            </p:cNvPr>
            <p:cNvSpPr/>
            <p:nvPr/>
          </p:nvSpPr>
          <p:spPr>
            <a:xfrm>
              <a:off x="1246617" y="2191166"/>
              <a:ext cx="144983" cy="227165"/>
            </a:xfrm>
            <a:custGeom>
              <a:avLst/>
              <a:gdLst/>
              <a:ahLst/>
              <a:cxnLst/>
              <a:rect l="l" t="t" r="r" b="b"/>
              <a:pathLst>
                <a:path w="5798" h="9097" extrusionOk="0">
                  <a:moveTo>
                    <a:pt x="2745" y="0"/>
                  </a:moveTo>
                  <a:cubicBezTo>
                    <a:pt x="1842" y="604"/>
                    <a:pt x="921" y="1208"/>
                    <a:pt x="0" y="1792"/>
                  </a:cubicBezTo>
                  <a:lnTo>
                    <a:pt x="2951" y="9097"/>
                  </a:lnTo>
                  <a:cubicBezTo>
                    <a:pt x="3889" y="8584"/>
                    <a:pt x="4842" y="8052"/>
                    <a:pt x="5797" y="7500"/>
                  </a:cubicBezTo>
                  <a:lnTo>
                    <a:pt x="2745" y="0"/>
                  </a:ln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2" name="Google Shape;3478;p48">
              <a:extLst>
                <a:ext uri="{FF2B5EF4-FFF2-40B4-BE49-F238E27FC236}"/>
              </a:extLst>
            </p:cNvPr>
            <p:cNvSpPr/>
            <p:nvPr/>
          </p:nvSpPr>
          <p:spPr>
            <a:xfrm>
              <a:off x="1088841" y="2295570"/>
              <a:ext cx="134323" cy="203071"/>
            </a:xfrm>
            <a:custGeom>
              <a:avLst/>
              <a:gdLst/>
              <a:ahLst/>
              <a:cxnLst/>
              <a:rect l="l" t="t" r="r" b="b"/>
              <a:pathLst>
                <a:path w="5360" h="8142" extrusionOk="0">
                  <a:moveTo>
                    <a:pt x="2260" y="0"/>
                  </a:moveTo>
                  <a:cubicBezTo>
                    <a:pt x="1473" y="421"/>
                    <a:pt x="713" y="792"/>
                    <a:pt x="0" y="1114"/>
                  </a:cubicBezTo>
                  <a:lnTo>
                    <a:pt x="2914" y="8141"/>
                  </a:lnTo>
                  <a:cubicBezTo>
                    <a:pt x="3693" y="7782"/>
                    <a:pt x="4513" y="7386"/>
                    <a:pt x="5359" y="6961"/>
                  </a:cubicBezTo>
                  <a:lnTo>
                    <a:pt x="2260" y="0"/>
                  </a:ln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3" name="Google Shape;3479;p48">
              <a:extLst>
                <a:ext uri="{FF2B5EF4-FFF2-40B4-BE49-F238E27FC236}"/>
              </a:extLst>
            </p:cNvPr>
            <p:cNvSpPr/>
            <p:nvPr/>
          </p:nvSpPr>
          <p:spPr>
            <a:xfrm>
              <a:off x="1356420" y="1950233"/>
              <a:ext cx="773954" cy="892597"/>
            </a:xfrm>
            <a:custGeom>
              <a:avLst/>
              <a:gdLst/>
              <a:ahLst/>
              <a:cxnLst/>
              <a:rect l="l" t="t" r="r" b="b"/>
              <a:pathLst>
                <a:path w="30980" h="35702" extrusionOk="0">
                  <a:moveTo>
                    <a:pt x="25334" y="1"/>
                  </a:moveTo>
                  <a:lnTo>
                    <a:pt x="6980" y="508"/>
                  </a:lnTo>
                  <a:lnTo>
                    <a:pt x="0" y="35587"/>
                  </a:lnTo>
                  <a:cubicBezTo>
                    <a:pt x="0" y="35587"/>
                    <a:pt x="6651" y="35702"/>
                    <a:pt x="11749" y="35702"/>
                  </a:cubicBezTo>
                  <a:cubicBezTo>
                    <a:pt x="14273" y="35702"/>
                    <a:pt x="16416" y="35674"/>
                    <a:pt x="17183" y="35589"/>
                  </a:cubicBezTo>
                  <a:cubicBezTo>
                    <a:pt x="21710" y="35082"/>
                    <a:pt x="30980" y="34715"/>
                    <a:pt x="30980" y="34715"/>
                  </a:cubicBezTo>
                  <a:lnTo>
                    <a:pt x="25334" y="1"/>
                  </a:ln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 name="Google Shape;3480;p48">
              <a:extLst>
                <a:ext uri="{FF2B5EF4-FFF2-40B4-BE49-F238E27FC236}"/>
              </a:extLst>
            </p:cNvPr>
            <p:cNvSpPr/>
            <p:nvPr/>
          </p:nvSpPr>
          <p:spPr>
            <a:xfrm>
              <a:off x="1584555" y="2371292"/>
              <a:ext cx="24520" cy="92931"/>
            </a:xfrm>
            <a:custGeom>
              <a:avLst/>
              <a:gdLst/>
              <a:ahLst/>
              <a:cxnLst/>
              <a:rect l="l" t="t" r="r" b="b"/>
              <a:pathLst>
                <a:path w="993" h="3718" extrusionOk="0">
                  <a:moveTo>
                    <a:pt x="495" y="0"/>
                  </a:moveTo>
                  <a:cubicBezTo>
                    <a:pt x="223" y="0"/>
                    <a:pt x="0" y="220"/>
                    <a:pt x="0" y="495"/>
                  </a:cubicBezTo>
                  <a:lnTo>
                    <a:pt x="0" y="3223"/>
                  </a:lnTo>
                  <a:cubicBezTo>
                    <a:pt x="0" y="3495"/>
                    <a:pt x="220" y="3718"/>
                    <a:pt x="495" y="3718"/>
                  </a:cubicBezTo>
                  <a:cubicBezTo>
                    <a:pt x="770" y="3718"/>
                    <a:pt x="993" y="3495"/>
                    <a:pt x="990" y="3223"/>
                  </a:cubicBezTo>
                  <a:lnTo>
                    <a:pt x="990" y="495"/>
                  </a:lnTo>
                  <a:cubicBezTo>
                    <a:pt x="990" y="223"/>
                    <a:pt x="770" y="0"/>
                    <a:pt x="49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 name="Google Shape;3481;p48">
              <a:extLst>
                <a:ext uri="{FF2B5EF4-FFF2-40B4-BE49-F238E27FC236}"/>
              </a:extLst>
            </p:cNvPr>
            <p:cNvSpPr/>
            <p:nvPr/>
          </p:nvSpPr>
          <p:spPr>
            <a:xfrm>
              <a:off x="1660245" y="2233616"/>
              <a:ext cx="24519" cy="92931"/>
            </a:xfrm>
            <a:custGeom>
              <a:avLst/>
              <a:gdLst/>
              <a:ahLst/>
              <a:cxnLst/>
              <a:rect l="l" t="t" r="r" b="b"/>
              <a:pathLst>
                <a:path w="991" h="3717" extrusionOk="0">
                  <a:moveTo>
                    <a:pt x="495" y="1"/>
                  </a:moveTo>
                  <a:cubicBezTo>
                    <a:pt x="223" y="1"/>
                    <a:pt x="0" y="221"/>
                    <a:pt x="0" y="496"/>
                  </a:cubicBezTo>
                  <a:lnTo>
                    <a:pt x="0" y="3221"/>
                  </a:lnTo>
                  <a:cubicBezTo>
                    <a:pt x="0" y="3493"/>
                    <a:pt x="218" y="3716"/>
                    <a:pt x="495" y="3716"/>
                  </a:cubicBezTo>
                  <a:cubicBezTo>
                    <a:pt x="770" y="3716"/>
                    <a:pt x="990" y="3493"/>
                    <a:pt x="990" y="3221"/>
                  </a:cubicBezTo>
                  <a:lnTo>
                    <a:pt x="990" y="496"/>
                  </a:lnTo>
                  <a:cubicBezTo>
                    <a:pt x="990" y="224"/>
                    <a:pt x="770" y="1"/>
                    <a:pt x="49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6" name="Google Shape;3482;p48">
              <a:extLst>
                <a:ext uri="{FF2B5EF4-FFF2-40B4-BE49-F238E27FC236}"/>
              </a:extLst>
            </p:cNvPr>
            <p:cNvSpPr/>
            <p:nvPr/>
          </p:nvSpPr>
          <p:spPr>
            <a:xfrm>
              <a:off x="1743397" y="2371292"/>
              <a:ext cx="24519" cy="92931"/>
            </a:xfrm>
            <a:custGeom>
              <a:avLst/>
              <a:gdLst/>
              <a:ahLst/>
              <a:cxnLst/>
              <a:rect l="l" t="t" r="r" b="b"/>
              <a:pathLst>
                <a:path w="991" h="3718" extrusionOk="0">
                  <a:moveTo>
                    <a:pt x="496" y="0"/>
                  </a:moveTo>
                  <a:cubicBezTo>
                    <a:pt x="223" y="0"/>
                    <a:pt x="0" y="220"/>
                    <a:pt x="0" y="495"/>
                  </a:cubicBezTo>
                  <a:lnTo>
                    <a:pt x="0" y="3223"/>
                  </a:lnTo>
                  <a:cubicBezTo>
                    <a:pt x="0" y="3495"/>
                    <a:pt x="221" y="3718"/>
                    <a:pt x="496" y="3718"/>
                  </a:cubicBezTo>
                  <a:cubicBezTo>
                    <a:pt x="770" y="3718"/>
                    <a:pt x="991" y="3495"/>
                    <a:pt x="991" y="3223"/>
                  </a:cubicBezTo>
                  <a:lnTo>
                    <a:pt x="991" y="495"/>
                  </a:lnTo>
                  <a:cubicBezTo>
                    <a:pt x="991" y="223"/>
                    <a:pt x="770" y="0"/>
                    <a:pt x="496"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7" name="Google Shape;3483;p48">
              <a:extLst>
                <a:ext uri="{FF2B5EF4-FFF2-40B4-BE49-F238E27FC236}"/>
              </a:extLst>
            </p:cNvPr>
            <p:cNvSpPr/>
            <p:nvPr/>
          </p:nvSpPr>
          <p:spPr>
            <a:xfrm>
              <a:off x="1514196" y="2220996"/>
              <a:ext cx="24520" cy="92931"/>
            </a:xfrm>
            <a:custGeom>
              <a:avLst/>
              <a:gdLst/>
              <a:ahLst/>
              <a:cxnLst/>
              <a:rect l="l" t="t" r="r" b="b"/>
              <a:pathLst>
                <a:path w="991" h="3721" extrusionOk="0">
                  <a:moveTo>
                    <a:pt x="495" y="0"/>
                  </a:moveTo>
                  <a:cubicBezTo>
                    <a:pt x="223" y="0"/>
                    <a:pt x="0" y="220"/>
                    <a:pt x="0" y="495"/>
                  </a:cubicBezTo>
                  <a:lnTo>
                    <a:pt x="0" y="3225"/>
                  </a:lnTo>
                  <a:cubicBezTo>
                    <a:pt x="0" y="3497"/>
                    <a:pt x="218" y="3720"/>
                    <a:pt x="495" y="3720"/>
                  </a:cubicBezTo>
                  <a:cubicBezTo>
                    <a:pt x="767" y="3720"/>
                    <a:pt x="990" y="3497"/>
                    <a:pt x="990" y="3220"/>
                  </a:cubicBezTo>
                  <a:lnTo>
                    <a:pt x="990" y="495"/>
                  </a:lnTo>
                  <a:cubicBezTo>
                    <a:pt x="990" y="223"/>
                    <a:pt x="770" y="0"/>
                    <a:pt x="49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8" name="Google Shape;3484;p48">
              <a:extLst>
                <a:ext uri="{FF2B5EF4-FFF2-40B4-BE49-F238E27FC236}"/>
              </a:extLst>
            </p:cNvPr>
            <p:cNvSpPr/>
            <p:nvPr/>
          </p:nvSpPr>
          <p:spPr>
            <a:xfrm>
              <a:off x="1820153" y="2242795"/>
              <a:ext cx="24519" cy="92931"/>
            </a:xfrm>
            <a:custGeom>
              <a:avLst/>
              <a:gdLst/>
              <a:ahLst/>
              <a:cxnLst/>
              <a:rect l="l" t="t" r="r" b="b"/>
              <a:pathLst>
                <a:path w="994" h="3716" extrusionOk="0">
                  <a:moveTo>
                    <a:pt x="496" y="1"/>
                  </a:moveTo>
                  <a:cubicBezTo>
                    <a:pt x="224" y="1"/>
                    <a:pt x="1" y="221"/>
                    <a:pt x="1" y="496"/>
                  </a:cubicBezTo>
                  <a:lnTo>
                    <a:pt x="1" y="3221"/>
                  </a:lnTo>
                  <a:cubicBezTo>
                    <a:pt x="1" y="3493"/>
                    <a:pt x="221" y="3716"/>
                    <a:pt x="496" y="3716"/>
                  </a:cubicBezTo>
                  <a:cubicBezTo>
                    <a:pt x="771" y="3716"/>
                    <a:pt x="993" y="3498"/>
                    <a:pt x="991" y="3221"/>
                  </a:cubicBezTo>
                  <a:lnTo>
                    <a:pt x="991" y="496"/>
                  </a:lnTo>
                  <a:cubicBezTo>
                    <a:pt x="991" y="223"/>
                    <a:pt x="771" y="1"/>
                    <a:pt x="496"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9" name="Google Shape;3485;p48">
              <a:extLst>
                <a:ext uri="{FF2B5EF4-FFF2-40B4-BE49-F238E27FC236}"/>
              </a:extLst>
            </p:cNvPr>
            <p:cNvSpPr/>
            <p:nvPr/>
          </p:nvSpPr>
          <p:spPr>
            <a:xfrm>
              <a:off x="1916097" y="2350640"/>
              <a:ext cx="24519" cy="92931"/>
            </a:xfrm>
            <a:custGeom>
              <a:avLst/>
              <a:gdLst/>
              <a:ahLst/>
              <a:cxnLst/>
              <a:rect l="l" t="t" r="r" b="b"/>
              <a:pathLst>
                <a:path w="991" h="3716" extrusionOk="0">
                  <a:moveTo>
                    <a:pt x="495" y="0"/>
                  </a:moveTo>
                  <a:cubicBezTo>
                    <a:pt x="223" y="0"/>
                    <a:pt x="0" y="218"/>
                    <a:pt x="0" y="495"/>
                  </a:cubicBezTo>
                  <a:lnTo>
                    <a:pt x="0" y="3220"/>
                  </a:lnTo>
                  <a:cubicBezTo>
                    <a:pt x="0" y="3493"/>
                    <a:pt x="221" y="3715"/>
                    <a:pt x="495" y="3715"/>
                  </a:cubicBezTo>
                  <a:cubicBezTo>
                    <a:pt x="770" y="3715"/>
                    <a:pt x="990" y="3495"/>
                    <a:pt x="990" y="3220"/>
                  </a:cubicBezTo>
                  <a:lnTo>
                    <a:pt x="990" y="495"/>
                  </a:lnTo>
                  <a:cubicBezTo>
                    <a:pt x="990" y="223"/>
                    <a:pt x="770" y="0"/>
                    <a:pt x="49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0" name="Google Shape;3486;p48">
              <a:extLst>
                <a:ext uri="{FF2B5EF4-FFF2-40B4-BE49-F238E27FC236}"/>
              </a:extLst>
            </p:cNvPr>
            <p:cNvSpPr/>
            <p:nvPr/>
          </p:nvSpPr>
          <p:spPr>
            <a:xfrm>
              <a:off x="1844672" y="2472254"/>
              <a:ext cx="24520" cy="92931"/>
            </a:xfrm>
            <a:custGeom>
              <a:avLst/>
              <a:gdLst/>
              <a:ahLst/>
              <a:cxnLst/>
              <a:rect l="l" t="t" r="r" b="b"/>
              <a:pathLst>
                <a:path w="991" h="3716" extrusionOk="0">
                  <a:moveTo>
                    <a:pt x="495" y="0"/>
                  </a:moveTo>
                  <a:cubicBezTo>
                    <a:pt x="223" y="0"/>
                    <a:pt x="0" y="218"/>
                    <a:pt x="0" y="495"/>
                  </a:cubicBezTo>
                  <a:lnTo>
                    <a:pt x="0" y="3221"/>
                  </a:lnTo>
                  <a:cubicBezTo>
                    <a:pt x="0" y="3493"/>
                    <a:pt x="221" y="3716"/>
                    <a:pt x="495" y="3716"/>
                  </a:cubicBezTo>
                  <a:cubicBezTo>
                    <a:pt x="768" y="3716"/>
                    <a:pt x="990" y="3493"/>
                    <a:pt x="990" y="3221"/>
                  </a:cubicBezTo>
                  <a:lnTo>
                    <a:pt x="990" y="495"/>
                  </a:lnTo>
                  <a:cubicBezTo>
                    <a:pt x="990" y="223"/>
                    <a:pt x="770" y="0"/>
                    <a:pt x="49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1" name="Google Shape;3487;p48">
              <a:extLst>
                <a:ext uri="{FF2B5EF4-FFF2-40B4-BE49-F238E27FC236}"/>
              </a:extLst>
            </p:cNvPr>
            <p:cNvSpPr/>
            <p:nvPr/>
          </p:nvSpPr>
          <p:spPr>
            <a:xfrm>
              <a:off x="1998183" y="2461928"/>
              <a:ext cx="24520" cy="92931"/>
            </a:xfrm>
            <a:custGeom>
              <a:avLst/>
              <a:gdLst/>
              <a:ahLst/>
              <a:cxnLst/>
              <a:rect l="l" t="t" r="r" b="b"/>
              <a:pathLst>
                <a:path w="991" h="3719" extrusionOk="0">
                  <a:moveTo>
                    <a:pt x="495" y="1"/>
                  </a:moveTo>
                  <a:cubicBezTo>
                    <a:pt x="223" y="1"/>
                    <a:pt x="0" y="221"/>
                    <a:pt x="0" y="496"/>
                  </a:cubicBezTo>
                  <a:lnTo>
                    <a:pt x="0" y="3223"/>
                  </a:lnTo>
                  <a:cubicBezTo>
                    <a:pt x="0" y="3496"/>
                    <a:pt x="221" y="3718"/>
                    <a:pt x="495" y="3718"/>
                  </a:cubicBezTo>
                  <a:cubicBezTo>
                    <a:pt x="768" y="3718"/>
                    <a:pt x="990" y="3498"/>
                    <a:pt x="990" y="3223"/>
                  </a:cubicBezTo>
                  <a:lnTo>
                    <a:pt x="990" y="496"/>
                  </a:lnTo>
                  <a:cubicBezTo>
                    <a:pt x="990" y="223"/>
                    <a:pt x="770" y="1"/>
                    <a:pt x="49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2" name="Google Shape;3488;p48">
              <a:extLst>
                <a:ext uri="{FF2B5EF4-FFF2-40B4-BE49-F238E27FC236}"/>
              </a:extLst>
            </p:cNvPr>
            <p:cNvSpPr/>
            <p:nvPr/>
          </p:nvSpPr>
          <p:spPr>
            <a:xfrm>
              <a:off x="1927824" y="2572069"/>
              <a:ext cx="24520" cy="92931"/>
            </a:xfrm>
            <a:custGeom>
              <a:avLst/>
              <a:gdLst/>
              <a:ahLst/>
              <a:cxnLst/>
              <a:rect l="l" t="t" r="r" b="b"/>
              <a:pathLst>
                <a:path w="993" h="3717" extrusionOk="0">
                  <a:moveTo>
                    <a:pt x="495" y="1"/>
                  </a:moveTo>
                  <a:cubicBezTo>
                    <a:pt x="223" y="1"/>
                    <a:pt x="0" y="221"/>
                    <a:pt x="0" y="496"/>
                  </a:cubicBezTo>
                  <a:lnTo>
                    <a:pt x="0" y="3221"/>
                  </a:lnTo>
                  <a:cubicBezTo>
                    <a:pt x="0" y="3493"/>
                    <a:pt x="221" y="3716"/>
                    <a:pt x="495" y="3716"/>
                  </a:cubicBezTo>
                  <a:cubicBezTo>
                    <a:pt x="770" y="3716"/>
                    <a:pt x="993" y="3493"/>
                    <a:pt x="990" y="3221"/>
                  </a:cubicBezTo>
                  <a:lnTo>
                    <a:pt x="990" y="496"/>
                  </a:lnTo>
                  <a:cubicBezTo>
                    <a:pt x="990" y="224"/>
                    <a:pt x="770" y="1"/>
                    <a:pt x="49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3" name="Google Shape;3489;p48">
              <a:extLst>
                <a:ext uri="{FF2B5EF4-FFF2-40B4-BE49-F238E27FC236}"/>
              </a:extLst>
            </p:cNvPr>
            <p:cNvSpPr/>
            <p:nvPr/>
          </p:nvSpPr>
          <p:spPr>
            <a:xfrm>
              <a:off x="1660245" y="2507820"/>
              <a:ext cx="24519" cy="92931"/>
            </a:xfrm>
            <a:custGeom>
              <a:avLst/>
              <a:gdLst/>
              <a:ahLst/>
              <a:cxnLst/>
              <a:rect l="l" t="t" r="r" b="b"/>
              <a:pathLst>
                <a:path w="991" h="3717" extrusionOk="0">
                  <a:moveTo>
                    <a:pt x="495" y="1"/>
                  </a:moveTo>
                  <a:cubicBezTo>
                    <a:pt x="223" y="1"/>
                    <a:pt x="0" y="219"/>
                    <a:pt x="0" y="496"/>
                  </a:cubicBezTo>
                  <a:lnTo>
                    <a:pt x="0" y="3221"/>
                  </a:lnTo>
                  <a:cubicBezTo>
                    <a:pt x="0" y="3493"/>
                    <a:pt x="218" y="3716"/>
                    <a:pt x="495" y="3716"/>
                  </a:cubicBezTo>
                  <a:cubicBezTo>
                    <a:pt x="770" y="3716"/>
                    <a:pt x="990" y="3496"/>
                    <a:pt x="990" y="3221"/>
                  </a:cubicBezTo>
                  <a:lnTo>
                    <a:pt x="990" y="496"/>
                  </a:lnTo>
                  <a:cubicBezTo>
                    <a:pt x="990" y="224"/>
                    <a:pt x="770" y="1"/>
                    <a:pt x="49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4" name="Google Shape;3490;p48">
              <a:extLst>
                <a:ext uri="{FF2B5EF4-FFF2-40B4-BE49-F238E27FC236}"/>
              </a:extLst>
            </p:cNvPr>
            <p:cNvSpPr/>
            <p:nvPr/>
          </p:nvSpPr>
          <p:spPr>
            <a:xfrm>
              <a:off x="1473686" y="2507820"/>
              <a:ext cx="25585" cy="92931"/>
            </a:xfrm>
            <a:custGeom>
              <a:avLst/>
              <a:gdLst/>
              <a:ahLst/>
              <a:cxnLst/>
              <a:rect l="l" t="t" r="r" b="b"/>
              <a:pathLst>
                <a:path w="991" h="3717" extrusionOk="0">
                  <a:moveTo>
                    <a:pt x="496" y="1"/>
                  </a:moveTo>
                  <a:cubicBezTo>
                    <a:pt x="224" y="1"/>
                    <a:pt x="1" y="219"/>
                    <a:pt x="1" y="496"/>
                  </a:cubicBezTo>
                  <a:lnTo>
                    <a:pt x="1" y="3221"/>
                  </a:lnTo>
                  <a:cubicBezTo>
                    <a:pt x="1" y="3493"/>
                    <a:pt x="219" y="3716"/>
                    <a:pt x="496" y="3716"/>
                  </a:cubicBezTo>
                  <a:cubicBezTo>
                    <a:pt x="768" y="3716"/>
                    <a:pt x="991" y="3496"/>
                    <a:pt x="991" y="3221"/>
                  </a:cubicBezTo>
                  <a:lnTo>
                    <a:pt x="991" y="496"/>
                  </a:lnTo>
                  <a:cubicBezTo>
                    <a:pt x="991" y="224"/>
                    <a:pt x="771" y="1"/>
                    <a:pt x="496"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5" name="Google Shape;3491;p48">
              <a:extLst>
                <a:ext uri="{FF2B5EF4-FFF2-40B4-BE49-F238E27FC236}"/>
              </a:extLst>
            </p:cNvPr>
            <p:cNvSpPr/>
            <p:nvPr/>
          </p:nvSpPr>
          <p:spPr>
            <a:xfrm>
              <a:off x="1580291" y="2639759"/>
              <a:ext cx="24520" cy="92931"/>
            </a:xfrm>
            <a:custGeom>
              <a:avLst/>
              <a:gdLst/>
              <a:ahLst/>
              <a:cxnLst/>
              <a:rect l="l" t="t" r="r" b="b"/>
              <a:pathLst>
                <a:path w="991" h="3716" extrusionOk="0">
                  <a:moveTo>
                    <a:pt x="495" y="0"/>
                  </a:moveTo>
                  <a:cubicBezTo>
                    <a:pt x="223" y="0"/>
                    <a:pt x="0" y="221"/>
                    <a:pt x="0" y="495"/>
                  </a:cubicBezTo>
                  <a:lnTo>
                    <a:pt x="0" y="3221"/>
                  </a:lnTo>
                  <a:cubicBezTo>
                    <a:pt x="0" y="3493"/>
                    <a:pt x="218" y="3716"/>
                    <a:pt x="495" y="3716"/>
                  </a:cubicBezTo>
                  <a:cubicBezTo>
                    <a:pt x="765" y="3716"/>
                    <a:pt x="990" y="3493"/>
                    <a:pt x="990" y="3221"/>
                  </a:cubicBezTo>
                  <a:lnTo>
                    <a:pt x="990" y="495"/>
                  </a:lnTo>
                  <a:cubicBezTo>
                    <a:pt x="990" y="223"/>
                    <a:pt x="770" y="0"/>
                    <a:pt x="49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6" name="Google Shape;3492;p48">
              <a:extLst>
                <a:ext uri="{FF2B5EF4-FFF2-40B4-BE49-F238E27FC236}"/>
              </a:extLst>
            </p:cNvPr>
            <p:cNvSpPr/>
            <p:nvPr/>
          </p:nvSpPr>
          <p:spPr>
            <a:xfrm>
              <a:off x="1786039" y="2665000"/>
              <a:ext cx="25585" cy="92931"/>
            </a:xfrm>
            <a:custGeom>
              <a:avLst/>
              <a:gdLst/>
              <a:ahLst/>
              <a:cxnLst/>
              <a:rect l="l" t="t" r="r" b="b"/>
              <a:pathLst>
                <a:path w="994" h="3718" extrusionOk="0">
                  <a:moveTo>
                    <a:pt x="496" y="0"/>
                  </a:moveTo>
                  <a:cubicBezTo>
                    <a:pt x="223" y="0"/>
                    <a:pt x="1" y="221"/>
                    <a:pt x="1" y="495"/>
                  </a:cubicBezTo>
                  <a:lnTo>
                    <a:pt x="1" y="3223"/>
                  </a:lnTo>
                  <a:cubicBezTo>
                    <a:pt x="1" y="3495"/>
                    <a:pt x="218" y="3718"/>
                    <a:pt x="496" y="3718"/>
                  </a:cubicBezTo>
                  <a:cubicBezTo>
                    <a:pt x="770" y="3718"/>
                    <a:pt x="993" y="3495"/>
                    <a:pt x="991" y="3223"/>
                  </a:cubicBezTo>
                  <a:lnTo>
                    <a:pt x="991" y="495"/>
                  </a:lnTo>
                  <a:cubicBezTo>
                    <a:pt x="991" y="223"/>
                    <a:pt x="770" y="0"/>
                    <a:pt x="496"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7" name="Google Shape;3493;p48">
              <a:extLst>
                <a:ext uri="{FF2B5EF4-FFF2-40B4-BE49-F238E27FC236}"/>
              </a:extLst>
            </p:cNvPr>
            <p:cNvSpPr/>
            <p:nvPr/>
          </p:nvSpPr>
          <p:spPr>
            <a:xfrm>
              <a:off x="2042957" y="2673031"/>
              <a:ext cx="24520" cy="92931"/>
            </a:xfrm>
            <a:custGeom>
              <a:avLst/>
              <a:gdLst/>
              <a:ahLst/>
              <a:cxnLst/>
              <a:rect l="l" t="t" r="r" b="b"/>
              <a:pathLst>
                <a:path w="992" h="3716" extrusionOk="0">
                  <a:moveTo>
                    <a:pt x="496" y="0"/>
                  </a:moveTo>
                  <a:cubicBezTo>
                    <a:pt x="224" y="0"/>
                    <a:pt x="1" y="221"/>
                    <a:pt x="1" y="495"/>
                  </a:cubicBezTo>
                  <a:lnTo>
                    <a:pt x="1" y="3221"/>
                  </a:lnTo>
                  <a:cubicBezTo>
                    <a:pt x="1" y="3493"/>
                    <a:pt x="221" y="3716"/>
                    <a:pt x="496" y="3716"/>
                  </a:cubicBezTo>
                  <a:cubicBezTo>
                    <a:pt x="768" y="3716"/>
                    <a:pt x="991" y="3493"/>
                    <a:pt x="991" y="3221"/>
                  </a:cubicBezTo>
                  <a:lnTo>
                    <a:pt x="991" y="495"/>
                  </a:lnTo>
                  <a:cubicBezTo>
                    <a:pt x="991" y="223"/>
                    <a:pt x="771" y="0"/>
                    <a:pt x="496"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8" name="Google Shape;3494;p48">
              <a:extLst>
                <a:ext uri="{FF2B5EF4-FFF2-40B4-BE49-F238E27FC236}"/>
              </a:extLst>
            </p:cNvPr>
            <p:cNvSpPr/>
            <p:nvPr/>
          </p:nvSpPr>
          <p:spPr>
            <a:xfrm>
              <a:off x="1443836" y="2699419"/>
              <a:ext cx="24520" cy="92931"/>
            </a:xfrm>
            <a:custGeom>
              <a:avLst/>
              <a:gdLst/>
              <a:ahLst/>
              <a:cxnLst/>
              <a:rect l="l" t="t" r="r" b="b"/>
              <a:pathLst>
                <a:path w="991" h="3716" extrusionOk="0">
                  <a:moveTo>
                    <a:pt x="495" y="1"/>
                  </a:moveTo>
                  <a:cubicBezTo>
                    <a:pt x="223" y="1"/>
                    <a:pt x="0" y="218"/>
                    <a:pt x="0" y="496"/>
                  </a:cubicBezTo>
                  <a:lnTo>
                    <a:pt x="0" y="3221"/>
                  </a:lnTo>
                  <a:cubicBezTo>
                    <a:pt x="0" y="3493"/>
                    <a:pt x="218" y="3716"/>
                    <a:pt x="495" y="3716"/>
                  </a:cubicBezTo>
                  <a:cubicBezTo>
                    <a:pt x="768" y="3716"/>
                    <a:pt x="990" y="3493"/>
                    <a:pt x="990" y="3221"/>
                  </a:cubicBezTo>
                  <a:lnTo>
                    <a:pt x="990" y="496"/>
                  </a:lnTo>
                  <a:cubicBezTo>
                    <a:pt x="990" y="223"/>
                    <a:pt x="770" y="1"/>
                    <a:pt x="49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 name="Google Shape;3495;p48">
              <a:extLst>
                <a:ext uri="{FF2B5EF4-FFF2-40B4-BE49-F238E27FC236}"/>
              </a:extLst>
            </p:cNvPr>
            <p:cNvSpPr/>
            <p:nvPr/>
          </p:nvSpPr>
          <p:spPr>
            <a:xfrm>
              <a:off x="1698623" y="2732690"/>
              <a:ext cx="25585" cy="92931"/>
            </a:xfrm>
            <a:custGeom>
              <a:avLst/>
              <a:gdLst/>
              <a:ahLst/>
              <a:cxnLst/>
              <a:rect l="l" t="t" r="r" b="b"/>
              <a:pathLst>
                <a:path w="991" h="3716" extrusionOk="0">
                  <a:moveTo>
                    <a:pt x="495" y="1"/>
                  </a:moveTo>
                  <a:cubicBezTo>
                    <a:pt x="223" y="1"/>
                    <a:pt x="0" y="218"/>
                    <a:pt x="0" y="496"/>
                  </a:cubicBezTo>
                  <a:lnTo>
                    <a:pt x="0" y="3221"/>
                  </a:lnTo>
                  <a:cubicBezTo>
                    <a:pt x="0" y="3493"/>
                    <a:pt x="221" y="3716"/>
                    <a:pt x="495" y="3716"/>
                  </a:cubicBezTo>
                  <a:cubicBezTo>
                    <a:pt x="768" y="3716"/>
                    <a:pt x="990" y="3493"/>
                    <a:pt x="990" y="3221"/>
                  </a:cubicBezTo>
                  <a:lnTo>
                    <a:pt x="990" y="496"/>
                  </a:lnTo>
                  <a:cubicBezTo>
                    <a:pt x="990" y="223"/>
                    <a:pt x="770" y="1"/>
                    <a:pt x="49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 name="Google Shape;3496;p48">
              <a:extLst>
                <a:ext uri="{FF2B5EF4-FFF2-40B4-BE49-F238E27FC236}"/>
              </a:extLst>
            </p:cNvPr>
            <p:cNvSpPr/>
            <p:nvPr/>
          </p:nvSpPr>
          <p:spPr>
            <a:xfrm>
              <a:off x="1927824" y="2757931"/>
              <a:ext cx="24520" cy="92931"/>
            </a:xfrm>
            <a:custGeom>
              <a:avLst/>
              <a:gdLst/>
              <a:ahLst/>
              <a:cxnLst/>
              <a:rect l="l" t="t" r="r" b="b"/>
              <a:pathLst>
                <a:path w="993" h="3716" extrusionOk="0">
                  <a:moveTo>
                    <a:pt x="495" y="0"/>
                  </a:moveTo>
                  <a:cubicBezTo>
                    <a:pt x="223" y="0"/>
                    <a:pt x="0" y="221"/>
                    <a:pt x="0" y="496"/>
                  </a:cubicBezTo>
                  <a:lnTo>
                    <a:pt x="0" y="3221"/>
                  </a:lnTo>
                  <a:cubicBezTo>
                    <a:pt x="0" y="3493"/>
                    <a:pt x="221" y="3716"/>
                    <a:pt x="495" y="3716"/>
                  </a:cubicBezTo>
                  <a:cubicBezTo>
                    <a:pt x="770" y="3716"/>
                    <a:pt x="993" y="3493"/>
                    <a:pt x="990" y="3221"/>
                  </a:cubicBezTo>
                  <a:lnTo>
                    <a:pt x="990" y="496"/>
                  </a:lnTo>
                  <a:cubicBezTo>
                    <a:pt x="990" y="223"/>
                    <a:pt x="770" y="0"/>
                    <a:pt x="49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 name="Google Shape;3497;p48">
              <a:extLst>
                <a:ext uri="{FF2B5EF4-FFF2-40B4-BE49-F238E27FC236}"/>
              </a:extLst>
            </p:cNvPr>
            <p:cNvSpPr/>
            <p:nvPr/>
          </p:nvSpPr>
          <p:spPr>
            <a:xfrm>
              <a:off x="1972598" y="2233616"/>
              <a:ext cx="25585" cy="92931"/>
            </a:xfrm>
            <a:custGeom>
              <a:avLst/>
              <a:gdLst/>
              <a:ahLst/>
              <a:cxnLst/>
              <a:rect l="l" t="t" r="r" b="b"/>
              <a:pathLst>
                <a:path w="991" h="3717" extrusionOk="0">
                  <a:moveTo>
                    <a:pt x="496" y="1"/>
                  </a:moveTo>
                  <a:cubicBezTo>
                    <a:pt x="224" y="1"/>
                    <a:pt x="1" y="221"/>
                    <a:pt x="1" y="496"/>
                  </a:cubicBezTo>
                  <a:lnTo>
                    <a:pt x="1" y="3221"/>
                  </a:lnTo>
                  <a:cubicBezTo>
                    <a:pt x="1" y="3493"/>
                    <a:pt x="219" y="3716"/>
                    <a:pt x="496" y="3716"/>
                  </a:cubicBezTo>
                  <a:cubicBezTo>
                    <a:pt x="771" y="3716"/>
                    <a:pt x="991" y="3493"/>
                    <a:pt x="991" y="3221"/>
                  </a:cubicBezTo>
                  <a:lnTo>
                    <a:pt x="991" y="496"/>
                  </a:lnTo>
                  <a:cubicBezTo>
                    <a:pt x="991" y="224"/>
                    <a:pt x="771" y="1"/>
                    <a:pt x="496"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2" name="Google Shape;3498;p48">
              <a:extLst>
                <a:ext uri="{FF2B5EF4-FFF2-40B4-BE49-F238E27FC236}"/>
              </a:extLst>
            </p:cNvPr>
            <p:cNvSpPr/>
            <p:nvPr/>
          </p:nvSpPr>
          <p:spPr>
            <a:xfrm>
              <a:off x="1415053" y="1936466"/>
              <a:ext cx="639631" cy="277646"/>
            </a:xfrm>
            <a:custGeom>
              <a:avLst/>
              <a:gdLst/>
              <a:ahLst/>
              <a:cxnLst/>
              <a:rect l="l" t="t" r="r" b="b"/>
              <a:pathLst>
                <a:path w="25580" h="11120" extrusionOk="0">
                  <a:moveTo>
                    <a:pt x="6696" y="1"/>
                  </a:moveTo>
                  <a:cubicBezTo>
                    <a:pt x="2998" y="1"/>
                    <a:pt x="0" y="2370"/>
                    <a:pt x="0" y="5285"/>
                  </a:cubicBezTo>
                  <a:cubicBezTo>
                    <a:pt x="0" y="8206"/>
                    <a:pt x="2995" y="10572"/>
                    <a:pt x="6696" y="10572"/>
                  </a:cubicBezTo>
                  <a:cubicBezTo>
                    <a:pt x="9282" y="10572"/>
                    <a:pt x="11520" y="9414"/>
                    <a:pt x="12634" y="7719"/>
                  </a:cubicBezTo>
                  <a:cubicBezTo>
                    <a:pt x="13597" y="9706"/>
                    <a:pt x="16027" y="11120"/>
                    <a:pt x="18884" y="11120"/>
                  </a:cubicBezTo>
                  <a:cubicBezTo>
                    <a:pt x="22582" y="11120"/>
                    <a:pt x="25579" y="8753"/>
                    <a:pt x="25579" y="5835"/>
                  </a:cubicBezTo>
                  <a:cubicBezTo>
                    <a:pt x="25579" y="2917"/>
                    <a:pt x="22582" y="550"/>
                    <a:pt x="18884" y="550"/>
                  </a:cubicBezTo>
                  <a:cubicBezTo>
                    <a:pt x="16297" y="550"/>
                    <a:pt x="14060" y="1706"/>
                    <a:pt x="12946" y="3402"/>
                  </a:cubicBezTo>
                  <a:cubicBezTo>
                    <a:pt x="11985" y="1417"/>
                    <a:pt x="9552" y="1"/>
                    <a:pt x="6696"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3" name="Google Shape;3499;p48">
              <a:extLst>
                <a:ext uri="{FF2B5EF4-FFF2-40B4-BE49-F238E27FC236}"/>
              </a:extLst>
            </p:cNvPr>
            <p:cNvSpPr/>
            <p:nvPr/>
          </p:nvSpPr>
          <p:spPr>
            <a:xfrm>
              <a:off x="2086666" y="740982"/>
              <a:ext cx="281438" cy="353368"/>
            </a:xfrm>
            <a:custGeom>
              <a:avLst/>
              <a:gdLst/>
              <a:ahLst/>
              <a:cxnLst/>
              <a:rect l="l" t="t" r="r" b="b"/>
              <a:pathLst>
                <a:path w="11260" h="14097" extrusionOk="0">
                  <a:moveTo>
                    <a:pt x="8191" y="0"/>
                  </a:moveTo>
                  <a:lnTo>
                    <a:pt x="0" y="8970"/>
                  </a:lnTo>
                  <a:lnTo>
                    <a:pt x="11260" y="14096"/>
                  </a:lnTo>
                  <a:lnTo>
                    <a:pt x="11260" y="14096"/>
                  </a:lnTo>
                  <a:lnTo>
                    <a:pt x="8191" y="0"/>
                  </a:ln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4" name="Google Shape;3500;p48">
              <a:extLst>
                <a:ext uri="{FF2B5EF4-FFF2-40B4-BE49-F238E27FC236}"/>
              </a:extLst>
            </p:cNvPr>
            <p:cNvSpPr/>
            <p:nvPr/>
          </p:nvSpPr>
          <p:spPr>
            <a:xfrm>
              <a:off x="2131440" y="822440"/>
              <a:ext cx="184427" cy="224870"/>
            </a:xfrm>
            <a:custGeom>
              <a:avLst/>
              <a:gdLst/>
              <a:ahLst/>
              <a:cxnLst/>
              <a:rect l="l" t="t" r="r" b="b"/>
              <a:pathLst>
                <a:path w="7377" h="8974" extrusionOk="0">
                  <a:moveTo>
                    <a:pt x="5582" y="1186"/>
                  </a:moveTo>
                  <a:lnTo>
                    <a:pt x="6654" y="8043"/>
                  </a:lnTo>
                  <a:lnTo>
                    <a:pt x="1048" y="5629"/>
                  </a:lnTo>
                  <a:cubicBezTo>
                    <a:pt x="1991" y="4726"/>
                    <a:pt x="4582" y="2174"/>
                    <a:pt x="5582" y="1186"/>
                  </a:cubicBezTo>
                  <a:close/>
                  <a:moveTo>
                    <a:pt x="5978" y="1"/>
                  </a:moveTo>
                  <a:lnTo>
                    <a:pt x="5582" y="392"/>
                  </a:lnTo>
                  <a:cubicBezTo>
                    <a:pt x="3901" y="2050"/>
                    <a:pt x="644" y="5248"/>
                    <a:pt x="347" y="5506"/>
                  </a:cubicBezTo>
                  <a:lnTo>
                    <a:pt x="1" y="5803"/>
                  </a:lnTo>
                  <a:lnTo>
                    <a:pt x="7377" y="8973"/>
                  </a:lnTo>
                  <a:lnTo>
                    <a:pt x="5978"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5" name="Google Shape;3501;p48">
              <a:extLst>
                <a:ext uri="{FF2B5EF4-FFF2-40B4-BE49-F238E27FC236}"/>
              </a:extLst>
            </p:cNvPr>
            <p:cNvSpPr/>
            <p:nvPr/>
          </p:nvSpPr>
          <p:spPr>
            <a:xfrm>
              <a:off x="1217833" y="740982"/>
              <a:ext cx="281438" cy="353368"/>
            </a:xfrm>
            <a:custGeom>
              <a:avLst/>
              <a:gdLst/>
              <a:ahLst/>
              <a:cxnLst/>
              <a:rect l="l" t="t" r="r" b="b"/>
              <a:pathLst>
                <a:path w="11261" h="14097" extrusionOk="0">
                  <a:moveTo>
                    <a:pt x="3070" y="0"/>
                  </a:moveTo>
                  <a:lnTo>
                    <a:pt x="0" y="14096"/>
                  </a:lnTo>
                  <a:lnTo>
                    <a:pt x="11260" y="8970"/>
                  </a:lnTo>
                  <a:lnTo>
                    <a:pt x="3070" y="0"/>
                  </a:ln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6" name="Google Shape;3502;p48">
              <a:extLst>
                <a:ext uri="{FF2B5EF4-FFF2-40B4-BE49-F238E27FC236}"/>
              </a:extLst>
            </p:cNvPr>
            <p:cNvSpPr/>
            <p:nvPr/>
          </p:nvSpPr>
          <p:spPr>
            <a:xfrm>
              <a:off x="1271136" y="822440"/>
              <a:ext cx="184427" cy="224870"/>
            </a:xfrm>
            <a:custGeom>
              <a:avLst/>
              <a:gdLst/>
              <a:ahLst/>
              <a:cxnLst/>
              <a:rect l="l" t="t" r="r" b="b"/>
              <a:pathLst>
                <a:path w="7377" h="8976" extrusionOk="0">
                  <a:moveTo>
                    <a:pt x="1793" y="1188"/>
                  </a:moveTo>
                  <a:cubicBezTo>
                    <a:pt x="2795" y="2176"/>
                    <a:pt x="5384" y="4728"/>
                    <a:pt x="6327" y="5631"/>
                  </a:cubicBezTo>
                  <a:lnTo>
                    <a:pt x="721" y="8045"/>
                  </a:lnTo>
                  <a:lnTo>
                    <a:pt x="1793" y="1188"/>
                  </a:lnTo>
                  <a:close/>
                  <a:moveTo>
                    <a:pt x="1399" y="0"/>
                  </a:moveTo>
                  <a:lnTo>
                    <a:pt x="1" y="8975"/>
                  </a:lnTo>
                  <a:lnTo>
                    <a:pt x="7377" y="5802"/>
                  </a:lnTo>
                  <a:lnTo>
                    <a:pt x="7030" y="5505"/>
                  </a:lnTo>
                  <a:cubicBezTo>
                    <a:pt x="6728" y="5248"/>
                    <a:pt x="3476" y="2045"/>
                    <a:pt x="1795" y="391"/>
                  </a:cubicBezTo>
                  <a:lnTo>
                    <a:pt x="1399"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7" name="Google Shape;3503;p48">
              <a:extLst>
                <a:ext uri="{FF2B5EF4-FFF2-40B4-BE49-F238E27FC236}"/>
              </a:extLst>
            </p:cNvPr>
            <p:cNvSpPr/>
            <p:nvPr/>
          </p:nvSpPr>
          <p:spPr>
            <a:xfrm>
              <a:off x="1033407" y="837355"/>
              <a:ext cx="1512727" cy="1250554"/>
            </a:xfrm>
            <a:custGeom>
              <a:avLst/>
              <a:gdLst/>
              <a:ahLst/>
              <a:cxnLst/>
              <a:rect l="l" t="t" r="r" b="b"/>
              <a:pathLst>
                <a:path w="60536" h="50012" extrusionOk="0">
                  <a:moveTo>
                    <a:pt x="30269" y="0"/>
                  </a:moveTo>
                  <a:cubicBezTo>
                    <a:pt x="22240" y="0"/>
                    <a:pt x="14542" y="2634"/>
                    <a:pt x="8864" y="7324"/>
                  </a:cubicBezTo>
                  <a:cubicBezTo>
                    <a:pt x="3188" y="12015"/>
                    <a:pt x="0" y="18374"/>
                    <a:pt x="0" y="25007"/>
                  </a:cubicBezTo>
                  <a:cubicBezTo>
                    <a:pt x="0" y="31638"/>
                    <a:pt x="3188" y="37997"/>
                    <a:pt x="8864" y="42687"/>
                  </a:cubicBezTo>
                  <a:cubicBezTo>
                    <a:pt x="14542" y="47378"/>
                    <a:pt x="22240" y="50012"/>
                    <a:pt x="30269" y="50012"/>
                  </a:cubicBezTo>
                  <a:cubicBezTo>
                    <a:pt x="38296" y="50012"/>
                    <a:pt x="45994" y="47378"/>
                    <a:pt x="51672" y="42687"/>
                  </a:cubicBezTo>
                  <a:cubicBezTo>
                    <a:pt x="57348" y="37997"/>
                    <a:pt x="60536" y="31638"/>
                    <a:pt x="60536" y="25007"/>
                  </a:cubicBezTo>
                  <a:cubicBezTo>
                    <a:pt x="60536" y="18374"/>
                    <a:pt x="57348" y="12015"/>
                    <a:pt x="51672" y="7324"/>
                  </a:cubicBezTo>
                  <a:cubicBezTo>
                    <a:pt x="45994" y="2634"/>
                    <a:pt x="38296" y="0"/>
                    <a:pt x="30269"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8" name="Google Shape;3504;p48">
              <a:extLst>
                <a:ext uri="{FF2B5EF4-FFF2-40B4-BE49-F238E27FC236}"/>
              </a:extLst>
            </p:cNvPr>
            <p:cNvSpPr/>
            <p:nvPr/>
          </p:nvSpPr>
          <p:spPr>
            <a:xfrm>
              <a:off x="1179455" y="837355"/>
              <a:ext cx="1173723" cy="256995"/>
            </a:xfrm>
            <a:custGeom>
              <a:avLst/>
              <a:gdLst/>
              <a:ahLst/>
              <a:cxnLst/>
              <a:rect l="l" t="t" r="r" b="b"/>
              <a:pathLst>
                <a:path w="46968" h="10255" extrusionOk="0">
                  <a:moveTo>
                    <a:pt x="24423" y="0"/>
                  </a:moveTo>
                  <a:cubicBezTo>
                    <a:pt x="14394" y="0"/>
                    <a:pt x="5508" y="4032"/>
                    <a:pt x="1" y="10235"/>
                  </a:cubicBezTo>
                  <a:cubicBezTo>
                    <a:pt x="470" y="10247"/>
                    <a:pt x="972" y="10255"/>
                    <a:pt x="1500" y="10255"/>
                  </a:cubicBezTo>
                  <a:cubicBezTo>
                    <a:pt x="8718" y="10255"/>
                    <a:pt x="20855" y="8916"/>
                    <a:pt x="23681" y="659"/>
                  </a:cubicBezTo>
                  <a:cubicBezTo>
                    <a:pt x="23681" y="659"/>
                    <a:pt x="25792" y="9530"/>
                    <a:pt x="38220" y="9530"/>
                  </a:cubicBezTo>
                  <a:cubicBezTo>
                    <a:pt x="40702" y="9530"/>
                    <a:pt x="43596" y="9176"/>
                    <a:pt x="46967" y="8327"/>
                  </a:cubicBezTo>
                  <a:cubicBezTo>
                    <a:pt x="41423" y="3218"/>
                    <a:pt x="33376" y="0"/>
                    <a:pt x="24423" y="0"/>
                  </a:cubicBezTo>
                  <a:close/>
                </a:path>
              </a:pathLst>
            </a:custGeom>
            <a:solidFill>
              <a:srgbClr val="004468"/>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 name="Google Shape;3505;p48">
              <a:extLst>
                <a:ext uri="{FF2B5EF4-FFF2-40B4-BE49-F238E27FC236}"/>
              </a:extLst>
            </p:cNvPr>
            <p:cNvSpPr/>
            <p:nvPr/>
          </p:nvSpPr>
          <p:spPr>
            <a:xfrm>
              <a:off x="1151738" y="1560152"/>
              <a:ext cx="169503" cy="169800"/>
            </a:xfrm>
            <a:custGeom>
              <a:avLst/>
              <a:gdLst/>
              <a:ahLst/>
              <a:cxnLst/>
              <a:rect l="l" t="t" r="r" b="b"/>
              <a:pathLst>
                <a:path w="6783" h="6783" extrusionOk="0">
                  <a:moveTo>
                    <a:pt x="3391" y="0"/>
                  </a:moveTo>
                  <a:cubicBezTo>
                    <a:pt x="1517" y="0"/>
                    <a:pt x="0" y="1517"/>
                    <a:pt x="0" y="3391"/>
                  </a:cubicBezTo>
                  <a:cubicBezTo>
                    <a:pt x="0" y="5265"/>
                    <a:pt x="1517" y="6782"/>
                    <a:pt x="3391" y="6782"/>
                  </a:cubicBezTo>
                  <a:cubicBezTo>
                    <a:pt x="5262" y="6782"/>
                    <a:pt x="6782" y="5265"/>
                    <a:pt x="6782" y="3391"/>
                  </a:cubicBezTo>
                  <a:cubicBezTo>
                    <a:pt x="6782" y="1517"/>
                    <a:pt x="5262" y="0"/>
                    <a:pt x="3391" y="0"/>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 name="Google Shape;3506;p48">
              <a:extLst>
                <a:ext uri="{FF2B5EF4-FFF2-40B4-BE49-F238E27FC236}"/>
              </a:extLst>
            </p:cNvPr>
            <p:cNvSpPr/>
            <p:nvPr/>
          </p:nvSpPr>
          <p:spPr>
            <a:xfrm>
              <a:off x="2242309" y="1560152"/>
              <a:ext cx="185493" cy="169800"/>
            </a:xfrm>
            <a:custGeom>
              <a:avLst/>
              <a:gdLst/>
              <a:ahLst/>
              <a:cxnLst/>
              <a:rect l="l" t="t" r="r" b="b"/>
              <a:pathLst>
                <a:path w="7446" h="6784" extrusionOk="0">
                  <a:moveTo>
                    <a:pt x="3723" y="1"/>
                  </a:moveTo>
                  <a:cubicBezTo>
                    <a:pt x="2855" y="1"/>
                    <a:pt x="1987" y="332"/>
                    <a:pt x="1325" y="994"/>
                  </a:cubicBezTo>
                  <a:cubicBezTo>
                    <a:pt x="1" y="2318"/>
                    <a:pt x="1" y="4466"/>
                    <a:pt x="1325" y="5791"/>
                  </a:cubicBezTo>
                  <a:cubicBezTo>
                    <a:pt x="1987" y="6453"/>
                    <a:pt x="2855" y="6784"/>
                    <a:pt x="3723" y="6784"/>
                  </a:cubicBezTo>
                  <a:cubicBezTo>
                    <a:pt x="4591" y="6784"/>
                    <a:pt x="5460" y="6453"/>
                    <a:pt x="6122" y="5791"/>
                  </a:cubicBezTo>
                  <a:cubicBezTo>
                    <a:pt x="7446" y="4466"/>
                    <a:pt x="7446" y="2318"/>
                    <a:pt x="6122" y="994"/>
                  </a:cubicBezTo>
                  <a:cubicBezTo>
                    <a:pt x="5460" y="332"/>
                    <a:pt x="4591" y="1"/>
                    <a:pt x="3723"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 name="Google Shape;3507;p48">
              <a:extLst>
                <a:ext uri="{FF2B5EF4-FFF2-40B4-BE49-F238E27FC236}"/>
              </a:extLst>
            </p:cNvPr>
            <p:cNvSpPr/>
            <p:nvPr/>
          </p:nvSpPr>
          <p:spPr>
            <a:xfrm>
              <a:off x="1745529" y="1501640"/>
              <a:ext cx="93813" cy="34419"/>
            </a:xfrm>
            <a:custGeom>
              <a:avLst/>
              <a:gdLst/>
              <a:ahLst/>
              <a:cxnLst/>
              <a:rect l="l" t="t" r="r" b="b"/>
              <a:pathLst>
                <a:path w="3745" h="1362" extrusionOk="0">
                  <a:moveTo>
                    <a:pt x="3238" y="0"/>
                  </a:moveTo>
                  <a:cubicBezTo>
                    <a:pt x="3158" y="0"/>
                    <a:pt x="3074" y="33"/>
                    <a:pt x="3002" y="111"/>
                  </a:cubicBezTo>
                  <a:cubicBezTo>
                    <a:pt x="2667" y="473"/>
                    <a:pt x="2279" y="648"/>
                    <a:pt x="1891" y="648"/>
                  </a:cubicBezTo>
                  <a:cubicBezTo>
                    <a:pt x="1493" y="648"/>
                    <a:pt x="1094" y="465"/>
                    <a:pt x="749" y="111"/>
                  </a:cubicBezTo>
                  <a:cubicBezTo>
                    <a:pt x="676" y="36"/>
                    <a:pt x="593" y="4"/>
                    <a:pt x="513" y="4"/>
                  </a:cubicBezTo>
                  <a:cubicBezTo>
                    <a:pt x="243" y="4"/>
                    <a:pt x="0" y="363"/>
                    <a:pt x="244" y="616"/>
                  </a:cubicBezTo>
                  <a:cubicBezTo>
                    <a:pt x="725" y="1109"/>
                    <a:pt x="1313" y="1362"/>
                    <a:pt x="1898" y="1362"/>
                  </a:cubicBezTo>
                  <a:cubicBezTo>
                    <a:pt x="2473" y="1362"/>
                    <a:pt x="3045" y="1117"/>
                    <a:pt x="3507" y="616"/>
                  </a:cubicBezTo>
                  <a:cubicBezTo>
                    <a:pt x="3744" y="356"/>
                    <a:pt x="3504" y="0"/>
                    <a:pt x="323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 name="Google Shape;3508;p48">
              <a:extLst>
                <a:ext uri="{FF2B5EF4-FFF2-40B4-BE49-F238E27FC236}"/>
              </a:extLst>
            </p:cNvPr>
            <p:cNvSpPr/>
            <p:nvPr/>
          </p:nvSpPr>
          <p:spPr>
            <a:xfrm>
              <a:off x="1686896" y="1400678"/>
              <a:ext cx="196154" cy="79163"/>
            </a:xfrm>
            <a:custGeom>
              <a:avLst/>
              <a:gdLst/>
              <a:ahLst/>
              <a:cxnLst/>
              <a:rect l="l" t="t" r="r" b="b"/>
              <a:pathLst>
                <a:path w="7815" h="3196" extrusionOk="0">
                  <a:moveTo>
                    <a:pt x="4238" y="1"/>
                  </a:moveTo>
                  <a:cubicBezTo>
                    <a:pt x="4080" y="1"/>
                    <a:pt x="3916" y="90"/>
                    <a:pt x="3873" y="255"/>
                  </a:cubicBezTo>
                  <a:cubicBezTo>
                    <a:pt x="3627" y="1181"/>
                    <a:pt x="3197" y="2469"/>
                    <a:pt x="2146" y="2469"/>
                  </a:cubicBezTo>
                  <a:cubicBezTo>
                    <a:pt x="2022" y="2469"/>
                    <a:pt x="1890" y="2452"/>
                    <a:pt x="1749" y="2413"/>
                  </a:cubicBezTo>
                  <a:cubicBezTo>
                    <a:pt x="1395" y="2317"/>
                    <a:pt x="1038" y="2092"/>
                    <a:pt x="771" y="1839"/>
                  </a:cubicBezTo>
                  <a:cubicBezTo>
                    <a:pt x="695" y="1769"/>
                    <a:pt x="611" y="1740"/>
                    <a:pt x="530" y="1740"/>
                  </a:cubicBezTo>
                  <a:cubicBezTo>
                    <a:pt x="247" y="1740"/>
                    <a:pt x="0" y="2099"/>
                    <a:pt x="264" y="2342"/>
                  </a:cubicBezTo>
                  <a:cubicBezTo>
                    <a:pt x="764" y="2802"/>
                    <a:pt x="1464" y="3191"/>
                    <a:pt x="2157" y="3196"/>
                  </a:cubicBezTo>
                  <a:cubicBezTo>
                    <a:pt x="2162" y="3196"/>
                    <a:pt x="2167" y="3196"/>
                    <a:pt x="2171" y="3196"/>
                  </a:cubicBezTo>
                  <a:cubicBezTo>
                    <a:pt x="3216" y="3196"/>
                    <a:pt x="3822" y="2409"/>
                    <a:pt x="4200" y="1525"/>
                  </a:cubicBezTo>
                  <a:lnTo>
                    <a:pt x="4200" y="1525"/>
                  </a:lnTo>
                  <a:cubicBezTo>
                    <a:pt x="4581" y="2341"/>
                    <a:pt x="5212" y="2858"/>
                    <a:pt x="5988" y="2858"/>
                  </a:cubicBezTo>
                  <a:cubicBezTo>
                    <a:pt x="6453" y="2858"/>
                    <a:pt x="6971" y="2672"/>
                    <a:pt x="7519" y="2255"/>
                  </a:cubicBezTo>
                  <a:cubicBezTo>
                    <a:pt x="7814" y="2029"/>
                    <a:pt x="7626" y="1569"/>
                    <a:pt x="7347" y="1569"/>
                  </a:cubicBezTo>
                  <a:cubicBezTo>
                    <a:pt x="7288" y="1569"/>
                    <a:pt x="7224" y="1590"/>
                    <a:pt x="7160" y="1639"/>
                  </a:cubicBezTo>
                  <a:cubicBezTo>
                    <a:pt x="6732" y="1964"/>
                    <a:pt x="6323" y="2158"/>
                    <a:pt x="5953" y="2158"/>
                  </a:cubicBezTo>
                  <a:cubicBezTo>
                    <a:pt x="5539" y="2158"/>
                    <a:pt x="5175" y="1915"/>
                    <a:pt x="4892" y="1339"/>
                  </a:cubicBezTo>
                  <a:cubicBezTo>
                    <a:pt x="4727" y="1005"/>
                    <a:pt x="4623" y="621"/>
                    <a:pt x="4561" y="255"/>
                  </a:cubicBezTo>
                  <a:cubicBezTo>
                    <a:pt x="4532" y="81"/>
                    <a:pt x="4388" y="1"/>
                    <a:pt x="423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 name="Google Shape;3509;p48">
              <a:extLst>
                <a:ext uri="{FF2B5EF4-FFF2-40B4-BE49-F238E27FC236}"/>
              </a:extLst>
            </p:cNvPr>
            <p:cNvSpPr/>
            <p:nvPr/>
          </p:nvSpPr>
          <p:spPr>
            <a:xfrm>
              <a:off x="1683698" y="1344460"/>
              <a:ext cx="178030" cy="73427"/>
            </a:xfrm>
            <a:custGeom>
              <a:avLst/>
              <a:gdLst/>
              <a:ahLst/>
              <a:cxnLst/>
              <a:rect l="l" t="t" r="r" b="b"/>
              <a:pathLst>
                <a:path w="7136" h="2948" extrusionOk="0">
                  <a:moveTo>
                    <a:pt x="4334" y="0"/>
                  </a:moveTo>
                  <a:cubicBezTo>
                    <a:pt x="3209" y="0"/>
                    <a:pt x="2024" y="127"/>
                    <a:pt x="1408" y="381"/>
                  </a:cubicBezTo>
                  <a:cubicBezTo>
                    <a:pt x="0" y="963"/>
                    <a:pt x="4473" y="2948"/>
                    <a:pt x="4473" y="2948"/>
                  </a:cubicBezTo>
                  <a:cubicBezTo>
                    <a:pt x="4473" y="2948"/>
                    <a:pt x="6876" y="1376"/>
                    <a:pt x="7042" y="629"/>
                  </a:cubicBezTo>
                  <a:cubicBezTo>
                    <a:pt x="7135" y="211"/>
                    <a:pt x="5784" y="0"/>
                    <a:pt x="433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 name="Google Shape;3510;p48">
              <a:extLst>
                <a:ext uri="{FF2B5EF4-FFF2-40B4-BE49-F238E27FC236}"/>
              </a:extLst>
            </p:cNvPr>
            <p:cNvSpPr/>
            <p:nvPr/>
          </p:nvSpPr>
          <p:spPr>
            <a:xfrm>
              <a:off x="1185852" y="1106970"/>
              <a:ext cx="474393" cy="474981"/>
            </a:xfrm>
            <a:custGeom>
              <a:avLst/>
              <a:gdLst/>
              <a:ahLst/>
              <a:cxnLst/>
              <a:rect l="l" t="t" r="r" b="b"/>
              <a:pathLst>
                <a:path w="18998" h="18998" extrusionOk="0">
                  <a:moveTo>
                    <a:pt x="9500" y="1141"/>
                  </a:moveTo>
                  <a:cubicBezTo>
                    <a:pt x="14109" y="1141"/>
                    <a:pt x="17857" y="4891"/>
                    <a:pt x="17857" y="9497"/>
                  </a:cubicBezTo>
                  <a:cubicBezTo>
                    <a:pt x="17857" y="14104"/>
                    <a:pt x="14107" y="17854"/>
                    <a:pt x="9500" y="17854"/>
                  </a:cubicBezTo>
                  <a:cubicBezTo>
                    <a:pt x="4892" y="17854"/>
                    <a:pt x="1142" y="14104"/>
                    <a:pt x="1142" y="9497"/>
                  </a:cubicBezTo>
                  <a:cubicBezTo>
                    <a:pt x="1142" y="4891"/>
                    <a:pt x="4892" y="1141"/>
                    <a:pt x="9500" y="1141"/>
                  </a:cubicBezTo>
                  <a:close/>
                  <a:moveTo>
                    <a:pt x="9500" y="0"/>
                  </a:moveTo>
                  <a:cubicBezTo>
                    <a:pt x="4260" y="0"/>
                    <a:pt x="1" y="4260"/>
                    <a:pt x="1" y="9497"/>
                  </a:cubicBezTo>
                  <a:cubicBezTo>
                    <a:pt x="1" y="14735"/>
                    <a:pt x="4260" y="18997"/>
                    <a:pt x="9500" y="18997"/>
                  </a:cubicBezTo>
                  <a:cubicBezTo>
                    <a:pt x="14738" y="18997"/>
                    <a:pt x="18998" y="14735"/>
                    <a:pt x="18998" y="9497"/>
                  </a:cubicBezTo>
                  <a:cubicBezTo>
                    <a:pt x="18998" y="4260"/>
                    <a:pt x="14738" y="0"/>
                    <a:pt x="9500" y="0"/>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5" name="Google Shape;3511;p48">
              <a:extLst>
                <a:ext uri="{FF2B5EF4-FFF2-40B4-BE49-F238E27FC236}"/>
              </a:extLst>
            </p:cNvPr>
            <p:cNvSpPr/>
            <p:nvPr/>
          </p:nvSpPr>
          <p:spPr>
            <a:xfrm>
              <a:off x="1954475" y="1106970"/>
              <a:ext cx="474393" cy="474981"/>
            </a:xfrm>
            <a:custGeom>
              <a:avLst/>
              <a:gdLst/>
              <a:ahLst/>
              <a:cxnLst/>
              <a:rect l="l" t="t" r="r" b="b"/>
              <a:pathLst>
                <a:path w="18998" h="18998" extrusionOk="0">
                  <a:moveTo>
                    <a:pt x="9500" y="1141"/>
                  </a:moveTo>
                  <a:cubicBezTo>
                    <a:pt x="14109" y="1141"/>
                    <a:pt x="17856" y="4891"/>
                    <a:pt x="17856" y="9497"/>
                  </a:cubicBezTo>
                  <a:cubicBezTo>
                    <a:pt x="17856" y="14104"/>
                    <a:pt x="14107" y="17854"/>
                    <a:pt x="9500" y="17854"/>
                  </a:cubicBezTo>
                  <a:cubicBezTo>
                    <a:pt x="4891" y="17854"/>
                    <a:pt x="1142" y="14104"/>
                    <a:pt x="1142" y="9497"/>
                  </a:cubicBezTo>
                  <a:cubicBezTo>
                    <a:pt x="1142" y="4891"/>
                    <a:pt x="4891" y="1141"/>
                    <a:pt x="9500" y="1141"/>
                  </a:cubicBezTo>
                  <a:close/>
                  <a:moveTo>
                    <a:pt x="9500" y="0"/>
                  </a:moveTo>
                  <a:cubicBezTo>
                    <a:pt x="4260" y="0"/>
                    <a:pt x="0" y="4260"/>
                    <a:pt x="0" y="9497"/>
                  </a:cubicBezTo>
                  <a:cubicBezTo>
                    <a:pt x="0" y="14735"/>
                    <a:pt x="4260" y="18997"/>
                    <a:pt x="9500" y="18997"/>
                  </a:cubicBezTo>
                  <a:cubicBezTo>
                    <a:pt x="14738" y="18997"/>
                    <a:pt x="18998" y="14735"/>
                    <a:pt x="18998" y="9497"/>
                  </a:cubicBezTo>
                  <a:cubicBezTo>
                    <a:pt x="18998" y="4260"/>
                    <a:pt x="14738" y="0"/>
                    <a:pt x="9500" y="0"/>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6" name="Google Shape;3512;p48">
              <a:extLst>
                <a:ext uri="{FF2B5EF4-FFF2-40B4-BE49-F238E27FC236}"/>
              </a:extLst>
            </p:cNvPr>
            <p:cNvSpPr/>
            <p:nvPr/>
          </p:nvSpPr>
          <p:spPr>
            <a:xfrm>
              <a:off x="1633593" y="1244646"/>
              <a:ext cx="346467" cy="63101"/>
            </a:xfrm>
            <a:custGeom>
              <a:avLst/>
              <a:gdLst/>
              <a:ahLst/>
              <a:cxnLst/>
              <a:rect l="l" t="t" r="r" b="b"/>
              <a:pathLst>
                <a:path w="13847" h="2537" extrusionOk="0">
                  <a:moveTo>
                    <a:pt x="6742" y="0"/>
                  </a:moveTo>
                  <a:cubicBezTo>
                    <a:pt x="2743" y="0"/>
                    <a:pt x="159" y="1427"/>
                    <a:pt x="1" y="1517"/>
                  </a:cubicBezTo>
                  <a:lnTo>
                    <a:pt x="562" y="2510"/>
                  </a:lnTo>
                  <a:cubicBezTo>
                    <a:pt x="600" y="2488"/>
                    <a:pt x="3029" y="1158"/>
                    <a:pt x="6785" y="1158"/>
                  </a:cubicBezTo>
                  <a:cubicBezTo>
                    <a:pt x="8694" y="1158"/>
                    <a:pt x="10947" y="1502"/>
                    <a:pt x="13404" y="2537"/>
                  </a:cubicBezTo>
                  <a:lnTo>
                    <a:pt x="13847" y="1487"/>
                  </a:lnTo>
                  <a:cubicBezTo>
                    <a:pt x="11199" y="373"/>
                    <a:pt x="8785" y="0"/>
                    <a:pt x="6742" y="0"/>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7" name="Google Shape;3513;p48">
              <a:extLst>
                <a:ext uri="{FF2B5EF4-FFF2-40B4-BE49-F238E27FC236}"/>
              </a:extLst>
            </p:cNvPr>
            <p:cNvSpPr/>
            <p:nvPr/>
          </p:nvSpPr>
          <p:spPr>
            <a:xfrm>
              <a:off x="1353222" y="1292832"/>
              <a:ext cx="104473" cy="105551"/>
            </a:xfrm>
            <a:custGeom>
              <a:avLst/>
              <a:gdLst/>
              <a:ahLst/>
              <a:cxnLst/>
              <a:rect l="l" t="t" r="r" b="b"/>
              <a:pathLst>
                <a:path w="4184" h="4185" extrusionOk="0">
                  <a:moveTo>
                    <a:pt x="2092" y="1"/>
                  </a:moveTo>
                  <a:cubicBezTo>
                    <a:pt x="939" y="1"/>
                    <a:pt x="1" y="934"/>
                    <a:pt x="1" y="2093"/>
                  </a:cubicBezTo>
                  <a:cubicBezTo>
                    <a:pt x="1" y="3246"/>
                    <a:pt x="939" y="4184"/>
                    <a:pt x="2092" y="4184"/>
                  </a:cubicBezTo>
                  <a:cubicBezTo>
                    <a:pt x="3246" y="4184"/>
                    <a:pt x="4184" y="3246"/>
                    <a:pt x="4184" y="2093"/>
                  </a:cubicBezTo>
                  <a:cubicBezTo>
                    <a:pt x="4184" y="939"/>
                    <a:pt x="3246" y="1"/>
                    <a:pt x="209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8" name="Google Shape;3514;p48">
              <a:extLst>
                <a:ext uri="{FF2B5EF4-FFF2-40B4-BE49-F238E27FC236}"/>
              </a:extLst>
            </p:cNvPr>
            <p:cNvSpPr/>
            <p:nvPr/>
          </p:nvSpPr>
          <p:spPr>
            <a:xfrm>
              <a:off x="2158091" y="1292832"/>
              <a:ext cx="104473" cy="105551"/>
            </a:xfrm>
            <a:custGeom>
              <a:avLst/>
              <a:gdLst/>
              <a:ahLst/>
              <a:cxnLst/>
              <a:rect l="l" t="t" r="r" b="b"/>
              <a:pathLst>
                <a:path w="4184" h="4185" extrusionOk="0">
                  <a:moveTo>
                    <a:pt x="2092" y="1"/>
                  </a:moveTo>
                  <a:cubicBezTo>
                    <a:pt x="939" y="1"/>
                    <a:pt x="1" y="934"/>
                    <a:pt x="1" y="2093"/>
                  </a:cubicBezTo>
                  <a:cubicBezTo>
                    <a:pt x="1" y="3246"/>
                    <a:pt x="939" y="4184"/>
                    <a:pt x="2092" y="4184"/>
                  </a:cubicBezTo>
                  <a:cubicBezTo>
                    <a:pt x="3246" y="4184"/>
                    <a:pt x="4184" y="3246"/>
                    <a:pt x="4184" y="2093"/>
                  </a:cubicBezTo>
                  <a:cubicBezTo>
                    <a:pt x="4184" y="939"/>
                    <a:pt x="3246" y="1"/>
                    <a:pt x="209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9" name="Google Shape;3515;p48">
              <a:extLst>
                <a:ext uri="{FF2B5EF4-FFF2-40B4-BE49-F238E27FC236}"/>
              </a:extLst>
            </p:cNvPr>
            <p:cNvSpPr/>
            <p:nvPr/>
          </p:nvSpPr>
          <p:spPr>
            <a:xfrm>
              <a:off x="2436331" y="1505082"/>
              <a:ext cx="234531" cy="67691"/>
            </a:xfrm>
            <a:custGeom>
              <a:avLst/>
              <a:gdLst/>
              <a:ahLst/>
              <a:cxnLst/>
              <a:rect l="l" t="t" r="r" b="b"/>
              <a:pathLst>
                <a:path w="9387" h="2708" extrusionOk="0">
                  <a:moveTo>
                    <a:pt x="9088" y="0"/>
                  </a:moveTo>
                  <a:cubicBezTo>
                    <a:pt x="9069" y="0"/>
                    <a:pt x="9048" y="3"/>
                    <a:pt x="9026" y="8"/>
                  </a:cubicBezTo>
                  <a:cubicBezTo>
                    <a:pt x="6101" y="768"/>
                    <a:pt x="3173" y="1526"/>
                    <a:pt x="247" y="2288"/>
                  </a:cubicBezTo>
                  <a:cubicBezTo>
                    <a:pt x="1" y="2350"/>
                    <a:pt x="80" y="2707"/>
                    <a:pt x="301" y="2707"/>
                  </a:cubicBezTo>
                  <a:cubicBezTo>
                    <a:pt x="320" y="2707"/>
                    <a:pt x="340" y="2705"/>
                    <a:pt x="361" y="2699"/>
                  </a:cubicBezTo>
                  <a:cubicBezTo>
                    <a:pt x="3287" y="1939"/>
                    <a:pt x="6215" y="1179"/>
                    <a:pt x="9143" y="419"/>
                  </a:cubicBezTo>
                  <a:cubicBezTo>
                    <a:pt x="9387" y="353"/>
                    <a:pt x="9312" y="0"/>
                    <a:pt x="908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0" name="Google Shape;3516;p48">
              <a:extLst>
                <a:ext uri="{FF2B5EF4-FFF2-40B4-BE49-F238E27FC236}"/>
              </a:extLst>
            </p:cNvPr>
            <p:cNvSpPr/>
            <p:nvPr/>
          </p:nvSpPr>
          <p:spPr>
            <a:xfrm>
              <a:off x="2453388" y="1594571"/>
              <a:ext cx="217475" cy="21799"/>
            </a:xfrm>
            <a:custGeom>
              <a:avLst/>
              <a:gdLst/>
              <a:ahLst/>
              <a:cxnLst/>
              <a:rect l="l" t="t" r="r" b="b"/>
              <a:pathLst>
                <a:path w="8679" h="868" extrusionOk="0">
                  <a:moveTo>
                    <a:pt x="264" y="0"/>
                  </a:moveTo>
                  <a:cubicBezTo>
                    <a:pt x="1" y="0"/>
                    <a:pt x="5" y="412"/>
                    <a:pt x="275" y="426"/>
                  </a:cubicBezTo>
                  <a:cubicBezTo>
                    <a:pt x="2986" y="572"/>
                    <a:pt x="5694" y="721"/>
                    <a:pt x="8404" y="867"/>
                  </a:cubicBezTo>
                  <a:cubicBezTo>
                    <a:pt x="8409" y="867"/>
                    <a:pt x="8413" y="867"/>
                    <a:pt x="8418" y="867"/>
                  </a:cubicBezTo>
                  <a:cubicBezTo>
                    <a:pt x="8679" y="867"/>
                    <a:pt x="8674" y="456"/>
                    <a:pt x="8404" y="439"/>
                  </a:cubicBezTo>
                  <a:cubicBezTo>
                    <a:pt x="5694" y="295"/>
                    <a:pt x="2986" y="146"/>
                    <a:pt x="275" y="0"/>
                  </a:cubicBezTo>
                  <a:cubicBezTo>
                    <a:pt x="271" y="0"/>
                    <a:pt x="268" y="0"/>
                    <a:pt x="26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1" name="Google Shape;3517;p48">
              <a:extLst>
                <a:ext uri="{FF2B5EF4-FFF2-40B4-BE49-F238E27FC236}"/>
              </a:extLst>
            </p:cNvPr>
            <p:cNvSpPr/>
            <p:nvPr/>
          </p:nvSpPr>
          <p:spPr>
            <a:xfrm>
              <a:off x="2427802" y="1645052"/>
              <a:ext cx="232399" cy="63102"/>
            </a:xfrm>
            <a:custGeom>
              <a:avLst/>
              <a:gdLst/>
              <a:ahLst/>
              <a:cxnLst/>
              <a:rect l="l" t="t" r="r" b="b"/>
              <a:pathLst>
                <a:path w="9315" h="2532" extrusionOk="0">
                  <a:moveTo>
                    <a:pt x="297" y="0"/>
                  </a:moveTo>
                  <a:cubicBezTo>
                    <a:pt x="76" y="0"/>
                    <a:pt x="0" y="352"/>
                    <a:pt x="246" y="420"/>
                  </a:cubicBezTo>
                  <a:cubicBezTo>
                    <a:pt x="3109" y="1242"/>
                    <a:pt x="6055" y="1831"/>
                    <a:pt x="8953" y="2524"/>
                  </a:cubicBezTo>
                  <a:cubicBezTo>
                    <a:pt x="8973" y="2529"/>
                    <a:pt x="8993" y="2531"/>
                    <a:pt x="9011" y="2531"/>
                  </a:cubicBezTo>
                  <a:cubicBezTo>
                    <a:pt x="9238" y="2531"/>
                    <a:pt x="9315" y="2172"/>
                    <a:pt x="9070" y="2113"/>
                  </a:cubicBezTo>
                  <a:cubicBezTo>
                    <a:pt x="6169" y="1420"/>
                    <a:pt x="3223" y="826"/>
                    <a:pt x="359" y="9"/>
                  </a:cubicBezTo>
                  <a:cubicBezTo>
                    <a:pt x="337" y="3"/>
                    <a:pt x="317" y="0"/>
                    <a:pt x="29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2" name="Google Shape;3518;p48">
              <a:extLst>
                <a:ext uri="{FF2B5EF4-FFF2-40B4-BE49-F238E27FC236}"/>
              </a:extLst>
            </p:cNvPr>
            <p:cNvSpPr/>
            <p:nvPr/>
          </p:nvSpPr>
          <p:spPr>
            <a:xfrm>
              <a:off x="890556" y="1505082"/>
              <a:ext cx="234531" cy="67691"/>
            </a:xfrm>
            <a:custGeom>
              <a:avLst/>
              <a:gdLst/>
              <a:ahLst/>
              <a:cxnLst/>
              <a:rect l="l" t="t" r="r" b="b"/>
              <a:pathLst>
                <a:path w="9387" h="2708" extrusionOk="0">
                  <a:moveTo>
                    <a:pt x="300" y="0"/>
                  </a:moveTo>
                  <a:cubicBezTo>
                    <a:pt x="78" y="0"/>
                    <a:pt x="1" y="355"/>
                    <a:pt x="247" y="419"/>
                  </a:cubicBezTo>
                  <a:cubicBezTo>
                    <a:pt x="3173" y="1179"/>
                    <a:pt x="6098" y="1937"/>
                    <a:pt x="9026" y="2699"/>
                  </a:cubicBezTo>
                  <a:cubicBezTo>
                    <a:pt x="9048" y="2705"/>
                    <a:pt x="9068" y="2707"/>
                    <a:pt x="9087" y="2707"/>
                  </a:cubicBezTo>
                  <a:cubicBezTo>
                    <a:pt x="9309" y="2707"/>
                    <a:pt x="9387" y="2350"/>
                    <a:pt x="9140" y="2288"/>
                  </a:cubicBezTo>
                  <a:cubicBezTo>
                    <a:pt x="6215" y="1526"/>
                    <a:pt x="3286" y="768"/>
                    <a:pt x="361" y="8"/>
                  </a:cubicBezTo>
                  <a:cubicBezTo>
                    <a:pt x="340" y="3"/>
                    <a:pt x="319" y="0"/>
                    <a:pt x="30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4" name="Google Shape;3519;p48">
              <a:extLst>
                <a:ext uri="{FF2B5EF4-FFF2-40B4-BE49-F238E27FC236}"/>
              </a:extLst>
            </p:cNvPr>
            <p:cNvSpPr/>
            <p:nvPr/>
          </p:nvSpPr>
          <p:spPr>
            <a:xfrm>
              <a:off x="891621" y="1594571"/>
              <a:ext cx="216409" cy="21799"/>
            </a:xfrm>
            <a:custGeom>
              <a:avLst/>
              <a:gdLst/>
              <a:ahLst/>
              <a:cxnLst/>
              <a:rect l="l" t="t" r="r" b="b"/>
              <a:pathLst>
                <a:path w="8679" h="868" extrusionOk="0">
                  <a:moveTo>
                    <a:pt x="8418" y="0"/>
                  </a:moveTo>
                  <a:cubicBezTo>
                    <a:pt x="8413" y="0"/>
                    <a:pt x="8409" y="0"/>
                    <a:pt x="8404" y="0"/>
                  </a:cubicBezTo>
                  <a:cubicBezTo>
                    <a:pt x="5694" y="146"/>
                    <a:pt x="2983" y="295"/>
                    <a:pt x="275" y="439"/>
                  </a:cubicBezTo>
                  <a:cubicBezTo>
                    <a:pt x="5" y="456"/>
                    <a:pt x="1" y="867"/>
                    <a:pt x="262" y="867"/>
                  </a:cubicBezTo>
                  <a:cubicBezTo>
                    <a:pt x="266" y="867"/>
                    <a:pt x="271" y="867"/>
                    <a:pt x="275" y="867"/>
                  </a:cubicBezTo>
                  <a:cubicBezTo>
                    <a:pt x="2986" y="721"/>
                    <a:pt x="5696" y="572"/>
                    <a:pt x="8404" y="426"/>
                  </a:cubicBezTo>
                  <a:cubicBezTo>
                    <a:pt x="8674" y="412"/>
                    <a:pt x="8679" y="0"/>
                    <a:pt x="841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 name="Google Shape;3520;p48">
              <a:extLst>
                <a:ext uri="{FF2B5EF4-FFF2-40B4-BE49-F238E27FC236}"/>
              </a:extLst>
            </p:cNvPr>
            <p:cNvSpPr/>
            <p:nvPr/>
          </p:nvSpPr>
          <p:spPr>
            <a:xfrm>
              <a:off x="901216" y="1645052"/>
              <a:ext cx="233465" cy="63102"/>
            </a:xfrm>
            <a:custGeom>
              <a:avLst/>
              <a:gdLst/>
              <a:ahLst/>
              <a:cxnLst/>
              <a:rect l="l" t="t" r="r" b="b"/>
              <a:pathLst>
                <a:path w="9318" h="2532" extrusionOk="0">
                  <a:moveTo>
                    <a:pt x="9021" y="0"/>
                  </a:moveTo>
                  <a:cubicBezTo>
                    <a:pt x="9001" y="0"/>
                    <a:pt x="8980" y="3"/>
                    <a:pt x="8958" y="9"/>
                  </a:cubicBezTo>
                  <a:cubicBezTo>
                    <a:pt x="6094" y="828"/>
                    <a:pt x="3149" y="1420"/>
                    <a:pt x="250" y="2113"/>
                  </a:cubicBezTo>
                  <a:cubicBezTo>
                    <a:pt x="0" y="2172"/>
                    <a:pt x="79" y="2531"/>
                    <a:pt x="306" y="2531"/>
                  </a:cubicBezTo>
                  <a:cubicBezTo>
                    <a:pt x="325" y="2531"/>
                    <a:pt x="344" y="2529"/>
                    <a:pt x="364" y="2524"/>
                  </a:cubicBezTo>
                  <a:cubicBezTo>
                    <a:pt x="3262" y="1831"/>
                    <a:pt x="6208" y="1237"/>
                    <a:pt x="9072" y="420"/>
                  </a:cubicBezTo>
                  <a:cubicBezTo>
                    <a:pt x="9317" y="352"/>
                    <a:pt x="9241" y="0"/>
                    <a:pt x="902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9" name="Google Shape;3521;p48">
              <a:extLst>
                <a:ext uri="{FF2B5EF4-FFF2-40B4-BE49-F238E27FC236}"/>
              </a:extLst>
            </p:cNvPr>
            <p:cNvSpPr/>
            <p:nvPr/>
          </p:nvSpPr>
          <p:spPr>
            <a:xfrm>
              <a:off x="1541913" y="376141"/>
              <a:ext cx="465865" cy="444004"/>
            </a:xfrm>
            <a:custGeom>
              <a:avLst/>
              <a:gdLst/>
              <a:ahLst/>
              <a:cxnLst/>
              <a:rect l="l" t="t" r="r" b="b"/>
              <a:pathLst>
                <a:path w="18627" h="17760" extrusionOk="0">
                  <a:moveTo>
                    <a:pt x="9747" y="1"/>
                  </a:moveTo>
                  <a:cubicBezTo>
                    <a:pt x="7475" y="1"/>
                    <a:pt x="5202" y="868"/>
                    <a:pt x="3468" y="2602"/>
                  </a:cubicBezTo>
                  <a:cubicBezTo>
                    <a:pt x="1" y="6070"/>
                    <a:pt x="1" y="11691"/>
                    <a:pt x="3468" y="15158"/>
                  </a:cubicBezTo>
                  <a:cubicBezTo>
                    <a:pt x="5134" y="16824"/>
                    <a:pt x="7392" y="17760"/>
                    <a:pt x="9748" y="17760"/>
                  </a:cubicBezTo>
                  <a:cubicBezTo>
                    <a:pt x="12102" y="17760"/>
                    <a:pt x="14362" y="16824"/>
                    <a:pt x="16025" y="15158"/>
                  </a:cubicBezTo>
                  <a:cubicBezTo>
                    <a:pt x="17691" y="13493"/>
                    <a:pt x="18627" y="11235"/>
                    <a:pt x="18627" y="8879"/>
                  </a:cubicBezTo>
                  <a:cubicBezTo>
                    <a:pt x="18627" y="6525"/>
                    <a:pt x="17691" y="4265"/>
                    <a:pt x="16025" y="2602"/>
                  </a:cubicBezTo>
                  <a:cubicBezTo>
                    <a:pt x="14291" y="868"/>
                    <a:pt x="12019" y="1"/>
                    <a:pt x="9747" y="1"/>
                  </a:cubicBezTo>
                  <a:close/>
                </a:path>
              </a:pathLst>
            </a:custGeom>
            <a:solidFill>
              <a:srgbClr val="004468"/>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0" name="Google Shape;3522;p48">
              <a:extLst>
                <a:ext uri="{FF2B5EF4-FFF2-40B4-BE49-F238E27FC236}"/>
              </a:extLst>
            </p:cNvPr>
            <p:cNvSpPr/>
            <p:nvPr/>
          </p:nvSpPr>
          <p:spPr>
            <a:xfrm>
              <a:off x="2325461" y="1528028"/>
              <a:ext cx="803803" cy="969467"/>
            </a:xfrm>
            <a:custGeom>
              <a:avLst/>
              <a:gdLst/>
              <a:ahLst/>
              <a:cxnLst/>
              <a:rect l="l" t="t" r="r" b="b"/>
              <a:pathLst>
                <a:path w="32119" h="38767" extrusionOk="0">
                  <a:moveTo>
                    <a:pt x="32118" y="0"/>
                  </a:moveTo>
                  <a:cubicBezTo>
                    <a:pt x="32037" y="0"/>
                    <a:pt x="9255" y="25163"/>
                    <a:pt x="4079" y="31909"/>
                  </a:cubicBezTo>
                  <a:cubicBezTo>
                    <a:pt x="2874" y="33478"/>
                    <a:pt x="1671" y="35048"/>
                    <a:pt x="471" y="36617"/>
                  </a:cubicBezTo>
                  <a:cubicBezTo>
                    <a:pt x="0" y="37228"/>
                    <a:pt x="379" y="38213"/>
                    <a:pt x="981" y="38567"/>
                  </a:cubicBezTo>
                  <a:cubicBezTo>
                    <a:pt x="1214" y="38705"/>
                    <a:pt x="1449" y="38766"/>
                    <a:pt x="1675" y="38766"/>
                  </a:cubicBezTo>
                  <a:cubicBezTo>
                    <a:pt x="2164" y="38766"/>
                    <a:pt x="2614" y="38479"/>
                    <a:pt x="2936" y="38057"/>
                  </a:cubicBezTo>
                  <a:cubicBezTo>
                    <a:pt x="6223" y="33773"/>
                    <a:pt x="9508" y="29491"/>
                    <a:pt x="12792" y="25206"/>
                  </a:cubicBezTo>
                  <a:cubicBezTo>
                    <a:pt x="18030" y="18377"/>
                    <a:pt x="23267" y="11548"/>
                    <a:pt x="28502" y="4717"/>
                  </a:cubicBezTo>
                  <a:cubicBezTo>
                    <a:pt x="29705" y="3147"/>
                    <a:pt x="30910" y="1580"/>
                    <a:pt x="32111" y="11"/>
                  </a:cubicBezTo>
                  <a:cubicBezTo>
                    <a:pt x="32116" y="4"/>
                    <a:pt x="32119" y="0"/>
                    <a:pt x="32118" y="0"/>
                  </a:cubicBez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1000" fill="hold"/>
                                        <p:tgtEl>
                                          <p:spTgt spid="73"/>
                                        </p:tgtEl>
                                        <p:attrNameLst>
                                          <p:attrName>ppt_x</p:attrName>
                                        </p:attrNameLst>
                                      </p:cBhvr>
                                      <p:tavLst>
                                        <p:tav tm="0">
                                          <p:val>
                                            <p:strVal val="#ppt_x"/>
                                          </p:val>
                                        </p:tav>
                                        <p:tav tm="100000">
                                          <p:val>
                                            <p:strVal val="#ppt_x"/>
                                          </p:val>
                                        </p:tav>
                                      </p:tavLst>
                                    </p:anim>
                                    <p:anim calcmode="lin" valueType="num">
                                      <p:cBhvr additive="base">
                                        <p:cTn id="8" dur="1000" fill="hold"/>
                                        <p:tgtEl>
                                          <p:spTgt spid="7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00" fill="hold"/>
                                        <p:tgtEl>
                                          <p:spTgt spid="82"/>
                                        </p:tgtEl>
                                        <p:attrNameLst>
                                          <p:attrName>ppt_x</p:attrName>
                                        </p:attrNameLst>
                                      </p:cBhvr>
                                      <p:tavLst>
                                        <p:tav tm="0">
                                          <p:val>
                                            <p:strVal val="#ppt_x"/>
                                          </p:val>
                                        </p:tav>
                                        <p:tav tm="100000">
                                          <p:val>
                                            <p:strVal val="#ppt_x"/>
                                          </p:val>
                                        </p:tav>
                                      </p:tavLst>
                                    </p:anim>
                                    <p:anim calcmode="lin" valueType="num">
                                      <p:cBhvr additive="base">
                                        <p:cTn id="12" dur="10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743200" y="4724400"/>
            <a:ext cx="4419600" cy="920750"/>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vi-VN" sz="4400">
                <a:solidFill>
                  <a:srgbClr val="F79646"/>
                </a:solidFill>
                <a:latin typeface="Arial-Rounded"/>
                <a:ea typeface="Arial-Rounded"/>
                <a:cs typeface="Arial-Rounded"/>
              </a:rPr>
              <a:t>C. </a:t>
            </a:r>
            <a:r>
              <a:rPr lang="en-US" sz="4400">
                <a:solidFill>
                  <a:srgbClr val="002060"/>
                </a:solidFill>
                <a:latin typeface="Arial-Rounded"/>
                <a:ea typeface="Arial-Rounded"/>
                <a:cs typeface="Arial-Rounded"/>
              </a:rPr>
              <a:t>Con rô bốt</a:t>
            </a:r>
            <a:endParaRPr lang="vi-VN" sz="4400">
              <a:solidFill>
                <a:srgbClr val="002060"/>
              </a:solidFill>
              <a:latin typeface="Arial-Rounded"/>
              <a:ea typeface="Arial-Rounded"/>
              <a:cs typeface="Arial-Rounded"/>
            </a:endParaRPr>
          </a:p>
        </p:txBody>
      </p:sp>
      <p:sp>
        <p:nvSpPr>
          <p:cNvPr id="6" name="Rectangle 5"/>
          <p:cNvSpPr>
            <a:spLocks noChangeArrowheads="1"/>
          </p:cNvSpPr>
          <p:nvPr/>
        </p:nvSpPr>
        <p:spPr bwMode="auto">
          <a:xfrm>
            <a:off x="2743200" y="3400425"/>
            <a:ext cx="4283075" cy="944563"/>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B. </a:t>
            </a:r>
            <a:r>
              <a:rPr lang="en-US" sz="4400">
                <a:solidFill>
                  <a:srgbClr val="002060"/>
                </a:solidFill>
                <a:latin typeface="Arial-Rounded"/>
                <a:ea typeface="Arial-Rounded"/>
                <a:cs typeface="Arial-Rounded"/>
              </a:rPr>
              <a:t>Con heo đất </a:t>
            </a:r>
          </a:p>
        </p:txBody>
      </p:sp>
      <p:pic>
        <p:nvPicPr>
          <p:cNvPr id="7" name="Picture 6"/>
          <p:cNvPicPr>
            <a:picLocks noChangeAspect="1"/>
          </p:cNvPicPr>
          <p:nvPr/>
        </p:nvPicPr>
        <p:blipFill>
          <a:blip r:embed="rId6"/>
          <a:srcRect/>
          <a:stretch>
            <a:fillRect/>
          </a:stretch>
        </p:blipFill>
        <p:spPr bwMode="auto">
          <a:xfrm>
            <a:off x="7472363" y="4794250"/>
            <a:ext cx="798512" cy="782638"/>
          </a:xfrm>
          <a:prstGeom prst="rect">
            <a:avLst/>
          </a:prstGeom>
          <a:noFill/>
          <a:ln w="9525">
            <a:noFill/>
            <a:miter lim="800000"/>
            <a:headEnd/>
            <a:tailEnd/>
          </a:ln>
        </p:spPr>
      </p:pic>
      <p:pic>
        <p:nvPicPr>
          <p:cNvPr id="8" name="Picture 7"/>
          <p:cNvPicPr>
            <a:picLocks noChangeAspect="1"/>
          </p:cNvPicPr>
          <p:nvPr/>
        </p:nvPicPr>
        <p:blipFill>
          <a:blip r:embed="rId7"/>
          <a:srcRect/>
          <a:stretch>
            <a:fillRect/>
          </a:stretch>
        </p:blipFill>
        <p:spPr bwMode="auto">
          <a:xfrm>
            <a:off x="7242175" y="3551238"/>
            <a:ext cx="809625" cy="779462"/>
          </a:xfrm>
          <a:prstGeom prst="rect">
            <a:avLst/>
          </a:prstGeom>
          <a:noFill/>
          <a:ln w="9525">
            <a:noFill/>
            <a:miter lim="800000"/>
            <a:headEnd/>
            <a:tailEnd/>
          </a:ln>
        </p:spPr>
      </p:pic>
      <p:sp>
        <p:nvSpPr>
          <p:cNvPr id="9" name="Rectangle 8"/>
          <p:cNvSpPr>
            <a:spLocks noChangeArrowheads="1"/>
          </p:cNvSpPr>
          <p:nvPr/>
        </p:nvSpPr>
        <p:spPr bwMode="auto">
          <a:xfrm>
            <a:off x="2743200" y="2286000"/>
            <a:ext cx="4270375" cy="919163"/>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A. </a:t>
            </a:r>
            <a:r>
              <a:rPr lang="en-US" sz="4400">
                <a:solidFill>
                  <a:srgbClr val="002060"/>
                </a:solidFill>
                <a:latin typeface="Arial-Rounded"/>
                <a:ea typeface="Arial-Rounded"/>
                <a:cs typeface="Arial-Rounded"/>
              </a:rPr>
              <a:t>Ô tô.</a:t>
            </a:r>
          </a:p>
        </p:txBody>
      </p:sp>
      <p:pic>
        <p:nvPicPr>
          <p:cNvPr id="10" name="Picture 9"/>
          <p:cNvPicPr>
            <a:picLocks noChangeAspect="1"/>
          </p:cNvPicPr>
          <p:nvPr/>
        </p:nvPicPr>
        <p:blipFill>
          <a:blip r:embed="rId7"/>
          <a:srcRect/>
          <a:stretch>
            <a:fillRect/>
          </a:stretch>
        </p:blipFill>
        <p:spPr bwMode="auto">
          <a:xfrm>
            <a:off x="7242175" y="2311400"/>
            <a:ext cx="809625" cy="777875"/>
          </a:xfrm>
          <a:prstGeom prst="rect">
            <a:avLst/>
          </a:prstGeom>
          <a:noFill/>
          <a:ln w="9525">
            <a:noFill/>
            <a:miter lim="800000"/>
            <a:headEnd/>
            <a:tailEnd/>
          </a:ln>
        </p:spPr>
      </p:pic>
      <p:sp>
        <p:nvSpPr>
          <p:cNvPr id="11" name="Rectangle 10"/>
          <p:cNvSpPr/>
          <p:nvPr/>
        </p:nvSpPr>
        <p:spPr>
          <a:xfrm>
            <a:off x="290513" y="228600"/>
            <a:ext cx="11534775" cy="1219200"/>
          </a:xfrm>
          <a:prstGeom prst="rect">
            <a:avLst/>
          </a:prstGeom>
          <a:solidFill>
            <a:schemeClr val="accent6"/>
          </a:solidFill>
        </p:spPr>
        <p:txBody>
          <a:bodyPr lIns="121725" tIns="60862" rIns="121725" bIns="60862">
            <a:spAutoFit/>
          </a:bodyPr>
          <a:lstStyle/>
          <a:p>
            <a:pPr algn="ctr">
              <a:defRPr/>
            </a:pPr>
            <a:r>
              <a:rPr lang="en-US" sz="3600" b="1">
                <a:solidFill>
                  <a:schemeClr val="bg1"/>
                </a:solidFill>
                <a:latin typeface="Arial-Rounded"/>
                <a:ea typeface="Arial-Rounded"/>
                <a:cs typeface="Arial-Rounded"/>
              </a:rPr>
              <a:t>Trong bài tập đọc: Con heo đất bạn nhỏ mong bố mua đồ chơi gì?</a:t>
            </a:r>
          </a:p>
        </p:txBody>
      </p:sp>
      <p:pic>
        <p:nvPicPr>
          <p:cNvPr id="50184" name="Picture 11">
            <a:hlinkClick r:id="rId8" action="ppaction://hlinksldjump"/>
          </p:cNvPr>
          <p:cNvPicPr>
            <a:picLocks noChangeAspect="1"/>
          </p:cNvPicPr>
          <p:nvPr/>
        </p:nvPicPr>
        <p:blipFill>
          <a:blip r:embed="rId9"/>
          <a:srcRect/>
          <a:stretch>
            <a:fillRect/>
          </a:stretch>
        </p:blipFill>
        <p:spPr bwMode="auto">
          <a:xfrm>
            <a:off x="10985500" y="5641975"/>
            <a:ext cx="1044575" cy="1212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5"/>
                                        </p:tgtEl>
                                        <p:attrNameLst>
                                          <p:attrName>fillcolor</p:attrName>
                                        </p:attrNameLst>
                                      </p:cBhvr>
                                      <p:to>
                                        <a:schemeClr val="bg2"/>
                                      </p:to>
                                    </p:animClr>
                                    <p:set>
                                      <p:cBhvr>
                                        <p:cTn id="30" dur="250" fill="hold"/>
                                        <p:tgtEl>
                                          <p:spTgt spid="5"/>
                                        </p:tgtEl>
                                        <p:attrNameLst>
                                          <p:attrName>fill.type</p:attrName>
                                        </p:attrNameLst>
                                      </p:cBhvr>
                                      <p:to>
                                        <p:strVal val="solid"/>
                                      </p:to>
                                    </p:set>
                                    <p:set>
                                      <p:cBhvr>
                                        <p:cTn id="31" dur="250" fill="hold"/>
                                        <p:tgtEl>
                                          <p:spTgt spid="5"/>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1" presetClass="emph" presetSubtype="2" fill="hold" nodeType="withEffect">
                                  <p:stCondLst>
                                    <p:cond delay="500"/>
                                  </p:stCondLst>
                                  <p:childTnLst>
                                    <p:animClr clrSpc="rgb" dir="cw">
                                      <p:cBhvr>
                                        <p:cTn id="33" dur="250" fill="hold"/>
                                        <p:tgtEl>
                                          <p:spTgt spid="5"/>
                                        </p:tgtEl>
                                        <p:attrNameLst>
                                          <p:attrName>fillcolor</p:attrName>
                                        </p:attrNameLst>
                                      </p:cBhvr>
                                      <p:to>
                                        <a:schemeClr val="bg2"/>
                                      </p:to>
                                    </p:animClr>
                                    <p:set>
                                      <p:cBhvr>
                                        <p:cTn id="34" dur="250" fill="hold"/>
                                        <p:tgtEl>
                                          <p:spTgt spid="5"/>
                                        </p:tgtEl>
                                        <p:attrNameLst>
                                          <p:attrName>fill.type</p:attrName>
                                        </p:attrNameLst>
                                      </p:cBhvr>
                                      <p:to>
                                        <p:strVal val="solid"/>
                                      </p:to>
                                    </p:set>
                                    <p:set>
                                      <p:cBhvr>
                                        <p:cTn id="35" dur="250" fill="hold"/>
                                        <p:tgtEl>
                                          <p:spTgt spid="5"/>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7"/>
                                        </p:tgtEl>
                                        <p:attrNameLst>
                                          <p:attrName>style.visibility</p:attrName>
                                        </p:attrNameLst>
                                      </p:cBhvr>
                                      <p:to>
                                        <p:strVal val="visible"/>
                                      </p:to>
                                    </p:set>
                                    <p:anim calcmode="lin" valueType="num">
                                      <p:cBhvr>
                                        <p:cTn id="38" dur="250" fill="hold"/>
                                        <p:tgtEl>
                                          <p:spTgt spid="7"/>
                                        </p:tgtEl>
                                        <p:attrNameLst>
                                          <p:attrName>ppt_w</p:attrName>
                                        </p:attrNameLst>
                                      </p:cBhvr>
                                      <p:tavLst>
                                        <p:tav tm="0">
                                          <p:val>
                                            <p:strVal val="4*#ppt_w"/>
                                          </p:val>
                                        </p:tav>
                                        <p:tav tm="100000">
                                          <p:val>
                                            <p:strVal val="#ppt_w"/>
                                          </p:val>
                                        </p:tav>
                                      </p:tavLst>
                                    </p:anim>
                                    <p:anim calcmode="lin" valueType="num">
                                      <p:cBhvr>
                                        <p:cTn id="39"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6"/>
                                        </p:tgtEl>
                                        <p:attrNameLst>
                                          <p:attrName>fillcolor</p:attrName>
                                        </p:attrNameLst>
                                      </p:cBhvr>
                                      <p:to>
                                        <a:schemeClr val="accent1"/>
                                      </p:to>
                                    </p:animClr>
                                    <p:set>
                                      <p:cBhvr>
                                        <p:cTn id="45" dur="250" fill="hold"/>
                                        <p:tgtEl>
                                          <p:spTgt spid="6"/>
                                        </p:tgtEl>
                                        <p:attrNameLst>
                                          <p:attrName>fill.type</p:attrName>
                                        </p:attrNameLst>
                                      </p:cBhvr>
                                      <p:to>
                                        <p:strVal val="solid"/>
                                      </p:to>
                                    </p:set>
                                    <p:set>
                                      <p:cBhvr>
                                        <p:cTn id="46" dur="25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1" presetClass="emph" presetSubtype="2" fill="hold" nodeType="withEffect">
                                  <p:stCondLst>
                                    <p:cond delay="500"/>
                                  </p:stCondLst>
                                  <p:childTnLst>
                                    <p:animClr clrSpc="rgb" dir="cw">
                                      <p:cBhvr>
                                        <p:cTn id="48" dur="250" fill="hold"/>
                                        <p:tgtEl>
                                          <p:spTgt spid="6"/>
                                        </p:tgtEl>
                                        <p:attrNameLst>
                                          <p:attrName>fillcolor</p:attrName>
                                        </p:attrNameLst>
                                      </p:cBhvr>
                                      <p:to>
                                        <a:schemeClr val="accent1"/>
                                      </p:to>
                                    </p:animClr>
                                    <p:set>
                                      <p:cBhvr>
                                        <p:cTn id="49" dur="250" fill="hold"/>
                                        <p:tgtEl>
                                          <p:spTgt spid="6"/>
                                        </p:tgtEl>
                                        <p:attrNameLst>
                                          <p:attrName>fill.type</p:attrName>
                                        </p:attrNameLst>
                                      </p:cBhvr>
                                      <p:to>
                                        <p:strVal val="solid"/>
                                      </p:to>
                                    </p:set>
                                    <p:set>
                                      <p:cBhvr>
                                        <p:cTn id="50" dur="250" fill="hold"/>
                                        <p:tgtEl>
                                          <p:spTgt spid="6"/>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8"/>
                                        </p:tgtEl>
                                        <p:attrNameLst>
                                          <p:attrName>style.visibility</p:attrName>
                                        </p:attrNameLst>
                                      </p:cBhvr>
                                      <p:to>
                                        <p:strVal val="visible"/>
                                      </p:to>
                                    </p:set>
                                    <p:anim calcmode="lin" valueType="num">
                                      <p:cBhvr>
                                        <p:cTn id="53" dur="250" fill="hold"/>
                                        <p:tgtEl>
                                          <p:spTgt spid="8"/>
                                        </p:tgtEl>
                                        <p:attrNameLst>
                                          <p:attrName>ppt_w</p:attrName>
                                        </p:attrNameLst>
                                      </p:cBhvr>
                                      <p:tavLst>
                                        <p:tav tm="0">
                                          <p:val>
                                            <p:strVal val="4*#ppt_w"/>
                                          </p:val>
                                        </p:tav>
                                        <p:tav tm="100000">
                                          <p:val>
                                            <p:strVal val="#ppt_w"/>
                                          </p:val>
                                        </p:tav>
                                      </p:tavLst>
                                    </p:anim>
                                    <p:anim calcmode="lin" valueType="num">
                                      <p:cBhvr>
                                        <p:cTn id="54"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9"/>
                                        </p:tgtEl>
                                        <p:attrNameLst>
                                          <p:attrName>fillcolor</p:attrName>
                                        </p:attrNameLst>
                                      </p:cBhvr>
                                      <p:to>
                                        <a:schemeClr val="accent1"/>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1" presetClass="emph" presetSubtype="2" fill="hold" nodeType="withEffect">
                                  <p:stCondLst>
                                    <p:cond delay="500"/>
                                  </p:stCondLst>
                                  <p:childTnLst>
                                    <p:animClr clrSpc="rgb" dir="cw">
                                      <p:cBhvr>
                                        <p:cTn id="63" dur="250" fill="hold"/>
                                        <p:tgtEl>
                                          <p:spTgt spid="9"/>
                                        </p:tgtEl>
                                        <p:attrNameLst>
                                          <p:attrName>fillcolor</p:attrName>
                                        </p:attrNameLst>
                                      </p:cBhvr>
                                      <p:to>
                                        <a:schemeClr val="accent1"/>
                                      </p:to>
                                    </p:animClr>
                                    <p:set>
                                      <p:cBhvr>
                                        <p:cTn id="64" dur="250" fill="hold"/>
                                        <p:tgtEl>
                                          <p:spTgt spid="9"/>
                                        </p:tgtEl>
                                        <p:attrNameLst>
                                          <p:attrName>fill.type</p:attrName>
                                        </p:attrNameLst>
                                      </p:cBhvr>
                                      <p:to>
                                        <p:strVal val="solid"/>
                                      </p:to>
                                    </p:set>
                                    <p:set>
                                      <p:cBhvr>
                                        <p:cTn id="65" dur="250" fill="hold"/>
                                        <p:tgtEl>
                                          <p:spTgt spid="9"/>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10"/>
                                        </p:tgtEl>
                                        <p:attrNameLst>
                                          <p:attrName>style.visibility</p:attrName>
                                        </p:attrNameLst>
                                      </p:cBhvr>
                                      <p:to>
                                        <p:strVal val="visible"/>
                                      </p:to>
                                    </p:set>
                                    <p:anim calcmode="lin" valueType="num">
                                      <p:cBhvr>
                                        <p:cTn id="68" dur="250" fill="hold"/>
                                        <p:tgtEl>
                                          <p:spTgt spid="10"/>
                                        </p:tgtEl>
                                        <p:attrNameLst>
                                          <p:attrName>ppt_w</p:attrName>
                                        </p:attrNameLst>
                                      </p:cBhvr>
                                      <p:tavLst>
                                        <p:tav tm="0">
                                          <p:val>
                                            <p:strVal val="4*#ppt_w"/>
                                          </p:val>
                                        </p:tav>
                                        <p:tav tm="100000">
                                          <p:val>
                                            <p:strVal val="#ppt_w"/>
                                          </p:val>
                                        </p:tav>
                                      </p:tavLst>
                                    </p:anim>
                                    <p:anim calcmode="lin" valueType="num">
                                      <p:cBhvr>
                                        <p:cTn id="69"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9"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23" name="Group 31"/>
          <p:cNvGraphicFramePr>
            <a:graphicFrameLocks noGrp="1"/>
          </p:cNvGraphicFramePr>
          <p:nvPr/>
        </p:nvGraphicFramePr>
        <p:xfrm>
          <a:off x="1149350" y="438150"/>
          <a:ext cx="9823450" cy="2414588"/>
        </p:xfrm>
        <a:graphic>
          <a:graphicData uri="http://schemas.openxmlformats.org/drawingml/2006/table">
            <a:tbl>
              <a:tblPr/>
              <a:tblGrid>
                <a:gridCol w="3295650"/>
                <a:gridCol w="3295650"/>
                <a:gridCol w="3232150"/>
              </a:tblGrid>
              <a:tr h="160972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rgbClr val="FFFFFF"/>
                          </a:solidFill>
                          <a:effectLst/>
                          <a:latin typeface="Times New Roman" pitchFamily="18" charset="0"/>
                          <a:cs typeface="Times New Roman" pitchFamily="18" charset="0"/>
                        </a:rPr>
                        <a:t>Sự vật 1</a:t>
                      </a:r>
                      <a:endParaRPr kumimoji="0" lang="en-US" sz="4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rgbClr val="FFFFFF"/>
                          </a:solidFill>
                          <a:effectLst/>
                          <a:latin typeface="Times New Roman" pitchFamily="18" charset="0"/>
                          <a:cs typeface="Times New Roman" pitchFamily="18" charset="0"/>
                        </a:rPr>
                        <a:t>Từ so sánh</a:t>
                      </a:r>
                      <a:endParaRPr kumimoji="0" lang="en-US" sz="4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rgbClr val="FFFFFF"/>
                          </a:solidFill>
                          <a:effectLst/>
                          <a:latin typeface="Times New Roman" pitchFamily="18" charset="0"/>
                          <a:cs typeface="Times New Roman" pitchFamily="18" charset="0"/>
                        </a:rPr>
                        <a:t>Sự vật 2</a:t>
                      </a:r>
                      <a:endParaRPr kumimoji="0" lang="en-US" sz="4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r>
              <a:tr h="804863">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rgbClr val="00334E"/>
                          </a:solidFill>
                          <a:effectLst/>
                          <a:latin typeface="Times New Roman" pitchFamily="18" charset="0"/>
                          <a:cs typeface="Times New Roman" pitchFamily="18" charset="0"/>
                        </a:rPr>
                        <a:t>Diều</a:t>
                      </a:r>
                      <a:endParaRPr kumimoji="0" lang="en-US" sz="4000" b="1" i="0" u="none" strike="noStrike" cap="none" normalizeH="0" baseline="0" smtClean="0">
                        <a:ln>
                          <a:noFill/>
                        </a:ln>
                        <a:solidFill>
                          <a:srgbClr val="00334E"/>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0AB"/>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0" i="0" u="none" strike="noStrike" cap="none" normalizeH="0" baseline="0" smtClean="0">
                          <a:ln>
                            <a:noFill/>
                          </a:ln>
                          <a:solidFill>
                            <a:srgbClr val="00334E"/>
                          </a:solidFill>
                          <a:effectLst/>
                          <a:latin typeface="Times New Roman" pitchFamily="18" charset="0"/>
                          <a:cs typeface="Times New Roman" pitchFamily="18" charset="0"/>
                        </a:rPr>
                        <a:t>là</a:t>
                      </a:r>
                      <a:endParaRPr kumimoji="0" lang="en-US" sz="4000" b="0" i="0" u="none" strike="noStrike" cap="none" normalizeH="0" baseline="0" smtClean="0">
                        <a:ln>
                          <a:noFill/>
                        </a:ln>
                        <a:solidFill>
                          <a:srgbClr val="00334E"/>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0AB"/>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0" i="0" u="none" strike="noStrike" cap="none" normalizeH="0" baseline="0" smtClean="0">
                          <a:ln>
                            <a:noFill/>
                          </a:ln>
                          <a:solidFill>
                            <a:srgbClr val="00334E"/>
                          </a:solidFill>
                          <a:effectLst/>
                          <a:latin typeface="Times New Roman" pitchFamily="18" charset="0"/>
                          <a:cs typeface="Times New Roman" pitchFamily="18" charset="0"/>
                        </a:rPr>
                        <a:t>hạt cau</a:t>
                      </a:r>
                      <a:endParaRPr kumimoji="0" lang="en-US" sz="4000" b="0" i="0" u="none" strike="noStrike" cap="none" normalizeH="0" baseline="0" smtClean="0">
                        <a:ln>
                          <a:noFill/>
                        </a:ln>
                        <a:solidFill>
                          <a:srgbClr val="00334E"/>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0AB"/>
                    </a:solidFill>
                  </a:tcPr>
                </a:tc>
              </a:tr>
            </a:tbl>
          </a:graphicData>
        </a:graphic>
      </p:graphicFrame>
      <p:sp>
        <p:nvSpPr>
          <p:cNvPr id="14" name="Rectangle 13">
            <a:extLst>
              <a:ext uri="{FF2B5EF4-FFF2-40B4-BE49-F238E27FC236}"/>
            </a:extLst>
          </p:cNvPr>
          <p:cNvSpPr/>
          <p:nvPr/>
        </p:nvSpPr>
        <p:spPr>
          <a:xfrm>
            <a:off x="7772400" y="1905000"/>
            <a:ext cx="3086100" cy="83185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9Slide03 NettoOTLight" panose="02000400000000000000" pitchFamily="2" charset="0"/>
              </a:rPr>
              <a:t>Diều</a:t>
            </a:r>
            <a:endParaRPr lang="en-US" dirty="0">
              <a:solidFill>
                <a:schemeClr val="bg2">
                  <a:lumMod val="75000"/>
                </a:schemeClr>
              </a:solidFill>
            </a:endParaRPr>
          </a:p>
        </p:txBody>
      </p:sp>
      <p:sp>
        <p:nvSpPr>
          <p:cNvPr id="15" name="Rectangle 14">
            <a:extLst>
              <a:ext uri="{FF2B5EF4-FFF2-40B4-BE49-F238E27FC236}"/>
            </a:extLst>
          </p:cNvPr>
          <p:cNvSpPr/>
          <p:nvPr/>
        </p:nvSpPr>
        <p:spPr>
          <a:xfrm>
            <a:off x="4267200" y="1981200"/>
            <a:ext cx="3054350" cy="762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rgbClr val="FF0000"/>
                </a:solidFill>
                <a:latin typeface="+mj-lt"/>
              </a:rPr>
              <a:t>là</a:t>
            </a:r>
            <a:endParaRPr lang="en-US" sz="4400" b="1" dirty="0">
              <a:solidFill>
                <a:srgbClr val="FF0000"/>
              </a:solidFill>
              <a:latin typeface="+mj-lt"/>
            </a:endParaRPr>
          </a:p>
        </p:txBody>
      </p:sp>
      <p:sp>
        <p:nvSpPr>
          <p:cNvPr id="16" name="Rectangle 15">
            <a:extLst>
              <a:ext uri="{FF2B5EF4-FFF2-40B4-BE49-F238E27FC236}"/>
            </a:extLst>
          </p:cNvPr>
          <p:cNvSpPr/>
          <p:nvPr/>
        </p:nvSpPr>
        <p:spPr>
          <a:xfrm>
            <a:off x="7848600" y="1981200"/>
            <a:ext cx="3062288" cy="6858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mj-lt"/>
              </a:rPr>
              <a:t>trăng vàng</a:t>
            </a:r>
            <a:endParaRPr lang="en-US" sz="4400" b="1" dirty="0">
              <a:solidFill>
                <a:schemeClr val="bg2">
                  <a:lumMod val="75000"/>
                </a:schemeClr>
              </a:solidFill>
              <a:latin typeface="+mj-lt"/>
            </a:endParaRPr>
          </a:p>
        </p:txBody>
      </p:sp>
      <p:sp>
        <p:nvSpPr>
          <p:cNvPr id="38" name="Rectangle 37">
            <a:extLst>
              <a:ext uri="{FF2B5EF4-FFF2-40B4-BE49-F238E27FC236}"/>
            </a:extLst>
          </p:cNvPr>
          <p:cNvSpPr/>
          <p:nvPr/>
        </p:nvSpPr>
        <p:spPr>
          <a:xfrm>
            <a:off x="1143000" y="4572000"/>
            <a:ext cx="3048000" cy="6858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mj-lt"/>
              </a:rPr>
              <a:t>Diều</a:t>
            </a:r>
            <a:endParaRPr lang="en-US" dirty="0">
              <a:solidFill>
                <a:schemeClr val="bg2">
                  <a:lumMod val="75000"/>
                </a:schemeClr>
              </a:solidFill>
              <a:latin typeface="+mj-lt"/>
            </a:endParaRPr>
          </a:p>
        </p:txBody>
      </p:sp>
      <p:sp>
        <p:nvSpPr>
          <p:cNvPr id="41" name="Rectangle 40">
            <a:extLst>
              <a:ext uri="{FF2B5EF4-FFF2-40B4-BE49-F238E27FC236}"/>
            </a:extLst>
          </p:cNvPr>
          <p:cNvSpPr/>
          <p:nvPr/>
        </p:nvSpPr>
        <p:spPr>
          <a:xfrm>
            <a:off x="4248150" y="4576763"/>
            <a:ext cx="3094038" cy="6858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smtClean="0">
                <a:solidFill>
                  <a:srgbClr val="FF0000"/>
                </a:solidFill>
                <a:latin typeface="+mj-lt"/>
              </a:rPr>
              <a:t>-</a:t>
            </a:r>
            <a:endParaRPr lang="en-US" sz="4400" b="1" dirty="0">
              <a:solidFill>
                <a:srgbClr val="FF0000"/>
              </a:solidFill>
              <a:latin typeface="+mj-lt"/>
            </a:endParaRPr>
          </a:p>
        </p:txBody>
      </p:sp>
      <p:sp>
        <p:nvSpPr>
          <p:cNvPr id="44" name="Rectangle 43">
            <a:extLst>
              <a:ext uri="{FF2B5EF4-FFF2-40B4-BE49-F238E27FC236}"/>
            </a:extLst>
          </p:cNvPr>
          <p:cNvSpPr/>
          <p:nvPr/>
        </p:nvSpPr>
        <p:spPr>
          <a:xfrm>
            <a:off x="7435850" y="4576763"/>
            <a:ext cx="3017838" cy="685800"/>
          </a:xfrm>
          <a:prstGeom prst="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mj-lt"/>
              </a:rPr>
              <a:t>lưỡi liềm</a:t>
            </a:r>
            <a:endParaRPr lang="en-US" sz="4400" b="1" dirty="0">
              <a:solidFill>
                <a:schemeClr val="bg2">
                  <a:lumMod val="75000"/>
                </a:schemeClr>
              </a:solidFill>
              <a:latin typeface="+mj-lt"/>
            </a:endParaRPr>
          </a:p>
        </p:txBody>
      </p:sp>
      <p:sp>
        <p:nvSpPr>
          <p:cNvPr id="47" name="Rectangle 46">
            <a:extLst>
              <a:ext uri="{FF2B5EF4-FFF2-40B4-BE49-F238E27FC236}"/>
            </a:extLst>
          </p:cNvPr>
          <p:cNvSpPr/>
          <p:nvPr/>
        </p:nvSpPr>
        <p:spPr>
          <a:xfrm>
            <a:off x="1143000" y="2895600"/>
            <a:ext cx="3086100"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mj-lt"/>
              </a:rPr>
              <a:t>Diều</a:t>
            </a:r>
            <a:endParaRPr lang="en-US" dirty="0">
              <a:solidFill>
                <a:schemeClr val="bg2">
                  <a:lumMod val="75000"/>
                </a:schemeClr>
              </a:solidFill>
              <a:latin typeface="+mj-lt"/>
            </a:endParaRPr>
          </a:p>
        </p:txBody>
      </p:sp>
      <p:sp>
        <p:nvSpPr>
          <p:cNvPr id="50" name="Rectangle 49">
            <a:extLst>
              <a:ext uri="{FF2B5EF4-FFF2-40B4-BE49-F238E27FC236}"/>
            </a:extLst>
          </p:cNvPr>
          <p:cNvSpPr/>
          <p:nvPr/>
        </p:nvSpPr>
        <p:spPr>
          <a:xfrm>
            <a:off x="4256088" y="2819400"/>
            <a:ext cx="3095625"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rgbClr val="FF0000"/>
                </a:solidFill>
                <a:latin typeface="+mj-lt"/>
              </a:rPr>
              <a:t>hay</a:t>
            </a:r>
            <a:endParaRPr lang="en-US" sz="4400" b="1" dirty="0">
              <a:solidFill>
                <a:srgbClr val="FF0000"/>
              </a:solidFill>
              <a:latin typeface="+mj-lt"/>
            </a:endParaRPr>
          </a:p>
        </p:txBody>
      </p:sp>
      <p:sp>
        <p:nvSpPr>
          <p:cNvPr id="53" name="Rectangle 52">
            <a:extLst>
              <a:ext uri="{FF2B5EF4-FFF2-40B4-BE49-F238E27FC236}"/>
            </a:extLst>
          </p:cNvPr>
          <p:cNvSpPr/>
          <p:nvPr/>
        </p:nvSpPr>
        <p:spPr>
          <a:xfrm>
            <a:off x="7467600" y="2819400"/>
            <a:ext cx="3886200" cy="685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mj-lt"/>
              </a:rPr>
              <a:t>chiếc thuyền</a:t>
            </a:r>
            <a:endParaRPr lang="en-US" sz="4400" b="1" dirty="0">
              <a:solidFill>
                <a:schemeClr val="bg2">
                  <a:lumMod val="75000"/>
                </a:schemeClr>
              </a:solidFill>
              <a:latin typeface="+mj-lt"/>
            </a:endParaRPr>
          </a:p>
        </p:txBody>
      </p:sp>
      <p:sp>
        <p:nvSpPr>
          <p:cNvPr id="56" name="Rectangle 55">
            <a:extLst>
              <a:ext uri="{FF2B5EF4-FFF2-40B4-BE49-F238E27FC236}"/>
            </a:extLst>
          </p:cNvPr>
          <p:cNvSpPr/>
          <p:nvPr/>
        </p:nvSpPr>
        <p:spPr>
          <a:xfrm>
            <a:off x="1149350" y="3698875"/>
            <a:ext cx="3048000" cy="685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smtClean="0">
                <a:solidFill>
                  <a:schemeClr val="bg2">
                    <a:lumMod val="75000"/>
                  </a:schemeClr>
                </a:solidFill>
                <a:latin typeface="+mj-lt"/>
              </a:rPr>
              <a:t>Trời</a:t>
            </a:r>
            <a:endParaRPr lang="en-US" dirty="0">
              <a:solidFill>
                <a:schemeClr val="bg2">
                  <a:lumMod val="75000"/>
                </a:schemeClr>
              </a:solidFill>
              <a:latin typeface="+mj-lt"/>
            </a:endParaRPr>
          </a:p>
        </p:txBody>
      </p:sp>
      <p:sp>
        <p:nvSpPr>
          <p:cNvPr id="59" name="Rectangle 58">
            <a:extLst>
              <a:ext uri="{FF2B5EF4-FFF2-40B4-BE49-F238E27FC236}"/>
            </a:extLst>
          </p:cNvPr>
          <p:cNvSpPr/>
          <p:nvPr/>
        </p:nvSpPr>
        <p:spPr>
          <a:xfrm>
            <a:off x="4260850" y="3711575"/>
            <a:ext cx="3081338" cy="685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rgbClr val="FF0000"/>
                </a:solidFill>
                <a:latin typeface="+mj-lt"/>
              </a:rPr>
              <a:t>như</a:t>
            </a:r>
            <a:endParaRPr lang="en-US" sz="4400" b="1" dirty="0">
              <a:solidFill>
                <a:srgbClr val="FF0000"/>
              </a:solidFill>
              <a:latin typeface="+mj-lt"/>
            </a:endParaRPr>
          </a:p>
        </p:txBody>
      </p:sp>
      <p:sp>
        <p:nvSpPr>
          <p:cNvPr id="62" name="Rectangle 61">
            <a:extLst>
              <a:ext uri="{FF2B5EF4-FFF2-40B4-BE49-F238E27FC236}"/>
            </a:extLst>
          </p:cNvPr>
          <p:cNvSpPr/>
          <p:nvPr/>
        </p:nvSpPr>
        <p:spPr>
          <a:xfrm>
            <a:off x="7435850" y="3711575"/>
            <a:ext cx="3017838" cy="685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400" b="1" dirty="0">
                <a:solidFill>
                  <a:schemeClr val="bg2">
                    <a:lumMod val="75000"/>
                  </a:schemeClr>
                </a:solidFill>
                <a:latin typeface="+mj-lt"/>
              </a:rPr>
              <a:t>cánh đồng</a:t>
            </a:r>
            <a:endParaRPr lang="en-US" sz="4400" b="1" dirty="0">
              <a:solidFill>
                <a:schemeClr val="bg2">
                  <a:lumMod val="75000"/>
                </a:schemeClr>
              </a:solidFill>
              <a:latin typeface="+mj-lt"/>
            </a:endParaRPr>
          </a:p>
        </p:txBody>
      </p:sp>
      <p:sp>
        <p:nvSpPr>
          <p:cNvPr id="18" name="Rectangle 17"/>
          <p:cNvSpPr/>
          <p:nvPr/>
        </p:nvSpPr>
        <p:spPr>
          <a:xfrm>
            <a:off x="5902678" y="3244334"/>
            <a:ext cx="386644" cy="369332"/>
          </a:xfrm>
          <a:prstGeom prst="rect">
            <a:avLst/>
          </a:prstGeom>
        </p:spPr>
        <p:txBody>
          <a:bodyPr wrap="none">
            <a:spAutoFit/>
          </a:bodyPr>
          <a:lstStyle/>
          <a:p>
            <a:r>
              <a:rPr lang="vi-VN" smtClean="0"/>
              <a:t>ời</a:t>
            </a:r>
            <a:endParaRPr lang="vi-VN"/>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7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25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75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350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500" fill="hold"/>
                                        <p:tgtEl>
                                          <p:spTgt spid="59"/>
                                        </p:tgtEl>
                                        <p:attrNameLst>
                                          <p:attrName>ppt_x</p:attrName>
                                        </p:attrNameLst>
                                      </p:cBhvr>
                                      <p:tavLst>
                                        <p:tav tm="0">
                                          <p:val>
                                            <p:strVal val="#ppt_x"/>
                                          </p:val>
                                        </p:tav>
                                        <p:tav tm="100000">
                                          <p:val>
                                            <p:strVal val="#ppt_x"/>
                                          </p:val>
                                        </p:tav>
                                      </p:tavLst>
                                    </p:anim>
                                    <p:anim calcmode="lin" valueType="num">
                                      <p:cBhvr additive="base">
                                        <p:cTn id="36" dur="500" fill="hold"/>
                                        <p:tgtEl>
                                          <p:spTgt spid="5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500"/>
                                  </p:stCondLst>
                                  <p:childTnLst>
                                    <p:set>
                                      <p:cBhvr>
                                        <p:cTn id="38" dur="1" fill="hold">
                                          <p:stCondLst>
                                            <p:cond delay="0"/>
                                          </p:stCondLst>
                                        </p:cTn>
                                        <p:tgtEl>
                                          <p:spTgt spid="62"/>
                                        </p:tgtEl>
                                        <p:attrNameLst>
                                          <p:attrName>style.visibility</p:attrName>
                                        </p:attrNameLst>
                                      </p:cBhvr>
                                      <p:to>
                                        <p:strVal val="visible"/>
                                      </p:to>
                                    </p:set>
                                    <p:anim calcmode="lin" valueType="num">
                                      <p:cBhvr additive="base">
                                        <p:cTn id="39" dur="500" fill="hold"/>
                                        <p:tgtEl>
                                          <p:spTgt spid="62"/>
                                        </p:tgtEl>
                                        <p:attrNameLst>
                                          <p:attrName>ppt_x</p:attrName>
                                        </p:attrNameLst>
                                      </p:cBhvr>
                                      <p:tavLst>
                                        <p:tav tm="0">
                                          <p:val>
                                            <p:strVal val="#ppt_x"/>
                                          </p:val>
                                        </p:tav>
                                        <p:tav tm="100000">
                                          <p:val>
                                            <p:strVal val="#ppt_x"/>
                                          </p:val>
                                        </p:tav>
                                      </p:tavLst>
                                    </p:anim>
                                    <p:anim calcmode="lin" valueType="num">
                                      <p:cBhvr additive="base">
                                        <p:cTn id="40" dur="500" fill="hold"/>
                                        <p:tgtEl>
                                          <p:spTgt spid="6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50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600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650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38" grpId="0" animBg="1"/>
      <p:bldP spid="41" grpId="0" animBg="1"/>
      <p:bldP spid="44" grpId="0" animBg="1"/>
      <p:bldP spid="47" grpId="0" animBg="1"/>
      <p:bldP spid="50" grpId="0" animBg="1"/>
      <p:bldP spid="53" grpId="0" animBg="1"/>
      <p:bldP spid="56" grpId="0" animBg="1"/>
      <p:bldP spid="59"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222250" y="685800"/>
            <a:ext cx="11963400" cy="5041380"/>
          </a:xfrm>
          <a:prstGeom prst="rect">
            <a:avLst/>
          </a:prstGeom>
          <a:noFill/>
          <a:ln w="9525">
            <a:noFill/>
            <a:miter lim="800000"/>
            <a:headEnd/>
            <a:tailEnd/>
          </a:ln>
        </p:spPr>
        <p:txBody>
          <a:bodyPr>
            <a:spAutoFit/>
          </a:bodyPr>
          <a:lstStyle/>
          <a:p>
            <a:pPr algn="ctr">
              <a:lnSpc>
                <a:spcPct val="120000"/>
              </a:lnSpc>
            </a:pPr>
            <a:r>
              <a:rPr lang="en-US" sz="3600" b="1" i="1">
                <a:solidFill>
                  <a:srgbClr val="00334E"/>
                </a:solidFill>
                <a:latin typeface="Times New Roman" pitchFamily="18" charset="0"/>
                <a:cs typeface="Times New Roman" pitchFamily="18" charset="0"/>
              </a:rPr>
              <a:t>2. Tìm những sự vật được so sánh với nhau trong các </a:t>
            </a:r>
            <a:endParaRPr lang="en-US" sz="3600" b="1" i="1" smtClean="0">
              <a:solidFill>
                <a:srgbClr val="00334E"/>
              </a:solidFill>
              <a:latin typeface="Times New Roman" pitchFamily="18" charset="0"/>
              <a:cs typeface="Times New Roman" pitchFamily="18" charset="0"/>
            </a:endParaRPr>
          </a:p>
          <a:p>
            <a:pPr algn="ctr">
              <a:lnSpc>
                <a:spcPct val="120000"/>
              </a:lnSpc>
            </a:pPr>
            <a:r>
              <a:rPr lang="en-US" sz="3600" b="1" i="1" smtClean="0">
                <a:solidFill>
                  <a:srgbClr val="00334E"/>
                </a:solidFill>
                <a:latin typeface="Times New Roman" pitchFamily="18" charset="0"/>
                <a:cs typeface="Times New Roman" pitchFamily="18" charset="0"/>
              </a:rPr>
              <a:t>câu </a:t>
            </a:r>
            <a:r>
              <a:rPr lang="en-US" sz="3600" b="1" i="1">
                <a:solidFill>
                  <a:srgbClr val="00334E"/>
                </a:solidFill>
                <a:latin typeface="Times New Roman" pitchFamily="18" charset="0"/>
                <a:cs typeface="Times New Roman" pitchFamily="18" charset="0"/>
              </a:rPr>
              <a:t>thơ sau: </a:t>
            </a:r>
            <a:endParaRPr lang="en-US" sz="3600" b="1">
              <a:solidFill>
                <a:srgbClr val="00334E"/>
              </a:solidFill>
              <a:latin typeface="Times New Roman" pitchFamily="18" charset="0"/>
              <a:cs typeface="Times New Roman" pitchFamily="18" charset="0"/>
            </a:endParaRPr>
          </a:p>
          <a:p>
            <a:pPr algn="just">
              <a:lnSpc>
                <a:spcPct val="120000"/>
              </a:lnSpc>
            </a:pPr>
            <a:r>
              <a:rPr lang="vi-VN" sz="3600" b="1" i="1">
                <a:solidFill>
                  <a:srgbClr val="00334E"/>
                </a:solidFill>
                <a:latin typeface="Times New Roman" pitchFamily="18" charset="0"/>
                <a:cs typeface="Times New Roman" pitchFamily="18" charset="0"/>
              </a:rPr>
              <a:t>			</a:t>
            </a:r>
            <a:r>
              <a:rPr lang="en-US" sz="3200" b="1">
                <a:solidFill>
                  <a:srgbClr val="00334E"/>
                </a:solidFill>
                <a:latin typeface="Times New Roman" pitchFamily="18" charset="0"/>
                <a:cs typeface="Times New Roman" pitchFamily="18" charset="0"/>
              </a:rPr>
              <a:t>Trái nhót như ngọn đèn tín hiệu</a:t>
            </a:r>
          </a:p>
          <a:p>
            <a:pPr algn="just">
              <a:lnSpc>
                <a:spcPct val="120000"/>
              </a:lnSpc>
            </a:pPr>
            <a:r>
              <a:rPr lang="vi-VN" sz="3200" b="1">
                <a:solidFill>
                  <a:srgbClr val="00334E"/>
                </a:solidFill>
                <a:latin typeface="Times New Roman" pitchFamily="18" charset="0"/>
                <a:cs typeface="Times New Roman" pitchFamily="18" charset="0"/>
              </a:rPr>
              <a:t>			</a:t>
            </a:r>
            <a:r>
              <a:rPr lang="en-US" sz="3200" b="1">
                <a:solidFill>
                  <a:srgbClr val="00334E"/>
                </a:solidFill>
                <a:latin typeface="Times New Roman" pitchFamily="18" charset="0"/>
                <a:cs typeface="Times New Roman" pitchFamily="18" charset="0"/>
              </a:rPr>
              <a:t>Trỏ lối sang mùa hè</a:t>
            </a:r>
          </a:p>
          <a:p>
            <a:pPr algn="just">
              <a:lnSpc>
                <a:spcPct val="120000"/>
              </a:lnSpc>
            </a:pPr>
            <a:r>
              <a:rPr lang="vi-VN" sz="3200" b="1">
                <a:solidFill>
                  <a:srgbClr val="00334E"/>
                </a:solidFill>
                <a:latin typeface="Times New Roman" pitchFamily="18" charset="0"/>
                <a:cs typeface="Times New Roman" pitchFamily="18" charset="0"/>
              </a:rPr>
              <a:t>			</a:t>
            </a:r>
            <a:r>
              <a:rPr lang="en-US" sz="3200" b="1">
                <a:solidFill>
                  <a:srgbClr val="00334E"/>
                </a:solidFill>
                <a:latin typeface="Times New Roman" pitchFamily="18" charset="0"/>
                <a:cs typeface="Times New Roman" pitchFamily="18" charset="0"/>
              </a:rPr>
              <a:t>Quả cà chua như cái đèn lông nhỏ xíu</a:t>
            </a:r>
          </a:p>
          <a:p>
            <a:pPr algn="just">
              <a:lnSpc>
                <a:spcPct val="120000"/>
              </a:lnSpc>
            </a:pPr>
            <a:r>
              <a:rPr lang="vi-VN" sz="3200" b="1">
                <a:solidFill>
                  <a:srgbClr val="00334E"/>
                </a:solidFill>
                <a:latin typeface="Times New Roman" pitchFamily="18" charset="0"/>
                <a:cs typeface="Times New Roman" pitchFamily="18" charset="0"/>
              </a:rPr>
              <a:t>			</a:t>
            </a:r>
            <a:r>
              <a:rPr lang="en-US" sz="3200" b="1">
                <a:solidFill>
                  <a:srgbClr val="00334E"/>
                </a:solidFill>
                <a:latin typeface="Times New Roman" pitchFamily="18" charset="0"/>
                <a:cs typeface="Times New Roman" pitchFamily="18" charset="0"/>
              </a:rPr>
              <a:t>Thắp mùa đông ấm những đêm thâu</a:t>
            </a:r>
          </a:p>
          <a:p>
            <a:pPr algn="just">
              <a:lnSpc>
                <a:spcPct val="120000"/>
              </a:lnSpc>
            </a:pPr>
            <a:r>
              <a:rPr lang="vi-VN" sz="3200" b="1">
                <a:solidFill>
                  <a:srgbClr val="00334E"/>
                </a:solidFill>
                <a:latin typeface="Times New Roman" pitchFamily="18" charset="0"/>
                <a:cs typeface="Times New Roman" pitchFamily="18" charset="0"/>
              </a:rPr>
              <a:t>			</a:t>
            </a:r>
            <a:r>
              <a:rPr lang="en-US" sz="3200" b="1">
                <a:solidFill>
                  <a:srgbClr val="00334E"/>
                </a:solidFill>
                <a:latin typeface="Times New Roman" pitchFamily="18" charset="0"/>
                <a:cs typeface="Times New Roman" pitchFamily="18" charset="0"/>
              </a:rPr>
              <a:t>Quả ớt như ngọn đèn dầu</a:t>
            </a:r>
          </a:p>
          <a:p>
            <a:pPr algn="just">
              <a:lnSpc>
                <a:spcPct val="120000"/>
              </a:lnSpc>
            </a:pPr>
            <a:r>
              <a:rPr lang="vi-VN" sz="3200" b="1">
                <a:solidFill>
                  <a:srgbClr val="00334E"/>
                </a:solidFill>
                <a:latin typeface="Times New Roman" pitchFamily="18" charset="0"/>
                <a:cs typeface="Times New Roman" pitchFamily="18" charset="0"/>
              </a:rPr>
              <a:t>			</a:t>
            </a:r>
            <a:r>
              <a:rPr lang="en-US" sz="3200" b="1">
                <a:solidFill>
                  <a:srgbClr val="00334E"/>
                </a:solidFill>
                <a:latin typeface="Times New Roman" pitchFamily="18" charset="0"/>
                <a:cs typeface="Times New Roman" pitchFamily="18" charset="0"/>
              </a:rPr>
              <a:t>Chạm đầu lưỡi – chạm vào sức nóng</a:t>
            </a:r>
            <a:endParaRPr lang="en-US" sz="3600" b="1">
              <a:solidFill>
                <a:srgbClr val="00334E"/>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526" name="Group 86"/>
          <p:cNvGraphicFramePr>
            <a:graphicFrameLocks noGrp="1"/>
          </p:cNvGraphicFramePr>
          <p:nvPr/>
        </p:nvGraphicFramePr>
        <p:xfrm>
          <a:off x="1501775" y="1171575"/>
          <a:ext cx="9829800" cy="6438519"/>
        </p:xfrm>
        <a:graphic>
          <a:graphicData uri="http://schemas.openxmlformats.org/drawingml/2006/table">
            <a:tbl>
              <a:tblPr/>
              <a:tblGrid>
                <a:gridCol w="2928938"/>
                <a:gridCol w="2476500"/>
                <a:gridCol w="4424362"/>
              </a:tblGrid>
              <a:tr h="160972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chemeClr val="bg2"/>
                          </a:solidFill>
                          <a:effectLst/>
                          <a:latin typeface="Times New Roman" pitchFamily="18" charset="0"/>
                          <a:cs typeface="Times New Roman" pitchFamily="18" charset="0"/>
                        </a:rPr>
                        <a:t>Sự vật 1</a:t>
                      </a:r>
                      <a:endParaRPr kumimoji="0" lang="en-US" sz="4000" b="1" i="0" u="none" strike="noStrike" cap="none" normalizeH="0" baseline="0" smtClean="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rgbClr val="FF0000"/>
                          </a:solidFill>
                          <a:effectLst/>
                          <a:latin typeface="Times New Roman" pitchFamily="18" charset="0"/>
                          <a:cs typeface="Times New Roman" pitchFamily="18" charset="0"/>
                        </a:rPr>
                        <a:t>Từ so sánh</a:t>
                      </a:r>
                      <a:endParaRPr kumimoji="0" lang="en-US" sz="4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chemeClr val="bg2"/>
                          </a:solidFill>
                          <a:effectLst/>
                          <a:latin typeface="Times New Roman" pitchFamily="18" charset="0"/>
                          <a:cs typeface="Times New Roman" pitchFamily="18" charset="0"/>
                        </a:rPr>
                        <a:t>Sự vật 2</a:t>
                      </a:r>
                      <a:endParaRPr kumimoji="0" lang="en-US" sz="4000" b="1" i="0" u="none" strike="noStrike" cap="none" normalizeH="0" baseline="0" smtClean="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60972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chemeClr val="bg2"/>
                          </a:solidFill>
                          <a:effectLst/>
                          <a:latin typeface="Times New Roman" pitchFamily="18" charset="0"/>
                          <a:cs typeface="Times New Roman" pitchFamily="18" charset="0"/>
                        </a:rPr>
                        <a:t>Trái nhót</a:t>
                      </a:r>
                      <a:endParaRPr kumimoji="0" lang="en-US" sz="4000" b="1" i="0" u="none" strike="noStrike" cap="none" normalizeH="0" baseline="0" smtClean="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EE9"/>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rgbClr val="FF0000"/>
                          </a:solidFill>
                          <a:effectLst/>
                          <a:latin typeface="Times New Roman" pitchFamily="18" charset="0"/>
                          <a:cs typeface="Times New Roman" pitchFamily="18" charset="0"/>
                        </a:rPr>
                        <a:t>như</a:t>
                      </a:r>
                      <a:endParaRPr kumimoji="0" lang="en-US" sz="4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EE9"/>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chemeClr val="bg2"/>
                          </a:solidFill>
                          <a:effectLst/>
                          <a:latin typeface="Times New Roman" pitchFamily="18" charset="0"/>
                          <a:cs typeface="Times New Roman" pitchFamily="18" charset="0"/>
                        </a:rPr>
                        <a:t>Ngọn đèn tín hiệu</a:t>
                      </a:r>
                      <a:endParaRPr kumimoji="0" lang="en-US" sz="4000" b="1" i="0" u="none" strike="noStrike" cap="none" normalizeH="0" baseline="0" smtClean="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EE9"/>
                    </a:solidFill>
                  </a:tcPr>
                </a:tc>
              </a:tr>
              <a:tr h="1608138">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chemeClr val="bg2"/>
                          </a:solidFill>
                          <a:effectLst/>
                          <a:latin typeface="Times New Roman" pitchFamily="18" charset="0"/>
                          <a:cs typeface="Times New Roman" pitchFamily="18" charset="0"/>
                        </a:rPr>
                        <a:t>Quả cà chua</a:t>
                      </a:r>
                      <a:endParaRPr kumimoji="0" lang="en-US" sz="4000" b="1" i="0" u="none" strike="noStrike" cap="none" normalizeH="0" baseline="0" smtClean="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rgbClr val="FF0000"/>
                          </a:solidFill>
                          <a:effectLst/>
                          <a:latin typeface="Times New Roman" pitchFamily="18" charset="0"/>
                          <a:cs typeface="Times New Roman" pitchFamily="18" charset="0"/>
                        </a:rPr>
                        <a:t>như</a:t>
                      </a:r>
                      <a:endParaRPr kumimoji="0" lang="en-US" sz="4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chemeClr val="bg2"/>
                          </a:solidFill>
                          <a:effectLst/>
                          <a:latin typeface="Times New Roman" pitchFamily="18" charset="0"/>
                          <a:cs typeface="Times New Roman" pitchFamily="18" charset="0"/>
                        </a:rPr>
                        <a:t>Cái đèn lồng nhỏ xíu</a:t>
                      </a:r>
                      <a:endParaRPr kumimoji="0" lang="en-US" sz="4000" b="1" i="0" u="none" strike="noStrike" cap="none" normalizeH="0" baseline="0" smtClean="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972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chemeClr val="bg2"/>
                          </a:solidFill>
                          <a:effectLst/>
                          <a:latin typeface="Times New Roman" pitchFamily="18" charset="0"/>
                          <a:cs typeface="Times New Roman" pitchFamily="18" charset="0"/>
                        </a:rPr>
                        <a:t>Quả ớt</a:t>
                      </a:r>
                      <a:endParaRPr kumimoji="0" lang="en-US" sz="4000" b="1" i="0" u="none" strike="noStrike" cap="none" normalizeH="0" baseline="0" smtClean="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EE9"/>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rgbClr val="FF0000"/>
                          </a:solidFill>
                          <a:effectLst/>
                          <a:latin typeface="Times New Roman" pitchFamily="18" charset="0"/>
                          <a:cs typeface="Times New Roman" pitchFamily="18" charset="0"/>
                        </a:rPr>
                        <a:t>như</a:t>
                      </a:r>
                      <a:endParaRPr kumimoji="0" lang="en-US" sz="4000" b="1" i="0" u="none" strike="noStrike" cap="none" normalizeH="0" baseline="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EE9"/>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4400" b="1" i="0" u="none" strike="noStrike" cap="none" normalizeH="0" baseline="0" smtClean="0">
                          <a:ln>
                            <a:noFill/>
                          </a:ln>
                          <a:solidFill>
                            <a:schemeClr val="bg2"/>
                          </a:solidFill>
                          <a:effectLst/>
                          <a:latin typeface="Times New Roman" pitchFamily="18" charset="0"/>
                          <a:cs typeface="Times New Roman" pitchFamily="18" charset="0"/>
                        </a:rPr>
                        <a:t>Ngọn lửa đèn dầu</a:t>
                      </a:r>
                      <a:endParaRPr kumimoji="0" lang="en-US" sz="4000" b="1" i="0" u="none" strike="noStrike" cap="none" normalizeH="0" baseline="0" smtClean="0">
                        <a:ln>
                          <a:noFill/>
                        </a:ln>
                        <a:solidFill>
                          <a:schemeClr val="bg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EE9"/>
                    </a:solidFill>
                  </a:tcPr>
                </a:tc>
              </a:tr>
            </a:tbl>
          </a:graphicData>
        </a:graphic>
      </p:graphicFrame>
      <p:grpSp>
        <p:nvGrpSpPr>
          <p:cNvPr id="85015" name="Google Shape;4973;p57"/>
          <p:cNvGrpSpPr>
            <a:grpSpLocks/>
          </p:cNvGrpSpPr>
          <p:nvPr/>
        </p:nvGrpSpPr>
        <p:grpSpPr bwMode="auto">
          <a:xfrm>
            <a:off x="76200" y="3352800"/>
            <a:ext cx="1627188" cy="3265488"/>
            <a:chOff x="2530750" y="2504325"/>
            <a:chExt cx="1290600" cy="2378100"/>
          </a:xfrm>
        </p:grpSpPr>
        <p:sp>
          <p:nvSpPr>
            <p:cNvPr id="27" name="Google Shape;4974;p57">
              <a:extLst>
                <a:ext uri="{FF2B5EF4-FFF2-40B4-BE49-F238E27FC236}"/>
              </a:extLst>
            </p:cNvPr>
            <p:cNvSpPr/>
            <p:nvPr/>
          </p:nvSpPr>
          <p:spPr>
            <a:xfrm>
              <a:off x="2530750" y="2504325"/>
              <a:ext cx="1290600" cy="2378100"/>
            </a:xfrm>
            <a:custGeom>
              <a:avLst/>
              <a:gdLst/>
              <a:ahLst/>
              <a:cxnLst/>
              <a:rect l="l" t="t" r="r" b="b"/>
              <a:pathLst>
                <a:path w="51624" h="95124" extrusionOk="0">
                  <a:moveTo>
                    <a:pt x="38241" y="0"/>
                  </a:moveTo>
                  <a:cubicBezTo>
                    <a:pt x="37566" y="0"/>
                    <a:pt x="36932" y="117"/>
                    <a:pt x="36344" y="343"/>
                  </a:cubicBezTo>
                  <a:cubicBezTo>
                    <a:pt x="35861" y="209"/>
                    <a:pt x="35350" y="145"/>
                    <a:pt x="34829" y="145"/>
                  </a:cubicBezTo>
                  <a:cubicBezTo>
                    <a:pt x="34207" y="145"/>
                    <a:pt x="33562" y="237"/>
                    <a:pt x="32912" y="424"/>
                  </a:cubicBezTo>
                  <a:cubicBezTo>
                    <a:pt x="31414" y="851"/>
                    <a:pt x="30206" y="1811"/>
                    <a:pt x="29520" y="3125"/>
                  </a:cubicBezTo>
                  <a:cubicBezTo>
                    <a:pt x="29341" y="3465"/>
                    <a:pt x="29210" y="3805"/>
                    <a:pt x="29112" y="4148"/>
                  </a:cubicBezTo>
                  <a:cubicBezTo>
                    <a:pt x="27665" y="4235"/>
                    <a:pt x="26462" y="4539"/>
                    <a:pt x="25667" y="4793"/>
                  </a:cubicBezTo>
                  <a:cubicBezTo>
                    <a:pt x="24426" y="4670"/>
                    <a:pt x="23460" y="4614"/>
                    <a:pt x="22604" y="4614"/>
                  </a:cubicBezTo>
                  <a:cubicBezTo>
                    <a:pt x="22280" y="4402"/>
                    <a:pt x="21945" y="4227"/>
                    <a:pt x="21597" y="4087"/>
                  </a:cubicBezTo>
                  <a:cubicBezTo>
                    <a:pt x="21092" y="3284"/>
                    <a:pt x="20241" y="2450"/>
                    <a:pt x="18804" y="1861"/>
                  </a:cubicBezTo>
                  <a:cubicBezTo>
                    <a:pt x="17552" y="1348"/>
                    <a:pt x="15945" y="1055"/>
                    <a:pt x="14394" y="1055"/>
                  </a:cubicBezTo>
                  <a:cubicBezTo>
                    <a:pt x="12248" y="1055"/>
                    <a:pt x="10463" y="1604"/>
                    <a:pt x="9179" y="2656"/>
                  </a:cubicBezTo>
                  <a:cubicBezTo>
                    <a:pt x="8231" y="2734"/>
                    <a:pt x="7299" y="3111"/>
                    <a:pt x="6409" y="3777"/>
                  </a:cubicBezTo>
                  <a:cubicBezTo>
                    <a:pt x="5594" y="4386"/>
                    <a:pt x="4970" y="5114"/>
                    <a:pt x="4554" y="5937"/>
                  </a:cubicBezTo>
                  <a:cubicBezTo>
                    <a:pt x="4202" y="6118"/>
                    <a:pt x="3843" y="6355"/>
                    <a:pt x="3485" y="6662"/>
                  </a:cubicBezTo>
                  <a:cubicBezTo>
                    <a:pt x="2690" y="7337"/>
                    <a:pt x="1993" y="8269"/>
                    <a:pt x="1354" y="9510"/>
                  </a:cubicBezTo>
                  <a:cubicBezTo>
                    <a:pt x="1" y="12141"/>
                    <a:pt x="433" y="14158"/>
                    <a:pt x="1036" y="15386"/>
                  </a:cubicBezTo>
                  <a:cubicBezTo>
                    <a:pt x="1254" y="15827"/>
                    <a:pt x="1510" y="16214"/>
                    <a:pt x="1798" y="16552"/>
                  </a:cubicBezTo>
                  <a:cubicBezTo>
                    <a:pt x="1767" y="17182"/>
                    <a:pt x="1845" y="17902"/>
                    <a:pt x="2104" y="18703"/>
                  </a:cubicBezTo>
                  <a:cubicBezTo>
                    <a:pt x="3000" y="21507"/>
                    <a:pt x="4621" y="23161"/>
                    <a:pt x="6169" y="24070"/>
                  </a:cubicBezTo>
                  <a:cubicBezTo>
                    <a:pt x="5765" y="23973"/>
                    <a:pt x="5374" y="23922"/>
                    <a:pt x="4986" y="23922"/>
                  </a:cubicBezTo>
                  <a:cubicBezTo>
                    <a:pt x="4267" y="23922"/>
                    <a:pt x="3586" y="24090"/>
                    <a:pt x="2972" y="24422"/>
                  </a:cubicBezTo>
                  <a:cubicBezTo>
                    <a:pt x="2230" y="24821"/>
                    <a:pt x="1248" y="25649"/>
                    <a:pt x="779" y="27318"/>
                  </a:cubicBezTo>
                  <a:cubicBezTo>
                    <a:pt x="598" y="27973"/>
                    <a:pt x="495" y="28732"/>
                    <a:pt x="478" y="29633"/>
                  </a:cubicBezTo>
                  <a:cubicBezTo>
                    <a:pt x="425" y="32208"/>
                    <a:pt x="1053" y="35609"/>
                    <a:pt x="1435" y="37408"/>
                  </a:cubicBezTo>
                  <a:cubicBezTo>
                    <a:pt x="1686" y="38591"/>
                    <a:pt x="1965" y="39735"/>
                    <a:pt x="2222" y="40630"/>
                  </a:cubicBezTo>
                  <a:cubicBezTo>
                    <a:pt x="2364" y="41116"/>
                    <a:pt x="2489" y="41509"/>
                    <a:pt x="2612" y="41830"/>
                  </a:cubicBezTo>
                  <a:cubicBezTo>
                    <a:pt x="2721" y="42112"/>
                    <a:pt x="2919" y="42639"/>
                    <a:pt x="3338" y="43155"/>
                  </a:cubicBezTo>
                  <a:cubicBezTo>
                    <a:pt x="3982" y="44505"/>
                    <a:pt x="5109" y="46740"/>
                    <a:pt x="7129" y="50543"/>
                  </a:cubicBezTo>
                  <a:cubicBezTo>
                    <a:pt x="6897" y="51059"/>
                    <a:pt x="6738" y="51580"/>
                    <a:pt x="6641" y="52119"/>
                  </a:cubicBezTo>
                  <a:cubicBezTo>
                    <a:pt x="6409" y="53391"/>
                    <a:pt x="6574" y="54674"/>
                    <a:pt x="7115" y="55829"/>
                  </a:cubicBezTo>
                  <a:cubicBezTo>
                    <a:pt x="8010" y="57740"/>
                    <a:pt x="9877" y="59116"/>
                    <a:pt x="11952" y="59473"/>
                  </a:cubicBezTo>
                  <a:cubicBezTo>
                    <a:pt x="12084" y="59713"/>
                    <a:pt x="12212" y="59950"/>
                    <a:pt x="12343" y="60184"/>
                  </a:cubicBezTo>
                  <a:cubicBezTo>
                    <a:pt x="11743" y="61537"/>
                    <a:pt x="11143" y="62974"/>
                    <a:pt x="10705" y="64291"/>
                  </a:cubicBezTo>
                  <a:cubicBezTo>
                    <a:pt x="10284" y="65571"/>
                    <a:pt x="10047" y="66640"/>
                    <a:pt x="9986" y="67552"/>
                  </a:cubicBezTo>
                  <a:cubicBezTo>
                    <a:pt x="9807" y="70160"/>
                    <a:pt x="11079" y="71480"/>
                    <a:pt x="11855" y="72032"/>
                  </a:cubicBezTo>
                  <a:cubicBezTo>
                    <a:pt x="12650" y="72601"/>
                    <a:pt x="13688" y="72981"/>
                    <a:pt x="16517" y="73240"/>
                  </a:cubicBezTo>
                  <a:cubicBezTo>
                    <a:pt x="16583" y="73756"/>
                    <a:pt x="16634" y="74122"/>
                    <a:pt x="16639" y="74147"/>
                  </a:cubicBezTo>
                  <a:lnTo>
                    <a:pt x="17091" y="77310"/>
                  </a:lnTo>
                  <a:lnTo>
                    <a:pt x="17189" y="77302"/>
                  </a:lnTo>
                  <a:cubicBezTo>
                    <a:pt x="17426" y="78792"/>
                    <a:pt x="17660" y="80078"/>
                    <a:pt x="17884" y="81152"/>
                  </a:cubicBezTo>
                  <a:cubicBezTo>
                    <a:pt x="18068" y="82034"/>
                    <a:pt x="18249" y="82773"/>
                    <a:pt x="18433" y="83409"/>
                  </a:cubicBezTo>
                  <a:cubicBezTo>
                    <a:pt x="18405" y="83652"/>
                    <a:pt x="18386" y="83908"/>
                    <a:pt x="18375" y="84176"/>
                  </a:cubicBezTo>
                  <a:cubicBezTo>
                    <a:pt x="18372" y="84257"/>
                    <a:pt x="18369" y="84343"/>
                    <a:pt x="18369" y="84441"/>
                  </a:cubicBezTo>
                  <a:cubicBezTo>
                    <a:pt x="17825" y="84801"/>
                    <a:pt x="17245" y="85208"/>
                    <a:pt x="16695" y="85627"/>
                  </a:cubicBezTo>
                  <a:cubicBezTo>
                    <a:pt x="15875" y="86252"/>
                    <a:pt x="15203" y="86840"/>
                    <a:pt x="14695" y="87376"/>
                  </a:cubicBezTo>
                  <a:cubicBezTo>
                    <a:pt x="14274" y="87822"/>
                    <a:pt x="12993" y="89181"/>
                    <a:pt x="13102" y="91084"/>
                  </a:cubicBezTo>
                  <a:cubicBezTo>
                    <a:pt x="13194" y="92663"/>
                    <a:pt x="14204" y="93996"/>
                    <a:pt x="15738" y="94557"/>
                  </a:cubicBezTo>
                  <a:cubicBezTo>
                    <a:pt x="16123" y="94696"/>
                    <a:pt x="17284" y="95123"/>
                    <a:pt x="20163" y="95123"/>
                  </a:cubicBezTo>
                  <a:cubicBezTo>
                    <a:pt x="21474" y="95123"/>
                    <a:pt x="22891" y="95031"/>
                    <a:pt x="24158" y="94867"/>
                  </a:cubicBezTo>
                  <a:cubicBezTo>
                    <a:pt x="25728" y="94663"/>
                    <a:pt x="26934" y="94370"/>
                    <a:pt x="27832" y="93971"/>
                  </a:cubicBezTo>
                  <a:cubicBezTo>
                    <a:pt x="28649" y="93608"/>
                    <a:pt x="29355" y="93050"/>
                    <a:pt x="29913" y="92342"/>
                  </a:cubicBezTo>
                  <a:cubicBezTo>
                    <a:pt x="30471" y="93050"/>
                    <a:pt x="31180" y="93608"/>
                    <a:pt x="32000" y="93971"/>
                  </a:cubicBezTo>
                  <a:cubicBezTo>
                    <a:pt x="32895" y="94370"/>
                    <a:pt x="34101" y="94663"/>
                    <a:pt x="35671" y="94867"/>
                  </a:cubicBezTo>
                  <a:cubicBezTo>
                    <a:pt x="36938" y="95031"/>
                    <a:pt x="38358" y="95123"/>
                    <a:pt x="39666" y="95123"/>
                  </a:cubicBezTo>
                  <a:cubicBezTo>
                    <a:pt x="40380" y="95123"/>
                    <a:pt x="42548" y="95123"/>
                    <a:pt x="44091" y="94557"/>
                  </a:cubicBezTo>
                  <a:cubicBezTo>
                    <a:pt x="45628" y="93996"/>
                    <a:pt x="46635" y="92663"/>
                    <a:pt x="46727" y="91084"/>
                  </a:cubicBezTo>
                  <a:cubicBezTo>
                    <a:pt x="46836" y="89184"/>
                    <a:pt x="45555" y="87822"/>
                    <a:pt x="45134" y="87376"/>
                  </a:cubicBezTo>
                  <a:cubicBezTo>
                    <a:pt x="44626" y="86840"/>
                    <a:pt x="43954" y="86252"/>
                    <a:pt x="43134" y="85627"/>
                  </a:cubicBezTo>
                  <a:cubicBezTo>
                    <a:pt x="42668" y="85267"/>
                    <a:pt x="42177" y="84918"/>
                    <a:pt x="41706" y="84600"/>
                  </a:cubicBezTo>
                  <a:cubicBezTo>
                    <a:pt x="41706" y="84391"/>
                    <a:pt x="41697" y="84179"/>
                    <a:pt x="41694" y="83964"/>
                  </a:cubicBezTo>
                  <a:cubicBezTo>
                    <a:pt x="41692" y="83744"/>
                    <a:pt x="41686" y="83518"/>
                    <a:pt x="41683" y="83300"/>
                  </a:cubicBezTo>
                  <a:cubicBezTo>
                    <a:pt x="41890" y="82614"/>
                    <a:pt x="42077" y="81794"/>
                    <a:pt x="42272" y="80798"/>
                  </a:cubicBezTo>
                  <a:cubicBezTo>
                    <a:pt x="42593" y="79146"/>
                    <a:pt x="42919" y="76978"/>
                    <a:pt x="43240" y="74359"/>
                  </a:cubicBezTo>
                  <a:cubicBezTo>
                    <a:pt x="43312" y="73770"/>
                    <a:pt x="43382" y="73187"/>
                    <a:pt x="43444" y="72615"/>
                  </a:cubicBezTo>
                  <a:cubicBezTo>
                    <a:pt x="45310" y="72289"/>
                    <a:pt x="46744" y="71820"/>
                    <a:pt x="47667" y="70618"/>
                  </a:cubicBezTo>
                  <a:cubicBezTo>
                    <a:pt x="48122" y="70029"/>
                    <a:pt x="48658" y="69011"/>
                    <a:pt x="48638" y="67510"/>
                  </a:cubicBezTo>
                  <a:cubicBezTo>
                    <a:pt x="48630" y="66815"/>
                    <a:pt x="48504" y="66076"/>
                    <a:pt x="48264" y="65247"/>
                  </a:cubicBezTo>
                  <a:cubicBezTo>
                    <a:pt x="47935" y="64129"/>
                    <a:pt x="47397" y="62851"/>
                    <a:pt x="46604" y="61342"/>
                  </a:cubicBezTo>
                  <a:cubicBezTo>
                    <a:pt x="46259" y="60683"/>
                    <a:pt x="45896" y="60033"/>
                    <a:pt x="45539" y="59422"/>
                  </a:cubicBezTo>
                  <a:cubicBezTo>
                    <a:pt x="47620" y="58530"/>
                    <a:pt x="48861" y="57182"/>
                    <a:pt x="49539" y="56086"/>
                  </a:cubicBezTo>
                  <a:cubicBezTo>
                    <a:pt x="51623" y="52861"/>
                    <a:pt x="50993" y="49139"/>
                    <a:pt x="50806" y="48286"/>
                  </a:cubicBezTo>
                  <a:cubicBezTo>
                    <a:pt x="50747" y="47948"/>
                    <a:pt x="50661" y="47622"/>
                    <a:pt x="50552" y="47309"/>
                  </a:cubicBezTo>
                  <a:cubicBezTo>
                    <a:pt x="50466" y="46380"/>
                    <a:pt x="50189" y="45362"/>
                    <a:pt x="49718" y="44260"/>
                  </a:cubicBezTo>
                  <a:cubicBezTo>
                    <a:pt x="48803" y="42106"/>
                    <a:pt x="47243" y="39777"/>
                    <a:pt x="45444" y="37871"/>
                  </a:cubicBezTo>
                  <a:cubicBezTo>
                    <a:pt x="44428" y="36803"/>
                    <a:pt x="43382" y="35910"/>
                    <a:pt x="42328" y="35221"/>
                  </a:cubicBezTo>
                  <a:cubicBezTo>
                    <a:pt x="41795" y="34872"/>
                    <a:pt x="41262" y="34579"/>
                    <a:pt x="40732" y="34339"/>
                  </a:cubicBezTo>
                  <a:cubicBezTo>
                    <a:pt x="40590" y="34086"/>
                    <a:pt x="40439" y="33837"/>
                    <a:pt x="40283" y="33600"/>
                  </a:cubicBezTo>
                  <a:cubicBezTo>
                    <a:pt x="40743" y="32925"/>
                    <a:pt x="41114" y="32102"/>
                    <a:pt x="41413" y="31112"/>
                  </a:cubicBezTo>
                  <a:cubicBezTo>
                    <a:pt x="41764" y="29932"/>
                    <a:pt x="42004" y="28517"/>
                    <a:pt x="42102" y="27014"/>
                  </a:cubicBezTo>
                  <a:cubicBezTo>
                    <a:pt x="42132" y="26545"/>
                    <a:pt x="42152" y="26079"/>
                    <a:pt x="42155" y="25610"/>
                  </a:cubicBezTo>
                  <a:cubicBezTo>
                    <a:pt x="42241" y="25437"/>
                    <a:pt x="42322" y="25259"/>
                    <a:pt x="42403" y="25080"/>
                  </a:cubicBezTo>
                  <a:cubicBezTo>
                    <a:pt x="42562" y="24723"/>
                    <a:pt x="42704" y="24355"/>
                    <a:pt x="42838" y="23987"/>
                  </a:cubicBezTo>
                  <a:cubicBezTo>
                    <a:pt x="42978" y="23900"/>
                    <a:pt x="43114" y="23805"/>
                    <a:pt x="43248" y="23708"/>
                  </a:cubicBezTo>
                  <a:cubicBezTo>
                    <a:pt x="43932" y="23219"/>
                    <a:pt x="44428" y="22689"/>
                    <a:pt x="44780" y="22165"/>
                  </a:cubicBezTo>
                  <a:cubicBezTo>
                    <a:pt x="45653" y="21961"/>
                    <a:pt x="46448" y="21562"/>
                    <a:pt x="47132" y="20988"/>
                  </a:cubicBezTo>
                  <a:cubicBezTo>
                    <a:pt x="48292" y="20003"/>
                    <a:pt x="49034" y="18591"/>
                    <a:pt x="49336" y="16789"/>
                  </a:cubicBezTo>
                  <a:cubicBezTo>
                    <a:pt x="49531" y="15631"/>
                    <a:pt x="49559" y="14630"/>
                    <a:pt x="49425" y="13734"/>
                  </a:cubicBezTo>
                  <a:cubicBezTo>
                    <a:pt x="49330" y="13104"/>
                    <a:pt x="49157" y="12526"/>
                    <a:pt x="48906" y="12007"/>
                  </a:cubicBezTo>
                  <a:cubicBezTo>
                    <a:pt x="49062" y="11098"/>
                    <a:pt x="48998" y="10147"/>
                    <a:pt x="48708" y="9170"/>
                  </a:cubicBezTo>
                  <a:cubicBezTo>
                    <a:pt x="48395" y="8124"/>
                    <a:pt x="47885" y="7273"/>
                    <a:pt x="47190" y="6640"/>
                  </a:cubicBezTo>
                  <a:cubicBezTo>
                    <a:pt x="47179" y="6631"/>
                    <a:pt x="47168" y="6623"/>
                    <a:pt x="47160" y="6612"/>
                  </a:cubicBezTo>
                  <a:cubicBezTo>
                    <a:pt x="47129" y="6484"/>
                    <a:pt x="47090" y="6352"/>
                    <a:pt x="47048" y="6221"/>
                  </a:cubicBezTo>
                  <a:cubicBezTo>
                    <a:pt x="46437" y="4338"/>
                    <a:pt x="44961" y="2963"/>
                    <a:pt x="43831" y="2140"/>
                  </a:cubicBezTo>
                  <a:cubicBezTo>
                    <a:pt x="42612" y="1247"/>
                    <a:pt x="41181" y="552"/>
                    <a:pt x="39912" y="223"/>
                  </a:cubicBezTo>
                  <a:cubicBezTo>
                    <a:pt x="39340" y="78"/>
                    <a:pt x="38776" y="0"/>
                    <a:pt x="38241" y="0"/>
                  </a:cubicBezTo>
                  <a:close/>
                </a:path>
              </a:pathLst>
            </a:custGeom>
            <a:solidFill>
              <a:schemeClr val="lt1"/>
            </a:solidFill>
            <a:ln>
              <a:noFill/>
            </a:ln>
            <a:effectLst>
              <a:outerShdw dist="85725" dir="3420000" algn="bl" rotWithShape="0">
                <a:schemeClr val="dk2">
                  <a:alpha val="19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8" name="Google Shape;4975;p57">
              <a:extLst>
                <a:ext uri="{FF2B5EF4-FFF2-40B4-BE49-F238E27FC236}"/>
              </a:extLst>
            </p:cNvPr>
            <p:cNvSpPr/>
            <p:nvPr/>
          </p:nvSpPr>
          <p:spPr>
            <a:xfrm>
              <a:off x="3010476" y="4136740"/>
              <a:ext cx="237974" cy="487875"/>
            </a:xfrm>
            <a:custGeom>
              <a:avLst/>
              <a:gdLst/>
              <a:ahLst/>
              <a:cxnLst/>
              <a:rect l="l" t="t" r="r" b="b"/>
              <a:pathLst>
                <a:path w="9523" h="19515" extrusionOk="0">
                  <a:moveTo>
                    <a:pt x="2293" y="1"/>
                  </a:moveTo>
                  <a:cubicBezTo>
                    <a:pt x="995" y="1"/>
                    <a:pt x="1" y="79"/>
                    <a:pt x="1" y="79"/>
                  </a:cubicBezTo>
                  <a:cubicBezTo>
                    <a:pt x="1" y="79"/>
                    <a:pt x="1739" y="17211"/>
                    <a:pt x="3279" y="18665"/>
                  </a:cubicBezTo>
                  <a:cubicBezTo>
                    <a:pt x="3910" y="19260"/>
                    <a:pt x="4736" y="19515"/>
                    <a:pt x="5530" y="19515"/>
                  </a:cubicBezTo>
                  <a:cubicBezTo>
                    <a:pt x="6674" y="19515"/>
                    <a:pt x="7752" y="18985"/>
                    <a:pt x="8088" y="18185"/>
                  </a:cubicBezTo>
                  <a:cubicBezTo>
                    <a:pt x="8660" y="16826"/>
                    <a:pt x="9522" y="2269"/>
                    <a:pt x="7692" y="938"/>
                  </a:cubicBezTo>
                  <a:cubicBezTo>
                    <a:pt x="6617" y="161"/>
                    <a:pt x="4147" y="1"/>
                    <a:pt x="2293" y="1"/>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29" name="Google Shape;4976;p57">
              <a:extLst>
                <a:ext uri="{FF2B5EF4-FFF2-40B4-BE49-F238E27FC236}"/>
              </a:extLst>
            </p:cNvPr>
            <p:cNvSpPr/>
            <p:nvPr/>
          </p:nvSpPr>
          <p:spPr>
            <a:xfrm>
              <a:off x="3308887" y="4136740"/>
              <a:ext cx="237974" cy="491343"/>
            </a:xfrm>
            <a:custGeom>
              <a:avLst/>
              <a:gdLst/>
              <a:ahLst/>
              <a:cxnLst/>
              <a:rect l="l" t="t" r="r" b="b"/>
              <a:pathLst>
                <a:path w="9520" h="19669" extrusionOk="0">
                  <a:moveTo>
                    <a:pt x="7227" y="1"/>
                  </a:moveTo>
                  <a:cubicBezTo>
                    <a:pt x="5374" y="1"/>
                    <a:pt x="2903" y="161"/>
                    <a:pt x="1828" y="938"/>
                  </a:cubicBezTo>
                  <a:cubicBezTo>
                    <a:pt x="1" y="2264"/>
                    <a:pt x="1027" y="17504"/>
                    <a:pt x="1594" y="18860"/>
                  </a:cubicBezTo>
                  <a:cubicBezTo>
                    <a:pt x="1828" y="19418"/>
                    <a:pt x="2459" y="19669"/>
                    <a:pt x="3228" y="19669"/>
                  </a:cubicBezTo>
                  <a:cubicBezTo>
                    <a:pt x="4326" y="19669"/>
                    <a:pt x="5707" y="19157"/>
                    <a:pt x="6613" y="18302"/>
                  </a:cubicBezTo>
                  <a:cubicBezTo>
                    <a:pt x="8153" y="16849"/>
                    <a:pt x="9520" y="79"/>
                    <a:pt x="9520" y="79"/>
                  </a:cubicBezTo>
                  <a:cubicBezTo>
                    <a:pt x="9520" y="79"/>
                    <a:pt x="8525" y="1"/>
                    <a:pt x="7227" y="1"/>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0" name="Google Shape;4977;p57">
              <a:extLst>
                <a:ext uri="{FF2B5EF4-FFF2-40B4-BE49-F238E27FC236}"/>
              </a:extLst>
            </p:cNvPr>
            <p:cNvSpPr/>
            <p:nvPr/>
          </p:nvSpPr>
          <p:spPr>
            <a:xfrm>
              <a:off x="3019289" y="4231540"/>
              <a:ext cx="219087" cy="114454"/>
            </a:xfrm>
            <a:custGeom>
              <a:avLst/>
              <a:gdLst/>
              <a:ahLst/>
              <a:cxnLst/>
              <a:rect l="l" t="t" r="r" b="b"/>
              <a:pathLst>
                <a:path w="8755" h="4554" extrusionOk="0">
                  <a:moveTo>
                    <a:pt x="6057" y="1"/>
                  </a:moveTo>
                  <a:cubicBezTo>
                    <a:pt x="3673" y="1"/>
                    <a:pt x="360" y="111"/>
                    <a:pt x="221" y="254"/>
                  </a:cubicBezTo>
                  <a:cubicBezTo>
                    <a:pt x="1" y="472"/>
                    <a:pt x="584" y="4553"/>
                    <a:pt x="584" y="4553"/>
                  </a:cubicBezTo>
                  <a:cubicBezTo>
                    <a:pt x="584" y="4553"/>
                    <a:pt x="8534" y="4115"/>
                    <a:pt x="8534" y="3898"/>
                  </a:cubicBezTo>
                  <a:cubicBezTo>
                    <a:pt x="8534" y="3680"/>
                    <a:pt x="8755" y="324"/>
                    <a:pt x="8462" y="109"/>
                  </a:cubicBezTo>
                  <a:cubicBezTo>
                    <a:pt x="8359" y="33"/>
                    <a:pt x="7343" y="1"/>
                    <a:pt x="6057" y="1"/>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1" name="Google Shape;4978;p57">
              <a:extLst>
                <a:ext uri="{FF2B5EF4-FFF2-40B4-BE49-F238E27FC236}"/>
              </a:extLst>
            </p:cNvPr>
            <p:cNvSpPr/>
            <p:nvPr/>
          </p:nvSpPr>
          <p:spPr>
            <a:xfrm>
              <a:off x="3325256" y="4191077"/>
              <a:ext cx="216569" cy="134108"/>
            </a:xfrm>
            <a:custGeom>
              <a:avLst/>
              <a:gdLst/>
              <a:ahLst/>
              <a:cxnLst/>
              <a:rect l="l" t="t" r="r" b="b"/>
              <a:pathLst>
                <a:path w="8683" h="5365" extrusionOk="0">
                  <a:moveTo>
                    <a:pt x="6933" y="0"/>
                  </a:moveTo>
                  <a:cubicBezTo>
                    <a:pt x="4612" y="0"/>
                    <a:pt x="351" y="444"/>
                    <a:pt x="299" y="767"/>
                  </a:cubicBezTo>
                  <a:cubicBezTo>
                    <a:pt x="221" y="1208"/>
                    <a:pt x="0" y="5364"/>
                    <a:pt x="0" y="5364"/>
                  </a:cubicBezTo>
                  <a:cubicBezTo>
                    <a:pt x="0" y="5364"/>
                    <a:pt x="7586" y="5144"/>
                    <a:pt x="8027" y="4924"/>
                  </a:cubicBezTo>
                  <a:cubicBezTo>
                    <a:pt x="8465" y="4706"/>
                    <a:pt x="8682" y="694"/>
                    <a:pt x="8392" y="187"/>
                  </a:cubicBezTo>
                  <a:cubicBezTo>
                    <a:pt x="8316" y="54"/>
                    <a:pt x="7743" y="0"/>
                    <a:pt x="6933"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2" name="Google Shape;4979;p57">
              <a:extLst>
                <a:ext uri="{FF2B5EF4-FFF2-40B4-BE49-F238E27FC236}"/>
              </a:extLst>
            </p:cNvPr>
            <p:cNvSpPr/>
            <p:nvPr/>
          </p:nvSpPr>
          <p:spPr>
            <a:xfrm>
              <a:off x="2914782" y="3302035"/>
              <a:ext cx="697553" cy="605797"/>
            </a:xfrm>
            <a:custGeom>
              <a:avLst/>
              <a:gdLst/>
              <a:ahLst/>
              <a:cxnLst/>
              <a:rect l="l" t="t" r="r" b="b"/>
              <a:pathLst>
                <a:path w="27899" h="24210" extrusionOk="0">
                  <a:moveTo>
                    <a:pt x="14822" y="0"/>
                  </a:moveTo>
                  <a:cubicBezTo>
                    <a:pt x="12948" y="0"/>
                    <a:pt x="10785" y="350"/>
                    <a:pt x="8298" y="927"/>
                  </a:cubicBezTo>
                  <a:cubicBezTo>
                    <a:pt x="1" y="2852"/>
                    <a:pt x="2043" y="9227"/>
                    <a:pt x="2043" y="9227"/>
                  </a:cubicBezTo>
                  <a:cubicBezTo>
                    <a:pt x="2388" y="21599"/>
                    <a:pt x="8072" y="24210"/>
                    <a:pt x="13922" y="24210"/>
                  </a:cubicBezTo>
                  <a:cubicBezTo>
                    <a:pt x="16260" y="24210"/>
                    <a:pt x="18624" y="23793"/>
                    <a:pt x="20684" y="23416"/>
                  </a:cubicBezTo>
                  <a:cubicBezTo>
                    <a:pt x="27899" y="22093"/>
                    <a:pt x="26097" y="14999"/>
                    <a:pt x="23689" y="7302"/>
                  </a:cubicBezTo>
                  <a:cubicBezTo>
                    <a:pt x="22005" y="1911"/>
                    <a:pt x="19201" y="0"/>
                    <a:pt x="14822"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3" name="Google Shape;4980;p57">
              <a:extLst>
                <a:ext uri="{FF2B5EF4-FFF2-40B4-BE49-F238E27FC236}"/>
              </a:extLst>
            </p:cNvPr>
            <p:cNvSpPr/>
            <p:nvPr/>
          </p:nvSpPr>
          <p:spPr>
            <a:xfrm>
              <a:off x="3389471" y="3425738"/>
              <a:ext cx="348777" cy="331801"/>
            </a:xfrm>
            <a:custGeom>
              <a:avLst/>
              <a:gdLst/>
              <a:ahLst/>
              <a:cxnLst/>
              <a:rect l="l" t="t" r="r" b="b"/>
              <a:pathLst>
                <a:path w="13969" h="13236" extrusionOk="0">
                  <a:moveTo>
                    <a:pt x="1665" y="0"/>
                  </a:moveTo>
                  <a:cubicBezTo>
                    <a:pt x="1" y="0"/>
                    <a:pt x="2522" y="1035"/>
                    <a:pt x="2522" y="1035"/>
                  </a:cubicBezTo>
                  <a:cubicBezTo>
                    <a:pt x="2522" y="1035"/>
                    <a:pt x="3791" y="11887"/>
                    <a:pt x="6893" y="12590"/>
                  </a:cubicBezTo>
                  <a:cubicBezTo>
                    <a:pt x="8392" y="12931"/>
                    <a:pt x="9437" y="13235"/>
                    <a:pt x="10276" y="13235"/>
                  </a:cubicBezTo>
                  <a:cubicBezTo>
                    <a:pt x="11171" y="13235"/>
                    <a:pt x="11832" y="12889"/>
                    <a:pt x="12560" y="11870"/>
                  </a:cubicBezTo>
                  <a:cubicBezTo>
                    <a:pt x="13968" y="9895"/>
                    <a:pt x="8311" y="887"/>
                    <a:pt x="3521" y="184"/>
                  </a:cubicBezTo>
                  <a:cubicBezTo>
                    <a:pt x="2635" y="53"/>
                    <a:pt x="2042" y="0"/>
                    <a:pt x="1665"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4" name="Google Shape;4981;p57">
              <a:extLst>
                <a:ext uri="{FF2B5EF4-FFF2-40B4-BE49-F238E27FC236}"/>
              </a:extLst>
            </p:cNvPr>
            <p:cNvSpPr/>
            <p:nvPr/>
          </p:nvSpPr>
          <p:spPr>
            <a:xfrm>
              <a:off x="2787611" y="3432674"/>
              <a:ext cx="314780" cy="322552"/>
            </a:xfrm>
            <a:custGeom>
              <a:avLst/>
              <a:gdLst/>
              <a:ahLst/>
              <a:cxnLst/>
              <a:rect l="l" t="t" r="r" b="b"/>
              <a:pathLst>
                <a:path w="12601" h="12920" extrusionOk="0">
                  <a:moveTo>
                    <a:pt x="12238" y="1"/>
                  </a:moveTo>
                  <a:cubicBezTo>
                    <a:pt x="12012" y="1"/>
                    <a:pt x="11281" y="88"/>
                    <a:pt x="9503" y="370"/>
                  </a:cubicBezTo>
                  <a:cubicBezTo>
                    <a:pt x="4888" y="1104"/>
                    <a:pt x="1" y="9356"/>
                    <a:pt x="1357" y="11421"/>
                  </a:cubicBezTo>
                  <a:cubicBezTo>
                    <a:pt x="2090" y="12537"/>
                    <a:pt x="2943" y="12920"/>
                    <a:pt x="4044" y="12920"/>
                  </a:cubicBezTo>
                  <a:cubicBezTo>
                    <a:pt x="4979" y="12920"/>
                    <a:pt x="6094" y="12643"/>
                    <a:pt x="7466" y="12305"/>
                  </a:cubicBezTo>
                  <a:cubicBezTo>
                    <a:pt x="10451" y="11568"/>
                    <a:pt x="11676" y="222"/>
                    <a:pt x="11676" y="222"/>
                  </a:cubicBezTo>
                  <a:cubicBezTo>
                    <a:pt x="11676" y="222"/>
                    <a:pt x="12600" y="1"/>
                    <a:pt x="12238"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5" name="Google Shape;4982;p57">
              <a:extLst>
                <a:ext uri="{FF2B5EF4-FFF2-40B4-BE49-F238E27FC236}"/>
              </a:extLst>
            </p:cNvPr>
            <p:cNvSpPr/>
            <p:nvPr/>
          </p:nvSpPr>
          <p:spPr>
            <a:xfrm>
              <a:off x="2596224" y="2617623"/>
              <a:ext cx="508685" cy="424289"/>
            </a:xfrm>
            <a:custGeom>
              <a:avLst/>
              <a:gdLst/>
              <a:ahLst/>
              <a:cxnLst/>
              <a:rect l="l" t="t" r="r" b="b"/>
              <a:pathLst>
                <a:path w="20344" h="16995" extrusionOk="0">
                  <a:moveTo>
                    <a:pt x="11776" y="0"/>
                  </a:moveTo>
                  <a:cubicBezTo>
                    <a:pt x="9821" y="0"/>
                    <a:pt x="7918" y="657"/>
                    <a:pt x="8018" y="2608"/>
                  </a:cubicBezTo>
                  <a:cubicBezTo>
                    <a:pt x="8018" y="2608"/>
                    <a:pt x="7781" y="1587"/>
                    <a:pt x="6957" y="1587"/>
                  </a:cubicBezTo>
                  <a:cubicBezTo>
                    <a:pt x="6673" y="1587"/>
                    <a:pt x="6319" y="1709"/>
                    <a:pt x="5881" y="2036"/>
                  </a:cubicBezTo>
                  <a:cubicBezTo>
                    <a:pt x="4171" y="3308"/>
                    <a:pt x="5100" y="4767"/>
                    <a:pt x="5100" y="4767"/>
                  </a:cubicBezTo>
                  <a:cubicBezTo>
                    <a:pt x="5100" y="4767"/>
                    <a:pt x="4749" y="4333"/>
                    <a:pt x="4170" y="4333"/>
                  </a:cubicBezTo>
                  <a:cubicBezTo>
                    <a:pt x="3583" y="4333"/>
                    <a:pt x="2764" y="4779"/>
                    <a:pt x="1839" y="6572"/>
                  </a:cubicBezTo>
                  <a:cubicBezTo>
                    <a:pt x="0" y="10141"/>
                    <a:pt x="3786" y="10846"/>
                    <a:pt x="3786" y="10846"/>
                  </a:cubicBezTo>
                  <a:cubicBezTo>
                    <a:pt x="3786" y="10846"/>
                    <a:pt x="2182" y="11153"/>
                    <a:pt x="2804" y="13106"/>
                  </a:cubicBezTo>
                  <a:cubicBezTo>
                    <a:pt x="3429" y="15059"/>
                    <a:pt x="4561" y="16225"/>
                    <a:pt x="6152" y="16741"/>
                  </a:cubicBezTo>
                  <a:cubicBezTo>
                    <a:pt x="6325" y="16798"/>
                    <a:pt x="6498" y="16823"/>
                    <a:pt x="6669" y="16823"/>
                  </a:cubicBezTo>
                  <a:cubicBezTo>
                    <a:pt x="7647" y="16823"/>
                    <a:pt x="8553" y="15993"/>
                    <a:pt x="9007" y="15497"/>
                  </a:cubicBezTo>
                  <a:lnTo>
                    <a:pt x="9007" y="15497"/>
                  </a:lnTo>
                  <a:cubicBezTo>
                    <a:pt x="8959" y="15763"/>
                    <a:pt x="9173" y="16177"/>
                    <a:pt x="10289" y="16738"/>
                  </a:cubicBezTo>
                  <a:cubicBezTo>
                    <a:pt x="10638" y="16914"/>
                    <a:pt x="11087" y="16995"/>
                    <a:pt x="11583" y="16995"/>
                  </a:cubicBezTo>
                  <a:cubicBezTo>
                    <a:pt x="14111" y="16995"/>
                    <a:pt x="17848" y="14908"/>
                    <a:pt x="15623" y="12716"/>
                  </a:cubicBezTo>
                  <a:lnTo>
                    <a:pt x="15623" y="12716"/>
                  </a:lnTo>
                  <a:cubicBezTo>
                    <a:pt x="15623" y="12716"/>
                    <a:pt x="15639" y="12716"/>
                    <a:pt x="15669" y="12716"/>
                  </a:cubicBezTo>
                  <a:cubicBezTo>
                    <a:pt x="16095" y="12716"/>
                    <a:pt x="19362" y="12626"/>
                    <a:pt x="19646" y="9873"/>
                  </a:cubicBezTo>
                  <a:cubicBezTo>
                    <a:pt x="19813" y="8230"/>
                    <a:pt x="17980" y="7261"/>
                    <a:pt x="17980" y="7261"/>
                  </a:cubicBezTo>
                  <a:cubicBezTo>
                    <a:pt x="17980" y="7261"/>
                    <a:pt x="20343" y="5646"/>
                    <a:pt x="18920" y="3783"/>
                  </a:cubicBezTo>
                  <a:cubicBezTo>
                    <a:pt x="18227" y="2876"/>
                    <a:pt x="17514" y="2644"/>
                    <a:pt x="16965" y="2644"/>
                  </a:cubicBezTo>
                  <a:cubicBezTo>
                    <a:pt x="16387" y="2644"/>
                    <a:pt x="15991" y="2901"/>
                    <a:pt x="15991" y="2901"/>
                  </a:cubicBezTo>
                  <a:cubicBezTo>
                    <a:pt x="15991" y="2901"/>
                    <a:pt x="17004" y="1420"/>
                    <a:pt x="14870" y="546"/>
                  </a:cubicBezTo>
                  <a:cubicBezTo>
                    <a:pt x="14082" y="225"/>
                    <a:pt x="12920" y="0"/>
                    <a:pt x="1177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6" name="Google Shape;4983;p57">
              <a:extLst>
                <a:ext uri="{FF2B5EF4-FFF2-40B4-BE49-F238E27FC236}"/>
              </a:extLst>
            </p:cNvPr>
            <p:cNvSpPr/>
            <p:nvPr/>
          </p:nvSpPr>
          <p:spPr>
            <a:xfrm>
              <a:off x="3218230" y="2591033"/>
              <a:ext cx="473430" cy="464753"/>
            </a:xfrm>
            <a:custGeom>
              <a:avLst/>
              <a:gdLst/>
              <a:ahLst/>
              <a:cxnLst/>
              <a:rect l="l" t="t" r="r" b="b"/>
              <a:pathLst>
                <a:path w="18941" h="18567" extrusionOk="0">
                  <a:moveTo>
                    <a:pt x="10767" y="0"/>
                  </a:moveTo>
                  <a:cubicBezTo>
                    <a:pt x="9324" y="0"/>
                    <a:pt x="9268" y="1334"/>
                    <a:pt x="9268" y="1334"/>
                  </a:cubicBezTo>
                  <a:cubicBezTo>
                    <a:pt x="9268" y="1334"/>
                    <a:pt x="8829" y="145"/>
                    <a:pt x="7352" y="145"/>
                  </a:cubicBezTo>
                  <a:cubicBezTo>
                    <a:pt x="7071" y="145"/>
                    <a:pt x="6752" y="188"/>
                    <a:pt x="6392" y="290"/>
                  </a:cubicBezTo>
                  <a:cubicBezTo>
                    <a:pt x="4141" y="932"/>
                    <a:pt x="5067" y="3638"/>
                    <a:pt x="5067" y="3638"/>
                  </a:cubicBezTo>
                  <a:cubicBezTo>
                    <a:pt x="5067" y="3638"/>
                    <a:pt x="4868" y="3607"/>
                    <a:pt x="4570" y="3607"/>
                  </a:cubicBezTo>
                  <a:cubicBezTo>
                    <a:pt x="3909" y="3607"/>
                    <a:pt x="2757" y="3759"/>
                    <a:pt x="2177" y="4737"/>
                  </a:cubicBezTo>
                  <a:cubicBezTo>
                    <a:pt x="656" y="7279"/>
                    <a:pt x="3700" y="9418"/>
                    <a:pt x="3700" y="9418"/>
                  </a:cubicBezTo>
                  <a:cubicBezTo>
                    <a:pt x="1" y="9937"/>
                    <a:pt x="3223" y="15416"/>
                    <a:pt x="5580" y="15829"/>
                  </a:cubicBezTo>
                  <a:cubicBezTo>
                    <a:pt x="5947" y="15894"/>
                    <a:pt x="6242" y="15921"/>
                    <a:pt x="6478" y="15921"/>
                  </a:cubicBezTo>
                  <a:cubicBezTo>
                    <a:pt x="7035" y="15921"/>
                    <a:pt x="7267" y="15770"/>
                    <a:pt x="7352" y="15599"/>
                  </a:cubicBezTo>
                  <a:lnTo>
                    <a:pt x="7352" y="15599"/>
                  </a:lnTo>
                  <a:cubicBezTo>
                    <a:pt x="7431" y="16384"/>
                    <a:pt x="7735" y="17911"/>
                    <a:pt x="8897" y="18304"/>
                  </a:cubicBezTo>
                  <a:cubicBezTo>
                    <a:pt x="9412" y="18477"/>
                    <a:pt x="9930" y="18566"/>
                    <a:pt x="10451" y="18566"/>
                  </a:cubicBezTo>
                  <a:cubicBezTo>
                    <a:pt x="11532" y="18566"/>
                    <a:pt x="12629" y="18185"/>
                    <a:pt x="13754" y="17383"/>
                  </a:cubicBezTo>
                  <a:cubicBezTo>
                    <a:pt x="15420" y="16192"/>
                    <a:pt x="14318" y="14987"/>
                    <a:pt x="14318" y="14987"/>
                  </a:cubicBezTo>
                  <a:lnTo>
                    <a:pt x="14318" y="14987"/>
                  </a:lnTo>
                  <a:cubicBezTo>
                    <a:pt x="14318" y="14987"/>
                    <a:pt x="15055" y="15349"/>
                    <a:pt x="15913" y="15349"/>
                  </a:cubicBezTo>
                  <a:cubicBezTo>
                    <a:pt x="16913" y="15349"/>
                    <a:pt x="18077" y="14857"/>
                    <a:pt x="18430" y="12727"/>
                  </a:cubicBezTo>
                  <a:cubicBezTo>
                    <a:pt x="18940" y="9648"/>
                    <a:pt x="17725" y="9307"/>
                    <a:pt x="17161" y="9307"/>
                  </a:cubicBezTo>
                  <a:cubicBezTo>
                    <a:pt x="17001" y="9307"/>
                    <a:pt x="16893" y="9335"/>
                    <a:pt x="16893" y="9335"/>
                  </a:cubicBezTo>
                  <a:cubicBezTo>
                    <a:pt x="16893" y="9335"/>
                    <a:pt x="18508" y="8721"/>
                    <a:pt x="17897" y="6676"/>
                  </a:cubicBezTo>
                  <a:cubicBezTo>
                    <a:pt x="17620" y="5749"/>
                    <a:pt x="17170" y="5496"/>
                    <a:pt x="16761" y="5496"/>
                  </a:cubicBezTo>
                  <a:cubicBezTo>
                    <a:pt x="16270" y="5496"/>
                    <a:pt x="15838" y="5861"/>
                    <a:pt x="15838" y="5861"/>
                  </a:cubicBezTo>
                  <a:cubicBezTo>
                    <a:pt x="17816" y="3476"/>
                    <a:pt x="13807" y="686"/>
                    <a:pt x="11575" y="115"/>
                  </a:cubicBezTo>
                  <a:cubicBezTo>
                    <a:pt x="11266" y="35"/>
                    <a:pt x="10999" y="0"/>
                    <a:pt x="1076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7" name="Google Shape;4984;p57">
              <a:extLst>
                <a:ext uri="{FF2B5EF4-FFF2-40B4-BE49-F238E27FC236}"/>
              </a:extLst>
            </p:cNvPr>
            <p:cNvSpPr/>
            <p:nvPr/>
          </p:nvSpPr>
          <p:spPr>
            <a:xfrm>
              <a:off x="2749837" y="2693926"/>
              <a:ext cx="861239" cy="593080"/>
            </a:xfrm>
            <a:custGeom>
              <a:avLst/>
              <a:gdLst/>
              <a:ahLst/>
              <a:cxnLst/>
              <a:rect l="l" t="t" r="r" b="b"/>
              <a:pathLst>
                <a:path w="34461" h="23732" extrusionOk="0">
                  <a:moveTo>
                    <a:pt x="21205" y="0"/>
                  </a:moveTo>
                  <a:cubicBezTo>
                    <a:pt x="18982" y="0"/>
                    <a:pt x="17384" y="735"/>
                    <a:pt x="17384" y="735"/>
                  </a:cubicBezTo>
                  <a:cubicBezTo>
                    <a:pt x="15975" y="581"/>
                    <a:pt x="14830" y="494"/>
                    <a:pt x="13875" y="494"/>
                  </a:cubicBezTo>
                  <a:cubicBezTo>
                    <a:pt x="9144" y="494"/>
                    <a:pt x="9076" y="2629"/>
                    <a:pt x="4793" y="9314"/>
                  </a:cubicBezTo>
                  <a:cubicBezTo>
                    <a:pt x="0" y="16797"/>
                    <a:pt x="7932" y="23731"/>
                    <a:pt x="17587" y="23731"/>
                  </a:cubicBezTo>
                  <a:cubicBezTo>
                    <a:pt x="18295" y="23731"/>
                    <a:pt x="19011" y="23694"/>
                    <a:pt x="19733" y="23617"/>
                  </a:cubicBezTo>
                  <a:cubicBezTo>
                    <a:pt x="30303" y="22490"/>
                    <a:pt x="34460" y="11356"/>
                    <a:pt x="29385" y="4451"/>
                  </a:cubicBezTo>
                  <a:cubicBezTo>
                    <a:pt x="26750" y="862"/>
                    <a:pt x="23612" y="0"/>
                    <a:pt x="21205"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8" name="Google Shape;4985;p57">
              <a:extLst>
                <a:ext uri="{FF2B5EF4-FFF2-40B4-BE49-F238E27FC236}"/>
              </a:extLst>
            </p:cNvPr>
            <p:cNvSpPr/>
            <p:nvPr/>
          </p:nvSpPr>
          <p:spPr>
            <a:xfrm>
              <a:off x="2909746" y="4654673"/>
              <a:ext cx="329890" cy="141044"/>
            </a:xfrm>
            <a:custGeom>
              <a:avLst/>
              <a:gdLst/>
              <a:ahLst/>
              <a:cxnLst/>
              <a:rect l="l" t="t" r="r" b="b"/>
              <a:pathLst>
                <a:path w="13177" h="5621" extrusionOk="0">
                  <a:moveTo>
                    <a:pt x="9202" y="1"/>
                  </a:moveTo>
                  <a:cubicBezTo>
                    <a:pt x="8261" y="1"/>
                    <a:pt x="7302" y="79"/>
                    <a:pt x="6771" y="345"/>
                  </a:cubicBezTo>
                  <a:cubicBezTo>
                    <a:pt x="5488" y="984"/>
                    <a:pt x="0" y="4611"/>
                    <a:pt x="1786" y="5266"/>
                  </a:cubicBezTo>
                  <a:cubicBezTo>
                    <a:pt x="2447" y="5510"/>
                    <a:pt x="3655" y="5621"/>
                    <a:pt x="5012" y="5621"/>
                  </a:cubicBezTo>
                  <a:cubicBezTo>
                    <a:pt x="7321" y="5621"/>
                    <a:pt x="10060" y="5300"/>
                    <a:pt x="11265" y="4770"/>
                  </a:cubicBezTo>
                  <a:cubicBezTo>
                    <a:pt x="13176" y="3922"/>
                    <a:pt x="12900" y="281"/>
                    <a:pt x="11815" y="156"/>
                  </a:cubicBezTo>
                  <a:cubicBezTo>
                    <a:pt x="11815" y="156"/>
                    <a:pt x="10527" y="1"/>
                    <a:pt x="9202"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39" name="Google Shape;4986;p57">
              <a:extLst>
                <a:ext uri="{FF2B5EF4-FFF2-40B4-BE49-F238E27FC236}"/>
              </a:extLst>
            </p:cNvPr>
            <p:cNvSpPr/>
            <p:nvPr/>
          </p:nvSpPr>
          <p:spPr>
            <a:xfrm>
              <a:off x="3062099" y="4669702"/>
              <a:ext cx="46588" cy="41620"/>
            </a:xfrm>
            <a:custGeom>
              <a:avLst/>
              <a:gdLst/>
              <a:ahLst/>
              <a:cxnLst/>
              <a:rect l="l" t="t" r="r" b="b"/>
              <a:pathLst>
                <a:path w="1870" h="1647" extrusionOk="0">
                  <a:moveTo>
                    <a:pt x="78" y="0"/>
                  </a:moveTo>
                  <a:lnTo>
                    <a:pt x="0" y="413"/>
                  </a:lnTo>
                  <a:cubicBezTo>
                    <a:pt x="1072" y="608"/>
                    <a:pt x="1454" y="1604"/>
                    <a:pt x="1473" y="1646"/>
                  </a:cubicBezTo>
                  <a:lnTo>
                    <a:pt x="1869" y="1498"/>
                  </a:lnTo>
                  <a:cubicBezTo>
                    <a:pt x="1850" y="1445"/>
                    <a:pt x="1390" y="240"/>
                    <a:pt x="7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0" name="Google Shape;4987;p57">
              <a:extLst>
                <a:ext uri="{FF2B5EF4-FFF2-40B4-BE49-F238E27FC236}"/>
              </a:extLst>
            </p:cNvPr>
            <p:cNvSpPr/>
            <p:nvPr/>
          </p:nvSpPr>
          <p:spPr>
            <a:xfrm>
              <a:off x="3026844" y="4688200"/>
              <a:ext cx="44070" cy="34683"/>
            </a:xfrm>
            <a:custGeom>
              <a:avLst/>
              <a:gdLst/>
              <a:ahLst/>
              <a:cxnLst/>
              <a:rect l="l" t="t" r="r" b="b"/>
              <a:pathLst>
                <a:path w="1787" h="1390" extrusionOk="0">
                  <a:moveTo>
                    <a:pt x="1" y="0"/>
                  </a:moveTo>
                  <a:lnTo>
                    <a:pt x="1786" y="1389"/>
                  </a:lnTo>
                  <a:cubicBezTo>
                    <a:pt x="1786" y="1389"/>
                    <a:pt x="598" y="209"/>
                    <a:pt x="1" y="0"/>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1" name="Google Shape;4988;p57">
              <a:extLst>
                <a:ext uri="{FF2B5EF4-FFF2-40B4-BE49-F238E27FC236}"/>
              </a:extLst>
            </p:cNvPr>
            <p:cNvSpPr/>
            <p:nvPr/>
          </p:nvSpPr>
          <p:spPr>
            <a:xfrm>
              <a:off x="3024326" y="4683576"/>
              <a:ext cx="50365" cy="42775"/>
            </a:xfrm>
            <a:custGeom>
              <a:avLst/>
              <a:gdLst/>
              <a:ahLst/>
              <a:cxnLst/>
              <a:rect l="l" t="t" r="r" b="b"/>
              <a:pathLst>
                <a:path w="2004" h="1736" extrusionOk="0">
                  <a:moveTo>
                    <a:pt x="140" y="1"/>
                  </a:moveTo>
                  <a:lnTo>
                    <a:pt x="0" y="400"/>
                  </a:lnTo>
                  <a:cubicBezTo>
                    <a:pt x="452" y="556"/>
                    <a:pt x="1387" y="1418"/>
                    <a:pt x="1707" y="1736"/>
                  </a:cubicBezTo>
                  <a:lnTo>
                    <a:pt x="2003" y="1435"/>
                  </a:lnTo>
                  <a:cubicBezTo>
                    <a:pt x="1878" y="1312"/>
                    <a:pt x="759" y="218"/>
                    <a:pt x="140"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2" name="Google Shape;4989;p57">
              <a:extLst>
                <a:ext uri="{FF2B5EF4-FFF2-40B4-BE49-F238E27FC236}"/>
              </a:extLst>
            </p:cNvPr>
            <p:cNvSpPr/>
            <p:nvPr/>
          </p:nvSpPr>
          <p:spPr>
            <a:xfrm>
              <a:off x="2996625" y="4713634"/>
              <a:ext cx="44070" cy="34683"/>
            </a:xfrm>
            <a:custGeom>
              <a:avLst/>
              <a:gdLst/>
              <a:ahLst/>
              <a:cxnLst/>
              <a:rect l="l" t="t" r="r" b="b"/>
              <a:pathLst>
                <a:path w="1787" h="1390" extrusionOk="0">
                  <a:moveTo>
                    <a:pt x="1" y="1"/>
                  </a:moveTo>
                  <a:lnTo>
                    <a:pt x="1786" y="1390"/>
                  </a:lnTo>
                  <a:cubicBezTo>
                    <a:pt x="1786" y="1390"/>
                    <a:pt x="598" y="210"/>
                    <a:pt x="1" y="1"/>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3" name="Google Shape;4990;p57">
              <a:extLst>
                <a:ext uri="{FF2B5EF4-FFF2-40B4-BE49-F238E27FC236}"/>
              </a:extLst>
            </p:cNvPr>
            <p:cNvSpPr/>
            <p:nvPr/>
          </p:nvSpPr>
          <p:spPr>
            <a:xfrm>
              <a:off x="2995366" y="4709010"/>
              <a:ext cx="49105" cy="42775"/>
            </a:xfrm>
            <a:custGeom>
              <a:avLst/>
              <a:gdLst/>
              <a:ahLst/>
              <a:cxnLst/>
              <a:rect l="l" t="t" r="r" b="b"/>
              <a:pathLst>
                <a:path w="2007" h="1736" extrusionOk="0">
                  <a:moveTo>
                    <a:pt x="140" y="0"/>
                  </a:moveTo>
                  <a:lnTo>
                    <a:pt x="0" y="402"/>
                  </a:lnTo>
                  <a:cubicBezTo>
                    <a:pt x="452" y="558"/>
                    <a:pt x="1387" y="1420"/>
                    <a:pt x="1708" y="1736"/>
                  </a:cubicBezTo>
                  <a:lnTo>
                    <a:pt x="2006" y="1434"/>
                  </a:lnTo>
                  <a:cubicBezTo>
                    <a:pt x="1881" y="1312"/>
                    <a:pt x="765" y="215"/>
                    <a:pt x="14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4" name="Google Shape;4991;p57">
              <a:extLst>
                <a:ext uri="{FF2B5EF4-FFF2-40B4-BE49-F238E27FC236}"/>
              </a:extLst>
            </p:cNvPr>
            <p:cNvSpPr/>
            <p:nvPr/>
          </p:nvSpPr>
          <p:spPr>
            <a:xfrm>
              <a:off x="3074691" y="4572590"/>
              <a:ext cx="158649" cy="93644"/>
            </a:xfrm>
            <a:custGeom>
              <a:avLst/>
              <a:gdLst/>
              <a:ahLst/>
              <a:cxnLst/>
              <a:rect l="l" t="t" r="r" b="b"/>
              <a:pathLst>
                <a:path w="6361" h="3729" extrusionOk="0">
                  <a:moveTo>
                    <a:pt x="2307" y="0"/>
                  </a:moveTo>
                  <a:cubicBezTo>
                    <a:pt x="1372" y="0"/>
                    <a:pt x="571" y="68"/>
                    <a:pt x="405" y="288"/>
                  </a:cubicBezTo>
                  <a:cubicBezTo>
                    <a:pt x="0" y="827"/>
                    <a:pt x="62" y="3226"/>
                    <a:pt x="500" y="3371"/>
                  </a:cubicBezTo>
                  <a:cubicBezTo>
                    <a:pt x="810" y="3478"/>
                    <a:pt x="3181" y="3728"/>
                    <a:pt x="4581" y="3728"/>
                  </a:cubicBezTo>
                  <a:cubicBezTo>
                    <a:pt x="5142" y="3728"/>
                    <a:pt x="5547" y="3688"/>
                    <a:pt x="5602" y="3583"/>
                  </a:cubicBezTo>
                  <a:cubicBezTo>
                    <a:pt x="5602" y="3583"/>
                    <a:pt x="6361" y="213"/>
                    <a:pt x="5669" y="165"/>
                  </a:cubicBezTo>
                  <a:cubicBezTo>
                    <a:pt x="5260" y="139"/>
                    <a:pt x="3647" y="0"/>
                    <a:pt x="2307"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5" name="Google Shape;4992;p57">
              <a:extLst>
                <a:ext uri="{FF2B5EF4-FFF2-40B4-BE49-F238E27FC236}"/>
              </a:extLst>
            </p:cNvPr>
            <p:cNvSpPr/>
            <p:nvPr/>
          </p:nvSpPr>
          <p:spPr>
            <a:xfrm>
              <a:off x="3318960" y="4654673"/>
              <a:ext cx="328631" cy="141044"/>
            </a:xfrm>
            <a:custGeom>
              <a:avLst/>
              <a:gdLst/>
              <a:ahLst/>
              <a:cxnLst/>
              <a:rect l="l" t="t" r="r" b="b"/>
              <a:pathLst>
                <a:path w="13175" h="5621" extrusionOk="0">
                  <a:moveTo>
                    <a:pt x="3973" y="1"/>
                  </a:moveTo>
                  <a:cubicBezTo>
                    <a:pt x="2648" y="1"/>
                    <a:pt x="1360" y="156"/>
                    <a:pt x="1360" y="156"/>
                  </a:cubicBezTo>
                  <a:cubicBezTo>
                    <a:pt x="283" y="281"/>
                    <a:pt x="1" y="3922"/>
                    <a:pt x="1912" y="4770"/>
                  </a:cubicBezTo>
                  <a:cubicBezTo>
                    <a:pt x="3117" y="5300"/>
                    <a:pt x="5855" y="5621"/>
                    <a:pt x="8163" y="5621"/>
                  </a:cubicBezTo>
                  <a:cubicBezTo>
                    <a:pt x="9520" y="5621"/>
                    <a:pt x="10728" y="5510"/>
                    <a:pt x="11389" y="5266"/>
                  </a:cubicBezTo>
                  <a:cubicBezTo>
                    <a:pt x="13174" y="4611"/>
                    <a:pt x="7690" y="984"/>
                    <a:pt x="6406" y="345"/>
                  </a:cubicBezTo>
                  <a:cubicBezTo>
                    <a:pt x="5875" y="79"/>
                    <a:pt x="4915" y="1"/>
                    <a:pt x="3973"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6" name="Google Shape;4993;p57">
              <a:extLst>
                <a:ext uri="{FF2B5EF4-FFF2-40B4-BE49-F238E27FC236}"/>
              </a:extLst>
            </p:cNvPr>
            <p:cNvSpPr/>
            <p:nvPr/>
          </p:nvSpPr>
          <p:spPr>
            <a:xfrm>
              <a:off x="3449909" y="4669702"/>
              <a:ext cx="46588" cy="41620"/>
            </a:xfrm>
            <a:custGeom>
              <a:avLst/>
              <a:gdLst/>
              <a:ahLst/>
              <a:cxnLst/>
              <a:rect l="l" t="t" r="r" b="b"/>
              <a:pathLst>
                <a:path w="1870" h="1647" extrusionOk="0">
                  <a:moveTo>
                    <a:pt x="1794" y="0"/>
                  </a:moveTo>
                  <a:cubicBezTo>
                    <a:pt x="478" y="240"/>
                    <a:pt x="20" y="1445"/>
                    <a:pt x="0" y="1498"/>
                  </a:cubicBezTo>
                  <a:lnTo>
                    <a:pt x="399" y="1646"/>
                  </a:lnTo>
                  <a:cubicBezTo>
                    <a:pt x="413" y="1604"/>
                    <a:pt x="796" y="614"/>
                    <a:pt x="1870" y="413"/>
                  </a:cubicBezTo>
                  <a:lnTo>
                    <a:pt x="1794"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7" name="Google Shape;4994;p57">
              <a:extLst>
                <a:ext uri="{FF2B5EF4-FFF2-40B4-BE49-F238E27FC236}"/>
              </a:extLst>
            </p:cNvPr>
            <p:cNvSpPr/>
            <p:nvPr/>
          </p:nvSpPr>
          <p:spPr>
            <a:xfrm>
              <a:off x="3486424" y="4688200"/>
              <a:ext cx="45328" cy="34683"/>
            </a:xfrm>
            <a:custGeom>
              <a:avLst/>
              <a:gdLst/>
              <a:ahLst/>
              <a:cxnLst/>
              <a:rect l="l" t="t" r="r" b="b"/>
              <a:pathLst>
                <a:path w="1786" h="1390" extrusionOk="0">
                  <a:moveTo>
                    <a:pt x="1786" y="0"/>
                  </a:moveTo>
                  <a:lnTo>
                    <a:pt x="1786" y="0"/>
                  </a:lnTo>
                  <a:cubicBezTo>
                    <a:pt x="1189" y="209"/>
                    <a:pt x="0" y="1389"/>
                    <a:pt x="0" y="1389"/>
                  </a:cubicBezTo>
                  <a:lnTo>
                    <a:pt x="1786" y="0"/>
                  </a:ln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8" name="Google Shape;4995;p57">
              <a:extLst>
                <a:ext uri="{FF2B5EF4-FFF2-40B4-BE49-F238E27FC236}"/>
              </a:extLst>
            </p:cNvPr>
            <p:cNvSpPr/>
            <p:nvPr/>
          </p:nvSpPr>
          <p:spPr>
            <a:xfrm>
              <a:off x="3482646" y="4683576"/>
              <a:ext cx="50365" cy="42775"/>
            </a:xfrm>
            <a:custGeom>
              <a:avLst/>
              <a:gdLst/>
              <a:ahLst/>
              <a:cxnLst/>
              <a:rect l="l" t="t" r="r" b="b"/>
              <a:pathLst>
                <a:path w="2005" h="1736" extrusionOk="0">
                  <a:moveTo>
                    <a:pt x="1865" y="1"/>
                  </a:moveTo>
                  <a:cubicBezTo>
                    <a:pt x="1242" y="213"/>
                    <a:pt x="127" y="1309"/>
                    <a:pt x="1" y="1435"/>
                  </a:cubicBezTo>
                  <a:lnTo>
                    <a:pt x="297" y="1736"/>
                  </a:lnTo>
                  <a:cubicBezTo>
                    <a:pt x="620" y="1418"/>
                    <a:pt x="1552" y="556"/>
                    <a:pt x="2004" y="400"/>
                  </a:cubicBezTo>
                  <a:lnTo>
                    <a:pt x="1865"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 name="Google Shape;4996;p57">
              <a:extLst>
                <a:ext uri="{FF2B5EF4-FFF2-40B4-BE49-F238E27FC236}"/>
              </a:extLst>
            </p:cNvPr>
            <p:cNvSpPr/>
            <p:nvPr/>
          </p:nvSpPr>
          <p:spPr>
            <a:xfrm>
              <a:off x="3516643" y="4713634"/>
              <a:ext cx="44069" cy="34683"/>
            </a:xfrm>
            <a:custGeom>
              <a:avLst/>
              <a:gdLst/>
              <a:ahLst/>
              <a:cxnLst/>
              <a:rect l="l" t="t" r="r" b="b"/>
              <a:pathLst>
                <a:path w="1787" h="1390" extrusionOk="0">
                  <a:moveTo>
                    <a:pt x="1786" y="1"/>
                  </a:moveTo>
                  <a:lnTo>
                    <a:pt x="1786" y="1"/>
                  </a:lnTo>
                  <a:cubicBezTo>
                    <a:pt x="1189" y="210"/>
                    <a:pt x="1" y="1390"/>
                    <a:pt x="1" y="1390"/>
                  </a:cubicBezTo>
                  <a:lnTo>
                    <a:pt x="1786" y="1"/>
                  </a:ln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 name="Google Shape;4997;p57">
              <a:extLst>
                <a:ext uri="{FF2B5EF4-FFF2-40B4-BE49-F238E27FC236}"/>
              </a:extLst>
            </p:cNvPr>
            <p:cNvSpPr/>
            <p:nvPr/>
          </p:nvSpPr>
          <p:spPr>
            <a:xfrm>
              <a:off x="3512865" y="4709010"/>
              <a:ext cx="50365" cy="42775"/>
            </a:xfrm>
            <a:custGeom>
              <a:avLst/>
              <a:gdLst/>
              <a:ahLst/>
              <a:cxnLst/>
              <a:rect l="l" t="t" r="r" b="b"/>
              <a:pathLst>
                <a:path w="2004" h="1733" extrusionOk="0">
                  <a:moveTo>
                    <a:pt x="1864" y="0"/>
                  </a:moveTo>
                  <a:cubicBezTo>
                    <a:pt x="1242" y="212"/>
                    <a:pt x="126" y="1309"/>
                    <a:pt x="1" y="1434"/>
                  </a:cubicBezTo>
                  <a:lnTo>
                    <a:pt x="296" y="1733"/>
                  </a:lnTo>
                  <a:cubicBezTo>
                    <a:pt x="617" y="1417"/>
                    <a:pt x="1552" y="555"/>
                    <a:pt x="2004" y="402"/>
                  </a:cubicBezTo>
                  <a:lnTo>
                    <a:pt x="1864"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 name="Google Shape;4998;p57">
              <a:extLst>
                <a:ext uri="{FF2B5EF4-FFF2-40B4-BE49-F238E27FC236}"/>
              </a:extLst>
            </p:cNvPr>
            <p:cNvSpPr/>
            <p:nvPr/>
          </p:nvSpPr>
          <p:spPr>
            <a:xfrm>
              <a:off x="3334070" y="4570278"/>
              <a:ext cx="154872" cy="97112"/>
            </a:xfrm>
            <a:custGeom>
              <a:avLst/>
              <a:gdLst/>
              <a:ahLst/>
              <a:cxnLst/>
              <a:rect l="l" t="t" r="r" b="b"/>
              <a:pathLst>
                <a:path w="6203" h="3901" extrusionOk="0">
                  <a:moveTo>
                    <a:pt x="3758" y="1"/>
                  </a:moveTo>
                  <a:cubicBezTo>
                    <a:pt x="2471" y="1"/>
                    <a:pt x="1052" y="103"/>
                    <a:pt x="693" y="126"/>
                  </a:cubicBezTo>
                  <a:cubicBezTo>
                    <a:pt x="1" y="168"/>
                    <a:pt x="369" y="3686"/>
                    <a:pt x="369" y="3686"/>
                  </a:cubicBezTo>
                  <a:cubicBezTo>
                    <a:pt x="453" y="3845"/>
                    <a:pt x="1388" y="3900"/>
                    <a:pt x="2459" y="3900"/>
                  </a:cubicBezTo>
                  <a:cubicBezTo>
                    <a:pt x="3871" y="3900"/>
                    <a:pt x="5521" y="3803"/>
                    <a:pt x="5767" y="3719"/>
                  </a:cubicBezTo>
                  <a:cubicBezTo>
                    <a:pt x="6202" y="3571"/>
                    <a:pt x="6049" y="1945"/>
                    <a:pt x="6049" y="416"/>
                  </a:cubicBezTo>
                  <a:cubicBezTo>
                    <a:pt x="6049" y="90"/>
                    <a:pt x="4961" y="1"/>
                    <a:pt x="3758"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2" name="Google Shape;4999;p57">
              <a:extLst>
                <a:ext uri="{FF2B5EF4-FFF2-40B4-BE49-F238E27FC236}"/>
              </a:extLst>
            </p:cNvPr>
            <p:cNvSpPr/>
            <p:nvPr/>
          </p:nvSpPr>
          <p:spPr>
            <a:xfrm>
              <a:off x="2829162" y="3397991"/>
              <a:ext cx="859980" cy="858983"/>
            </a:xfrm>
            <a:custGeom>
              <a:avLst/>
              <a:gdLst/>
              <a:ahLst/>
              <a:cxnLst/>
              <a:rect l="l" t="t" r="r" b="b"/>
              <a:pathLst>
                <a:path w="34385" h="34359" extrusionOk="0">
                  <a:moveTo>
                    <a:pt x="17218" y="0"/>
                  </a:moveTo>
                  <a:cubicBezTo>
                    <a:pt x="13294" y="0"/>
                    <a:pt x="9272" y="773"/>
                    <a:pt x="7301" y="2892"/>
                  </a:cubicBezTo>
                  <a:cubicBezTo>
                    <a:pt x="5075" y="5285"/>
                    <a:pt x="5635" y="10212"/>
                    <a:pt x="5635" y="10212"/>
                  </a:cubicBezTo>
                  <a:cubicBezTo>
                    <a:pt x="5635" y="10212"/>
                    <a:pt x="6341" y="18526"/>
                    <a:pt x="5923" y="20501"/>
                  </a:cubicBezTo>
                  <a:cubicBezTo>
                    <a:pt x="5496" y="22476"/>
                    <a:pt x="0" y="32059"/>
                    <a:pt x="1975" y="33468"/>
                  </a:cubicBezTo>
                  <a:cubicBezTo>
                    <a:pt x="2811" y="34065"/>
                    <a:pt x="8263" y="34359"/>
                    <a:pt x="14372" y="34359"/>
                  </a:cubicBezTo>
                  <a:cubicBezTo>
                    <a:pt x="22664" y="34359"/>
                    <a:pt x="32164" y="33818"/>
                    <a:pt x="32975" y="32765"/>
                  </a:cubicBezTo>
                  <a:cubicBezTo>
                    <a:pt x="34384" y="30929"/>
                    <a:pt x="29312" y="23316"/>
                    <a:pt x="28607" y="22334"/>
                  </a:cubicBezTo>
                  <a:cubicBezTo>
                    <a:pt x="27901" y="21349"/>
                    <a:pt x="28607" y="4580"/>
                    <a:pt x="27198" y="2323"/>
                  </a:cubicBezTo>
                  <a:cubicBezTo>
                    <a:pt x="26430" y="1097"/>
                    <a:pt x="21893" y="0"/>
                    <a:pt x="17218"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3" name="Google Shape;5000;p57">
              <a:extLst>
                <a:ext uri="{FF2B5EF4-FFF2-40B4-BE49-F238E27FC236}"/>
              </a:extLst>
            </p:cNvPr>
            <p:cNvSpPr/>
            <p:nvPr/>
          </p:nvSpPr>
          <p:spPr>
            <a:xfrm>
              <a:off x="3230822" y="2774853"/>
              <a:ext cx="300930" cy="212723"/>
            </a:xfrm>
            <a:custGeom>
              <a:avLst/>
              <a:gdLst/>
              <a:ahLst/>
              <a:cxnLst/>
              <a:rect l="l" t="t" r="r" b="b"/>
              <a:pathLst>
                <a:path w="12053" h="8523" extrusionOk="0">
                  <a:moveTo>
                    <a:pt x="2968" y="0"/>
                  </a:moveTo>
                  <a:cubicBezTo>
                    <a:pt x="615" y="0"/>
                    <a:pt x="1" y="1516"/>
                    <a:pt x="1" y="1516"/>
                  </a:cubicBezTo>
                  <a:cubicBezTo>
                    <a:pt x="1" y="1516"/>
                    <a:pt x="78" y="1504"/>
                    <a:pt x="215" y="1504"/>
                  </a:cubicBezTo>
                  <a:cubicBezTo>
                    <a:pt x="748" y="1504"/>
                    <a:pt x="2193" y="1682"/>
                    <a:pt x="3597" y="3421"/>
                  </a:cubicBezTo>
                  <a:cubicBezTo>
                    <a:pt x="5268" y="5493"/>
                    <a:pt x="8464" y="8522"/>
                    <a:pt x="10172" y="8522"/>
                  </a:cubicBezTo>
                  <a:cubicBezTo>
                    <a:pt x="10263" y="8522"/>
                    <a:pt x="10350" y="8514"/>
                    <a:pt x="10432" y="8496"/>
                  </a:cubicBezTo>
                  <a:cubicBezTo>
                    <a:pt x="12053" y="8142"/>
                    <a:pt x="10362" y="2152"/>
                    <a:pt x="5709" y="534"/>
                  </a:cubicBezTo>
                  <a:cubicBezTo>
                    <a:pt x="4603" y="147"/>
                    <a:pt x="3701" y="0"/>
                    <a:pt x="296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4" name="Google Shape;5001;p57">
              <a:extLst>
                <a:ext uri="{FF2B5EF4-FFF2-40B4-BE49-F238E27FC236}"/>
              </a:extLst>
            </p:cNvPr>
            <p:cNvSpPr/>
            <p:nvPr/>
          </p:nvSpPr>
          <p:spPr>
            <a:xfrm>
              <a:off x="3402062" y="3411865"/>
              <a:ext cx="169982" cy="513309"/>
            </a:xfrm>
            <a:custGeom>
              <a:avLst/>
              <a:gdLst/>
              <a:ahLst/>
              <a:cxnLst/>
              <a:rect l="l" t="t" r="r" b="b"/>
              <a:pathLst>
                <a:path w="6802" h="20517" extrusionOk="0">
                  <a:moveTo>
                    <a:pt x="582" y="1"/>
                  </a:moveTo>
                  <a:cubicBezTo>
                    <a:pt x="235" y="1"/>
                    <a:pt x="0" y="32"/>
                    <a:pt x="0" y="32"/>
                  </a:cubicBezTo>
                  <a:cubicBezTo>
                    <a:pt x="0" y="32"/>
                    <a:pt x="739" y="18517"/>
                    <a:pt x="5393" y="20350"/>
                  </a:cubicBezTo>
                  <a:cubicBezTo>
                    <a:pt x="5393" y="20350"/>
                    <a:pt x="5615" y="20516"/>
                    <a:pt x="5874" y="20516"/>
                  </a:cubicBezTo>
                  <a:cubicBezTo>
                    <a:pt x="6199" y="20516"/>
                    <a:pt x="6583" y="20255"/>
                    <a:pt x="6662" y="19081"/>
                  </a:cubicBezTo>
                  <a:cubicBezTo>
                    <a:pt x="6802" y="16966"/>
                    <a:pt x="4213" y="6284"/>
                    <a:pt x="3418" y="1745"/>
                  </a:cubicBezTo>
                  <a:cubicBezTo>
                    <a:pt x="3152" y="213"/>
                    <a:pt x="1486" y="1"/>
                    <a:pt x="582"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5" name="Google Shape;5002;p57">
              <a:extLst>
                <a:ext uri="{FF2B5EF4-FFF2-40B4-BE49-F238E27FC236}"/>
              </a:extLst>
            </p:cNvPr>
            <p:cNvSpPr/>
            <p:nvPr/>
          </p:nvSpPr>
          <p:spPr>
            <a:xfrm>
              <a:off x="2913523" y="3421113"/>
              <a:ext cx="176277" cy="504060"/>
            </a:xfrm>
            <a:custGeom>
              <a:avLst/>
              <a:gdLst/>
              <a:ahLst/>
              <a:cxnLst/>
              <a:rect l="l" t="t" r="r" b="b"/>
              <a:pathLst>
                <a:path w="7045" h="20127" extrusionOk="0">
                  <a:moveTo>
                    <a:pt x="6857" y="0"/>
                  </a:moveTo>
                  <a:cubicBezTo>
                    <a:pt x="6146" y="0"/>
                    <a:pt x="3633" y="91"/>
                    <a:pt x="3381" y="1356"/>
                  </a:cubicBezTo>
                  <a:cubicBezTo>
                    <a:pt x="2960" y="3473"/>
                    <a:pt x="0" y="16577"/>
                    <a:pt x="140" y="18692"/>
                  </a:cubicBezTo>
                  <a:cubicBezTo>
                    <a:pt x="219" y="19866"/>
                    <a:pt x="603" y="20127"/>
                    <a:pt x="928" y="20127"/>
                  </a:cubicBezTo>
                  <a:cubicBezTo>
                    <a:pt x="1187" y="20127"/>
                    <a:pt x="1409" y="19961"/>
                    <a:pt x="1409" y="19961"/>
                  </a:cubicBezTo>
                  <a:cubicBezTo>
                    <a:pt x="6060" y="18125"/>
                    <a:pt x="7044" y="3"/>
                    <a:pt x="7044" y="3"/>
                  </a:cubicBezTo>
                  <a:cubicBezTo>
                    <a:pt x="7044" y="3"/>
                    <a:pt x="6976" y="0"/>
                    <a:pt x="6857"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6" name="Google Shape;5003;p57">
              <a:extLst>
                <a:ext uri="{FF2B5EF4-FFF2-40B4-BE49-F238E27FC236}"/>
              </a:extLst>
            </p:cNvPr>
            <p:cNvSpPr/>
            <p:nvPr/>
          </p:nvSpPr>
          <p:spPr>
            <a:xfrm>
              <a:off x="2853085" y="3043068"/>
              <a:ext cx="192646" cy="205786"/>
            </a:xfrm>
            <a:custGeom>
              <a:avLst/>
              <a:gdLst/>
              <a:ahLst/>
              <a:cxnLst/>
              <a:rect l="l" t="t" r="r" b="b"/>
              <a:pathLst>
                <a:path w="7702" h="8216" extrusionOk="0">
                  <a:moveTo>
                    <a:pt x="4196" y="0"/>
                  </a:moveTo>
                  <a:cubicBezTo>
                    <a:pt x="4091" y="0"/>
                    <a:pt x="3983" y="4"/>
                    <a:pt x="3870" y="13"/>
                  </a:cubicBezTo>
                  <a:cubicBezTo>
                    <a:pt x="1" y="317"/>
                    <a:pt x="56" y="7007"/>
                    <a:pt x="3248" y="8053"/>
                  </a:cubicBezTo>
                  <a:cubicBezTo>
                    <a:pt x="3590" y="8165"/>
                    <a:pt x="3904" y="8215"/>
                    <a:pt x="4191" y="8215"/>
                  </a:cubicBezTo>
                  <a:cubicBezTo>
                    <a:pt x="6580" y="8215"/>
                    <a:pt x="7120" y="4742"/>
                    <a:pt x="7120" y="4742"/>
                  </a:cubicBezTo>
                  <a:cubicBezTo>
                    <a:pt x="7120" y="4742"/>
                    <a:pt x="7701" y="0"/>
                    <a:pt x="4196"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7" name="Google Shape;5004;p57">
              <a:extLst>
                <a:ext uri="{FF2B5EF4-FFF2-40B4-BE49-F238E27FC236}"/>
              </a:extLst>
            </p:cNvPr>
            <p:cNvSpPr/>
            <p:nvPr/>
          </p:nvSpPr>
          <p:spPr>
            <a:xfrm>
              <a:off x="2946260" y="2858092"/>
              <a:ext cx="576678" cy="660134"/>
            </a:xfrm>
            <a:custGeom>
              <a:avLst/>
              <a:gdLst/>
              <a:ahLst/>
              <a:cxnLst/>
              <a:rect l="l" t="t" r="r" b="b"/>
              <a:pathLst>
                <a:path w="23087" h="26424" extrusionOk="0">
                  <a:moveTo>
                    <a:pt x="11063" y="0"/>
                  </a:moveTo>
                  <a:cubicBezTo>
                    <a:pt x="7465" y="0"/>
                    <a:pt x="4216" y="603"/>
                    <a:pt x="4216" y="603"/>
                  </a:cubicBezTo>
                  <a:cubicBezTo>
                    <a:pt x="628" y="1067"/>
                    <a:pt x="1" y="6214"/>
                    <a:pt x="299" y="13230"/>
                  </a:cubicBezTo>
                  <a:cubicBezTo>
                    <a:pt x="603" y="20249"/>
                    <a:pt x="4506" y="20411"/>
                    <a:pt x="6063" y="20567"/>
                  </a:cubicBezTo>
                  <a:cubicBezTo>
                    <a:pt x="7625" y="20729"/>
                    <a:pt x="7262" y="20372"/>
                    <a:pt x="7368" y="23337"/>
                  </a:cubicBezTo>
                  <a:cubicBezTo>
                    <a:pt x="7413" y="24583"/>
                    <a:pt x="9256" y="26423"/>
                    <a:pt x="11786" y="26423"/>
                  </a:cubicBezTo>
                  <a:cubicBezTo>
                    <a:pt x="12776" y="26423"/>
                    <a:pt x="13871" y="26142"/>
                    <a:pt x="15004" y="25432"/>
                  </a:cubicBezTo>
                  <a:cubicBezTo>
                    <a:pt x="16929" y="24233"/>
                    <a:pt x="14343" y="24788"/>
                    <a:pt x="15113" y="20425"/>
                  </a:cubicBezTo>
                  <a:cubicBezTo>
                    <a:pt x="15400" y="18821"/>
                    <a:pt x="17417" y="20444"/>
                    <a:pt x="20422" y="17934"/>
                  </a:cubicBezTo>
                  <a:cubicBezTo>
                    <a:pt x="22514" y="16184"/>
                    <a:pt x="23086" y="6236"/>
                    <a:pt x="19501" y="2333"/>
                  </a:cubicBezTo>
                  <a:cubicBezTo>
                    <a:pt x="17807" y="487"/>
                    <a:pt x="14294" y="0"/>
                    <a:pt x="11063"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8" name="Google Shape;5005;p57">
              <a:extLst>
                <a:ext uri="{FF2B5EF4-FFF2-40B4-BE49-F238E27FC236}"/>
              </a:extLst>
            </p:cNvPr>
            <p:cNvSpPr/>
            <p:nvPr/>
          </p:nvSpPr>
          <p:spPr>
            <a:xfrm>
              <a:off x="3151497" y="3073127"/>
              <a:ext cx="60438" cy="60117"/>
            </a:xfrm>
            <a:custGeom>
              <a:avLst/>
              <a:gdLst/>
              <a:ahLst/>
              <a:cxnLst/>
              <a:rect l="l" t="t" r="r" b="b"/>
              <a:pathLst>
                <a:path w="3432" h="3432" extrusionOk="0">
                  <a:moveTo>
                    <a:pt x="1716" y="0"/>
                  </a:moveTo>
                  <a:cubicBezTo>
                    <a:pt x="767" y="0"/>
                    <a:pt x="0" y="767"/>
                    <a:pt x="0" y="1716"/>
                  </a:cubicBezTo>
                  <a:cubicBezTo>
                    <a:pt x="0" y="2662"/>
                    <a:pt x="767" y="3432"/>
                    <a:pt x="1716" y="3432"/>
                  </a:cubicBezTo>
                  <a:cubicBezTo>
                    <a:pt x="2662" y="3432"/>
                    <a:pt x="3432" y="2662"/>
                    <a:pt x="3432" y="1716"/>
                  </a:cubicBezTo>
                  <a:cubicBezTo>
                    <a:pt x="3432" y="767"/>
                    <a:pt x="2662" y="0"/>
                    <a:pt x="171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 name="Google Shape;5006;p57">
              <a:extLst>
                <a:ext uri="{FF2B5EF4-FFF2-40B4-BE49-F238E27FC236}"/>
              </a:extLst>
            </p:cNvPr>
            <p:cNvSpPr/>
            <p:nvPr/>
          </p:nvSpPr>
          <p:spPr>
            <a:xfrm>
              <a:off x="3346661" y="3060410"/>
              <a:ext cx="50365" cy="49712"/>
            </a:xfrm>
            <a:custGeom>
              <a:avLst/>
              <a:gdLst/>
              <a:ahLst/>
              <a:cxnLst/>
              <a:rect l="l" t="t" r="r" b="b"/>
              <a:pathLst>
                <a:path w="3436" h="3433" extrusionOk="0">
                  <a:moveTo>
                    <a:pt x="1719" y="1"/>
                  </a:moveTo>
                  <a:cubicBezTo>
                    <a:pt x="771" y="1"/>
                    <a:pt x="1" y="768"/>
                    <a:pt x="1" y="1716"/>
                  </a:cubicBezTo>
                  <a:cubicBezTo>
                    <a:pt x="1" y="2662"/>
                    <a:pt x="771" y="3432"/>
                    <a:pt x="1719" y="3432"/>
                  </a:cubicBezTo>
                  <a:cubicBezTo>
                    <a:pt x="2665" y="3432"/>
                    <a:pt x="3435" y="2662"/>
                    <a:pt x="3435" y="1716"/>
                  </a:cubicBezTo>
                  <a:cubicBezTo>
                    <a:pt x="3435" y="768"/>
                    <a:pt x="2665" y="1"/>
                    <a:pt x="171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 name="Google Shape;5007;p57">
              <a:extLst>
                <a:ext uri="{FF2B5EF4-FFF2-40B4-BE49-F238E27FC236}"/>
              </a:extLst>
            </p:cNvPr>
            <p:cNvSpPr/>
            <p:nvPr/>
          </p:nvSpPr>
          <p:spPr>
            <a:xfrm>
              <a:off x="3033140" y="3143649"/>
              <a:ext cx="113321" cy="113298"/>
            </a:xfrm>
            <a:custGeom>
              <a:avLst/>
              <a:gdLst/>
              <a:ahLst/>
              <a:cxnLst/>
              <a:rect l="l" t="t" r="r" b="b"/>
              <a:pathLst>
                <a:path w="4506" h="4507" extrusionOk="0">
                  <a:moveTo>
                    <a:pt x="2254" y="1"/>
                  </a:moveTo>
                  <a:cubicBezTo>
                    <a:pt x="1010" y="1"/>
                    <a:pt x="0" y="1010"/>
                    <a:pt x="0" y="2252"/>
                  </a:cubicBezTo>
                  <a:cubicBezTo>
                    <a:pt x="0" y="3496"/>
                    <a:pt x="1010" y="4506"/>
                    <a:pt x="2254" y="4506"/>
                  </a:cubicBezTo>
                  <a:cubicBezTo>
                    <a:pt x="3499" y="4506"/>
                    <a:pt x="4506" y="3496"/>
                    <a:pt x="4506" y="2252"/>
                  </a:cubicBezTo>
                  <a:cubicBezTo>
                    <a:pt x="4506" y="1010"/>
                    <a:pt x="3499" y="1"/>
                    <a:pt x="2254" y="1"/>
                  </a:cubicBezTo>
                  <a:close/>
                </a:path>
              </a:pathLst>
            </a:custGeom>
            <a:solidFill>
              <a:srgbClr val="64261D"/>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 name="Google Shape;5008;p57">
              <a:extLst>
                <a:ext uri="{FF2B5EF4-FFF2-40B4-BE49-F238E27FC236}"/>
              </a:extLst>
            </p:cNvPr>
            <p:cNvSpPr/>
            <p:nvPr/>
          </p:nvSpPr>
          <p:spPr>
            <a:xfrm>
              <a:off x="3361770" y="3148274"/>
              <a:ext cx="112062" cy="113298"/>
            </a:xfrm>
            <a:custGeom>
              <a:avLst/>
              <a:gdLst/>
              <a:ahLst/>
              <a:cxnLst/>
              <a:rect l="l" t="t" r="r" b="b"/>
              <a:pathLst>
                <a:path w="4506" h="4507" extrusionOk="0">
                  <a:moveTo>
                    <a:pt x="2252" y="1"/>
                  </a:moveTo>
                  <a:cubicBezTo>
                    <a:pt x="1010" y="1"/>
                    <a:pt x="0" y="1011"/>
                    <a:pt x="0" y="2252"/>
                  </a:cubicBezTo>
                  <a:cubicBezTo>
                    <a:pt x="0" y="3497"/>
                    <a:pt x="1010" y="4506"/>
                    <a:pt x="2252" y="4506"/>
                  </a:cubicBezTo>
                  <a:cubicBezTo>
                    <a:pt x="3496" y="4506"/>
                    <a:pt x="4506" y="3497"/>
                    <a:pt x="4506" y="2252"/>
                  </a:cubicBezTo>
                  <a:cubicBezTo>
                    <a:pt x="4506" y="1011"/>
                    <a:pt x="3496" y="1"/>
                    <a:pt x="2252" y="1"/>
                  </a:cubicBezTo>
                  <a:close/>
                </a:path>
              </a:pathLst>
            </a:custGeom>
            <a:solidFill>
              <a:srgbClr val="64261D"/>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 name="Google Shape;5009;p57">
              <a:extLst>
                <a:ext uri="{FF2B5EF4-FFF2-40B4-BE49-F238E27FC236}"/>
              </a:extLst>
            </p:cNvPr>
            <p:cNvSpPr/>
            <p:nvPr/>
          </p:nvSpPr>
          <p:spPr>
            <a:xfrm>
              <a:off x="3164089" y="3350591"/>
              <a:ext cx="164945" cy="99425"/>
            </a:xfrm>
            <a:custGeom>
              <a:avLst/>
              <a:gdLst/>
              <a:ahLst/>
              <a:cxnLst/>
              <a:rect l="l" t="t" r="r" b="b"/>
              <a:pathLst>
                <a:path w="6593" h="3997" extrusionOk="0">
                  <a:moveTo>
                    <a:pt x="6573" y="0"/>
                  </a:moveTo>
                  <a:cubicBezTo>
                    <a:pt x="6573" y="1"/>
                    <a:pt x="2728" y="732"/>
                    <a:pt x="1251" y="732"/>
                  </a:cubicBezTo>
                  <a:cubicBezTo>
                    <a:pt x="1068" y="732"/>
                    <a:pt x="922" y="720"/>
                    <a:pt x="823" y="695"/>
                  </a:cubicBezTo>
                  <a:cubicBezTo>
                    <a:pt x="798" y="689"/>
                    <a:pt x="774" y="686"/>
                    <a:pt x="751" y="686"/>
                  </a:cubicBezTo>
                  <a:cubicBezTo>
                    <a:pt x="1" y="686"/>
                    <a:pt x="286" y="3997"/>
                    <a:pt x="5432" y="3997"/>
                  </a:cubicBezTo>
                  <a:cubicBezTo>
                    <a:pt x="5794" y="3997"/>
                    <a:pt x="6181" y="3980"/>
                    <a:pt x="6593" y="3945"/>
                  </a:cubicBezTo>
                  <a:cubicBezTo>
                    <a:pt x="6587" y="3940"/>
                    <a:pt x="6071" y="882"/>
                    <a:pt x="6573"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 name="Google Shape;5010;p57">
              <a:extLst>
                <a:ext uri="{FF2B5EF4-FFF2-40B4-BE49-F238E27FC236}"/>
              </a:extLst>
            </p:cNvPr>
            <p:cNvSpPr/>
            <p:nvPr/>
          </p:nvSpPr>
          <p:spPr>
            <a:xfrm>
              <a:off x="3262300" y="3058098"/>
              <a:ext cx="73029" cy="131796"/>
            </a:xfrm>
            <a:custGeom>
              <a:avLst/>
              <a:gdLst/>
              <a:ahLst/>
              <a:cxnLst/>
              <a:rect l="l" t="t" r="r" b="b"/>
              <a:pathLst>
                <a:path w="2907" h="5265" extrusionOk="0">
                  <a:moveTo>
                    <a:pt x="407" y="0"/>
                  </a:moveTo>
                  <a:lnTo>
                    <a:pt x="0" y="115"/>
                  </a:lnTo>
                  <a:lnTo>
                    <a:pt x="954" y="3560"/>
                  </a:lnTo>
                  <a:lnTo>
                    <a:pt x="1177" y="3462"/>
                  </a:lnTo>
                  <a:cubicBezTo>
                    <a:pt x="1656" y="3258"/>
                    <a:pt x="2177" y="3107"/>
                    <a:pt x="2402" y="3107"/>
                  </a:cubicBezTo>
                  <a:cubicBezTo>
                    <a:pt x="2429" y="3107"/>
                    <a:pt x="2451" y="3109"/>
                    <a:pt x="2469" y="3114"/>
                  </a:cubicBezTo>
                  <a:cubicBezTo>
                    <a:pt x="2475" y="3476"/>
                    <a:pt x="2377" y="4157"/>
                    <a:pt x="1967" y="4539"/>
                  </a:cubicBezTo>
                  <a:cubicBezTo>
                    <a:pt x="1750" y="4742"/>
                    <a:pt x="1466" y="4844"/>
                    <a:pt x="1118" y="4844"/>
                  </a:cubicBezTo>
                  <a:cubicBezTo>
                    <a:pt x="1050" y="4844"/>
                    <a:pt x="980" y="4840"/>
                    <a:pt x="907" y="4832"/>
                  </a:cubicBezTo>
                  <a:lnTo>
                    <a:pt x="862" y="5251"/>
                  </a:lnTo>
                  <a:cubicBezTo>
                    <a:pt x="949" y="5259"/>
                    <a:pt x="1035" y="5265"/>
                    <a:pt x="1116" y="5265"/>
                  </a:cubicBezTo>
                  <a:cubicBezTo>
                    <a:pt x="1576" y="5265"/>
                    <a:pt x="1956" y="5122"/>
                    <a:pt x="2251" y="4843"/>
                  </a:cubicBezTo>
                  <a:cubicBezTo>
                    <a:pt x="2907" y="4230"/>
                    <a:pt x="2890" y="3183"/>
                    <a:pt x="2887" y="3066"/>
                  </a:cubicBezTo>
                  <a:cubicBezTo>
                    <a:pt x="2879" y="2935"/>
                    <a:pt x="2821" y="2824"/>
                    <a:pt x="2712" y="2757"/>
                  </a:cubicBezTo>
                  <a:cubicBezTo>
                    <a:pt x="2629" y="2706"/>
                    <a:pt x="2518" y="2685"/>
                    <a:pt x="2391" y="2685"/>
                  </a:cubicBezTo>
                  <a:cubicBezTo>
                    <a:pt x="2039" y="2685"/>
                    <a:pt x="1564" y="2844"/>
                    <a:pt x="1230" y="2977"/>
                  </a:cubicBezTo>
                  <a:lnTo>
                    <a:pt x="407"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 name="Google Shape;5011;p57">
              <a:extLst>
                <a:ext uri="{FF2B5EF4-FFF2-40B4-BE49-F238E27FC236}"/>
              </a:extLst>
            </p:cNvPr>
            <p:cNvSpPr/>
            <p:nvPr/>
          </p:nvSpPr>
          <p:spPr>
            <a:xfrm>
              <a:off x="3224526" y="3195673"/>
              <a:ext cx="96952" cy="64742"/>
            </a:xfrm>
            <a:custGeom>
              <a:avLst/>
              <a:gdLst/>
              <a:ahLst/>
              <a:cxnLst/>
              <a:rect l="l" t="t" r="r" b="b"/>
              <a:pathLst>
                <a:path w="3885" h="2621" extrusionOk="0">
                  <a:moveTo>
                    <a:pt x="408" y="1"/>
                  </a:moveTo>
                  <a:lnTo>
                    <a:pt x="1" y="112"/>
                  </a:lnTo>
                  <a:cubicBezTo>
                    <a:pt x="65" y="361"/>
                    <a:pt x="687" y="2506"/>
                    <a:pt x="1859" y="2615"/>
                  </a:cubicBezTo>
                  <a:cubicBezTo>
                    <a:pt x="1890" y="2618"/>
                    <a:pt x="1920" y="2620"/>
                    <a:pt x="1954" y="2620"/>
                  </a:cubicBezTo>
                  <a:cubicBezTo>
                    <a:pt x="2615" y="2620"/>
                    <a:pt x="3245" y="1976"/>
                    <a:pt x="3884" y="643"/>
                  </a:cubicBezTo>
                  <a:lnTo>
                    <a:pt x="3505" y="458"/>
                  </a:lnTo>
                  <a:cubicBezTo>
                    <a:pt x="2956" y="1602"/>
                    <a:pt x="2415" y="2193"/>
                    <a:pt x="1940" y="2193"/>
                  </a:cubicBezTo>
                  <a:cubicBezTo>
                    <a:pt x="1925" y="2193"/>
                    <a:pt x="1910" y="2192"/>
                    <a:pt x="1895" y="2191"/>
                  </a:cubicBezTo>
                  <a:cubicBezTo>
                    <a:pt x="1150" y="2121"/>
                    <a:pt x="567" y="587"/>
                    <a:pt x="40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5" name="Google Shape;5012;p57">
              <a:extLst>
                <a:ext uri="{FF2B5EF4-FFF2-40B4-BE49-F238E27FC236}"/>
              </a:extLst>
            </p:cNvPr>
            <p:cNvSpPr/>
            <p:nvPr/>
          </p:nvSpPr>
          <p:spPr>
            <a:xfrm>
              <a:off x="3113724" y="2994512"/>
              <a:ext cx="61697" cy="34683"/>
            </a:xfrm>
            <a:custGeom>
              <a:avLst/>
              <a:gdLst/>
              <a:ahLst/>
              <a:cxnLst/>
              <a:rect l="l" t="t" r="r" b="b"/>
              <a:pathLst>
                <a:path w="2464" h="1360" extrusionOk="0">
                  <a:moveTo>
                    <a:pt x="1574" y="0"/>
                  </a:moveTo>
                  <a:cubicBezTo>
                    <a:pt x="1409" y="0"/>
                    <a:pt x="1249" y="28"/>
                    <a:pt x="1094" y="82"/>
                  </a:cubicBezTo>
                  <a:cubicBezTo>
                    <a:pt x="349" y="347"/>
                    <a:pt x="14" y="1167"/>
                    <a:pt x="1" y="1203"/>
                  </a:cubicBezTo>
                  <a:lnTo>
                    <a:pt x="397" y="1360"/>
                  </a:lnTo>
                  <a:cubicBezTo>
                    <a:pt x="397" y="1351"/>
                    <a:pt x="670" y="687"/>
                    <a:pt x="1236" y="481"/>
                  </a:cubicBezTo>
                  <a:cubicBezTo>
                    <a:pt x="1342" y="443"/>
                    <a:pt x="1453" y="425"/>
                    <a:pt x="1568" y="425"/>
                  </a:cubicBezTo>
                  <a:cubicBezTo>
                    <a:pt x="1785" y="425"/>
                    <a:pt x="2017" y="492"/>
                    <a:pt x="2260" y="623"/>
                  </a:cubicBezTo>
                  <a:lnTo>
                    <a:pt x="2464" y="249"/>
                  </a:lnTo>
                  <a:cubicBezTo>
                    <a:pt x="2155" y="82"/>
                    <a:pt x="1858" y="0"/>
                    <a:pt x="157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6" name="Google Shape;5013;p57">
              <a:extLst>
                <a:ext uri="{FF2B5EF4-FFF2-40B4-BE49-F238E27FC236}"/>
              </a:extLst>
            </p:cNvPr>
            <p:cNvSpPr/>
            <p:nvPr/>
          </p:nvSpPr>
          <p:spPr>
            <a:xfrm>
              <a:off x="3334070" y="2967922"/>
              <a:ext cx="65474" cy="26590"/>
            </a:xfrm>
            <a:custGeom>
              <a:avLst/>
              <a:gdLst/>
              <a:ahLst/>
              <a:cxnLst/>
              <a:rect l="l" t="t" r="r" b="b"/>
              <a:pathLst>
                <a:path w="2609" h="1066" extrusionOk="0">
                  <a:moveTo>
                    <a:pt x="1248" y="0"/>
                  </a:moveTo>
                  <a:cubicBezTo>
                    <a:pt x="579" y="0"/>
                    <a:pt x="25" y="433"/>
                    <a:pt x="1" y="455"/>
                  </a:cubicBezTo>
                  <a:lnTo>
                    <a:pt x="266" y="787"/>
                  </a:lnTo>
                  <a:cubicBezTo>
                    <a:pt x="271" y="779"/>
                    <a:pt x="728" y="422"/>
                    <a:pt x="1248" y="422"/>
                  </a:cubicBezTo>
                  <a:cubicBezTo>
                    <a:pt x="1309" y="422"/>
                    <a:pt x="1372" y="427"/>
                    <a:pt x="1434" y="438"/>
                  </a:cubicBezTo>
                  <a:cubicBezTo>
                    <a:pt x="1750" y="494"/>
                    <a:pt x="2026" y="703"/>
                    <a:pt x="2249" y="1066"/>
                  </a:cubicBezTo>
                  <a:lnTo>
                    <a:pt x="2609" y="845"/>
                  </a:lnTo>
                  <a:cubicBezTo>
                    <a:pt x="2319" y="377"/>
                    <a:pt x="1945" y="98"/>
                    <a:pt x="1504" y="22"/>
                  </a:cubicBezTo>
                  <a:cubicBezTo>
                    <a:pt x="1418" y="7"/>
                    <a:pt x="1332" y="0"/>
                    <a:pt x="124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7" name="Google Shape;5014;p57">
              <a:extLst>
                <a:ext uri="{FF2B5EF4-FFF2-40B4-BE49-F238E27FC236}"/>
              </a:extLst>
            </p:cNvPr>
            <p:cNvSpPr/>
            <p:nvPr/>
          </p:nvSpPr>
          <p:spPr>
            <a:xfrm>
              <a:off x="2921078" y="2813004"/>
              <a:ext cx="382773" cy="289025"/>
            </a:xfrm>
            <a:custGeom>
              <a:avLst/>
              <a:gdLst/>
              <a:ahLst/>
              <a:cxnLst/>
              <a:rect l="l" t="t" r="r" b="b"/>
              <a:pathLst>
                <a:path w="15339" h="11551" extrusionOk="0">
                  <a:moveTo>
                    <a:pt x="6754" y="1"/>
                  </a:moveTo>
                  <a:cubicBezTo>
                    <a:pt x="5854" y="1"/>
                    <a:pt x="4980" y="89"/>
                    <a:pt x="4238" y="302"/>
                  </a:cubicBezTo>
                  <a:cubicBezTo>
                    <a:pt x="173" y="1477"/>
                    <a:pt x="0" y="8144"/>
                    <a:pt x="0" y="8144"/>
                  </a:cubicBezTo>
                  <a:cubicBezTo>
                    <a:pt x="0" y="8144"/>
                    <a:pt x="1160" y="11551"/>
                    <a:pt x="3514" y="11551"/>
                  </a:cubicBezTo>
                  <a:cubicBezTo>
                    <a:pt x="3721" y="11551"/>
                    <a:pt x="3937" y="11524"/>
                    <a:pt x="4162" y="11467"/>
                  </a:cubicBezTo>
                  <a:cubicBezTo>
                    <a:pt x="6916" y="10770"/>
                    <a:pt x="5878" y="2202"/>
                    <a:pt x="10864" y="1859"/>
                  </a:cubicBezTo>
                  <a:cubicBezTo>
                    <a:pt x="10928" y="1853"/>
                    <a:pt x="11003" y="1853"/>
                    <a:pt x="11073" y="1851"/>
                  </a:cubicBezTo>
                  <a:cubicBezTo>
                    <a:pt x="15338" y="1755"/>
                    <a:pt x="10780" y="1"/>
                    <a:pt x="675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8" name="Google Shape;5015;p57">
              <a:extLst>
                <a:ext uri="{FF2B5EF4-FFF2-40B4-BE49-F238E27FC236}"/>
              </a:extLst>
            </p:cNvPr>
            <p:cNvSpPr/>
            <p:nvPr/>
          </p:nvSpPr>
          <p:spPr>
            <a:xfrm>
              <a:off x="2917301" y="3093936"/>
              <a:ext cx="60438" cy="106361"/>
            </a:xfrm>
            <a:custGeom>
              <a:avLst/>
              <a:gdLst/>
              <a:ahLst/>
              <a:cxnLst/>
              <a:rect l="l" t="t" r="r" b="b"/>
              <a:pathLst>
                <a:path w="2419" h="4273" extrusionOk="0">
                  <a:moveTo>
                    <a:pt x="357" y="1"/>
                  </a:moveTo>
                  <a:cubicBezTo>
                    <a:pt x="216" y="1"/>
                    <a:pt x="93" y="23"/>
                    <a:pt x="0" y="54"/>
                  </a:cubicBezTo>
                  <a:lnTo>
                    <a:pt x="134" y="453"/>
                  </a:lnTo>
                  <a:cubicBezTo>
                    <a:pt x="143" y="451"/>
                    <a:pt x="228" y="426"/>
                    <a:pt x="354" y="426"/>
                  </a:cubicBezTo>
                  <a:cubicBezTo>
                    <a:pt x="607" y="426"/>
                    <a:pt x="1027" y="526"/>
                    <a:pt x="1350" y="1106"/>
                  </a:cubicBezTo>
                  <a:cubicBezTo>
                    <a:pt x="1797" y="1904"/>
                    <a:pt x="1936" y="3310"/>
                    <a:pt x="1615" y="3745"/>
                  </a:cubicBezTo>
                  <a:cubicBezTo>
                    <a:pt x="1562" y="3818"/>
                    <a:pt x="1501" y="3853"/>
                    <a:pt x="1422" y="3853"/>
                  </a:cubicBezTo>
                  <a:cubicBezTo>
                    <a:pt x="1398" y="3853"/>
                    <a:pt x="1372" y="3849"/>
                    <a:pt x="1345" y="3843"/>
                  </a:cubicBezTo>
                  <a:lnTo>
                    <a:pt x="1253" y="4256"/>
                  </a:lnTo>
                  <a:cubicBezTo>
                    <a:pt x="1309" y="4267"/>
                    <a:pt x="1364" y="4272"/>
                    <a:pt x="1417" y="4272"/>
                  </a:cubicBezTo>
                  <a:cubicBezTo>
                    <a:pt x="1629" y="4272"/>
                    <a:pt x="1814" y="4175"/>
                    <a:pt x="1959" y="3993"/>
                  </a:cubicBezTo>
                  <a:cubicBezTo>
                    <a:pt x="2419" y="3377"/>
                    <a:pt x="2213" y="1773"/>
                    <a:pt x="1724" y="897"/>
                  </a:cubicBezTo>
                  <a:cubicBezTo>
                    <a:pt x="1329" y="190"/>
                    <a:pt x="767" y="1"/>
                    <a:pt x="357"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9" name="Google Shape;5016;p57">
              <a:extLst>
                <a:ext uri="{FF2B5EF4-FFF2-40B4-BE49-F238E27FC236}"/>
              </a:extLst>
            </p:cNvPr>
            <p:cNvSpPr/>
            <p:nvPr/>
          </p:nvSpPr>
          <p:spPr>
            <a:xfrm>
              <a:off x="2914782" y="4158706"/>
              <a:ext cx="695035" cy="41620"/>
            </a:xfrm>
            <a:custGeom>
              <a:avLst/>
              <a:gdLst/>
              <a:ahLst/>
              <a:cxnLst/>
              <a:rect l="l" t="t" r="r" b="b"/>
              <a:pathLst>
                <a:path w="27806" h="1686" extrusionOk="0">
                  <a:moveTo>
                    <a:pt x="27625" y="1"/>
                  </a:moveTo>
                  <a:cubicBezTo>
                    <a:pt x="25958" y="793"/>
                    <a:pt x="21426" y="1270"/>
                    <a:pt x="17169" y="1270"/>
                  </a:cubicBezTo>
                  <a:cubicBezTo>
                    <a:pt x="14903" y="1270"/>
                    <a:pt x="12716" y="1135"/>
                    <a:pt x="11078" y="840"/>
                  </a:cubicBezTo>
                  <a:cubicBezTo>
                    <a:pt x="8023" y="291"/>
                    <a:pt x="4341" y="192"/>
                    <a:pt x="2086" y="192"/>
                  </a:cubicBezTo>
                  <a:cubicBezTo>
                    <a:pt x="834" y="192"/>
                    <a:pt x="22" y="223"/>
                    <a:pt x="0" y="224"/>
                  </a:cubicBezTo>
                  <a:lnTo>
                    <a:pt x="17" y="648"/>
                  </a:lnTo>
                  <a:cubicBezTo>
                    <a:pt x="39" y="646"/>
                    <a:pt x="845" y="615"/>
                    <a:pt x="2088" y="615"/>
                  </a:cubicBezTo>
                  <a:cubicBezTo>
                    <a:pt x="4326" y="615"/>
                    <a:pt x="7979" y="714"/>
                    <a:pt x="11006" y="1256"/>
                  </a:cubicBezTo>
                  <a:cubicBezTo>
                    <a:pt x="12643" y="1549"/>
                    <a:pt x="14836" y="1686"/>
                    <a:pt x="17116" y="1686"/>
                  </a:cubicBezTo>
                  <a:cubicBezTo>
                    <a:pt x="21454" y="1686"/>
                    <a:pt x="26093" y="1197"/>
                    <a:pt x="27806" y="380"/>
                  </a:cubicBezTo>
                  <a:lnTo>
                    <a:pt x="27625"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0" name="Google Shape;5017;p57">
              <a:extLst>
                <a:ext uri="{FF2B5EF4-FFF2-40B4-BE49-F238E27FC236}"/>
              </a:extLst>
            </p:cNvPr>
            <p:cNvSpPr/>
            <p:nvPr/>
          </p:nvSpPr>
          <p:spPr>
            <a:xfrm>
              <a:off x="2626443" y="3238449"/>
              <a:ext cx="632079" cy="939910"/>
            </a:xfrm>
            <a:custGeom>
              <a:avLst/>
              <a:gdLst/>
              <a:ahLst/>
              <a:cxnLst/>
              <a:rect l="l" t="t" r="r" b="b"/>
              <a:pathLst>
                <a:path w="25251" h="37603" extrusionOk="0">
                  <a:moveTo>
                    <a:pt x="1847" y="1"/>
                  </a:moveTo>
                  <a:cubicBezTo>
                    <a:pt x="1633" y="1"/>
                    <a:pt x="1454" y="45"/>
                    <a:pt x="1320" y="141"/>
                  </a:cubicBezTo>
                  <a:cubicBezTo>
                    <a:pt x="0" y="1081"/>
                    <a:pt x="720" y="7090"/>
                    <a:pt x="1906" y="10563"/>
                  </a:cubicBezTo>
                  <a:cubicBezTo>
                    <a:pt x="3071" y="13969"/>
                    <a:pt x="16228" y="37602"/>
                    <a:pt x="16248" y="37602"/>
                  </a:cubicBezTo>
                  <a:cubicBezTo>
                    <a:pt x="16249" y="37602"/>
                    <a:pt x="16244" y="37593"/>
                    <a:pt x="16234" y="37574"/>
                  </a:cubicBezTo>
                  <a:cubicBezTo>
                    <a:pt x="16234" y="37574"/>
                    <a:pt x="25250" y="35228"/>
                    <a:pt x="25184" y="32982"/>
                  </a:cubicBezTo>
                  <a:cubicBezTo>
                    <a:pt x="25114" y="30733"/>
                    <a:pt x="12155" y="7101"/>
                    <a:pt x="10208" y="5179"/>
                  </a:cubicBezTo>
                  <a:cubicBezTo>
                    <a:pt x="8456" y="3452"/>
                    <a:pt x="3746" y="1"/>
                    <a:pt x="1847"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1" name="Google Shape;5018;p57">
              <a:extLst>
                <a:ext uri="{FF2B5EF4-FFF2-40B4-BE49-F238E27FC236}"/>
              </a:extLst>
            </p:cNvPr>
            <p:cNvSpPr/>
            <p:nvPr/>
          </p:nvSpPr>
          <p:spPr>
            <a:xfrm>
              <a:off x="2598743" y="3189893"/>
              <a:ext cx="318558" cy="338737"/>
            </a:xfrm>
            <a:custGeom>
              <a:avLst/>
              <a:gdLst/>
              <a:ahLst/>
              <a:cxnLst/>
              <a:rect l="l" t="t" r="r" b="b"/>
              <a:pathLst>
                <a:path w="12739" h="13590" extrusionOk="0">
                  <a:moveTo>
                    <a:pt x="2311" y="1"/>
                  </a:moveTo>
                  <a:cubicBezTo>
                    <a:pt x="2173" y="1"/>
                    <a:pt x="2051" y="27"/>
                    <a:pt x="1948" y="83"/>
                  </a:cubicBezTo>
                  <a:cubicBezTo>
                    <a:pt x="1" y="1132"/>
                    <a:pt x="2891" y="13284"/>
                    <a:pt x="3393" y="13583"/>
                  </a:cubicBezTo>
                  <a:cubicBezTo>
                    <a:pt x="3400" y="13587"/>
                    <a:pt x="3408" y="13589"/>
                    <a:pt x="3415" y="13589"/>
                  </a:cubicBezTo>
                  <a:cubicBezTo>
                    <a:pt x="3597" y="13589"/>
                    <a:pt x="3867" y="12365"/>
                    <a:pt x="3859" y="11451"/>
                  </a:cubicBezTo>
                  <a:cubicBezTo>
                    <a:pt x="3859" y="11427"/>
                    <a:pt x="3865" y="11416"/>
                    <a:pt x="3876" y="11416"/>
                  </a:cubicBezTo>
                  <a:cubicBezTo>
                    <a:pt x="3994" y="11416"/>
                    <a:pt x="4737" y="12740"/>
                    <a:pt x="5421" y="13340"/>
                  </a:cubicBezTo>
                  <a:cubicBezTo>
                    <a:pt x="5483" y="13394"/>
                    <a:pt x="5537" y="13419"/>
                    <a:pt x="5584" y="13419"/>
                  </a:cubicBezTo>
                  <a:cubicBezTo>
                    <a:pt x="6097" y="13419"/>
                    <a:pt x="5781" y="10464"/>
                    <a:pt x="5781" y="10464"/>
                  </a:cubicBezTo>
                  <a:lnTo>
                    <a:pt x="5781" y="10464"/>
                  </a:lnTo>
                  <a:cubicBezTo>
                    <a:pt x="5781" y="10464"/>
                    <a:pt x="7164" y="12027"/>
                    <a:pt x="7888" y="12027"/>
                  </a:cubicBezTo>
                  <a:cubicBezTo>
                    <a:pt x="7938" y="12027"/>
                    <a:pt x="7984" y="12020"/>
                    <a:pt x="8027" y="12004"/>
                  </a:cubicBezTo>
                  <a:cubicBezTo>
                    <a:pt x="8691" y="11761"/>
                    <a:pt x="7572" y="9019"/>
                    <a:pt x="7888" y="8963"/>
                  </a:cubicBezTo>
                  <a:cubicBezTo>
                    <a:pt x="7888" y="8963"/>
                    <a:pt x="7889" y="8963"/>
                    <a:pt x="7889" y="8963"/>
                  </a:cubicBezTo>
                  <a:cubicBezTo>
                    <a:pt x="8004" y="8963"/>
                    <a:pt x="9687" y="10391"/>
                    <a:pt x="10471" y="10391"/>
                  </a:cubicBezTo>
                  <a:cubicBezTo>
                    <a:pt x="10967" y="10391"/>
                    <a:pt x="11104" y="9821"/>
                    <a:pt x="10259" y="7959"/>
                  </a:cubicBezTo>
                  <a:cubicBezTo>
                    <a:pt x="10199" y="7827"/>
                    <a:pt x="10226" y="7774"/>
                    <a:pt x="10311" y="7774"/>
                  </a:cubicBezTo>
                  <a:cubicBezTo>
                    <a:pt x="10695" y="7774"/>
                    <a:pt x="12269" y="8852"/>
                    <a:pt x="12625" y="8852"/>
                  </a:cubicBezTo>
                  <a:cubicBezTo>
                    <a:pt x="12739" y="8852"/>
                    <a:pt x="12727" y="8740"/>
                    <a:pt x="12507" y="8444"/>
                  </a:cubicBezTo>
                  <a:cubicBezTo>
                    <a:pt x="12507" y="8444"/>
                    <a:pt x="4780" y="1"/>
                    <a:pt x="231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2" name="Google Shape;5019;p57">
              <a:extLst>
                <a:ext uri="{FF2B5EF4-FFF2-40B4-BE49-F238E27FC236}"/>
              </a:extLst>
            </p:cNvPr>
            <p:cNvSpPr/>
            <p:nvPr/>
          </p:nvSpPr>
          <p:spPr>
            <a:xfrm>
              <a:off x="2622666" y="3164459"/>
              <a:ext cx="137244" cy="164166"/>
            </a:xfrm>
            <a:custGeom>
              <a:avLst/>
              <a:gdLst/>
              <a:ahLst/>
              <a:cxnLst/>
              <a:rect l="l" t="t" r="r" b="b"/>
              <a:pathLst>
                <a:path w="5505" h="6576" extrusionOk="0">
                  <a:moveTo>
                    <a:pt x="659" y="0"/>
                  </a:moveTo>
                  <a:cubicBezTo>
                    <a:pt x="648" y="0"/>
                    <a:pt x="638" y="1"/>
                    <a:pt x="628" y="3"/>
                  </a:cubicBezTo>
                  <a:cubicBezTo>
                    <a:pt x="1" y="111"/>
                    <a:pt x="514" y="6575"/>
                    <a:pt x="514" y="6575"/>
                  </a:cubicBezTo>
                  <a:lnTo>
                    <a:pt x="5505" y="3543"/>
                  </a:lnTo>
                  <a:cubicBezTo>
                    <a:pt x="5505" y="3543"/>
                    <a:pt x="1383" y="0"/>
                    <a:pt x="659"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3" name="Google Shape;5020;p57">
              <a:extLst>
                <a:ext uri="{FF2B5EF4-FFF2-40B4-BE49-F238E27FC236}"/>
              </a:extLst>
            </p:cNvPr>
            <p:cNvSpPr/>
            <p:nvPr/>
          </p:nvSpPr>
          <p:spPr>
            <a:xfrm>
              <a:off x="2997884" y="3993383"/>
              <a:ext cx="305966" cy="262435"/>
            </a:xfrm>
            <a:custGeom>
              <a:avLst/>
              <a:gdLst/>
              <a:ahLst/>
              <a:cxnLst/>
              <a:rect l="l" t="t" r="r" b="b"/>
              <a:pathLst>
                <a:path w="12246" h="10491" extrusionOk="0">
                  <a:moveTo>
                    <a:pt x="9310" y="1"/>
                  </a:moveTo>
                  <a:cubicBezTo>
                    <a:pt x="9310" y="1"/>
                    <a:pt x="1" y="4559"/>
                    <a:pt x="57" y="4875"/>
                  </a:cubicBezTo>
                  <a:cubicBezTo>
                    <a:pt x="112" y="5185"/>
                    <a:pt x="2854" y="10491"/>
                    <a:pt x="3193" y="10491"/>
                  </a:cubicBezTo>
                  <a:cubicBezTo>
                    <a:pt x="3195" y="10491"/>
                    <a:pt x="3196" y="10491"/>
                    <a:pt x="3198" y="10490"/>
                  </a:cubicBezTo>
                  <a:cubicBezTo>
                    <a:pt x="3510" y="10435"/>
                    <a:pt x="12245" y="6077"/>
                    <a:pt x="12181" y="5536"/>
                  </a:cubicBezTo>
                  <a:cubicBezTo>
                    <a:pt x="12120" y="5003"/>
                    <a:pt x="9310" y="1"/>
                    <a:pt x="9310"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4" name="Google Shape;5021;p57">
              <a:extLst>
                <a:ext uri="{FF2B5EF4-FFF2-40B4-BE49-F238E27FC236}"/>
              </a:extLst>
            </p:cNvPr>
            <p:cNvSpPr/>
            <p:nvPr/>
          </p:nvSpPr>
          <p:spPr>
            <a:xfrm>
              <a:off x="2994107" y="3984134"/>
              <a:ext cx="251824" cy="159542"/>
            </a:xfrm>
            <a:custGeom>
              <a:avLst/>
              <a:gdLst/>
              <a:ahLst/>
              <a:cxnLst/>
              <a:rect l="l" t="t" r="r" b="b"/>
              <a:pathLst>
                <a:path w="10087" h="6418" extrusionOk="0">
                  <a:moveTo>
                    <a:pt x="9272" y="0"/>
                  </a:moveTo>
                  <a:cubicBezTo>
                    <a:pt x="9272" y="0"/>
                    <a:pt x="99" y="4821"/>
                    <a:pt x="48" y="4938"/>
                  </a:cubicBezTo>
                  <a:cubicBezTo>
                    <a:pt x="0" y="5054"/>
                    <a:pt x="625" y="6418"/>
                    <a:pt x="921" y="6418"/>
                  </a:cubicBezTo>
                  <a:cubicBezTo>
                    <a:pt x="933" y="6418"/>
                    <a:pt x="944" y="6416"/>
                    <a:pt x="955" y="6411"/>
                  </a:cubicBezTo>
                  <a:cubicBezTo>
                    <a:pt x="1234" y="6291"/>
                    <a:pt x="9860" y="1733"/>
                    <a:pt x="9972" y="1521"/>
                  </a:cubicBezTo>
                  <a:cubicBezTo>
                    <a:pt x="10086" y="1309"/>
                    <a:pt x="9272" y="0"/>
                    <a:pt x="9272"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5" name="Google Shape;5022;p57">
              <a:extLst>
                <a:ext uri="{FF2B5EF4-FFF2-40B4-BE49-F238E27FC236}"/>
              </a:extLst>
            </p:cNvPr>
            <p:cNvSpPr/>
            <p:nvPr/>
          </p:nvSpPr>
          <p:spPr>
            <a:xfrm>
              <a:off x="2793907" y="3487011"/>
              <a:ext cx="322335" cy="563022"/>
            </a:xfrm>
            <a:custGeom>
              <a:avLst/>
              <a:gdLst/>
              <a:ahLst/>
              <a:cxnLst/>
              <a:rect l="l" t="t" r="r" b="b"/>
              <a:pathLst>
                <a:path w="12871" h="22523" extrusionOk="0">
                  <a:moveTo>
                    <a:pt x="397" y="0"/>
                  </a:moveTo>
                  <a:lnTo>
                    <a:pt x="1" y="224"/>
                  </a:lnTo>
                  <a:lnTo>
                    <a:pt x="12474" y="22522"/>
                  </a:lnTo>
                  <a:lnTo>
                    <a:pt x="12870" y="22302"/>
                  </a:lnTo>
                  <a:lnTo>
                    <a:pt x="397" y="0"/>
                  </a:ln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6" name="Google Shape;5023;p57">
              <a:extLst>
                <a:ext uri="{FF2B5EF4-FFF2-40B4-BE49-F238E27FC236}"/>
              </a:extLst>
            </p:cNvPr>
            <p:cNvSpPr/>
            <p:nvPr/>
          </p:nvSpPr>
          <p:spPr>
            <a:xfrm>
              <a:off x="2860640" y="3446548"/>
              <a:ext cx="323595" cy="560709"/>
            </a:xfrm>
            <a:custGeom>
              <a:avLst/>
              <a:gdLst/>
              <a:ahLst/>
              <a:cxnLst/>
              <a:rect l="l" t="t" r="r" b="b"/>
              <a:pathLst>
                <a:path w="12960" h="22400" extrusionOk="0">
                  <a:moveTo>
                    <a:pt x="394" y="1"/>
                  </a:moveTo>
                  <a:lnTo>
                    <a:pt x="1" y="227"/>
                  </a:lnTo>
                  <a:cubicBezTo>
                    <a:pt x="123" y="436"/>
                    <a:pt x="11949" y="21264"/>
                    <a:pt x="12563" y="22400"/>
                  </a:cubicBezTo>
                  <a:lnTo>
                    <a:pt x="12959" y="22188"/>
                  </a:lnTo>
                  <a:cubicBezTo>
                    <a:pt x="12346" y="21047"/>
                    <a:pt x="514" y="210"/>
                    <a:pt x="394"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7" name="Google Shape;5024;p57">
              <a:extLst>
                <a:ext uri="{FF2B5EF4-FFF2-40B4-BE49-F238E27FC236}"/>
              </a:extLst>
            </p:cNvPr>
            <p:cNvSpPr/>
            <p:nvPr/>
          </p:nvSpPr>
          <p:spPr>
            <a:xfrm>
              <a:off x="2732209" y="3526318"/>
              <a:ext cx="295894" cy="556085"/>
            </a:xfrm>
            <a:custGeom>
              <a:avLst/>
              <a:gdLst/>
              <a:ahLst/>
              <a:cxnLst/>
              <a:rect l="l" t="t" r="r" b="b"/>
              <a:pathLst>
                <a:path w="11810" h="22238" extrusionOk="0">
                  <a:moveTo>
                    <a:pt x="430" y="1"/>
                  </a:moveTo>
                  <a:lnTo>
                    <a:pt x="0" y="146"/>
                  </a:lnTo>
                  <a:cubicBezTo>
                    <a:pt x="394" y="1312"/>
                    <a:pt x="10959" y="21384"/>
                    <a:pt x="11408" y="22238"/>
                  </a:cubicBezTo>
                  <a:lnTo>
                    <a:pt x="11809" y="22026"/>
                  </a:lnTo>
                  <a:cubicBezTo>
                    <a:pt x="11701" y="21817"/>
                    <a:pt x="815" y="1131"/>
                    <a:pt x="430"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8" name="Google Shape;5025;p57">
              <a:extLst>
                <a:ext uri="{FF2B5EF4-FFF2-40B4-BE49-F238E27FC236}"/>
              </a:extLst>
            </p:cNvPr>
            <p:cNvSpPr/>
            <p:nvPr/>
          </p:nvSpPr>
          <p:spPr>
            <a:xfrm>
              <a:off x="3049508" y="3658114"/>
              <a:ext cx="706368" cy="269372"/>
            </a:xfrm>
            <a:custGeom>
              <a:avLst/>
              <a:gdLst/>
              <a:ahLst/>
              <a:cxnLst/>
              <a:rect l="l" t="t" r="r" b="b"/>
              <a:pathLst>
                <a:path w="28247" h="10758" extrusionOk="0">
                  <a:moveTo>
                    <a:pt x="21574" y="0"/>
                  </a:moveTo>
                  <a:cubicBezTo>
                    <a:pt x="16177" y="0"/>
                    <a:pt x="8171" y="2794"/>
                    <a:pt x="5967" y="2794"/>
                  </a:cubicBezTo>
                  <a:cubicBezTo>
                    <a:pt x="5923" y="2794"/>
                    <a:pt x="5881" y="2793"/>
                    <a:pt x="5842" y="2791"/>
                  </a:cubicBezTo>
                  <a:cubicBezTo>
                    <a:pt x="5489" y="2770"/>
                    <a:pt x="5151" y="2759"/>
                    <a:pt x="4829" y="2759"/>
                  </a:cubicBezTo>
                  <a:cubicBezTo>
                    <a:pt x="2402" y="2759"/>
                    <a:pt x="818" y="3391"/>
                    <a:pt x="193" y="5260"/>
                  </a:cubicBezTo>
                  <a:cubicBezTo>
                    <a:pt x="0" y="5837"/>
                    <a:pt x="214" y="6047"/>
                    <a:pt x="627" y="6047"/>
                  </a:cubicBezTo>
                  <a:cubicBezTo>
                    <a:pt x="1143" y="6047"/>
                    <a:pt x="1970" y="5719"/>
                    <a:pt x="2703" y="5371"/>
                  </a:cubicBezTo>
                  <a:lnTo>
                    <a:pt x="2703" y="5371"/>
                  </a:lnTo>
                  <a:cubicBezTo>
                    <a:pt x="1910" y="5879"/>
                    <a:pt x="1072" y="6584"/>
                    <a:pt x="896" y="7377"/>
                  </a:cubicBezTo>
                  <a:cubicBezTo>
                    <a:pt x="814" y="7743"/>
                    <a:pt x="959" y="7884"/>
                    <a:pt x="1228" y="7884"/>
                  </a:cubicBezTo>
                  <a:cubicBezTo>
                    <a:pt x="2128" y="7884"/>
                    <a:pt x="4424" y="6318"/>
                    <a:pt x="4425" y="6317"/>
                  </a:cubicBezTo>
                  <a:lnTo>
                    <a:pt x="4425" y="6317"/>
                  </a:lnTo>
                  <a:cubicBezTo>
                    <a:pt x="4424" y="6317"/>
                    <a:pt x="3091" y="7277"/>
                    <a:pt x="2648" y="8100"/>
                  </a:cubicBezTo>
                  <a:cubicBezTo>
                    <a:pt x="2052" y="9207"/>
                    <a:pt x="2046" y="9579"/>
                    <a:pt x="2350" y="9579"/>
                  </a:cubicBezTo>
                  <a:cubicBezTo>
                    <a:pt x="2804" y="9579"/>
                    <a:pt x="3949" y="8747"/>
                    <a:pt x="4849" y="8298"/>
                  </a:cubicBezTo>
                  <a:cubicBezTo>
                    <a:pt x="5139" y="8153"/>
                    <a:pt x="5503" y="8090"/>
                    <a:pt x="5932" y="8090"/>
                  </a:cubicBezTo>
                  <a:cubicBezTo>
                    <a:pt x="8720" y="8090"/>
                    <a:pt x="14206" y="10757"/>
                    <a:pt x="19372" y="10757"/>
                  </a:cubicBezTo>
                  <a:cubicBezTo>
                    <a:pt x="20165" y="10757"/>
                    <a:pt x="20951" y="10694"/>
                    <a:pt x="21719" y="10549"/>
                  </a:cubicBezTo>
                  <a:cubicBezTo>
                    <a:pt x="28247" y="9316"/>
                    <a:pt x="26659" y="2785"/>
                    <a:pt x="26659" y="2785"/>
                  </a:cubicBezTo>
                  <a:cubicBezTo>
                    <a:pt x="26313" y="697"/>
                    <a:pt x="24269" y="0"/>
                    <a:pt x="21574"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79" name="Google Shape;5026;p57">
              <a:extLst>
                <a:ext uri="{FF2B5EF4-FFF2-40B4-BE49-F238E27FC236}"/>
              </a:extLst>
            </p:cNvPr>
            <p:cNvSpPr/>
            <p:nvPr/>
          </p:nvSpPr>
          <p:spPr>
            <a:xfrm>
              <a:off x="2747319" y="3718231"/>
              <a:ext cx="250566" cy="188445"/>
            </a:xfrm>
            <a:custGeom>
              <a:avLst/>
              <a:gdLst/>
              <a:ahLst/>
              <a:cxnLst/>
              <a:rect l="l" t="t" r="r" b="b"/>
              <a:pathLst>
                <a:path w="10029" h="7502" extrusionOk="0">
                  <a:moveTo>
                    <a:pt x="5664" y="0"/>
                  </a:moveTo>
                  <a:cubicBezTo>
                    <a:pt x="4361" y="0"/>
                    <a:pt x="2412" y="2229"/>
                    <a:pt x="2412" y="2229"/>
                  </a:cubicBezTo>
                  <a:cubicBezTo>
                    <a:pt x="0" y="5126"/>
                    <a:pt x="2341" y="7502"/>
                    <a:pt x="4373" y="7502"/>
                  </a:cubicBezTo>
                  <a:cubicBezTo>
                    <a:pt x="4572" y="7502"/>
                    <a:pt x="4768" y="7479"/>
                    <a:pt x="4956" y="7432"/>
                  </a:cubicBezTo>
                  <a:cubicBezTo>
                    <a:pt x="7076" y="6902"/>
                    <a:pt x="9291" y="6467"/>
                    <a:pt x="9821" y="4879"/>
                  </a:cubicBezTo>
                  <a:cubicBezTo>
                    <a:pt x="10029" y="4258"/>
                    <a:pt x="9453" y="4069"/>
                    <a:pt x="8675" y="4069"/>
                  </a:cubicBezTo>
                  <a:cubicBezTo>
                    <a:pt x="7464" y="4069"/>
                    <a:pt x="5762" y="4528"/>
                    <a:pt x="5762" y="4528"/>
                  </a:cubicBezTo>
                  <a:cubicBezTo>
                    <a:pt x="5762" y="4528"/>
                    <a:pt x="8588" y="3292"/>
                    <a:pt x="8058" y="1880"/>
                  </a:cubicBezTo>
                  <a:cubicBezTo>
                    <a:pt x="7958" y="1611"/>
                    <a:pt x="7754" y="1501"/>
                    <a:pt x="7491" y="1501"/>
                  </a:cubicBezTo>
                  <a:cubicBezTo>
                    <a:pt x="6574" y="1501"/>
                    <a:pt x="4928" y="2826"/>
                    <a:pt x="4368" y="3301"/>
                  </a:cubicBezTo>
                  <a:lnTo>
                    <a:pt x="4368" y="3301"/>
                  </a:lnTo>
                  <a:cubicBezTo>
                    <a:pt x="5038" y="2709"/>
                    <a:pt x="7165" y="713"/>
                    <a:pt x="6119" y="114"/>
                  </a:cubicBezTo>
                  <a:cubicBezTo>
                    <a:pt x="5981" y="35"/>
                    <a:pt x="5828" y="0"/>
                    <a:pt x="5664"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0" name="Google Shape;5027;p57">
              <a:extLst>
                <a:ext uri="{FF2B5EF4-FFF2-40B4-BE49-F238E27FC236}"/>
              </a:extLst>
            </p:cNvPr>
            <p:cNvSpPr/>
            <p:nvPr/>
          </p:nvSpPr>
          <p:spPr>
            <a:xfrm>
              <a:off x="2987812" y="2819941"/>
              <a:ext cx="241751" cy="196537"/>
            </a:xfrm>
            <a:custGeom>
              <a:avLst/>
              <a:gdLst/>
              <a:ahLst/>
              <a:cxnLst/>
              <a:rect l="l" t="t" r="r" b="b"/>
              <a:pathLst>
                <a:path w="9668" h="7852" extrusionOk="0">
                  <a:moveTo>
                    <a:pt x="7325" y="1"/>
                  </a:moveTo>
                  <a:cubicBezTo>
                    <a:pt x="6729" y="1"/>
                    <a:pt x="6032" y="99"/>
                    <a:pt x="5248" y="375"/>
                  </a:cubicBezTo>
                  <a:cubicBezTo>
                    <a:pt x="3920" y="838"/>
                    <a:pt x="3239" y="2576"/>
                    <a:pt x="2584" y="4253"/>
                  </a:cubicBezTo>
                  <a:cubicBezTo>
                    <a:pt x="1943" y="5886"/>
                    <a:pt x="1334" y="7426"/>
                    <a:pt x="256" y="7426"/>
                  </a:cubicBezTo>
                  <a:cubicBezTo>
                    <a:pt x="193" y="7426"/>
                    <a:pt x="130" y="7421"/>
                    <a:pt x="65" y="7411"/>
                  </a:cubicBezTo>
                  <a:lnTo>
                    <a:pt x="0" y="7826"/>
                  </a:lnTo>
                  <a:cubicBezTo>
                    <a:pt x="98" y="7843"/>
                    <a:pt x="190" y="7851"/>
                    <a:pt x="282" y="7851"/>
                  </a:cubicBezTo>
                  <a:cubicBezTo>
                    <a:pt x="1627" y="7851"/>
                    <a:pt x="2283" y="6175"/>
                    <a:pt x="2977" y="4409"/>
                  </a:cubicBezTo>
                  <a:cubicBezTo>
                    <a:pt x="3602" y="2819"/>
                    <a:pt x="4244" y="1176"/>
                    <a:pt x="5388" y="777"/>
                  </a:cubicBezTo>
                  <a:cubicBezTo>
                    <a:pt x="6112" y="521"/>
                    <a:pt x="6758" y="430"/>
                    <a:pt x="7310" y="430"/>
                  </a:cubicBezTo>
                  <a:cubicBezTo>
                    <a:pt x="8634" y="430"/>
                    <a:pt x="9413" y="953"/>
                    <a:pt x="9424" y="961"/>
                  </a:cubicBezTo>
                  <a:lnTo>
                    <a:pt x="9667" y="612"/>
                  </a:lnTo>
                  <a:cubicBezTo>
                    <a:pt x="9618" y="576"/>
                    <a:pt x="8767" y="1"/>
                    <a:pt x="7325" y="1"/>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1" name="Google Shape;5028;p57">
              <a:extLst>
                <a:ext uri="{FF2B5EF4-FFF2-40B4-BE49-F238E27FC236}"/>
              </a:extLst>
            </p:cNvPr>
            <p:cNvSpPr/>
            <p:nvPr/>
          </p:nvSpPr>
          <p:spPr>
            <a:xfrm>
              <a:off x="3282446" y="2810692"/>
              <a:ext cx="232937" cy="163010"/>
            </a:xfrm>
            <a:custGeom>
              <a:avLst/>
              <a:gdLst/>
              <a:ahLst/>
              <a:cxnLst/>
              <a:rect l="l" t="t" r="r" b="b"/>
              <a:pathLst>
                <a:path w="9321" h="6552" extrusionOk="0">
                  <a:moveTo>
                    <a:pt x="2954" y="1"/>
                  </a:moveTo>
                  <a:cubicBezTo>
                    <a:pt x="859" y="1"/>
                    <a:pt x="40" y="835"/>
                    <a:pt x="0" y="880"/>
                  </a:cubicBezTo>
                  <a:lnTo>
                    <a:pt x="307" y="1173"/>
                  </a:lnTo>
                  <a:cubicBezTo>
                    <a:pt x="316" y="1164"/>
                    <a:pt x="1058" y="429"/>
                    <a:pt x="2970" y="429"/>
                  </a:cubicBezTo>
                  <a:cubicBezTo>
                    <a:pt x="3464" y="429"/>
                    <a:pt x="4036" y="478"/>
                    <a:pt x="4693" y="601"/>
                  </a:cubicBezTo>
                  <a:cubicBezTo>
                    <a:pt x="7873" y="1195"/>
                    <a:pt x="8886" y="5539"/>
                    <a:pt x="8749" y="6493"/>
                  </a:cubicBezTo>
                  <a:lnTo>
                    <a:pt x="9167" y="6551"/>
                  </a:lnTo>
                  <a:cubicBezTo>
                    <a:pt x="9321" y="5483"/>
                    <a:pt x="8277" y="841"/>
                    <a:pt x="4771" y="182"/>
                  </a:cubicBezTo>
                  <a:cubicBezTo>
                    <a:pt x="4081" y="53"/>
                    <a:pt x="3478" y="1"/>
                    <a:pt x="2954" y="1"/>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2" name="Google Shape;5029;p57">
              <a:extLst>
                <a:ext uri="{FF2B5EF4-FFF2-40B4-BE49-F238E27FC236}"/>
              </a:extLst>
            </p:cNvPr>
            <p:cNvSpPr/>
            <p:nvPr/>
          </p:nvSpPr>
          <p:spPr>
            <a:xfrm>
              <a:off x="2885822" y="2762136"/>
              <a:ext cx="303449" cy="190756"/>
            </a:xfrm>
            <a:custGeom>
              <a:avLst/>
              <a:gdLst/>
              <a:ahLst/>
              <a:cxnLst/>
              <a:rect l="l" t="t" r="r" b="b"/>
              <a:pathLst>
                <a:path w="12115" h="7635" extrusionOk="0">
                  <a:moveTo>
                    <a:pt x="9215" y="1"/>
                  </a:moveTo>
                  <a:cubicBezTo>
                    <a:pt x="8657" y="1"/>
                    <a:pt x="8050" y="84"/>
                    <a:pt x="7422" y="306"/>
                  </a:cubicBezTo>
                  <a:cubicBezTo>
                    <a:pt x="6356" y="680"/>
                    <a:pt x="5366" y="2139"/>
                    <a:pt x="4319" y="3687"/>
                  </a:cubicBezTo>
                  <a:cubicBezTo>
                    <a:pt x="3145" y="5419"/>
                    <a:pt x="1940" y="7203"/>
                    <a:pt x="728" y="7203"/>
                  </a:cubicBezTo>
                  <a:cubicBezTo>
                    <a:pt x="546" y="7203"/>
                    <a:pt x="364" y="7163"/>
                    <a:pt x="182" y="7076"/>
                  </a:cubicBezTo>
                  <a:lnTo>
                    <a:pt x="1" y="7461"/>
                  </a:lnTo>
                  <a:cubicBezTo>
                    <a:pt x="252" y="7579"/>
                    <a:pt x="500" y="7634"/>
                    <a:pt x="740" y="7634"/>
                  </a:cubicBezTo>
                  <a:cubicBezTo>
                    <a:pt x="2160" y="7634"/>
                    <a:pt x="3432" y="5757"/>
                    <a:pt x="4674" y="3930"/>
                  </a:cubicBezTo>
                  <a:cubicBezTo>
                    <a:pt x="5633" y="2507"/>
                    <a:pt x="6632" y="1037"/>
                    <a:pt x="7567" y="707"/>
                  </a:cubicBezTo>
                  <a:cubicBezTo>
                    <a:pt x="8137" y="505"/>
                    <a:pt x="8693" y="430"/>
                    <a:pt x="9206" y="430"/>
                  </a:cubicBezTo>
                  <a:cubicBezTo>
                    <a:pt x="10734" y="430"/>
                    <a:pt x="11882" y="1101"/>
                    <a:pt x="11896" y="1112"/>
                  </a:cubicBezTo>
                  <a:lnTo>
                    <a:pt x="12114" y="749"/>
                  </a:lnTo>
                  <a:cubicBezTo>
                    <a:pt x="12043" y="708"/>
                    <a:pt x="10840" y="1"/>
                    <a:pt x="9215" y="1"/>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3" name="Google Shape;5030;p57">
              <a:extLst>
                <a:ext uri="{FF2B5EF4-FFF2-40B4-BE49-F238E27FC236}"/>
              </a:extLst>
            </p:cNvPr>
            <p:cNvSpPr/>
            <p:nvPr/>
          </p:nvSpPr>
          <p:spPr>
            <a:xfrm>
              <a:off x="3249709" y="2732077"/>
              <a:ext cx="197682" cy="53181"/>
            </a:xfrm>
            <a:custGeom>
              <a:avLst/>
              <a:gdLst/>
              <a:ahLst/>
              <a:cxnLst/>
              <a:rect l="l" t="t" r="r" b="b"/>
              <a:pathLst>
                <a:path w="7885" h="2134" extrusionOk="0">
                  <a:moveTo>
                    <a:pt x="3828" y="0"/>
                  </a:moveTo>
                  <a:cubicBezTo>
                    <a:pt x="3402" y="0"/>
                    <a:pt x="3003" y="47"/>
                    <a:pt x="2645" y="116"/>
                  </a:cubicBezTo>
                  <a:cubicBezTo>
                    <a:pt x="1131" y="415"/>
                    <a:pt x="45" y="1149"/>
                    <a:pt x="1" y="1182"/>
                  </a:cubicBezTo>
                  <a:lnTo>
                    <a:pt x="241" y="1531"/>
                  </a:lnTo>
                  <a:cubicBezTo>
                    <a:pt x="267" y="1513"/>
                    <a:pt x="1872" y="432"/>
                    <a:pt x="3840" y="432"/>
                  </a:cubicBezTo>
                  <a:cubicBezTo>
                    <a:pt x="5043" y="432"/>
                    <a:pt x="6380" y="836"/>
                    <a:pt x="7575" y="2133"/>
                  </a:cubicBezTo>
                  <a:lnTo>
                    <a:pt x="7885" y="1846"/>
                  </a:lnTo>
                  <a:cubicBezTo>
                    <a:pt x="6560" y="407"/>
                    <a:pt x="5080" y="0"/>
                    <a:pt x="3828" y="0"/>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4" name="Google Shape;5031;p57">
              <a:extLst>
                <a:ext uri="{FF2B5EF4-FFF2-40B4-BE49-F238E27FC236}"/>
              </a:extLst>
            </p:cNvPr>
            <p:cNvSpPr/>
            <p:nvPr/>
          </p:nvSpPr>
          <p:spPr>
            <a:xfrm>
              <a:off x="3418431" y="2643057"/>
              <a:ext cx="202718" cy="247406"/>
            </a:xfrm>
            <a:custGeom>
              <a:avLst/>
              <a:gdLst/>
              <a:ahLst/>
              <a:cxnLst/>
              <a:rect l="l" t="t" r="r" b="b"/>
              <a:pathLst>
                <a:path w="8078" h="9892" extrusionOk="0">
                  <a:moveTo>
                    <a:pt x="2542" y="1511"/>
                  </a:moveTo>
                  <a:lnTo>
                    <a:pt x="2542" y="1511"/>
                  </a:lnTo>
                  <a:cubicBezTo>
                    <a:pt x="3008" y="1796"/>
                    <a:pt x="3273" y="2306"/>
                    <a:pt x="3332" y="2758"/>
                  </a:cubicBezTo>
                  <a:cubicBezTo>
                    <a:pt x="3373" y="3068"/>
                    <a:pt x="3312" y="3344"/>
                    <a:pt x="3184" y="3422"/>
                  </a:cubicBezTo>
                  <a:cubicBezTo>
                    <a:pt x="3152" y="3442"/>
                    <a:pt x="3116" y="3450"/>
                    <a:pt x="3077" y="3450"/>
                  </a:cubicBezTo>
                  <a:cubicBezTo>
                    <a:pt x="2951" y="3450"/>
                    <a:pt x="2802" y="3362"/>
                    <a:pt x="2712" y="3302"/>
                  </a:cubicBezTo>
                  <a:cubicBezTo>
                    <a:pt x="2202" y="2953"/>
                    <a:pt x="2227" y="2158"/>
                    <a:pt x="2542" y="1511"/>
                  </a:cubicBezTo>
                  <a:close/>
                  <a:moveTo>
                    <a:pt x="5722" y="3224"/>
                  </a:moveTo>
                  <a:cubicBezTo>
                    <a:pt x="5865" y="3224"/>
                    <a:pt x="6018" y="3255"/>
                    <a:pt x="6183" y="3322"/>
                  </a:cubicBezTo>
                  <a:cubicBezTo>
                    <a:pt x="6289" y="3364"/>
                    <a:pt x="6392" y="3417"/>
                    <a:pt x="6484" y="3475"/>
                  </a:cubicBezTo>
                  <a:cubicBezTo>
                    <a:pt x="6498" y="3696"/>
                    <a:pt x="6484" y="3908"/>
                    <a:pt x="6442" y="4097"/>
                  </a:cubicBezTo>
                  <a:cubicBezTo>
                    <a:pt x="6367" y="4452"/>
                    <a:pt x="6158" y="4887"/>
                    <a:pt x="5600" y="4957"/>
                  </a:cubicBezTo>
                  <a:cubicBezTo>
                    <a:pt x="5551" y="4963"/>
                    <a:pt x="5504" y="4966"/>
                    <a:pt x="5459" y="4966"/>
                  </a:cubicBezTo>
                  <a:cubicBezTo>
                    <a:pt x="5193" y="4966"/>
                    <a:pt x="4996" y="4860"/>
                    <a:pt x="4888" y="4655"/>
                  </a:cubicBezTo>
                  <a:cubicBezTo>
                    <a:pt x="4713" y="4326"/>
                    <a:pt x="4796" y="3824"/>
                    <a:pt x="5072" y="3514"/>
                  </a:cubicBezTo>
                  <a:cubicBezTo>
                    <a:pt x="5243" y="3322"/>
                    <a:pt x="5463" y="3224"/>
                    <a:pt x="5722" y="3224"/>
                  </a:cubicBezTo>
                  <a:close/>
                  <a:moveTo>
                    <a:pt x="5337" y="6402"/>
                  </a:moveTo>
                  <a:cubicBezTo>
                    <a:pt x="5460" y="6402"/>
                    <a:pt x="5602" y="6432"/>
                    <a:pt x="5759" y="6491"/>
                  </a:cubicBezTo>
                  <a:cubicBezTo>
                    <a:pt x="6239" y="6669"/>
                    <a:pt x="6590" y="7015"/>
                    <a:pt x="6802" y="7398"/>
                  </a:cubicBezTo>
                  <a:cubicBezTo>
                    <a:pt x="6674" y="7473"/>
                    <a:pt x="6526" y="7532"/>
                    <a:pt x="6356" y="7565"/>
                  </a:cubicBezTo>
                  <a:cubicBezTo>
                    <a:pt x="6217" y="7594"/>
                    <a:pt x="6083" y="7608"/>
                    <a:pt x="5957" y="7608"/>
                  </a:cubicBezTo>
                  <a:cubicBezTo>
                    <a:pt x="5534" y="7608"/>
                    <a:pt x="5195" y="7449"/>
                    <a:pt x="5017" y="7152"/>
                  </a:cubicBezTo>
                  <a:cubicBezTo>
                    <a:pt x="4886" y="6932"/>
                    <a:pt x="4877" y="6678"/>
                    <a:pt x="5000" y="6533"/>
                  </a:cubicBezTo>
                  <a:cubicBezTo>
                    <a:pt x="5072" y="6446"/>
                    <a:pt x="5187" y="6402"/>
                    <a:pt x="5337" y="6402"/>
                  </a:cubicBezTo>
                  <a:close/>
                  <a:moveTo>
                    <a:pt x="4005" y="0"/>
                  </a:moveTo>
                  <a:cubicBezTo>
                    <a:pt x="3309" y="0"/>
                    <a:pt x="2735" y="440"/>
                    <a:pt x="2380" y="953"/>
                  </a:cubicBezTo>
                  <a:cubicBezTo>
                    <a:pt x="2358" y="942"/>
                    <a:pt x="2336" y="936"/>
                    <a:pt x="2311" y="928"/>
                  </a:cubicBezTo>
                  <a:cubicBezTo>
                    <a:pt x="2063" y="857"/>
                    <a:pt x="1830" y="822"/>
                    <a:pt x="1612" y="822"/>
                  </a:cubicBezTo>
                  <a:cubicBezTo>
                    <a:pt x="1302" y="822"/>
                    <a:pt x="1022" y="893"/>
                    <a:pt x="776" y="1034"/>
                  </a:cubicBezTo>
                  <a:cubicBezTo>
                    <a:pt x="171" y="1386"/>
                    <a:pt x="9" y="2044"/>
                    <a:pt x="1" y="2072"/>
                  </a:cubicBezTo>
                  <a:lnTo>
                    <a:pt x="413" y="2170"/>
                  </a:lnTo>
                  <a:cubicBezTo>
                    <a:pt x="416" y="2164"/>
                    <a:pt x="539" y="1662"/>
                    <a:pt x="988" y="1400"/>
                  </a:cubicBezTo>
                  <a:cubicBezTo>
                    <a:pt x="1164" y="1297"/>
                    <a:pt x="1371" y="1246"/>
                    <a:pt x="1604" y="1246"/>
                  </a:cubicBezTo>
                  <a:cubicBezTo>
                    <a:pt x="1776" y="1246"/>
                    <a:pt x="1963" y="1274"/>
                    <a:pt x="2163" y="1330"/>
                  </a:cubicBezTo>
                  <a:cubicBezTo>
                    <a:pt x="1772" y="2150"/>
                    <a:pt x="1778" y="3152"/>
                    <a:pt x="2484" y="3634"/>
                  </a:cubicBezTo>
                  <a:cubicBezTo>
                    <a:pt x="2726" y="3801"/>
                    <a:pt x="2927" y="3858"/>
                    <a:pt x="3088" y="3858"/>
                  </a:cubicBezTo>
                  <a:cubicBezTo>
                    <a:pt x="3223" y="3858"/>
                    <a:pt x="3331" y="3818"/>
                    <a:pt x="3413" y="3768"/>
                  </a:cubicBezTo>
                  <a:cubicBezTo>
                    <a:pt x="3697" y="3592"/>
                    <a:pt x="3828" y="3188"/>
                    <a:pt x="3761" y="2686"/>
                  </a:cubicBezTo>
                  <a:cubicBezTo>
                    <a:pt x="3689" y="2164"/>
                    <a:pt x="3387" y="1508"/>
                    <a:pt x="2771" y="1135"/>
                  </a:cubicBezTo>
                  <a:cubicBezTo>
                    <a:pt x="3062" y="740"/>
                    <a:pt x="3491" y="430"/>
                    <a:pt x="4002" y="430"/>
                  </a:cubicBezTo>
                  <a:cubicBezTo>
                    <a:pt x="4254" y="430"/>
                    <a:pt x="4527" y="505"/>
                    <a:pt x="4813" y="683"/>
                  </a:cubicBezTo>
                  <a:cubicBezTo>
                    <a:pt x="5678" y="1218"/>
                    <a:pt x="6216" y="2108"/>
                    <a:pt x="6412" y="2942"/>
                  </a:cubicBezTo>
                  <a:lnTo>
                    <a:pt x="6339" y="2909"/>
                  </a:lnTo>
                  <a:cubicBezTo>
                    <a:pt x="6127" y="2827"/>
                    <a:pt x="5920" y="2787"/>
                    <a:pt x="5723" y="2787"/>
                  </a:cubicBezTo>
                  <a:cubicBezTo>
                    <a:pt x="5349" y="2787"/>
                    <a:pt x="5013" y="2932"/>
                    <a:pt x="4763" y="3216"/>
                  </a:cubicBezTo>
                  <a:cubicBezTo>
                    <a:pt x="4367" y="3659"/>
                    <a:pt x="4266" y="4354"/>
                    <a:pt x="4517" y="4834"/>
                  </a:cubicBezTo>
                  <a:cubicBezTo>
                    <a:pt x="4699" y="5181"/>
                    <a:pt x="5038" y="5374"/>
                    <a:pt x="5461" y="5374"/>
                  </a:cubicBezTo>
                  <a:cubicBezTo>
                    <a:pt x="5524" y="5374"/>
                    <a:pt x="5589" y="5370"/>
                    <a:pt x="5656" y="5361"/>
                  </a:cubicBezTo>
                  <a:cubicBezTo>
                    <a:pt x="6275" y="5289"/>
                    <a:pt x="6710" y="4853"/>
                    <a:pt x="6861" y="4173"/>
                  </a:cubicBezTo>
                  <a:cubicBezTo>
                    <a:pt x="6886" y="4061"/>
                    <a:pt x="6900" y="3947"/>
                    <a:pt x="6911" y="3827"/>
                  </a:cubicBezTo>
                  <a:cubicBezTo>
                    <a:pt x="7399" y="4396"/>
                    <a:pt x="7631" y="5247"/>
                    <a:pt x="7572" y="5964"/>
                  </a:cubicBezTo>
                  <a:cubicBezTo>
                    <a:pt x="7550" y="6231"/>
                    <a:pt x="7461" y="6731"/>
                    <a:pt x="7137" y="7107"/>
                  </a:cubicBezTo>
                  <a:cubicBezTo>
                    <a:pt x="6875" y="6669"/>
                    <a:pt x="6465" y="6290"/>
                    <a:pt x="5912" y="6084"/>
                  </a:cubicBezTo>
                  <a:cubicBezTo>
                    <a:pt x="5690" y="6000"/>
                    <a:pt x="5502" y="5967"/>
                    <a:pt x="5344" y="5967"/>
                  </a:cubicBezTo>
                  <a:cubicBezTo>
                    <a:pt x="4967" y="5967"/>
                    <a:pt x="4764" y="6151"/>
                    <a:pt x="4679" y="6251"/>
                  </a:cubicBezTo>
                  <a:cubicBezTo>
                    <a:pt x="4442" y="6536"/>
                    <a:pt x="4431" y="6979"/>
                    <a:pt x="4657" y="7356"/>
                  </a:cubicBezTo>
                  <a:cubicBezTo>
                    <a:pt x="4911" y="7790"/>
                    <a:pt x="5379" y="8022"/>
                    <a:pt x="5952" y="8022"/>
                  </a:cubicBezTo>
                  <a:cubicBezTo>
                    <a:pt x="6108" y="8022"/>
                    <a:pt x="6272" y="8005"/>
                    <a:pt x="6442" y="7970"/>
                  </a:cubicBezTo>
                  <a:cubicBezTo>
                    <a:pt x="6635" y="7930"/>
                    <a:pt x="6808" y="7869"/>
                    <a:pt x="6969" y="7777"/>
                  </a:cubicBezTo>
                  <a:cubicBezTo>
                    <a:pt x="7042" y="8014"/>
                    <a:pt x="7064" y="8251"/>
                    <a:pt x="7031" y="8466"/>
                  </a:cubicBezTo>
                  <a:cubicBezTo>
                    <a:pt x="6942" y="9058"/>
                    <a:pt x="6487" y="9409"/>
                    <a:pt x="5753" y="9459"/>
                  </a:cubicBezTo>
                  <a:cubicBezTo>
                    <a:pt x="5687" y="9464"/>
                    <a:pt x="5620" y="9466"/>
                    <a:pt x="5554" y="9466"/>
                  </a:cubicBezTo>
                  <a:cubicBezTo>
                    <a:pt x="4540" y="9466"/>
                    <a:pt x="3574" y="8971"/>
                    <a:pt x="3053" y="8162"/>
                  </a:cubicBezTo>
                  <a:cubicBezTo>
                    <a:pt x="2581" y="7426"/>
                    <a:pt x="2559" y="6572"/>
                    <a:pt x="2994" y="5754"/>
                  </a:cubicBezTo>
                  <a:lnTo>
                    <a:pt x="2620" y="5556"/>
                  </a:lnTo>
                  <a:lnTo>
                    <a:pt x="2620" y="5556"/>
                  </a:lnTo>
                  <a:cubicBezTo>
                    <a:pt x="2115" y="6499"/>
                    <a:pt x="2143" y="7534"/>
                    <a:pt x="2698" y="8394"/>
                  </a:cubicBezTo>
                  <a:cubicBezTo>
                    <a:pt x="3295" y="9320"/>
                    <a:pt x="4400" y="9892"/>
                    <a:pt x="5555" y="9892"/>
                  </a:cubicBezTo>
                  <a:cubicBezTo>
                    <a:pt x="5630" y="9892"/>
                    <a:pt x="5703" y="9889"/>
                    <a:pt x="5789" y="9869"/>
                  </a:cubicBezTo>
                  <a:cubicBezTo>
                    <a:pt x="6721" y="9811"/>
                    <a:pt x="7343" y="9306"/>
                    <a:pt x="7461" y="8516"/>
                  </a:cubicBezTo>
                  <a:cubicBezTo>
                    <a:pt x="7505" y="8204"/>
                    <a:pt x="7463" y="7852"/>
                    <a:pt x="7338" y="7509"/>
                  </a:cubicBezTo>
                  <a:cubicBezTo>
                    <a:pt x="7712" y="7158"/>
                    <a:pt x="7946" y="6633"/>
                    <a:pt x="7999" y="5997"/>
                  </a:cubicBezTo>
                  <a:cubicBezTo>
                    <a:pt x="8077" y="5037"/>
                    <a:pt x="7712" y="3855"/>
                    <a:pt x="6891" y="3221"/>
                  </a:cubicBezTo>
                  <a:cubicBezTo>
                    <a:pt x="6757" y="2181"/>
                    <a:pt x="6133" y="995"/>
                    <a:pt x="5042" y="320"/>
                  </a:cubicBezTo>
                  <a:cubicBezTo>
                    <a:pt x="4676" y="95"/>
                    <a:pt x="4327" y="0"/>
                    <a:pt x="4005" y="0"/>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85" name="Google Shape;5032;p57">
              <a:extLst>
                <a:ext uri="{FF2B5EF4-FFF2-40B4-BE49-F238E27FC236}"/>
              </a:extLst>
            </p:cNvPr>
            <p:cNvSpPr/>
            <p:nvPr/>
          </p:nvSpPr>
          <p:spPr>
            <a:xfrm>
              <a:off x="2699472" y="2690458"/>
              <a:ext cx="270712" cy="269371"/>
            </a:xfrm>
            <a:custGeom>
              <a:avLst/>
              <a:gdLst/>
              <a:ahLst/>
              <a:cxnLst/>
              <a:rect l="l" t="t" r="r" b="b"/>
              <a:pathLst>
                <a:path w="10794" h="10773" extrusionOk="0">
                  <a:moveTo>
                    <a:pt x="6835" y="1371"/>
                  </a:moveTo>
                  <a:cubicBezTo>
                    <a:pt x="7357" y="1681"/>
                    <a:pt x="7736" y="2108"/>
                    <a:pt x="7825" y="2456"/>
                  </a:cubicBezTo>
                  <a:cubicBezTo>
                    <a:pt x="7873" y="2629"/>
                    <a:pt x="7845" y="2763"/>
                    <a:pt x="7736" y="2864"/>
                  </a:cubicBezTo>
                  <a:cubicBezTo>
                    <a:pt x="7659" y="2935"/>
                    <a:pt x="7581" y="2971"/>
                    <a:pt x="7498" y="2971"/>
                  </a:cubicBezTo>
                  <a:cubicBezTo>
                    <a:pt x="7442" y="2971"/>
                    <a:pt x="7384" y="2955"/>
                    <a:pt x="7323" y="2922"/>
                  </a:cubicBezTo>
                  <a:cubicBezTo>
                    <a:pt x="7000" y="2752"/>
                    <a:pt x="6701" y="2161"/>
                    <a:pt x="6788" y="1583"/>
                  </a:cubicBezTo>
                  <a:cubicBezTo>
                    <a:pt x="6793" y="1513"/>
                    <a:pt x="6813" y="1444"/>
                    <a:pt x="6835" y="1371"/>
                  </a:cubicBezTo>
                  <a:close/>
                  <a:moveTo>
                    <a:pt x="3303" y="2640"/>
                  </a:moveTo>
                  <a:lnTo>
                    <a:pt x="3303" y="2640"/>
                  </a:lnTo>
                  <a:cubicBezTo>
                    <a:pt x="3373" y="2671"/>
                    <a:pt x="3443" y="2707"/>
                    <a:pt x="3512" y="2752"/>
                  </a:cubicBezTo>
                  <a:cubicBezTo>
                    <a:pt x="4227" y="3201"/>
                    <a:pt x="4584" y="4231"/>
                    <a:pt x="4319" y="4671"/>
                  </a:cubicBezTo>
                  <a:cubicBezTo>
                    <a:pt x="4249" y="4786"/>
                    <a:pt x="4155" y="4842"/>
                    <a:pt x="4052" y="4842"/>
                  </a:cubicBezTo>
                  <a:cubicBezTo>
                    <a:pt x="4047" y="4842"/>
                    <a:pt x="4042" y="4842"/>
                    <a:pt x="4037" y="4842"/>
                  </a:cubicBezTo>
                  <a:cubicBezTo>
                    <a:pt x="3819" y="4825"/>
                    <a:pt x="3507" y="4574"/>
                    <a:pt x="3320" y="4127"/>
                  </a:cubicBezTo>
                  <a:cubicBezTo>
                    <a:pt x="3214" y="3871"/>
                    <a:pt x="3063" y="3324"/>
                    <a:pt x="3303" y="2640"/>
                  </a:cubicBezTo>
                  <a:close/>
                  <a:moveTo>
                    <a:pt x="7348" y="5123"/>
                  </a:moveTo>
                  <a:cubicBezTo>
                    <a:pt x="7421" y="5165"/>
                    <a:pt x="7555" y="5642"/>
                    <a:pt x="7290" y="6722"/>
                  </a:cubicBezTo>
                  <a:cubicBezTo>
                    <a:pt x="7027" y="6624"/>
                    <a:pt x="6835" y="6418"/>
                    <a:pt x="6774" y="6164"/>
                  </a:cubicBezTo>
                  <a:cubicBezTo>
                    <a:pt x="6693" y="5835"/>
                    <a:pt x="6835" y="5494"/>
                    <a:pt x="7167" y="5224"/>
                  </a:cubicBezTo>
                  <a:cubicBezTo>
                    <a:pt x="7273" y="5140"/>
                    <a:pt x="7334" y="5123"/>
                    <a:pt x="7348" y="5123"/>
                  </a:cubicBezTo>
                  <a:close/>
                  <a:moveTo>
                    <a:pt x="3942" y="6451"/>
                  </a:moveTo>
                  <a:cubicBezTo>
                    <a:pt x="3998" y="6451"/>
                    <a:pt x="4046" y="6463"/>
                    <a:pt x="4081" y="6488"/>
                  </a:cubicBezTo>
                  <a:cubicBezTo>
                    <a:pt x="4171" y="6554"/>
                    <a:pt x="4201" y="6725"/>
                    <a:pt x="4160" y="6934"/>
                  </a:cubicBezTo>
                  <a:cubicBezTo>
                    <a:pt x="4065" y="7433"/>
                    <a:pt x="3582" y="8053"/>
                    <a:pt x="2762" y="8234"/>
                  </a:cubicBezTo>
                  <a:cubicBezTo>
                    <a:pt x="2652" y="8259"/>
                    <a:pt x="2544" y="8273"/>
                    <a:pt x="2437" y="8273"/>
                  </a:cubicBezTo>
                  <a:cubicBezTo>
                    <a:pt x="2427" y="8273"/>
                    <a:pt x="2417" y="8273"/>
                    <a:pt x="2408" y="8273"/>
                  </a:cubicBezTo>
                  <a:cubicBezTo>
                    <a:pt x="2497" y="7615"/>
                    <a:pt x="2868" y="6979"/>
                    <a:pt x="3415" y="6647"/>
                  </a:cubicBezTo>
                  <a:cubicBezTo>
                    <a:pt x="3624" y="6517"/>
                    <a:pt x="3809" y="6451"/>
                    <a:pt x="3942" y="6451"/>
                  </a:cubicBezTo>
                  <a:close/>
                  <a:moveTo>
                    <a:pt x="8613" y="0"/>
                  </a:moveTo>
                  <a:cubicBezTo>
                    <a:pt x="8415" y="0"/>
                    <a:pt x="8205" y="21"/>
                    <a:pt x="7984" y="63"/>
                  </a:cubicBezTo>
                  <a:cubicBezTo>
                    <a:pt x="7293" y="194"/>
                    <a:pt x="6891" y="492"/>
                    <a:pt x="6662" y="808"/>
                  </a:cubicBezTo>
                  <a:cubicBezTo>
                    <a:pt x="6470" y="724"/>
                    <a:pt x="6271" y="654"/>
                    <a:pt x="6068" y="607"/>
                  </a:cubicBezTo>
                  <a:cubicBezTo>
                    <a:pt x="5848" y="557"/>
                    <a:pt x="5633" y="532"/>
                    <a:pt x="5424" y="532"/>
                  </a:cubicBezTo>
                  <a:cubicBezTo>
                    <a:pt x="4704" y="532"/>
                    <a:pt x="4061" y="828"/>
                    <a:pt x="3565" y="1399"/>
                  </a:cubicBezTo>
                  <a:cubicBezTo>
                    <a:pt x="3359" y="1636"/>
                    <a:pt x="3192" y="1887"/>
                    <a:pt x="3063" y="2147"/>
                  </a:cubicBezTo>
                  <a:cubicBezTo>
                    <a:pt x="3005" y="2139"/>
                    <a:pt x="2945" y="2135"/>
                    <a:pt x="2883" y="2135"/>
                  </a:cubicBezTo>
                  <a:cubicBezTo>
                    <a:pt x="2389" y="2135"/>
                    <a:pt x="1770" y="2389"/>
                    <a:pt x="1155" y="3321"/>
                  </a:cubicBezTo>
                  <a:cubicBezTo>
                    <a:pt x="0" y="5079"/>
                    <a:pt x="153" y="6836"/>
                    <a:pt x="817" y="7799"/>
                  </a:cubicBezTo>
                  <a:cubicBezTo>
                    <a:pt x="1116" y="8231"/>
                    <a:pt x="1515" y="8516"/>
                    <a:pt x="1964" y="8636"/>
                  </a:cubicBezTo>
                  <a:cubicBezTo>
                    <a:pt x="1967" y="8870"/>
                    <a:pt x="2006" y="9099"/>
                    <a:pt x="2073" y="9322"/>
                  </a:cubicBezTo>
                  <a:cubicBezTo>
                    <a:pt x="2355" y="10251"/>
                    <a:pt x="3150" y="10773"/>
                    <a:pt x="4254" y="10773"/>
                  </a:cubicBezTo>
                  <a:cubicBezTo>
                    <a:pt x="4316" y="10773"/>
                    <a:pt x="4377" y="10770"/>
                    <a:pt x="4447" y="10761"/>
                  </a:cubicBezTo>
                  <a:cubicBezTo>
                    <a:pt x="6026" y="10683"/>
                    <a:pt x="7120" y="8842"/>
                    <a:pt x="7608" y="7202"/>
                  </a:cubicBezTo>
                  <a:cubicBezTo>
                    <a:pt x="7632" y="7203"/>
                    <a:pt x="7658" y="7204"/>
                    <a:pt x="7684" y="7204"/>
                  </a:cubicBezTo>
                  <a:cubicBezTo>
                    <a:pt x="8213" y="7204"/>
                    <a:pt x="9108" y="6943"/>
                    <a:pt x="10105" y="5606"/>
                  </a:cubicBezTo>
                  <a:lnTo>
                    <a:pt x="9764" y="5355"/>
                  </a:lnTo>
                  <a:cubicBezTo>
                    <a:pt x="8894" y="6521"/>
                    <a:pt x="8155" y="6764"/>
                    <a:pt x="7722" y="6780"/>
                  </a:cubicBezTo>
                  <a:cubicBezTo>
                    <a:pt x="7859" y="6209"/>
                    <a:pt x="8057" y="5070"/>
                    <a:pt x="7594" y="4769"/>
                  </a:cubicBezTo>
                  <a:cubicBezTo>
                    <a:pt x="7536" y="4730"/>
                    <a:pt x="7459" y="4698"/>
                    <a:pt x="7364" y="4698"/>
                  </a:cubicBezTo>
                  <a:cubicBezTo>
                    <a:pt x="7244" y="4698"/>
                    <a:pt x="7095" y="4748"/>
                    <a:pt x="6916" y="4895"/>
                  </a:cubicBezTo>
                  <a:cubicBezTo>
                    <a:pt x="6458" y="5266"/>
                    <a:pt x="6260" y="5776"/>
                    <a:pt x="6380" y="6264"/>
                  </a:cubicBezTo>
                  <a:cubicBezTo>
                    <a:pt x="6478" y="6669"/>
                    <a:pt x="6785" y="6990"/>
                    <a:pt x="7192" y="7129"/>
                  </a:cubicBezTo>
                  <a:cubicBezTo>
                    <a:pt x="6715" y="8703"/>
                    <a:pt x="5700" y="10282"/>
                    <a:pt x="4430" y="10343"/>
                  </a:cubicBezTo>
                  <a:cubicBezTo>
                    <a:pt x="4374" y="10346"/>
                    <a:pt x="4319" y="10347"/>
                    <a:pt x="4265" y="10347"/>
                  </a:cubicBezTo>
                  <a:cubicBezTo>
                    <a:pt x="3343" y="10347"/>
                    <a:pt x="2718" y="9945"/>
                    <a:pt x="2488" y="9196"/>
                  </a:cubicBezTo>
                  <a:cubicBezTo>
                    <a:pt x="2435" y="9032"/>
                    <a:pt x="2408" y="8864"/>
                    <a:pt x="2399" y="8694"/>
                  </a:cubicBezTo>
                  <a:lnTo>
                    <a:pt x="2399" y="8694"/>
                  </a:lnTo>
                  <a:cubicBezTo>
                    <a:pt x="2412" y="8694"/>
                    <a:pt x="2425" y="8695"/>
                    <a:pt x="2437" y="8695"/>
                  </a:cubicBezTo>
                  <a:cubicBezTo>
                    <a:pt x="2578" y="8695"/>
                    <a:pt x="2719" y="8680"/>
                    <a:pt x="2865" y="8650"/>
                  </a:cubicBezTo>
                  <a:cubicBezTo>
                    <a:pt x="3872" y="8426"/>
                    <a:pt x="4461" y="7645"/>
                    <a:pt x="4586" y="7018"/>
                  </a:cubicBezTo>
                  <a:cubicBezTo>
                    <a:pt x="4659" y="6633"/>
                    <a:pt x="4567" y="6306"/>
                    <a:pt x="4333" y="6142"/>
                  </a:cubicBezTo>
                  <a:cubicBezTo>
                    <a:pt x="4244" y="6079"/>
                    <a:pt x="4121" y="6029"/>
                    <a:pt x="3955" y="6029"/>
                  </a:cubicBezTo>
                  <a:cubicBezTo>
                    <a:pt x="3765" y="6029"/>
                    <a:pt x="3518" y="6096"/>
                    <a:pt x="3203" y="6287"/>
                  </a:cubicBezTo>
                  <a:cubicBezTo>
                    <a:pt x="2547" y="6688"/>
                    <a:pt x="2106" y="7425"/>
                    <a:pt x="2000" y="8206"/>
                  </a:cubicBezTo>
                  <a:cubicBezTo>
                    <a:pt x="1679" y="8106"/>
                    <a:pt x="1395" y="7885"/>
                    <a:pt x="1172" y="7562"/>
                  </a:cubicBezTo>
                  <a:cubicBezTo>
                    <a:pt x="594" y="6716"/>
                    <a:pt x="471" y="5148"/>
                    <a:pt x="1518" y="3558"/>
                  </a:cubicBezTo>
                  <a:cubicBezTo>
                    <a:pt x="1950" y="2903"/>
                    <a:pt x="2424" y="2568"/>
                    <a:pt x="2901" y="2562"/>
                  </a:cubicBezTo>
                  <a:lnTo>
                    <a:pt x="2901" y="2562"/>
                  </a:lnTo>
                  <a:cubicBezTo>
                    <a:pt x="2712" y="3148"/>
                    <a:pt x="2717" y="3748"/>
                    <a:pt x="2940" y="4292"/>
                  </a:cubicBezTo>
                  <a:cubicBezTo>
                    <a:pt x="3172" y="4855"/>
                    <a:pt x="3593" y="5235"/>
                    <a:pt x="4015" y="5266"/>
                  </a:cubicBezTo>
                  <a:cubicBezTo>
                    <a:pt x="4036" y="5268"/>
                    <a:pt x="4058" y="5269"/>
                    <a:pt x="4079" y="5269"/>
                  </a:cubicBezTo>
                  <a:cubicBezTo>
                    <a:pt x="4331" y="5269"/>
                    <a:pt x="4546" y="5133"/>
                    <a:pt x="4692" y="4889"/>
                  </a:cubicBezTo>
                  <a:cubicBezTo>
                    <a:pt x="5100" y="4205"/>
                    <a:pt x="4625" y="2947"/>
                    <a:pt x="3747" y="2395"/>
                  </a:cubicBezTo>
                  <a:cubicBezTo>
                    <a:pt x="3677" y="2350"/>
                    <a:pt x="3590" y="2303"/>
                    <a:pt x="3484" y="2261"/>
                  </a:cubicBezTo>
                  <a:cubicBezTo>
                    <a:pt x="3585" y="2071"/>
                    <a:pt x="3719" y="1876"/>
                    <a:pt x="3892" y="1678"/>
                  </a:cubicBezTo>
                  <a:cubicBezTo>
                    <a:pt x="4376" y="1120"/>
                    <a:pt x="4936" y="957"/>
                    <a:pt x="5427" y="957"/>
                  </a:cubicBezTo>
                  <a:cubicBezTo>
                    <a:pt x="5626" y="957"/>
                    <a:pt x="5814" y="984"/>
                    <a:pt x="5981" y="1022"/>
                  </a:cubicBezTo>
                  <a:cubicBezTo>
                    <a:pt x="6149" y="1061"/>
                    <a:pt x="6313" y="1112"/>
                    <a:pt x="6467" y="1179"/>
                  </a:cubicBezTo>
                  <a:cubicBezTo>
                    <a:pt x="6417" y="1304"/>
                    <a:pt x="6389" y="1418"/>
                    <a:pt x="6375" y="1522"/>
                  </a:cubicBezTo>
                  <a:cubicBezTo>
                    <a:pt x="6269" y="2225"/>
                    <a:pt x="6609" y="3023"/>
                    <a:pt x="7133" y="3299"/>
                  </a:cubicBezTo>
                  <a:cubicBezTo>
                    <a:pt x="7254" y="3363"/>
                    <a:pt x="7377" y="3395"/>
                    <a:pt x="7498" y="3395"/>
                  </a:cubicBezTo>
                  <a:cubicBezTo>
                    <a:pt x="7686" y="3395"/>
                    <a:pt x="7870" y="3319"/>
                    <a:pt x="8029" y="3173"/>
                  </a:cubicBezTo>
                  <a:cubicBezTo>
                    <a:pt x="8255" y="2970"/>
                    <a:pt x="8328" y="2671"/>
                    <a:pt x="8241" y="2347"/>
                  </a:cubicBezTo>
                  <a:cubicBezTo>
                    <a:pt x="8110" y="1859"/>
                    <a:pt x="7644" y="1357"/>
                    <a:pt x="7044" y="1006"/>
                  </a:cubicBezTo>
                  <a:cubicBezTo>
                    <a:pt x="7234" y="774"/>
                    <a:pt x="7546" y="576"/>
                    <a:pt x="8062" y="478"/>
                  </a:cubicBezTo>
                  <a:cubicBezTo>
                    <a:pt x="8258" y="442"/>
                    <a:pt x="8442" y="424"/>
                    <a:pt x="8613" y="424"/>
                  </a:cubicBezTo>
                  <a:cubicBezTo>
                    <a:pt x="9045" y="424"/>
                    <a:pt x="9399" y="540"/>
                    <a:pt x="9675" y="771"/>
                  </a:cubicBezTo>
                  <a:cubicBezTo>
                    <a:pt x="10364" y="1357"/>
                    <a:pt x="10347" y="2506"/>
                    <a:pt x="10347" y="2518"/>
                  </a:cubicBezTo>
                  <a:lnTo>
                    <a:pt x="10769" y="2529"/>
                  </a:lnTo>
                  <a:cubicBezTo>
                    <a:pt x="10774" y="2473"/>
                    <a:pt x="10794" y="1173"/>
                    <a:pt x="9951" y="450"/>
                  </a:cubicBezTo>
                  <a:cubicBezTo>
                    <a:pt x="9597" y="151"/>
                    <a:pt x="9148" y="0"/>
                    <a:pt x="8613" y="0"/>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oogle Shape;4973;p57"/>
          <p:cNvGrpSpPr>
            <a:grpSpLocks/>
          </p:cNvGrpSpPr>
          <p:nvPr/>
        </p:nvGrpSpPr>
        <p:grpSpPr bwMode="auto">
          <a:xfrm>
            <a:off x="476250" y="3808413"/>
            <a:ext cx="1433513" cy="2643187"/>
            <a:chOff x="2530750" y="2504325"/>
            <a:chExt cx="1290600" cy="2378100"/>
          </a:xfrm>
        </p:grpSpPr>
        <p:sp>
          <p:nvSpPr>
            <p:cNvPr id="4974" name="Google Shape;4974;p57"/>
            <p:cNvSpPr/>
            <p:nvPr/>
          </p:nvSpPr>
          <p:spPr>
            <a:xfrm>
              <a:off x="2530750" y="2504325"/>
              <a:ext cx="1290600" cy="2378100"/>
            </a:xfrm>
            <a:custGeom>
              <a:avLst/>
              <a:gdLst/>
              <a:ahLst/>
              <a:cxnLst/>
              <a:rect l="l" t="t" r="r" b="b"/>
              <a:pathLst>
                <a:path w="51624" h="95124" extrusionOk="0">
                  <a:moveTo>
                    <a:pt x="38241" y="0"/>
                  </a:moveTo>
                  <a:cubicBezTo>
                    <a:pt x="37566" y="0"/>
                    <a:pt x="36932" y="117"/>
                    <a:pt x="36344" y="343"/>
                  </a:cubicBezTo>
                  <a:cubicBezTo>
                    <a:pt x="35861" y="209"/>
                    <a:pt x="35350" y="145"/>
                    <a:pt x="34829" y="145"/>
                  </a:cubicBezTo>
                  <a:cubicBezTo>
                    <a:pt x="34207" y="145"/>
                    <a:pt x="33562" y="237"/>
                    <a:pt x="32912" y="424"/>
                  </a:cubicBezTo>
                  <a:cubicBezTo>
                    <a:pt x="31414" y="851"/>
                    <a:pt x="30206" y="1811"/>
                    <a:pt x="29520" y="3125"/>
                  </a:cubicBezTo>
                  <a:cubicBezTo>
                    <a:pt x="29341" y="3465"/>
                    <a:pt x="29210" y="3805"/>
                    <a:pt x="29112" y="4148"/>
                  </a:cubicBezTo>
                  <a:cubicBezTo>
                    <a:pt x="27665" y="4235"/>
                    <a:pt x="26462" y="4539"/>
                    <a:pt x="25667" y="4793"/>
                  </a:cubicBezTo>
                  <a:cubicBezTo>
                    <a:pt x="24426" y="4670"/>
                    <a:pt x="23460" y="4614"/>
                    <a:pt x="22604" y="4614"/>
                  </a:cubicBezTo>
                  <a:cubicBezTo>
                    <a:pt x="22280" y="4402"/>
                    <a:pt x="21945" y="4227"/>
                    <a:pt x="21597" y="4087"/>
                  </a:cubicBezTo>
                  <a:cubicBezTo>
                    <a:pt x="21092" y="3284"/>
                    <a:pt x="20241" y="2450"/>
                    <a:pt x="18804" y="1861"/>
                  </a:cubicBezTo>
                  <a:cubicBezTo>
                    <a:pt x="17552" y="1348"/>
                    <a:pt x="15945" y="1055"/>
                    <a:pt x="14394" y="1055"/>
                  </a:cubicBezTo>
                  <a:cubicBezTo>
                    <a:pt x="12248" y="1055"/>
                    <a:pt x="10463" y="1604"/>
                    <a:pt x="9179" y="2656"/>
                  </a:cubicBezTo>
                  <a:cubicBezTo>
                    <a:pt x="8231" y="2734"/>
                    <a:pt x="7299" y="3111"/>
                    <a:pt x="6409" y="3777"/>
                  </a:cubicBezTo>
                  <a:cubicBezTo>
                    <a:pt x="5594" y="4386"/>
                    <a:pt x="4970" y="5114"/>
                    <a:pt x="4554" y="5937"/>
                  </a:cubicBezTo>
                  <a:cubicBezTo>
                    <a:pt x="4202" y="6118"/>
                    <a:pt x="3843" y="6355"/>
                    <a:pt x="3485" y="6662"/>
                  </a:cubicBezTo>
                  <a:cubicBezTo>
                    <a:pt x="2690" y="7337"/>
                    <a:pt x="1993" y="8269"/>
                    <a:pt x="1354" y="9510"/>
                  </a:cubicBezTo>
                  <a:cubicBezTo>
                    <a:pt x="1" y="12141"/>
                    <a:pt x="433" y="14158"/>
                    <a:pt x="1036" y="15386"/>
                  </a:cubicBezTo>
                  <a:cubicBezTo>
                    <a:pt x="1254" y="15827"/>
                    <a:pt x="1510" y="16214"/>
                    <a:pt x="1798" y="16552"/>
                  </a:cubicBezTo>
                  <a:cubicBezTo>
                    <a:pt x="1767" y="17182"/>
                    <a:pt x="1845" y="17902"/>
                    <a:pt x="2104" y="18703"/>
                  </a:cubicBezTo>
                  <a:cubicBezTo>
                    <a:pt x="3000" y="21507"/>
                    <a:pt x="4621" y="23161"/>
                    <a:pt x="6169" y="24070"/>
                  </a:cubicBezTo>
                  <a:cubicBezTo>
                    <a:pt x="5765" y="23973"/>
                    <a:pt x="5374" y="23922"/>
                    <a:pt x="4986" y="23922"/>
                  </a:cubicBezTo>
                  <a:cubicBezTo>
                    <a:pt x="4267" y="23922"/>
                    <a:pt x="3586" y="24090"/>
                    <a:pt x="2972" y="24422"/>
                  </a:cubicBezTo>
                  <a:cubicBezTo>
                    <a:pt x="2230" y="24821"/>
                    <a:pt x="1248" y="25649"/>
                    <a:pt x="779" y="27318"/>
                  </a:cubicBezTo>
                  <a:cubicBezTo>
                    <a:pt x="598" y="27973"/>
                    <a:pt x="495" y="28732"/>
                    <a:pt x="478" y="29633"/>
                  </a:cubicBezTo>
                  <a:cubicBezTo>
                    <a:pt x="425" y="32208"/>
                    <a:pt x="1053" y="35609"/>
                    <a:pt x="1435" y="37408"/>
                  </a:cubicBezTo>
                  <a:cubicBezTo>
                    <a:pt x="1686" y="38591"/>
                    <a:pt x="1965" y="39735"/>
                    <a:pt x="2222" y="40630"/>
                  </a:cubicBezTo>
                  <a:cubicBezTo>
                    <a:pt x="2364" y="41116"/>
                    <a:pt x="2489" y="41509"/>
                    <a:pt x="2612" y="41830"/>
                  </a:cubicBezTo>
                  <a:cubicBezTo>
                    <a:pt x="2721" y="42112"/>
                    <a:pt x="2919" y="42639"/>
                    <a:pt x="3338" y="43155"/>
                  </a:cubicBezTo>
                  <a:cubicBezTo>
                    <a:pt x="3982" y="44505"/>
                    <a:pt x="5109" y="46740"/>
                    <a:pt x="7129" y="50543"/>
                  </a:cubicBezTo>
                  <a:cubicBezTo>
                    <a:pt x="6897" y="51059"/>
                    <a:pt x="6738" y="51580"/>
                    <a:pt x="6641" y="52119"/>
                  </a:cubicBezTo>
                  <a:cubicBezTo>
                    <a:pt x="6409" y="53391"/>
                    <a:pt x="6574" y="54674"/>
                    <a:pt x="7115" y="55829"/>
                  </a:cubicBezTo>
                  <a:cubicBezTo>
                    <a:pt x="8010" y="57740"/>
                    <a:pt x="9877" y="59116"/>
                    <a:pt x="11952" y="59473"/>
                  </a:cubicBezTo>
                  <a:cubicBezTo>
                    <a:pt x="12084" y="59713"/>
                    <a:pt x="12212" y="59950"/>
                    <a:pt x="12343" y="60184"/>
                  </a:cubicBezTo>
                  <a:cubicBezTo>
                    <a:pt x="11743" y="61537"/>
                    <a:pt x="11143" y="62974"/>
                    <a:pt x="10705" y="64291"/>
                  </a:cubicBezTo>
                  <a:cubicBezTo>
                    <a:pt x="10284" y="65571"/>
                    <a:pt x="10047" y="66640"/>
                    <a:pt x="9986" y="67552"/>
                  </a:cubicBezTo>
                  <a:cubicBezTo>
                    <a:pt x="9807" y="70160"/>
                    <a:pt x="11079" y="71480"/>
                    <a:pt x="11855" y="72032"/>
                  </a:cubicBezTo>
                  <a:cubicBezTo>
                    <a:pt x="12650" y="72601"/>
                    <a:pt x="13688" y="72981"/>
                    <a:pt x="16517" y="73240"/>
                  </a:cubicBezTo>
                  <a:cubicBezTo>
                    <a:pt x="16583" y="73756"/>
                    <a:pt x="16634" y="74122"/>
                    <a:pt x="16639" y="74147"/>
                  </a:cubicBezTo>
                  <a:lnTo>
                    <a:pt x="17091" y="77310"/>
                  </a:lnTo>
                  <a:lnTo>
                    <a:pt x="17189" y="77302"/>
                  </a:lnTo>
                  <a:cubicBezTo>
                    <a:pt x="17426" y="78792"/>
                    <a:pt x="17660" y="80078"/>
                    <a:pt x="17884" y="81152"/>
                  </a:cubicBezTo>
                  <a:cubicBezTo>
                    <a:pt x="18068" y="82034"/>
                    <a:pt x="18249" y="82773"/>
                    <a:pt x="18433" y="83409"/>
                  </a:cubicBezTo>
                  <a:cubicBezTo>
                    <a:pt x="18405" y="83652"/>
                    <a:pt x="18386" y="83908"/>
                    <a:pt x="18375" y="84176"/>
                  </a:cubicBezTo>
                  <a:cubicBezTo>
                    <a:pt x="18372" y="84257"/>
                    <a:pt x="18369" y="84343"/>
                    <a:pt x="18369" y="84441"/>
                  </a:cubicBezTo>
                  <a:cubicBezTo>
                    <a:pt x="17825" y="84801"/>
                    <a:pt x="17245" y="85208"/>
                    <a:pt x="16695" y="85627"/>
                  </a:cubicBezTo>
                  <a:cubicBezTo>
                    <a:pt x="15875" y="86252"/>
                    <a:pt x="15203" y="86840"/>
                    <a:pt x="14695" y="87376"/>
                  </a:cubicBezTo>
                  <a:cubicBezTo>
                    <a:pt x="14274" y="87822"/>
                    <a:pt x="12993" y="89181"/>
                    <a:pt x="13102" y="91084"/>
                  </a:cubicBezTo>
                  <a:cubicBezTo>
                    <a:pt x="13194" y="92663"/>
                    <a:pt x="14204" y="93996"/>
                    <a:pt x="15738" y="94557"/>
                  </a:cubicBezTo>
                  <a:cubicBezTo>
                    <a:pt x="16123" y="94696"/>
                    <a:pt x="17284" y="95123"/>
                    <a:pt x="20163" y="95123"/>
                  </a:cubicBezTo>
                  <a:cubicBezTo>
                    <a:pt x="21474" y="95123"/>
                    <a:pt x="22891" y="95031"/>
                    <a:pt x="24158" y="94867"/>
                  </a:cubicBezTo>
                  <a:cubicBezTo>
                    <a:pt x="25728" y="94663"/>
                    <a:pt x="26934" y="94370"/>
                    <a:pt x="27832" y="93971"/>
                  </a:cubicBezTo>
                  <a:cubicBezTo>
                    <a:pt x="28649" y="93608"/>
                    <a:pt x="29355" y="93050"/>
                    <a:pt x="29913" y="92342"/>
                  </a:cubicBezTo>
                  <a:cubicBezTo>
                    <a:pt x="30471" y="93050"/>
                    <a:pt x="31180" y="93608"/>
                    <a:pt x="32000" y="93971"/>
                  </a:cubicBezTo>
                  <a:cubicBezTo>
                    <a:pt x="32895" y="94370"/>
                    <a:pt x="34101" y="94663"/>
                    <a:pt x="35671" y="94867"/>
                  </a:cubicBezTo>
                  <a:cubicBezTo>
                    <a:pt x="36938" y="95031"/>
                    <a:pt x="38358" y="95123"/>
                    <a:pt x="39666" y="95123"/>
                  </a:cubicBezTo>
                  <a:cubicBezTo>
                    <a:pt x="40380" y="95123"/>
                    <a:pt x="42548" y="95123"/>
                    <a:pt x="44091" y="94557"/>
                  </a:cubicBezTo>
                  <a:cubicBezTo>
                    <a:pt x="45628" y="93996"/>
                    <a:pt x="46635" y="92663"/>
                    <a:pt x="46727" y="91084"/>
                  </a:cubicBezTo>
                  <a:cubicBezTo>
                    <a:pt x="46836" y="89184"/>
                    <a:pt x="45555" y="87822"/>
                    <a:pt x="45134" y="87376"/>
                  </a:cubicBezTo>
                  <a:cubicBezTo>
                    <a:pt x="44626" y="86840"/>
                    <a:pt x="43954" y="86252"/>
                    <a:pt x="43134" y="85627"/>
                  </a:cubicBezTo>
                  <a:cubicBezTo>
                    <a:pt x="42668" y="85267"/>
                    <a:pt x="42177" y="84918"/>
                    <a:pt x="41706" y="84600"/>
                  </a:cubicBezTo>
                  <a:cubicBezTo>
                    <a:pt x="41706" y="84391"/>
                    <a:pt x="41697" y="84179"/>
                    <a:pt x="41694" y="83964"/>
                  </a:cubicBezTo>
                  <a:cubicBezTo>
                    <a:pt x="41692" y="83744"/>
                    <a:pt x="41686" y="83518"/>
                    <a:pt x="41683" y="83300"/>
                  </a:cubicBezTo>
                  <a:cubicBezTo>
                    <a:pt x="41890" y="82614"/>
                    <a:pt x="42077" y="81794"/>
                    <a:pt x="42272" y="80798"/>
                  </a:cubicBezTo>
                  <a:cubicBezTo>
                    <a:pt x="42593" y="79146"/>
                    <a:pt x="42919" y="76978"/>
                    <a:pt x="43240" y="74359"/>
                  </a:cubicBezTo>
                  <a:cubicBezTo>
                    <a:pt x="43312" y="73770"/>
                    <a:pt x="43382" y="73187"/>
                    <a:pt x="43444" y="72615"/>
                  </a:cubicBezTo>
                  <a:cubicBezTo>
                    <a:pt x="45310" y="72289"/>
                    <a:pt x="46744" y="71820"/>
                    <a:pt x="47667" y="70618"/>
                  </a:cubicBezTo>
                  <a:cubicBezTo>
                    <a:pt x="48122" y="70029"/>
                    <a:pt x="48658" y="69011"/>
                    <a:pt x="48638" y="67510"/>
                  </a:cubicBezTo>
                  <a:cubicBezTo>
                    <a:pt x="48630" y="66815"/>
                    <a:pt x="48504" y="66076"/>
                    <a:pt x="48264" y="65247"/>
                  </a:cubicBezTo>
                  <a:cubicBezTo>
                    <a:pt x="47935" y="64129"/>
                    <a:pt x="47397" y="62851"/>
                    <a:pt x="46604" y="61342"/>
                  </a:cubicBezTo>
                  <a:cubicBezTo>
                    <a:pt x="46259" y="60683"/>
                    <a:pt x="45896" y="60033"/>
                    <a:pt x="45539" y="59422"/>
                  </a:cubicBezTo>
                  <a:cubicBezTo>
                    <a:pt x="47620" y="58530"/>
                    <a:pt x="48861" y="57182"/>
                    <a:pt x="49539" y="56086"/>
                  </a:cubicBezTo>
                  <a:cubicBezTo>
                    <a:pt x="51623" y="52861"/>
                    <a:pt x="50993" y="49139"/>
                    <a:pt x="50806" y="48286"/>
                  </a:cubicBezTo>
                  <a:cubicBezTo>
                    <a:pt x="50747" y="47948"/>
                    <a:pt x="50661" y="47622"/>
                    <a:pt x="50552" y="47309"/>
                  </a:cubicBezTo>
                  <a:cubicBezTo>
                    <a:pt x="50466" y="46380"/>
                    <a:pt x="50189" y="45362"/>
                    <a:pt x="49718" y="44260"/>
                  </a:cubicBezTo>
                  <a:cubicBezTo>
                    <a:pt x="48803" y="42106"/>
                    <a:pt x="47243" y="39777"/>
                    <a:pt x="45444" y="37871"/>
                  </a:cubicBezTo>
                  <a:cubicBezTo>
                    <a:pt x="44428" y="36803"/>
                    <a:pt x="43382" y="35910"/>
                    <a:pt x="42328" y="35221"/>
                  </a:cubicBezTo>
                  <a:cubicBezTo>
                    <a:pt x="41795" y="34872"/>
                    <a:pt x="41262" y="34579"/>
                    <a:pt x="40732" y="34339"/>
                  </a:cubicBezTo>
                  <a:cubicBezTo>
                    <a:pt x="40590" y="34086"/>
                    <a:pt x="40439" y="33837"/>
                    <a:pt x="40283" y="33600"/>
                  </a:cubicBezTo>
                  <a:cubicBezTo>
                    <a:pt x="40743" y="32925"/>
                    <a:pt x="41114" y="32102"/>
                    <a:pt x="41413" y="31112"/>
                  </a:cubicBezTo>
                  <a:cubicBezTo>
                    <a:pt x="41764" y="29932"/>
                    <a:pt x="42004" y="28517"/>
                    <a:pt x="42102" y="27014"/>
                  </a:cubicBezTo>
                  <a:cubicBezTo>
                    <a:pt x="42132" y="26545"/>
                    <a:pt x="42152" y="26079"/>
                    <a:pt x="42155" y="25610"/>
                  </a:cubicBezTo>
                  <a:cubicBezTo>
                    <a:pt x="42241" y="25437"/>
                    <a:pt x="42322" y="25259"/>
                    <a:pt x="42403" y="25080"/>
                  </a:cubicBezTo>
                  <a:cubicBezTo>
                    <a:pt x="42562" y="24723"/>
                    <a:pt x="42704" y="24355"/>
                    <a:pt x="42838" y="23987"/>
                  </a:cubicBezTo>
                  <a:cubicBezTo>
                    <a:pt x="42978" y="23900"/>
                    <a:pt x="43114" y="23805"/>
                    <a:pt x="43248" y="23708"/>
                  </a:cubicBezTo>
                  <a:cubicBezTo>
                    <a:pt x="43932" y="23219"/>
                    <a:pt x="44428" y="22689"/>
                    <a:pt x="44780" y="22165"/>
                  </a:cubicBezTo>
                  <a:cubicBezTo>
                    <a:pt x="45653" y="21961"/>
                    <a:pt x="46448" y="21562"/>
                    <a:pt x="47132" y="20988"/>
                  </a:cubicBezTo>
                  <a:cubicBezTo>
                    <a:pt x="48292" y="20003"/>
                    <a:pt x="49034" y="18591"/>
                    <a:pt x="49336" y="16789"/>
                  </a:cubicBezTo>
                  <a:cubicBezTo>
                    <a:pt x="49531" y="15631"/>
                    <a:pt x="49559" y="14630"/>
                    <a:pt x="49425" y="13734"/>
                  </a:cubicBezTo>
                  <a:cubicBezTo>
                    <a:pt x="49330" y="13104"/>
                    <a:pt x="49157" y="12526"/>
                    <a:pt x="48906" y="12007"/>
                  </a:cubicBezTo>
                  <a:cubicBezTo>
                    <a:pt x="49062" y="11098"/>
                    <a:pt x="48998" y="10147"/>
                    <a:pt x="48708" y="9170"/>
                  </a:cubicBezTo>
                  <a:cubicBezTo>
                    <a:pt x="48395" y="8124"/>
                    <a:pt x="47885" y="7273"/>
                    <a:pt x="47190" y="6640"/>
                  </a:cubicBezTo>
                  <a:cubicBezTo>
                    <a:pt x="47179" y="6631"/>
                    <a:pt x="47168" y="6623"/>
                    <a:pt x="47160" y="6612"/>
                  </a:cubicBezTo>
                  <a:cubicBezTo>
                    <a:pt x="47129" y="6484"/>
                    <a:pt x="47090" y="6352"/>
                    <a:pt x="47048" y="6221"/>
                  </a:cubicBezTo>
                  <a:cubicBezTo>
                    <a:pt x="46437" y="4338"/>
                    <a:pt x="44961" y="2963"/>
                    <a:pt x="43831" y="2140"/>
                  </a:cubicBezTo>
                  <a:cubicBezTo>
                    <a:pt x="42612" y="1247"/>
                    <a:pt x="41181" y="552"/>
                    <a:pt x="39912" y="223"/>
                  </a:cubicBezTo>
                  <a:cubicBezTo>
                    <a:pt x="39340" y="78"/>
                    <a:pt x="38776" y="0"/>
                    <a:pt x="38241" y="0"/>
                  </a:cubicBezTo>
                  <a:close/>
                </a:path>
              </a:pathLst>
            </a:custGeom>
            <a:solidFill>
              <a:schemeClr val="lt1"/>
            </a:solidFill>
            <a:ln>
              <a:noFill/>
            </a:ln>
            <a:effectLst>
              <a:outerShdw dist="85725" dir="3420000" algn="bl" rotWithShape="0">
                <a:schemeClr val="dk2">
                  <a:alpha val="19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75" name="Google Shape;4975;p57"/>
            <p:cNvSpPr/>
            <p:nvPr/>
          </p:nvSpPr>
          <p:spPr>
            <a:xfrm>
              <a:off x="3010973" y="4136858"/>
              <a:ext cx="237253" cy="487047"/>
            </a:xfrm>
            <a:custGeom>
              <a:avLst/>
              <a:gdLst/>
              <a:ahLst/>
              <a:cxnLst/>
              <a:rect l="l" t="t" r="r" b="b"/>
              <a:pathLst>
                <a:path w="9523" h="19515" extrusionOk="0">
                  <a:moveTo>
                    <a:pt x="2293" y="1"/>
                  </a:moveTo>
                  <a:cubicBezTo>
                    <a:pt x="995" y="1"/>
                    <a:pt x="1" y="79"/>
                    <a:pt x="1" y="79"/>
                  </a:cubicBezTo>
                  <a:cubicBezTo>
                    <a:pt x="1" y="79"/>
                    <a:pt x="1739" y="17211"/>
                    <a:pt x="3279" y="18665"/>
                  </a:cubicBezTo>
                  <a:cubicBezTo>
                    <a:pt x="3910" y="19260"/>
                    <a:pt x="4736" y="19515"/>
                    <a:pt x="5530" y="19515"/>
                  </a:cubicBezTo>
                  <a:cubicBezTo>
                    <a:pt x="6674" y="19515"/>
                    <a:pt x="7752" y="18985"/>
                    <a:pt x="8088" y="18185"/>
                  </a:cubicBezTo>
                  <a:cubicBezTo>
                    <a:pt x="8660" y="16826"/>
                    <a:pt x="9522" y="2269"/>
                    <a:pt x="7692" y="938"/>
                  </a:cubicBezTo>
                  <a:cubicBezTo>
                    <a:pt x="6617" y="161"/>
                    <a:pt x="4147" y="1"/>
                    <a:pt x="2293" y="1"/>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76" name="Google Shape;4976;p57"/>
            <p:cNvSpPr/>
            <p:nvPr/>
          </p:nvSpPr>
          <p:spPr>
            <a:xfrm>
              <a:off x="3309684" y="4136858"/>
              <a:ext cx="237253" cy="491331"/>
            </a:xfrm>
            <a:custGeom>
              <a:avLst/>
              <a:gdLst/>
              <a:ahLst/>
              <a:cxnLst/>
              <a:rect l="l" t="t" r="r" b="b"/>
              <a:pathLst>
                <a:path w="9520" h="19669" extrusionOk="0">
                  <a:moveTo>
                    <a:pt x="7227" y="1"/>
                  </a:moveTo>
                  <a:cubicBezTo>
                    <a:pt x="5374" y="1"/>
                    <a:pt x="2903" y="161"/>
                    <a:pt x="1828" y="938"/>
                  </a:cubicBezTo>
                  <a:cubicBezTo>
                    <a:pt x="1" y="2264"/>
                    <a:pt x="1027" y="17504"/>
                    <a:pt x="1594" y="18860"/>
                  </a:cubicBezTo>
                  <a:cubicBezTo>
                    <a:pt x="1828" y="19418"/>
                    <a:pt x="2459" y="19669"/>
                    <a:pt x="3228" y="19669"/>
                  </a:cubicBezTo>
                  <a:cubicBezTo>
                    <a:pt x="4326" y="19669"/>
                    <a:pt x="5707" y="19157"/>
                    <a:pt x="6613" y="18302"/>
                  </a:cubicBezTo>
                  <a:cubicBezTo>
                    <a:pt x="8153" y="16849"/>
                    <a:pt x="9520" y="79"/>
                    <a:pt x="9520" y="79"/>
                  </a:cubicBezTo>
                  <a:cubicBezTo>
                    <a:pt x="9520" y="79"/>
                    <a:pt x="8525" y="1"/>
                    <a:pt x="7227" y="1"/>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77" name="Google Shape;4977;p57"/>
            <p:cNvSpPr/>
            <p:nvPr/>
          </p:nvSpPr>
          <p:spPr>
            <a:xfrm>
              <a:off x="3019549" y="4231125"/>
              <a:ext cx="218673" cy="114263"/>
            </a:xfrm>
            <a:custGeom>
              <a:avLst/>
              <a:gdLst/>
              <a:ahLst/>
              <a:cxnLst/>
              <a:rect l="l" t="t" r="r" b="b"/>
              <a:pathLst>
                <a:path w="8755" h="4554" extrusionOk="0">
                  <a:moveTo>
                    <a:pt x="6057" y="1"/>
                  </a:moveTo>
                  <a:cubicBezTo>
                    <a:pt x="3673" y="1"/>
                    <a:pt x="360" y="111"/>
                    <a:pt x="221" y="254"/>
                  </a:cubicBezTo>
                  <a:cubicBezTo>
                    <a:pt x="1" y="472"/>
                    <a:pt x="584" y="4553"/>
                    <a:pt x="584" y="4553"/>
                  </a:cubicBezTo>
                  <a:cubicBezTo>
                    <a:pt x="584" y="4553"/>
                    <a:pt x="8534" y="4115"/>
                    <a:pt x="8534" y="3898"/>
                  </a:cubicBezTo>
                  <a:cubicBezTo>
                    <a:pt x="8534" y="3680"/>
                    <a:pt x="8755" y="324"/>
                    <a:pt x="8462" y="109"/>
                  </a:cubicBezTo>
                  <a:cubicBezTo>
                    <a:pt x="8359" y="33"/>
                    <a:pt x="7343" y="1"/>
                    <a:pt x="6057" y="1"/>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78" name="Google Shape;4978;p57"/>
            <p:cNvSpPr/>
            <p:nvPr/>
          </p:nvSpPr>
          <p:spPr>
            <a:xfrm>
              <a:off x="3325405" y="4191133"/>
              <a:ext cx="217244" cy="134259"/>
            </a:xfrm>
            <a:custGeom>
              <a:avLst/>
              <a:gdLst/>
              <a:ahLst/>
              <a:cxnLst/>
              <a:rect l="l" t="t" r="r" b="b"/>
              <a:pathLst>
                <a:path w="8683" h="5365" extrusionOk="0">
                  <a:moveTo>
                    <a:pt x="6933" y="0"/>
                  </a:moveTo>
                  <a:cubicBezTo>
                    <a:pt x="4612" y="0"/>
                    <a:pt x="351" y="444"/>
                    <a:pt x="299" y="767"/>
                  </a:cubicBezTo>
                  <a:cubicBezTo>
                    <a:pt x="221" y="1208"/>
                    <a:pt x="0" y="5364"/>
                    <a:pt x="0" y="5364"/>
                  </a:cubicBezTo>
                  <a:cubicBezTo>
                    <a:pt x="0" y="5364"/>
                    <a:pt x="7586" y="5144"/>
                    <a:pt x="8027" y="4924"/>
                  </a:cubicBezTo>
                  <a:cubicBezTo>
                    <a:pt x="8465" y="4706"/>
                    <a:pt x="8682" y="694"/>
                    <a:pt x="8392" y="187"/>
                  </a:cubicBezTo>
                  <a:cubicBezTo>
                    <a:pt x="8316" y="54"/>
                    <a:pt x="7743" y="0"/>
                    <a:pt x="6933"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79" name="Google Shape;4979;p57"/>
            <p:cNvSpPr/>
            <p:nvPr/>
          </p:nvSpPr>
          <p:spPr>
            <a:xfrm>
              <a:off x="2915215" y="3302738"/>
              <a:ext cx="697467" cy="604167"/>
            </a:xfrm>
            <a:custGeom>
              <a:avLst/>
              <a:gdLst/>
              <a:ahLst/>
              <a:cxnLst/>
              <a:rect l="l" t="t" r="r" b="b"/>
              <a:pathLst>
                <a:path w="27899" h="24210" extrusionOk="0">
                  <a:moveTo>
                    <a:pt x="14822" y="0"/>
                  </a:moveTo>
                  <a:cubicBezTo>
                    <a:pt x="12948" y="0"/>
                    <a:pt x="10785" y="350"/>
                    <a:pt x="8298" y="927"/>
                  </a:cubicBezTo>
                  <a:cubicBezTo>
                    <a:pt x="1" y="2852"/>
                    <a:pt x="2043" y="9227"/>
                    <a:pt x="2043" y="9227"/>
                  </a:cubicBezTo>
                  <a:cubicBezTo>
                    <a:pt x="2388" y="21599"/>
                    <a:pt x="8072" y="24210"/>
                    <a:pt x="13922" y="24210"/>
                  </a:cubicBezTo>
                  <a:cubicBezTo>
                    <a:pt x="16260" y="24210"/>
                    <a:pt x="18624" y="23793"/>
                    <a:pt x="20684" y="23416"/>
                  </a:cubicBezTo>
                  <a:cubicBezTo>
                    <a:pt x="27899" y="22093"/>
                    <a:pt x="26097" y="14999"/>
                    <a:pt x="23689" y="7302"/>
                  </a:cubicBezTo>
                  <a:cubicBezTo>
                    <a:pt x="22005" y="1911"/>
                    <a:pt x="19201" y="0"/>
                    <a:pt x="14822"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0" name="Google Shape;4980;p57"/>
            <p:cNvSpPr/>
            <p:nvPr/>
          </p:nvSpPr>
          <p:spPr>
            <a:xfrm>
              <a:off x="3389721" y="3425571"/>
              <a:ext cx="348733" cy="331363"/>
            </a:xfrm>
            <a:custGeom>
              <a:avLst/>
              <a:gdLst/>
              <a:ahLst/>
              <a:cxnLst/>
              <a:rect l="l" t="t" r="r" b="b"/>
              <a:pathLst>
                <a:path w="13969" h="13236" extrusionOk="0">
                  <a:moveTo>
                    <a:pt x="1665" y="0"/>
                  </a:moveTo>
                  <a:cubicBezTo>
                    <a:pt x="1" y="0"/>
                    <a:pt x="2522" y="1035"/>
                    <a:pt x="2522" y="1035"/>
                  </a:cubicBezTo>
                  <a:cubicBezTo>
                    <a:pt x="2522" y="1035"/>
                    <a:pt x="3791" y="11887"/>
                    <a:pt x="6893" y="12590"/>
                  </a:cubicBezTo>
                  <a:cubicBezTo>
                    <a:pt x="8392" y="12931"/>
                    <a:pt x="9437" y="13235"/>
                    <a:pt x="10276" y="13235"/>
                  </a:cubicBezTo>
                  <a:cubicBezTo>
                    <a:pt x="11171" y="13235"/>
                    <a:pt x="11832" y="12889"/>
                    <a:pt x="12560" y="11870"/>
                  </a:cubicBezTo>
                  <a:cubicBezTo>
                    <a:pt x="13968" y="9895"/>
                    <a:pt x="8311" y="887"/>
                    <a:pt x="3521" y="184"/>
                  </a:cubicBezTo>
                  <a:cubicBezTo>
                    <a:pt x="2635" y="53"/>
                    <a:pt x="2042" y="0"/>
                    <a:pt x="1665"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1" name="Google Shape;4981;p57"/>
            <p:cNvSpPr/>
            <p:nvPr/>
          </p:nvSpPr>
          <p:spPr>
            <a:xfrm>
              <a:off x="2788012" y="3432713"/>
              <a:ext cx="314432" cy="322793"/>
            </a:xfrm>
            <a:custGeom>
              <a:avLst/>
              <a:gdLst/>
              <a:ahLst/>
              <a:cxnLst/>
              <a:rect l="l" t="t" r="r" b="b"/>
              <a:pathLst>
                <a:path w="12601" h="12920" extrusionOk="0">
                  <a:moveTo>
                    <a:pt x="12238" y="1"/>
                  </a:moveTo>
                  <a:cubicBezTo>
                    <a:pt x="12012" y="1"/>
                    <a:pt x="11281" y="88"/>
                    <a:pt x="9503" y="370"/>
                  </a:cubicBezTo>
                  <a:cubicBezTo>
                    <a:pt x="4888" y="1104"/>
                    <a:pt x="1" y="9356"/>
                    <a:pt x="1357" y="11421"/>
                  </a:cubicBezTo>
                  <a:cubicBezTo>
                    <a:pt x="2090" y="12537"/>
                    <a:pt x="2943" y="12920"/>
                    <a:pt x="4044" y="12920"/>
                  </a:cubicBezTo>
                  <a:cubicBezTo>
                    <a:pt x="4979" y="12920"/>
                    <a:pt x="6094" y="12643"/>
                    <a:pt x="7466" y="12305"/>
                  </a:cubicBezTo>
                  <a:cubicBezTo>
                    <a:pt x="10451" y="11568"/>
                    <a:pt x="11676" y="222"/>
                    <a:pt x="11676" y="222"/>
                  </a:cubicBezTo>
                  <a:cubicBezTo>
                    <a:pt x="11676" y="222"/>
                    <a:pt x="12600" y="1"/>
                    <a:pt x="12238"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2" name="Google Shape;4982;p57"/>
            <p:cNvSpPr/>
            <p:nvPr/>
          </p:nvSpPr>
          <p:spPr>
            <a:xfrm>
              <a:off x="2596495" y="2617159"/>
              <a:ext cx="508808" cy="425630"/>
            </a:xfrm>
            <a:custGeom>
              <a:avLst/>
              <a:gdLst/>
              <a:ahLst/>
              <a:cxnLst/>
              <a:rect l="l" t="t" r="r" b="b"/>
              <a:pathLst>
                <a:path w="20344" h="16995" extrusionOk="0">
                  <a:moveTo>
                    <a:pt x="11776" y="0"/>
                  </a:moveTo>
                  <a:cubicBezTo>
                    <a:pt x="9821" y="0"/>
                    <a:pt x="7918" y="657"/>
                    <a:pt x="8018" y="2608"/>
                  </a:cubicBezTo>
                  <a:cubicBezTo>
                    <a:pt x="8018" y="2608"/>
                    <a:pt x="7781" y="1587"/>
                    <a:pt x="6957" y="1587"/>
                  </a:cubicBezTo>
                  <a:cubicBezTo>
                    <a:pt x="6673" y="1587"/>
                    <a:pt x="6319" y="1709"/>
                    <a:pt x="5881" y="2036"/>
                  </a:cubicBezTo>
                  <a:cubicBezTo>
                    <a:pt x="4171" y="3308"/>
                    <a:pt x="5100" y="4767"/>
                    <a:pt x="5100" y="4767"/>
                  </a:cubicBezTo>
                  <a:cubicBezTo>
                    <a:pt x="5100" y="4767"/>
                    <a:pt x="4749" y="4333"/>
                    <a:pt x="4170" y="4333"/>
                  </a:cubicBezTo>
                  <a:cubicBezTo>
                    <a:pt x="3583" y="4333"/>
                    <a:pt x="2764" y="4779"/>
                    <a:pt x="1839" y="6572"/>
                  </a:cubicBezTo>
                  <a:cubicBezTo>
                    <a:pt x="0" y="10141"/>
                    <a:pt x="3786" y="10846"/>
                    <a:pt x="3786" y="10846"/>
                  </a:cubicBezTo>
                  <a:cubicBezTo>
                    <a:pt x="3786" y="10846"/>
                    <a:pt x="2182" y="11153"/>
                    <a:pt x="2804" y="13106"/>
                  </a:cubicBezTo>
                  <a:cubicBezTo>
                    <a:pt x="3429" y="15059"/>
                    <a:pt x="4561" y="16225"/>
                    <a:pt x="6152" y="16741"/>
                  </a:cubicBezTo>
                  <a:cubicBezTo>
                    <a:pt x="6325" y="16798"/>
                    <a:pt x="6498" y="16823"/>
                    <a:pt x="6669" y="16823"/>
                  </a:cubicBezTo>
                  <a:cubicBezTo>
                    <a:pt x="7647" y="16823"/>
                    <a:pt x="8553" y="15993"/>
                    <a:pt x="9007" y="15497"/>
                  </a:cubicBezTo>
                  <a:lnTo>
                    <a:pt x="9007" y="15497"/>
                  </a:lnTo>
                  <a:cubicBezTo>
                    <a:pt x="8959" y="15763"/>
                    <a:pt x="9173" y="16177"/>
                    <a:pt x="10289" y="16738"/>
                  </a:cubicBezTo>
                  <a:cubicBezTo>
                    <a:pt x="10638" y="16914"/>
                    <a:pt x="11087" y="16995"/>
                    <a:pt x="11583" y="16995"/>
                  </a:cubicBezTo>
                  <a:cubicBezTo>
                    <a:pt x="14111" y="16995"/>
                    <a:pt x="17848" y="14908"/>
                    <a:pt x="15623" y="12716"/>
                  </a:cubicBezTo>
                  <a:lnTo>
                    <a:pt x="15623" y="12716"/>
                  </a:lnTo>
                  <a:cubicBezTo>
                    <a:pt x="15623" y="12716"/>
                    <a:pt x="15639" y="12716"/>
                    <a:pt x="15669" y="12716"/>
                  </a:cubicBezTo>
                  <a:cubicBezTo>
                    <a:pt x="16095" y="12716"/>
                    <a:pt x="19362" y="12626"/>
                    <a:pt x="19646" y="9873"/>
                  </a:cubicBezTo>
                  <a:cubicBezTo>
                    <a:pt x="19813" y="8230"/>
                    <a:pt x="17980" y="7261"/>
                    <a:pt x="17980" y="7261"/>
                  </a:cubicBezTo>
                  <a:cubicBezTo>
                    <a:pt x="17980" y="7261"/>
                    <a:pt x="20343" y="5646"/>
                    <a:pt x="18920" y="3783"/>
                  </a:cubicBezTo>
                  <a:cubicBezTo>
                    <a:pt x="18227" y="2876"/>
                    <a:pt x="17514" y="2644"/>
                    <a:pt x="16965" y="2644"/>
                  </a:cubicBezTo>
                  <a:cubicBezTo>
                    <a:pt x="16387" y="2644"/>
                    <a:pt x="15991" y="2901"/>
                    <a:pt x="15991" y="2901"/>
                  </a:cubicBezTo>
                  <a:cubicBezTo>
                    <a:pt x="15991" y="2901"/>
                    <a:pt x="17004" y="1420"/>
                    <a:pt x="14870" y="546"/>
                  </a:cubicBezTo>
                  <a:cubicBezTo>
                    <a:pt x="14082" y="225"/>
                    <a:pt x="12920" y="0"/>
                    <a:pt x="1177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3" name="Google Shape;4983;p57"/>
            <p:cNvSpPr/>
            <p:nvPr/>
          </p:nvSpPr>
          <p:spPr>
            <a:xfrm>
              <a:off x="3218213" y="2591450"/>
              <a:ext cx="473076" cy="464194"/>
            </a:xfrm>
            <a:custGeom>
              <a:avLst/>
              <a:gdLst/>
              <a:ahLst/>
              <a:cxnLst/>
              <a:rect l="l" t="t" r="r" b="b"/>
              <a:pathLst>
                <a:path w="18941" h="18567" extrusionOk="0">
                  <a:moveTo>
                    <a:pt x="10767" y="0"/>
                  </a:moveTo>
                  <a:cubicBezTo>
                    <a:pt x="9324" y="0"/>
                    <a:pt x="9268" y="1334"/>
                    <a:pt x="9268" y="1334"/>
                  </a:cubicBezTo>
                  <a:cubicBezTo>
                    <a:pt x="9268" y="1334"/>
                    <a:pt x="8829" y="145"/>
                    <a:pt x="7352" y="145"/>
                  </a:cubicBezTo>
                  <a:cubicBezTo>
                    <a:pt x="7071" y="145"/>
                    <a:pt x="6752" y="188"/>
                    <a:pt x="6392" y="290"/>
                  </a:cubicBezTo>
                  <a:cubicBezTo>
                    <a:pt x="4141" y="932"/>
                    <a:pt x="5067" y="3638"/>
                    <a:pt x="5067" y="3638"/>
                  </a:cubicBezTo>
                  <a:cubicBezTo>
                    <a:pt x="5067" y="3638"/>
                    <a:pt x="4868" y="3607"/>
                    <a:pt x="4570" y="3607"/>
                  </a:cubicBezTo>
                  <a:cubicBezTo>
                    <a:pt x="3909" y="3607"/>
                    <a:pt x="2757" y="3759"/>
                    <a:pt x="2177" y="4737"/>
                  </a:cubicBezTo>
                  <a:cubicBezTo>
                    <a:pt x="656" y="7279"/>
                    <a:pt x="3700" y="9418"/>
                    <a:pt x="3700" y="9418"/>
                  </a:cubicBezTo>
                  <a:cubicBezTo>
                    <a:pt x="1" y="9937"/>
                    <a:pt x="3223" y="15416"/>
                    <a:pt x="5580" y="15829"/>
                  </a:cubicBezTo>
                  <a:cubicBezTo>
                    <a:pt x="5947" y="15894"/>
                    <a:pt x="6242" y="15921"/>
                    <a:pt x="6478" y="15921"/>
                  </a:cubicBezTo>
                  <a:cubicBezTo>
                    <a:pt x="7035" y="15921"/>
                    <a:pt x="7267" y="15770"/>
                    <a:pt x="7352" y="15599"/>
                  </a:cubicBezTo>
                  <a:lnTo>
                    <a:pt x="7352" y="15599"/>
                  </a:lnTo>
                  <a:cubicBezTo>
                    <a:pt x="7431" y="16384"/>
                    <a:pt x="7735" y="17911"/>
                    <a:pt x="8897" y="18304"/>
                  </a:cubicBezTo>
                  <a:cubicBezTo>
                    <a:pt x="9412" y="18477"/>
                    <a:pt x="9930" y="18566"/>
                    <a:pt x="10451" y="18566"/>
                  </a:cubicBezTo>
                  <a:cubicBezTo>
                    <a:pt x="11532" y="18566"/>
                    <a:pt x="12629" y="18185"/>
                    <a:pt x="13754" y="17383"/>
                  </a:cubicBezTo>
                  <a:cubicBezTo>
                    <a:pt x="15420" y="16192"/>
                    <a:pt x="14318" y="14987"/>
                    <a:pt x="14318" y="14987"/>
                  </a:cubicBezTo>
                  <a:lnTo>
                    <a:pt x="14318" y="14987"/>
                  </a:lnTo>
                  <a:cubicBezTo>
                    <a:pt x="14318" y="14987"/>
                    <a:pt x="15055" y="15349"/>
                    <a:pt x="15913" y="15349"/>
                  </a:cubicBezTo>
                  <a:cubicBezTo>
                    <a:pt x="16913" y="15349"/>
                    <a:pt x="18077" y="14857"/>
                    <a:pt x="18430" y="12727"/>
                  </a:cubicBezTo>
                  <a:cubicBezTo>
                    <a:pt x="18940" y="9648"/>
                    <a:pt x="17725" y="9307"/>
                    <a:pt x="17161" y="9307"/>
                  </a:cubicBezTo>
                  <a:cubicBezTo>
                    <a:pt x="17001" y="9307"/>
                    <a:pt x="16893" y="9335"/>
                    <a:pt x="16893" y="9335"/>
                  </a:cubicBezTo>
                  <a:cubicBezTo>
                    <a:pt x="16893" y="9335"/>
                    <a:pt x="18508" y="8721"/>
                    <a:pt x="17897" y="6676"/>
                  </a:cubicBezTo>
                  <a:cubicBezTo>
                    <a:pt x="17620" y="5749"/>
                    <a:pt x="17170" y="5496"/>
                    <a:pt x="16761" y="5496"/>
                  </a:cubicBezTo>
                  <a:cubicBezTo>
                    <a:pt x="16270" y="5496"/>
                    <a:pt x="15838" y="5861"/>
                    <a:pt x="15838" y="5861"/>
                  </a:cubicBezTo>
                  <a:cubicBezTo>
                    <a:pt x="17816" y="3476"/>
                    <a:pt x="13807" y="686"/>
                    <a:pt x="11575" y="115"/>
                  </a:cubicBezTo>
                  <a:cubicBezTo>
                    <a:pt x="11266" y="35"/>
                    <a:pt x="10999" y="0"/>
                    <a:pt x="1076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4" name="Google Shape;4984;p57"/>
            <p:cNvSpPr/>
            <p:nvPr/>
          </p:nvSpPr>
          <p:spPr>
            <a:xfrm>
              <a:off x="2749423" y="2694287"/>
              <a:ext cx="861828" cy="592740"/>
            </a:xfrm>
            <a:custGeom>
              <a:avLst/>
              <a:gdLst/>
              <a:ahLst/>
              <a:cxnLst/>
              <a:rect l="l" t="t" r="r" b="b"/>
              <a:pathLst>
                <a:path w="34461" h="23732" extrusionOk="0">
                  <a:moveTo>
                    <a:pt x="21205" y="0"/>
                  </a:moveTo>
                  <a:cubicBezTo>
                    <a:pt x="18982" y="0"/>
                    <a:pt x="17384" y="735"/>
                    <a:pt x="17384" y="735"/>
                  </a:cubicBezTo>
                  <a:cubicBezTo>
                    <a:pt x="15975" y="581"/>
                    <a:pt x="14830" y="494"/>
                    <a:pt x="13875" y="494"/>
                  </a:cubicBezTo>
                  <a:cubicBezTo>
                    <a:pt x="9144" y="494"/>
                    <a:pt x="9076" y="2629"/>
                    <a:pt x="4793" y="9314"/>
                  </a:cubicBezTo>
                  <a:cubicBezTo>
                    <a:pt x="0" y="16797"/>
                    <a:pt x="7932" y="23731"/>
                    <a:pt x="17587" y="23731"/>
                  </a:cubicBezTo>
                  <a:cubicBezTo>
                    <a:pt x="18295" y="23731"/>
                    <a:pt x="19011" y="23694"/>
                    <a:pt x="19733" y="23617"/>
                  </a:cubicBezTo>
                  <a:cubicBezTo>
                    <a:pt x="30303" y="22490"/>
                    <a:pt x="34460" y="11356"/>
                    <a:pt x="29385" y="4451"/>
                  </a:cubicBezTo>
                  <a:cubicBezTo>
                    <a:pt x="26750" y="862"/>
                    <a:pt x="23612" y="0"/>
                    <a:pt x="21205"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5" name="Google Shape;4985;p57"/>
            <p:cNvSpPr/>
            <p:nvPr/>
          </p:nvSpPr>
          <p:spPr>
            <a:xfrm>
              <a:off x="2909498" y="4655328"/>
              <a:ext cx="330153" cy="139972"/>
            </a:xfrm>
            <a:custGeom>
              <a:avLst/>
              <a:gdLst/>
              <a:ahLst/>
              <a:cxnLst/>
              <a:rect l="l" t="t" r="r" b="b"/>
              <a:pathLst>
                <a:path w="13177" h="5621" extrusionOk="0">
                  <a:moveTo>
                    <a:pt x="9202" y="1"/>
                  </a:moveTo>
                  <a:cubicBezTo>
                    <a:pt x="8261" y="1"/>
                    <a:pt x="7302" y="79"/>
                    <a:pt x="6771" y="345"/>
                  </a:cubicBezTo>
                  <a:cubicBezTo>
                    <a:pt x="5488" y="984"/>
                    <a:pt x="0" y="4611"/>
                    <a:pt x="1786" y="5266"/>
                  </a:cubicBezTo>
                  <a:cubicBezTo>
                    <a:pt x="2447" y="5510"/>
                    <a:pt x="3655" y="5621"/>
                    <a:pt x="5012" y="5621"/>
                  </a:cubicBezTo>
                  <a:cubicBezTo>
                    <a:pt x="7321" y="5621"/>
                    <a:pt x="10060" y="5300"/>
                    <a:pt x="11265" y="4770"/>
                  </a:cubicBezTo>
                  <a:cubicBezTo>
                    <a:pt x="13176" y="3922"/>
                    <a:pt x="12900" y="281"/>
                    <a:pt x="11815" y="156"/>
                  </a:cubicBezTo>
                  <a:cubicBezTo>
                    <a:pt x="11815" y="156"/>
                    <a:pt x="10527" y="1"/>
                    <a:pt x="9202"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6" name="Google Shape;4986;p57"/>
            <p:cNvSpPr/>
            <p:nvPr/>
          </p:nvSpPr>
          <p:spPr>
            <a:xfrm>
              <a:off x="3060997" y="4669610"/>
              <a:ext cx="47164" cy="41420"/>
            </a:xfrm>
            <a:custGeom>
              <a:avLst/>
              <a:gdLst/>
              <a:ahLst/>
              <a:cxnLst/>
              <a:rect l="l" t="t" r="r" b="b"/>
              <a:pathLst>
                <a:path w="1870" h="1647" extrusionOk="0">
                  <a:moveTo>
                    <a:pt x="78" y="0"/>
                  </a:moveTo>
                  <a:lnTo>
                    <a:pt x="0" y="413"/>
                  </a:lnTo>
                  <a:cubicBezTo>
                    <a:pt x="1072" y="608"/>
                    <a:pt x="1454" y="1604"/>
                    <a:pt x="1473" y="1646"/>
                  </a:cubicBezTo>
                  <a:lnTo>
                    <a:pt x="1869" y="1498"/>
                  </a:lnTo>
                  <a:cubicBezTo>
                    <a:pt x="1850" y="1445"/>
                    <a:pt x="1390" y="240"/>
                    <a:pt x="7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7" name="Google Shape;4987;p57"/>
            <p:cNvSpPr/>
            <p:nvPr/>
          </p:nvSpPr>
          <p:spPr>
            <a:xfrm>
              <a:off x="3026695" y="4688178"/>
              <a:ext cx="44306" cy="34279"/>
            </a:xfrm>
            <a:custGeom>
              <a:avLst/>
              <a:gdLst/>
              <a:ahLst/>
              <a:cxnLst/>
              <a:rect l="l" t="t" r="r" b="b"/>
              <a:pathLst>
                <a:path w="1787" h="1390" extrusionOk="0">
                  <a:moveTo>
                    <a:pt x="1" y="0"/>
                  </a:moveTo>
                  <a:lnTo>
                    <a:pt x="1786" y="1389"/>
                  </a:lnTo>
                  <a:cubicBezTo>
                    <a:pt x="1786" y="1389"/>
                    <a:pt x="598" y="209"/>
                    <a:pt x="1" y="0"/>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8" name="Google Shape;4988;p57"/>
            <p:cNvSpPr/>
            <p:nvPr/>
          </p:nvSpPr>
          <p:spPr>
            <a:xfrm>
              <a:off x="3025265" y="4683893"/>
              <a:ext cx="50024" cy="42849"/>
            </a:xfrm>
            <a:custGeom>
              <a:avLst/>
              <a:gdLst/>
              <a:ahLst/>
              <a:cxnLst/>
              <a:rect l="l" t="t" r="r" b="b"/>
              <a:pathLst>
                <a:path w="2004" h="1736" extrusionOk="0">
                  <a:moveTo>
                    <a:pt x="140" y="1"/>
                  </a:moveTo>
                  <a:lnTo>
                    <a:pt x="0" y="400"/>
                  </a:lnTo>
                  <a:cubicBezTo>
                    <a:pt x="452" y="556"/>
                    <a:pt x="1387" y="1418"/>
                    <a:pt x="1707" y="1736"/>
                  </a:cubicBezTo>
                  <a:lnTo>
                    <a:pt x="2003" y="1435"/>
                  </a:lnTo>
                  <a:cubicBezTo>
                    <a:pt x="1878" y="1312"/>
                    <a:pt x="759" y="218"/>
                    <a:pt x="140"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89" name="Google Shape;4989;p57"/>
            <p:cNvSpPr/>
            <p:nvPr/>
          </p:nvSpPr>
          <p:spPr>
            <a:xfrm>
              <a:off x="2996681" y="4713887"/>
              <a:ext cx="44307" cy="34279"/>
            </a:xfrm>
            <a:custGeom>
              <a:avLst/>
              <a:gdLst/>
              <a:ahLst/>
              <a:cxnLst/>
              <a:rect l="l" t="t" r="r" b="b"/>
              <a:pathLst>
                <a:path w="1787" h="1390" extrusionOk="0">
                  <a:moveTo>
                    <a:pt x="1" y="1"/>
                  </a:moveTo>
                  <a:lnTo>
                    <a:pt x="1786" y="1390"/>
                  </a:lnTo>
                  <a:cubicBezTo>
                    <a:pt x="1786" y="1390"/>
                    <a:pt x="598" y="210"/>
                    <a:pt x="1" y="1"/>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0" name="Google Shape;4990;p57"/>
            <p:cNvSpPr/>
            <p:nvPr/>
          </p:nvSpPr>
          <p:spPr>
            <a:xfrm>
              <a:off x="2995252" y="4708174"/>
              <a:ext cx="50023" cy="44277"/>
            </a:xfrm>
            <a:custGeom>
              <a:avLst/>
              <a:gdLst/>
              <a:ahLst/>
              <a:cxnLst/>
              <a:rect l="l" t="t" r="r" b="b"/>
              <a:pathLst>
                <a:path w="2007" h="1736" extrusionOk="0">
                  <a:moveTo>
                    <a:pt x="140" y="0"/>
                  </a:moveTo>
                  <a:lnTo>
                    <a:pt x="0" y="402"/>
                  </a:lnTo>
                  <a:cubicBezTo>
                    <a:pt x="452" y="558"/>
                    <a:pt x="1387" y="1420"/>
                    <a:pt x="1708" y="1736"/>
                  </a:cubicBezTo>
                  <a:lnTo>
                    <a:pt x="2006" y="1434"/>
                  </a:lnTo>
                  <a:cubicBezTo>
                    <a:pt x="1881" y="1312"/>
                    <a:pt x="765" y="215"/>
                    <a:pt x="14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1" name="Google Shape;4991;p57"/>
            <p:cNvSpPr/>
            <p:nvPr/>
          </p:nvSpPr>
          <p:spPr>
            <a:xfrm>
              <a:off x="3073859" y="4572487"/>
              <a:ext cx="158646" cy="94267"/>
            </a:xfrm>
            <a:custGeom>
              <a:avLst/>
              <a:gdLst/>
              <a:ahLst/>
              <a:cxnLst/>
              <a:rect l="l" t="t" r="r" b="b"/>
              <a:pathLst>
                <a:path w="6361" h="3729" extrusionOk="0">
                  <a:moveTo>
                    <a:pt x="2307" y="0"/>
                  </a:moveTo>
                  <a:cubicBezTo>
                    <a:pt x="1372" y="0"/>
                    <a:pt x="571" y="68"/>
                    <a:pt x="405" y="288"/>
                  </a:cubicBezTo>
                  <a:cubicBezTo>
                    <a:pt x="0" y="827"/>
                    <a:pt x="62" y="3226"/>
                    <a:pt x="500" y="3371"/>
                  </a:cubicBezTo>
                  <a:cubicBezTo>
                    <a:pt x="810" y="3478"/>
                    <a:pt x="3181" y="3728"/>
                    <a:pt x="4581" y="3728"/>
                  </a:cubicBezTo>
                  <a:cubicBezTo>
                    <a:pt x="5142" y="3728"/>
                    <a:pt x="5547" y="3688"/>
                    <a:pt x="5602" y="3583"/>
                  </a:cubicBezTo>
                  <a:cubicBezTo>
                    <a:pt x="5602" y="3583"/>
                    <a:pt x="6361" y="213"/>
                    <a:pt x="5669" y="165"/>
                  </a:cubicBezTo>
                  <a:cubicBezTo>
                    <a:pt x="5260" y="139"/>
                    <a:pt x="3647" y="0"/>
                    <a:pt x="2307"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2" name="Google Shape;4992;p57"/>
            <p:cNvSpPr/>
            <p:nvPr/>
          </p:nvSpPr>
          <p:spPr>
            <a:xfrm>
              <a:off x="3318259" y="4655328"/>
              <a:ext cx="330153" cy="139972"/>
            </a:xfrm>
            <a:custGeom>
              <a:avLst/>
              <a:gdLst/>
              <a:ahLst/>
              <a:cxnLst/>
              <a:rect l="l" t="t" r="r" b="b"/>
              <a:pathLst>
                <a:path w="13175" h="5621" extrusionOk="0">
                  <a:moveTo>
                    <a:pt x="3973" y="1"/>
                  </a:moveTo>
                  <a:cubicBezTo>
                    <a:pt x="2648" y="1"/>
                    <a:pt x="1360" y="156"/>
                    <a:pt x="1360" y="156"/>
                  </a:cubicBezTo>
                  <a:cubicBezTo>
                    <a:pt x="283" y="281"/>
                    <a:pt x="1" y="3922"/>
                    <a:pt x="1912" y="4770"/>
                  </a:cubicBezTo>
                  <a:cubicBezTo>
                    <a:pt x="3117" y="5300"/>
                    <a:pt x="5855" y="5621"/>
                    <a:pt x="8163" y="5621"/>
                  </a:cubicBezTo>
                  <a:cubicBezTo>
                    <a:pt x="9520" y="5621"/>
                    <a:pt x="10728" y="5510"/>
                    <a:pt x="11389" y="5266"/>
                  </a:cubicBezTo>
                  <a:cubicBezTo>
                    <a:pt x="13174" y="4611"/>
                    <a:pt x="7690" y="984"/>
                    <a:pt x="6406" y="345"/>
                  </a:cubicBezTo>
                  <a:cubicBezTo>
                    <a:pt x="5875" y="79"/>
                    <a:pt x="4915" y="1"/>
                    <a:pt x="3973"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3" name="Google Shape;4993;p57"/>
            <p:cNvSpPr/>
            <p:nvPr/>
          </p:nvSpPr>
          <p:spPr>
            <a:xfrm>
              <a:off x="3449749" y="4669610"/>
              <a:ext cx="47164" cy="41420"/>
            </a:xfrm>
            <a:custGeom>
              <a:avLst/>
              <a:gdLst/>
              <a:ahLst/>
              <a:cxnLst/>
              <a:rect l="l" t="t" r="r" b="b"/>
              <a:pathLst>
                <a:path w="1870" h="1647" extrusionOk="0">
                  <a:moveTo>
                    <a:pt x="1794" y="0"/>
                  </a:moveTo>
                  <a:cubicBezTo>
                    <a:pt x="478" y="240"/>
                    <a:pt x="20" y="1445"/>
                    <a:pt x="0" y="1498"/>
                  </a:cubicBezTo>
                  <a:lnTo>
                    <a:pt x="399" y="1646"/>
                  </a:lnTo>
                  <a:cubicBezTo>
                    <a:pt x="413" y="1604"/>
                    <a:pt x="796" y="614"/>
                    <a:pt x="1870" y="413"/>
                  </a:cubicBezTo>
                  <a:lnTo>
                    <a:pt x="1794"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4" name="Google Shape;4994;p57"/>
            <p:cNvSpPr/>
            <p:nvPr/>
          </p:nvSpPr>
          <p:spPr>
            <a:xfrm>
              <a:off x="3486909" y="4688178"/>
              <a:ext cx="44306" cy="34279"/>
            </a:xfrm>
            <a:custGeom>
              <a:avLst/>
              <a:gdLst/>
              <a:ahLst/>
              <a:cxnLst/>
              <a:rect l="l" t="t" r="r" b="b"/>
              <a:pathLst>
                <a:path w="1786" h="1390" extrusionOk="0">
                  <a:moveTo>
                    <a:pt x="1786" y="0"/>
                  </a:moveTo>
                  <a:lnTo>
                    <a:pt x="1786" y="0"/>
                  </a:lnTo>
                  <a:cubicBezTo>
                    <a:pt x="1189" y="209"/>
                    <a:pt x="0" y="1389"/>
                    <a:pt x="0" y="1389"/>
                  </a:cubicBezTo>
                  <a:lnTo>
                    <a:pt x="1786" y="0"/>
                  </a:ln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5" name="Google Shape;4995;p57"/>
            <p:cNvSpPr/>
            <p:nvPr/>
          </p:nvSpPr>
          <p:spPr>
            <a:xfrm>
              <a:off x="3482621" y="4683893"/>
              <a:ext cx="50024" cy="42849"/>
            </a:xfrm>
            <a:custGeom>
              <a:avLst/>
              <a:gdLst/>
              <a:ahLst/>
              <a:cxnLst/>
              <a:rect l="l" t="t" r="r" b="b"/>
              <a:pathLst>
                <a:path w="2005" h="1736" extrusionOk="0">
                  <a:moveTo>
                    <a:pt x="1865" y="1"/>
                  </a:moveTo>
                  <a:cubicBezTo>
                    <a:pt x="1242" y="213"/>
                    <a:pt x="127" y="1309"/>
                    <a:pt x="1" y="1435"/>
                  </a:cubicBezTo>
                  <a:lnTo>
                    <a:pt x="297" y="1736"/>
                  </a:lnTo>
                  <a:cubicBezTo>
                    <a:pt x="620" y="1418"/>
                    <a:pt x="1552" y="556"/>
                    <a:pt x="2004" y="400"/>
                  </a:cubicBezTo>
                  <a:lnTo>
                    <a:pt x="1865"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6" name="Google Shape;4996;p57"/>
            <p:cNvSpPr/>
            <p:nvPr/>
          </p:nvSpPr>
          <p:spPr>
            <a:xfrm>
              <a:off x="3516922" y="4713887"/>
              <a:ext cx="44307" cy="34279"/>
            </a:xfrm>
            <a:custGeom>
              <a:avLst/>
              <a:gdLst/>
              <a:ahLst/>
              <a:cxnLst/>
              <a:rect l="l" t="t" r="r" b="b"/>
              <a:pathLst>
                <a:path w="1787" h="1390" extrusionOk="0">
                  <a:moveTo>
                    <a:pt x="1786" y="1"/>
                  </a:moveTo>
                  <a:lnTo>
                    <a:pt x="1786" y="1"/>
                  </a:lnTo>
                  <a:cubicBezTo>
                    <a:pt x="1189" y="210"/>
                    <a:pt x="1" y="1390"/>
                    <a:pt x="1" y="1390"/>
                  </a:cubicBezTo>
                  <a:lnTo>
                    <a:pt x="1786" y="1"/>
                  </a:ln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7" name="Google Shape;4997;p57"/>
            <p:cNvSpPr/>
            <p:nvPr/>
          </p:nvSpPr>
          <p:spPr>
            <a:xfrm>
              <a:off x="3512635" y="4708174"/>
              <a:ext cx="50023" cy="44277"/>
            </a:xfrm>
            <a:custGeom>
              <a:avLst/>
              <a:gdLst/>
              <a:ahLst/>
              <a:cxnLst/>
              <a:rect l="l" t="t" r="r" b="b"/>
              <a:pathLst>
                <a:path w="2004" h="1733" extrusionOk="0">
                  <a:moveTo>
                    <a:pt x="1864" y="0"/>
                  </a:moveTo>
                  <a:cubicBezTo>
                    <a:pt x="1242" y="212"/>
                    <a:pt x="126" y="1309"/>
                    <a:pt x="1" y="1434"/>
                  </a:cubicBezTo>
                  <a:lnTo>
                    <a:pt x="296" y="1733"/>
                  </a:lnTo>
                  <a:cubicBezTo>
                    <a:pt x="617" y="1417"/>
                    <a:pt x="1552" y="555"/>
                    <a:pt x="2004" y="402"/>
                  </a:cubicBezTo>
                  <a:lnTo>
                    <a:pt x="1864"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8" name="Google Shape;4998;p57"/>
            <p:cNvSpPr/>
            <p:nvPr/>
          </p:nvSpPr>
          <p:spPr>
            <a:xfrm>
              <a:off x="3333980" y="4571058"/>
              <a:ext cx="155787" cy="97124"/>
            </a:xfrm>
            <a:custGeom>
              <a:avLst/>
              <a:gdLst/>
              <a:ahLst/>
              <a:cxnLst/>
              <a:rect l="l" t="t" r="r" b="b"/>
              <a:pathLst>
                <a:path w="6203" h="3901" extrusionOk="0">
                  <a:moveTo>
                    <a:pt x="3758" y="1"/>
                  </a:moveTo>
                  <a:cubicBezTo>
                    <a:pt x="2471" y="1"/>
                    <a:pt x="1052" y="103"/>
                    <a:pt x="693" y="126"/>
                  </a:cubicBezTo>
                  <a:cubicBezTo>
                    <a:pt x="1" y="168"/>
                    <a:pt x="369" y="3686"/>
                    <a:pt x="369" y="3686"/>
                  </a:cubicBezTo>
                  <a:cubicBezTo>
                    <a:pt x="453" y="3845"/>
                    <a:pt x="1388" y="3900"/>
                    <a:pt x="2459" y="3900"/>
                  </a:cubicBezTo>
                  <a:cubicBezTo>
                    <a:pt x="3871" y="3900"/>
                    <a:pt x="5521" y="3803"/>
                    <a:pt x="5767" y="3719"/>
                  </a:cubicBezTo>
                  <a:cubicBezTo>
                    <a:pt x="6202" y="3571"/>
                    <a:pt x="6049" y="1945"/>
                    <a:pt x="6049" y="416"/>
                  </a:cubicBezTo>
                  <a:cubicBezTo>
                    <a:pt x="6049" y="90"/>
                    <a:pt x="4961" y="1"/>
                    <a:pt x="3758"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4999" name="Google Shape;4999;p57"/>
            <p:cNvSpPr/>
            <p:nvPr/>
          </p:nvSpPr>
          <p:spPr>
            <a:xfrm>
              <a:off x="2829461" y="3397005"/>
              <a:ext cx="858970" cy="859830"/>
            </a:xfrm>
            <a:custGeom>
              <a:avLst/>
              <a:gdLst/>
              <a:ahLst/>
              <a:cxnLst/>
              <a:rect l="l" t="t" r="r" b="b"/>
              <a:pathLst>
                <a:path w="34385" h="34359" extrusionOk="0">
                  <a:moveTo>
                    <a:pt x="17218" y="0"/>
                  </a:moveTo>
                  <a:cubicBezTo>
                    <a:pt x="13294" y="0"/>
                    <a:pt x="9272" y="773"/>
                    <a:pt x="7301" y="2892"/>
                  </a:cubicBezTo>
                  <a:cubicBezTo>
                    <a:pt x="5075" y="5285"/>
                    <a:pt x="5635" y="10212"/>
                    <a:pt x="5635" y="10212"/>
                  </a:cubicBezTo>
                  <a:cubicBezTo>
                    <a:pt x="5635" y="10212"/>
                    <a:pt x="6341" y="18526"/>
                    <a:pt x="5923" y="20501"/>
                  </a:cubicBezTo>
                  <a:cubicBezTo>
                    <a:pt x="5496" y="22476"/>
                    <a:pt x="0" y="32059"/>
                    <a:pt x="1975" y="33468"/>
                  </a:cubicBezTo>
                  <a:cubicBezTo>
                    <a:pt x="2811" y="34065"/>
                    <a:pt x="8263" y="34359"/>
                    <a:pt x="14372" y="34359"/>
                  </a:cubicBezTo>
                  <a:cubicBezTo>
                    <a:pt x="22664" y="34359"/>
                    <a:pt x="32164" y="33818"/>
                    <a:pt x="32975" y="32765"/>
                  </a:cubicBezTo>
                  <a:cubicBezTo>
                    <a:pt x="34384" y="30929"/>
                    <a:pt x="29312" y="23316"/>
                    <a:pt x="28607" y="22334"/>
                  </a:cubicBezTo>
                  <a:cubicBezTo>
                    <a:pt x="27901" y="21349"/>
                    <a:pt x="28607" y="4580"/>
                    <a:pt x="27198" y="2323"/>
                  </a:cubicBezTo>
                  <a:cubicBezTo>
                    <a:pt x="26430" y="1097"/>
                    <a:pt x="21893" y="0"/>
                    <a:pt x="17218"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0" name="Google Shape;5000;p57"/>
            <p:cNvSpPr/>
            <p:nvPr/>
          </p:nvSpPr>
          <p:spPr>
            <a:xfrm>
              <a:off x="3231075" y="2774271"/>
              <a:ext cx="300139" cy="212815"/>
            </a:xfrm>
            <a:custGeom>
              <a:avLst/>
              <a:gdLst/>
              <a:ahLst/>
              <a:cxnLst/>
              <a:rect l="l" t="t" r="r" b="b"/>
              <a:pathLst>
                <a:path w="12053" h="8523" extrusionOk="0">
                  <a:moveTo>
                    <a:pt x="2968" y="0"/>
                  </a:moveTo>
                  <a:cubicBezTo>
                    <a:pt x="615" y="0"/>
                    <a:pt x="1" y="1516"/>
                    <a:pt x="1" y="1516"/>
                  </a:cubicBezTo>
                  <a:cubicBezTo>
                    <a:pt x="1" y="1516"/>
                    <a:pt x="78" y="1504"/>
                    <a:pt x="215" y="1504"/>
                  </a:cubicBezTo>
                  <a:cubicBezTo>
                    <a:pt x="748" y="1504"/>
                    <a:pt x="2193" y="1682"/>
                    <a:pt x="3597" y="3421"/>
                  </a:cubicBezTo>
                  <a:cubicBezTo>
                    <a:pt x="5268" y="5493"/>
                    <a:pt x="8464" y="8522"/>
                    <a:pt x="10172" y="8522"/>
                  </a:cubicBezTo>
                  <a:cubicBezTo>
                    <a:pt x="10263" y="8522"/>
                    <a:pt x="10350" y="8514"/>
                    <a:pt x="10432" y="8496"/>
                  </a:cubicBezTo>
                  <a:cubicBezTo>
                    <a:pt x="12053" y="8142"/>
                    <a:pt x="10362" y="2152"/>
                    <a:pt x="5709" y="534"/>
                  </a:cubicBezTo>
                  <a:cubicBezTo>
                    <a:pt x="4603" y="147"/>
                    <a:pt x="3701" y="0"/>
                    <a:pt x="296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1" name="Google Shape;5001;p57"/>
            <p:cNvSpPr/>
            <p:nvPr/>
          </p:nvSpPr>
          <p:spPr>
            <a:xfrm>
              <a:off x="3402584" y="3411288"/>
              <a:ext cx="170079" cy="514184"/>
            </a:xfrm>
            <a:custGeom>
              <a:avLst/>
              <a:gdLst/>
              <a:ahLst/>
              <a:cxnLst/>
              <a:rect l="l" t="t" r="r" b="b"/>
              <a:pathLst>
                <a:path w="6802" h="20517" extrusionOk="0">
                  <a:moveTo>
                    <a:pt x="582" y="1"/>
                  </a:moveTo>
                  <a:cubicBezTo>
                    <a:pt x="235" y="1"/>
                    <a:pt x="0" y="32"/>
                    <a:pt x="0" y="32"/>
                  </a:cubicBezTo>
                  <a:cubicBezTo>
                    <a:pt x="0" y="32"/>
                    <a:pt x="739" y="18517"/>
                    <a:pt x="5393" y="20350"/>
                  </a:cubicBezTo>
                  <a:cubicBezTo>
                    <a:pt x="5393" y="20350"/>
                    <a:pt x="5615" y="20516"/>
                    <a:pt x="5874" y="20516"/>
                  </a:cubicBezTo>
                  <a:cubicBezTo>
                    <a:pt x="6199" y="20516"/>
                    <a:pt x="6583" y="20255"/>
                    <a:pt x="6662" y="19081"/>
                  </a:cubicBezTo>
                  <a:cubicBezTo>
                    <a:pt x="6802" y="16966"/>
                    <a:pt x="4213" y="6284"/>
                    <a:pt x="3418" y="1745"/>
                  </a:cubicBezTo>
                  <a:cubicBezTo>
                    <a:pt x="3152" y="213"/>
                    <a:pt x="1486" y="1"/>
                    <a:pt x="582"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2" name="Google Shape;5002;p57"/>
            <p:cNvSpPr/>
            <p:nvPr/>
          </p:nvSpPr>
          <p:spPr>
            <a:xfrm>
              <a:off x="2913785" y="3421286"/>
              <a:ext cx="175796" cy="504185"/>
            </a:xfrm>
            <a:custGeom>
              <a:avLst/>
              <a:gdLst/>
              <a:ahLst/>
              <a:cxnLst/>
              <a:rect l="l" t="t" r="r" b="b"/>
              <a:pathLst>
                <a:path w="7045" h="20127" extrusionOk="0">
                  <a:moveTo>
                    <a:pt x="6857" y="0"/>
                  </a:moveTo>
                  <a:cubicBezTo>
                    <a:pt x="6146" y="0"/>
                    <a:pt x="3633" y="91"/>
                    <a:pt x="3381" y="1356"/>
                  </a:cubicBezTo>
                  <a:cubicBezTo>
                    <a:pt x="2960" y="3473"/>
                    <a:pt x="0" y="16577"/>
                    <a:pt x="140" y="18692"/>
                  </a:cubicBezTo>
                  <a:cubicBezTo>
                    <a:pt x="219" y="19866"/>
                    <a:pt x="603" y="20127"/>
                    <a:pt x="928" y="20127"/>
                  </a:cubicBezTo>
                  <a:cubicBezTo>
                    <a:pt x="1187" y="20127"/>
                    <a:pt x="1409" y="19961"/>
                    <a:pt x="1409" y="19961"/>
                  </a:cubicBezTo>
                  <a:cubicBezTo>
                    <a:pt x="6060" y="18125"/>
                    <a:pt x="7044" y="3"/>
                    <a:pt x="7044" y="3"/>
                  </a:cubicBezTo>
                  <a:cubicBezTo>
                    <a:pt x="7044" y="3"/>
                    <a:pt x="6976" y="0"/>
                    <a:pt x="6857"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3" name="Google Shape;5003;p57"/>
            <p:cNvSpPr/>
            <p:nvPr/>
          </p:nvSpPr>
          <p:spPr>
            <a:xfrm>
              <a:off x="2852328" y="3042789"/>
              <a:ext cx="192946" cy="205674"/>
            </a:xfrm>
            <a:custGeom>
              <a:avLst/>
              <a:gdLst/>
              <a:ahLst/>
              <a:cxnLst/>
              <a:rect l="l" t="t" r="r" b="b"/>
              <a:pathLst>
                <a:path w="7702" h="8216" extrusionOk="0">
                  <a:moveTo>
                    <a:pt x="4196" y="0"/>
                  </a:moveTo>
                  <a:cubicBezTo>
                    <a:pt x="4091" y="0"/>
                    <a:pt x="3983" y="4"/>
                    <a:pt x="3870" y="13"/>
                  </a:cubicBezTo>
                  <a:cubicBezTo>
                    <a:pt x="1" y="317"/>
                    <a:pt x="56" y="7007"/>
                    <a:pt x="3248" y="8053"/>
                  </a:cubicBezTo>
                  <a:cubicBezTo>
                    <a:pt x="3590" y="8165"/>
                    <a:pt x="3904" y="8215"/>
                    <a:pt x="4191" y="8215"/>
                  </a:cubicBezTo>
                  <a:cubicBezTo>
                    <a:pt x="6580" y="8215"/>
                    <a:pt x="7120" y="4742"/>
                    <a:pt x="7120" y="4742"/>
                  </a:cubicBezTo>
                  <a:cubicBezTo>
                    <a:pt x="7120" y="4742"/>
                    <a:pt x="7701" y="0"/>
                    <a:pt x="4196"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4" name="Google Shape;5004;p57"/>
            <p:cNvSpPr/>
            <p:nvPr/>
          </p:nvSpPr>
          <p:spPr>
            <a:xfrm>
              <a:off x="2946658" y="2858541"/>
              <a:ext cx="575981" cy="659869"/>
            </a:xfrm>
            <a:custGeom>
              <a:avLst/>
              <a:gdLst/>
              <a:ahLst/>
              <a:cxnLst/>
              <a:rect l="l" t="t" r="r" b="b"/>
              <a:pathLst>
                <a:path w="23087" h="26424" extrusionOk="0">
                  <a:moveTo>
                    <a:pt x="11063" y="0"/>
                  </a:moveTo>
                  <a:cubicBezTo>
                    <a:pt x="7465" y="0"/>
                    <a:pt x="4216" y="603"/>
                    <a:pt x="4216" y="603"/>
                  </a:cubicBezTo>
                  <a:cubicBezTo>
                    <a:pt x="628" y="1067"/>
                    <a:pt x="1" y="6214"/>
                    <a:pt x="299" y="13230"/>
                  </a:cubicBezTo>
                  <a:cubicBezTo>
                    <a:pt x="603" y="20249"/>
                    <a:pt x="4506" y="20411"/>
                    <a:pt x="6063" y="20567"/>
                  </a:cubicBezTo>
                  <a:cubicBezTo>
                    <a:pt x="7625" y="20729"/>
                    <a:pt x="7262" y="20372"/>
                    <a:pt x="7368" y="23337"/>
                  </a:cubicBezTo>
                  <a:cubicBezTo>
                    <a:pt x="7413" y="24583"/>
                    <a:pt x="9256" y="26423"/>
                    <a:pt x="11786" y="26423"/>
                  </a:cubicBezTo>
                  <a:cubicBezTo>
                    <a:pt x="12776" y="26423"/>
                    <a:pt x="13871" y="26142"/>
                    <a:pt x="15004" y="25432"/>
                  </a:cubicBezTo>
                  <a:cubicBezTo>
                    <a:pt x="16929" y="24233"/>
                    <a:pt x="14343" y="24788"/>
                    <a:pt x="15113" y="20425"/>
                  </a:cubicBezTo>
                  <a:cubicBezTo>
                    <a:pt x="15400" y="18821"/>
                    <a:pt x="17417" y="20444"/>
                    <a:pt x="20422" y="17934"/>
                  </a:cubicBezTo>
                  <a:cubicBezTo>
                    <a:pt x="22514" y="16184"/>
                    <a:pt x="23086" y="6236"/>
                    <a:pt x="19501" y="2333"/>
                  </a:cubicBezTo>
                  <a:cubicBezTo>
                    <a:pt x="17807" y="487"/>
                    <a:pt x="14294" y="0"/>
                    <a:pt x="11063"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5" name="Google Shape;5005;p57"/>
            <p:cNvSpPr/>
            <p:nvPr/>
          </p:nvSpPr>
          <p:spPr>
            <a:xfrm>
              <a:off x="3151038" y="3072784"/>
              <a:ext cx="60028" cy="59988"/>
            </a:xfrm>
            <a:custGeom>
              <a:avLst/>
              <a:gdLst/>
              <a:ahLst/>
              <a:cxnLst/>
              <a:rect l="l" t="t" r="r" b="b"/>
              <a:pathLst>
                <a:path w="3432" h="3432" extrusionOk="0">
                  <a:moveTo>
                    <a:pt x="1716" y="0"/>
                  </a:moveTo>
                  <a:cubicBezTo>
                    <a:pt x="767" y="0"/>
                    <a:pt x="0" y="767"/>
                    <a:pt x="0" y="1716"/>
                  </a:cubicBezTo>
                  <a:cubicBezTo>
                    <a:pt x="0" y="2662"/>
                    <a:pt x="767" y="3432"/>
                    <a:pt x="1716" y="3432"/>
                  </a:cubicBezTo>
                  <a:cubicBezTo>
                    <a:pt x="2662" y="3432"/>
                    <a:pt x="3432" y="2662"/>
                    <a:pt x="3432" y="1716"/>
                  </a:cubicBezTo>
                  <a:cubicBezTo>
                    <a:pt x="3432" y="767"/>
                    <a:pt x="2662" y="0"/>
                    <a:pt x="171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6" name="Google Shape;5006;p57"/>
            <p:cNvSpPr/>
            <p:nvPr/>
          </p:nvSpPr>
          <p:spPr>
            <a:xfrm>
              <a:off x="3346844" y="3059929"/>
              <a:ext cx="50023" cy="49991"/>
            </a:xfrm>
            <a:custGeom>
              <a:avLst/>
              <a:gdLst/>
              <a:ahLst/>
              <a:cxnLst/>
              <a:rect l="l" t="t" r="r" b="b"/>
              <a:pathLst>
                <a:path w="3436" h="3433" extrusionOk="0">
                  <a:moveTo>
                    <a:pt x="1719" y="1"/>
                  </a:moveTo>
                  <a:cubicBezTo>
                    <a:pt x="771" y="1"/>
                    <a:pt x="1" y="768"/>
                    <a:pt x="1" y="1716"/>
                  </a:cubicBezTo>
                  <a:cubicBezTo>
                    <a:pt x="1" y="2662"/>
                    <a:pt x="771" y="3432"/>
                    <a:pt x="1719" y="3432"/>
                  </a:cubicBezTo>
                  <a:cubicBezTo>
                    <a:pt x="2665" y="3432"/>
                    <a:pt x="3435" y="2662"/>
                    <a:pt x="3435" y="1716"/>
                  </a:cubicBezTo>
                  <a:cubicBezTo>
                    <a:pt x="3435" y="768"/>
                    <a:pt x="2665" y="1"/>
                    <a:pt x="171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7" name="Google Shape;5007;p57"/>
            <p:cNvSpPr/>
            <p:nvPr/>
          </p:nvSpPr>
          <p:spPr>
            <a:xfrm>
              <a:off x="3033841" y="3144198"/>
              <a:ext cx="111480" cy="112834"/>
            </a:xfrm>
            <a:custGeom>
              <a:avLst/>
              <a:gdLst/>
              <a:ahLst/>
              <a:cxnLst/>
              <a:rect l="l" t="t" r="r" b="b"/>
              <a:pathLst>
                <a:path w="4506" h="4507" extrusionOk="0">
                  <a:moveTo>
                    <a:pt x="2254" y="1"/>
                  </a:moveTo>
                  <a:cubicBezTo>
                    <a:pt x="1010" y="1"/>
                    <a:pt x="0" y="1010"/>
                    <a:pt x="0" y="2252"/>
                  </a:cubicBezTo>
                  <a:cubicBezTo>
                    <a:pt x="0" y="3496"/>
                    <a:pt x="1010" y="4506"/>
                    <a:pt x="2254" y="4506"/>
                  </a:cubicBezTo>
                  <a:cubicBezTo>
                    <a:pt x="3499" y="4506"/>
                    <a:pt x="4506" y="3496"/>
                    <a:pt x="4506" y="2252"/>
                  </a:cubicBezTo>
                  <a:cubicBezTo>
                    <a:pt x="4506" y="1010"/>
                    <a:pt x="3499" y="1"/>
                    <a:pt x="2254" y="1"/>
                  </a:cubicBezTo>
                  <a:close/>
                </a:path>
              </a:pathLst>
            </a:custGeom>
            <a:solidFill>
              <a:srgbClr val="64261D"/>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8" name="Google Shape;5008;p57"/>
            <p:cNvSpPr/>
            <p:nvPr/>
          </p:nvSpPr>
          <p:spPr>
            <a:xfrm>
              <a:off x="3361136" y="3148483"/>
              <a:ext cx="112909" cy="112835"/>
            </a:xfrm>
            <a:custGeom>
              <a:avLst/>
              <a:gdLst/>
              <a:ahLst/>
              <a:cxnLst/>
              <a:rect l="l" t="t" r="r" b="b"/>
              <a:pathLst>
                <a:path w="4506" h="4507" extrusionOk="0">
                  <a:moveTo>
                    <a:pt x="2252" y="1"/>
                  </a:moveTo>
                  <a:cubicBezTo>
                    <a:pt x="1010" y="1"/>
                    <a:pt x="0" y="1011"/>
                    <a:pt x="0" y="2252"/>
                  </a:cubicBezTo>
                  <a:cubicBezTo>
                    <a:pt x="0" y="3497"/>
                    <a:pt x="1010" y="4506"/>
                    <a:pt x="2252" y="4506"/>
                  </a:cubicBezTo>
                  <a:cubicBezTo>
                    <a:pt x="3496" y="4506"/>
                    <a:pt x="4506" y="3497"/>
                    <a:pt x="4506" y="2252"/>
                  </a:cubicBezTo>
                  <a:cubicBezTo>
                    <a:pt x="4506" y="1011"/>
                    <a:pt x="3496" y="1"/>
                    <a:pt x="2252" y="1"/>
                  </a:cubicBezTo>
                  <a:close/>
                </a:path>
              </a:pathLst>
            </a:custGeom>
            <a:solidFill>
              <a:srgbClr val="64261D"/>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09" name="Google Shape;5009;p57"/>
            <p:cNvSpPr/>
            <p:nvPr/>
          </p:nvSpPr>
          <p:spPr>
            <a:xfrm>
              <a:off x="3163902" y="3349872"/>
              <a:ext cx="165791" cy="99980"/>
            </a:xfrm>
            <a:custGeom>
              <a:avLst/>
              <a:gdLst/>
              <a:ahLst/>
              <a:cxnLst/>
              <a:rect l="l" t="t" r="r" b="b"/>
              <a:pathLst>
                <a:path w="6593" h="3997" extrusionOk="0">
                  <a:moveTo>
                    <a:pt x="6573" y="0"/>
                  </a:moveTo>
                  <a:cubicBezTo>
                    <a:pt x="6573" y="1"/>
                    <a:pt x="2728" y="732"/>
                    <a:pt x="1251" y="732"/>
                  </a:cubicBezTo>
                  <a:cubicBezTo>
                    <a:pt x="1068" y="732"/>
                    <a:pt x="922" y="720"/>
                    <a:pt x="823" y="695"/>
                  </a:cubicBezTo>
                  <a:cubicBezTo>
                    <a:pt x="798" y="689"/>
                    <a:pt x="774" y="686"/>
                    <a:pt x="751" y="686"/>
                  </a:cubicBezTo>
                  <a:cubicBezTo>
                    <a:pt x="1" y="686"/>
                    <a:pt x="286" y="3997"/>
                    <a:pt x="5432" y="3997"/>
                  </a:cubicBezTo>
                  <a:cubicBezTo>
                    <a:pt x="5794" y="3997"/>
                    <a:pt x="6181" y="3980"/>
                    <a:pt x="6593" y="3945"/>
                  </a:cubicBezTo>
                  <a:cubicBezTo>
                    <a:pt x="6587" y="3940"/>
                    <a:pt x="6071" y="882"/>
                    <a:pt x="6573"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0" name="Google Shape;5010;p57"/>
            <p:cNvSpPr/>
            <p:nvPr/>
          </p:nvSpPr>
          <p:spPr>
            <a:xfrm>
              <a:off x="3262519" y="3058501"/>
              <a:ext cx="72891" cy="131403"/>
            </a:xfrm>
            <a:custGeom>
              <a:avLst/>
              <a:gdLst/>
              <a:ahLst/>
              <a:cxnLst/>
              <a:rect l="l" t="t" r="r" b="b"/>
              <a:pathLst>
                <a:path w="2907" h="5265" extrusionOk="0">
                  <a:moveTo>
                    <a:pt x="407" y="0"/>
                  </a:moveTo>
                  <a:lnTo>
                    <a:pt x="0" y="115"/>
                  </a:lnTo>
                  <a:lnTo>
                    <a:pt x="954" y="3560"/>
                  </a:lnTo>
                  <a:lnTo>
                    <a:pt x="1177" y="3462"/>
                  </a:lnTo>
                  <a:cubicBezTo>
                    <a:pt x="1656" y="3258"/>
                    <a:pt x="2177" y="3107"/>
                    <a:pt x="2402" y="3107"/>
                  </a:cubicBezTo>
                  <a:cubicBezTo>
                    <a:pt x="2429" y="3107"/>
                    <a:pt x="2451" y="3109"/>
                    <a:pt x="2469" y="3114"/>
                  </a:cubicBezTo>
                  <a:cubicBezTo>
                    <a:pt x="2475" y="3476"/>
                    <a:pt x="2377" y="4157"/>
                    <a:pt x="1967" y="4539"/>
                  </a:cubicBezTo>
                  <a:cubicBezTo>
                    <a:pt x="1750" y="4742"/>
                    <a:pt x="1466" y="4844"/>
                    <a:pt x="1118" y="4844"/>
                  </a:cubicBezTo>
                  <a:cubicBezTo>
                    <a:pt x="1050" y="4844"/>
                    <a:pt x="980" y="4840"/>
                    <a:pt x="907" y="4832"/>
                  </a:cubicBezTo>
                  <a:lnTo>
                    <a:pt x="862" y="5251"/>
                  </a:lnTo>
                  <a:cubicBezTo>
                    <a:pt x="949" y="5259"/>
                    <a:pt x="1035" y="5265"/>
                    <a:pt x="1116" y="5265"/>
                  </a:cubicBezTo>
                  <a:cubicBezTo>
                    <a:pt x="1576" y="5265"/>
                    <a:pt x="1956" y="5122"/>
                    <a:pt x="2251" y="4843"/>
                  </a:cubicBezTo>
                  <a:cubicBezTo>
                    <a:pt x="2907" y="4230"/>
                    <a:pt x="2890" y="3183"/>
                    <a:pt x="2887" y="3066"/>
                  </a:cubicBezTo>
                  <a:cubicBezTo>
                    <a:pt x="2879" y="2935"/>
                    <a:pt x="2821" y="2824"/>
                    <a:pt x="2712" y="2757"/>
                  </a:cubicBezTo>
                  <a:cubicBezTo>
                    <a:pt x="2629" y="2706"/>
                    <a:pt x="2518" y="2685"/>
                    <a:pt x="2391" y="2685"/>
                  </a:cubicBezTo>
                  <a:cubicBezTo>
                    <a:pt x="2039" y="2685"/>
                    <a:pt x="1564" y="2844"/>
                    <a:pt x="1230" y="2977"/>
                  </a:cubicBezTo>
                  <a:lnTo>
                    <a:pt x="407"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1" name="Google Shape;5011;p57"/>
            <p:cNvSpPr/>
            <p:nvPr/>
          </p:nvSpPr>
          <p:spPr>
            <a:xfrm>
              <a:off x="3223930" y="3195617"/>
              <a:ext cx="97188" cy="65701"/>
            </a:xfrm>
            <a:custGeom>
              <a:avLst/>
              <a:gdLst/>
              <a:ahLst/>
              <a:cxnLst/>
              <a:rect l="l" t="t" r="r" b="b"/>
              <a:pathLst>
                <a:path w="3885" h="2621" extrusionOk="0">
                  <a:moveTo>
                    <a:pt x="408" y="1"/>
                  </a:moveTo>
                  <a:lnTo>
                    <a:pt x="1" y="112"/>
                  </a:lnTo>
                  <a:cubicBezTo>
                    <a:pt x="65" y="361"/>
                    <a:pt x="687" y="2506"/>
                    <a:pt x="1859" y="2615"/>
                  </a:cubicBezTo>
                  <a:cubicBezTo>
                    <a:pt x="1890" y="2618"/>
                    <a:pt x="1920" y="2620"/>
                    <a:pt x="1954" y="2620"/>
                  </a:cubicBezTo>
                  <a:cubicBezTo>
                    <a:pt x="2615" y="2620"/>
                    <a:pt x="3245" y="1976"/>
                    <a:pt x="3884" y="643"/>
                  </a:cubicBezTo>
                  <a:lnTo>
                    <a:pt x="3505" y="458"/>
                  </a:lnTo>
                  <a:cubicBezTo>
                    <a:pt x="2956" y="1602"/>
                    <a:pt x="2415" y="2193"/>
                    <a:pt x="1940" y="2193"/>
                  </a:cubicBezTo>
                  <a:cubicBezTo>
                    <a:pt x="1925" y="2193"/>
                    <a:pt x="1910" y="2192"/>
                    <a:pt x="1895" y="2191"/>
                  </a:cubicBezTo>
                  <a:cubicBezTo>
                    <a:pt x="1150" y="2121"/>
                    <a:pt x="567" y="587"/>
                    <a:pt x="40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2" name="Google Shape;5012;p57"/>
            <p:cNvSpPr/>
            <p:nvPr/>
          </p:nvSpPr>
          <p:spPr>
            <a:xfrm>
              <a:off x="3113878" y="2994228"/>
              <a:ext cx="61458" cy="34279"/>
            </a:xfrm>
            <a:custGeom>
              <a:avLst/>
              <a:gdLst/>
              <a:ahLst/>
              <a:cxnLst/>
              <a:rect l="l" t="t" r="r" b="b"/>
              <a:pathLst>
                <a:path w="2464" h="1360" extrusionOk="0">
                  <a:moveTo>
                    <a:pt x="1574" y="0"/>
                  </a:moveTo>
                  <a:cubicBezTo>
                    <a:pt x="1409" y="0"/>
                    <a:pt x="1249" y="28"/>
                    <a:pt x="1094" y="82"/>
                  </a:cubicBezTo>
                  <a:cubicBezTo>
                    <a:pt x="349" y="347"/>
                    <a:pt x="14" y="1167"/>
                    <a:pt x="1" y="1203"/>
                  </a:cubicBezTo>
                  <a:lnTo>
                    <a:pt x="397" y="1360"/>
                  </a:lnTo>
                  <a:cubicBezTo>
                    <a:pt x="397" y="1351"/>
                    <a:pt x="670" y="687"/>
                    <a:pt x="1236" y="481"/>
                  </a:cubicBezTo>
                  <a:cubicBezTo>
                    <a:pt x="1342" y="443"/>
                    <a:pt x="1453" y="425"/>
                    <a:pt x="1568" y="425"/>
                  </a:cubicBezTo>
                  <a:cubicBezTo>
                    <a:pt x="1785" y="425"/>
                    <a:pt x="2017" y="492"/>
                    <a:pt x="2260" y="623"/>
                  </a:cubicBezTo>
                  <a:lnTo>
                    <a:pt x="2464" y="249"/>
                  </a:lnTo>
                  <a:cubicBezTo>
                    <a:pt x="2155" y="82"/>
                    <a:pt x="1858" y="0"/>
                    <a:pt x="157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3" name="Google Shape;5013;p57"/>
            <p:cNvSpPr/>
            <p:nvPr/>
          </p:nvSpPr>
          <p:spPr>
            <a:xfrm>
              <a:off x="3333980" y="2968518"/>
              <a:ext cx="65745" cy="25709"/>
            </a:xfrm>
            <a:custGeom>
              <a:avLst/>
              <a:gdLst/>
              <a:ahLst/>
              <a:cxnLst/>
              <a:rect l="l" t="t" r="r" b="b"/>
              <a:pathLst>
                <a:path w="2609" h="1066" extrusionOk="0">
                  <a:moveTo>
                    <a:pt x="1248" y="0"/>
                  </a:moveTo>
                  <a:cubicBezTo>
                    <a:pt x="579" y="0"/>
                    <a:pt x="25" y="433"/>
                    <a:pt x="1" y="455"/>
                  </a:cubicBezTo>
                  <a:lnTo>
                    <a:pt x="266" y="787"/>
                  </a:lnTo>
                  <a:cubicBezTo>
                    <a:pt x="271" y="779"/>
                    <a:pt x="728" y="422"/>
                    <a:pt x="1248" y="422"/>
                  </a:cubicBezTo>
                  <a:cubicBezTo>
                    <a:pt x="1309" y="422"/>
                    <a:pt x="1372" y="427"/>
                    <a:pt x="1434" y="438"/>
                  </a:cubicBezTo>
                  <a:cubicBezTo>
                    <a:pt x="1750" y="494"/>
                    <a:pt x="2026" y="703"/>
                    <a:pt x="2249" y="1066"/>
                  </a:cubicBezTo>
                  <a:lnTo>
                    <a:pt x="2609" y="845"/>
                  </a:lnTo>
                  <a:cubicBezTo>
                    <a:pt x="2319" y="377"/>
                    <a:pt x="1945" y="98"/>
                    <a:pt x="1504" y="22"/>
                  </a:cubicBezTo>
                  <a:cubicBezTo>
                    <a:pt x="1418" y="7"/>
                    <a:pt x="1332" y="0"/>
                    <a:pt x="124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4" name="Google Shape;5014;p57"/>
            <p:cNvSpPr/>
            <p:nvPr/>
          </p:nvSpPr>
          <p:spPr>
            <a:xfrm>
              <a:off x="2920932" y="2812835"/>
              <a:ext cx="383035" cy="288514"/>
            </a:xfrm>
            <a:custGeom>
              <a:avLst/>
              <a:gdLst/>
              <a:ahLst/>
              <a:cxnLst/>
              <a:rect l="l" t="t" r="r" b="b"/>
              <a:pathLst>
                <a:path w="15339" h="11551" extrusionOk="0">
                  <a:moveTo>
                    <a:pt x="6754" y="1"/>
                  </a:moveTo>
                  <a:cubicBezTo>
                    <a:pt x="5854" y="1"/>
                    <a:pt x="4980" y="89"/>
                    <a:pt x="4238" y="302"/>
                  </a:cubicBezTo>
                  <a:cubicBezTo>
                    <a:pt x="173" y="1477"/>
                    <a:pt x="0" y="8144"/>
                    <a:pt x="0" y="8144"/>
                  </a:cubicBezTo>
                  <a:cubicBezTo>
                    <a:pt x="0" y="8144"/>
                    <a:pt x="1160" y="11551"/>
                    <a:pt x="3514" y="11551"/>
                  </a:cubicBezTo>
                  <a:cubicBezTo>
                    <a:pt x="3721" y="11551"/>
                    <a:pt x="3937" y="11524"/>
                    <a:pt x="4162" y="11467"/>
                  </a:cubicBezTo>
                  <a:cubicBezTo>
                    <a:pt x="6916" y="10770"/>
                    <a:pt x="5878" y="2202"/>
                    <a:pt x="10864" y="1859"/>
                  </a:cubicBezTo>
                  <a:cubicBezTo>
                    <a:pt x="10928" y="1853"/>
                    <a:pt x="11003" y="1853"/>
                    <a:pt x="11073" y="1851"/>
                  </a:cubicBezTo>
                  <a:cubicBezTo>
                    <a:pt x="15338" y="1755"/>
                    <a:pt x="10780" y="1"/>
                    <a:pt x="675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5" name="Google Shape;5015;p57"/>
            <p:cNvSpPr/>
            <p:nvPr/>
          </p:nvSpPr>
          <p:spPr>
            <a:xfrm>
              <a:off x="2916644" y="3094208"/>
              <a:ext cx="61458" cy="105693"/>
            </a:xfrm>
            <a:custGeom>
              <a:avLst/>
              <a:gdLst/>
              <a:ahLst/>
              <a:cxnLst/>
              <a:rect l="l" t="t" r="r" b="b"/>
              <a:pathLst>
                <a:path w="2419" h="4273" extrusionOk="0">
                  <a:moveTo>
                    <a:pt x="357" y="1"/>
                  </a:moveTo>
                  <a:cubicBezTo>
                    <a:pt x="216" y="1"/>
                    <a:pt x="93" y="23"/>
                    <a:pt x="0" y="54"/>
                  </a:cubicBezTo>
                  <a:lnTo>
                    <a:pt x="134" y="453"/>
                  </a:lnTo>
                  <a:cubicBezTo>
                    <a:pt x="143" y="451"/>
                    <a:pt x="228" y="426"/>
                    <a:pt x="354" y="426"/>
                  </a:cubicBezTo>
                  <a:cubicBezTo>
                    <a:pt x="607" y="426"/>
                    <a:pt x="1027" y="526"/>
                    <a:pt x="1350" y="1106"/>
                  </a:cubicBezTo>
                  <a:cubicBezTo>
                    <a:pt x="1797" y="1904"/>
                    <a:pt x="1936" y="3310"/>
                    <a:pt x="1615" y="3745"/>
                  </a:cubicBezTo>
                  <a:cubicBezTo>
                    <a:pt x="1562" y="3818"/>
                    <a:pt x="1501" y="3853"/>
                    <a:pt x="1422" y="3853"/>
                  </a:cubicBezTo>
                  <a:cubicBezTo>
                    <a:pt x="1398" y="3853"/>
                    <a:pt x="1372" y="3849"/>
                    <a:pt x="1345" y="3843"/>
                  </a:cubicBezTo>
                  <a:lnTo>
                    <a:pt x="1253" y="4256"/>
                  </a:lnTo>
                  <a:cubicBezTo>
                    <a:pt x="1309" y="4267"/>
                    <a:pt x="1364" y="4272"/>
                    <a:pt x="1417" y="4272"/>
                  </a:cubicBezTo>
                  <a:cubicBezTo>
                    <a:pt x="1629" y="4272"/>
                    <a:pt x="1814" y="4175"/>
                    <a:pt x="1959" y="3993"/>
                  </a:cubicBezTo>
                  <a:cubicBezTo>
                    <a:pt x="2419" y="3377"/>
                    <a:pt x="2213" y="1773"/>
                    <a:pt x="1724" y="897"/>
                  </a:cubicBezTo>
                  <a:cubicBezTo>
                    <a:pt x="1329" y="190"/>
                    <a:pt x="767" y="1"/>
                    <a:pt x="357"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6" name="Google Shape;5016;p57"/>
            <p:cNvSpPr/>
            <p:nvPr/>
          </p:nvSpPr>
          <p:spPr>
            <a:xfrm>
              <a:off x="2915215" y="4158283"/>
              <a:ext cx="694608" cy="42849"/>
            </a:xfrm>
            <a:custGeom>
              <a:avLst/>
              <a:gdLst/>
              <a:ahLst/>
              <a:cxnLst/>
              <a:rect l="l" t="t" r="r" b="b"/>
              <a:pathLst>
                <a:path w="27806" h="1686" extrusionOk="0">
                  <a:moveTo>
                    <a:pt x="27625" y="1"/>
                  </a:moveTo>
                  <a:cubicBezTo>
                    <a:pt x="25958" y="793"/>
                    <a:pt x="21426" y="1270"/>
                    <a:pt x="17169" y="1270"/>
                  </a:cubicBezTo>
                  <a:cubicBezTo>
                    <a:pt x="14903" y="1270"/>
                    <a:pt x="12716" y="1135"/>
                    <a:pt x="11078" y="840"/>
                  </a:cubicBezTo>
                  <a:cubicBezTo>
                    <a:pt x="8023" y="291"/>
                    <a:pt x="4341" y="192"/>
                    <a:pt x="2086" y="192"/>
                  </a:cubicBezTo>
                  <a:cubicBezTo>
                    <a:pt x="834" y="192"/>
                    <a:pt x="22" y="223"/>
                    <a:pt x="0" y="224"/>
                  </a:cubicBezTo>
                  <a:lnTo>
                    <a:pt x="17" y="648"/>
                  </a:lnTo>
                  <a:cubicBezTo>
                    <a:pt x="39" y="646"/>
                    <a:pt x="845" y="615"/>
                    <a:pt x="2088" y="615"/>
                  </a:cubicBezTo>
                  <a:cubicBezTo>
                    <a:pt x="4326" y="615"/>
                    <a:pt x="7979" y="714"/>
                    <a:pt x="11006" y="1256"/>
                  </a:cubicBezTo>
                  <a:cubicBezTo>
                    <a:pt x="12643" y="1549"/>
                    <a:pt x="14836" y="1686"/>
                    <a:pt x="17116" y="1686"/>
                  </a:cubicBezTo>
                  <a:cubicBezTo>
                    <a:pt x="21454" y="1686"/>
                    <a:pt x="26093" y="1197"/>
                    <a:pt x="27806" y="380"/>
                  </a:cubicBezTo>
                  <a:lnTo>
                    <a:pt x="27625"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7" name="Google Shape;5017;p57"/>
            <p:cNvSpPr/>
            <p:nvPr/>
          </p:nvSpPr>
          <p:spPr>
            <a:xfrm>
              <a:off x="2626509" y="3238465"/>
              <a:ext cx="631722" cy="939814"/>
            </a:xfrm>
            <a:custGeom>
              <a:avLst/>
              <a:gdLst/>
              <a:ahLst/>
              <a:cxnLst/>
              <a:rect l="l" t="t" r="r" b="b"/>
              <a:pathLst>
                <a:path w="25251" h="37603" extrusionOk="0">
                  <a:moveTo>
                    <a:pt x="1847" y="1"/>
                  </a:moveTo>
                  <a:cubicBezTo>
                    <a:pt x="1633" y="1"/>
                    <a:pt x="1454" y="45"/>
                    <a:pt x="1320" y="141"/>
                  </a:cubicBezTo>
                  <a:cubicBezTo>
                    <a:pt x="0" y="1081"/>
                    <a:pt x="720" y="7090"/>
                    <a:pt x="1906" y="10563"/>
                  </a:cubicBezTo>
                  <a:cubicBezTo>
                    <a:pt x="3071" y="13969"/>
                    <a:pt x="16228" y="37602"/>
                    <a:pt x="16248" y="37602"/>
                  </a:cubicBezTo>
                  <a:cubicBezTo>
                    <a:pt x="16249" y="37602"/>
                    <a:pt x="16244" y="37593"/>
                    <a:pt x="16234" y="37574"/>
                  </a:cubicBezTo>
                  <a:cubicBezTo>
                    <a:pt x="16234" y="37574"/>
                    <a:pt x="25250" y="35228"/>
                    <a:pt x="25184" y="32982"/>
                  </a:cubicBezTo>
                  <a:cubicBezTo>
                    <a:pt x="25114" y="30733"/>
                    <a:pt x="12155" y="7101"/>
                    <a:pt x="10208" y="5179"/>
                  </a:cubicBezTo>
                  <a:cubicBezTo>
                    <a:pt x="8456" y="3452"/>
                    <a:pt x="3746" y="1"/>
                    <a:pt x="1847"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8" name="Google Shape;5018;p57"/>
            <p:cNvSpPr/>
            <p:nvPr/>
          </p:nvSpPr>
          <p:spPr>
            <a:xfrm>
              <a:off x="2597925" y="3189904"/>
              <a:ext cx="318719" cy="339933"/>
            </a:xfrm>
            <a:custGeom>
              <a:avLst/>
              <a:gdLst/>
              <a:ahLst/>
              <a:cxnLst/>
              <a:rect l="l" t="t" r="r" b="b"/>
              <a:pathLst>
                <a:path w="12739" h="13590" extrusionOk="0">
                  <a:moveTo>
                    <a:pt x="2311" y="1"/>
                  </a:moveTo>
                  <a:cubicBezTo>
                    <a:pt x="2173" y="1"/>
                    <a:pt x="2051" y="27"/>
                    <a:pt x="1948" y="83"/>
                  </a:cubicBezTo>
                  <a:cubicBezTo>
                    <a:pt x="1" y="1132"/>
                    <a:pt x="2891" y="13284"/>
                    <a:pt x="3393" y="13583"/>
                  </a:cubicBezTo>
                  <a:cubicBezTo>
                    <a:pt x="3400" y="13587"/>
                    <a:pt x="3408" y="13589"/>
                    <a:pt x="3415" y="13589"/>
                  </a:cubicBezTo>
                  <a:cubicBezTo>
                    <a:pt x="3597" y="13589"/>
                    <a:pt x="3867" y="12365"/>
                    <a:pt x="3859" y="11451"/>
                  </a:cubicBezTo>
                  <a:cubicBezTo>
                    <a:pt x="3859" y="11427"/>
                    <a:pt x="3865" y="11416"/>
                    <a:pt x="3876" y="11416"/>
                  </a:cubicBezTo>
                  <a:cubicBezTo>
                    <a:pt x="3994" y="11416"/>
                    <a:pt x="4737" y="12740"/>
                    <a:pt x="5421" y="13340"/>
                  </a:cubicBezTo>
                  <a:cubicBezTo>
                    <a:pt x="5483" y="13394"/>
                    <a:pt x="5537" y="13419"/>
                    <a:pt x="5584" y="13419"/>
                  </a:cubicBezTo>
                  <a:cubicBezTo>
                    <a:pt x="6097" y="13419"/>
                    <a:pt x="5781" y="10464"/>
                    <a:pt x="5781" y="10464"/>
                  </a:cubicBezTo>
                  <a:lnTo>
                    <a:pt x="5781" y="10464"/>
                  </a:lnTo>
                  <a:cubicBezTo>
                    <a:pt x="5781" y="10464"/>
                    <a:pt x="7164" y="12027"/>
                    <a:pt x="7888" y="12027"/>
                  </a:cubicBezTo>
                  <a:cubicBezTo>
                    <a:pt x="7938" y="12027"/>
                    <a:pt x="7984" y="12020"/>
                    <a:pt x="8027" y="12004"/>
                  </a:cubicBezTo>
                  <a:cubicBezTo>
                    <a:pt x="8691" y="11761"/>
                    <a:pt x="7572" y="9019"/>
                    <a:pt x="7888" y="8963"/>
                  </a:cubicBezTo>
                  <a:cubicBezTo>
                    <a:pt x="7888" y="8963"/>
                    <a:pt x="7889" y="8963"/>
                    <a:pt x="7889" y="8963"/>
                  </a:cubicBezTo>
                  <a:cubicBezTo>
                    <a:pt x="8004" y="8963"/>
                    <a:pt x="9687" y="10391"/>
                    <a:pt x="10471" y="10391"/>
                  </a:cubicBezTo>
                  <a:cubicBezTo>
                    <a:pt x="10967" y="10391"/>
                    <a:pt x="11104" y="9821"/>
                    <a:pt x="10259" y="7959"/>
                  </a:cubicBezTo>
                  <a:cubicBezTo>
                    <a:pt x="10199" y="7827"/>
                    <a:pt x="10226" y="7774"/>
                    <a:pt x="10311" y="7774"/>
                  </a:cubicBezTo>
                  <a:cubicBezTo>
                    <a:pt x="10695" y="7774"/>
                    <a:pt x="12269" y="8852"/>
                    <a:pt x="12625" y="8852"/>
                  </a:cubicBezTo>
                  <a:cubicBezTo>
                    <a:pt x="12739" y="8852"/>
                    <a:pt x="12727" y="8740"/>
                    <a:pt x="12507" y="8444"/>
                  </a:cubicBezTo>
                  <a:cubicBezTo>
                    <a:pt x="12507" y="8444"/>
                    <a:pt x="4780" y="1"/>
                    <a:pt x="231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19" name="Google Shape;5019;p57"/>
            <p:cNvSpPr/>
            <p:nvPr/>
          </p:nvSpPr>
          <p:spPr>
            <a:xfrm>
              <a:off x="2622221" y="3164194"/>
              <a:ext cx="138636" cy="164253"/>
            </a:xfrm>
            <a:custGeom>
              <a:avLst/>
              <a:gdLst/>
              <a:ahLst/>
              <a:cxnLst/>
              <a:rect l="l" t="t" r="r" b="b"/>
              <a:pathLst>
                <a:path w="5505" h="6576" extrusionOk="0">
                  <a:moveTo>
                    <a:pt x="659" y="0"/>
                  </a:moveTo>
                  <a:cubicBezTo>
                    <a:pt x="648" y="0"/>
                    <a:pt x="638" y="1"/>
                    <a:pt x="628" y="3"/>
                  </a:cubicBezTo>
                  <a:cubicBezTo>
                    <a:pt x="1" y="111"/>
                    <a:pt x="514" y="6575"/>
                    <a:pt x="514" y="6575"/>
                  </a:cubicBezTo>
                  <a:lnTo>
                    <a:pt x="5505" y="3543"/>
                  </a:lnTo>
                  <a:cubicBezTo>
                    <a:pt x="5505" y="3543"/>
                    <a:pt x="1383" y="0"/>
                    <a:pt x="659" y="0"/>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0" name="Google Shape;5020;p57"/>
            <p:cNvSpPr/>
            <p:nvPr/>
          </p:nvSpPr>
          <p:spPr>
            <a:xfrm>
              <a:off x="2998110" y="3994030"/>
              <a:ext cx="305856" cy="261377"/>
            </a:xfrm>
            <a:custGeom>
              <a:avLst/>
              <a:gdLst/>
              <a:ahLst/>
              <a:cxnLst/>
              <a:rect l="l" t="t" r="r" b="b"/>
              <a:pathLst>
                <a:path w="12246" h="10491" extrusionOk="0">
                  <a:moveTo>
                    <a:pt x="9310" y="1"/>
                  </a:moveTo>
                  <a:cubicBezTo>
                    <a:pt x="9310" y="1"/>
                    <a:pt x="1" y="4559"/>
                    <a:pt x="57" y="4875"/>
                  </a:cubicBezTo>
                  <a:cubicBezTo>
                    <a:pt x="112" y="5185"/>
                    <a:pt x="2854" y="10491"/>
                    <a:pt x="3193" y="10491"/>
                  </a:cubicBezTo>
                  <a:cubicBezTo>
                    <a:pt x="3195" y="10491"/>
                    <a:pt x="3196" y="10491"/>
                    <a:pt x="3198" y="10490"/>
                  </a:cubicBezTo>
                  <a:cubicBezTo>
                    <a:pt x="3510" y="10435"/>
                    <a:pt x="12245" y="6077"/>
                    <a:pt x="12181" y="5536"/>
                  </a:cubicBezTo>
                  <a:cubicBezTo>
                    <a:pt x="12120" y="5003"/>
                    <a:pt x="9310" y="1"/>
                    <a:pt x="9310"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1" name="Google Shape;5021;p57"/>
            <p:cNvSpPr/>
            <p:nvPr/>
          </p:nvSpPr>
          <p:spPr>
            <a:xfrm>
              <a:off x="2993822" y="3984032"/>
              <a:ext cx="251545" cy="159968"/>
            </a:xfrm>
            <a:custGeom>
              <a:avLst/>
              <a:gdLst/>
              <a:ahLst/>
              <a:cxnLst/>
              <a:rect l="l" t="t" r="r" b="b"/>
              <a:pathLst>
                <a:path w="10087" h="6418" extrusionOk="0">
                  <a:moveTo>
                    <a:pt x="9272" y="0"/>
                  </a:moveTo>
                  <a:cubicBezTo>
                    <a:pt x="9272" y="0"/>
                    <a:pt x="99" y="4821"/>
                    <a:pt x="48" y="4938"/>
                  </a:cubicBezTo>
                  <a:cubicBezTo>
                    <a:pt x="0" y="5054"/>
                    <a:pt x="625" y="6418"/>
                    <a:pt x="921" y="6418"/>
                  </a:cubicBezTo>
                  <a:cubicBezTo>
                    <a:pt x="933" y="6418"/>
                    <a:pt x="944" y="6416"/>
                    <a:pt x="955" y="6411"/>
                  </a:cubicBezTo>
                  <a:cubicBezTo>
                    <a:pt x="1234" y="6291"/>
                    <a:pt x="9860" y="1733"/>
                    <a:pt x="9972" y="1521"/>
                  </a:cubicBezTo>
                  <a:cubicBezTo>
                    <a:pt x="10086" y="1309"/>
                    <a:pt x="9272" y="0"/>
                    <a:pt x="9272"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2" name="Google Shape;5022;p57"/>
            <p:cNvSpPr/>
            <p:nvPr/>
          </p:nvSpPr>
          <p:spPr>
            <a:xfrm>
              <a:off x="2793729" y="3486988"/>
              <a:ext cx="323007" cy="562746"/>
            </a:xfrm>
            <a:custGeom>
              <a:avLst/>
              <a:gdLst/>
              <a:ahLst/>
              <a:cxnLst/>
              <a:rect l="l" t="t" r="r" b="b"/>
              <a:pathLst>
                <a:path w="12871" h="22523" extrusionOk="0">
                  <a:moveTo>
                    <a:pt x="397" y="0"/>
                  </a:moveTo>
                  <a:lnTo>
                    <a:pt x="1" y="224"/>
                  </a:lnTo>
                  <a:lnTo>
                    <a:pt x="12474" y="22522"/>
                  </a:lnTo>
                  <a:lnTo>
                    <a:pt x="12870" y="22302"/>
                  </a:lnTo>
                  <a:lnTo>
                    <a:pt x="397" y="0"/>
                  </a:ln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3" name="Google Shape;5023;p57"/>
            <p:cNvSpPr/>
            <p:nvPr/>
          </p:nvSpPr>
          <p:spPr>
            <a:xfrm>
              <a:off x="2860904" y="3446995"/>
              <a:ext cx="323007" cy="559889"/>
            </a:xfrm>
            <a:custGeom>
              <a:avLst/>
              <a:gdLst/>
              <a:ahLst/>
              <a:cxnLst/>
              <a:rect l="l" t="t" r="r" b="b"/>
              <a:pathLst>
                <a:path w="12960" h="22400" extrusionOk="0">
                  <a:moveTo>
                    <a:pt x="394" y="1"/>
                  </a:moveTo>
                  <a:lnTo>
                    <a:pt x="1" y="227"/>
                  </a:lnTo>
                  <a:cubicBezTo>
                    <a:pt x="123" y="436"/>
                    <a:pt x="11949" y="21264"/>
                    <a:pt x="12563" y="22400"/>
                  </a:cubicBezTo>
                  <a:lnTo>
                    <a:pt x="12959" y="22188"/>
                  </a:lnTo>
                  <a:cubicBezTo>
                    <a:pt x="12346" y="21047"/>
                    <a:pt x="514" y="210"/>
                    <a:pt x="394"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4" name="Google Shape;5024;p57"/>
            <p:cNvSpPr/>
            <p:nvPr/>
          </p:nvSpPr>
          <p:spPr>
            <a:xfrm>
              <a:off x="2732273" y="3526980"/>
              <a:ext cx="295851" cy="555604"/>
            </a:xfrm>
            <a:custGeom>
              <a:avLst/>
              <a:gdLst/>
              <a:ahLst/>
              <a:cxnLst/>
              <a:rect l="l" t="t" r="r" b="b"/>
              <a:pathLst>
                <a:path w="11810" h="22238" extrusionOk="0">
                  <a:moveTo>
                    <a:pt x="430" y="1"/>
                  </a:moveTo>
                  <a:lnTo>
                    <a:pt x="0" y="146"/>
                  </a:lnTo>
                  <a:cubicBezTo>
                    <a:pt x="394" y="1312"/>
                    <a:pt x="10959" y="21384"/>
                    <a:pt x="11408" y="22238"/>
                  </a:cubicBezTo>
                  <a:lnTo>
                    <a:pt x="11809" y="22026"/>
                  </a:lnTo>
                  <a:cubicBezTo>
                    <a:pt x="11701" y="21817"/>
                    <a:pt x="815" y="1131"/>
                    <a:pt x="430"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5" name="Google Shape;5025;p57"/>
            <p:cNvSpPr/>
            <p:nvPr/>
          </p:nvSpPr>
          <p:spPr>
            <a:xfrm>
              <a:off x="3049563" y="3658382"/>
              <a:ext cx="706042" cy="268518"/>
            </a:xfrm>
            <a:custGeom>
              <a:avLst/>
              <a:gdLst/>
              <a:ahLst/>
              <a:cxnLst/>
              <a:rect l="l" t="t" r="r" b="b"/>
              <a:pathLst>
                <a:path w="28247" h="10758" extrusionOk="0">
                  <a:moveTo>
                    <a:pt x="21574" y="0"/>
                  </a:moveTo>
                  <a:cubicBezTo>
                    <a:pt x="16177" y="0"/>
                    <a:pt x="8171" y="2794"/>
                    <a:pt x="5967" y="2794"/>
                  </a:cubicBezTo>
                  <a:cubicBezTo>
                    <a:pt x="5923" y="2794"/>
                    <a:pt x="5881" y="2793"/>
                    <a:pt x="5842" y="2791"/>
                  </a:cubicBezTo>
                  <a:cubicBezTo>
                    <a:pt x="5489" y="2770"/>
                    <a:pt x="5151" y="2759"/>
                    <a:pt x="4829" y="2759"/>
                  </a:cubicBezTo>
                  <a:cubicBezTo>
                    <a:pt x="2402" y="2759"/>
                    <a:pt x="818" y="3391"/>
                    <a:pt x="193" y="5260"/>
                  </a:cubicBezTo>
                  <a:cubicBezTo>
                    <a:pt x="0" y="5837"/>
                    <a:pt x="214" y="6047"/>
                    <a:pt x="627" y="6047"/>
                  </a:cubicBezTo>
                  <a:cubicBezTo>
                    <a:pt x="1143" y="6047"/>
                    <a:pt x="1970" y="5719"/>
                    <a:pt x="2703" y="5371"/>
                  </a:cubicBezTo>
                  <a:lnTo>
                    <a:pt x="2703" y="5371"/>
                  </a:lnTo>
                  <a:cubicBezTo>
                    <a:pt x="1910" y="5879"/>
                    <a:pt x="1072" y="6584"/>
                    <a:pt x="896" y="7377"/>
                  </a:cubicBezTo>
                  <a:cubicBezTo>
                    <a:pt x="814" y="7743"/>
                    <a:pt x="959" y="7884"/>
                    <a:pt x="1228" y="7884"/>
                  </a:cubicBezTo>
                  <a:cubicBezTo>
                    <a:pt x="2128" y="7884"/>
                    <a:pt x="4424" y="6318"/>
                    <a:pt x="4425" y="6317"/>
                  </a:cubicBezTo>
                  <a:lnTo>
                    <a:pt x="4425" y="6317"/>
                  </a:lnTo>
                  <a:cubicBezTo>
                    <a:pt x="4424" y="6317"/>
                    <a:pt x="3091" y="7277"/>
                    <a:pt x="2648" y="8100"/>
                  </a:cubicBezTo>
                  <a:cubicBezTo>
                    <a:pt x="2052" y="9207"/>
                    <a:pt x="2046" y="9579"/>
                    <a:pt x="2350" y="9579"/>
                  </a:cubicBezTo>
                  <a:cubicBezTo>
                    <a:pt x="2804" y="9579"/>
                    <a:pt x="3949" y="8747"/>
                    <a:pt x="4849" y="8298"/>
                  </a:cubicBezTo>
                  <a:cubicBezTo>
                    <a:pt x="5139" y="8153"/>
                    <a:pt x="5503" y="8090"/>
                    <a:pt x="5932" y="8090"/>
                  </a:cubicBezTo>
                  <a:cubicBezTo>
                    <a:pt x="8720" y="8090"/>
                    <a:pt x="14206" y="10757"/>
                    <a:pt x="19372" y="10757"/>
                  </a:cubicBezTo>
                  <a:cubicBezTo>
                    <a:pt x="20165" y="10757"/>
                    <a:pt x="20951" y="10694"/>
                    <a:pt x="21719" y="10549"/>
                  </a:cubicBezTo>
                  <a:cubicBezTo>
                    <a:pt x="28247" y="9316"/>
                    <a:pt x="26659" y="2785"/>
                    <a:pt x="26659" y="2785"/>
                  </a:cubicBezTo>
                  <a:cubicBezTo>
                    <a:pt x="26313" y="697"/>
                    <a:pt x="24269" y="0"/>
                    <a:pt x="21574"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6" name="Google Shape;5026;p57"/>
            <p:cNvSpPr/>
            <p:nvPr/>
          </p:nvSpPr>
          <p:spPr>
            <a:xfrm>
              <a:off x="2747994" y="3718370"/>
              <a:ext cx="250117" cy="188534"/>
            </a:xfrm>
            <a:custGeom>
              <a:avLst/>
              <a:gdLst/>
              <a:ahLst/>
              <a:cxnLst/>
              <a:rect l="l" t="t" r="r" b="b"/>
              <a:pathLst>
                <a:path w="10029" h="7502" extrusionOk="0">
                  <a:moveTo>
                    <a:pt x="5664" y="0"/>
                  </a:moveTo>
                  <a:cubicBezTo>
                    <a:pt x="4361" y="0"/>
                    <a:pt x="2412" y="2229"/>
                    <a:pt x="2412" y="2229"/>
                  </a:cubicBezTo>
                  <a:cubicBezTo>
                    <a:pt x="0" y="5126"/>
                    <a:pt x="2341" y="7502"/>
                    <a:pt x="4373" y="7502"/>
                  </a:cubicBezTo>
                  <a:cubicBezTo>
                    <a:pt x="4572" y="7502"/>
                    <a:pt x="4768" y="7479"/>
                    <a:pt x="4956" y="7432"/>
                  </a:cubicBezTo>
                  <a:cubicBezTo>
                    <a:pt x="7076" y="6902"/>
                    <a:pt x="9291" y="6467"/>
                    <a:pt x="9821" y="4879"/>
                  </a:cubicBezTo>
                  <a:cubicBezTo>
                    <a:pt x="10029" y="4258"/>
                    <a:pt x="9453" y="4069"/>
                    <a:pt x="8675" y="4069"/>
                  </a:cubicBezTo>
                  <a:cubicBezTo>
                    <a:pt x="7464" y="4069"/>
                    <a:pt x="5762" y="4528"/>
                    <a:pt x="5762" y="4528"/>
                  </a:cubicBezTo>
                  <a:cubicBezTo>
                    <a:pt x="5762" y="4528"/>
                    <a:pt x="8588" y="3292"/>
                    <a:pt x="8058" y="1880"/>
                  </a:cubicBezTo>
                  <a:cubicBezTo>
                    <a:pt x="7958" y="1611"/>
                    <a:pt x="7754" y="1501"/>
                    <a:pt x="7491" y="1501"/>
                  </a:cubicBezTo>
                  <a:cubicBezTo>
                    <a:pt x="6574" y="1501"/>
                    <a:pt x="4928" y="2826"/>
                    <a:pt x="4368" y="3301"/>
                  </a:cubicBezTo>
                  <a:lnTo>
                    <a:pt x="4368" y="3301"/>
                  </a:lnTo>
                  <a:cubicBezTo>
                    <a:pt x="5038" y="2709"/>
                    <a:pt x="7165" y="713"/>
                    <a:pt x="6119" y="114"/>
                  </a:cubicBezTo>
                  <a:cubicBezTo>
                    <a:pt x="5981" y="35"/>
                    <a:pt x="5828" y="0"/>
                    <a:pt x="5664" y="0"/>
                  </a:cubicBezTo>
                  <a:close/>
                </a:path>
              </a:pathLst>
            </a:custGeom>
            <a:solidFill>
              <a:srgbClr val="85361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7" name="Google Shape;5027;p57"/>
            <p:cNvSpPr/>
            <p:nvPr/>
          </p:nvSpPr>
          <p:spPr>
            <a:xfrm>
              <a:off x="2988105" y="2819976"/>
              <a:ext cx="241541" cy="195676"/>
            </a:xfrm>
            <a:custGeom>
              <a:avLst/>
              <a:gdLst/>
              <a:ahLst/>
              <a:cxnLst/>
              <a:rect l="l" t="t" r="r" b="b"/>
              <a:pathLst>
                <a:path w="9668" h="7852" extrusionOk="0">
                  <a:moveTo>
                    <a:pt x="7325" y="1"/>
                  </a:moveTo>
                  <a:cubicBezTo>
                    <a:pt x="6729" y="1"/>
                    <a:pt x="6032" y="99"/>
                    <a:pt x="5248" y="375"/>
                  </a:cubicBezTo>
                  <a:cubicBezTo>
                    <a:pt x="3920" y="838"/>
                    <a:pt x="3239" y="2576"/>
                    <a:pt x="2584" y="4253"/>
                  </a:cubicBezTo>
                  <a:cubicBezTo>
                    <a:pt x="1943" y="5886"/>
                    <a:pt x="1334" y="7426"/>
                    <a:pt x="256" y="7426"/>
                  </a:cubicBezTo>
                  <a:cubicBezTo>
                    <a:pt x="193" y="7426"/>
                    <a:pt x="130" y="7421"/>
                    <a:pt x="65" y="7411"/>
                  </a:cubicBezTo>
                  <a:lnTo>
                    <a:pt x="0" y="7826"/>
                  </a:lnTo>
                  <a:cubicBezTo>
                    <a:pt x="98" y="7843"/>
                    <a:pt x="190" y="7851"/>
                    <a:pt x="282" y="7851"/>
                  </a:cubicBezTo>
                  <a:cubicBezTo>
                    <a:pt x="1627" y="7851"/>
                    <a:pt x="2283" y="6175"/>
                    <a:pt x="2977" y="4409"/>
                  </a:cubicBezTo>
                  <a:cubicBezTo>
                    <a:pt x="3602" y="2819"/>
                    <a:pt x="4244" y="1176"/>
                    <a:pt x="5388" y="777"/>
                  </a:cubicBezTo>
                  <a:cubicBezTo>
                    <a:pt x="6112" y="521"/>
                    <a:pt x="6758" y="430"/>
                    <a:pt x="7310" y="430"/>
                  </a:cubicBezTo>
                  <a:cubicBezTo>
                    <a:pt x="8634" y="430"/>
                    <a:pt x="9413" y="953"/>
                    <a:pt x="9424" y="961"/>
                  </a:cubicBezTo>
                  <a:lnTo>
                    <a:pt x="9667" y="612"/>
                  </a:lnTo>
                  <a:cubicBezTo>
                    <a:pt x="9618" y="576"/>
                    <a:pt x="8767" y="1"/>
                    <a:pt x="7325" y="1"/>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8" name="Google Shape;5028;p57"/>
            <p:cNvSpPr/>
            <p:nvPr/>
          </p:nvSpPr>
          <p:spPr>
            <a:xfrm>
              <a:off x="3282528" y="2809979"/>
              <a:ext cx="232966" cy="164253"/>
            </a:xfrm>
            <a:custGeom>
              <a:avLst/>
              <a:gdLst/>
              <a:ahLst/>
              <a:cxnLst/>
              <a:rect l="l" t="t" r="r" b="b"/>
              <a:pathLst>
                <a:path w="9321" h="6552" extrusionOk="0">
                  <a:moveTo>
                    <a:pt x="2954" y="1"/>
                  </a:moveTo>
                  <a:cubicBezTo>
                    <a:pt x="859" y="1"/>
                    <a:pt x="40" y="835"/>
                    <a:pt x="0" y="880"/>
                  </a:cubicBezTo>
                  <a:lnTo>
                    <a:pt x="307" y="1173"/>
                  </a:lnTo>
                  <a:cubicBezTo>
                    <a:pt x="316" y="1164"/>
                    <a:pt x="1058" y="429"/>
                    <a:pt x="2970" y="429"/>
                  </a:cubicBezTo>
                  <a:cubicBezTo>
                    <a:pt x="3464" y="429"/>
                    <a:pt x="4036" y="478"/>
                    <a:pt x="4693" y="601"/>
                  </a:cubicBezTo>
                  <a:cubicBezTo>
                    <a:pt x="7873" y="1195"/>
                    <a:pt x="8886" y="5539"/>
                    <a:pt x="8749" y="6493"/>
                  </a:cubicBezTo>
                  <a:lnTo>
                    <a:pt x="9167" y="6551"/>
                  </a:lnTo>
                  <a:cubicBezTo>
                    <a:pt x="9321" y="5483"/>
                    <a:pt x="8277" y="841"/>
                    <a:pt x="4771" y="182"/>
                  </a:cubicBezTo>
                  <a:cubicBezTo>
                    <a:pt x="4081" y="53"/>
                    <a:pt x="3478" y="1"/>
                    <a:pt x="2954" y="1"/>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29" name="Google Shape;5029;p57"/>
            <p:cNvSpPr/>
            <p:nvPr/>
          </p:nvSpPr>
          <p:spPr>
            <a:xfrm>
              <a:off x="2885200" y="2761417"/>
              <a:ext cx="302998" cy="191391"/>
            </a:xfrm>
            <a:custGeom>
              <a:avLst/>
              <a:gdLst/>
              <a:ahLst/>
              <a:cxnLst/>
              <a:rect l="l" t="t" r="r" b="b"/>
              <a:pathLst>
                <a:path w="12115" h="7635" extrusionOk="0">
                  <a:moveTo>
                    <a:pt x="9215" y="1"/>
                  </a:moveTo>
                  <a:cubicBezTo>
                    <a:pt x="8657" y="1"/>
                    <a:pt x="8050" y="84"/>
                    <a:pt x="7422" y="306"/>
                  </a:cubicBezTo>
                  <a:cubicBezTo>
                    <a:pt x="6356" y="680"/>
                    <a:pt x="5366" y="2139"/>
                    <a:pt x="4319" y="3687"/>
                  </a:cubicBezTo>
                  <a:cubicBezTo>
                    <a:pt x="3145" y="5419"/>
                    <a:pt x="1940" y="7203"/>
                    <a:pt x="728" y="7203"/>
                  </a:cubicBezTo>
                  <a:cubicBezTo>
                    <a:pt x="546" y="7203"/>
                    <a:pt x="364" y="7163"/>
                    <a:pt x="182" y="7076"/>
                  </a:cubicBezTo>
                  <a:lnTo>
                    <a:pt x="1" y="7461"/>
                  </a:lnTo>
                  <a:cubicBezTo>
                    <a:pt x="252" y="7579"/>
                    <a:pt x="500" y="7634"/>
                    <a:pt x="740" y="7634"/>
                  </a:cubicBezTo>
                  <a:cubicBezTo>
                    <a:pt x="2160" y="7634"/>
                    <a:pt x="3432" y="5757"/>
                    <a:pt x="4674" y="3930"/>
                  </a:cubicBezTo>
                  <a:cubicBezTo>
                    <a:pt x="5633" y="2507"/>
                    <a:pt x="6632" y="1037"/>
                    <a:pt x="7567" y="707"/>
                  </a:cubicBezTo>
                  <a:cubicBezTo>
                    <a:pt x="8137" y="505"/>
                    <a:pt x="8693" y="430"/>
                    <a:pt x="9206" y="430"/>
                  </a:cubicBezTo>
                  <a:cubicBezTo>
                    <a:pt x="10734" y="430"/>
                    <a:pt x="11882" y="1101"/>
                    <a:pt x="11896" y="1112"/>
                  </a:cubicBezTo>
                  <a:lnTo>
                    <a:pt x="12114" y="749"/>
                  </a:lnTo>
                  <a:cubicBezTo>
                    <a:pt x="12043" y="708"/>
                    <a:pt x="10840" y="1"/>
                    <a:pt x="9215" y="1"/>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0" name="Google Shape;5030;p57"/>
            <p:cNvSpPr/>
            <p:nvPr/>
          </p:nvSpPr>
          <p:spPr>
            <a:xfrm>
              <a:off x="3249656" y="2731422"/>
              <a:ext cx="197234" cy="52847"/>
            </a:xfrm>
            <a:custGeom>
              <a:avLst/>
              <a:gdLst/>
              <a:ahLst/>
              <a:cxnLst/>
              <a:rect l="l" t="t" r="r" b="b"/>
              <a:pathLst>
                <a:path w="7885" h="2134" extrusionOk="0">
                  <a:moveTo>
                    <a:pt x="3828" y="0"/>
                  </a:moveTo>
                  <a:cubicBezTo>
                    <a:pt x="3402" y="0"/>
                    <a:pt x="3003" y="47"/>
                    <a:pt x="2645" y="116"/>
                  </a:cubicBezTo>
                  <a:cubicBezTo>
                    <a:pt x="1131" y="415"/>
                    <a:pt x="45" y="1149"/>
                    <a:pt x="1" y="1182"/>
                  </a:cubicBezTo>
                  <a:lnTo>
                    <a:pt x="241" y="1531"/>
                  </a:lnTo>
                  <a:cubicBezTo>
                    <a:pt x="267" y="1513"/>
                    <a:pt x="1872" y="432"/>
                    <a:pt x="3840" y="432"/>
                  </a:cubicBezTo>
                  <a:cubicBezTo>
                    <a:pt x="5043" y="432"/>
                    <a:pt x="6380" y="836"/>
                    <a:pt x="7575" y="2133"/>
                  </a:cubicBezTo>
                  <a:lnTo>
                    <a:pt x="7885" y="1846"/>
                  </a:lnTo>
                  <a:cubicBezTo>
                    <a:pt x="6560" y="407"/>
                    <a:pt x="5080" y="0"/>
                    <a:pt x="3828" y="0"/>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1" name="Google Shape;5031;p57"/>
            <p:cNvSpPr/>
            <p:nvPr/>
          </p:nvSpPr>
          <p:spPr>
            <a:xfrm>
              <a:off x="3418306" y="2642869"/>
              <a:ext cx="202951" cy="247094"/>
            </a:xfrm>
            <a:custGeom>
              <a:avLst/>
              <a:gdLst/>
              <a:ahLst/>
              <a:cxnLst/>
              <a:rect l="l" t="t" r="r" b="b"/>
              <a:pathLst>
                <a:path w="8078" h="9892" extrusionOk="0">
                  <a:moveTo>
                    <a:pt x="2542" y="1511"/>
                  </a:moveTo>
                  <a:lnTo>
                    <a:pt x="2542" y="1511"/>
                  </a:lnTo>
                  <a:cubicBezTo>
                    <a:pt x="3008" y="1796"/>
                    <a:pt x="3273" y="2306"/>
                    <a:pt x="3332" y="2758"/>
                  </a:cubicBezTo>
                  <a:cubicBezTo>
                    <a:pt x="3373" y="3068"/>
                    <a:pt x="3312" y="3344"/>
                    <a:pt x="3184" y="3422"/>
                  </a:cubicBezTo>
                  <a:cubicBezTo>
                    <a:pt x="3152" y="3442"/>
                    <a:pt x="3116" y="3450"/>
                    <a:pt x="3077" y="3450"/>
                  </a:cubicBezTo>
                  <a:cubicBezTo>
                    <a:pt x="2951" y="3450"/>
                    <a:pt x="2802" y="3362"/>
                    <a:pt x="2712" y="3302"/>
                  </a:cubicBezTo>
                  <a:cubicBezTo>
                    <a:pt x="2202" y="2953"/>
                    <a:pt x="2227" y="2158"/>
                    <a:pt x="2542" y="1511"/>
                  </a:cubicBezTo>
                  <a:close/>
                  <a:moveTo>
                    <a:pt x="5722" y="3224"/>
                  </a:moveTo>
                  <a:cubicBezTo>
                    <a:pt x="5865" y="3224"/>
                    <a:pt x="6018" y="3255"/>
                    <a:pt x="6183" y="3322"/>
                  </a:cubicBezTo>
                  <a:cubicBezTo>
                    <a:pt x="6289" y="3364"/>
                    <a:pt x="6392" y="3417"/>
                    <a:pt x="6484" y="3475"/>
                  </a:cubicBezTo>
                  <a:cubicBezTo>
                    <a:pt x="6498" y="3696"/>
                    <a:pt x="6484" y="3908"/>
                    <a:pt x="6442" y="4097"/>
                  </a:cubicBezTo>
                  <a:cubicBezTo>
                    <a:pt x="6367" y="4452"/>
                    <a:pt x="6158" y="4887"/>
                    <a:pt x="5600" y="4957"/>
                  </a:cubicBezTo>
                  <a:cubicBezTo>
                    <a:pt x="5551" y="4963"/>
                    <a:pt x="5504" y="4966"/>
                    <a:pt x="5459" y="4966"/>
                  </a:cubicBezTo>
                  <a:cubicBezTo>
                    <a:pt x="5193" y="4966"/>
                    <a:pt x="4996" y="4860"/>
                    <a:pt x="4888" y="4655"/>
                  </a:cubicBezTo>
                  <a:cubicBezTo>
                    <a:pt x="4713" y="4326"/>
                    <a:pt x="4796" y="3824"/>
                    <a:pt x="5072" y="3514"/>
                  </a:cubicBezTo>
                  <a:cubicBezTo>
                    <a:pt x="5243" y="3322"/>
                    <a:pt x="5463" y="3224"/>
                    <a:pt x="5722" y="3224"/>
                  </a:cubicBezTo>
                  <a:close/>
                  <a:moveTo>
                    <a:pt x="5337" y="6402"/>
                  </a:moveTo>
                  <a:cubicBezTo>
                    <a:pt x="5460" y="6402"/>
                    <a:pt x="5602" y="6432"/>
                    <a:pt x="5759" y="6491"/>
                  </a:cubicBezTo>
                  <a:cubicBezTo>
                    <a:pt x="6239" y="6669"/>
                    <a:pt x="6590" y="7015"/>
                    <a:pt x="6802" y="7398"/>
                  </a:cubicBezTo>
                  <a:cubicBezTo>
                    <a:pt x="6674" y="7473"/>
                    <a:pt x="6526" y="7532"/>
                    <a:pt x="6356" y="7565"/>
                  </a:cubicBezTo>
                  <a:cubicBezTo>
                    <a:pt x="6217" y="7594"/>
                    <a:pt x="6083" y="7608"/>
                    <a:pt x="5957" y="7608"/>
                  </a:cubicBezTo>
                  <a:cubicBezTo>
                    <a:pt x="5534" y="7608"/>
                    <a:pt x="5195" y="7449"/>
                    <a:pt x="5017" y="7152"/>
                  </a:cubicBezTo>
                  <a:cubicBezTo>
                    <a:pt x="4886" y="6932"/>
                    <a:pt x="4877" y="6678"/>
                    <a:pt x="5000" y="6533"/>
                  </a:cubicBezTo>
                  <a:cubicBezTo>
                    <a:pt x="5072" y="6446"/>
                    <a:pt x="5187" y="6402"/>
                    <a:pt x="5337" y="6402"/>
                  </a:cubicBezTo>
                  <a:close/>
                  <a:moveTo>
                    <a:pt x="4005" y="0"/>
                  </a:moveTo>
                  <a:cubicBezTo>
                    <a:pt x="3309" y="0"/>
                    <a:pt x="2735" y="440"/>
                    <a:pt x="2380" y="953"/>
                  </a:cubicBezTo>
                  <a:cubicBezTo>
                    <a:pt x="2358" y="942"/>
                    <a:pt x="2336" y="936"/>
                    <a:pt x="2311" y="928"/>
                  </a:cubicBezTo>
                  <a:cubicBezTo>
                    <a:pt x="2063" y="857"/>
                    <a:pt x="1830" y="822"/>
                    <a:pt x="1612" y="822"/>
                  </a:cubicBezTo>
                  <a:cubicBezTo>
                    <a:pt x="1302" y="822"/>
                    <a:pt x="1022" y="893"/>
                    <a:pt x="776" y="1034"/>
                  </a:cubicBezTo>
                  <a:cubicBezTo>
                    <a:pt x="171" y="1386"/>
                    <a:pt x="9" y="2044"/>
                    <a:pt x="1" y="2072"/>
                  </a:cubicBezTo>
                  <a:lnTo>
                    <a:pt x="413" y="2170"/>
                  </a:lnTo>
                  <a:cubicBezTo>
                    <a:pt x="416" y="2164"/>
                    <a:pt x="539" y="1662"/>
                    <a:pt x="988" y="1400"/>
                  </a:cubicBezTo>
                  <a:cubicBezTo>
                    <a:pt x="1164" y="1297"/>
                    <a:pt x="1371" y="1246"/>
                    <a:pt x="1604" y="1246"/>
                  </a:cubicBezTo>
                  <a:cubicBezTo>
                    <a:pt x="1776" y="1246"/>
                    <a:pt x="1963" y="1274"/>
                    <a:pt x="2163" y="1330"/>
                  </a:cubicBezTo>
                  <a:cubicBezTo>
                    <a:pt x="1772" y="2150"/>
                    <a:pt x="1778" y="3152"/>
                    <a:pt x="2484" y="3634"/>
                  </a:cubicBezTo>
                  <a:cubicBezTo>
                    <a:pt x="2726" y="3801"/>
                    <a:pt x="2927" y="3858"/>
                    <a:pt x="3088" y="3858"/>
                  </a:cubicBezTo>
                  <a:cubicBezTo>
                    <a:pt x="3223" y="3858"/>
                    <a:pt x="3331" y="3818"/>
                    <a:pt x="3413" y="3768"/>
                  </a:cubicBezTo>
                  <a:cubicBezTo>
                    <a:pt x="3697" y="3592"/>
                    <a:pt x="3828" y="3188"/>
                    <a:pt x="3761" y="2686"/>
                  </a:cubicBezTo>
                  <a:cubicBezTo>
                    <a:pt x="3689" y="2164"/>
                    <a:pt x="3387" y="1508"/>
                    <a:pt x="2771" y="1135"/>
                  </a:cubicBezTo>
                  <a:cubicBezTo>
                    <a:pt x="3062" y="740"/>
                    <a:pt x="3491" y="430"/>
                    <a:pt x="4002" y="430"/>
                  </a:cubicBezTo>
                  <a:cubicBezTo>
                    <a:pt x="4254" y="430"/>
                    <a:pt x="4527" y="505"/>
                    <a:pt x="4813" y="683"/>
                  </a:cubicBezTo>
                  <a:cubicBezTo>
                    <a:pt x="5678" y="1218"/>
                    <a:pt x="6216" y="2108"/>
                    <a:pt x="6412" y="2942"/>
                  </a:cubicBezTo>
                  <a:lnTo>
                    <a:pt x="6339" y="2909"/>
                  </a:lnTo>
                  <a:cubicBezTo>
                    <a:pt x="6127" y="2827"/>
                    <a:pt x="5920" y="2787"/>
                    <a:pt x="5723" y="2787"/>
                  </a:cubicBezTo>
                  <a:cubicBezTo>
                    <a:pt x="5349" y="2787"/>
                    <a:pt x="5013" y="2932"/>
                    <a:pt x="4763" y="3216"/>
                  </a:cubicBezTo>
                  <a:cubicBezTo>
                    <a:pt x="4367" y="3659"/>
                    <a:pt x="4266" y="4354"/>
                    <a:pt x="4517" y="4834"/>
                  </a:cubicBezTo>
                  <a:cubicBezTo>
                    <a:pt x="4699" y="5181"/>
                    <a:pt x="5038" y="5374"/>
                    <a:pt x="5461" y="5374"/>
                  </a:cubicBezTo>
                  <a:cubicBezTo>
                    <a:pt x="5524" y="5374"/>
                    <a:pt x="5589" y="5370"/>
                    <a:pt x="5656" y="5361"/>
                  </a:cubicBezTo>
                  <a:cubicBezTo>
                    <a:pt x="6275" y="5289"/>
                    <a:pt x="6710" y="4853"/>
                    <a:pt x="6861" y="4173"/>
                  </a:cubicBezTo>
                  <a:cubicBezTo>
                    <a:pt x="6886" y="4061"/>
                    <a:pt x="6900" y="3947"/>
                    <a:pt x="6911" y="3827"/>
                  </a:cubicBezTo>
                  <a:cubicBezTo>
                    <a:pt x="7399" y="4396"/>
                    <a:pt x="7631" y="5247"/>
                    <a:pt x="7572" y="5964"/>
                  </a:cubicBezTo>
                  <a:cubicBezTo>
                    <a:pt x="7550" y="6231"/>
                    <a:pt x="7461" y="6731"/>
                    <a:pt x="7137" y="7107"/>
                  </a:cubicBezTo>
                  <a:cubicBezTo>
                    <a:pt x="6875" y="6669"/>
                    <a:pt x="6465" y="6290"/>
                    <a:pt x="5912" y="6084"/>
                  </a:cubicBezTo>
                  <a:cubicBezTo>
                    <a:pt x="5690" y="6000"/>
                    <a:pt x="5502" y="5967"/>
                    <a:pt x="5344" y="5967"/>
                  </a:cubicBezTo>
                  <a:cubicBezTo>
                    <a:pt x="4967" y="5967"/>
                    <a:pt x="4764" y="6151"/>
                    <a:pt x="4679" y="6251"/>
                  </a:cubicBezTo>
                  <a:cubicBezTo>
                    <a:pt x="4442" y="6536"/>
                    <a:pt x="4431" y="6979"/>
                    <a:pt x="4657" y="7356"/>
                  </a:cubicBezTo>
                  <a:cubicBezTo>
                    <a:pt x="4911" y="7790"/>
                    <a:pt x="5379" y="8022"/>
                    <a:pt x="5952" y="8022"/>
                  </a:cubicBezTo>
                  <a:cubicBezTo>
                    <a:pt x="6108" y="8022"/>
                    <a:pt x="6272" y="8005"/>
                    <a:pt x="6442" y="7970"/>
                  </a:cubicBezTo>
                  <a:cubicBezTo>
                    <a:pt x="6635" y="7930"/>
                    <a:pt x="6808" y="7869"/>
                    <a:pt x="6969" y="7777"/>
                  </a:cubicBezTo>
                  <a:cubicBezTo>
                    <a:pt x="7042" y="8014"/>
                    <a:pt x="7064" y="8251"/>
                    <a:pt x="7031" y="8466"/>
                  </a:cubicBezTo>
                  <a:cubicBezTo>
                    <a:pt x="6942" y="9058"/>
                    <a:pt x="6487" y="9409"/>
                    <a:pt x="5753" y="9459"/>
                  </a:cubicBezTo>
                  <a:cubicBezTo>
                    <a:pt x="5687" y="9464"/>
                    <a:pt x="5620" y="9466"/>
                    <a:pt x="5554" y="9466"/>
                  </a:cubicBezTo>
                  <a:cubicBezTo>
                    <a:pt x="4540" y="9466"/>
                    <a:pt x="3574" y="8971"/>
                    <a:pt x="3053" y="8162"/>
                  </a:cubicBezTo>
                  <a:cubicBezTo>
                    <a:pt x="2581" y="7426"/>
                    <a:pt x="2559" y="6572"/>
                    <a:pt x="2994" y="5754"/>
                  </a:cubicBezTo>
                  <a:lnTo>
                    <a:pt x="2620" y="5556"/>
                  </a:lnTo>
                  <a:lnTo>
                    <a:pt x="2620" y="5556"/>
                  </a:lnTo>
                  <a:cubicBezTo>
                    <a:pt x="2115" y="6499"/>
                    <a:pt x="2143" y="7534"/>
                    <a:pt x="2698" y="8394"/>
                  </a:cubicBezTo>
                  <a:cubicBezTo>
                    <a:pt x="3295" y="9320"/>
                    <a:pt x="4400" y="9892"/>
                    <a:pt x="5555" y="9892"/>
                  </a:cubicBezTo>
                  <a:cubicBezTo>
                    <a:pt x="5630" y="9892"/>
                    <a:pt x="5703" y="9889"/>
                    <a:pt x="5789" y="9869"/>
                  </a:cubicBezTo>
                  <a:cubicBezTo>
                    <a:pt x="6721" y="9811"/>
                    <a:pt x="7343" y="9306"/>
                    <a:pt x="7461" y="8516"/>
                  </a:cubicBezTo>
                  <a:cubicBezTo>
                    <a:pt x="7505" y="8204"/>
                    <a:pt x="7463" y="7852"/>
                    <a:pt x="7338" y="7509"/>
                  </a:cubicBezTo>
                  <a:cubicBezTo>
                    <a:pt x="7712" y="7158"/>
                    <a:pt x="7946" y="6633"/>
                    <a:pt x="7999" y="5997"/>
                  </a:cubicBezTo>
                  <a:cubicBezTo>
                    <a:pt x="8077" y="5037"/>
                    <a:pt x="7712" y="3855"/>
                    <a:pt x="6891" y="3221"/>
                  </a:cubicBezTo>
                  <a:cubicBezTo>
                    <a:pt x="6757" y="2181"/>
                    <a:pt x="6133" y="995"/>
                    <a:pt x="5042" y="320"/>
                  </a:cubicBezTo>
                  <a:cubicBezTo>
                    <a:pt x="4676" y="95"/>
                    <a:pt x="4327" y="0"/>
                    <a:pt x="4005" y="0"/>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2" name="Google Shape;5032;p57"/>
            <p:cNvSpPr/>
            <p:nvPr/>
          </p:nvSpPr>
          <p:spPr>
            <a:xfrm>
              <a:off x="2699400" y="2690003"/>
              <a:ext cx="270126" cy="269946"/>
            </a:xfrm>
            <a:custGeom>
              <a:avLst/>
              <a:gdLst/>
              <a:ahLst/>
              <a:cxnLst/>
              <a:rect l="l" t="t" r="r" b="b"/>
              <a:pathLst>
                <a:path w="10794" h="10773" extrusionOk="0">
                  <a:moveTo>
                    <a:pt x="6835" y="1371"/>
                  </a:moveTo>
                  <a:cubicBezTo>
                    <a:pt x="7357" y="1681"/>
                    <a:pt x="7736" y="2108"/>
                    <a:pt x="7825" y="2456"/>
                  </a:cubicBezTo>
                  <a:cubicBezTo>
                    <a:pt x="7873" y="2629"/>
                    <a:pt x="7845" y="2763"/>
                    <a:pt x="7736" y="2864"/>
                  </a:cubicBezTo>
                  <a:cubicBezTo>
                    <a:pt x="7659" y="2935"/>
                    <a:pt x="7581" y="2971"/>
                    <a:pt x="7498" y="2971"/>
                  </a:cubicBezTo>
                  <a:cubicBezTo>
                    <a:pt x="7442" y="2971"/>
                    <a:pt x="7384" y="2955"/>
                    <a:pt x="7323" y="2922"/>
                  </a:cubicBezTo>
                  <a:cubicBezTo>
                    <a:pt x="7000" y="2752"/>
                    <a:pt x="6701" y="2161"/>
                    <a:pt x="6788" y="1583"/>
                  </a:cubicBezTo>
                  <a:cubicBezTo>
                    <a:pt x="6793" y="1513"/>
                    <a:pt x="6813" y="1444"/>
                    <a:pt x="6835" y="1371"/>
                  </a:cubicBezTo>
                  <a:close/>
                  <a:moveTo>
                    <a:pt x="3303" y="2640"/>
                  </a:moveTo>
                  <a:lnTo>
                    <a:pt x="3303" y="2640"/>
                  </a:lnTo>
                  <a:cubicBezTo>
                    <a:pt x="3373" y="2671"/>
                    <a:pt x="3443" y="2707"/>
                    <a:pt x="3512" y="2752"/>
                  </a:cubicBezTo>
                  <a:cubicBezTo>
                    <a:pt x="4227" y="3201"/>
                    <a:pt x="4584" y="4231"/>
                    <a:pt x="4319" y="4671"/>
                  </a:cubicBezTo>
                  <a:cubicBezTo>
                    <a:pt x="4249" y="4786"/>
                    <a:pt x="4155" y="4842"/>
                    <a:pt x="4052" y="4842"/>
                  </a:cubicBezTo>
                  <a:cubicBezTo>
                    <a:pt x="4047" y="4842"/>
                    <a:pt x="4042" y="4842"/>
                    <a:pt x="4037" y="4842"/>
                  </a:cubicBezTo>
                  <a:cubicBezTo>
                    <a:pt x="3819" y="4825"/>
                    <a:pt x="3507" y="4574"/>
                    <a:pt x="3320" y="4127"/>
                  </a:cubicBezTo>
                  <a:cubicBezTo>
                    <a:pt x="3214" y="3871"/>
                    <a:pt x="3063" y="3324"/>
                    <a:pt x="3303" y="2640"/>
                  </a:cubicBezTo>
                  <a:close/>
                  <a:moveTo>
                    <a:pt x="7348" y="5123"/>
                  </a:moveTo>
                  <a:cubicBezTo>
                    <a:pt x="7421" y="5165"/>
                    <a:pt x="7555" y="5642"/>
                    <a:pt x="7290" y="6722"/>
                  </a:cubicBezTo>
                  <a:cubicBezTo>
                    <a:pt x="7027" y="6624"/>
                    <a:pt x="6835" y="6418"/>
                    <a:pt x="6774" y="6164"/>
                  </a:cubicBezTo>
                  <a:cubicBezTo>
                    <a:pt x="6693" y="5835"/>
                    <a:pt x="6835" y="5494"/>
                    <a:pt x="7167" y="5224"/>
                  </a:cubicBezTo>
                  <a:cubicBezTo>
                    <a:pt x="7273" y="5140"/>
                    <a:pt x="7334" y="5123"/>
                    <a:pt x="7348" y="5123"/>
                  </a:cubicBezTo>
                  <a:close/>
                  <a:moveTo>
                    <a:pt x="3942" y="6451"/>
                  </a:moveTo>
                  <a:cubicBezTo>
                    <a:pt x="3998" y="6451"/>
                    <a:pt x="4046" y="6463"/>
                    <a:pt x="4081" y="6488"/>
                  </a:cubicBezTo>
                  <a:cubicBezTo>
                    <a:pt x="4171" y="6554"/>
                    <a:pt x="4201" y="6725"/>
                    <a:pt x="4160" y="6934"/>
                  </a:cubicBezTo>
                  <a:cubicBezTo>
                    <a:pt x="4065" y="7433"/>
                    <a:pt x="3582" y="8053"/>
                    <a:pt x="2762" y="8234"/>
                  </a:cubicBezTo>
                  <a:cubicBezTo>
                    <a:pt x="2652" y="8259"/>
                    <a:pt x="2544" y="8273"/>
                    <a:pt x="2437" y="8273"/>
                  </a:cubicBezTo>
                  <a:cubicBezTo>
                    <a:pt x="2427" y="8273"/>
                    <a:pt x="2417" y="8273"/>
                    <a:pt x="2408" y="8273"/>
                  </a:cubicBezTo>
                  <a:cubicBezTo>
                    <a:pt x="2497" y="7615"/>
                    <a:pt x="2868" y="6979"/>
                    <a:pt x="3415" y="6647"/>
                  </a:cubicBezTo>
                  <a:cubicBezTo>
                    <a:pt x="3624" y="6517"/>
                    <a:pt x="3809" y="6451"/>
                    <a:pt x="3942" y="6451"/>
                  </a:cubicBezTo>
                  <a:close/>
                  <a:moveTo>
                    <a:pt x="8613" y="0"/>
                  </a:moveTo>
                  <a:cubicBezTo>
                    <a:pt x="8415" y="0"/>
                    <a:pt x="8205" y="21"/>
                    <a:pt x="7984" y="63"/>
                  </a:cubicBezTo>
                  <a:cubicBezTo>
                    <a:pt x="7293" y="194"/>
                    <a:pt x="6891" y="492"/>
                    <a:pt x="6662" y="808"/>
                  </a:cubicBezTo>
                  <a:cubicBezTo>
                    <a:pt x="6470" y="724"/>
                    <a:pt x="6271" y="654"/>
                    <a:pt x="6068" y="607"/>
                  </a:cubicBezTo>
                  <a:cubicBezTo>
                    <a:pt x="5848" y="557"/>
                    <a:pt x="5633" y="532"/>
                    <a:pt x="5424" y="532"/>
                  </a:cubicBezTo>
                  <a:cubicBezTo>
                    <a:pt x="4704" y="532"/>
                    <a:pt x="4061" y="828"/>
                    <a:pt x="3565" y="1399"/>
                  </a:cubicBezTo>
                  <a:cubicBezTo>
                    <a:pt x="3359" y="1636"/>
                    <a:pt x="3192" y="1887"/>
                    <a:pt x="3063" y="2147"/>
                  </a:cubicBezTo>
                  <a:cubicBezTo>
                    <a:pt x="3005" y="2139"/>
                    <a:pt x="2945" y="2135"/>
                    <a:pt x="2883" y="2135"/>
                  </a:cubicBezTo>
                  <a:cubicBezTo>
                    <a:pt x="2389" y="2135"/>
                    <a:pt x="1770" y="2389"/>
                    <a:pt x="1155" y="3321"/>
                  </a:cubicBezTo>
                  <a:cubicBezTo>
                    <a:pt x="0" y="5079"/>
                    <a:pt x="153" y="6836"/>
                    <a:pt x="817" y="7799"/>
                  </a:cubicBezTo>
                  <a:cubicBezTo>
                    <a:pt x="1116" y="8231"/>
                    <a:pt x="1515" y="8516"/>
                    <a:pt x="1964" y="8636"/>
                  </a:cubicBezTo>
                  <a:cubicBezTo>
                    <a:pt x="1967" y="8870"/>
                    <a:pt x="2006" y="9099"/>
                    <a:pt x="2073" y="9322"/>
                  </a:cubicBezTo>
                  <a:cubicBezTo>
                    <a:pt x="2355" y="10251"/>
                    <a:pt x="3150" y="10773"/>
                    <a:pt x="4254" y="10773"/>
                  </a:cubicBezTo>
                  <a:cubicBezTo>
                    <a:pt x="4316" y="10773"/>
                    <a:pt x="4377" y="10770"/>
                    <a:pt x="4447" y="10761"/>
                  </a:cubicBezTo>
                  <a:cubicBezTo>
                    <a:pt x="6026" y="10683"/>
                    <a:pt x="7120" y="8842"/>
                    <a:pt x="7608" y="7202"/>
                  </a:cubicBezTo>
                  <a:cubicBezTo>
                    <a:pt x="7632" y="7203"/>
                    <a:pt x="7658" y="7204"/>
                    <a:pt x="7684" y="7204"/>
                  </a:cubicBezTo>
                  <a:cubicBezTo>
                    <a:pt x="8213" y="7204"/>
                    <a:pt x="9108" y="6943"/>
                    <a:pt x="10105" y="5606"/>
                  </a:cubicBezTo>
                  <a:lnTo>
                    <a:pt x="9764" y="5355"/>
                  </a:lnTo>
                  <a:cubicBezTo>
                    <a:pt x="8894" y="6521"/>
                    <a:pt x="8155" y="6764"/>
                    <a:pt x="7722" y="6780"/>
                  </a:cubicBezTo>
                  <a:cubicBezTo>
                    <a:pt x="7859" y="6209"/>
                    <a:pt x="8057" y="5070"/>
                    <a:pt x="7594" y="4769"/>
                  </a:cubicBezTo>
                  <a:cubicBezTo>
                    <a:pt x="7536" y="4730"/>
                    <a:pt x="7459" y="4698"/>
                    <a:pt x="7364" y="4698"/>
                  </a:cubicBezTo>
                  <a:cubicBezTo>
                    <a:pt x="7244" y="4698"/>
                    <a:pt x="7095" y="4748"/>
                    <a:pt x="6916" y="4895"/>
                  </a:cubicBezTo>
                  <a:cubicBezTo>
                    <a:pt x="6458" y="5266"/>
                    <a:pt x="6260" y="5776"/>
                    <a:pt x="6380" y="6264"/>
                  </a:cubicBezTo>
                  <a:cubicBezTo>
                    <a:pt x="6478" y="6669"/>
                    <a:pt x="6785" y="6990"/>
                    <a:pt x="7192" y="7129"/>
                  </a:cubicBezTo>
                  <a:cubicBezTo>
                    <a:pt x="6715" y="8703"/>
                    <a:pt x="5700" y="10282"/>
                    <a:pt x="4430" y="10343"/>
                  </a:cubicBezTo>
                  <a:cubicBezTo>
                    <a:pt x="4374" y="10346"/>
                    <a:pt x="4319" y="10347"/>
                    <a:pt x="4265" y="10347"/>
                  </a:cubicBezTo>
                  <a:cubicBezTo>
                    <a:pt x="3343" y="10347"/>
                    <a:pt x="2718" y="9945"/>
                    <a:pt x="2488" y="9196"/>
                  </a:cubicBezTo>
                  <a:cubicBezTo>
                    <a:pt x="2435" y="9032"/>
                    <a:pt x="2408" y="8864"/>
                    <a:pt x="2399" y="8694"/>
                  </a:cubicBezTo>
                  <a:lnTo>
                    <a:pt x="2399" y="8694"/>
                  </a:lnTo>
                  <a:cubicBezTo>
                    <a:pt x="2412" y="8694"/>
                    <a:pt x="2425" y="8695"/>
                    <a:pt x="2437" y="8695"/>
                  </a:cubicBezTo>
                  <a:cubicBezTo>
                    <a:pt x="2578" y="8695"/>
                    <a:pt x="2719" y="8680"/>
                    <a:pt x="2865" y="8650"/>
                  </a:cubicBezTo>
                  <a:cubicBezTo>
                    <a:pt x="3872" y="8426"/>
                    <a:pt x="4461" y="7645"/>
                    <a:pt x="4586" y="7018"/>
                  </a:cubicBezTo>
                  <a:cubicBezTo>
                    <a:pt x="4659" y="6633"/>
                    <a:pt x="4567" y="6306"/>
                    <a:pt x="4333" y="6142"/>
                  </a:cubicBezTo>
                  <a:cubicBezTo>
                    <a:pt x="4244" y="6079"/>
                    <a:pt x="4121" y="6029"/>
                    <a:pt x="3955" y="6029"/>
                  </a:cubicBezTo>
                  <a:cubicBezTo>
                    <a:pt x="3765" y="6029"/>
                    <a:pt x="3518" y="6096"/>
                    <a:pt x="3203" y="6287"/>
                  </a:cubicBezTo>
                  <a:cubicBezTo>
                    <a:pt x="2547" y="6688"/>
                    <a:pt x="2106" y="7425"/>
                    <a:pt x="2000" y="8206"/>
                  </a:cubicBezTo>
                  <a:cubicBezTo>
                    <a:pt x="1679" y="8106"/>
                    <a:pt x="1395" y="7885"/>
                    <a:pt x="1172" y="7562"/>
                  </a:cubicBezTo>
                  <a:cubicBezTo>
                    <a:pt x="594" y="6716"/>
                    <a:pt x="471" y="5148"/>
                    <a:pt x="1518" y="3558"/>
                  </a:cubicBezTo>
                  <a:cubicBezTo>
                    <a:pt x="1950" y="2903"/>
                    <a:pt x="2424" y="2568"/>
                    <a:pt x="2901" y="2562"/>
                  </a:cubicBezTo>
                  <a:lnTo>
                    <a:pt x="2901" y="2562"/>
                  </a:lnTo>
                  <a:cubicBezTo>
                    <a:pt x="2712" y="3148"/>
                    <a:pt x="2717" y="3748"/>
                    <a:pt x="2940" y="4292"/>
                  </a:cubicBezTo>
                  <a:cubicBezTo>
                    <a:pt x="3172" y="4855"/>
                    <a:pt x="3593" y="5235"/>
                    <a:pt x="4015" y="5266"/>
                  </a:cubicBezTo>
                  <a:cubicBezTo>
                    <a:pt x="4036" y="5268"/>
                    <a:pt x="4058" y="5269"/>
                    <a:pt x="4079" y="5269"/>
                  </a:cubicBezTo>
                  <a:cubicBezTo>
                    <a:pt x="4331" y="5269"/>
                    <a:pt x="4546" y="5133"/>
                    <a:pt x="4692" y="4889"/>
                  </a:cubicBezTo>
                  <a:cubicBezTo>
                    <a:pt x="5100" y="4205"/>
                    <a:pt x="4625" y="2947"/>
                    <a:pt x="3747" y="2395"/>
                  </a:cubicBezTo>
                  <a:cubicBezTo>
                    <a:pt x="3677" y="2350"/>
                    <a:pt x="3590" y="2303"/>
                    <a:pt x="3484" y="2261"/>
                  </a:cubicBezTo>
                  <a:cubicBezTo>
                    <a:pt x="3585" y="2071"/>
                    <a:pt x="3719" y="1876"/>
                    <a:pt x="3892" y="1678"/>
                  </a:cubicBezTo>
                  <a:cubicBezTo>
                    <a:pt x="4376" y="1120"/>
                    <a:pt x="4936" y="957"/>
                    <a:pt x="5427" y="957"/>
                  </a:cubicBezTo>
                  <a:cubicBezTo>
                    <a:pt x="5626" y="957"/>
                    <a:pt x="5814" y="984"/>
                    <a:pt x="5981" y="1022"/>
                  </a:cubicBezTo>
                  <a:cubicBezTo>
                    <a:pt x="6149" y="1061"/>
                    <a:pt x="6313" y="1112"/>
                    <a:pt x="6467" y="1179"/>
                  </a:cubicBezTo>
                  <a:cubicBezTo>
                    <a:pt x="6417" y="1304"/>
                    <a:pt x="6389" y="1418"/>
                    <a:pt x="6375" y="1522"/>
                  </a:cubicBezTo>
                  <a:cubicBezTo>
                    <a:pt x="6269" y="2225"/>
                    <a:pt x="6609" y="3023"/>
                    <a:pt x="7133" y="3299"/>
                  </a:cubicBezTo>
                  <a:cubicBezTo>
                    <a:pt x="7254" y="3363"/>
                    <a:pt x="7377" y="3395"/>
                    <a:pt x="7498" y="3395"/>
                  </a:cubicBezTo>
                  <a:cubicBezTo>
                    <a:pt x="7686" y="3395"/>
                    <a:pt x="7870" y="3319"/>
                    <a:pt x="8029" y="3173"/>
                  </a:cubicBezTo>
                  <a:cubicBezTo>
                    <a:pt x="8255" y="2970"/>
                    <a:pt x="8328" y="2671"/>
                    <a:pt x="8241" y="2347"/>
                  </a:cubicBezTo>
                  <a:cubicBezTo>
                    <a:pt x="8110" y="1859"/>
                    <a:pt x="7644" y="1357"/>
                    <a:pt x="7044" y="1006"/>
                  </a:cubicBezTo>
                  <a:cubicBezTo>
                    <a:pt x="7234" y="774"/>
                    <a:pt x="7546" y="576"/>
                    <a:pt x="8062" y="478"/>
                  </a:cubicBezTo>
                  <a:cubicBezTo>
                    <a:pt x="8258" y="442"/>
                    <a:pt x="8442" y="424"/>
                    <a:pt x="8613" y="424"/>
                  </a:cubicBezTo>
                  <a:cubicBezTo>
                    <a:pt x="9045" y="424"/>
                    <a:pt x="9399" y="540"/>
                    <a:pt x="9675" y="771"/>
                  </a:cubicBezTo>
                  <a:cubicBezTo>
                    <a:pt x="10364" y="1357"/>
                    <a:pt x="10347" y="2506"/>
                    <a:pt x="10347" y="2518"/>
                  </a:cubicBezTo>
                  <a:lnTo>
                    <a:pt x="10769" y="2529"/>
                  </a:lnTo>
                  <a:cubicBezTo>
                    <a:pt x="10774" y="2473"/>
                    <a:pt x="10794" y="1173"/>
                    <a:pt x="9951" y="450"/>
                  </a:cubicBezTo>
                  <a:cubicBezTo>
                    <a:pt x="9597" y="151"/>
                    <a:pt x="9148" y="0"/>
                    <a:pt x="8613" y="0"/>
                  </a:cubicBezTo>
                  <a:close/>
                </a:path>
              </a:pathLst>
            </a:custGeom>
            <a:solidFill>
              <a:srgbClr val="FFFFFF">
                <a:alpha val="3575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6018" name="Google Shape;5033;p57"/>
          <p:cNvGrpSpPr>
            <a:grpSpLocks/>
          </p:cNvGrpSpPr>
          <p:nvPr/>
        </p:nvGrpSpPr>
        <p:grpSpPr bwMode="auto">
          <a:xfrm>
            <a:off x="10018713" y="376238"/>
            <a:ext cx="1624012" cy="2805112"/>
            <a:chOff x="6292925" y="2533875"/>
            <a:chExt cx="1400450" cy="2418775"/>
          </a:xfrm>
        </p:grpSpPr>
        <p:sp>
          <p:nvSpPr>
            <p:cNvPr id="5034" name="Google Shape;5034;p57"/>
            <p:cNvSpPr/>
            <p:nvPr/>
          </p:nvSpPr>
          <p:spPr>
            <a:xfrm>
              <a:off x="6292925" y="2533875"/>
              <a:ext cx="1400450" cy="2418775"/>
            </a:xfrm>
            <a:custGeom>
              <a:avLst/>
              <a:gdLst/>
              <a:ahLst/>
              <a:cxnLst/>
              <a:rect l="l" t="t" r="r" b="b"/>
              <a:pathLst>
                <a:path w="56018" h="96751" extrusionOk="0">
                  <a:moveTo>
                    <a:pt x="39393" y="1"/>
                  </a:moveTo>
                  <a:cubicBezTo>
                    <a:pt x="37069" y="1"/>
                    <a:pt x="35024" y="827"/>
                    <a:pt x="33484" y="2386"/>
                  </a:cubicBezTo>
                  <a:cubicBezTo>
                    <a:pt x="33280" y="2593"/>
                    <a:pt x="33085" y="2807"/>
                    <a:pt x="32904" y="3039"/>
                  </a:cubicBezTo>
                  <a:cubicBezTo>
                    <a:pt x="32134" y="3310"/>
                    <a:pt x="31288" y="3884"/>
                    <a:pt x="30546" y="5028"/>
                  </a:cubicBezTo>
                  <a:cubicBezTo>
                    <a:pt x="30379" y="5290"/>
                    <a:pt x="30212" y="5581"/>
                    <a:pt x="30041" y="5907"/>
                  </a:cubicBezTo>
                  <a:cubicBezTo>
                    <a:pt x="29405" y="5851"/>
                    <a:pt x="28764" y="5823"/>
                    <a:pt x="28116" y="5823"/>
                  </a:cubicBezTo>
                  <a:cubicBezTo>
                    <a:pt x="26105" y="5823"/>
                    <a:pt x="24105" y="6094"/>
                    <a:pt x="22185" y="6627"/>
                  </a:cubicBezTo>
                  <a:cubicBezTo>
                    <a:pt x="20143" y="7187"/>
                    <a:pt x="18227" y="8036"/>
                    <a:pt x="16483" y="9143"/>
                  </a:cubicBezTo>
                  <a:cubicBezTo>
                    <a:pt x="15490" y="9776"/>
                    <a:pt x="14603" y="10488"/>
                    <a:pt x="13833" y="11269"/>
                  </a:cubicBezTo>
                  <a:cubicBezTo>
                    <a:pt x="13724" y="11316"/>
                    <a:pt x="13621" y="11367"/>
                    <a:pt x="13512" y="11417"/>
                  </a:cubicBezTo>
                  <a:cubicBezTo>
                    <a:pt x="12312" y="12003"/>
                    <a:pt x="11244" y="12784"/>
                    <a:pt x="10343" y="13743"/>
                  </a:cubicBezTo>
                  <a:cubicBezTo>
                    <a:pt x="9324" y="14826"/>
                    <a:pt x="8515" y="16129"/>
                    <a:pt x="7935" y="17621"/>
                  </a:cubicBezTo>
                  <a:cubicBezTo>
                    <a:pt x="5441" y="24063"/>
                    <a:pt x="8356" y="27910"/>
                    <a:pt x="9924" y="29974"/>
                  </a:cubicBezTo>
                  <a:cubicBezTo>
                    <a:pt x="10167" y="30295"/>
                    <a:pt x="10499" y="30733"/>
                    <a:pt x="10599" y="30926"/>
                  </a:cubicBezTo>
                  <a:cubicBezTo>
                    <a:pt x="10901" y="31922"/>
                    <a:pt x="11417" y="32745"/>
                    <a:pt x="12131" y="33372"/>
                  </a:cubicBezTo>
                  <a:cubicBezTo>
                    <a:pt x="12591" y="33774"/>
                    <a:pt x="13124" y="34078"/>
                    <a:pt x="13693" y="34265"/>
                  </a:cubicBezTo>
                  <a:cubicBezTo>
                    <a:pt x="13858" y="34611"/>
                    <a:pt x="14028" y="34940"/>
                    <a:pt x="14201" y="35250"/>
                  </a:cubicBezTo>
                  <a:cubicBezTo>
                    <a:pt x="13849" y="35149"/>
                    <a:pt x="13501" y="35080"/>
                    <a:pt x="13155" y="35038"/>
                  </a:cubicBezTo>
                  <a:cubicBezTo>
                    <a:pt x="12806" y="34996"/>
                    <a:pt x="12466" y="34974"/>
                    <a:pt x="12142" y="34974"/>
                  </a:cubicBezTo>
                  <a:cubicBezTo>
                    <a:pt x="10239" y="34974"/>
                    <a:pt x="8616" y="35702"/>
                    <a:pt x="7567" y="37021"/>
                  </a:cubicBezTo>
                  <a:cubicBezTo>
                    <a:pt x="7486" y="37122"/>
                    <a:pt x="7408" y="37228"/>
                    <a:pt x="7338" y="37331"/>
                  </a:cubicBezTo>
                  <a:cubicBezTo>
                    <a:pt x="6362" y="37772"/>
                    <a:pt x="5553" y="38598"/>
                    <a:pt x="4922" y="39794"/>
                  </a:cubicBezTo>
                  <a:cubicBezTo>
                    <a:pt x="4557" y="40495"/>
                    <a:pt x="4214" y="41373"/>
                    <a:pt x="3879" y="42478"/>
                  </a:cubicBezTo>
                  <a:cubicBezTo>
                    <a:pt x="3789" y="42774"/>
                    <a:pt x="3703" y="43089"/>
                    <a:pt x="3611" y="43424"/>
                  </a:cubicBezTo>
                  <a:cubicBezTo>
                    <a:pt x="3109" y="43664"/>
                    <a:pt x="2646" y="43973"/>
                    <a:pt x="2241" y="44356"/>
                  </a:cubicBezTo>
                  <a:cubicBezTo>
                    <a:pt x="1569" y="44983"/>
                    <a:pt x="1061" y="45764"/>
                    <a:pt x="746" y="46674"/>
                  </a:cubicBezTo>
                  <a:cubicBezTo>
                    <a:pt x="1" y="48794"/>
                    <a:pt x="389" y="51338"/>
                    <a:pt x="1714" y="53436"/>
                  </a:cubicBezTo>
                  <a:cubicBezTo>
                    <a:pt x="1376" y="55794"/>
                    <a:pt x="1181" y="57518"/>
                    <a:pt x="1167" y="57629"/>
                  </a:cubicBezTo>
                  <a:lnTo>
                    <a:pt x="1134" y="57945"/>
                  </a:lnTo>
                  <a:lnTo>
                    <a:pt x="1153" y="58263"/>
                  </a:lnTo>
                  <a:cubicBezTo>
                    <a:pt x="1217" y="59150"/>
                    <a:pt x="1552" y="60486"/>
                    <a:pt x="2799" y="61811"/>
                  </a:cubicBezTo>
                  <a:cubicBezTo>
                    <a:pt x="3449" y="62503"/>
                    <a:pt x="4280" y="63134"/>
                    <a:pt x="5341" y="63736"/>
                  </a:cubicBezTo>
                  <a:cubicBezTo>
                    <a:pt x="6663" y="64487"/>
                    <a:pt x="8326" y="65190"/>
                    <a:pt x="10404" y="65873"/>
                  </a:cubicBezTo>
                  <a:cubicBezTo>
                    <a:pt x="9924" y="68141"/>
                    <a:pt x="9974" y="69877"/>
                    <a:pt x="10569" y="71322"/>
                  </a:cubicBezTo>
                  <a:cubicBezTo>
                    <a:pt x="11068" y="72535"/>
                    <a:pt x="11941" y="73470"/>
                    <a:pt x="13071" y="74017"/>
                  </a:cubicBezTo>
                  <a:cubicBezTo>
                    <a:pt x="13052" y="74164"/>
                    <a:pt x="13029" y="74307"/>
                    <a:pt x="13007" y="74449"/>
                  </a:cubicBezTo>
                  <a:lnTo>
                    <a:pt x="12898" y="75158"/>
                  </a:lnTo>
                  <a:cubicBezTo>
                    <a:pt x="12513" y="76963"/>
                    <a:pt x="12229" y="78600"/>
                    <a:pt x="12044" y="79716"/>
                  </a:cubicBezTo>
                  <a:lnTo>
                    <a:pt x="7821" y="81440"/>
                  </a:lnTo>
                  <a:cubicBezTo>
                    <a:pt x="5993" y="81797"/>
                    <a:pt x="4191" y="82481"/>
                    <a:pt x="3363" y="84236"/>
                  </a:cubicBezTo>
                  <a:cubicBezTo>
                    <a:pt x="2715" y="85619"/>
                    <a:pt x="2939" y="87237"/>
                    <a:pt x="3946" y="88451"/>
                  </a:cubicBezTo>
                  <a:cubicBezTo>
                    <a:pt x="5076" y="89815"/>
                    <a:pt x="7282" y="91112"/>
                    <a:pt x="8937" y="91958"/>
                  </a:cubicBezTo>
                  <a:cubicBezTo>
                    <a:pt x="10265" y="92638"/>
                    <a:pt x="12775" y="93813"/>
                    <a:pt x="14689" y="94022"/>
                  </a:cubicBezTo>
                  <a:cubicBezTo>
                    <a:pt x="14884" y="94044"/>
                    <a:pt x="15085" y="94056"/>
                    <a:pt x="15281" y="94056"/>
                  </a:cubicBezTo>
                  <a:cubicBezTo>
                    <a:pt x="16773" y="94056"/>
                    <a:pt x="18241" y="93422"/>
                    <a:pt x="19415" y="92276"/>
                  </a:cubicBezTo>
                  <a:cubicBezTo>
                    <a:pt x="20260" y="91450"/>
                    <a:pt x="20924" y="90387"/>
                    <a:pt x="21293" y="89279"/>
                  </a:cubicBezTo>
                  <a:cubicBezTo>
                    <a:pt x="21399" y="88956"/>
                    <a:pt x="21477" y="88635"/>
                    <a:pt x="21530" y="88323"/>
                  </a:cubicBezTo>
                  <a:cubicBezTo>
                    <a:pt x="21650" y="88133"/>
                    <a:pt x="21786" y="87926"/>
                    <a:pt x="21920" y="87709"/>
                  </a:cubicBezTo>
                  <a:cubicBezTo>
                    <a:pt x="22386" y="86942"/>
                    <a:pt x="22821" y="86135"/>
                    <a:pt x="23042" y="85287"/>
                  </a:cubicBezTo>
                  <a:cubicBezTo>
                    <a:pt x="24269" y="83513"/>
                    <a:pt x="25806" y="80972"/>
                    <a:pt x="26889" y="79136"/>
                  </a:cubicBezTo>
                  <a:cubicBezTo>
                    <a:pt x="26889" y="79136"/>
                    <a:pt x="27486" y="83153"/>
                    <a:pt x="27625" y="84057"/>
                  </a:cubicBezTo>
                  <a:lnTo>
                    <a:pt x="27606" y="84104"/>
                  </a:lnTo>
                  <a:lnTo>
                    <a:pt x="24236" y="87249"/>
                  </a:lnTo>
                  <a:cubicBezTo>
                    <a:pt x="23876" y="87483"/>
                    <a:pt x="23552" y="87709"/>
                    <a:pt x="23273" y="87929"/>
                  </a:cubicBezTo>
                  <a:cubicBezTo>
                    <a:pt x="22791" y="88309"/>
                    <a:pt x="21323" y="89458"/>
                    <a:pt x="21145" y="91355"/>
                  </a:cubicBezTo>
                  <a:cubicBezTo>
                    <a:pt x="21000" y="92931"/>
                    <a:pt x="21798" y="94402"/>
                    <a:pt x="23234" y="95188"/>
                  </a:cubicBezTo>
                  <a:cubicBezTo>
                    <a:pt x="24188" y="95713"/>
                    <a:pt x="25561" y="96106"/>
                    <a:pt x="27433" y="96391"/>
                  </a:cubicBezTo>
                  <a:cubicBezTo>
                    <a:pt x="28923" y="96622"/>
                    <a:pt x="30588" y="96750"/>
                    <a:pt x="32005" y="96750"/>
                  </a:cubicBezTo>
                  <a:cubicBezTo>
                    <a:pt x="33358" y="96750"/>
                    <a:pt x="34427" y="96639"/>
                    <a:pt x="35272" y="96410"/>
                  </a:cubicBezTo>
                  <a:cubicBezTo>
                    <a:pt x="36790" y="95994"/>
                    <a:pt x="38054" y="94934"/>
                    <a:pt x="38840" y="93422"/>
                  </a:cubicBezTo>
                  <a:cubicBezTo>
                    <a:pt x="39384" y="92376"/>
                    <a:pt x="39680" y="91143"/>
                    <a:pt x="39677" y="89946"/>
                  </a:cubicBezTo>
                  <a:cubicBezTo>
                    <a:pt x="39677" y="89469"/>
                    <a:pt x="39627" y="89017"/>
                    <a:pt x="39532" y="88590"/>
                  </a:cubicBezTo>
                  <a:cubicBezTo>
                    <a:pt x="39580" y="88370"/>
                    <a:pt x="39624" y="88130"/>
                    <a:pt x="39669" y="87879"/>
                  </a:cubicBezTo>
                  <a:cubicBezTo>
                    <a:pt x="39783" y="87226"/>
                    <a:pt x="39873" y="86557"/>
                    <a:pt x="39864" y="85907"/>
                  </a:cubicBezTo>
                  <a:cubicBezTo>
                    <a:pt x="40210" y="84185"/>
                    <a:pt x="40673" y="82029"/>
                    <a:pt x="41156" y="79789"/>
                  </a:cubicBezTo>
                  <a:cubicBezTo>
                    <a:pt x="41357" y="78848"/>
                    <a:pt x="41560" y="77894"/>
                    <a:pt x="41759" y="76957"/>
                  </a:cubicBezTo>
                  <a:cubicBezTo>
                    <a:pt x="44322" y="76943"/>
                    <a:pt x="46323" y="76804"/>
                    <a:pt x="47865" y="76536"/>
                  </a:cubicBezTo>
                  <a:cubicBezTo>
                    <a:pt x="48981" y="76340"/>
                    <a:pt x="49877" y="76067"/>
                    <a:pt x="50602" y="75710"/>
                  </a:cubicBezTo>
                  <a:cubicBezTo>
                    <a:pt x="52630" y="74697"/>
                    <a:pt x="53116" y="73104"/>
                    <a:pt x="53225" y="72245"/>
                  </a:cubicBezTo>
                  <a:cubicBezTo>
                    <a:pt x="53370" y="71065"/>
                    <a:pt x="53319" y="69642"/>
                    <a:pt x="53060" y="68019"/>
                  </a:cubicBezTo>
                  <a:cubicBezTo>
                    <a:pt x="52845" y="66643"/>
                    <a:pt x="52477" y="65120"/>
                    <a:pt x="52003" y="63625"/>
                  </a:cubicBezTo>
                  <a:cubicBezTo>
                    <a:pt x="51927" y="63388"/>
                    <a:pt x="51832" y="63092"/>
                    <a:pt x="51718" y="62757"/>
                  </a:cubicBezTo>
                  <a:cubicBezTo>
                    <a:pt x="52151" y="62565"/>
                    <a:pt x="52552" y="62305"/>
                    <a:pt x="52920" y="61973"/>
                  </a:cubicBezTo>
                  <a:cubicBezTo>
                    <a:pt x="53501" y="61449"/>
                    <a:pt x="53967" y="60776"/>
                    <a:pt x="54352" y="59909"/>
                  </a:cubicBezTo>
                  <a:cubicBezTo>
                    <a:pt x="54840" y="58804"/>
                    <a:pt x="55247" y="57256"/>
                    <a:pt x="55671" y="54887"/>
                  </a:cubicBezTo>
                  <a:cubicBezTo>
                    <a:pt x="56017" y="52962"/>
                    <a:pt x="55691" y="51444"/>
                    <a:pt x="55152" y="50309"/>
                  </a:cubicBezTo>
                  <a:cubicBezTo>
                    <a:pt x="55041" y="49185"/>
                    <a:pt x="54734" y="48072"/>
                    <a:pt x="54433" y="47193"/>
                  </a:cubicBezTo>
                  <a:cubicBezTo>
                    <a:pt x="53944" y="45770"/>
                    <a:pt x="53001" y="43608"/>
                    <a:pt x="51300" y="41385"/>
                  </a:cubicBezTo>
                  <a:cubicBezTo>
                    <a:pt x="50306" y="40082"/>
                    <a:pt x="49193" y="38949"/>
                    <a:pt x="47980" y="37989"/>
                  </a:cubicBezTo>
                  <a:cubicBezTo>
                    <a:pt x="47559" y="36701"/>
                    <a:pt x="47123" y="35660"/>
                    <a:pt x="46652" y="34831"/>
                  </a:cubicBezTo>
                  <a:cubicBezTo>
                    <a:pt x="47519" y="34711"/>
                    <a:pt x="48234" y="34480"/>
                    <a:pt x="48733" y="34273"/>
                  </a:cubicBezTo>
                  <a:cubicBezTo>
                    <a:pt x="49570" y="33927"/>
                    <a:pt x="50242" y="33489"/>
                    <a:pt x="50742" y="32962"/>
                  </a:cubicBezTo>
                  <a:cubicBezTo>
                    <a:pt x="52257" y="32733"/>
                    <a:pt x="53498" y="31899"/>
                    <a:pt x="54154" y="30630"/>
                  </a:cubicBezTo>
                  <a:cubicBezTo>
                    <a:pt x="54519" y="29921"/>
                    <a:pt x="55194" y="28047"/>
                    <a:pt x="53668" y="25792"/>
                  </a:cubicBezTo>
                  <a:cubicBezTo>
                    <a:pt x="53610" y="25656"/>
                    <a:pt x="53451" y="25232"/>
                    <a:pt x="53186" y="24135"/>
                  </a:cubicBezTo>
                  <a:cubicBezTo>
                    <a:pt x="52946" y="23139"/>
                    <a:pt x="52683" y="21873"/>
                    <a:pt x="52410" y="20534"/>
                  </a:cubicBezTo>
                  <a:cubicBezTo>
                    <a:pt x="51685" y="17016"/>
                    <a:pt x="50781" y="12639"/>
                    <a:pt x="49411" y="8956"/>
                  </a:cubicBezTo>
                  <a:cubicBezTo>
                    <a:pt x="48588" y="6749"/>
                    <a:pt x="47687" y="5017"/>
                    <a:pt x="46655" y="3661"/>
                  </a:cubicBezTo>
                  <a:cubicBezTo>
                    <a:pt x="45184" y="1731"/>
                    <a:pt x="43427" y="562"/>
                    <a:pt x="41438" y="196"/>
                  </a:cubicBezTo>
                  <a:cubicBezTo>
                    <a:pt x="40737" y="68"/>
                    <a:pt x="40051" y="1"/>
                    <a:pt x="39393" y="1"/>
                  </a:cubicBezTo>
                  <a:close/>
                </a:path>
              </a:pathLst>
            </a:custGeom>
            <a:solidFill>
              <a:schemeClr val="lt1"/>
            </a:solidFill>
            <a:ln>
              <a:noFill/>
            </a:ln>
            <a:effectLst>
              <a:outerShdw dist="114300" dir="2640000" algn="bl" rotWithShape="0">
                <a:schemeClr val="dk2">
                  <a:alpha val="19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5" name="Google Shape;5035;p57"/>
            <p:cNvSpPr/>
            <p:nvPr/>
          </p:nvSpPr>
          <p:spPr>
            <a:xfrm>
              <a:off x="6674866" y="4164187"/>
              <a:ext cx="346348" cy="491421"/>
            </a:xfrm>
            <a:custGeom>
              <a:avLst/>
              <a:gdLst/>
              <a:ahLst/>
              <a:cxnLst/>
              <a:rect l="l" t="t" r="r" b="b"/>
              <a:pathLst>
                <a:path w="13875" h="19670" extrusionOk="0">
                  <a:moveTo>
                    <a:pt x="5935" y="1"/>
                  </a:moveTo>
                  <a:cubicBezTo>
                    <a:pt x="2291" y="1"/>
                    <a:pt x="0" y="16511"/>
                    <a:pt x="0" y="16511"/>
                  </a:cubicBezTo>
                  <a:cubicBezTo>
                    <a:pt x="0" y="16511"/>
                    <a:pt x="1918" y="19669"/>
                    <a:pt x="3320" y="19669"/>
                  </a:cubicBezTo>
                  <a:cubicBezTo>
                    <a:pt x="3566" y="19669"/>
                    <a:pt x="3797" y="19572"/>
                    <a:pt x="3998" y="19343"/>
                  </a:cubicBezTo>
                  <a:cubicBezTo>
                    <a:pt x="6040" y="17005"/>
                    <a:pt x="13874" y="3343"/>
                    <a:pt x="13556" y="2757"/>
                  </a:cubicBezTo>
                  <a:cubicBezTo>
                    <a:pt x="13235" y="2166"/>
                    <a:pt x="10292" y="1538"/>
                    <a:pt x="6386" y="85"/>
                  </a:cubicBezTo>
                  <a:cubicBezTo>
                    <a:pt x="6234" y="28"/>
                    <a:pt x="6083" y="1"/>
                    <a:pt x="5935" y="1"/>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6" name="Google Shape;5036;p57"/>
            <p:cNvSpPr/>
            <p:nvPr/>
          </p:nvSpPr>
          <p:spPr>
            <a:xfrm>
              <a:off x="6704983" y="4303810"/>
              <a:ext cx="269686" cy="116354"/>
            </a:xfrm>
            <a:custGeom>
              <a:avLst/>
              <a:gdLst/>
              <a:ahLst/>
              <a:cxnLst/>
              <a:rect l="l" t="t" r="r" b="b"/>
              <a:pathLst>
                <a:path w="10822" h="4695" extrusionOk="0">
                  <a:moveTo>
                    <a:pt x="1514" y="1"/>
                  </a:moveTo>
                  <a:cubicBezTo>
                    <a:pt x="817" y="1"/>
                    <a:pt x="389" y="40"/>
                    <a:pt x="419" y="128"/>
                  </a:cubicBezTo>
                  <a:cubicBezTo>
                    <a:pt x="558" y="549"/>
                    <a:pt x="0" y="4204"/>
                    <a:pt x="0" y="4204"/>
                  </a:cubicBezTo>
                  <a:cubicBezTo>
                    <a:pt x="0" y="4204"/>
                    <a:pt x="5275" y="4695"/>
                    <a:pt x="7438" y="4695"/>
                  </a:cubicBezTo>
                  <a:cubicBezTo>
                    <a:pt x="7870" y="4695"/>
                    <a:pt x="8177" y="4675"/>
                    <a:pt x="8294" y="4628"/>
                  </a:cubicBezTo>
                  <a:cubicBezTo>
                    <a:pt x="8994" y="4344"/>
                    <a:pt x="10822" y="1816"/>
                    <a:pt x="10682" y="1113"/>
                  </a:cubicBezTo>
                  <a:cubicBezTo>
                    <a:pt x="10572" y="555"/>
                    <a:pt x="4138" y="1"/>
                    <a:pt x="1514" y="1"/>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7" name="Google Shape;5037;p57"/>
            <p:cNvSpPr/>
            <p:nvPr/>
          </p:nvSpPr>
          <p:spPr>
            <a:xfrm>
              <a:off x="6985621" y="4134072"/>
              <a:ext cx="320338" cy="602298"/>
            </a:xfrm>
            <a:custGeom>
              <a:avLst/>
              <a:gdLst/>
              <a:ahLst/>
              <a:cxnLst/>
              <a:rect l="l" t="t" r="r" b="b"/>
              <a:pathLst>
                <a:path w="12801" h="24104" extrusionOk="0">
                  <a:moveTo>
                    <a:pt x="4401" y="1"/>
                  </a:moveTo>
                  <a:cubicBezTo>
                    <a:pt x="4324" y="1"/>
                    <a:pt x="4246" y="2"/>
                    <a:pt x="4169" y="3"/>
                  </a:cubicBezTo>
                  <a:cubicBezTo>
                    <a:pt x="1" y="96"/>
                    <a:pt x="3547" y="20734"/>
                    <a:pt x="3547" y="20734"/>
                  </a:cubicBezTo>
                  <a:cubicBezTo>
                    <a:pt x="3547" y="20734"/>
                    <a:pt x="6557" y="24104"/>
                    <a:pt x="7781" y="24104"/>
                  </a:cubicBezTo>
                  <a:cubicBezTo>
                    <a:pt x="8032" y="24104"/>
                    <a:pt x="8208" y="23962"/>
                    <a:pt x="8267" y="23619"/>
                  </a:cubicBezTo>
                  <a:cubicBezTo>
                    <a:pt x="9107" y="18698"/>
                    <a:pt x="12800" y="3122"/>
                    <a:pt x="12287" y="2693"/>
                  </a:cubicBezTo>
                  <a:cubicBezTo>
                    <a:pt x="11783" y="2271"/>
                    <a:pt x="8464" y="1"/>
                    <a:pt x="4401" y="1"/>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8" name="Google Shape;5038;p57"/>
            <p:cNvSpPr/>
            <p:nvPr/>
          </p:nvSpPr>
          <p:spPr>
            <a:xfrm>
              <a:off x="6873366" y="4730895"/>
              <a:ext cx="335396" cy="134148"/>
            </a:xfrm>
            <a:custGeom>
              <a:avLst/>
              <a:gdLst/>
              <a:ahLst/>
              <a:cxnLst/>
              <a:rect l="l" t="t" r="r" b="b"/>
              <a:pathLst>
                <a:path w="13401" h="5376" extrusionOk="0">
                  <a:moveTo>
                    <a:pt x="8254" y="1"/>
                  </a:moveTo>
                  <a:cubicBezTo>
                    <a:pt x="7895" y="1"/>
                    <a:pt x="7575" y="34"/>
                    <a:pt x="7329" y="114"/>
                  </a:cubicBezTo>
                  <a:cubicBezTo>
                    <a:pt x="5965" y="557"/>
                    <a:pt x="1" y="3325"/>
                    <a:pt x="1669" y="4240"/>
                  </a:cubicBezTo>
                  <a:cubicBezTo>
                    <a:pt x="2882" y="4902"/>
                    <a:pt x="6248" y="5376"/>
                    <a:pt x="8773" y="5376"/>
                  </a:cubicBezTo>
                  <a:cubicBezTo>
                    <a:pt x="9726" y="5376"/>
                    <a:pt x="10560" y="5308"/>
                    <a:pt x="11112" y="5157"/>
                  </a:cubicBezTo>
                  <a:cubicBezTo>
                    <a:pt x="13129" y="4605"/>
                    <a:pt x="13400" y="962"/>
                    <a:pt x="12348" y="680"/>
                  </a:cubicBezTo>
                  <a:cubicBezTo>
                    <a:pt x="12348" y="680"/>
                    <a:pt x="9891" y="1"/>
                    <a:pt x="8254"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39" name="Google Shape;5039;p57"/>
            <p:cNvSpPr/>
            <p:nvPr/>
          </p:nvSpPr>
          <p:spPr>
            <a:xfrm>
              <a:off x="7037642" y="4737739"/>
              <a:ext cx="42437" cy="46541"/>
            </a:xfrm>
            <a:custGeom>
              <a:avLst/>
              <a:gdLst/>
              <a:ahLst/>
              <a:cxnLst/>
              <a:rect l="l" t="t" r="r" b="b"/>
              <a:pathLst>
                <a:path w="1686" h="1837" extrusionOk="0">
                  <a:moveTo>
                    <a:pt x="137" y="1"/>
                  </a:moveTo>
                  <a:lnTo>
                    <a:pt x="1" y="403"/>
                  </a:lnTo>
                  <a:cubicBezTo>
                    <a:pt x="1030" y="754"/>
                    <a:pt x="1259" y="1789"/>
                    <a:pt x="1270" y="1837"/>
                  </a:cubicBezTo>
                  <a:lnTo>
                    <a:pt x="1686" y="1747"/>
                  </a:lnTo>
                  <a:cubicBezTo>
                    <a:pt x="1674" y="1697"/>
                    <a:pt x="1398" y="433"/>
                    <a:pt x="137"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0" name="Google Shape;5040;p57"/>
            <p:cNvSpPr/>
            <p:nvPr/>
          </p:nvSpPr>
          <p:spPr>
            <a:xfrm>
              <a:off x="7002048" y="4751428"/>
              <a:ext cx="38331" cy="41066"/>
            </a:xfrm>
            <a:custGeom>
              <a:avLst/>
              <a:gdLst/>
              <a:ahLst/>
              <a:cxnLst/>
              <a:rect l="l" t="t" r="r" b="b"/>
              <a:pathLst>
                <a:path w="1561" h="1642" extrusionOk="0">
                  <a:moveTo>
                    <a:pt x="1" y="1"/>
                  </a:moveTo>
                  <a:lnTo>
                    <a:pt x="1560" y="1641"/>
                  </a:lnTo>
                  <a:cubicBezTo>
                    <a:pt x="1560" y="1641"/>
                    <a:pt x="559" y="299"/>
                    <a:pt x="1" y="1"/>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1" name="Google Shape;5041;p57"/>
            <p:cNvSpPr/>
            <p:nvPr/>
          </p:nvSpPr>
          <p:spPr>
            <a:xfrm>
              <a:off x="6999311" y="4745953"/>
              <a:ext cx="45175" cy="49279"/>
            </a:xfrm>
            <a:custGeom>
              <a:avLst/>
              <a:gdLst/>
              <a:ahLst/>
              <a:cxnLst/>
              <a:rect l="l" t="t" r="r" b="b"/>
              <a:pathLst>
                <a:path w="1832" h="1951" extrusionOk="0">
                  <a:moveTo>
                    <a:pt x="199" y="1"/>
                  </a:moveTo>
                  <a:lnTo>
                    <a:pt x="1" y="375"/>
                  </a:lnTo>
                  <a:cubicBezTo>
                    <a:pt x="422" y="598"/>
                    <a:pt x="1217" y="1588"/>
                    <a:pt x="1491" y="1951"/>
                  </a:cubicBezTo>
                  <a:lnTo>
                    <a:pt x="1831" y="1700"/>
                  </a:lnTo>
                  <a:cubicBezTo>
                    <a:pt x="1725" y="1557"/>
                    <a:pt x="782" y="308"/>
                    <a:pt x="19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2" name="Google Shape;5042;p57"/>
            <p:cNvSpPr/>
            <p:nvPr/>
          </p:nvSpPr>
          <p:spPr>
            <a:xfrm>
              <a:off x="6967824" y="4770592"/>
              <a:ext cx="39700" cy="41066"/>
            </a:xfrm>
            <a:custGeom>
              <a:avLst/>
              <a:gdLst/>
              <a:ahLst/>
              <a:cxnLst/>
              <a:rect l="l" t="t" r="r" b="b"/>
              <a:pathLst>
                <a:path w="1558" h="1639" extrusionOk="0">
                  <a:moveTo>
                    <a:pt x="1" y="0"/>
                  </a:moveTo>
                  <a:lnTo>
                    <a:pt x="1558" y="1638"/>
                  </a:lnTo>
                  <a:cubicBezTo>
                    <a:pt x="1558" y="1638"/>
                    <a:pt x="559" y="296"/>
                    <a:pt x="1" y="0"/>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3" name="Google Shape;5043;p57"/>
            <p:cNvSpPr/>
            <p:nvPr/>
          </p:nvSpPr>
          <p:spPr>
            <a:xfrm>
              <a:off x="6965086" y="4766485"/>
              <a:ext cx="46545" cy="49279"/>
            </a:xfrm>
            <a:custGeom>
              <a:avLst/>
              <a:gdLst/>
              <a:ahLst/>
              <a:cxnLst/>
              <a:rect l="l" t="t" r="r" b="b"/>
              <a:pathLst>
                <a:path w="1828" h="1951" extrusionOk="0">
                  <a:moveTo>
                    <a:pt x="196" y="1"/>
                  </a:moveTo>
                  <a:lnTo>
                    <a:pt x="1" y="374"/>
                  </a:lnTo>
                  <a:cubicBezTo>
                    <a:pt x="422" y="598"/>
                    <a:pt x="1220" y="1588"/>
                    <a:pt x="1490" y="1951"/>
                  </a:cubicBezTo>
                  <a:lnTo>
                    <a:pt x="1828" y="1700"/>
                  </a:lnTo>
                  <a:cubicBezTo>
                    <a:pt x="1722" y="1557"/>
                    <a:pt x="779" y="307"/>
                    <a:pt x="196"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4" name="Google Shape;5044;p57"/>
            <p:cNvSpPr/>
            <p:nvPr/>
          </p:nvSpPr>
          <p:spPr>
            <a:xfrm>
              <a:off x="7059545" y="4648763"/>
              <a:ext cx="153324" cy="105403"/>
            </a:xfrm>
            <a:custGeom>
              <a:avLst/>
              <a:gdLst/>
              <a:ahLst/>
              <a:cxnLst/>
              <a:rect l="l" t="t" r="r" b="b"/>
              <a:pathLst>
                <a:path w="6169" h="4241" extrusionOk="0">
                  <a:moveTo>
                    <a:pt x="1376" y="0"/>
                  </a:moveTo>
                  <a:cubicBezTo>
                    <a:pt x="1013" y="0"/>
                    <a:pt x="742" y="42"/>
                    <a:pt x="634" y="147"/>
                  </a:cubicBezTo>
                  <a:cubicBezTo>
                    <a:pt x="154" y="619"/>
                    <a:pt x="0" y="2887"/>
                    <a:pt x="408" y="3096"/>
                  </a:cubicBezTo>
                  <a:cubicBezTo>
                    <a:pt x="772" y="3283"/>
                    <a:pt x="4087" y="4241"/>
                    <a:pt x="5037" y="4241"/>
                  </a:cubicBezTo>
                  <a:cubicBezTo>
                    <a:pt x="5165" y="4241"/>
                    <a:pt x="5250" y="4223"/>
                    <a:pt x="5279" y="4184"/>
                  </a:cubicBezTo>
                  <a:cubicBezTo>
                    <a:pt x="5279" y="4184"/>
                    <a:pt x="6169" y="758"/>
                    <a:pt x="5488" y="613"/>
                  </a:cubicBezTo>
                  <a:cubicBezTo>
                    <a:pt x="4965" y="499"/>
                    <a:pt x="2626" y="0"/>
                    <a:pt x="1376"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5" name="Google Shape;5045;p57"/>
            <p:cNvSpPr/>
            <p:nvPr/>
          </p:nvSpPr>
          <p:spPr>
            <a:xfrm>
              <a:off x="7037642" y="4328450"/>
              <a:ext cx="228617" cy="125935"/>
            </a:xfrm>
            <a:custGeom>
              <a:avLst/>
              <a:gdLst/>
              <a:ahLst/>
              <a:cxnLst/>
              <a:rect l="l" t="t" r="r" b="b"/>
              <a:pathLst>
                <a:path w="9174" h="5034" extrusionOk="0">
                  <a:moveTo>
                    <a:pt x="1539" y="0"/>
                  </a:moveTo>
                  <a:cubicBezTo>
                    <a:pt x="614" y="0"/>
                    <a:pt x="1" y="68"/>
                    <a:pt x="37" y="252"/>
                  </a:cubicBezTo>
                  <a:cubicBezTo>
                    <a:pt x="177" y="952"/>
                    <a:pt x="459" y="5034"/>
                    <a:pt x="459" y="5034"/>
                  </a:cubicBezTo>
                  <a:cubicBezTo>
                    <a:pt x="459" y="5034"/>
                    <a:pt x="7768" y="5034"/>
                    <a:pt x="8192" y="4894"/>
                  </a:cubicBezTo>
                  <a:cubicBezTo>
                    <a:pt x="8613" y="4755"/>
                    <a:pt x="9174" y="534"/>
                    <a:pt x="9174" y="534"/>
                  </a:cubicBezTo>
                  <a:cubicBezTo>
                    <a:pt x="9174" y="534"/>
                    <a:pt x="4133" y="0"/>
                    <a:pt x="1539"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6" name="Google Shape;5046;p57"/>
            <p:cNvSpPr/>
            <p:nvPr/>
          </p:nvSpPr>
          <p:spPr>
            <a:xfrm>
              <a:off x="6752897" y="3394887"/>
              <a:ext cx="748823" cy="681692"/>
            </a:xfrm>
            <a:custGeom>
              <a:avLst/>
              <a:gdLst/>
              <a:ahLst/>
              <a:cxnLst/>
              <a:rect l="l" t="t" r="r" b="b"/>
              <a:pathLst>
                <a:path w="29929" h="27240" extrusionOk="0">
                  <a:moveTo>
                    <a:pt x="17266" y="1"/>
                  </a:moveTo>
                  <a:cubicBezTo>
                    <a:pt x="9937" y="1"/>
                    <a:pt x="0" y="1823"/>
                    <a:pt x="571" y="5915"/>
                  </a:cubicBezTo>
                  <a:cubicBezTo>
                    <a:pt x="761" y="7299"/>
                    <a:pt x="5947" y="25329"/>
                    <a:pt x="8531" y="26350"/>
                  </a:cubicBezTo>
                  <a:cubicBezTo>
                    <a:pt x="9694" y="26810"/>
                    <a:pt x="13508" y="27240"/>
                    <a:pt x="17495" y="27240"/>
                  </a:cubicBezTo>
                  <a:cubicBezTo>
                    <a:pt x="22370" y="27240"/>
                    <a:pt x="27502" y="26597"/>
                    <a:pt x="28363" y="24579"/>
                  </a:cubicBezTo>
                  <a:cubicBezTo>
                    <a:pt x="29928" y="20913"/>
                    <a:pt x="27231" y="3647"/>
                    <a:pt x="24566" y="1212"/>
                  </a:cubicBezTo>
                  <a:cubicBezTo>
                    <a:pt x="23702" y="421"/>
                    <a:pt x="20785" y="1"/>
                    <a:pt x="17266"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7" name="Google Shape;5047;p57"/>
            <p:cNvSpPr/>
            <p:nvPr/>
          </p:nvSpPr>
          <p:spPr>
            <a:xfrm>
              <a:off x="6496900" y="3513979"/>
              <a:ext cx="538003" cy="365485"/>
            </a:xfrm>
            <a:custGeom>
              <a:avLst/>
              <a:gdLst/>
              <a:ahLst/>
              <a:cxnLst/>
              <a:rect l="l" t="t" r="r" b="b"/>
              <a:pathLst>
                <a:path w="21491" h="14641" extrusionOk="0">
                  <a:moveTo>
                    <a:pt x="14264" y="0"/>
                  </a:moveTo>
                  <a:cubicBezTo>
                    <a:pt x="14178" y="0"/>
                    <a:pt x="14090" y="2"/>
                    <a:pt x="14000" y="5"/>
                  </a:cubicBezTo>
                  <a:cubicBezTo>
                    <a:pt x="3985" y="396"/>
                    <a:pt x="1" y="11287"/>
                    <a:pt x="581" y="13815"/>
                  </a:cubicBezTo>
                  <a:cubicBezTo>
                    <a:pt x="719" y="14412"/>
                    <a:pt x="1259" y="14640"/>
                    <a:pt x="2003" y="14640"/>
                  </a:cubicBezTo>
                  <a:cubicBezTo>
                    <a:pt x="4407" y="14640"/>
                    <a:pt x="8945" y="12258"/>
                    <a:pt x="8945" y="12258"/>
                  </a:cubicBezTo>
                  <a:cubicBezTo>
                    <a:pt x="13271" y="12164"/>
                    <a:pt x="21490" y="0"/>
                    <a:pt x="14264" y="0"/>
                  </a:cubicBezTo>
                  <a:close/>
                </a:path>
              </a:pathLst>
            </a:custGeom>
            <a:solidFill>
              <a:srgbClr val="D18888"/>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8" name="Google Shape;5048;p57"/>
            <p:cNvSpPr/>
            <p:nvPr/>
          </p:nvSpPr>
          <p:spPr>
            <a:xfrm>
              <a:off x="6431190" y="4646025"/>
              <a:ext cx="329921" cy="151944"/>
            </a:xfrm>
            <a:custGeom>
              <a:avLst/>
              <a:gdLst/>
              <a:ahLst/>
              <a:cxnLst/>
              <a:rect l="l" t="t" r="r" b="b"/>
              <a:pathLst>
                <a:path w="13184" h="6107" extrusionOk="0">
                  <a:moveTo>
                    <a:pt x="7369" y="1"/>
                  </a:moveTo>
                  <a:cubicBezTo>
                    <a:pt x="5312" y="1"/>
                    <a:pt x="0" y="436"/>
                    <a:pt x="1102" y="1765"/>
                  </a:cubicBezTo>
                  <a:cubicBezTo>
                    <a:pt x="2316" y="3230"/>
                    <a:pt x="7466" y="5869"/>
                    <a:pt x="9544" y="6095"/>
                  </a:cubicBezTo>
                  <a:cubicBezTo>
                    <a:pt x="9613" y="6103"/>
                    <a:pt x="9681" y="6106"/>
                    <a:pt x="9749" y="6106"/>
                  </a:cubicBezTo>
                  <a:cubicBezTo>
                    <a:pt x="11725" y="6106"/>
                    <a:pt x="13184" y="3019"/>
                    <a:pt x="12342" y="2388"/>
                  </a:cubicBezTo>
                  <a:cubicBezTo>
                    <a:pt x="12342" y="2388"/>
                    <a:pt x="9315" y="106"/>
                    <a:pt x="7884" y="13"/>
                  </a:cubicBezTo>
                  <a:cubicBezTo>
                    <a:pt x="7752" y="5"/>
                    <a:pt x="7577" y="1"/>
                    <a:pt x="7369"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49" name="Google Shape;5049;p57"/>
            <p:cNvSpPr/>
            <p:nvPr/>
          </p:nvSpPr>
          <p:spPr>
            <a:xfrm>
              <a:off x="6605049" y="4643288"/>
              <a:ext cx="31486" cy="54754"/>
            </a:xfrm>
            <a:custGeom>
              <a:avLst/>
              <a:gdLst/>
              <a:ahLst/>
              <a:cxnLst/>
              <a:rect l="l" t="t" r="r" b="b"/>
              <a:pathLst>
                <a:path w="1287" h="2197" extrusionOk="0">
                  <a:moveTo>
                    <a:pt x="277" y="1"/>
                  </a:moveTo>
                  <a:lnTo>
                    <a:pt x="1" y="322"/>
                  </a:lnTo>
                  <a:cubicBezTo>
                    <a:pt x="826" y="1030"/>
                    <a:pt x="659" y="2079"/>
                    <a:pt x="654" y="2124"/>
                  </a:cubicBezTo>
                  <a:lnTo>
                    <a:pt x="1069" y="2197"/>
                  </a:lnTo>
                  <a:cubicBezTo>
                    <a:pt x="1078" y="2141"/>
                    <a:pt x="1287" y="869"/>
                    <a:pt x="277"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0" name="Google Shape;5050;p57"/>
            <p:cNvSpPr/>
            <p:nvPr/>
          </p:nvSpPr>
          <p:spPr>
            <a:xfrm>
              <a:off x="6570824" y="4640550"/>
              <a:ext cx="20535" cy="53386"/>
            </a:xfrm>
            <a:custGeom>
              <a:avLst/>
              <a:gdLst/>
              <a:ahLst/>
              <a:cxnLst/>
              <a:rect l="l" t="t" r="r" b="b"/>
              <a:pathLst>
                <a:path w="846" h="2099" extrusionOk="0">
                  <a:moveTo>
                    <a:pt x="0" y="1"/>
                  </a:moveTo>
                  <a:lnTo>
                    <a:pt x="845" y="2099"/>
                  </a:lnTo>
                  <a:cubicBezTo>
                    <a:pt x="845" y="2099"/>
                    <a:pt x="410" y="481"/>
                    <a:pt x="0" y="1"/>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1" name="Google Shape;5051;p57"/>
            <p:cNvSpPr/>
            <p:nvPr/>
          </p:nvSpPr>
          <p:spPr>
            <a:xfrm>
              <a:off x="6566718" y="4637812"/>
              <a:ext cx="30117" cy="57492"/>
            </a:xfrm>
            <a:custGeom>
              <a:avLst/>
              <a:gdLst/>
              <a:ahLst/>
              <a:cxnLst/>
              <a:rect l="l" t="t" r="r" b="b"/>
              <a:pathLst>
                <a:path w="1212" h="2288" extrusionOk="0">
                  <a:moveTo>
                    <a:pt x="321" y="0"/>
                  </a:moveTo>
                  <a:lnTo>
                    <a:pt x="0" y="273"/>
                  </a:lnTo>
                  <a:cubicBezTo>
                    <a:pt x="310" y="633"/>
                    <a:pt x="684" y="1847"/>
                    <a:pt x="804" y="2288"/>
                  </a:cubicBezTo>
                  <a:lnTo>
                    <a:pt x="1211" y="2179"/>
                  </a:lnTo>
                  <a:cubicBezTo>
                    <a:pt x="1166" y="2009"/>
                    <a:pt x="751" y="497"/>
                    <a:pt x="32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2" name="Google Shape;5052;p57"/>
            <p:cNvSpPr/>
            <p:nvPr/>
          </p:nvSpPr>
          <p:spPr>
            <a:xfrm>
              <a:off x="6531125" y="4647395"/>
              <a:ext cx="21903" cy="52017"/>
            </a:xfrm>
            <a:custGeom>
              <a:avLst/>
              <a:gdLst/>
              <a:ahLst/>
              <a:cxnLst/>
              <a:rect l="l" t="t" r="r" b="b"/>
              <a:pathLst>
                <a:path w="849" h="2098" extrusionOk="0">
                  <a:moveTo>
                    <a:pt x="0" y="0"/>
                  </a:moveTo>
                  <a:lnTo>
                    <a:pt x="848" y="2098"/>
                  </a:lnTo>
                  <a:cubicBezTo>
                    <a:pt x="848" y="2098"/>
                    <a:pt x="413" y="480"/>
                    <a:pt x="0" y="0"/>
                  </a:cubicBezTo>
                  <a:close/>
                </a:path>
              </a:pathLst>
            </a:custGeom>
            <a:solidFill>
              <a:srgbClr val="CA4F2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3" name="Google Shape;5053;p57"/>
            <p:cNvSpPr/>
            <p:nvPr/>
          </p:nvSpPr>
          <p:spPr>
            <a:xfrm>
              <a:off x="6528387" y="4644657"/>
              <a:ext cx="30117" cy="56123"/>
            </a:xfrm>
            <a:custGeom>
              <a:avLst/>
              <a:gdLst/>
              <a:ahLst/>
              <a:cxnLst/>
              <a:rect l="l" t="t" r="r" b="b"/>
              <a:pathLst>
                <a:path w="1211" h="2289" extrusionOk="0">
                  <a:moveTo>
                    <a:pt x="321" y="1"/>
                  </a:moveTo>
                  <a:lnTo>
                    <a:pt x="0" y="277"/>
                  </a:lnTo>
                  <a:cubicBezTo>
                    <a:pt x="310" y="637"/>
                    <a:pt x="684" y="1850"/>
                    <a:pt x="801" y="2288"/>
                  </a:cubicBezTo>
                  <a:lnTo>
                    <a:pt x="1211" y="2182"/>
                  </a:lnTo>
                  <a:cubicBezTo>
                    <a:pt x="1163" y="2009"/>
                    <a:pt x="751" y="500"/>
                    <a:pt x="321"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4" name="Google Shape;5054;p57"/>
            <p:cNvSpPr/>
            <p:nvPr/>
          </p:nvSpPr>
          <p:spPr>
            <a:xfrm>
              <a:off x="6636535" y="4576214"/>
              <a:ext cx="161538" cy="136886"/>
            </a:xfrm>
            <a:custGeom>
              <a:avLst/>
              <a:gdLst/>
              <a:ahLst/>
              <a:cxnLst/>
              <a:rect l="l" t="t" r="r" b="b"/>
              <a:pathLst>
                <a:path w="6440" h="5499" extrusionOk="0">
                  <a:moveTo>
                    <a:pt x="1651" y="0"/>
                  </a:moveTo>
                  <a:cubicBezTo>
                    <a:pt x="1599" y="0"/>
                    <a:pt x="1555" y="7"/>
                    <a:pt x="1518" y="22"/>
                  </a:cubicBezTo>
                  <a:cubicBezTo>
                    <a:pt x="899" y="285"/>
                    <a:pt x="1" y="2586"/>
                    <a:pt x="305" y="2935"/>
                  </a:cubicBezTo>
                  <a:cubicBezTo>
                    <a:pt x="593" y="3266"/>
                    <a:pt x="3713" y="5499"/>
                    <a:pt x="4288" y="5499"/>
                  </a:cubicBezTo>
                  <a:cubicBezTo>
                    <a:pt x="4314" y="5499"/>
                    <a:pt x="4335" y="5494"/>
                    <a:pt x="4350" y="5485"/>
                  </a:cubicBezTo>
                  <a:cubicBezTo>
                    <a:pt x="4350" y="5485"/>
                    <a:pt x="6440" y="2628"/>
                    <a:pt x="5859" y="2240"/>
                  </a:cubicBezTo>
                  <a:cubicBezTo>
                    <a:pt x="5318" y="1878"/>
                    <a:pt x="2497" y="0"/>
                    <a:pt x="1651"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5" name="Google Shape;5055;p57"/>
            <p:cNvSpPr/>
            <p:nvPr/>
          </p:nvSpPr>
          <p:spPr>
            <a:xfrm>
              <a:off x="6561242" y="3891784"/>
              <a:ext cx="989761" cy="479101"/>
            </a:xfrm>
            <a:custGeom>
              <a:avLst/>
              <a:gdLst/>
              <a:ahLst/>
              <a:cxnLst/>
              <a:rect l="l" t="t" r="r" b="b"/>
              <a:pathLst>
                <a:path w="39582" h="19141" extrusionOk="0">
                  <a:moveTo>
                    <a:pt x="11542" y="0"/>
                  </a:moveTo>
                  <a:cubicBezTo>
                    <a:pt x="8821" y="0"/>
                    <a:pt x="7022" y="516"/>
                    <a:pt x="7193" y="1987"/>
                  </a:cubicBezTo>
                  <a:cubicBezTo>
                    <a:pt x="7193" y="1987"/>
                    <a:pt x="1" y="15387"/>
                    <a:pt x="4093" y="16645"/>
                  </a:cubicBezTo>
                  <a:cubicBezTo>
                    <a:pt x="6531" y="17396"/>
                    <a:pt x="21018" y="19140"/>
                    <a:pt x="30557" y="19140"/>
                  </a:cubicBezTo>
                  <a:cubicBezTo>
                    <a:pt x="35339" y="19140"/>
                    <a:pt x="38878" y="18701"/>
                    <a:pt x="39030" y="17479"/>
                  </a:cubicBezTo>
                  <a:cubicBezTo>
                    <a:pt x="39582" y="13085"/>
                    <a:pt x="35851" y="2813"/>
                    <a:pt x="33063" y="2813"/>
                  </a:cubicBezTo>
                  <a:cubicBezTo>
                    <a:pt x="32989" y="2813"/>
                    <a:pt x="32915" y="2821"/>
                    <a:pt x="32842" y="2836"/>
                  </a:cubicBezTo>
                  <a:cubicBezTo>
                    <a:pt x="32731" y="2858"/>
                    <a:pt x="32585" y="2869"/>
                    <a:pt x="32406" y="2869"/>
                  </a:cubicBezTo>
                  <a:cubicBezTo>
                    <a:pt x="29483" y="2869"/>
                    <a:pt x="17953" y="0"/>
                    <a:pt x="11542"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6" name="Google Shape;5056;p57"/>
            <p:cNvSpPr/>
            <p:nvPr/>
          </p:nvSpPr>
          <p:spPr>
            <a:xfrm>
              <a:off x="6554397" y="3479757"/>
              <a:ext cx="936372" cy="659790"/>
            </a:xfrm>
            <a:custGeom>
              <a:avLst/>
              <a:gdLst/>
              <a:ahLst/>
              <a:cxnLst/>
              <a:rect l="l" t="t" r="r" b="b"/>
              <a:pathLst>
                <a:path w="37495" h="26387" extrusionOk="0">
                  <a:moveTo>
                    <a:pt x="25696" y="0"/>
                  </a:moveTo>
                  <a:cubicBezTo>
                    <a:pt x="19852" y="0"/>
                    <a:pt x="11068" y="1575"/>
                    <a:pt x="8542" y="3182"/>
                  </a:cubicBezTo>
                  <a:cubicBezTo>
                    <a:pt x="5018" y="5425"/>
                    <a:pt x="6784" y="14358"/>
                    <a:pt x="6784" y="14358"/>
                  </a:cubicBezTo>
                  <a:cubicBezTo>
                    <a:pt x="0" y="23567"/>
                    <a:pt x="11343" y="26386"/>
                    <a:pt x="22028" y="26386"/>
                  </a:cubicBezTo>
                  <a:cubicBezTo>
                    <a:pt x="29676" y="26386"/>
                    <a:pt x="36987" y="24942"/>
                    <a:pt x="37073" y="23363"/>
                  </a:cubicBezTo>
                  <a:cubicBezTo>
                    <a:pt x="37494" y="15752"/>
                    <a:pt x="33588" y="2908"/>
                    <a:pt x="30684" y="835"/>
                  </a:cubicBezTo>
                  <a:cubicBezTo>
                    <a:pt x="29862" y="247"/>
                    <a:pt x="28009" y="0"/>
                    <a:pt x="25696" y="0"/>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7" name="Google Shape;5057;p57"/>
            <p:cNvSpPr/>
            <p:nvPr/>
          </p:nvSpPr>
          <p:spPr>
            <a:xfrm>
              <a:off x="7141683" y="2621482"/>
              <a:ext cx="440806" cy="698119"/>
            </a:xfrm>
            <a:custGeom>
              <a:avLst/>
              <a:gdLst/>
              <a:ahLst/>
              <a:cxnLst/>
              <a:rect l="l" t="t" r="r" b="b"/>
              <a:pathLst>
                <a:path w="17659" h="27934" extrusionOk="0">
                  <a:moveTo>
                    <a:pt x="5461" y="0"/>
                  </a:moveTo>
                  <a:cubicBezTo>
                    <a:pt x="1" y="0"/>
                    <a:pt x="104" y="6909"/>
                    <a:pt x="104" y="6909"/>
                  </a:cubicBezTo>
                  <a:cubicBezTo>
                    <a:pt x="296" y="6841"/>
                    <a:pt x="486" y="6808"/>
                    <a:pt x="675" y="6808"/>
                  </a:cubicBezTo>
                  <a:cubicBezTo>
                    <a:pt x="3823" y="6808"/>
                    <a:pt x="6435" y="15973"/>
                    <a:pt x="7341" y="23056"/>
                  </a:cubicBezTo>
                  <a:cubicBezTo>
                    <a:pt x="7835" y="26929"/>
                    <a:pt x="9857" y="27934"/>
                    <a:pt x="11605" y="27934"/>
                  </a:cubicBezTo>
                  <a:cubicBezTo>
                    <a:pt x="13244" y="27934"/>
                    <a:pt x="14642" y="27051"/>
                    <a:pt x="14318" y="26819"/>
                  </a:cubicBezTo>
                  <a:cubicBezTo>
                    <a:pt x="13927" y="26537"/>
                    <a:pt x="13217" y="25306"/>
                    <a:pt x="12692" y="24325"/>
                  </a:cubicBezTo>
                  <a:lnTo>
                    <a:pt x="12692" y="24325"/>
                  </a:lnTo>
                  <a:cubicBezTo>
                    <a:pt x="13576" y="25496"/>
                    <a:pt x="14947" y="26051"/>
                    <a:pt x="15945" y="26051"/>
                  </a:cubicBezTo>
                  <a:cubicBezTo>
                    <a:pt x="17017" y="26051"/>
                    <a:pt x="17659" y="25410"/>
                    <a:pt x="16806" y="24205"/>
                  </a:cubicBezTo>
                  <a:cubicBezTo>
                    <a:pt x="14915" y="21527"/>
                    <a:pt x="13749" y="1413"/>
                    <a:pt x="6869" y="138"/>
                  </a:cubicBezTo>
                  <a:cubicBezTo>
                    <a:pt x="6363" y="44"/>
                    <a:pt x="5894" y="0"/>
                    <a:pt x="546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8" name="Google Shape;5058;p57"/>
            <p:cNvSpPr/>
            <p:nvPr/>
          </p:nvSpPr>
          <p:spPr>
            <a:xfrm>
              <a:off x="6548921" y="2766581"/>
              <a:ext cx="843282" cy="561233"/>
            </a:xfrm>
            <a:custGeom>
              <a:avLst/>
              <a:gdLst/>
              <a:ahLst/>
              <a:cxnLst/>
              <a:rect l="l" t="t" r="r" b="b"/>
              <a:pathLst>
                <a:path w="33715" h="22453" extrusionOk="0">
                  <a:moveTo>
                    <a:pt x="17890" y="0"/>
                  </a:moveTo>
                  <a:cubicBezTo>
                    <a:pt x="14572" y="0"/>
                    <a:pt x="11117" y="874"/>
                    <a:pt x="8124" y="2772"/>
                  </a:cubicBezTo>
                  <a:cubicBezTo>
                    <a:pt x="0" y="7934"/>
                    <a:pt x="4860" y="17159"/>
                    <a:pt x="5103" y="17530"/>
                  </a:cubicBezTo>
                  <a:cubicBezTo>
                    <a:pt x="5103" y="17530"/>
                    <a:pt x="17008" y="22452"/>
                    <a:pt x="24092" y="22452"/>
                  </a:cubicBezTo>
                  <a:cubicBezTo>
                    <a:pt x="24829" y="22452"/>
                    <a:pt x="25513" y="22399"/>
                    <a:pt x="26126" y="22281"/>
                  </a:cubicBezTo>
                  <a:cubicBezTo>
                    <a:pt x="32646" y="21032"/>
                    <a:pt x="33715" y="13915"/>
                    <a:pt x="30755" y="6966"/>
                  </a:cubicBezTo>
                  <a:cubicBezTo>
                    <a:pt x="28881" y="2575"/>
                    <a:pt x="23586" y="0"/>
                    <a:pt x="1789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59" name="Google Shape;5059;p57"/>
            <p:cNvSpPr/>
            <p:nvPr/>
          </p:nvSpPr>
          <p:spPr>
            <a:xfrm>
              <a:off x="7100614" y="3043091"/>
              <a:ext cx="224510" cy="203960"/>
            </a:xfrm>
            <a:custGeom>
              <a:avLst/>
              <a:gdLst/>
              <a:ahLst/>
              <a:cxnLst/>
              <a:rect l="l" t="t" r="r" b="b"/>
              <a:pathLst>
                <a:path w="9011" h="8157" extrusionOk="0">
                  <a:moveTo>
                    <a:pt x="4308" y="0"/>
                  </a:moveTo>
                  <a:cubicBezTo>
                    <a:pt x="4154" y="0"/>
                    <a:pt x="3996" y="12"/>
                    <a:pt x="3834" y="37"/>
                  </a:cubicBezTo>
                  <a:cubicBezTo>
                    <a:pt x="1" y="614"/>
                    <a:pt x="1742" y="5373"/>
                    <a:pt x="1742" y="5373"/>
                  </a:cubicBezTo>
                  <a:cubicBezTo>
                    <a:pt x="1742" y="5373"/>
                    <a:pt x="2863" y="8156"/>
                    <a:pt x="4864" y="8156"/>
                  </a:cubicBezTo>
                  <a:cubicBezTo>
                    <a:pt x="5290" y="8156"/>
                    <a:pt x="5756" y="8030"/>
                    <a:pt x="6258" y="7725"/>
                  </a:cubicBezTo>
                  <a:cubicBezTo>
                    <a:pt x="9010" y="6055"/>
                    <a:pt x="7784" y="0"/>
                    <a:pt x="4308" y="0"/>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0" name="Google Shape;5060;p57"/>
            <p:cNvSpPr/>
            <p:nvPr/>
          </p:nvSpPr>
          <p:spPr>
            <a:xfrm>
              <a:off x="6631059" y="2900729"/>
              <a:ext cx="625617" cy="704962"/>
            </a:xfrm>
            <a:custGeom>
              <a:avLst/>
              <a:gdLst/>
              <a:ahLst/>
              <a:cxnLst/>
              <a:rect l="l" t="t" r="r" b="b"/>
              <a:pathLst>
                <a:path w="25067" h="28206" extrusionOk="0">
                  <a:moveTo>
                    <a:pt x="17476" y="0"/>
                  </a:moveTo>
                  <a:cubicBezTo>
                    <a:pt x="17354" y="0"/>
                    <a:pt x="17230" y="6"/>
                    <a:pt x="17104" y="19"/>
                  </a:cubicBezTo>
                  <a:cubicBezTo>
                    <a:pt x="17104" y="19"/>
                    <a:pt x="5217" y="552"/>
                    <a:pt x="2609" y="5166"/>
                  </a:cubicBezTo>
                  <a:cubicBezTo>
                    <a:pt x="0" y="9781"/>
                    <a:pt x="2815" y="19341"/>
                    <a:pt x="5242" y="20569"/>
                  </a:cubicBezTo>
                  <a:cubicBezTo>
                    <a:pt x="6466" y="21187"/>
                    <a:pt x="7457" y="21339"/>
                    <a:pt x="8257" y="21339"/>
                  </a:cubicBezTo>
                  <a:cubicBezTo>
                    <a:pt x="9022" y="21339"/>
                    <a:pt x="9611" y="21200"/>
                    <a:pt x="10059" y="21200"/>
                  </a:cubicBezTo>
                  <a:cubicBezTo>
                    <a:pt x="10479" y="21200"/>
                    <a:pt x="10774" y="21322"/>
                    <a:pt x="10975" y="21793"/>
                  </a:cubicBezTo>
                  <a:cubicBezTo>
                    <a:pt x="12710" y="25866"/>
                    <a:pt x="7692" y="27113"/>
                    <a:pt x="12356" y="28054"/>
                  </a:cubicBezTo>
                  <a:cubicBezTo>
                    <a:pt x="12870" y="28157"/>
                    <a:pt x="13364" y="28206"/>
                    <a:pt x="13835" y="28206"/>
                  </a:cubicBezTo>
                  <a:cubicBezTo>
                    <a:pt x="17387" y="28206"/>
                    <a:pt x="19640" y="25457"/>
                    <a:pt x="19180" y="22879"/>
                  </a:cubicBezTo>
                  <a:cubicBezTo>
                    <a:pt x="18655" y="19955"/>
                    <a:pt x="18340" y="20396"/>
                    <a:pt x="19822" y="19885"/>
                  </a:cubicBezTo>
                  <a:cubicBezTo>
                    <a:pt x="21303" y="19380"/>
                    <a:pt x="25066" y="18340"/>
                    <a:pt x="23775" y="11432"/>
                  </a:cubicBezTo>
                  <a:cubicBezTo>
                    <a:pt x="22528" y="4769"/>
                    <a:pt x="20827" y="0"/>
                    <a:pt x="17476" y="0"/>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1" name="Google Shape;5061;p57"/>
            <p:cNvSpPr/>
            <p:nvPr/>
          </p:nvSpPr>
          <p:spPr>
            <a:xfrm>
              <a:off x="6952766" y="3115640"/>
              <a:ext cx="57496" cy="58861"/>
            </a:xfrm>
            <a:custGeom>
              <a:avLst/>
              <a:gdLst/>
              <a:ahLst/>
              <a:cxnLst/>
              <a:rect l="l" t="t" r="r" b="b"/>
              <a:pathLst>
                <a:path w="3433" h="3432" extrusionOk="0">
                  <a:moveTo>
                    <a:pt x="1717" y="0"/>
                  </a:moveTo>
                  <a:cubicBezTo>
                    <a:pt x="768" y="0"/>
                    <a:pt x="1" y="770"/>
                    <a:pt x="1" y="1716"/>
                  </a:cubicBezTo>
                  <a:cubicBezTo>
                    <a:pt x="1" y="2665"/>
                    <a:pt x="768" y="3432"/>
                    <a:pt x="1717" y="3432"/>
                  </a:cubicBezTo>
                  <a:cubicBezTo>
                    <a:pt x="2662" y="3432"/>
                    <a:pt x="3432" y="2665"/>
                    <a:pt x="3432" y="1716"/>
                  </a:cubicBezTo>
                  <a:cubicBezTo>
                    <a:pt x="3432" y="770"/>
                    <a:pt x="2662" y="0"/>
                    <a:pt x="171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2" name="Google Shape;5062;p57"/>
            <p:cNvSpPr/>
            <p:nvPr/>
          </p:nvSpPr>
          <p:spPr>
            <a:xfrm>
              <a:off x="6765217" y="3158075"/>
              <a:ext cx="62972" cy="62968"/>
            </a:xfrm>
            <a:custGeom>
              <a:avLst/>
              <a:gdLst/>
              <a:ahLst/>
              <a:cxnLst/>
              <a:rect l="l" t="t" r="r" b="b"/>
              <a:pathLst>
                <a:path w="3432" h="3432" extrusionOk="0">
                  <a:moveTo>
                    <a:pt x="1716" y="0"/>
                  </a:moveTo>
                  <a:cubicBezTo>
                    <a:pt x="767" y="0"/>
                    <a:pt x="0" y="767"/>
                    <a:pt x="0" y="1716"/>
                  </a:cubicBezTo>
                  <a:cubicBezTo>
                    <a:pt x="0" y="2664"/>
                    <a:pt x="767" y="3432"/>
                    <a:pt x="1716" y="3432"/>
                  </a:cubicBezTo>
                  <a:cubicBezTo>
                    <a:pt x="2662" y="3432"/>
                    <a:pt x="3432" y="2664"/>
                    <a:pt x="3432" y="1716"/>
                  </a:cubicBezTo>
                  <a:cubicBezTo>
                    <a:pt x="3432" y="767"/>
                    <a:pt x="2662" y="0"/>
                    <a:pt x="171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3" name="Google Shape;5063;p57"/>
            <p:cNvSpPr/>
            <p:nvPr/>
          </p:nvSpPr>
          <p:spPr>
            <a:xfrm>
              <a:off x="7039010" y="3171764"/>
              <a:ext cx="112255" cy="113615"/>
            </a:xfrm>
            <a:custGeom>
              <a:avLst/>
              <a:gdLst/>
              <a:ahLst/>
              <a:cxnLst/>
              <a:rect l="l" t="t" r="r" b="b"/>
              <a:pathLst>
                <a:path w="4504" h="4507" extrusionOk="0">
                  <a:moveTo>
                    <a:pt x="2252" y="1"/>
                  </a:moveTo>
                  <a:cubicBezTo>
                    <a:pt x="1008" y="1"/>
                    <a:pt x="1" y="1008"/>
                    <a:pt x="1" y="2252"/>
                  </a:cubicBezTo>
                  <a:cubicBezTo>
                    <a:pt x="1" y="3496"/>
                    <a:pt x="1008" y="4506"/>
                    <a:pt x="2252" y="4506"/>
                  </a:cubicBezTo>
                  <a:cubicBezTo>
                    <a:pt x="3496" y="4506"/>
                    <a:pt x="4503" y="3496"/>
                    <a:pt x="4503" y="2252"/>
                  </a:cubicBezTo>
                  <a:cubicBezTo>
                    <a:pt x="4503" y="1008"/>
                    <a:pt x="3496" y="1"/>
                    <a:pt x="2252"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4" name="Google Shape;5064;p57"/>
            <p:cNvSpPr/>
            <p:nvPr/>
          </p:nvSpPr>
          <p:spPr>
            <a:xfrm>
              <a:off x="6724148" y="3240207"/>
              <a:ext cx="112255" cy="112247"/>
            </a:xfrm>
            <a:custGeom>
              <a:avLst/>
              <a:gdLst/>
              <a:ahLst/>
              <a:cxnLst/>
              <a:rect l="l" t="t" r="r" b="b"/>
              <a:pathLst>
                <a:path w="4507" h="4506" extrusionOk="0">
                  <a:moveTo>
                    <a:pt x="2255" y="0"/>
                  </a:moveTo>
                  <a:cubicBezTo>
                    <a:pt x="1011" y="0"/>
                    <a:pt x="1" y="1010"/>
                    <a:pt x="1" y="2255"/>
                  </a:cubicBezTo>
                  <a:cubicBezTo>
                    <a:pt x="1" y="3496"/>
                    <a:pt x="1011" y="4506"/>
                    <a:pt x="2255" y="4506"/>
                  </a:cubicBezTo>
                  <a:cubicBezTo>
                    <a:pt x="3499" y="4506"/>
                    <a:pt x="4506" y="3496"/>
                    <a:pt x="4506" y="2255"/>
                  </a:cubicBezTo>
                  <a:cubicBezTo>
                    <a:pt x="4506" y="1010"/>
                    <a:pt x="3499" y="0"/>
                    <a:pt x="2255"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5" name="Google Shape;5065;p57"/>
            <p:cNvSpPr/>
            <p:nvPr/>
          </p:nvSpPr>
          <p:spPr>
            <a:xfrm>
              <a:off x="6888424" y="3414051"/>
              <a:ext cx="176597" cy="104033"/>
            </a:xfrm>
            <a:custGeom>
              <a:avLst/>
              <a:gdLst/>
              <a:ahLst/>
              <a:cxnLst/>
              <a:rect l="l" t="t" r="r" b="b"/>
              <a:pathLst>
                <a:path w="7070" h="4206" extrusionOk="0">
                  <a:moveTo>
                    <a:pt x="6136" y="1"/>
                  </a:moveTo>
                  <a:cubicBezTo>
                    <a:pt x="6119" y="1"/>
                    <a:pt x="6102" y="2"/>
                    <a:pt x="6085" y="4"/>
                  </a:cubicBezTo>
                  <a:cubicBezTo>
                    <a:pt x="3223" y="412"/>
                    <a:pt x="0" y="847"/>
                    <a:pt x="0" y="847"/>
                  </a:cubicBezTo>
                  <a:cubicBezTo>
                    <a:pt x="687" y="1595"/>
                    <a:pt x="793" y="4203"/>
                    <a:pt x="793" y="4206"/>
                  </a:cubicBezTo>
                  <a:cubicBezTo>
                    <a:pt x="7069" y="3303"/>
                    <a:pt x="7005" y="1"/>
                    <a:pt x="6136" y="1"/>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6" name="Google Shape;5066;p57"/>
            <p:cNvSpPr/>
            <p:nvPr/>
          </p:nvSpPr>
          <p:spPr>
            <a:xfrm>
              <a:off x="6847355" y="3130698"/>
              <a:ext cx="73924" cy="131411"/>
            </a:xfrm>
            <a:custGeom>
              <a:avLst/>
              <a:gdLst/>
              <a:ahLst/>
              <a:cxnLst/>
              <a:rect l="l" t="t" r="r" b="b"/>
              <a:pathLst>
                <a:path w="2941" h="5243" extrusionOk="0">
                  <a:moveTo>
                    <a:pt x="974" y="1"/>
                  </a:moveTo>
                  <a:lnTo>
                    <a:pt x="569" y="121"/>
                  </a:lnTo>
                  <a:lnTo>
                    <a:pt x="1434" y="3089"/>
                  </a:lnTo>
                  <a:cubicBezTo>
                    <a:pt x="952" y="3173"/>
                    <a:pt x="215" y="3354"/>
                    <a:pt x="56" y="3681"/>
                  </a:cubicBezTo>
                  <a:cubicBezTo>
                    <a:pt x="0" y="3795"/>
                    <a:pt x="6" y="3918"/>
                    <a:pt x="70" y="4032"/>
                  </a:cubicBezTo>
                  <a:cubicBezTo>
                    <a:pt x="129" y="4135"/>
                    <a:pt x="662" y="5034"/>
                    <a:pt x="1546" y="5212"/>
                  </a:cubicBezTo>
                  <a:cubicBezTo>
                    <a:pt x="1644" y="5232"/>
                    <a:pt x="1741" y="5243"/>
                    <a:pt x="1842" y="5243"/>
                  </a:cubicBezTo>
                  <a:cubicBezTo>
                    <a:pt x="2210" y="5243"/>
                    <a:pt x="2581" y="5104"/>
                    <a:pt x="2941" y="4825"/>
                  </a:cubicBezTo>
                  <a:lnTo>
                    <a:pt x="2681" y="4490"/>
                  </a:lnTo>
                  <a:cubicBezTo>
                    <a:pt x="2399" y="4708"/>
                    <a:pt x="2114" y="4818"/>
                    <a:pt x="1835" y="4818"/>
                  </a:cubicBezTo>
                  <a:cubicBezTo>
                    <a:pt x="1764" y="4818"/>
                    <a:pt x="1694" y="4811"/>
                    <a:pt x="1624" y="4797"/>
                  </a:cubicBezTo>
                  <a:cubicBezTo>
                    <a:pt x="1074" y="4685"/>
                    <a:pt x="634" y="4163"/>
                    <a:pt x="450" y="3848"/>
                  </a:cubicBezTo>
                  <a:cubicBezTo>
                    <a:pt x="572" y="3728"/>
                    <a:pt x="1155" y="3550"/>
                    <a:pt x="1730" y="3469"/>
                  </a:cubicBezTo>
                  <a:lnTo>
                    <a:pt x="1970" y="3435"/>
                  </a:lnTo>
                  <a:lnTo>
                    <a:pt x="974"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7" name="Google Shape;5067;p57"/>
            <p:cNvSpPr/>
            <p:nvPr/>
          </p:nvSpPr>
          <p:spPr>
            <a:xfrm>
              <a:off x="6871996" y="3256633"/>
              <a:ext cx="91721" cy="72549"/>
            </a:xfrm>
            <a:custGeom>
              <a:avLst/>
              <a:gdLst/>
              <a:ahLst/>
              <a:cxnLst/>
              <a:rect l="l" t="t" r="r" b="b"/>
              <a:pathLst>
                <a:path w="3667" h="2922" extrusionOk="0">
                  <a:moveTo>
                    <a:pt x="3245" y="0"/>
                  </a:moveTo>
                  <a:cubicBezTo>
                    <a:pt x="3220" y="606"/>
                    <a:pt x="3005" y="2232"/>
                    <a:pt x="2288" y="2469"/>
                  </a:cubicBezTo>
                  <a:cubicBezTo>
                    <a:pt x="2230" y="2489"/>
                    <a:pt x="2168" y="2498"/>
                    <a:pt x="2103" y="2498"/>
                  </a:cubicBezTo>
                  <a:cubicBezTo>
                    <a:pt x="1652" y="2498"/>
                    <a:pt x="1046" y="2037"/>
                    <a:pt x="330" y="1147"/>
                  </a:cubicBezTo>
                  <a:lnTo>
                    <a:pt x="0" y="1412"/>
                  </a:lnTo>
                  <a:cubicBezTo>
                    <a:pt x="815" y="2425"/>
                    <a:pt x="1507" y="2921"/>
                    <a:pt x="2101" y="2921"/>
                  </a:cubicBezTo>
                  <a:cubicBezTo>
                    <a:pt x="2213" y="2921"/>
                    <a:pt x="2322" y="2904"/>
                    <a:pt x="2422" y="2874"/>
                  </a:cubicBezTo>
                  <a:cubicBezTo>
                    <a:pt x="3538" y="2503"/>
                    <a:pt x="3655" y="268"/>
                    <a:pt x="3666" y="17"/>
                  </a:cubicBezTo>
                  <a:lnTo>
                    <a:pt x="3245"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8" name="Google Shape;5068;p57"/>
            <p:cNvSpPr/>
            <p:nvPr/>
          </p:nvSpPr>
          <p:spPr>
            <a:xfrm>
              <a:off x="6963717" y="3023927"/>
              <a:ext cx="65710" cy="28746"/>
            </a:xfrm>
            <a:custGeom>
              <a:avLst/>
              <a:gdLst/>
              <a:ahLst/>
              <a:cxnLst/>
              <a:rect l="l" t="t" r="r" b="b"/>
              <a:pathLst>
                <a:path w="2610" h="1099" extrusionOk="0">
                  <a:moveTo>
                    <a:pt x="1130" y="0"/>
                  </a:moveTo>
                  <a:cubicBezTo>
                    <a:pt x="741" y="0"/>
                    <a:pt x="362" y="164"/>
                    <a:pt x="1" y="484"/>
                  </a:cubicBezTo>
                  <a:lnTo>
                    <a:pt x="285" y="803"/>
                  </a:lnTo>
                  <a:cubicBezTo>
                    <a:pt x="569" y="549"/>
                    <a:pt x="859" y="426"/>
                    <a:pt x="1144" y="426"/>
                  </a:cubicBezTo>
                  <a:cubicBezTo>
                    <a:pt x="1178" y="426"/>
                    <a:pt x="1213" y="428"/>
                    <a:pt x="1248" y="431"/>
                  </a:cubicBezTo>
                  <a:cubicBezTo>
                    <a:pt x="1839" y="498"/>
                    <a:pt x="2266" y="1090"/>
                    <a:pt x="2269" y="1098"/>
                  </a:cubicBezTo>
                  <a:lnTo>
                    <a:pt x="2609" y="853"/>
                  </a:lnTo>
                  <a:cubicBezTo>
                    <a:pt x="2590" y="822"/>
                    <a:pt x="2079" y="105"/>
                    <a:pt x="1295" y="10"/>
                  </a:cubicBezTo>
                  <a:cubicBezTo>
                    <a:pt x="1240" y="4"/>
                    <a:pt x="1185" y="0"/>
                    <a:pt x="113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69" name="Google Shape;5069;p57"/>
            <p:cNvSpPr/>
            <p:nvPr/>
          </p:nvSpPr>
          <p:spPr>
            <a:xfrm>
              <a:off x="6744683" y="3063623"/>
              <a:ext cx="61603" cy="32853"/>
            </a:xfrm>
            <a:custGeom>
              <a:avLst/>
              <a:gdLst/>
              <a:ahLst/>
              <a:cxnLst/>
              <a:rect l="l" t="t" r="r" b="b"/>
              <a:pathLst>
                <a:path w="2456" h="1310" extrusionOk="0">
                  <a:moveTo>
                    <a:pt x="1523" y="0"/>
                  </a:moveTo>
                  <a:cubicBezTo>
                    <a:pt x="1320" y="0"/>
                    <a:pt x="1104" y="32"/>
                    <a:pt x="894" y="121"/>
                  </a:cubicBezTo>
                  <a:cubicBezTo>
                    <a:pt x="481" y="300"/>
                    <a:pt x="179" y="651"/>
                    <a:pt x="1" y="1173"/>
                  </a:cubicBezTo>
                  <a:lnTo>
                    <a:pt x="403" y="1309"/>
                  </a:lnTo>
                  <a:cubicBezTo>
                    <a:pt x="539" y="908"/>
                    <a:pt x="760" y="637"/>
                    <a:pt x="1058" y="512"/>
                  </a:cubicBezTo>
                  <a:cubicBezTo>
                    <a:pt x="1212" y="447"/>
                    <a:pt x="1373" y="423"/>
                    <a:pt x="1527" y="423"/>
                  </a:cubicBezTo>
                  <a:cubicBezTo>
                    <a:pt x="1926" y="423"/>
                    <a:pt x="2271" y="582"/>
                    <a:pt x="2275" y="584"/>
                  </a:cubicBezTo>
                  <a:lnTo>
                    <a:pt x="2456" y="202"/>
                  </a:lnTo>
                  <a:cubicBezTo>
                    <a:pt x="2432" y="192"/>
                    <a:pt x="2020" y="0"/>
                    <a:pt x="1523"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0" name="Google Shape;5070;p57"/>
            <p:cNvSpPr/>
            <p:nvPr/>
          </p:nvSpPr>
          <p:spPr>
            <a:xfrm>
              <a:off x="6825452" y="2844606"/>
              <a:ext cx="392893" cy="271034"/>
            </a:xfrm>
            <a:custGeom>
              <a:avLst/>
              <a:gdLst/>
              <a:ahLst/>
              <a:cxnLst/>
              <a:rect l="l" t="t" r="r" b="b"/>
              <a:pathLst>
                <a:path w="15707" h="10864" extrusionOk="0">
                  <a:moveTo>
                    <a:pt x="9484" y="0"/>
                  </a:moveTo>
                  <a:cubicBezTo>
                    <a:pt x="5711" y="0"/>
                    <a:pt x="1" y="3233"/>
                    <a:pt x="2239" y="3233"/>
                  </a:cubicBezTo>
                  <a:cubicBezTo>
                    <a:pt x="2524" y="3233"/>
                    <a:pt x="2937" y="3181"/>
                    <a:pt x="3499" y="3063"/>
                  </a:cubicBezTo>
                  <a:cubicBezTo>
                    <a:pt x="3568" y="3049"/>
                    <a:pt x="3638" y="3035"/>
                    <a:pt x="3705" y="3024"/>
                  </a:cubicBezTo>
                  <a:cubicBezTo>
                    <a:pt x="3924" y="2989"/>
                    <a:pt x="4135" y="2972"/>
                    <a:pt x="4339" y="2972"/>
                  </a:cubicBezTo>
                  <a:cubicBezTo>
                    <a:pt x="8721" y="2972"/>
                    <a:pt x="9693" y="10810"/>
                    <a:pt x="12406" y="10863"/>
                  </a:cubicBezTo>
                  <a:cubicBezTo>
                    <a:pt x="12425" y="10864"/>
                    <a:pt x="12444" y="10864"/>
                    <a:pt x="12463" y="10864"/>
                  </a:cubicBezTo>
                  <a:cubicBezTo>
                    <a:pt x="15288" y="10864"/>
                    <a:pt x="15707" y="6684"/>
                    <a:pt x="15707" y="6684"/>
                  </a:cubicBezTo>
                  <a:cubicBezTo>
                    <a:pt x="15707" y="6684"/>
                    <a:pt x="14030" y="232"/>
                    <a:pt x="9804" y="8"/>
                  </a:cubicBezTo>
                  <a:cubicBezTo>
                    <a:pt x="9699" y="3"/>
                    <a:pt x="9592" y="0"/>
                    <a:pt x="948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1" name="Google Shape;5071;p57"/>
            <p:cNvSpPr/>
            <p:nvPr/>
          </p:nvSpPr>
          <p:spPr>
            <a:xfrm>
              <a:off x="7195072" y="3086894"/>
              <a:ext cx="43807" cy="110877"/>
            </a:xfrm>
            <a:custGeom>
              <a:avLst/>
              <a:gdLst/>
              <a:ahLst/>
              <a:cxnLst/>
              <a:rect l="l" t="t" r="r" b="b"/>
              <a:pathLst>
                <a:path w="1761" h="4454" extrusionOk="0">
                  <a:moveTo>
                    <a:pt x="1682" y="1"/>
                  </a:moveTo>
                  <a:cubicBezTo>
                    <a:pt x="1279" y="1"/>
                    <a:pt x="556" y="242"/>
                    <a:pt x="274" y="1220"/>
                  </a:cubicBezTo>
                  <a:cubicBezTo>
                    <a:pt x="1" y="2188"/>
                    <a:pt x="162" y="3792"/>
                    <a:pt x="748" y="4289"/>
                  </a:cubicBezTo>
                  <a:cubicBezTo>
                    <a:pt x="882" y="4398"/>
                    <a:pt x="1027" y="4454"/>
                    <a:pt x="1181" y="4454"/>
                  </a:cubicBezTo>
                  <a:cubicBezTo>
                    <a:pt x="1284" y="4454"/>
                    <a:pt x="1387" y="4428"/>
                    <a:pt x="1493" y="4384"/>
                  </a:cubicBezTo>
                  <a:lnTo>
                    <a:pt x="1312" y="4002"/>
                  </a:lnTo>
                  <a:cubicBezTo>
                    <a:pt x="1266" y="4021"/>
                    <a:pt x="1224" y="4032"/>
                    <a:pt x="1185" y="4032"/>
                  </a:cubicBezTo>
                  <a:cubicBezTo>
                    <a:pt x="1129" y="4032"/>
                    <a:pt x="1078" y="4011"/>
                    <a:pt x="1025" y="3965"/>
                  </a:cubicBezTo>
                  <a:cubicBezTo>
                    <a:pt x="614" y="3617"/>
                    <a:pt x="433" y="2216"/>
                    <a:pt x="684" y="1337"/>
                  </a:cubicBezTo>
                  <a:cubicBezTo>
                    <a:pt x="929" y="479"/>
                    <a:pt x="1542" y="424"/>
                    <a:pt x="1690" y="424"/>
                  </a:cubicBezTo>
                  <a:cubicBezTo>
                    <a:pt x="1704" y="424"/>
                    <a:pt x="1714" y="425"/>
                    <a:pt x="1719" y="425"/>
                  </a:cubicBezTo>
                  <a:lnTo>
                    <a:pt x="1719" y="425"/>
                  </a:lnTo>
                  <a:lnTo>
                    <a:pt x="1719" y="425"/>
                  </a:lnTo>
                  <a:lnTo>
                    <a:pt x="1719" y="425"/>
                  </a:lnTo>
                  <a:lnTo>
                    <a:pt x="1719" y="425"/>
                  </a:lnTo>
                  <a:cubicBezTo>
                    <a:pt x="1720" y="425"/>
                    <a:pt x="1721" y="425"/>
                    <a:pt x="1722" y="425"/>
                  </a:cubicBezTo>
                  <a:lnTo>
                    <a:pt x="1734" y="281"/>
                  </a:lnTo>
                  <a:lnTo>
                    <a:pt x="1761" y="4"/>
                  </a:lnTo>
                  <a:cubicBezTo>
                    <a:pt x="1736" y="2"/>
                    <a:pt x="1710" y="1"/>
                    <a:pt x="168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2" name="Google Shape;5072;p57"/>
            <p:cNvSpPr/>
            <p:nvPr/>
          </p:nvSpPr>
          <p:spPr>
            <a:xfrm>
              <a:off x="7092400" y="2691293"/>
              <a:ext cx="223141" cy="201223"/>
            </a:xfrm>
            <a:custGeom>
              <a:avLst/>
              <a:gdLst/>
              <a:ahLst/>
              <a:cxnLst/>
              <a:rect l="l" t="t" r="r" b="b"/>
              <a:pathLst>
                <a:path w="8942" h="8056" extrusionOk="0">
                  <a:moveTo>
                    <a:pt x="2208" y="0"/>
                  </a:moveTo>
                  <a:cubicBezTo>
                    <a:pt x="1346" y="0"/>
                    <a:pt x="73" y="3947"/>
                    <a:pt x="73" y="3947"/>
                  </a:cubicBezTo>
                  <a:cubicBezTo>
                    <a:pt x="1" y="4726"/>
                    <a:pt x="1199" y="4869"/>
                    <a:pt x="2092" y="4869"/>
                  </a:cubicBezTo>
                  <a:cubicBezTo>
                    <a:pt x="2613" y="4869"/>
                    <a:pt x="3030" y="4820"/>
                    <a:pt x="3030" y="4820"/>
                  </a:cubicBezTo>
                  <a:cubicBezTo>
                    <a:pt x="3030" y="4820"/>
                    <a:pt x="5316" y="8056"/>
                    <a:pt x="6099" y="8056"/>
                  </a:cubicBezTo>
                  <a:cubicBezTo>
                    <a:pt x="6121" y="8056"/>
                    <a:pt x="6141" y="8053"/>
                    <a:pt x="6160" y="8048"/>
                  </a:cubicBezTo>
                  <a:cubicBezTo>
                    <a:pt x="6874" y="7864"/>
                    <a:pt x="8942" y="3618"/>
                    <a:pt x="8272" y="3135"/>
                  </a:cubicBezTo>
                  <a:cubicBezTo>
                    <a:pt x="8159" y="3055"/>
                    <a:pt x="7971" y="3022"/>
                    <a:pt x="7737" y="3022"/>
                  </a:cubicBezTo>
                  <a:cubicBezTo>
                    <a:pt x="6583" y="3022"/>
                    <a:pt x="4305" y="3836"/>
                    <a:pt x="4305" y="3836"/>
                  </a:cubicBezTo>
                  <a:cubicBezTo>
                    <a:pt x="4305" y="3836"/>
                    <a:pt x="3309" y="1261"/>
                    <a:pt x="2480" y="161"/>
                  </a:cubicBezTo>
                  <a:cubicBezTo>
                    <a:pt x="2396" y="50"/>
                    <a:pt x="2305" y="0"/>
                    <a:pt x="2208"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3" name="Google Shape;5073;p57"/>
            <p:cNvSpPr/>
            <p:nvPr/>
          </p:nvSpPr>
          <p:spPr>
            <a:xfrm>
              <a:off x="6510590" y="2874721"/>
              <a:ext cx="332659" cy="433929"/>
            </a:xfrm>
            <a:custGeom>
              <a:avLst/>
              <a:gdLst/>
              <a:ahLst/>
              <a:cxnLst/>
              <a:rect l="l" t="t" r="r" b="b"/>
              <a:pathLst>
                <a:path w="13280" h="17363" extrusionOk="0">
                  <a:moveTo>
                    <a:pt x="10491" y="1"/>
                  </a:moveTo>
                  <a:cubicBezTo>
                    <a:pt x="8311" y="1"/>
                    <a:pt x="4250" y="656"/>
                    <a:pt x="2480" y="5231"/>
                  </a:cubicBezTo>
                  <a:cubicBezTo>
                    <a:pt x="0" y="11639"/>
                    <a:pt x="4548" y="13910"/>
                    <a:pt x="5223" y="16237"/>
                  </a:cubicBezTo>
                  <a:cubicBezTo>
                    <a:pt x="5451" y="17031"/>
                    <a:pt x="5917" y="17363"/>
                    <a:pt x="6423" y="17363"/>
                  </a:cubicBezTo>
                  <a:cubicBezTo>
                    <a:pt x="7397" y="17363"/>
                    <a:pt x="8519" y="16131"/>
                    <a:pt x="8384" y="14599"/>
                  </a:cubicBezTo>
                  <a:cubicBezTo>
                    <a:pt x="8180" y="12273"/>
                    <a:pt x="7906" y="10191"/>
                    <a:pt x="8063" y="7709"/>
                  </a:cubicBezTo>
                  <a:cubicBezTo>
                    <a:pt x="8250" y="4718"/>
                    <a:pt x="13280" y="1035"/>
                    <a:pt x="11938" y="106"/>
                  </a:cubicBezTo>
                  <a:cubicBezTo>
                    <a:pt x="11938" y="106"/>
                    <a:pt x="11366" y="1"/>
                    <a:pt x="10491"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4" name="Google Shape;5074;p57"/>
            <p:cNvSpPr/>
            <p:nvPr/>
          </p:nvSpPr>
          <p:spPr>
            <a:xfrm>
              <a:off x="7062283" y="3482494"/>
              <a:ext cx="536634" cy="365486"/>
            </a:xfrm>
            <a:custGeom>
              <a:avLst/>
              <a:gdLst/>
              <a:ahLst/>
              <a:cxnLst/>
              <a:rect l="l" t="t" r="r" b="b"/>
              <a:pathLst>
                <a:path w="21493" h="14642" extrusionOk="0">
                  <a:moveTo>
                    <a:pt x="7227" y="1"/>
                  </a:moveTo>
                  <a:cubicBezTo>
                    <a:pt x="0" y="1"/>
                    <a:pt x="8217" y="12165"/>
                    <a:pt x="12546" y="12262"/>
                  </a:cubicBezTo>
                  <a:cubicBezTo>
                    <a:pt x="12546" y="12262"/>
                    <a:pt x="17082" y="14641"/>
                    <a:pt x="19487" y="14641"/>
                  </a:cubicBezTo>
                  <a:cubicBezTo>
                    <a:pt x="20231" y="14641"/>
                    <a:pt x="20772" y="14413"/>
                    <a:pt x="20909" y="13815"/>
                  </a:cubicBezTo>
                  <a:cubicBezTo>
                    <a:pt x="21493" y="11288"/>
                    <a:pt x="17506" y="397"/>
                    <a:pt x="7491" y="6"/>
                  </a:cubicBezTo>
                  <a:cubicBezTo>
                    <a:pt x="7400" y="3"/>
                    <a:pt x="7312" y="1"/>
                    <a:pt x="7227"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5" name="Google Shape;5075;p57"/>
            <p:cNvSpPr/>
            <p:nvPr/>
          </p:nvSpPr>
          <p:spPr>
            <a:xfrm>
              <a:off x="7104720" y="3466068"/>
              <a:ext cx="409321" cy="591347"/>
            </a:xfrm>
            <a:custGeom>
              <a:avLst/>
              <a:gdLst/>
              <a:ahLst/>
              <a:cxnLst/>
              <a:rect l="l" t="t" r="r" b="b"/>
              <a:pathLst>
                <a:path w="16377" h="23681" extrusionOk="0">
                  <a:moveTo>
                    <a:pt x="5295" y="0"/>
                  </a:moveTo>
                  <a:cubicBezTo>
                    <a:pt x="4242" y="0"/>
                    <a:pt x="1719" y="719"/>
                    <a:pt x="1719" y="719"/>
                  </a:cubicBezTo>
                  <a:cubicBezTo>
                    <a:pt x="0" y="14177"/>
                    <a:pt x="11139" y="23680"/>
                    <a:pt x="14066" y="23680"/>
                  </a:cubicBezTo>
                  <a:cubicBezTo>
                    <a:pt x="14264" y="23680"/>
                    <a:pt x="14425" y="23637"/>
                    <a:pt x="14541" y="23548"/>
                  </a:cubicBezTo>
                  <a:cubicBezTo>
                    <a:pt x="16377" y="22142"/>
                    <a:pt x="14402" y="19885"/>
                    <a:pt x="14402" y="19885"/>
                  </a:cubicBezTo>
                  <a:cubicBezTo>
                    <a:pt x="7355" y="18054"/>
                    <a:pt x="5525" y="16"/>
                    <a:pt x="5525" y="16"/>
                  </a:cubicBezTo>
                  <a:cubicBezTo>
                    <a:pt x="5460" y="5"/>
                    <a:pt x="5383" y="0"/>
                    <a:pt x="5295"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6" name="Google Shape;5076;p57"/>
            <p:cNvSpPr/>
            <p:nvPr/>
          </p:nvSpPr>
          <p:spPr>
            <a:xfrm>
              <a:off x="6509221" y="3497552"/>
              <a:ext cx="360037" cy="587240"/>
            </a:xfrm>
            <a:custGeom>
              <a:avLst/>
              <a:gdLst/>
              <a:ahLst/>
              <a:cxnLst/>
              <a:rect l="l" t="t" r="r" b="b"/>
              <a:pathLst>
                <a:path w="14424" h="23526" extrusionOk="0">
                  <a:moveTo>
                    <a:pt x="13911" y="1"/>
                  </a:moveTo>
                  <a:cubicBezTo>
                    <a:pt x="12855" y="1"/>
                    <a:pt x="10765" y="1011"/>
                    <a:pt x="10760" y="1011"/>
                  </a:cubicBezTo>
                  <a:cubicBezTo>
                    <a:pt x="10760" y="1011"/>
                    <a:pt x="10760" y="1011"/>
                    <a:pt x="10760" y="1011"/>
                  </a:cubicBezTo>
                  <a:cubicBezTo>
                    <a:pt x="0" y="10720"/>
                    <a:pt x="5460" y="23396"/>
                    <a:pt x="7770" y="23522"/>
                  </a:cubicBezTo>
                  <a:cubicBezTo>
                    <a:pt x="7817" y="23524"/>
                    <a:pt x="7863" y="23526"/>
                    <a:pt x="7909" y="23526"/>
                  </a:cubicBezTo>
                  <a:cubicBezTo>
                    <a:pt x="10076" y="23526"/>
                    <a:pt x="10049" y="20651"/>
                    <a:pt x="10049" y="20651"/>
                  </a:cubicBezTo>
                  <a:cubicBezTo>
                    <a:pt x="5903" y="14667"/>
                    <a:pt x="14423" y="169"/>
                    <a:pt x="14423" y="169"/>
                  </a:cubicBezTo>
                  <a:cubicBezTo>
                    <a:pt x="14324" y="50"/>
                    <a:pt x="14142" y="1"/>
                    <a:pt x="1391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7" name="Google Shape;5077;p57"/>
            <p:cNvSpPr/>
            <p:nvPr/>
          </p:nvSpPr>
          <p:spPr>
            <a:xfrm>
              <a:off x="6522911" y="3494815"/>
              <a:ext cx="744717" cy="269665"/>
            </a:xfrm>
            <a:custGeom>
              <a:avLst/>
              <a:gdLst/>
              <a:ahLst/>
              <a:cxnLst/>
              <a:rect l="l" t="t" r="r" b="b"/>
              <a:pathLst>
                <a:path w="29744" h="10773" extrusionOk="0">
                  <a:moveTo>
                    <a:pt x="2916" y="0"/>
                  </a:moveTo>
                  <a:cubicBezTo>
                    <a:pt x="0" y="0"/>
                    <a:pt x="685" y="2959"/>
                    <a:pt x="685" y="2959"/>
                  </a:cubicBezTo>
                  <a:cubicBezTo>
                    <a:pt x="685" y="2959"/>
                    <a:pt x="9883" y="9922"/>
                    <a:pt x="12547" y="10698"/>
                  </a:cubicBezTo>
                  <a:cubicBezTo>
                    <a:pt x="12724" y="10749"/>
                    <a:pt x="12949" y="10773"/>
                    <a:pt x="13216" y="10773"/>
                  </a:cubicBezTo>
                  <a:cubicBezTo>
                    <a:pt x="16987" y="10773"/>
                    <a:pt x="29077" y="5999"/>
                    <a:pt x="29398" y="5196"/>
                  </a:cubicBezTo>
                  <a:cubicBezTo>
                    <a:pt x="29744" y="4334"/>
                    <a:pt x="29744" y="1927"/>
                    <a:pt x="26993" y="895"/>
                  </a:cubicBezTo>
                  <a:cubicBezTo>
                    <a:pt x="26834" y="835"/>
                    <a:pt x="26645" y="807"/>
                    <a:pt x="26429" y="807"/>
                  </a:cubicBezTo>
                  <a:cubicBezTo>
                    <a:pt x="22910" y="807"/>
                    <a:pt x="12377" y="8287"/>
                    <a:pt x="12377" y="8287"/>
                  </a:cubicBezTo>
                  <a:cubicBezTo>
                    <a:pt x="12377" y="8287"/>
                    <a:pt x="7135" y="468"/>
                    <a:pt x="3522" y="38"/>
                  </a:cubicBezTo>
                  <a:cubicBezTo>
                    <a:pt x="3305" y="12"/>
                    <a:pt x="3103" y="0"/>
                    <a:pt x="2916" y="0"/>
                  </a:cubicBezTo>
                  <a:close/>
                </a:path>
              </a:pathLst>
            </a:custGeom>
            <a:solidFill>
              <a:srgbClr val="F2D9C9"/>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8" name="Google Shape;5078;p57"/>
            <p:cNvSpPr/>
            <p:nvPr/>
          </p:nvSpPr>
          <p:spPr>
            <a:xfrm>
              <a:off x="6409287" y="3545462"/>
              <a:ext cx="945955" cy="624200"/>
            </a:xfrm>
            <a:custGeom>
              <a:avLst/>
              <a:gdLst/>
              <a:ahLst/>
              <a:cxnLst/>
              <a:rect l="l" t="t" r="r" b="b"/>
              <a:pathLst>
                <a:path w="37839" h="25014" extrusionOk="0">
                  <a:moveTo>
                    <a:pt x="4555" y="0"/>
                  </a:moveTo>
                  <a:cubicBezTo>
                    <a:pt x="4433" y="0"/>
                    <a:pt x="4323" y="13"/>
                    <a:pt x="4227" y="39"/>
                  </a:cubicBezTo>
                  <a:cubicBezTo>
                    <a:pt x="1903" y="672"/>
                    <a:pt x="1" y="17584"/>
                    <a:pt x="1" y="17584"/>
                  </a:cubicBezTo>
                  <a:cubicBezTo>
                    <a:pt x="288" y="21785"/>
                    <a:pt x="16700" y="24561"/>
                    <a:pt x="18812" y="24982"/>
                  </a:cubicBezTo>
                  <a:cubicBezTo>
                    <a:pt x="18917" y="25003"/>
                    <a:pt x="19053" y="25013"/>
                    <a:pt x="19216" y="25013"/>
                  </a:cubicBezTo>
                  <a:cubicBezTo>
                    <a:pt x="22356" y="25013"/>
                    <a:pt x="35735" y="21334"/>
                    <a:pt x="35936" y="20332"/>
                  </a:cubicBezTo>
                  <a:cubicBezTo>
                    <a:pt x="36148" y="19274"/>
                    <a:pt x="37839" y="5956"/>
                    <a:pt x="36148" y="2151"/>
                  </a:cubicBezTo>
                  <a:cubicBezTo>
                    <a:pt x="35818" y="1410"/>
                    <a:pt x="34947" y="1109"/>
                    <a:pt x="33748" y="1109"/>
                  </a:cubicBezTo>
                  <a:cubicBezTo>
                    <a:pt x="28534" y="1109"/>
                    <a:pt x="17122" y="6804"/>
                    <a:pt x="17122" y="6804"/>
                  </a:cubicBezTo>
                  <a:cubicBezTo>
                    <a:pt x="17122" y="6804"/>
                    <a:pt x="7404" y="0"/>
                    <a:pt x="4555"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79" name="Google Shape;5079;p57"/>
            <p:cNvSpPr/>
            <p:nvPr/>
          </p:nvSpPr>
          <p:spPr>
            <a:xfrm>
              <a:off x="6375063" y="3672766"/>
              <a:ext cx="173858" cy="184796"/>
            </a:xfrm>
            <a:custGeom>
              <a:avLst/>
              <a:gdLst/>
              <a:ahLst/>
              <a:cxnLst/>
              <a:rect l="l" t="t" r="r" b="b"/>
              <a:pathLst>
                <a:path w="6970" h="7357" extrusionOk="0">
                  <a:moveTo>
                    <a:pt x="5727" y="1"/>
                  </a:moveTo>
                  <a:cubicBezTo>
                    <a:pt x="4458" y="1"/>
                    <a:pt x="2324" y="836"/>
                    <a:pt x="2324" y="836"/>
                  </a:cubicBezTo>
                  <a:cubicBezTo>
                    <a:pt x="176" y="1269"/>
                    <a:pt x="0" y="4449"/>
                    <a:pt x="1808" y="6597"/>
                  </a:cubicBezTo>
                  <a:cubicBezTo>
                    <a:pt x="2268" y="7144"/>
                    <a:pt x="2783" y="7357"/>
                    <a:pt x="3298" y="7357"/>
                  </a:cubicBezTo>
                  <a:cubicBezTo>
                    <a:pt x="4803" y="7357"/>
                    <a:pt x="6299" y="5538"/>
                    <a:pt x="6364" y="4962"/>
                  </a:cubicBezTo>
                  <a:cubicBezTo>
                    <a:pt x="6411" y="4552"/>
                    <a:pt x="5472" y="4456"/>
                    <a:pt x="4577" y="4456"/>
                  </a:cubicBezTo>
                  <a:cubicBezTo>
                    <a:pt x="3778" y="4456"/>
                    <a:pt x="3013" y="4533"/>
                    <a:pt x="3013" y="4533"/>
                  </a:cubicBezTo>
                  <a:cubicBezTo>
                    <a:pt x="3013" y="4533"/>
                    <a:pt x="6880" y="3325"/>
                    <a:pt x="6623" y="2811"/>
                  </a:cubicBezTo>
                  <a:cubicBezTo>
                    <a:pt x="6527" y="2621"/>
                    <a:pt x="6012" y="2561"/>
                    <a:pt x="5405" y="2561"/>
                  </a:cubicBezTo>
                  <a:cubicBezTo>
                    <a:pt x="4382" y="2561"/>
                    <a:pt x="3097" y="2730"/>
                    <a:pt x="3097" y="2730"/>
                  </a:cubicBezTo>
                  <a:cubicBezTo>
                    <a:pt x="3097" y="2730"/>
                    <a:pt x="6969" y="1525"/>
                    <a:pt x="6623" y="407"/>
                  </a:cubicBezTo>
                  <a:cubicBezTo>
                    <a:pt x="6531" y="110"/>
                    <a:pt x="6186" y="1"/>
                    <a:pt x="5727" y="1"/>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0" name="Google Shape;5080;p57"/>
            <p:cNvSpPr/>
            <p:nvPr/>
          </p:nvSpPr>
          <p:spPr>
            <a:xfrm>
              <a:off x="6767955" y="3682348"/>
              <a:ext cx="146480" cy="488683"/>
            </a:xfrm>
            <a:custGeom>
              <a:avLst/>
              <a:gdLst/>
              <a:ahLst/>
              <a:cxnLst/>
              <a:rect l="l" t="t" r="r" b="b"/>
              <a:pathLst>
                <a:path w="5846" h="19594" extrusionOk="0">
                  <a:moveTo>
                    <a:pt x="3552" y="0"/>
                  </a:moveTo>
                  <a:cubicBezTo>
                    <a:pt x="2330" y="0"/>
                    <a:pt x="687" y="230"/>
                    <a:pt x="687" y="230"/>
                  </a:cubicBezTo>
                  <a:cubicBezTo>
                    <a:pt x="687" y="230"/>
                    <a:pt x="1" y="18455"/>
                    <a:pt x="771" y="19142"/>
                  </a:cubicBezTo>
                  <a:cubicBezTo>
                    <a:pt x="1160" y="19486"/>
                    <a:pt x="2132" y="19594"/>
                    <a:pt x="3081" y="19594"/>
                  </a:cubicBezTo>
                  <a:cubicBezTo>
                    <a:pt x="4023" y="19594"/>
                    <a:pt x="4942" y="19487"/>
                    <a:pt x="5243" y="19401"/>
                  </a:cubicBezTo>
                  <a:cubicBezTo>
                    <a:pt x="5845" y="19228"/>
                    <a:pt x="5243" y="746"/>
                    <a:pt x="4813" y="230"/>
                  </a:cubicBezTo>
                  <a:cubicBezTo>
                    <a:pt x="4670" y="58"/>
                    <a:pt x="4164" y="0"/>
                    <a:pt x="3552"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1" name="Google Shape;5081;p57"/>
            <p:cNvSpPr/>
            <p:nvPr/>
          </p:nvSpPr>
          <p:spPr>
            <a:xfrm>
              <a:off x="7210131" y="3706987"/>
              <a:ext cx="213558" cy="162895"/>
            </a:xfrm>
            <a:custGeom>
              <a:avLst/>
              <a:gdLst/>
              <a:ahLst/>
              <a:cxnLst/>
              <a:rect l="l" t="t" r="r" b="b"/>
              <a:pathLst>
                <a:path w="8568" h="6483" extrusionOk="0">
                  <a:moveTo>
                    <a:pt x="3099" y="1"/>
                  </a:moveTo>
                  <a:cubicBezTo>
                    <a:pt x="2464" y="1"/>
                    <a:pt x="1850" y="74"/>
                    <a:pt x="1602" y="322"/>
                  </a:cubicBezTo>
                  <a:cubicBezTo>
                    <a:pt x="1002" y="928"/>
                    <a:pt x="4442" y="2214"/>
                    <a:pt x="4442" y="2214"/>
                  </a:cubicBezTo>
                  <a:cubicBezTo>
                    <a:pt x="4442" y="2214"/>
                    <a:pt x="2608" y="1564"/>
                    <a:pt x="1462" y="1564"/>
                  </a:cubicBezTo>
                  <a:cubicBezTo>
                    <a:pt x="890" y="1564"/>
                    <a:pt x="489" y="1727"/>
                    <a:pt x="575" y="2214"/>
                  </a:cubicBezTo>
                  <a:cubicBezTo>
                    <a:pt x="819" y="3603"/>
                    <a:pt x="3471" y="4292"/>
                    <a:pt x="3735" y="4357"/>
                  </a:cubicBezTo>
                  <a:lnTo>
                    <a:pt x="3735" y="4357"/>
                  </a:lnTo>
                  <a:cubicBezTo>
                    <a:pt x="3517" y="4304"/>
                    <a:pt x="1670" y="3865"/>
                    <a:pt x="736" y="3865"/>
                  </a:cubicBezTo>
                  <a:cubicBezTo>
                    <a:pt x="239" y="3865"/>
                    <a:pt x="1" y="3989"/>
                    <a:pt x="402" y="4362"/>
                  </a:cubicBezTo>
                  <a:cubicBezTo>
                    <a:pt x="1475" y="5355"/>
                    <a:pt x="2743" y="6483"/>
                    <a:pt x="4280" y="6483"/>
                  </a:cubicBezTo>
                  <a:cubicBezTo>
                    <a:pt x="4474" y="6483"/>
                    <a:pt x="4672" y="6465"/>
                    <a:pt x="4874" y="6426"/>
                  </a:cubicBezTo>
                  <a:cubicBezTo>
                    <a:pt x="6676" y="6081"/>
                    <a:pt x="8568" y="1182"/>
                    <a:pt x="4955" y="149"/>
                  </a:cubicBezTo>
                  <a:cubicBezTo>
                    <a:pt x="4955" y="149"/>
                    <a:pt x="4005" y="1"/>
                    <a:pt x="3099" y="1"/>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2" name="Google Shape;5082;p57"/>
            <p:cNvSpPr/>
            <p:nvPr/>
          </p:nvSpPr>
          <p:spPr>
            <a:xfrm>
              <a:off x="7278579" y="3754898"/>
              <a:ext cx="342241" cy="269665"/>
            </a:xfrm>
            <a:custGeom>
              <a:avLst/>
              <a:gdLst/>
              <a:ahLst/>
              <a:cxnLst/>
              <a:rect l="l" t="t" r="r" b="b"/>
              <a:pathLst>
                <a:path w="13698" h="10804" extrusionOk="0">
                  <a:moveTo>
                    <a:pt x="4729" y="0"/>
                  </a:moveTo>
                  <a:cubicBezTo>
                    <a:pt x="3604" y="0"/>
                    <a:pt x="2824" y="82"/>
                    <a:pt x="2824" y="82"/>
                  </a:cubicBezTo>
                  <a:cubicBezTo>
                    <a:pt x="2824" y="82"/>
                    <a:pt x="1" y="3876"/>
                    <a:pt x="1558" y="4749"/>
                  </a:cubicBezTo>
                  <a:cubicBezTo>
                    <a:pt x="3112" y="5625"/>
                    <a:pt x="5352" y="7768"/>
                    <a:pt x="8462" y="9807"/>
                  </a:cubicBezTo>
                  <a:cubicBezTo>
                    <a:pt x="9314" y="10366"/>
                    <a:pt x="9975" y="10803"/>
                    <a:pt x="10528" y="10803"/>
                  </a:cubicBezTo>
                  <a:cubicBezTo>
                    <a:pt x="11471" y="10803"/>
                    <a:pt x="12103" y="9534"/>
                    <a:pt x="12840" y="5430"/>
                  </a:cubicBezTo>
                  <a:cubicBezTo>
                    <a:pt x="13698" y="634"/>
                    <a:pt x="7868" y="0"/>
                    <a:pt x="4729" y="0"/>
                  </a:cubicBezTo>
                  <a:close/>
                </a:path>
              </a:pathLst>
            </a:custGeom>
            <a:solidFill>
              <a:srgbClr val="DD9C8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3" name="Google Shape;5083;p57"/>
            <p:cNvSpPr/>
            <p:nvPr/>
          </p:nvSpPr>
          <p:spPr>
            <a:xfrm>
              <a:off x="7133469" y="2741942"/>
              <a:ext cx="50651" cy="58861"/>
            </a:xfrm>
            <a:custGeom>
              <a:avLst/>
              <a:gdLst/>
              <a:ahLst/>
              <a:cxnLst/>
              <a:rect l="l" t="t" r="r" b="b"/>
              <a:pathLst>
                <a:path w="2032" h="2336" extrusionOk="0">
                  <a:moveTo>
                    <a:pt x="282" y="0"/>
                  </a:moveTo>
                  <a:lnTo>
                    <a:pt x="0" y="315"/>
                  </a:lnTo>
                  <a:cubicBezTo>
                    <a:pt x="14" y="329"/>
                    <a:pt x="1367" y="1554"/>
                    <a:pt x="1630" y="2335"/>
                  </a:cubicBezTo>
                  <a:lnTo>
                    <a:pt x="2031" y="2199"/>
                  </a:lnTo>
                  <a:cubicBezTo>
                    <a:pt x="1733" y="1317"/>
                    <a:pt x="344" y="53"/>
                    <a:pt x="282"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4" name="Google Shape;5084;p57"/>
            <p:cNvSpPr/>
            <p:nvPr/>
          </p:nvSpPr>
          <p:spPr>
            <a:xfrm>
              <a:off x="7195072" y="2807647"/>
              <a:ext cx="61604" cy="13689"/>
            </a:xfrm>
            <a:custGeom>
              <a:avLst/>
              <a:gdLst/>
              <a:ahLst/>
              <a:cxnLst/>
              <a:rect l="l" t="t" r="r" b="b"/>
              <a:pathLst>
                <a:path w="2467" h="545" extrusionOk="0">
                  <a:moveTo>
                    <a:pt x="1547" y="0"/>
                  </a:moveTo>
                  <a:cubicBezTo>
                    <a:pt x="1192" y="0"/>
                    <a:pt x="696" y="34"/>
                    <a:pt x="0" y="126"/>
                  </a:cubicBezTo>
                  <a:lnTo>
                    <a:pt x="56" y="545"/>
                  </a:lnTo>
                  <a:cubicBezTo>
                    <a:pt x="762" y="451"/>
                    <a:pt x="1234" y="423"/>
                    <a:pt x="1547" y="423"/>
                  </a:cubicBezTo>
                  <a:cubicBezTo>
                    <a:pt x="2013" y="423"/>
                    <a:pt x="2127" y="485"/>
                    <a:pt x="2137" y="489"/>
                  </a:cubicBezTo>
                  <a:cubicBezTo>
                    <a:pt x="2137" y="489"/>
                    <a:pt x="2109" y="472"/>
                    <a:pt x="2090" y="430"/>
                  </a:cubicBezTo>
                  <a:lnTo>
                    <a:pt x="2467" y="243"/>
                  </a:lnTo>
                  <a:cubicBezTo>
                    <a:pt x="2430" y="172"/>
                    <a:pt x="2345" y="0"/>
                    <a:pt x="154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5" name="Google Shape;5085;p57"/>
            <p:cNvSpPr/>
            <p:nvPr/>
          </p:nvSpPr>
          <p:spPr>
            <a:xfrm>
              <a:off x="6683079" y="3100583"/>
              <a:ext cx="175227" cy="175214"/>
            </a:xfrm>
            <a:custGeom>
              <a:avLst/>
              <a:gdLst/>
              <a:ahLst/>
              <a:cxnLst/>
              <a:rect l="l" t="t" r="r" b="b"/>
              <a:pathLst>
                <a:path w="6976" h="6975" extrusionOk="0">
                  <a:moveTo>
                    <a:pt x="3488" y="421"/>
                  </a:moveTo>
                  <a:cubicBezTo>
                    <a:pt x="5176" y="421"/>
                    <a:pt x="6551" y="1797"/>
                    <a:pt x="6551" y="3487"/>
                  </a:cubicBezTo>
                  <a:cubicBezTo>
                    <a:pt x="6551" y="5178"/>
                    <a:pt x="5178" y="6553"/>
                    <a:pt x="3488" y="6553"/>
                  </a:cubicBezTo>
                  <a:cubicBezTo>
                    <a:pt x="1794" y="6553"/>
                    <a:pt x="422" y="5178"/>
                    <a:pt x="422" y="3487"/>
                  </a:cubicBezTo>
                  <a:cubicBezTo>
                    <a:pt x="422" y="1797"/>
                    <a:pt x="1794" y="421"/>
                    <a:pt x="3488" y="421"/>
                  </a:cubicBezTo>
                  <a:close/>
                  <a:moveTo>
                    <a:pt x="3488" y="0"/>
                  </a:moveTo>
                  <a:cubicBezTo>
                    <a:pt x="1566" y="0"/>
                    <a:pt x="1" y="1565"/>
                    <a:pt x="1" y="3487"/>
                  </a:cubicBezTo>
                  <a:cubicBezTo>
                    <a:pt x="1" y="5409"/>
                    <a:pt x="1566" y="6975"/>
                    <a:pt x="3488" y="6975"/>
                  </a:cubicBezTo>
                  <a:cubicBezTo>
                    <a:pt x="5407" y="6975"/>
                    <a:pt x="6975" y="5409"/>
                    <a:pt x="6975" y="3487"/>
                  </a:cubicBezTo>
                  <a:cubicBezTo>
                    <a:pt x="6975" y="1565"/>
                    <a:pt x="5407" y="0"/>
                    <a:pt x="3488"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6" name="Google Shape;5086;p57"/>
            <p:cNvSpPr/>
            <p:nvPr/>
          </p:nvSpPr>
          <p:spPr>
            <a:xfrm>
              <a:off x="6887055" y="3051304"/>
              <a:ext cx="173858" cy="173845"/>
            </a:xfrm>
            <a:custGeom>
              <a:avLst/>
              <a:gdLst/>
              <a:ahLst/>
              <a:cxnLst/>
              <a:rect l="l" t="t" r="r" b="b"/>
              <a:pathLst>
                <a:path w="6978" h="6975" extrusionOk="0">
                  <a:moveTo>
                    <a:pt x="3488" y="422"/>
                  </a:moveTo>
                  <a:cubicBezTo>
                    <a:pt x="5178" y="422"/>
                    <a:pt x="6554" y="1797"/>
                    <a:pt x="6554" y="3488"/>
                  </a:cubicBezTo>
                  <a:cubicBezTo>
                    <a:pt x="6554" y="5178"/>
                    <a:pt x="5178" y="6554"/>
                    <a:pt x="3488" y="6554"/>
                  </a:cubicBezTo>
                  <a:cubicBezTo>
                    <a:pt x="1797" y="6554"/>
                    <a:pt x="422" y="5178"/>
                    <a:pt x="422" y="3488"/>
                  </a:cubicBezTo>
                  <a:cubicBezTo>
                    <a:pt x="422" y="1797"/>
                    <a:pt x="1797" y="422"/>
                    <a:pt x="3488" y="422"/>
                  </a:cubicBezTo>
                  <a:close/>
                  <a:moveTo>
                    <a:pt x="3488" y="0"/>
                  </a:moveTo>
                  <a:cubicBezTo>
                    <a:pt x="1566" y="0"/>
                    <a:pt x="1" y="1566"/>
                    <a:pt x="1" y="3488"/>
                  </a:cubicBezTo>
                  <a:cubicBezTo>
                    <a:pt x="1" y="5410"/>
                    <a:pt x="1566" y="6975"/>
                    <a:pt x="3488" y="6975"/>
                  </a:cubicBezTo>
                  <a:cubicBezTo>
                    <a:pt x="5413" y="6975"/>
                    <a:pt x="6978" y="5410"/>
                    <a:pt x="6975" y="3488"/>
                  </a:cubicBezTo>
                  <a:cubicBezTo>
                    <a:pt x="6975" y="1566"/>
                    <a:pt x="5410" y="0"/>
                    <a:pt x="3488"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7" name="Google Shape;5087;p57"/>
            <p:cNvSpPr/>
            <p:nvPr/>
          </p:nvSpPr>
          <p:spPr>
            <a:xfrm>
              <a:off x="6848724" y="3149862"/>
              <a:ext cx="50651" cy="20532"/>
            </a:xfrm>
            <a:custGeom>
              <a:avLst/>
              <a:gdLst/>
              <a:ahLst/>
              <a:cxnLst/>
              <a:rect l="l" t="t" r="r" b="b"/>
              <a:pathLst>
                <a:path w="1995" h="835" extrusionOk="0">
                  <a:moveTo>
                    <a:pt x="1903" y="1"/>
                  </a:moveTo>
                  <a:lnTo>
                    <a:pt x="0" y="425"/>
                  </a:lnTo>
                  <a:lnTo>
                    <a:pt x="92" y="835"/>
                  </a:lnTo>
                  <a:lnTo>
                    <a:pt x="1995" y="414"/>
                  </a:lnTo>
                  <a:lnTo>
                    <a:pt x="1903" y="1"/>
                  </a:ln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88" name="Google Shape;5088;p57"/>
            <p:cNvSpPr/>
            <p:nvPr/>
          </p:nvSpPr>
          <p:spPr>
            <a:xfrm>
              <a:off x="7054069" y="3044459"/>
              <a:ext cx="142372" cy="72550"/>
            </a:xfrm>
            <a:custGeom>
              <a:avLst/>
              <a:gdLst/>
              <a:ahLst/>
              <a:cxnLst/>
              <a:rect l="l" t="t" r="r" b="b"/>
              <a:pathLst>
                <a:path w="5729" h="2922" extrusionOk="0">
                  <a:moveTo>
                    <a:pt x="5552" y="1"/>
                  </a:moveTo>
                  <a:lnTo>
                    <a:pt x="1" y="2537"/>
                  </a:lnTo>
                  <a:lnTo>
                    <a:pt x="176" y="2922"/>
                  </a:lnTo>
                  <a:lnTo>
                    <a:pt x="5728" y="386"/>
                  </a:lnTo>
                  <a:lnTo>
                    <a:pt x="5552" y="1"/>
                  </a:ln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6019" name="Google Shape;5089;p57"/>
          <p:cNvGrpSpPr>
            <a:grpSpLocks/>
          </p:cNvGrpSpPr>
          <p:nvPr/>
        </p:nvGrpSpPr>
        <p:grpSpPr bwMode="auto">
          <a:xfrm rot="-1541531">
            <a:off x="9196388" y="3919538"/>
            <a:ext cx="3268662" cy="2420937"/>
            <a:chOff x="75004" y="2532151"/>
            <a:chExt cx="3037060" cy="2249141"/>
          </a:xfrm>
        </p:grpSpPr>
        <p:grpSp>
          <p:nvGrpSpPr>
            <p:cNvPr id="86064" name="Google Shape;5090;p57"/>
            <p:cNvGrpSpPr>
              <a:grpSpLocks/>
            </p:cNvGrpSpPr>
            <p:nvPr/>
          </p:nvGrpSpPr>
          <p:grpSpPr bwMode="auto">
            <a:xfrm rot="925807">
              <a:off x="236870" y="2864556"/>
              <a:ext cx="2713328" cy="1584332"/>
              <a:chOff x="1677050" y="1326500"/>
              <a:chExt cx="2265900" cy="1323075"/>
            </a:xfrm>
          </p:grpSpPr>
          <p:sp>
            <p:nvSpPr>
              <p:cNvPr id="5091" name="Google Shape;5091;p57"/>
              <p:cNvSpPr/>
              <p:nvPr/>
            </p:nvSpPr>
            <p:spPr>
              <a:xfrm>
                <a:off x="1677372" y="1326028"/>
                <a:ext cx="2265255" cy="1324018"/>
              </a:xfrm>
              <a:custGeom>
                <a:avLst/>
                <a:gdLst/>
                <a:ahLst/>
                <a:cxnLst/>
                <a:rect l="l" t="t" r="r" b="b"/>
                <a:pathLst>
                  <a:path w="90636" h="52923" extrusionOk="0">
                    <a:moveTo>
                      <a:pt x="41008" y="0"/>
                    </a:moveTo>
                    <a:cubicBezTo>
                      <a:pt x="40985" y="0"/>
                      <a:pt x="40962" y="4"/>
                      <a:pt x="40939" y="11"/>
                    </a:cubicBezTo>
                    <a:cubicBezTo>
                      <a:pt x="40013" y="291"/>
                      <a:pt x="39082" y="592"/>
                      <a:pt x="38168" y="905"/>
                    </a:cubicBezTo>
                    <a:cubicBezTo>
                      <a:pt x="38043" y="949"/>
                      <a:pt x="37976" y="1085"/>
                      <a:pt x="38019" y="1210"/>
                    </a:cubicBezTo>
                    <a:cubicBezTo>
                      <a:pt x="38054" y="1310"/>
                      <a:pt x="38145" y="1373"/>
                      <a:pt x="38246" y="1373"/>
                    </a:cubicBezTo>
                    <a:cubicBezTo>
                      <a:pt x="38271" y="1373"/>
                      <a:pt x="38298" y="1368"/>
                      <a:pt x="38325" y="1358"/>
                    </a:cubicBezTo>
                    <a:cubicBezTo>
                      <a:pt x="39233" y="1047"/>
                      <a:pt x="40159" y="748"/>
                      <a:pt x="41079" y="469"/>
                    </a:cubicBezTo>
                    <a:cubicBezTo>
                      <a:pt x="41204" y="431"/>
                      <a:pt x="41277" y="296"/>
                      <a:pt x="41238" y="170"/>
                    </a:cubicBezTo>
                    <a:cubicBezTo>
                      <a:pt x="41207" y="67"/>
                      <a:pt x="41111" y="0"/>
                      <a:pt x="41008" y="0"/>
                    </a:cubicBezTo>
                    <a:close/>
                    <a:moveTo>
                      <a:pt x="35515" y="1880"/>
                    </a:moveTo>
                    <a:cubicBezTo>
                      <a:pt x="35487" y="1880"/>
                      <a:pt x="35458" y="1885"/>
                      <a:pt x="35430" y="1895"/>
                    </a:cubicBezTo>
                    <a:cubicBezTo>
                      <a:pt x="34525" y="2242"/>
                      <a:pt x="33617" y="2607"/>
                      <a:pt x="32730" y="2982"/>
                    </a:cubicBezTo>
                    <a:cubicBezTo>
                      <a:pt x="32608" y="3034"/>
                      <a:pt x="32551" y="3175"/>
                      <a:pt x="32602" y="3297"/>
                    </a:cubicBezTo>
                    <a:cubicBezTo>
                      <a:pt x="32641" y="3388"/>
                      <a:pt x="32730" y="3444"/>
                      <a:pt x="32822" y="3444"/>
                    </a:cubicBezTo>
                    <a:cubicBezTo>
                      <a:pt x="32854" y="3444"/>
                      <a:pt x="32887" y="3438"/>
                      <a:pt x="32915" y="3423"/>
                    </a:cubicBezTo>
                    <a:cubicBezTo>
                      <a:pt x="33798" y="3051"/>
                      <a:pt x="34701" y="2688"/>
                      <a:pt x="35600" y="2344"/>
                    </a:cubicBezTo>
                    <a:cubicBezTo>
                      <a:pt x="35724" y="2296"/>
                      <a:pt x="35785" y="2159"/>
                      <a:pt x="35739" y="2034"/>
                    </a:cubicBezTo>
                    <a:cubicBezTo>
                      <a:pt x="35703" y="1938"/>
                      <a:pt x="35612" y="1880"/>
                      <a:pt x="35515" y="1880"/>
                    </a:cubicBezTo>
                    <a:close/>
                    <a:moveTo>
                      <a:pt x="30170" y="4140"/>
                    </a:moveTo>
                    <a:cubicBezTo>
                      <a:pt x="30136" y="4140"/>
                      <a:pt x="30102" y="4148"/>
                      <a:pt x="30069" y="4163"/>
                    </a:cubicBezTo>
                    <a:cubicBezTo>
                      <a:pt x="29195" y="4568"/>
                      <a:pt x="28315" y="4996"/>
                      <a:pt x="27451" y="5433"/>
                    </a:cubicBezTo>
                    <a:cubicBezTo>
                      <a:pt x="27332" y="5494"/>
                      <a:pt x="27286" y="5638"/>
                      <a:pt x="27345" y="5756"/>
                    </a:cubicBezTo>
                    <a:cubicBezTo>
                      <a:pt x="27388" y="5840"/>
                      <a:pt x="27472" y="5888"/>
                      <a:pt x="27559" y="5888"/>
                    </a:cubicBezTo>
                    <a:cubicBezTo>
                      <a:pt x="27596" y="5888"/>
                      <a:pt x="27633" y="5879"/>
                      <a:pt x="27666" y="5862"/>
                    </a:cubicBezTo>
                    <a:cubicBezTo>
                      <a:pt x="28526" y="5426"/>
                      <a:pt x="29401" y="5001"/>
                      <a:pt x="30270" y="4598"/>
                    </a:cubicBezTo>
                    <a:cubicBezTo>
                      <a:pt x="30391" y="4541"/>
                      <a:pt x="30443" y="4399"/>
                      <a:pt x="30388" y="4278"/>
                    </a:cubicBezTo>
                    <a:cubicBezTo>
                      <a:pt x="30347" y="4192"/>
                      <a:pt x="30260" y="4140"/>
                      <a:pt x="30170" y="4140"/>
                    </a:cubicBezTo>
                    <a:close/>
                    <a:moveTo>
                      <a:pt x="82832" y="7504"/>
                    </a:moveTo>
                    <a:cubicBezTo>
                      <a:pt x="82704" y="7505"/>
                      <a:pt x="82587" y="7605"/>
                      <a:pt x="82583" y="7736"/>
                    </a:cubicBezTo>
                    <a:cubicBezTo>
                      <a:pt x="82579" y="7868"/>
                      <a:pt x="82681" y="7980"/>
                      <a:pt x="82815" y="7984"/>
                    </a:cubicBezTo>
                    <a:cubicBezTo>
                      <a:pt x="83120" y="7994"/>
                      <a:pt x="83427" y="8018"/>
                      <a:pt x="83732" y="8056"/>
                    </a:cubicBezTo>
                    <a:cubicBezTo>
                      <a:pt x="84396" y="8138"/>
                      <a:pt x="85022" y="8280"/>
                      <a:pt x="85590" y="8478"/>
                    </a:cubicBezTo>
                    <a:cubicBezTo>
                      <a:pt x="85617" y="8487"/>
                      <a:pt x="85643" y="8491"/>
                      <a:pt x="85669" y="8491"/>
                    </a:cubicBezTo>
                    <a:cubicBezTo>
                      <a:pt x="85770" y="8491"/>
                      <a:pt x="85861" y="8427"/>
                      <a:pt x="85897" y="8330"/>
                    </a:cubicBezTo>
                    <a:cubicBezTo>
                      <a:pt x="85939" y="8205"/>
                      <a:pt x="85875" y="8069"/>
                      <a:pt x="85748" y="8025"/>
                    </a:cubicBezTo>
                    <a:cubicBezTo>
                      <a:pt x="85148" y="7816"/>
                      <a:pt x="84489" y="7667"/>
                      <a:pt x="83791" y="7580"/>
                    </a:cubicBezTo>
                    <a:cubicBezTo>
                      <a:pt x="83472" y="7540"/>
                      <a:pt x="83150" y="7516"/>
                      <a:pt x="82832" y="7504"/>
                    </a:cubicBezTo>
                    <a:close/>
                    <a:moveTo>
                      <a:pt x="24992" y="6765"/>
                    </a:moveTo>
                    <a:cubicBezTo>
                      <a:pt x="24953" y="6765"/>
                      <a:pt x="24914" y="6775"/>
                      <a:pt x="24877" y="6795"/>
                    </a:cubicBezTo>
                    <a:cubicBezTo>
                      <a:pt x="24041" y="7258"/>
                      <a:pt x="23190" y="7745"/>
                      <a:pt x="22354" y="8245"/>
                    </a:cubicBezTo>
                    <a:cubicBezTo>
                      <a:pt x="22239" y="8313"/>
                      <a:pt x="22202" y="8461"/>
                      <a:pt x="22270" y="8574"/>
                    </a:cubicBezTo>
                    <a:cubicBezTo>
                      <a:pt x="22315" y="8649"/>
                      <a:pt x="22394" y="8691"/>
                      <a:pt x="22477" y="8691"/>
                    </a:cubicBezTo>
                    <a:cubicBezTo>
                      <a:pt x="22518" y="8691"/>
                      <a:pt x="22560" y="8680"/>
                      <a:pt x="22600" y="8657"/>
                    </a:cubicBezTo>
                    <a:cubicBezTo>
                      <a:pt x="23432" y="8160"/>
                      <a:pt x="24277" y="7675"/>
                      <a:pt x="25109" y="7216"/>
                    </a:cubicBezTo>
                    <a:cubicBezTo>
                      <a:pt x="25225" y="7151"/>
                      <a:pt x="25267" y="7005"/>
                      <a:pt x="25204" y="6890"/>
                    </a:cubicBezTo>
                    <a:cubicBezTo>
                      <a:pt x="25159" y="6811"/>
                      <a:pt x="25077" y="6765"/>
                      <a:pt x="24992" y="6765"/>
                    </a:cubicBezTo>
                    <a:close/>
                    <a:moveTo>
                      <a:pt x="79941" y="7774"/>
                    </a:moveTo>
                    <a:cubicBezTo>
                      <a:pt x="79924" y="7774"/>
                      <a:pt x="79907" y="7776"/>
                      <a:pt x="79890" y="7780"/>
                    </a:cubicBezTo>
                    <a:cubicBezTo>
                      <a:pt x="78950" y="7989"/>
                      <a:pt x="78013" y="8314"/>
                      <a:pt x="77103" y="8746"/>
                    </a:cubicBezTo>
                    <a:cubicBezTo>
                      <a:pt x="76983" y="8803"/>
                      <a:pt x="76933" y="8945"/>
                      <a:pt x="76989" y="9065"/>
                    </a:cubicBezTo>
                    <a:cubicBezTo>
                      <a:pt x="77030" y="9152"/>
                      <a:pt x="77116" y="9203"/>
                      <a:pt x="77206" y="9203"/>
                    </a:cubicBezTo>
                    <a:cubicBezTo>
                      <a:pt x="77240" y="9203"/>
                      <a:pt x="77276" y="9195"/>
                      <a:pt x="77310" y="9180"/>
                    </a:cubicBezTo>
                    <a:cubicBezTo>
                      <a:pt x="78187" y="8763"/>
                      <a:pt x="79090" y="8449"/>
                      <a:pt x="79994" y="8248"/>
                    </a:cubicBezTo>
                    <a:cubicBezTo>
                      <a:pt x="80124" y="8218"/>
                      <a:pt x="80204" y="8091"/>
                      <a:pt x="80176" y="7962"/>
                    </a:cubicBezTo>
                    <a:cubicBezTo>
                      <a:pt x="80150" y="7849"/>
                      <a:pt x="80052" y="7774"/>
                      <a:pt x="79941" y="7774"/>
                    </a:cubicBezTo>
                    <a:close/>
                    <a:moveTo>
                      <a:pt x="20011" y="9744"/>
                    </a:moveTo>
                    <a:cubicBezTo>
                      <a:pt x="19967" y="9744"/>
                      <a:pt x="19922" y="9756"/>
                      <a:pt x="19882" y="9782"/>
                    </a:cubicBezTo>
                    <a:cubicBezTo>
                      <a:pt x="19075" y="10304"/>
                      <a:pt x="18261" y="10848"/>
                      <a:pt x="17464" y="11405"/>
                    </a:cubicBezTo>
                    <a:cubicBezTo>
                      <a:pt x="17356" y="11479"/>
                      <a:pt x="17329" y="11628"/>
                      <a:pt x="17404" y="11738"/>
                    </a:cubicBezTo>
                    <a:cubicBezTo>
                      <a:pt x="17452" y="11803"/>
                      <a:pt x="17525" y="11840"/>
                      <a:pt x="17601" y="11840"/>
                    </a:cubicBezTo>
                    <a:cubicBezTo>
                      <a:pt x="17648" y="11840"/>
                      <a:pt x="17696" y="11826"/>
                      <a:pt x="17737" y="11796"/>
                    </a:cubicBezTo>
                    <a:cubicBezTo>
                      <a:pt x="18531" y="11244"/>
                      <a:pt x="19340" y="10702"/>
                      <a:pt x="20141" y="10185"/>
                    </a:cubicBezTo>
                    <a:cubicBezTo>
                      <a:pt x="20253" y="10113"/>
                      <a:pt x="20286" y="9965"/>
                      <a:pt x="20214" y="9853"/>
                    </a:cubicBezTo>
                    <a:cubicBezTo>
                      <a:pt x="20168" y="9782"/>
                      <a:pt x="20090" y="9744"/>
                      <a:pt x="20011" y="9744"/>
                    </a:cubicBezTo>
                    <a:close/>
                    <a:moveTo>
                      <a:pt x="88132" y="9499"/>
                    </a:moveTo>
                    <a:cubicBezTo>
                      <a:pt x="88070" y="9499"/>
                      <a:pt x="88008" y="9523"/>
                      <a:pt x="87962" y="9571"/>
                    </a:cubicBezTo>
                    <a:cubicBezTo>
                      <a:pt x="87869" y="9666"/>
                      <a:pt x="87871" y="9818"/>
                      <a:pt x="87966" y="9909"/>
                    </a:cubicBezTo>
                    <a:cubicBezTo>
                      <a:pt x="88613" y="10537"/>
                      <a:pt x="89123" y="11320"/>
                      <a:pt x="89488" y="12237"/>
                    </a:cubicBezTo>
                    <a:cubicBezTo>
                      <a:pt x="89525" y="12332"/>
                      <a:pt x="89615" y="12388"/>
                      <a:pt x="89711" y="12388"/>
                    </a:cubicBezTo>
                    <a:cubicBezTo>
                      <a:pt x="89740" y="12388"/>
                      <a:pt x="89772" y="12382"/>
                      <a:pt x="89800" y="12372"/>
                    </a:cubicBezTo>
                    <a:cubicBezTo>
                      <a:pt x="89922" y="12323"/>
                      <a:pt x="89982" y="12183"/>
                      <a:pt x="89933" y="12061"/>
                    </a:cubicBezTo>
                    <a:cubicBezTo>
                      <a:pt x="89545" y="11079"/>
                      <a:pt x="88995" y="10241"/>
                      <a:pt x="88300" y="9566"/>
                    </a:cubicBezTo>
                    <a:cubicBezTo>
                      <a:pt x="88254" y="9521"/>
                      <a:pt x="88193" y="9499"/>
                      <a:pt x="88132" y="9499"/>
                    </a:cubicBezTo>
                    <a:close/>
                    <a:moveTo>
                      <a:pt x="74727" y="10225"/>
                    </a:moveTo>
                    <a:cubicBezTo>
                      <a:pt x="74677" y="10225"/>
                      <a:pt x="74627" y="10241"/>
                      <a:pt x="74584" y="10273"/>
                    </a:cubicBezTo>
                    <a:cubicBezTo>
                      <a:pt x="73804" y="10858"/>
                      <a:pt x="73067" y="11521"/>
                      <a:pt x="72400" y="12247"/>
                    </a:cubicBezTo>
                    <a:cubicBezTo>
                      <a:pt x="72311" y="12344"/>
                      <a:pt x="72316" y="12495"/>
                      <a:pt x="72415" y="12586"/>
                    </a:cubicBezTo>
                    <a:cubicBezTo>
                      <a:pt x="72461" y="12627"/>
                      <a:pt x="72519" y="12649"/>
                      <a:pt x="72576" y="12649"/>
                    </a:cubicBezTo>
                    <a:cubicBezTo>
                      <a:pt x="72642" y="12649"/>
                      <a:pt x="72706" y="12624"/>
                      <a:pt x="72755" y="12573"/>
                    </a:cubicBezTo>
                    <a:cubicBezTo>
                      <a:pt x="73403" y="11869"/>
                      <a:pt x="74115" y="11224"/>
                      <a:pt x="74872" y="10657"/>
                    </a:cubicBezTo>
                    <a:cubicBezTo>
                      <a:pt x="74978" y="10578"/>
                      <a:pt x="74998" y="10428"/>
                      <a:pt x="74919" y="10322"/>
                    </a:cubicBezTo>
                    <a:cubicBezTo>
                      <a:pt x="74872" y="10259"/>
                      <a:pt x="74800" y="10225"/>
                      <a:pt x="74727" y="10225"/>
                    </a:cubicBezTo>
                    <a:close/>
                    <a:moveTo>
                      <a:pt x="15249" y="13063"/>
                    </a:moveTo>
                    <a:cubicBezTo>
                      <a:pt x="15199" y="13063"/>
                      <a:pt x="15148" y="13079"/>
                      <a:pt x="15105" y="13111"/>
                    </a:cubicBezTo>
                    <a:cubicBezTo>
                      <a:pt x="14335" y="13689"/>
                      <a:pt x="13562" y="14291"/>
                      <a:pt x="12807" y="14897"/>
                    </a:cubicBezTo>
                    <a:cubicBezTo>
                      <a:pt x="12704" y="14981"/>
                      <a:pt x="12688" y="15132"/>
                      <a:pt x="12771" y="15235"/>
                    </a:cubicBezTo>
                    <a:cubicBezTo>
                      <a:pt x="12817" y="15292"/>
                      <a:pt x="12886" y="15324"/>
                      <a:pt x="12957" y="15324"/>
                    </a:cubicBezTo>
                    <a:cubicBezTo>
                      <a:pt x="13009" y="15324"/>
                      <a:pt x="13062" y="15306"/>
                      <a:pt x="13110" y="15272"/>
                    </a:cubicBezTo>
                    <a:cubicBezTo>
                      <a:pt x="13857" y="14666"/>
                      <a:pt x="14627" y="14069"/>
                      <a:pt x="15393" y="13495"/>
                    </a:cubicBezTo>
                    <a:cubicBezTo>
                      <a:pt x="15499" y="13415"/>
                      <a:pt x="15521" y="13264"/>
                      <a:pt x="15442" y="13158"/>
                    </a:cubicBezTo>
                    <a:cubicBezTo>
                      <a:pt x="15394" y="13096"/>
                      <a:pt x="15322" y="13063"/>
                      <a:pt x="15249" y="13063"/>
                    </a:cubicBezTo>
                    <a:close/>
                    <a:moveTo>
                      <a:pt x="70814" y="14473"/>
                    </a:moveTo>
                    <a:cubicBezTo>
                      <a:pt x="70735" y="14473"/>
                      <a:pt x="70657" y="14512"/>
                      <a:pt x="70611" y="14584"/>
                    </a:cubicBezTo>
                    <a:cubicBezTo>
                      <a:pt x="70445" y="14849"/>
                      <a:pt x="70287" y="15117"/>
                      <a:pt x="70137" y="15391"/>
                    </a:cubicBezTo>
                    <a:cubicBezTo>
                      <a:pt x="69821" y="15968"/>
                      <a:pt x="69530" y="16576"/>
                      <a:pt x="69271" y="17200"/>
                    </a:cubicBezTo>
                    <a:cubicBezTo>
                      <a:pt x="69220" y="17323"/>
                      <a:pt x="69278" y="17462"/>
                      <a:pt x="69401" y="17514"/>
                    </a:cubicBezTo>
                    <a:cubicBezTo>
                      <a:pt x="69430" y="17526"/>
                      <a:pt x="69462" y="17532"/>
                      <a:pt x="69492" y="17532"/>
                    </a:cubicBezTo>
                    <a:cubicBezTo>
                      <a:pt x="69586" y="17532"/>
                      <a:pt x="69674" y="17476"/>
                      <a:pt x="69712" y="17385"/>
                    </a:cubicBezTo>
                    <a:cubicBezTo>
                      <a:pt x="69965" y="16777"/>
                      <a:pt x="70249" y="16183"/>
                      <a:pt x="70557" y="15621"/>
                    </a:cubicBezTo>
                    <a:cubicBezTo>
                      <a:pt x="70702" y="15357"/>
                      <a:pt x="70856" y="15095"/>
                      <a:pt x="71017" y="14840"/>
                    </a:cubicBezTo>
                    <a:cubicBezTo>
                      <a:pt x="71088" y="14728"/>
                      <a:pt x="71054" y="14580"/>
                      <a:pt x="70942" y="14510"/>
                    </a:cubicBezTo>
                    <a:cubicBezTo>
                      <a:pt x="70902" y="14485"/>
                      <a:pt x="70858" y="14473"/>
                      <a:pt x="70814" y="14473"/>
                    </a:cubicBezTo>
                    <a:close/>
                    <a:moveTo>
                      <a:pt x="90341" y="14730"/>
                    </a:moveTo>
                    <a:cubicBezTo>
                      <a:pt x="90336" y="14730"/>
                      <a:pt x="90331" y="14730"/>
                      <a:pt x="90326" y="14730"/>
                    </a:cubicBezTo>
                    <a:cubicBezTo>
                      <a:pt x="90194" y="14740"/>
                      <a:pt x="90096" y="14858"/>
                      <a:pt x="90107" y="14990"/>
                    </a:cubicBezTo>
                    <a:cubicBezTo>
                      <a:pt x="90140" y="15351"/>
                      <a:pt x="90156" y="15728"/>
                      <a:pt x="90156" y="16111"/>
                    </a:cubicBezTo>
                    <a:cubicBezTo>
                      <a:pt x="90156" y="16675"/>
                      <a:pt x="90122" y="17256"/>
                      <a:pt x="90054" y="17841"/>
                    </a:cubicBezTo>
                    <a:cubicBezTo>
                      <a:pt x="90039" y="17972"/>
                      <a:pt x="90134" y="18091"/>
                      <a:pt x="90265" y="18106"/>
                    </a:cubicBezTo>
                    <a:cubicBezTo>
                      <a:pt x="90275" y="18108"/>
                      <a:pt x="90284" y="18108"/>
                      <a:pt x="90293" y="18108"/>
                    </a:cubicBezTo>
                    <a:cubicBezTo>
                      <a:pt x="90414" y="18108"/>
                      <a:pt x="90518" y="18018"/>
                      <a:pt x="90530" y="17894"/>
                    </a:cubicBezTo>
                    <a:cubicBezTo>
                      <a:pt x="90601" y="17291"/>
                      <a:pt x="90636" y="16693"/>
                      <a:pt x="90636" y="16111"/>
                    </a:cubicBezTo>
                    <a:cubicBezTo>
                      <a:pt x="90636" y="15715"/>
                      <a:pt x="90619" y="15324"/>
                      <a:pt x="90586" y="14948"/>
                    </a:cubicBezTo>
                    <a:cubicBezTo>
                      <a:pt x="90574" y="14821"/>
                      <a:pt x="90465" y="14730"/>
                      <a:pt x="90341" y="14730"/>
                    </a:cubicBezTo>
                    <a:close/>
                    <a:moveTo>
                      <a:pt x="10730" y="16706"/>
                    </a:moveTo>
                    <a:cubicBezTo>
                      <a:pt x="10674" y="16706"/>
                      <a:pt x="10617" y="16726"/>
                      <a:pt x="10571" y="16765"/>
                    </a:cubicBezTo>
                    <a:cubicBezTo>
                      <a:pt x="10226" y="17066"/>
                      <a:pt x="9880" y="17370"/>
                      <a:pt x="9538" y="17676"/>
                    </a:cubicBezTo>
                    <a:cubicBezTo>
                      <a:pt x="9159" y="18017"/>
                      <a:pt x="8782" y="18363"/>
                      <a:pt x="8408" y="18714"/>
                    </a:cubicBezTo>
                    <a:cubicBezTo>
                      <a:pt x="8312" y="18804"/>
                      <a:pt x="8307" y="18957"/>
                      <a:pt x="8398" y="19053"/>
                    </a:cubicBezTo>
                    <a:cubicBezTo>
                      <a:pt x="8446" y="19102"/>
                      <a:pt x="8509" y="19127"/>
                      <a:pt x="8573" y="19127"/>
                    </a:cubicBezTo>
                    <a:cubicBezTo>
                      <a:pt x="8633" y="19127"/>
                      <a:pt x="8691" y="19107"/>
                      <a:pt x="8736" y="19063"/>
                    </a:cubicBezTo>
                    <a:cubicBezTo>
                      <a:pt x="9108" y="18714"/>
                      <a:pt x="9484" y="18369"/>
                      <a:pt x="9859" y="18032"/>
                    </a:cubicBezTo>
                    <a:cubicBezTo>
                      <a:pt x="10199" y="17727"/>
                      <a:pt x="10541" y="17425"/>
                      <a:pt x="10886" y="17126"/>
                    </a:cubicBezTo>
                    <a:cubicBezTo>
                      <a:pt x="10987" y="17040"/>
                      <a:pt x="10996" y="16889"/>
                      <a:pt x="10910" y="16789"/>
                    </a:cubicBezTo>
                    <a:cubicBezTo>
                      <a:pt x="10863" y="16734"/>
                      <a:pt x="10797" y="16706"/>
                      <a:pt x="10730" y="16706"/>
                    </a:cubicBezTo>
                    <a:close/>
                    <a:moveTo>
                      <a:pt x="68578" y="19806"/>
                    </a:moveTo>
                    <a:cubicBezTo>
                      <a:pt x="68471" y="19806"/>
                      <a:pt x="68375" y="19878"/>
                      <a:pt x="68347" y="19987"/>
                    </a:cubicBezTo>
                    <a:cubicBezTo>
                      <a:pt x="68113" y="20905"/>
                      <a:pt x="67932" y="21873"/>
                      <a:pt x="67804" y="22866"/>
                    </a:cubicBezTo>
                    <a:cubicBezTo>
                      <a:pt x="67787" y="22997"/>
                      <a:pt x="67881" y="23117"/>
                      <a:pt x="68012" y="23134"/>
                    </a:cubicBezTo>
                    <a:cubicBezTo>
                      <a:pt x="68023" y="23135"/>
                      <a:pt x="68033" y="23135"/>
                      <a:pt x="68042" y="23135"/>
                    </a:cubicBezTo>
                    <a:cubicBezTo>
                      <a:pt x="68161" y="23135"/>
                      <a:pt x="68265" y="23048"/>
                      <a:pt x="68279" y="22927"/>
                    </a:cubicBezTo>
                    <a:cubicBezTo>
                      <a:pt x="68403" y="21954"/>
                      <a:pt x="68582" y="21005"/>
                      <a:pt x="68812" y="20106"/>
                    </a:cubicBezTo>
                    <a:cubicBezTo>
                      <a:pt x="68844" y="19977"/>
                      <a:pt x="68767" y="19847"/>
                      <a:pt x="68639" y="19814"/>
                    </a:cubicBezTo>
                    <a:cubicBezTo>
                      <a:pt x="68618" y="19808"/>
                      <a:pt x="68598" y="19806"/>
                      <a:pt x="68578" y="19806"/>
                    </a:cubicBezTo>
                    <a:close/>
                    <a:moveTo>
                      <a:pt x="6519" y="20700"/>
                    </a:moveTo>
                    <a:cubicBezTo>
                      <a:pt x="6455" y="20700"/>
                      <a:pt x="6392" y="20725"/>
                      <a:pt x="6345" y="20776"/>
                    </a:cubicBezTo>
                    <a:cubicBezTo>
                      <a:pt x="5647" y="21519"/>
                      <a:pt x="5003" y="22261"/>
                      <a:pt x="4432" y="22987"/>
                    </a:cubicBezTo>
                    <a:cubicBezTo>
                      <a:pt x="4349" y="23090"/>
                      <a:pt x="4366" y="23241"/>
                      <a:pt x="4471" y="23322"/>
                    </a:cubicBezTo>
                    <a:cubicBezTo>
                      <a:pt x="4515" y="23357"/>
                      <a:pt x="4567" y="23374"/>
                      <a:pt x="4619" y="23374"/>
                    </a:cubicBezTo>
                    <a:cubicBezTo>
                      <a:pt x="4690" y="23374"/>
                      <a:pt x="4760" y="23341"/>
                      <a:pt x="4809" y="23283"/>
                    </a:cubicBezTo>
                    <a:cubicBezTo>
                      <a:pt x="5374" y="22569"/>
                      <a:pt x="6007" y="21836"/>
                      <a:pt x="6695" y="21103"/>
                    </a:cubicBezTo>
                    <a:cubicBezTo>
                      <a:pt x="6785" y="21006"/>
                      <a:pt x="6780" y="20855"/>
                      <a:pt x="6684" y="20765"/>
                    </a:cubicBezTo>
                    <a:cubicBezTo>
                      <a:pt x="6636" y="20721"/>
                      <a:pt x="6578" y="20700"/>
                      <a:pt x="6519" y="20700"/>
                    </a:cubicBezTo>
                    <a:close/>
                    <a:moveTo>
                      <a:pt x="89726" y="20472"/>
                    </a:moveTo>
                    <a:cubicBezTo>
                      <a:pt x="89620" y="20472"/>
                      <a:pt x="89523" y="20541"/>
                      <a:pt x="89493" y="20648"/>
                    </a:cubicBezTo>
                    <a:cubicBezTo>
                      <a:pt x="89245" y="21556"/>
                      <a:pt x="88942" y="22476"/>
                      <a:pt x="88594" y="23382"/>
                    </a:cubicBezTo>
                    <a:cubicBezTo>
                      <a:pt x="88548" y="23505"/>
                      <a:pt x="88609" y="23643"/>
                      <a:pt x="88733" y="23691"/>
                    </a:cubicBezTo>
                    <a:cubicBezTo>
                      <a:pt x="88761" y="23702"/>
                      <a:pt x="88790" y="23707"/>
                      <a:pt x="88819" y="23707"/>
                    </a:cubicBezTo>
                    <a:cubicBezTo>
                      <a:pt x="88915" y="23707"/>
                      <a:pt x="89006" y="23649"/>
                      <a:pt x="89043" y="23553"/>
                    </a:cubicBezTo>
                    <a:cubicBezTo>
                      <a:pt x="89396" y="22632"/>
                      <a:pt x="89704" y="21698"/>
                      <a:pt x="89956" y="20775"/>
                    </a:cubicBezTo>
                    <a:cubicBezTo>
                      <a:pt x="89992" y="20647"/>
                      <a:pt x="89916" y="20515"/>
                      <a:pt x="89789" y="20480"/>
                    </a:cubicBezTo>
                    <a:cubicBezTo>
                      <a:pt x="89768" y="20474"/>
                      <a:pt x="89747" y="20472"/>
                      <a:pt x="89726" y="20472"/>
                    </a:cubicBezTo>
                    <a:close/>
                    <a:moveTo>
                      <a:pt x="28468" y="25752"/>
                    </a:moveTo>
                    <a:cubicBezTo>
                      <a:pt x="28394" y="25752"/>
                      <a:pt x="28319" y="25754"/>
                      <a:pt x="28243" y="25758"/>
                    </a:cubicBezTo>
                    <a:cubicBezTo>
                      <a:pt x="28111" y="25765"/>
                      <a:pt x="28011" y="25878"/>
                      <a:pt x="28018" y="26011"/>
                    </a:cubicBezTo>
                    <a:cubicBezTo>
                      <a:pt x="28024" y="26135"/>
                      <a:pt x="28126" y="26238"/>
                      <a:pt x="28250" y="26238"/>
                    </a:cubicBezTo>
                    <a:cubicBezTo>
                      <a:pt x="28256" y="26238"/>
                      <a:pt x="28263" y="26237"/>
                      <a:pt x="28271" y="26237"/>
                    </a:cubicBezTo>
                    <a:cubicBezTo>
                      <a:pt x="28333" y="26234"/>
                      <a:pt x="28395" y="26232"/>
                      <a:pt x="28456" y="26232"/>
                    </a:cubicBezTo>
                    <a:cubicBezTo>
                      <a:pt x="28982" y="26232"/>
                      <a:pt x="29480" y="26348"/>
                      <a:pt x="29926" y="26580"/>
                    </a:cubicBezTo>
                    <a:cubicBezTo>
                      <a:pt x="30220" y="26735"/>
                      <a:pt x="30483" y="26932"/>
                      <a:pt x="30709" y="27168"/>
                    </a:cubicBezTo>
                    <a:cubicBezTo>
                      <a:pt x="30755" y="27217"/>
                      <a:pt x="30818" y="27243"/>
                      <a:pt x="30882" y="27243"/>
                    </a:cubicBezTo>
                    <a:cubicBezTo>
                      <a:pt x="30941" y="27243"/>
                      <a:pt x="31001" y="27220"/>
                      <a:pt x="31047" y="27176"/>
                    </a:cubicBezTo>
                    <a:cubicBezTo>
                      <a:pt x="31143" y="27085"/>
                      <a:pt x="31147" y="26933"/>
                      <a:pt x="31055" y="26837"/>
                    </a:cubicBezTo>
                    <a:cubicBezTo>
                      <a:pt x="30794" y="26564"/>
                      <a:pt x="30488" y="26334"/>
                      <a:pt x="30147" y="26155"/>
                    </a:cubicBezTo>
                    <a:cubicBezTo>
                      <a:pt x="29635" y="25888"/>
                      <a:pt x="29067" y="25752"/>
                      <a:pt x="28468" y="25752"/>
                    </a:cubicBezTo>
                    <a:close/>
                    <a:moveTo>
                      <a:pt x="2945" y="25263"/>
                    </a:moveTo>
                    <a:cubicBezTo>
                      <a:pt x="2866" y="25263"/>
                      <a:pt x="2788" y="25303"/>
                      <a:pt x="2743" y="25376"/>
                    </a:cubicBezTo>
                    <a:cubicBezTo>
                      <a:pt x="2210" y="26233"/>
                      <a:pt x="1747" y="27106"/>
                      <a:pt x="1367" y="27968"/>
                    </a:cubicBezTo>
                    <a:cubicBezTo>
                      <a:pt x="1314" y="28090"/>
                      <a:pt x="1368" y="28231"/>
                      <a:pt x="1490" y="28284"/>
                    </a:cubicBezTo>
                    <a:cubicBezTo>
                      <a:pt x="1521" y="28298"/>
                      <a:pt x="1554" y="28304"/>
                      <a:pt x="1586" y="28304"/>
                    </a:cubicBezTo>
                    <a:cubicBezTo>
                      <a:pt x="1679" y="28304"/>
                      <a:pt x="1767" y="28250"/>
                      <a:pt x="1806" y="28160"/>
                    </a:cubicBezTo>
                    <a:cubicBezTo>
                      <a:pt x="2176" y="27318"/>
                      <a:pt x="2630" y="26467"/>
                      <a:pt x="3150" y="25629"/>
                    </a:cubicBezTo>
                    <a:cubicBezTo>
                      <a:pt x="3219" y="25516"/>
                      <a:pt x="3185" y="25369"/>
                      <a:pt x="3072" y="25299"/>
                    </a:cubicBezTo>
                    <a:cubicBezTo>
                      <a:pt x="3033" y="25275"/>
                      <a:pt x="2989" y="25263"/>
                      <a:pt x="2945" y="25263"/>
                    </a:cubicBezTo>
                    <a:close/>
                    <a:moveTo>
                      <a:pt x="87656" y="25887"/>
                    </a:moveTo>
                    <a:cubicBezTo>
                      <a:pt x="87567" y="25887"/>
                      <a:pt x="87481" y="25935"/>
                      <a:pt x="87440" y="26020"/>
                    </a:cubicBezTo>
                    <a:cubicBezTo>
                      <a:pt x="87030" y="26859"/>
                      <a:pt x="86569" y="27711"/>
                      <a:pt x="86068" y="28555"/>
                    </a:cubicBezTo>
                    <a:cubicBezTo>
                      <a:pt x="86001" y="28670"/>
                      <a:pt x="86039" y="28817"/>
                      <a:pt x="86153" y="28885"/>
                    </a:cubicBezTo>
                    <a:cubicBezTo>
                      <a:pt x="86192" y="28907"/>
                      <a:pt x="86233" y="28919"/>
                      <a:pt x="86276" y="28919"/>
                    </a:cubicBezTo>
                    <a:cubicBezTo>
                      <a:pt x="86356" y="28919"/>
                      <a:pt x="86436" y="28876"/>
                      <a:pt x="86480" y="28799"/>
                    </a:cubicBezTo>
                    <a:cubicBezTo>
                      <a:pt x="86985" y="27944"/>
                      <a:pt x="87453" y="27080"/>
                      <a:pt x="87870" y="26230"/>
                    </a:cubicBezTo>
                    <a:cubicBezTo>
                      <a:pt x="87928" y="26112"/>
                      <a:pt x="87879" y="25968"/>
                      <a:pt x="87761" y="25910"/>
                    </a:cubicBezTo>
                    <a:cubicBezTo>
                      <a:pt x="87727" y="25894"/>
                      <a:pt x="87691" y="25887"/>
                      <a:pt x="87656" y="25887"/>
                    </a:cubicBezTo>
                    <a:close/>
                    <a:moveTo>
                      <a:pt x="67837" y="25550"/>
                    </a:moveTo>
                    <a:cubicBezTo>
                      <a:pt x="67708" y="25560"/>
                      <a:pt x="67595" y="25652"/>
                      <a:pt x="67593" y="25785"/>
                    </a:cubicBezTo>
                    <a:cubicBezTo>
                      <a:pt x="67588" y="26011"/>
                      <a:pt x="67585" y="26237"/>
                      <a:pt x="67585" y="26463"/>
                    </a:cubicBezTo>
                    <a:cubicBezTo>
                      <a:pt x="67585" y="27192"/>
                      <a:pt x="67611" y="27947"/>
                      <a:pt x="67662" y="28706"/>
                    </a:cubicBezTo>
                    <a:cubicBezTo>
                      <a:pt x="67670" y="28834"/>
                      <a:pt x="67775" y="28931"/>
                      <a:pt x="67900" y="28931"/>
                    </a:cubicBezTo>
                    <a:cubicBezTo>
                      <a:pt x="67906" y="28931"/>
                      <a:pt x="67911" y="28931"/>
                      <a:pt x="67917" y="28930"/>
                    </a:cubicBezTo>
                    <a:cubicBezTo>
                      <a:pt x="68048" y="28920"/>
                      <a:pt x="68148" y="28807"/>
                      <a:pt x="68141" y="28674"/>
                    </a:cubicBezTo>
                    <a:cubicBezTo>
                      <a:pt x="68090" y="27926"/>
                      <a:pt x="68064" y="27181"/>
                      <a:pt x="68064" y="26463"/>
                    </a:cubicBezTo>
                    <a:cubicBezTo>
                      <a:pt x="68064" y="26239"/>
                      <a:pt x="68067" y="26018"/>
                      <a:pt x="68071" y="25794"/>
                    </a:cubicBezTo>
                    <a:cubicBezTo>
                      <a:pt x="68074" y="25663"/>
                      <a:pt x="67969" y="25552"/>
                      <a:pt x="67837" y="25550"/>
                    </a:cubicBezTo>
                    <a:close/>
                    <a:moveTo>
                      <a:pt x="25555" y="26725"/>
                    </a:moveTo>
                    <a:cubicBezTo>
                      <a:pt x="25511" y="26725"/>
                      <a:pt x="25465" y="26738"/>
                      <a:pt x="25425" y="26764"/>
                    </a:cubicBezTo>
                    <a:cubicBezTo>
                      <a:pt x="24939" y="27079"/>
                      <a:pt x="24483" y="27452"/>
                      <a:pt x="24070" y="27871"/>
                    </a:cubicBezTo>
                    <a:cubicBezTo>
                      <a:pt x="23783" y="28160"/>
                      <a:pt x="23511" y="28469"/>
                      <a:pt x="23257" y="28791"/>
                    </a:cubicBezTo>
                    <a:cubicBezTo>
                      <a:pt x="23176" y="28894"/>
                      <a:pt x="23193" y="29045"/>
                      <a:pt x="23296" y="29126"/>
                    </a:cubicBezTo>
                    <a:cubicBezTo>
                      <a:pt x="23340" y="29161"/>
                      <a:pt x="23392" y="29177"/>
                      <a:pt x="23444" y="29177"/>
                    </a:cubicBezTo>
                    <a:cubicBezTo>
                      <a:pt x="23515" y="29177"/>
                      <a:pt x="23585" y="29147"/>
                      <a:pt x="23634" y="29089"/>
                    </a:cubicBezTo>
                    <a:cubicBezTo>
                      <a:pt x="23877" y="28781"/>
                      <a:pt x="24139" y="28485"/>
                      <a:pt x="24411" y="28208"/>
                    </a:cubicBezTo>
                    <a:cubicBezTo>
                      <a:pt x="24802" y="27813"/>
                      <a:pt x="25230" y="27463"/>
                      <a:pt x="25686" y="27166"/>
                    </a:cubicBezTo>
                    <a:cubicBezTo>
                      <a:pt x="25798" y="27094"/>
                      <a:pt x="25828" y="26946"/>
                      <a:pt x="25757" y="26834"/>
                    </a:cubicBezTo>
                    <a:cubicBezTo>
                      <a:pt x="25711" y="26764"/>
                      <a:pt x="25634" y="26725"/>
                      <a:pt x="25555" y="26725"/>
                    </a:cubicBezTo>
                    <a:close/>
                    <a:moveTo>
                      <a:pt x="31937" y="29402"/>
                    </a:moveTo>
                    <a:cubicBezTo>
                      <a:pt x="31936" y="29402"/>
                      <a:pt x="31934" y="29402"/>
                      <a:pt x="31933" y="29402"/>
                    </a:cubicBezTo>
                    <a:cubicBezTo>
                      <a:pt x="31799" y="29413"/>
                      <a:pt x="31702" y="29528"/>
                      <a:pt x="31714" y="29660"/>
                    </a:cubicBezTo>
                    <a:cubicBezTo>
                      <a:pt x="31727" y="29834"/>
                      <a:pt x="31735" y="30009"/>
                      <a:pt x="31735" y="30186"/>
                    </a:cubicBezTo>
                    <a:cubicBezTo>
                      <a:pt x="31735" y="30920"/>
                      <a:pt x="31611" y="31698"/>
                      <a:pt x="31376" y="32432"/>
                    </a:cubicBezTo>
                    <a:cubicBezTo>
                      <a:pt x="31335" y="32558"/>
                      <a:pt x="31405" y="32692"/>
                      <a:pt x="31532" y="32733"/>
                    </a:cubicBezTo>
                    <a:cubicBezTo>
                      <a:pt x="31557" y="32741"/>
                      <a:pt x="31580" y="32744"/>
                      <a:pt x="31605" y="32744"/>
                    </a:cubicBezTo>
                    <a:cubicBezTo>
                      <a:pt x="31707" y="32744"/>
                      <a:pt x="31800" y="32680"/>
                      <a:pt x="31833" y="32577"/>
                    </a:cubicBezTo>
                    <a:cubicBezTo>
                      <a:pt x="32083" y="31796"/>
                      <a:pt x="32215" y="30969"/>
                      <a:pt x="32215" y="30186"/>
                    </a:cubicBezTo>
                    <a:cubicBezTo>
                      <a:pt x="32215" y="29997"/>
                      <a:pt x="32206" y="29807"/>
                      <a:pt x="32190" y="29621"/>
                    </a:cubicBezTo>
                    <a:cubicBezTo>
                      <a:pt x="32181" y="29490"/>
                      <a:pt x="32066" y="29402"/>
                      <a:pt x="31937" y="29402"/>
                    </a:cubicBezTo>
                    <a:close/>
                    <a:moveTo>
                      <a:pt x="84705" y="30882"/>
                    </a:moveTo>
                    <a:cubicBezTo>
                      <a:pt x="84630" y="30882"/>
                      <a:pt x="84555" y="30918"/>
                      <a:pt x="84510" y="30986"/>
                    </a:cubicBezTo>
                    <a:cubicBezTo>
                      <a:pt x="83978" y="31756"/>
                      <a:pt x="83402" y="32539"/>
                      <a:pt x="82795" y="33311"/>
                    </a:cubicBezTo>
                    <a:cubicBezTo>
                      <a:pt x="82714" y="33414"/>
                      <a:pt x="82732" y="33565"/>
                      <a:pt x="82837" y="33647"/>
                    </a:cubicBezTo>
                    <a:cubicBezTo>
                      <a:pt x="82880" y="33680"/>
                      <a:pt x="82933" y="33697"/>
                      <a:pt x="82985" y="33697"/>
                    </a:cubicBezTo>
                    <a:cubicBezTo>
                      <a:pt x="83057" y="33697"/>
                      <a:pt x="83126" y="33667"/>
                      <a:pt x="83173" y="33607"/>
                    </a:cubicBezTo>
                    <a:cubicBezTo>
                      <a:pt x="83783" y="32827"/>
                      <a:pt x="84367" y="32036"/>
                      <a:pt x="84904" y="31258"/>
                    </a:cubicBezTo>
                    <a:cubicBezTo>
                      <a:pt x="84979" y="31150"/>
                      <a:pt x="84951" y="31000"/>
                      <a:pt x="84843" y="30925"/>
                    </a:cubicBezTo>
                    <a:cubicBezTo>
                      <a:pt x="84801" y="30896"/>
                      <a:pt x="84753" y="30882"/>
                      <a:pt x="84705" y="30882"/>
                    </a:cubicBezTo>
                    <a:close/>
                    <a:moveTo>
                      <a:pt x="638" y="30566"/>
                    </a:moveTo>
                    <a:cubicBezTo>
                      <a:pt x="530" y="30566"/>
                      <a:pt x="432" y="30639"/>
                      <a:pt x="406" y="30748"/>
                    </a:cubicBezTo>
                    <a:cubicBezTo>
                      <a:pt x="171" y="31689"/>
                      <a:pt x="38" y="32671"/>
                      <a:pt x="5" y="33668"/>
                    </a:cubicBezTo>
                    <a:cubicBezTo>
                      <a:pt x="1" y="33799"/>
                      <a:pt x="104" y="33911"/>
                      <a:pt x="237" y="33915"/>
                    </a:cubicBezTo>
                    <a:lnTo>
                      <a:pt x="245" y="33915"/>
                    </a:lnTo>
                    <a:cubicBezTo>
                      <a:pt x="374" y="33915"/>
                      <a:pt x="481" y="33814"/>
                      <a:pt x="484" y="33684"/>
                    </a:cubicBezTo>
                    <a:cubicBezTo>
                      <a:pt x="515" y="32721"/>
                      <a:pt x="646" y="31772"/>
                      <a:pt x="871" y="30863"/>
                    </a:cubicBezTo>
                    <a:cubicBezTo>
                      <a:pt x="903" y="30734"/>
                      <a:pt x="825" y="30605"/>
                      <a:pt x="696" y="30573"/>
                    </a:cubicBezTo>
                    <a:cubicBezTo>
                      <a:pt x="677" y="30568"/>
                      <a:pt x="657" y="30566"/>
                      <a:pt x="638" y="30566"/>
                    </a:cubicBezTo>
                    <a:close/>
                    <a:moveTo>
                      <a:pt x="21951" y="31179"/>
                    </a:moveTo>
                    <a:cubicBezTo>
                      <a:pt x="21859" y="31179"/>
                      <a:pt x="21772" y="31231"/>
                      <a:pt x="21732" y="31320"/>
                    </a:cubicBezTo>
                    <a:cubicBezTo>
                      <a:pt x="21333" y="32216"/>
                      <a:pt x="21039" y="33163"/>
                      <a:pt x="20856" y="34139"/>
                    </a:cubicBezTo>
                    <a:cubicBezTo>
                      <a:pt x="20830" y="34269"/>
                      <a:pt x="20917" y="34395"/>
                      <a:pt x="21047" y="34419"/>
                    </a:cubicBezTo>
                    <a:cubicBezTo>
                      <a:pt x="21062" y="34421"/>
                      <a:pt x="21078" y="34423"/>
                      <a:pt x="21092" y="34423"/>
                    </a:cubicBezTo>
                    <a:cubicBezTo>
                      <a:pt x="21205" y="34423"/>
                      <a:pt x="21304" y="34342"/>
                      <a:pt x="21326" y="34227"/>
                    </a:cubicBezTo>
                    <a:cubicBezTo>
                      <a:pt x="21502" y="33290"/>
                      <a:pt x="21787" y="32376"/>
                      <a:pt x="22171" y="31515"/>
                    </a:cubicBezTo>
                    <a:cubicBezTo>
                      <a:pt x="22224" y="31395"/>
                      <a:pt x="22171" y="31253"/>
                      <a:pt x="22049" y="31200"/>
                    </a:cubicBezTo>
                    <a:cubicBezTo>
                      <a:pt x="22017" y="31185"/>
                      <a:pt x="21984" y="31179"/>
                      <a:pt x="21951" y="31179"/>
                    </a:cubicBezTo>
                    <a:close/>
                    <a:moveTo>
                      <a:pt x="68207" y="31338"/>
                    </a:moveTo>
                    <a:cubicBezTo>
                      <a:pt x="68196" y="31338"/>
                      <a:pt x="68184" y="31339"/>
                      <a:pt x="68172" y="31341"/>
                    </a:cubicBezTo>
                    <a:cubicBezTo>
                      <a:pt x="68041" y="31359"/>
                      <a:pt x="67951" y="31480"/>
                      <a:pt x="67969" y="31612"/>
                    </a:cubicBezTo>
                    <a:cubicBezTo>
                      <a:pt x="68106" y="32567"/>
                      <a:pt x="68279" y="33533"/>
                      <a:pt x="68482" y="34483"/>
                    </a:cubicBezTo>
                    <a:cubicBezTo>
                      <a:pt x="68505" y="34595"/>
                      <a:pt x="68606" y="34673"/>
                      <a:pt x="68716" y="34673"/>
                    </a:cubicBezTo>
                    <a:cubicBezTo>
                      <a:pt x="68733" y="34673"/>
                      <a:pt x="68748" y="34672"/>
                      <a:pt x="68765" y="34670"/>
                    </a:cubicBezTo>
                    <a:cubicBezTo>
                      <a:pt x="68895" y="34641"/>
                      <a:pt x="68978" y="34515"/>
                      <a:pt x="68950" y="34385"/>
                    </a:cubicBezTo>
                    <a:cubicBezTo>
                      <a:pt x="68749" y="33444"/>
                      <a:pt x="68579" y="32489"/>
                      <a:pt x="68443" y="31544"/>
                    </a:cubicBezTo>
                    <a:cubicBezTo>
                      <a:pt x="68427" y="31424"/>
                      <a:pt x="68324" y="31338"/>
                      <a:pt x="68207" y="31338"/>
                    </a:cubicBezTo>
                    <a:close/>
                    <a:moveTo>
                      <a:pt x="30323" y="34859"/>
                    </a:moveTo>
                    <a:cubicBezTo>
                      <a:pt x="30245" y="34859"/>
                      <a:pt x="30168" y="34897"/>
                      <a:pt x="30122" y="34968"/>
                    </a:cubicBezTo>
                    <a:cubicBezTo>
                      <a:pt x="29624" y="35737"/>
                      <a:pt x="29024" y="36485"/>
                      <a:pt x="28338" y="37192"/>
                    </a:cubicBezTo>
                    <a:cubicBezTo>
                      <a:pt x="28247" y="37287"/>
                      <a:pt x="28249" y="37440"/>
                      <a:pt x="28344" y="37531"/>
                    </a:cubicBezTo>
                    <a:cubicBezTo>
                      <a:pt x="28390" y="37576"/>
                      <a:pt x="28450" y="37599"/>
                      <a:pt x="28511" y="37599"/>
                    </a:cubicBezTo>
                    <a:cubicBezTo>
                      <a:pt x="28573" y="37599"/>
                      <a:pt x="28635" y="37575"/>
                      <a:pt x="28683" y="37525"/>
                    </a:cubicBezTo>
                    <a:cubicBezTo>
                      <a:pt x="29390" y="36796"/>
                      <a:pt x="30010" y="36022"/>
                      <a:pt x="30524" y="35229"/>
                    </a:cubicBezTo>
                    <a:cubicBezTo>
                      <a:pt x="30597" y="35118"/>
                      <a:pt x="30566" y="34969"/>
                      <a:pt x="30454" y="34898"/>
                    </a:cubicBezTo>
                    <a:cubicBezTo>
                      <a:pt x="30414" y="34872"/>
                      <a:pt x="30368" y="34859"/>
                      <a:pt x="30323" y="34859"/>
                    </a:cubicBezTo>
                    <a:close/>
                    <a:moveTo>
                      <a:pt x="81135" y="35454"/>
                    </a:moveTo>
                    <a:cubicBezTo>
                      <a:pt x="81068" y="35454"/>
                      <a:pt x="81002" y="35481"/>
                      <a:pt x="80954" y="35535"/>
                    </a:cubicBezTo>
                    <a:cubicBezTo>
                      <a:pt x="80320" y="36261"/>
                      <a:pt x="79662" y="36977"/>
                      <a:pt x="78998" y="37664"/>
                    </a:cubicBezTo>
                    <a:cubicBezTo>
                      <a:pt x="78905" y="37758"/>
                      <a:pt x="78909" y="37910"/>
                      <a:pt x="79004" y="38003"/>
                    </a:cubicBezTo>
                    <a:cubicBezTo>
                      <a:pt x="79050" y="38047"/>
                      <a:pt x="79109" y="38071"/>
                      <a:pt x="79170" y="38071"/>
                    </a:cubicBezTo>
                    <a:cubicBezTo>
                      <a:pt x="79233" y="38071"/>
                      <a:pt x="79295" y="38046"/>
                      <a:pt x="79340" y="37996"/>
                    </a:cubicBezTo>
                    <a:cubicBezTo>
                      <a:pt x="80011" y="37305"/>
                      <a:pt x="80676" y="36583"/>
                      <a:pt x="81314" y="35851"/>
                    </a:cubicBezTo>
                    <a:cubicBezTo>
                      <a:pt x="81401" y="35751"/>
                      <a:pt x="81392" y="35600"/>
                      <a:pt x="81291" y="35512"/>
                    </a:cubicBezTo>
                    <a:cubicBezTo>
                      <a:pt x="81246" y="35473"/>
                      <a:pt x="81190" y="35454"/>
                      <a:pt x="81135" y="35454"/>
                    </a:cubicBezTo>
                    <a:close/>
                    <a:moveTo>
                      <a:pt x="455" y="36324"/>
                    </a:moveTo>
                    <a:cubicBezTo>
                      <a:pt x="439" y="36324"/>
                      <a:pt x="424" y="36325"/>
                      <a:pt x="409" y="36328"/>
                    </a:cubicBezTo>
                    <a:cubicBezTo>
                      <a:pt x="278" y="36352"/>
                      <a:pt x="192" y="36475"/>
                      <a:pt x="214" y="36606"/>
                    </a:cubicBezTo>
                    <a:cubicBezTo>
                      <a:pt x="388" y="37600"/>
                      <a:pt x="667" y="38552"/>
                      <a:pt x="1041" y="39439"/>
                    </a:cubicBezTo>
                    <a:cubicBezTo>
                      <a:pt x="1079" y="39531"/>
                      <a:pt x="1168" y="39586"/>
                      <a:pt x="1261" y="39586"/>
                    </a:cubicBezTo>
                    <a:cubicBezTo>
                      <a:pt x="1294" y="39586"/>
                      <a:pt x="1325" y="39581"/>
                      <a:pt x="1357" y="39568"/>
                    </a:cubicBezTo>
                    <a:cubicBezTo>
                      <a:pt x="1479" y="39516"/>
                      <a:pt x="1535" y="39375"/>
                      <a:pt x="1485" y="39253"/>
                    </a:cubicBezTo>
                    <a:cubicBezTo>
                      <a:pt x="1124" y="38399"/>
                      <a:pt x="857" y="37480"/>
                      <a:pt x="687" y="36524"/>
                    </a:cubicBezTo>
                    <a:cubicBezTo>
                      <a:pt x="666" y="36408"/>
                      <a:pt x="566" y="36324"/>
                      <a:pt x="455" y="36324"/>
                    </a:cubicBezTo>
                    <a:close/>
                    <a:moveTo>
                      <a:pt x="20899" y="36832"/>
                    </a:moveTo>
                    <a:cubicBezTo>
                      <a:pt x="20892" y="36832"/>
                      <a:pt x="20885" y="36833"/>
                      <a:pt x="20879" y="36833"/>
                    </a:cubicBezTo>
                    <a:cubicBezTo>
                      <a:pt x="20748" y="36841"/>
                      <a:pt x="20646" y="36953"/>
                      <a:pt x="20652" y="37085"/>
                    </a:cubicBezTo>
                    <a:cubicBezTo>
                      <a:pt x="20700" y="38084"/>
                      <a:pt x="20870" y="39063"/>
                      <a:pt x="21155" y="39997"/>
                    </a:cubicBezTo>
                    <a:cubicBezTo>
                      <a:pt x="21186" y="40100"/>
                      <a:pt x="21281" y="40167"/>
                      <a:pt x="21384" y="40167"/>
                    </a:cubicBezTo>
                    <a:cubicBezTo>
                      <a:pt x="21408" y="40167"/>
                      <a:pt x="21431" y="40163"/>
                      <a:pt x="21454" y="40155"/>
                    </a:cubicBezTo>
                    <a:cubicBezTo>
                      <a:pt x="21580" y="40117"/>
                      <a:pt x="21652" y="39983"/>
                      <a:pt x="21613" y="39856"/>
                    </a:cubicBezTo>
                    <a:cubicBezTo>
                      <a:pt x="21338" y="38961"/>
                      <a:pt x="21177" y="38021"/>
                      <a:pt x="21129" y="37061"/>
                    </a:cubicBezTo>
                    <a:cubicBezTo>
                      <a:pt x="21123" y="36935"/>
                      <a:pt x="21017" y="36832"/>
                      <a:pt x="20899" y="36832"/>
                    </a:cubicBezTo>
                    <a:close/>
                    <a:moveTo>
                      <a:pt x="69413" y="37010"/>
                    </a:moveTo>
                    <a:cubicBezTo>
                      <a:pt x="69392" y="37010"/>
                      <a:pt x="69370" y="37013"/>
                      <a:pt x="69349" y="37018"/>
                    </a:cubicBezTo>
                    <a:cubicBezTo>
                      <a:pt x="69221" y="37056"/>
                      <a:pt x="69147" y="37188"/>
                      <a:pt x="69183" y="37315"/>
                    </a:cubicBezTo>
                    <a:cubicBezTo>
                      <a:pt x="69446" y="38247"/>
                      <a:pt x="69744" y="39183"/>
                      <a:pt x="70068" y="40096"/>
                    </a:cubicBezTo>
                    <a:cubicBezTo>
                      <a:pt x="70103" y="40195"/>
                      <a:pt x="70196" y="40256"/>
                      <a:pt x="70294" y="40256"/>
                    </a:cubicBezTo>
                    <a:cubicBezTo>
                      <a:pt x="70321" y="40256"/>
                      <a:pt x="70348" y="40251"/>
                      <a:pt x="70376" y="40241"/>
                    </a:cubicBezTo>
                    <a:cubicBezTo>
                      <a:pt x="70501" y="40196"/>
                      <a:pt x="70565" y="40059"/>
                      <a:pt x="70521" y="39935"/>
                    </a:cubicBezTo>
                    <a:cubicBezTo>
                      <a:pt x="70199" y="39031"/>
                      <a:pt x="69906" y="38104"/>
                      <a:pt x="69645" y="37184"/>
                    </a:cubicBezTo>
                    <a:cubicBezTo>
                      <a:pt x="69615" y="37078"/>
                      <a:pt x="69517" y="37010"/>
                      <a:pt x="69413" y="37010"/>
                    </a:cubicBezTo>
                    <a:close/>
                    <a:moveTo>
                      <a:pt x="26334" y="39037"/>
                    </a:moveTo>
                    <a:cubicBezTo>
                      <a:pt x="26284" y="39037"/>
                      <a:pt x="26232" y="39054"/>
                      <a:pt x="26188" y="39087"/>
                    </a:cubicBezTo>
                    <a:cubicBezTo>
                      <a:pt x="25469" y="39635"/>
                      <a:pt x="24667" y="40173"/>
                      <a:pt x="23803" y="40692"/>
                    </a:cubicBezTo>
                    <a:cubicBezTo>
                      <a:pt x="23690" y="40759"/>
                      <a:pt x="23653" y="40907"/>
                      <a:pt x="23721" y="41020"/>
                    </a:cubicBezTo>
                    <a:cubicBezTo>
                      <a:pt x="23766" y="41095"/>
                      <a:pt x="23845" y="41138"/>
                      <a:pt x="23928" y="41138"/>
                    </a:cubicBezTo>
                    <a:cubicBezTo>
                      <a:pt x="23968" y="41138"/>
                      <a:pt x="24011" y="41126"/>
                      <a:pt x="24051" y="41104"/>
                    </a:cubicBezTo>
                    <a:cubicBezTo>
                      <a:pt x="24929" y="40575"/>
                      <a:pt x="25747" y="40027"/>
                      <a:pt x="26480" y="39468"/>
                    </a:cubicBezTo>
                    <a:cubicBezTo>
                      <a:pt x="26584" y="39388"/>
                      <a:pt x="26605" y="39237"/>
                      <a:pt x="26525" y="39132"/>
                    </a:cubicBezTo>
                    <a:cubicBezTo>
                      <a:pt x="26478" y="39070"/>
                      <a:pt x="26407" y="39037"/>
                      <a:pt x="26334" y="39037"/>
                    </a:cubicBezTo>
                    <a:close/>
                    <a:moveTo>
                      <a:pt x="77097" y="39623"/>
                    </a:moveTo>
                    <a:cubicBezTo>
                      <a:pt x="77038" y="39623"/>
                      <a:pt x="76980" y="39644"/>
                      <a:pt x="76934" y="39687"/>
                    </a:cubicBezTo>
                    <a:cubicBezTo>
                      <a:pt x="76229" y="40342"/>
                      <a:pt x="75500" y="40984"/>
                      <a:pt x="74766" y="41596"/>
                    </a:cubicBezTo>
                    <a:cubicBezTo>
                      <a:pt x="74664" y="41681"/>
                      <a:pt x="74650" y="41832"/>
                      <a:pt x="74735" y="41934"/>
                    </a:cubicBezTo>
                    <a:cubicBezTo>
                      <a:pt x="74783" y="41990"/>
                      <a:pt x="74850" y="42020"/>
                      <a:pt x="74919" y="42020"/>
                    </a:cubicBezTo>
                    <a:cubicBezTo>
                      <a:pt x="74973" y="42020"/>
                      <a:pt x="75026" y="42002"/>
                      <a:pt x="75072" y="41964"/>
                    </a:cubicBezTo>
                    <a:cubicBezTo>
                      <a:pt x="75814" y="41348"/>
                      <a:pt x="76550" y="40699"/>
                      <a:pt x="77260" y="40038"/>
                    </a:cubicBezTo>
                    <a:cubicBezTo>
                      <a:pt x="77357" y="39948"/>
                      <a:pt x="77363" y="39796"/>
                      <a:pt x="77272" y="39699"/>
                    </a:cubicBezTo>
                    <a:cubicBezTo>
                      <a:pt x="77225" y="39648"/>
                      <a:pt x="77161" y="39623"/>
                      <a:pt x="77097" y="39623"/>
                    </a:cubicBezTo>
                    <a:close/>
                    <a:moveTo>
                      <a:pt x="21377" y="42045"/>
                    </a:moveTo>
                    <a:cubicBezTo>
                      <a:pt x="21341" y="42045"/>
                      <a:pt x="21305" y="42053"/>
                      <a:pt x="21271" y="42069"/>
                    </a:cubicBezTo>
                    <a:cubicBezTo>
                      <a:pt x="20770" y="42318"/>
                      <a:pt x="20235" y="42571"/>
                      <a:pt x="19677" y="42823"/>
                    </a:cubicBezTo>
                    <a:cubicBezTo>
                      <a:pt x="19339" y="42977"/>
                      <a:pt x="18994" y="43127"/>
                      <a:pt x="18645" y="43273"/>
                    </a:cubicBezTo>
                    <a:cubicBezTo>
                      <a:pt x="18523" y="43324"/>
                      <a:pt x="18467" y="43464"/>
                      <a:pt x="18518" y="43587"/>
                    </a:cubicBezTo>
                    <a:cubicBezTo>
                      <a:pt x="18557" y="43679"/>
                      <a:pt x="18645" y="43734"/>
                      <a:pt x="18739" y="43734"/>
                    </a:cubicBezTo>
                    <a:cubicBezTo>
                      <a:pt x="18769" y="43734"/>
                      <a:pt x="18801" y="43728"/>
                      <a:pt x="18832" y="43717"/>
                    </a:cubicBezTo>
                    <a:cubicBezTo>
                      <a:pt x="19184" y="43568"/>
                      <a:pt x="19532" y="43415"/>
                      <a:pt x="19875" y="43261"/>
                    </a:cubicBezTo>
                    <a:cubicBezTo>
                      <a:pt x="20438" y="43007"/>
                      <a:pt x="20979" y="42749"/>
                      <a:pt x="21484" y="42500"/>
                    </a:cubicBezTo>
                    <a:cubicBezTo>
                      <a:pt x="21603" y="42441"/>
                      <a:pt x="21652" y="42297"/>
                      <a:pt x="21592" y="42178"/>
                    </a:cubicBezTo>
                    <a:cubicBezTo>
                      <a:pt x="21551" y="42093"/>
                      <a:pt x="21466" y="42045"/>
                      <a:pt x="21377" y="42045"/>
                    </a:cubicBezTo>
                    <a:close/>
                    <a:moveTo>
                      <a:pt x="2719" y="41609"/>
                    </a:moveTo>
                    <a:cubicBezTo>
                      <a:pt x="2667" y="41609"/>
                      <a:pt x="2615" y="41625"/>
                      <a:pt x="2571" y="41659"/>
                    </a:cubicBezTo>
                    <a:cubicBezTo>
                      <a:pt x="2467" y="41741"/>
                      <a:pt x="2449" y="41891"/>
                      <a:pt x="2530" y="41996"/>
                    </a:cubicBezTo>
                    <a:cubicBezTo>
                      <a:pt x="3157" y="42794"/>
                      <a:pt x="3884" y="43478"/>
                      <a:pt x="4693" y="44024"/>
                    </a:cubicBezTo>
                    <a:cubicBezTo>
                      <a:pt x="4733" y="44052"/>
                      <a:pt x="4781" y="44065"/>
                      <a:pt x="4827" y="44065"/>
                    </a:cubicBezTo>
                    <a:cubicBezTo>
                      <a:pt x="4905" y="44065"/>
                      <a:pt x="4980" y="44029"/>
                      <a:pt x="5026" y="43961"/>
                    </a:cubicBezTo>
                    <a:cubicBezTo>
                      <a:pt x="5099" y="43850"/>
                      <a:pt x="5071" y="43701"/>
                      <a:pt x="4961" y="43628"/>
                    </a:cubicBezTo>
                    <a:cubicBezTo>
                      <a:pt x="4194" y="43109"/>
                      <a:pt x="3503" y="42461"/>
                      <a:pt x="2907" y="41701"/>
                    </a:cubicBezTo>
                    <a:cubicBezTo>
                      <a:pt x="2861" y="41640"/>
                      <a:pt x="2791" y="41609"/>
                      <a:pt x="2719" y="41609"/>
                    </a:cubicBezTo>
                    <a:close/>
                    <a:moveTo>
                      <a:pt x="22579" y="42323"/>
                    </a:moveTo>
                    <a:cubicBezTo>
                      <a:pt x="22536" y="42323"/>
                      <a:pt x="22493" y="42335"/>
                      <a:pt x="22454" y="42358"/>
                    </a:cubicBezTo>
                    <a:cubicBezTo>
                      <a:pt x="22341" y="42427"/>
                      <a:pt x="22304" y="42574"/>
                      <a:pt x="22374" y="42687"/>
                    </a:cubicBezTo>
                    <a:cubicBezTo>
                      <a:pt x="22867" y="43500"/>
                      <a:pt x="23470" y="44286"/>
                      <a:pt x="24167" y="45025"/>
                    </a:cubicBezTo>
                    <a:cubicBezTo>
                      <a:pt x="24216" y="45074"/>
                      <a:pt x="24279" y="45100"/>
                      <a:pt x="24342" y="45100"/>
                    </a:cubicBezTo>
                    <a:cubicBezTo>
                      <a:pt x="24402" y="45100"/>
                      <a:pt x="24461" y="45079"/>
                      <a:pt x="24506" y="45035"/>
                    </a:cubicBezTo>
                    <a:cubicBezTo>
                      <a:pt x="24602" y="44943"/>
                      <a:pt x="24606" y="44792"/>
                      <a:pt x="24516" y="44696"/>
                    </a:cubicBezTo>
                    <a:cubicBezTo>
                      <a:pt x="23843" y="43981"/>
                      <a:pt x="23260" y="43222"/>
                      <a:pt x="22783" y="42439"/>
                    </a:cubicBezTo>
                    <a:cubicBezTo>
                      <a:pt x="22738" y="42364"/>
                      <a:pt x="22660" y="42323"/>
                      <a:pt x="22579" y="42323"/>
                    </a:cubicBezTo>
                    <a:close/>
                    <a:moveTo>
                      <a:pt x="16017" y="44263"/>
                    </a:moveTo>
                    <a:cubicBezTo>
                      <a:pt x="15993" y="44263"/>
                      <a:pt x="15969" y="44266"/>
                      <a:pt x="15945" y="44274"/>
                    </a:cubicBezTo>
                    <a:cubicBezTo>
                      <a:pt x="14979" y="44581"/>
                      <a:pt x="14043" y="44814"/>
                      <a:pt x="13162" y="44970"/>
                    </a:cubicBezTo>
                    <a:cubicBezTo>
                      <a:pt x="13031" y="44994"/>
                      <a:pt x="12945" y="45117"/>
                      <a:pt x="12968" y="45248"/>
                    </a:cubicBezTo>
                    <a:cubicBezTo>
                      <a:pt x="12987" y="45363"/>
                      <a:pt x="13088" y="45446"/>
                      <a:pt x="13202" y="45446"/>
                    </a:cubicBezTo>
                    <a:cubicBezTo>
                      <a:pt x="13217" y="45446"/>
                      <a:pt x="13231" y="45446"/>
                      <a:pt x="13244" y="45440"/>
                    </a:cubicBezTo>
                    <a:cubicBezTo>
                      <a:pt x="14145" y="45282"/>
                      <a:pt x="15103" y="45044"/>
                      <a:pt x="16090" y="44730"/>
                    </a:cubicBezTo>
                    <a:cubicBezTo>
                      <a:pt x="16216" y="44690"/>
                      <a:pt x="16285" y="44556"/>
                      <a:pt x="16246" y="44429"/>
                    </a:cubicBezTo>
                    <a:cubicBezTo>
                      <a:pt x="16214" y="44328"/>
                      <a:pt x="16118" y="44263"/>
                      <a:pt x="16017" y="44263"/>
                    </a:cubicBezTo>
                    <a:close/>
                    <a:moveTo>
                      <a:pt x="71350" y="42481"/>
                    </a:moveTo>
                    <a:cubicBezTo>
                      <a:pt x="71319" y="42481"/>
                      <a:pt x="71287" y="42488"/>
                      <a:pt x="71257" y="42501"/>
                    </a:cubicBezTo>
                    <a:cubicBezTo>
                      <a:pt x="71135" y="42553"/>
                      <a:pt x="71079" y="42694"/>
                      <a:pt x="71131" y="42816"/>
                    </a:cubicBezTo>
                    <a:cubicBezTo>
                      <a:pt x="71300" y="43211"/>
                      <a:pt x="71475" y="43606"/>
                      <a:pt x="71658" y="43999"/>
                    </a:cubicBezTo>
                    <a:cubicBezTo>
                      <a:pt x="71152" y="44357"/>
                      <a:pt x="70643" y="44708"/>
                      <a:pt x="70130" y="45045"/>
                    </a:cubicBezTo>
                    <a:cubicBezTo>
                      <a:pt x="70021" y="45117"/>
                      <a:pt x="69989" y="45265"/>
                      <a:pt x="70062" y="45377"/>
                    </a:cubicBezTo>
                    <a:cubicBezTo>
                      <a:pt x="70109" y="45446"/>
                      <a:pt x="70185" y="45484"/>
                      <a:pt x="70263" y="45484"/>
                    </a:cubicBezTo>
                    <a:cubicBezTo>
                      <a:pt x="70308" y="45484"/>
                      <a:pt x="70354" y="45472"/>
                      <a:pt x="70394" y="45445"/>
                    </a:cubicBezTo>
                    <a:cubicBezTo>
                      <a:pt x="70887" y="45119"/>
                      <a:pt x="71378" y="44782"/>
                      <a:pt x="71864" y="44437"/>
                    </a:cubicBezTo>
                    <a:cubicBezTo>
                      <a:pt x="72026" y="44779"/>
                      <a:pt x="72192" y="45121"/>
                      <a:pt x="72364" y="45457"/>
                    </a:cubicBezTo>
                    <a:cubicBezTo>
                      <a:pt x="72406" y="45541"/>
                      <a:pt x="72490" y="45588"/>
                      <a:pt x="72578" y="45588"/>
                    </a:cubicBezTo>
                    <a:cubicBezTo>
                      <a:pt x="72615" y="45588"/>
                      <a:pt x="72652" y="45580"/>
                      <a:pt x="72687" y="45565"/>
                    </a:cubicBezTo>
                    <a:cubicBezTo>
                      <a:pt x="72805" y="45506"/>
                      <a:pt x="72852" y="45362"/>
                      <a:pt x="72793" y="45244"/>
                    </a:cubicBezTo>
                    <a:cubicBezTo>
                      <a:pt x="72610" y="44885"/>
                      <a:pt x="72434" y="44522"/>
                      <a:pt x="72260" y="44156"/>
                    </a:cubicBezTo>
                    <a:cubicBezTo>
                      <a:pt x="72435" y="44030"/>
                      <a:pt x="72609" y="43901"/>
                      <a:pt x="72783" y="43772"/>
                    </a:cubicBezTo>
                    <a:cubicBezTo>
                      <a:pt x="72889" y="43693"/>
                      <a:pt x="72911" y="43543"/>
                      <a:pt x="72832" y="43437"/>
                    </a:cubicBezTo>
                    <a:cubicBezTo>
                      <a:pt x="72784" y="43374"/>
                      <a:pt x="72711" y="43340"/>
                      <a:pt x="72638" y="43340"/>
                    </a:cubicBezTo>
                    <a:cubicBezTo>
                      <a:pt x="72589" y="43340"/>
                      <a:pt x="72539" y="43355"/>
                      <a:pt x="72496" y="43387"/>
                    </a:cubicBezTo>
                    <a:cubicBezTo>
                      <a:pt x="72349" y="43498"/>
                      <a:pt x="72202" y="43605"/>
                      <a:pt x="72054" y="43714"/>
                    </a:cubicBezTo>
                    <a:cubicBezTo>
                      <a:pt x="71887" y="43352"/>
                      <a:pt x="71727" y="42990"/>
                      <a:pt x="71571" y="42626"/>
                    </a:cubicBezTo>
                    <a:cubicBezTo>
                      <a:pt x="71532" y="42536"/>
                      <a:pt x="71443" y="42481"/>
                      <a:pt x="71350" y="42481"/>
                    </a:cubicBezTo>
                    <a:close/>
                    <a:moveTo>
                      <a:pt x="7448" y="44799"/>
                    </a:moveTo>
                    <a:cubicBezTo>
                      <a:pt x="7344" y="44799"/>
                      <a:pt x="7249" y="44868"/>
                      <a:pt x="7219" y="44973"/>
                    </a:cubicBezTo>
                    <a:cubicBezTo>
                      <a:pt x="7183" y="45100"/>
                      <a:pt x="7256" y="45232"/>
                      <a:pt x="7382" y="45270"/>
                    </a:cubicBezTo>
                    <a:cubicBezTo>
                      <a:pt x="8294" y="45532"/>
                      <a:pt x="9278" y="45674"/>
                      <a:pt x="10311" y="45691"/>
                    </a:cubicBezTo>
                    <a:lnTo>
                      <a:pt x="10315" y="45691"/>
                    </a:lnTo>
                    <a:cubicBezTo>
                      <a:pt x="10446" y="45691"/>
                      <a:pt x="10552" y="45586"/>
                      <a:pt x="10553" y="45456"/>
                    </a:cubicBezTo>
                    <a:cubicBezTo>
                      <a:pt x="10554" y="45323"/>
                      <a:pt x="10451" y="45214"/>
                      <a:pt x="10317" y="45211"/>
                    </a:cubicBezTo>
                    <a:cubicBezTo>
                      <a:pt x="9328" y="45196"/>
                      <a:pt x="8385" y="45058"/>
                      <a:pt x="7516" y="44809"/>
                    </a:cubicBezTo>
                    <a:cubicBezTo>
                      <a:pt x="7493" y="44802"/>
                      <a:pt x="7470" y="44799"/>
                      <a:pt x="7448" y="44799"/>
                    </a:cubicBezTo>
                    <a:close/>
                    <a:moveTo>
                      <a:pt x="67792" y="46529"/>
                    </a:moveTo>
                    <a:cubicBezTo>
                      <a:pt x="67751" y="46529"/>
                      <a:pt x="67710" y="46539"/>
                      <a:pt x="67673" y="46560"/>
                    </a:cubicBezTo>
                    <a:cubicBezTo>
                      <a:pt x="66842" y="47039"/>
                      <a:pt x="65985" y="47501"/>
                      <a:pt x="65129" y="47927"/>
                    </a:cubicBezTo>
                    <a:cubicBezTo>
                      <a:pt x="65010" y="47986"/>
                      <a:pt x="64963" y="48130"/>
                      <a:pt x="65022" y="48248"/>
                    </a:cubicBezTo>
                    <a:cubicBezTo>
                      <a:pt x="65065" y="48333"/>
                      <a:pt x="65149" y="48382"/>
                      <a:pt x="65236" y="48382"/>
                    </a:cubicBezTo>
                    <a:cubicBezTo>
                      <a:pt x="65274" y="48382"/>
                      <a:pt x="65310" y="48373"/>
                      <a:pt x="65344" y="48356"/>
                    </a:cubicBezTo>
                    <a:cubicBezTo>
                      <a:pt x="66210" y="47925"/>
                      <a:pt x="67073" y="47461"/>
                      <a:pt x="67912" y="46976"/>
                    </a:cubicBezTo>
                    <a:cubicBezTo>
                      <a:pt x="68028" y="46909"/>
                      <a:pt x="68067" y="46762"/>
                      <a:pt x="68001" y="46648"/>
                    </a:cubicBezTo>
                    <a:cubicBezTo>
                      <a:pt x="67956" y="46572"/>
                      <a:pt x="67875" y="46529"/>
                      <a:pt x="67792" y="46529"/>
                    </a:cubicBezTo>
                    <a:close/>
                    <a:moveTo>
                      <a:pt x="26507" y="46550"/>
                    </a:moveTo>
                    <a:cubicBezTo>
                      <a:pt x="26435" y="46550"/>
                      <a:pt x="26363" y="46583"/>
                      <a:pt x="26316" y="46645"/>
                    </a:cubicBezTo>
                    <a:cubicBezTo>
                      <a:pt x="26235" y="46751"/>
                      <a:pt x="26256" y="46902"/>
                      <a:pt x="26362" y="46981"/>
                    </a:cubicBezTo>
                    <a:cubicBezTo>
                      <a:pt x="27110" y="47548"/>
                      <a:pt x="27936" y="48089"/>
                      <a:pt x="28816" y="48589"/>
                    </a:cubicBezTo>
                    <a:cubicBezTo>
                      <a:pt x="28853" y="48610"/>
                      <a:pt x="28893" y="48620"/>
                      <a:pt x="28935" y="48620"/>
                    </a:cubicBezTo>
                    <a:cubicBezTo>
                      <a:pt x="29017" y="48620"/>
                      <a:pt x="29098" y="48576"/>
                      <a:pt x="29142" y="48499"/>
                    </a:cubicBezTo>
                    <a:cubicBezTo>
                      <a:pt x="29208" y="48383"/>
                      <a:pt x="29168" y="48236"/>
                      <a:pt x="29052" y="48172"/>
                    </a:cubicBezTo>
                    <a:cubicBezTo>
                      <a:pt x="28190" y="47682"/>
                      <a:pt x="27383" y="47152"/>
                      <a:pt x="26651" y="46599"/>
                    </a:cubicBezTo>
                    <a:cubicBezTo>
                      <a:pt x="26608" y="46566"/>
                      <a:pt x="26557" y="46550"/>
                      <a:pt x="26507" y="46550"/>
                    </a:cubicBezTo>
                    <a:close/>
                    <a:moveTo>
                      <a:pt x="62597" y="49114"/>
                    </a:moveTo>
                    <a:cubicBezTo>
                      <a:pt x="62566" y="49114"/>
                      <a:pt x="62535" y="49120"/>
                      <a:pt x="62505" y="49133"/>
                    </a:cubicBezTo>
                    <a:cubicBezTo>
                      <a:pt x="61621" y="49506"/>
                      <a:pt x="60714" y="49854"/>
                      <a:pt x="59810" y="50167"/>
                    </a:cubicBezTo>
                    <a:cubicBezTo>
                      <a:pt x="59685" y="50211"/>
                      <a:pt x="59618" y="50347"/>
                      <a:pt x="59662" y="50472"/>
                    </a:cubicBezTo>
                    <a:cubicBezTo>
                      <a:pt x="59698" y="50571"/>
                      <a:pt x="59791" y="50633"/>
                      <a:pt x="59889" y="50633"/>
                    </a:cubicBezTo>
                    <a:cubicBezTo>
                      <a:pt x="59917" y="50633"/>
                      <a:pt x="59943" y="50629"/>
                      <a:pt x="59967" y="50622"/>
                    </a:cubicBezTo>
                    <a:cubicBezTo>
                      <a:pt x="60881" y="50304"/>
                      <a:pt x="61797" y="49952"/>
                      <a:pt x="62691" y="49575"/>
                    </a:cubicBezTo>
                    <a:cubicBezTo>
                      <a:pt x="62813" y="49523"/>
                      <a:pt x="62869" y="49383"/>
                      <a:pt x="62819" y="49261"/>
                    </a:cubicBezTo>
                    <a:cubicBezTo>
                      <a:pt x="62780" y="49169"/>
                      <a:pt x="62691" y="49114"/>
                      <a:pt x="62597" y="49114"/>
                    </a:cubicBezTo>
                    <a:close/>
                    <a:moveTo>
                      <a:pt x="31529" y="49435"/>
                    </a:moveTo>
                    <a:cubicBezTo>
                      <a:pt x="31437" y="49435"/>
                      <a:pt x="31349" y="49488"/>
                      <a:pt x="31309" y="49579"/>
                    </a:cubicBezTo>
                    <a:cubicBezTo>
                      <a:pt x="31256" y="49699"/>
                      <a:pt x="31312" y="49841"/>
                      <a:pt x="31432" y="49895"/>
                    </a:cubicBezTo>
                    <a:cubicBezTo>
                      <a:pt x="32319" y="50284"/>
                      <a:pt x="33235" y="50640"/>
                      <a:pt x="34157" y="50953"/>
                    </a:cubicBezTo>
                    <a:cubicBezTo>
                      <a:pt x="34182" y="50962"/>
                      <a:pt x="34209" y="50966"/>
                      <a:pt x="34234" y="50966"/>
                    </a:cubicBezTo>
                    <a:cubicBezTo>
                      <a:pt x="34334" y="50966"/>
                      <a:pt x="34428" y="50904"/>
                      <a:pt x="34462" y="50804"/>
                    </a:cubicBezTo>
                    <a:cubicBezTo>
                      <a:pt x="34504" y="50678"/>
                      <a:pt x="34437" y="50541"/>
                      <a:pt x="34312" y="50499"/>
                    </a:cubicBezTo>
                    <a:cubicBezTo>
                      <a:pt x="33403" y="50190"/>
                      <a:pt x="32499" y="49838"/>
                      <a:pt x="31625" y="49456"/>
                    </a:cubicBezTo>
                    <a:cubicBezTo>
                      <a:pt x="31594" y="49442"/>
                      <a:pt x="31561" y="49435"/>
                      <a:pt x="31529" y="49435"/>
                    </a:cubicBezTo>
                    <a:close/>
                    <a:moveTo>
                      <a:pt x="57118" y="51010"/>
                    </a:moveTo>
                    <a:cubicBezTo>
                      <a:pt x="57097" y="51010"/>
                      <a:pt x="57076" y="51013"/>
                      <a:pt x="57055" y="51018"/>
                    </a:cubicBezTo>
                    <a:cubicBezTo>
                      <a:pt x="56129" y="51268"/>
                      <a:pt x="55184" y="51489"/>
                      <a:pt x="54245" y="51674"/>
                    </a:cubicBezTo>
                    <a:cubicBezTo>
                      <a:pt x="54115" y="51700"/>
                      <a:pt x="54030" y="51826"/>
                      <a:pt x="54056" y="51956"/>
                    </a:cubicBezTo>
                    <a:cubicBezTo>
                      <a:pt x="54079" y="52070"/>
                      <a:pt x="54179" y="52149"/>
                      <a:pt x="54291" y="52149"/>
                    </a:cubicBezTo>
                    <a:cubicBezTo>
                      <a:pt x="54306" y="52149"/>
                      <a:pt x="54321" y="52148"/>
                      <a:pt x="54338" y="52144"/>
                    </a:cubicBezTo>
                    <a:cubicBezTo>
                      <a:pt x="55288" y="51957"/>
                      <a:pt x="56244" y="51734"/>
                      <a:pt x="57182" y="51480"/>
                    </a:cubicBezTo>
                    <a:cubicBezTo>
                      <a:pt x="57308" y="51446"/>
                      <a:pt x="57385" y="51314"/>
                      <a:pt x="57349" y="51187"/>
                    </a:cubicBezTo>
                    <a:cubicBezTo>
                      <a:pt x="57320" y="51080"/>
                      <a:pt x="57224" y="51010"/>
                      <a:pt x="57118" y="51010"/>
                    </a:cubicBezTo>
                    <a:close/>
                    <a:moveTo>
                      <a:pt x="37015" y="51309"/>
                    </a:moveTo>
                    <a:cubicBezTo>
                      <a:pt x="36908" y="51309"/>
                      <a:pt x="36812" y="51383"/>
                      <a:pt x="36785" y="51492"/>
                    </a:cubicBezTo>
                    <a:cubicBezTo>
                      <a:pt x="36752" y="51619"/>
                      <a:pt x="36830" y="51749"/>
                      <a:pt x="36959" y="51782"/>
                    </a:cubicBezTo>
                    <a:cubicBezTo>
                      <a:pt x="37896" y="52019"/>
                      <a:pt x="38858" y="52221"/>
                      <a:pt x="39817" y="52384"/>
                    </a:cubicBezTo>
                    <a:cubicBezTo>
                      <a:pt x="39831" y="52385"/>
                      <a:pt x="39845" y="52386"/>
                      <a:pt x="39857" y="52386"/>
                    </a:cubicBezTo>
                    <a:cubicBezTo>
                      <a:pt x="39973" y="52386"/>
                      <a:pt x="40074" y="52305"/>
                      <a:pt x="40093" y="52187"/>
                    </a:cubicBezTo>
                    <a:cubicBezTo>
                      <a:pt x="40116" y="52056"/>
                      <a:pt x="40027" y="51933"/>
                      <a:pt x="39897" y="51910"/>
                    </a:cubicBezTo>
                    <a:cubicBezTo>
                      <a:pt x="38951" y="51749"/>
                      <a:pt x="38002" y="51550"/>
                      <a:pt x="37076" y="51318"/>
                    </a:cubicBezTo>
                    <a:cubicBezTo>
                      <a:pt x="37055" y="51312"/>
                      <a:pt x="37035" y="51309"/>
                      <a:pt x="37015" y="51309"/>
                    </a:cubicBezTo>
                    <a:close/>
                    <a:moveTo>
                      <a:pt x="51429" y="52130"/>
                    </a:moveTo>
                    <a:cubicBezTo>
                      <a:pt x="51418" y="52130"/>
                      <a:pt x="51408" y="52130"/>
                      <a:pt x="51397" y="52132"/>
                    </a:cubicBezTo>
                    <a:cubicBezTo>
                      <a:pt x="50444" y="52251"/>
                      <a:pt x="49478" y="52340"/>
                      <a:pt x="48523" y="52390"/>
                    </a:cubicBezTo>
                    <a:cubicBezTo>
                      <a:pt x="48391" y="52397"/>
                      <a:pt x="48289" y="52510"/>
                      <a:pt x="48296" y="52642"/>
                    </a:cubicBezTo>
                    <a:cubicBezTo>
                      <a:pt x="48302" y="52771"/>
                      <a:pt x="48408" y="52870"/>
                      <a:pt x="48534" y="52870"/>
                    </a:cubicBezTo>
                    <a:cubicBezTo>
                      <a:pt x="48539" y="52870"/>
                      <a:pt x="48543" y="52870"/>
                      <a:pt x="48550" y="52868"/>
                    </a:cubicBezTo>
                    <a:cubicBezTo>
                      <a:pt x="49517" y="52816"/>
                      <a:pt x="50494" y="52729"/>
                      <a:pt x="51458" y="52607"/>
                    </a:cubicBezTo>
                    <a:cubicBezTo>
                      <a:pt x="51589" y="52590"/>
                      <a:pt x="51682" y="52471"/>
                      <a:pt x="51665" y="52340"/>
                    </a:cubicBezTo>
                    <a:cubicBezTo>
                      <a:pt x="51650" y="52218"/>
                      <a:pt x="51551" y="52130"/>
                      <a:pt x="51429" y="52130"/>
                    </a:cubicBezTo>
                    <a:close/>
                    <a:moveTo>
                      <a:pt x="42755" y="52284"/>
                    </a:moveTo>
                    <a:cubicBezTo>
                      <a:pt x="42622" y="52284"/>
                      <a:pt x="42509" y="52371"/>
                      <a:pt x="42496" y="52502"/>
                    </a:cubicBezTo>
                    <a:cubicBezTo>
                      <a:pt x="42485" y="52633"/>
                      <a:pt x="42582" y="52751"/>
                      <a:pt x="42713" y="52763"/>
                    </a:cubicBezTo>
                    <a:cubicBezTo>
                      <a:pt x="43676" y="52852"/>
                      <a:pt x="44656" y="52905"/>
                      <a:pt x="45628" y="52922"/>
                    </a:cubicBezTo>
                    <a:lnTo>
                      <a:pt x="45632" y="52922"/>
                    </a:lnTo>
                    <a:cubicBezTo>
                      <a:pt x="45763" y="52922"/>
                      <a:pt x="45869" y="52818"/>
                      <a:pt x="45873" y="52686"/>
                    </a:cubicBezTo>
                    <a:cubicBezTo>
                      <a:pt x="45874" y="52554"/>
                      <a:pt x="45769" y="52446"/>
                      <a:pt x="45637" y="52442"/>
                    </a:cubicBezTo>
                    <a:cubicBezTo>
                      <a:pt x="44678" y="52425"/>
                      <a:pt x="43710" y="52372"/>
                      <a:pt x="42757" y="52284"/>
                    </a:cubicBezTo>
                    <a:cubicBezTo>
                      <a:pt x="42756" y="52284"/>
                      <a:pt x="42755" y="52284"/>
                      <a:pt x="42755" y="52284"/>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92" name="Google Shape;5092;p57"/>
              <p:cNvSpPr/>
              <p:nvPr/>
            </p:nvSpPr>
            <p:spPr>
              <a:xfrm>
                <a:off x="3513561" y="2517305"/>
                <a:ext cx="32026" cy="43108"/>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6065" name="Google Shape;5093;p57"/>
            <p:cNvGrpSpPr>
              <a:grpSpLocks/>
            </p:cNvGrpSpPr>
            <p:nvPr/>
          </p:nvGrpSpPr>
          <p:grpSpPr bwMode="auto">
            <a:xfrm rot="925807">
              <a:off x="1598483" y="2664482"/>
              <a:ext cx="551102" cy="369507"/>
              <a:chOff x="2626275" y="1121400"/>
              <a:chExt cx="460225" cy="308575"/>
            </a:xfrm>
          </p:grpSpPr>
          <p:grpSp>
            <p:nvGrpSpPr>
              <p:cNvPr id="86066" name="Google Shape;5094;p57"/>
              <p:cNvGrpSpPr>
                <a:grpSpLocks/>
              </p:cNvGrpSpPr>
              <p:nvPr/>
            </p:nvGrpSpPr>
            <p:grpSpPr bwMode="auto">
              <a:xfrm>
                <a:off x="2671050" y="1121400"/>
                <a:ext cx="415450" cy="308575"/>
                <a:chOff x="2671050" y="1121400"/>
                <a:chExt cx="415450" cy="308575"/>
              </a:xfrm>
            </p:grpSpPr>
            <p:sp>
              <p:nvSpPr>
                <p:cNvPr id="5095" name="Google Shape;5095;p57"/>
                <p:cNvSpPr/>
                <p:nvPr/>
              </p:nvSpPr>
              <p:spPr>
                <a:xfrm>
                  <a:off x="2662206" y="1106558"/>
                  <a:ext cx="384317" cy="284509"/>
                </a:xfrm>
                <a:custGeom>
                  <a:avLst/>
                  <a:gdLst/>
                  <a:ahLst/>
                  <a:cxnLst/>
                  <a:rect l="l" t="t" r="r" b="b"/>
                  <a:pathLst>
                    <a:path w="15482" h="11537" extrusionOk="0">
                      <a:moveTo>
                        <a:pt x="0" y="0"/>
                      </a:moveTo>
                      <a:lnTo>
                        <a:pt x="2963" y="4059"/>
                      </a:lnTo>
                      <a:lnTo>
                        <a:pt x="2563" y="11536"/>
                      </a:lnTo>
                      <a:lnTo>
                        <a:pt x="15481" y="1700"/>
                      </a:lnTo>
                      <a:lnTo>
                        <a:pt x="0" y="0"/>
                      </a:ln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96" name="Google Shape;5096;p57"/>
                <p:cNvSpPr/>
                <p:nvPr/>
              </p:nvSpPr>
              <p:spPr>
                <a:xfrm>
                  <a:off x="2653175" y="1100016"/>
                  <a:ext cx="411417" cy="302984"/>
                </a:xfrm>
                <a:custGeom>
                  <a:avLst/>
                  <a:gdLst/>
                  <a:ahLst/>
                  <a:cxnLst/>
                  <a:rect l="l" t="t" r="r" b="b"/>
                  <a:pathLst>
                    <a:path w="16618" h="12343" extrusionOk="0">
                      <a:moveTo>
                        <a:pt x="1028" y="598"/>
                      </a:moveTo>
                      <a:lnTo>
                        <a:pt x="15373" y="2173"/>
                      </a:lnTo>
                      <a:lnTo>
                        <a:pt x="3344" y="11333"/>
                      </a:lnTo>
                      <a:lnTo>
                        <a:pt x="3344" y="11333"/>
                      </a:lnTo>
                      <a:lnTo>
                        <a:pt x="3720" y="4286"/>
                      </a:lnTo>
                      <a:lnTo>
                        <a:pt x="1028" y="598"/>
                      </a:lnTo>
                      <a:close/>
                      <a:moveTo>
                        <a:pt x="0" y="1"/>
                      </a:moveTo>
                      <a:lnTo>
                        <a:pt x="3232" y="4430"/>
                      </a:lnTo>
                      <a:lnTo>
                        <a:pt x="2811" y="12342"/>
                      </a:lnTo>
                      <a:lnTo>
                        <a:pt x="2811" y="12342"/>
                      </a:lnTo>
                      <a:lnTo>
                        <a:pt x="16618" y="1826"/>
                      </a:lnTo>
                      <a:lnTo>
                        <a:pt x="0" y="1"/>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6067" name="Google Shape;5097;p57"/>
              <p:cNvGrpSpPr>
                <a:grpSpLocks/>
              </p:cNvGrpSpPr>
              <p:nvPr/>
            </p:nvGrpSpPr>
            <p:grpSpPr bwMode="auto">
              <a:xfrm>
                <a:off x="2626275" y="1170175"/>
                <a:ext cx="447725" cy="154300"/>
                <a:chOff x="2626275" y="1170175"/>
                <a:chExt cx="447725" cy="154300"/>
              </a:xfrm>
            </p:grpSpPr>
            <p:sp>
              <p:nvSpPr>
                <p:cNvPr id="5098" name="Google Shape;5098;p57"/>
                <p:cNvSpPr/>
                <p:nvPr/>
              </p:nvSpPr>
              <p:spPr>
                <a:xfrm>
                  <a:off x="2632792" y="1172477"/>
                  <a:ext cx="383086" cy="131785"/>
                </a:xfrm>
                <a:custGeom>
                  <a:avLst/>
                  <a:gdLst/>
                  <a:ahLst/>
                  <a:cxnLst/>
                  <a:rect l="l" t="t" r="r" b="b"/>
                  <a:pathLst>
                    <a:path w="15567" h="5363" extrusionOk="0">
                      <a:moveTo>
                        <a:pt x="15567" y="1"/>
                      </a:moveTo>
                      <a:lnTo>
                        <a:pt x="0" y="2725"/>
                      </a:lnTo>
                      <a:lnTo>
                        <a:pt x="4408" y="5362"/>
                      </a:lnTo>
                      <a:lnTo>
                        <a:pt x="15567" y="1"/>
                      </a:ln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099" name="Google Shape;5099;p57"/>
                <p:cNvSpPr/>
                <p:nvPr/>
              </p:nvSpPr>
              <p:spPr>
                <a:xfrm>
                  <a:off x="2615016" y="1159751"/>
                  <a:ext cx="442211" cy="151491"/>
                </a:xfrm>
                <a:custGeom>
                  <a:avLst/>
                  <a:gdLst/>
                  <a:ahLst/>
                  <a:cxnLst/>
                  <a:rect l="l" t="t" r="r" b="b"/>
                  <a:pathLst>
                    <a:path w="17909" h="6172" extrusionOk="0">
                      <a:moveTo>
                        <a:pt x="14573" y="1073"/>
                      </a:moveTo>
                      <a:lnTo>
                        <a:pt x="5093" y="5628"/>
                      </a:lnTo>
                      <a:lnTo>
                        <a:pt x="1351" y="3390"/>
                      </a:lnTo>
                      <a:lnTo>
                        <a:pt x="14573" y="1073"/>
                      </a:lnTo>
                      <a:close/>
                      <a:moveTo>
                        <a:pt x="17908" y="0"/>
                      </a:moveTo>
                      <a:lnTo>
                        <a:pt x="0" y="3138"/>
                      </a:lnTo>
                      <a:lnTo>
                        <a:pt x="5069" y="6171"/>
                      </a:lnTo>
                      <a:lnTo>
                        <a:pt x="17908" y="0"/>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grpSp>
      <p:grpSp>
        <p:nvGrpSpPr>
          <p:cNvPr id="86020" name="Google Shape;5100;p57"/>
          <p:cNvGrpSpPr>
            <a:grpSpLocks/>
          </p:cNvGrpSpPr>
          <p:nvPr/>
        </p:nvGrpSpPr>
        <p:grpSpPr bwMode="auto">
          <a:xfrm>
            <a:off x="1241425" y="1879600"/>
            <a:ext cx="347663" cy="320675"/>
            <a:chOff x="1569196" y="1125113"/>
            <a:chExt cx="578784" cy="536730"/>
          </a:xfrm>
        </p:grpSpPr>
        <p:sp>
          <p:nvSpPr>
            <p:cNvPr id="5101" name="Google Shape;5101;p57"/>
            <p:cNvSpPr/>
            <p:nvPr/>
          </p:nvSpPr>
          <p:spPr>
            <a:xfrm>
              <a:off x="1569196" y="1125113"/>
              <a:ext cx="578784" cy="491560"/>
            </a:xfrm>
            <a:custGeom>
              <a:avLst/>
              <a:gdLst/>
              <a:ahLst/>
              <a:cxnLst/>
              <a:rect l="l" t="t" r="r" b="b"/>
              <a:pathLst>
                <a:path w="29769" h="25248" extrusionOk="0">
                  <a:moveTo>
                    <a:pt x="2562" y="20613"/>
                  </a:moveTo>
                  <a:cubicBezTo>
                    <a:pt x="2562" y="20613"/>
                    <a:pt x="2562" y="20613"/>
                    <a:pt x="2562" y="20613"/>
                  </a:cubicBezTo>
                  <a:cubicBezTo>
                    <a:pt x="2562" y="20613"/>
                    <a:pt x="2562" y="20613"/>
                    <a:pt x="2562" y="20613"/>
                  </a:cubicBezTo>
                  <a:close/>
                  <a:moveTo>
                    <a:pt x="18958" y="1"/>
                  </a:moveTo>
                  <a:lnTo>
                    <a:pt x="18958" y="1"/>
                  </a:lnTo>
                  <a:cubicBezTo>
                    <a:pt x="17552" y="2770"/>
                    <a:pt x="15450" y="3274"/>
                    <a:pt x="14107" y="3274"/>
                  </a:cubicBezTo>
                  <a:cubicBezTo>
                    <a:pt x="13340" y="3274"/>
                    <a:pt x="12820" y="3109"/>
                    <a:pt x="12820" y="3109"/>
                  </a:cubicBezTo>
                  <a:cubicBezTo>
                    <a:pt x="12820" y="3109"/>
                    <a:pt x="12787" y="7752"/>
                    <a:pt x="10151" y="7838"/>
                  </a:cubicBezTo>
                  <a:cubicBezTo>
                    <a:pt x="10125" y="7839"/>
                    <a:pt x="10099" y="7839"/>
                    <a:pt x="10073" y="7839"/>
                  </a:cubicBezTo>
                  <a:cubicBezTo>
                    <a:pt x="7476" y="7839"/>
                    <a:pt x="5705" y="3689"/>
                    <a:pt x="5705" y="3689"/>
                  </a:cubicBezTo>
                  <a:cubicBezTo>
                    <a:pt x="4508" y="5165"/>
                    <a:pt x="2642" y="5421"/>
                    <a:pt x="1491" y="5421"/>
                  </a:cubicBezTo>
                  <a:cubicBezTo>
                    <a:pt x="881" y="5421"/>
                    <a:pt x="473" y="5349"/>
                    <a:pt x="472" y="5349"/>
                  </a:cubicBezTo>
                  <a:lnTo>
                    <a:pt x="472" y="5349"/>
                  </a:lnTo>
                  <a:cubicBezTo>
                    <a:pt x="1888" y="8607"/>
                    <a:pt x="1" y="10538"/>
                    <a:pt x="1" y="10538"/>
                  </a:cubicBezTo>
                  <a:cubicBezTo>
                    <a:pt x="1" y="10538"/>
                    <a:pt x="5390" y="12187"/>
                    <a:pt x="5343" y="14229"/>
                  </a:cubicBezTo>
                  <a:cubicBezTo>
                    <a:pt x="5296" y="16270"/>
                    <a:pt x="2342" y="16629"/>
                    <a:pt x="2342" y="16629"/>
                  </a:cubicBezTo>
                  <a:cubicBezTo>
                    <a:pt x="4734" y="18879"/>
                    <a:pt x="2569" y="20609"/>
                    <a:pt x="2562" y="20613"/>
                  </a:cubicBezTo>
                  <a:lnTo>
                    <a:pt x="2562" y="20613"/>
                  </a:lnTo>
                  <a:cubicBezTo>
                    <a:pt x="3255" y="20323"/>
                    <a:pt x="3818" y="20214"/>
                    <a:pt x="4274" y="20214"/>
                  </a:cubicBezTo>
                  <a:cubicBezTo>
                    <a:pt x="5704" y="20214"/>
                    <a:pt x="6080" y="21293"/>
                    <a:pt x="6080" y="21293"/>
                  </a:cubicBezTo>
                  <a:cubicBezTo>
                    <a:pt x="7666" y="20612"/>
                    <a:pt x="8985" y="20346"/>
                    <a:pt x="10080" y="20346"/>
                  </a:cubicBezTo>
                  <a:cubicBezTo>
                    <a:pt x="13983" y="20346"/>
                    <a:pt x="15020" y="23726"/>
                    <a:pt x="15020" y="23726"/>
                  </a:cubicBezTo>
                  <a:cubicBezTo>
                    <a:pt x="15261" y="23597"/>
                    <a:pt x="15516" y="23542"/>
                    <a:pt x="15775" y="23542"/>
                  </a:cubicBezTo>
                  <a:cubicBezTo>
                    <a:pt x="17221" y="23542"/>
                    <a:pt x="18805" y="25247"/>
                    <a:pt x="18805" y="25247"/>
                  </a:cubicBezTo>
                  <a:cubicBezTo>
                    <a:pt x="18274" y="23215"/>
                    <a:pt x="20503" y="21290"/>
                    <a:pt x="20503" y="21290"/>
                  </a:cubicBezTo>
                  <a:cubicBezTo>
                    <a:pt x="20503" y="21290"/>
                    <a:pt x="19658" y="19356"/>
                    <a:pt x="20532" y="17913"/>
                  </a:cubicBezTo>
                  <a:cubicBezTo>
                    <a:pt x="20772" y="17517"/>
                    <a:pt x="21350" y="17373"/>
                    <a:pt x="22062" y="17373"/>
                  </a:cubicBezTo>
                  <a:cubicBezTo>
                    <a:pt x="23943" y="17373"/>
                    <a:pt x="26762" y="18377"/>
                    <a:pt x="26762" y="18377"/>
                  </a:cubicBezTo>
                  <a:cubicBezTo>
                    <a:pt x="26210" y="16640"/>
                    <a:pt x="29768" y="13252"/>
                    <a:pt x="29768" y="13252"/>
                  </a:cubicBezTo>
                  <a:lnTo>
                    <a:pt x="29768" y="13252"/>
                  </a:lnTo>
                  <a:cubicBezTo>
                    <a:pt x="29651" y="13258"/>
                    <a:pt x="29537" y="13260"/>
                    <a:pt x="29426" y="13260"/>
                  </a:cubicBezTo>
                  <a:cubicBezTo>
                    <a:pt x="25461" y="13260"/>
                    <a:pt x="24997" y="9900"/>
                    <a:pt x="24997" y="9900"/>
                  </a:cubicBezTo>
                  <a:cubicBezTo>
                    <a:pt x="24997" y="9900"/>
                    <a:pt x="22809" y="11656"/>
                    <a:pt x="21183" y="11656"/>
                  </a:cubicBezTo>
                  <a:cubicBezTo>
                    <a:pt x="21026" y="11656"/>
                    <a:pt x="20874" y="11639"/>
                    <a:pt x="20730" y="11604"/>
                  </a:cubicBezTo>
                  <a:cubicBezTo>
                    <a:pt x="19095" y="11195"/>
                    <a:pt x="20879" y="6053"/>
                    <a:pt x="20879" y="6053"/>
                  </a:cubicBezTo>
                  <a:cubicBezTo>
                    <a:pt x="18290" y="5194"/>
                    <a:pt x="18958" y="2"/>
                    <a:pt x="18958" y="1"/>
                  </a:cubicBez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02" name="Google Shape;5102;p57"/>
            <p:cNvSpPr/>
            <p:nvPr/>
          </p:nvSpPr>
          <p:spPr>
            <a:xfrm>
              <a:off x="1733052" y="1215454"/>
              <a:ext cx="174428" cy="446389"/>
            </a:xfrm>
            <a:custGeom>
              <a:avLst/>
              <a:gdLst/>
              <a:ahLst/>
              <a:cxnLst/>
              <a:rect l="l" t="t" r="r" b="b"/>
              <a:pathLst>
                <a:path w="8999" h="22924" extrusionOk="0">
                  <a:moveTo>
                    <a:pt x="8656" y="1"/>
                  </a:moveTo>
                  <a:cubicBezTo>
                    <a:pt x="8542" y="1"/>
                    <a:pt x="8427" y="59"/>
                    <a:pt x="8377" y="193"/>
                  </a:cubicBezTo>
                  <a:cubicBezTo>
                    <a:pt x="7438" y="2727"/>
                    <a:pt x="6499" y="5258"/>
                    <a:pt x="5561" y="7791"/>
                  </a:cubicBezTo>
                  <a:cubicBezTo>
                    <a:pt x="4077" y="11791"/>
                    <a:pt x="2594" y="15790"/>
                    <a:pt x="1112" y="19789"/>
                  </a:cubicBezTo>
                  <a:cubicBezTo>
                    <a:pt x="767" y="20721"/>
                    <a:pt x="421" y="21650"/>
                    <a:pt x="76" y="22582"/>
                  </a:cubicBezTo>
                  <a:cubicBezTo>
                    <a:pt x="0" y="22788"/>
                    <a:pt x="169" y="22923"/>
                    <a:pt x="343" y="22923"/>
                  </a:cubicBezTo>
                  <a:cubicBezTo>
                    <a:pt x="457" y="22923"/>
                    <a:pt x="572" y="22865"/>
                    <a:pt x="622" y="22731"/>
                  </a:cubicBezTo>
                  <a:cubicBezTo>
                    <a:pt x="1560" y="20199"/>
                    <a:pt x="2499" y="17667"/>
                    <a:pt x="3438" y="15133"/>
                  </a:cubicBezTo>
                  <a:cubicBezTo>
                    <a:pt x="4921" y="11134"/>
                    <a:pt x="6404" y="7134"/>
                    <a:pt x="7886" y="3135"/>
                  </a:cubicBezTo>
                  <a:cubicBezTo>
                    <a:pt x="8231" y="2204"/>
                    <a:pt x="8577" y="1274"/>
                    <a:pt x="8922" y="342"/>
                  </a:cubicBezTo>
                  <a:cubicBezTo>
                    <a:pt x="8998" y="136"/>
                    <a:pt x="8829" y="1"/>
                    <a:pt x="8656" y="1"/>
                  </a:cubicBezTo>
                  <a:close/>
                </a:path>
              </a:pathLst>
            </a:custGeom>
            <a:solidFill>
              <a:srgbClr val="67354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03" name="Google Shape;5103;p57"/>
            <p:cNvSpPr/>
            <p:nvPr/>
          </p:nvSpPr>
          <p:spPr>
            <a:xfrm>
              <a:off x="1672268" y="1297824"/>
              <a:ext cx="369998" cy="193966"/>
            </a:xfrm>
            <a:custGeom>
              <a:avLst/>
              <a:gdLst/>
              <a:ahLst/>
              <a:cxnLst/>
              <a:rect l="l" t="t" r="r" b="b"/>
              <a:pathLst>
                <a:path w="19029" h="10011" extrusionOk="0">
                  <a:moveTo>
                    <a:pt x="397" y="1"/>
                  </a:moveTo>
                  <a:cubicBezTo>
                    <a:pt x="197" y="1"/>
                    <a:pt x="0" y="203"/>
                    <a:pt x="143" y="414"/>
                  </a:cubicBezTo>
                  <a:cubicBezTo>
                    <a:pt x="1996" y="3173"/>
                    <a:pt x="3848" y="5934"/>
                    <a:pt x="5700" y="8694"/>
                  </a:cubicBezTo>
                  <a:cubicBezTo>
                    <a:pt x="5963" y="9086"/>
                    <a:pt x="6227" y="9478"/>
                    <a:pt x="6490" y="9868"/>
                  </a:cubicBezTo>
                  <a:cubicBezTo>
                    <a:pt x="6544" y="9951"/>
                    <a:pt x="6638" y="10010"/>
                    <a:pt x="6737" y="10010"/>
                  </a:cubicBezTo>
                  <a:cubicBezTo>
                    <a:pt x="6761" y="10010"/>
                    <a:pt x="6785" y="10007"/>
                    <a:pt x="6809" y="10000"/>
                  </a:cubicBezTo>
                  <a:cubicBezTo>
                    <a:pt x="10287" y="8895"/>
                    <a:pt x="13765" y="7792"/>
                    <a:pt x="17241" y="6687"/>
                  </a:cubicBezTo>
                  <a:cubicBezTo>
                    <a:pt x="17732" y="6532"/>
                    <a:pt x="18224" y="6375"/>
                    <a:pt x="18716" y="6219"/>
                  </a:cubicBezTo>
                  <a:cubicBezTo>
                    <a:pt x="19029" y="6120"/>
                    <a:pt x="18935" y="5659"/>
                    <a:pt x="18654" y="5659"/>
                  </a:cubicBezTo>
                  <a:cubicBezTo>
                    <a:pt x="18626" y="5659"/>
                    <a:pt x="18597" y="5664"/>
                    <a:pt x="18565" y="5673"/>
                  </a:cubicBezTo>
                  <a:cubicBezTo>
                    <a:pt x="15087" y="6779"/>
                    <a:pt x="11609" y="7882"/>
                    <a:pt x="8134" y="8986"/>
                  </a:cubicBezTo>
                  <a:cubicBezTo>
                    <a:pt x="7706" y="9121"/>
                    <a:pt x="7278" y="9257"/>
                    <a:pt x="6851" y="9393"/>
                  </a:cubicBezTo>
                  <a:lnTo>
                    <a:pt x="6851" y="9393"/>
                  </a:lnTo>
                  <a:cubicBezTo>
                    <a:pt x="5041" y="6696"/>
                    <a:pt x="3232" y="4001"/>
                    <a:pt x="1422" y="1305"/>
                  </a:cubicBezTo>
                  <a:cubicBezTo>
                    <a:pt x="1159" y="913"/>
                    <a:pt x="895" y="521"/>
                    <a:pt x="632" y="129"/>
                  </a:cubicBezTo>
                  <a:cubicBezTo>
                    <a:pt x="571" y="39"/>
                    <a:pt x="484" y="1"/>
                    <a:pt x="397" y="1"/>
                  </a:cubicBezTo>
                  <a:close/>
                </a:path>
              </a:pathLst>
            </a:custGeom>
            <a:solidFill>
              <a:srgbClr val="67354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6021" name="Google Shape;5104;p57"/>
          <p:cNvGrpSpPr>
            <a:grpSpLocks/>
          </p:cNvGrpSpPr>
          <p:nvPr/>
        </p:nvGrpSpPr>
        <p:grpSpPr bwMode="auto">
          <a:xfrm>
            <a:off x="7772400" y="1208088"/>
            <a:ext cx="615950" cy="550862"/>
            <a:chOff x="291638" y="3338899"/>
            <a:chExt cx="339777" cy="303673"/>
          </a:xfrm>
        </p:grpSpPr>
        <p:sp>
          <p:nvSpPr>
            <p:cNvPr id="5105" name="Google Shape;5105;p57"/>
            <p:cNvSpPr/>
            <p:nvPr/>
          </p:nvSpPr>
          <p:spPr>
            <a:xfrm>
              <a:off x="291638" y="3338899"/>
              <a:ext cx="339777" cy="277419"/>
            </a:xfrm>
            <a:custGeom>
              <a:avLst/>
              <a:gdLst/>
              <a:ahLst/>
              <a:cxnLst/>
              <a:rect l="l" t="t" r="r" b="b"/>
              <a:pathLst>
                <a:path w="17476" h="14279" extrusionOk="0">
                  <a:moveTo>
                    <a:pt x="16158" y="0"/>
                  </a:moveTo>
                  <a:cubicBezTo>
                    <a:pt x="16157" y="0"/>
                    <a:pt x="13043" y="112"/>
                    <a:pt x="6293" y="3225"/>
                  </a:cubicBezTo>
                  <a:cubicBezTo>
                    <a:pt x="1" y="6126"/>
                    <a:pt x="7297" y="13156"/>
                    <a:pt x="7297" y="13156"/>
                  </a:cubicBezTo>
                  <a:cubicBezTo>
                    <a:pt x="7297" y="13156"/>
                    <a:pt x="8867" y="14278"/>
                    <a:pt x="10962" y="14278"/>
                  </a:cubicBezTo>
                  <a:cubicBezTo>
                    <a:pt x="11915" y="14278"/>
                    <a:pt x="12976" y="14046"/>
                    <a:pt x="14048" y="13371"/>
                  </a:cubicBezTo>
                  <a:cubicBezTo>
                    <a:pt x="17475" y="11212"/>
                    <a:pt x="16158" y="0"/>
                    <a:pt x="16158"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06" name="Google Shape;5106;p57"/>
            <p:cNvSpPr/>
            <p:nvPr/>
          </p:nvSpPr>
          <p:spPr>
            <a:xfrm>
              <a:off x="394097" y="3385281"/>
              <a:ext cx="181273" cy="257291"/>
            </a:xfrm>
            <a:custGeom>
              <a:avLst/>
              <a:gdLst/>
              <a:ahLst/>
              <a:cxnLst/>
              <a:rect l="l" t="t" r="r" b="b"/>
              <a:pathLst>
                <a:path w="9366" h="13238" extrusionOk="0">
                  <a:moveTo>
                    <a:pt x="8968" y="1"/>
                  </a:moveTo>
                  <a:cubicBezTo>
                    <a:pt x="8882" y="1"/>
                    <a:pt x="8795" y="38"/>
                    <a:pt x="8734" y="128"/>
                  </a:cubicBezTo>
                  <a:cubicBezTo>
                    <a:pt x="6228" y="3833"/>
                    <a:pt x="3720" y="7538"/>
                    <a:pt x="1212" y="11244"/>
                  </a:cubicBezTo>
                  <a:cubicBezTo>
                    <a:pt x="857" y="11771"/>
                    <a:pt x="500" y="12296"/>
                    <a:pt x="143" y="12824"/>
                  </a:cubicBezTo>
                  <a:cubicBezTo>
                    <a:pt x="1" y="13036"/>
                    <a:pt x="197" y="13238"/>
                    <a:pt x="397" y="13238"/>
                  </a:cubicBezTo>
                  <a:cubicBezTo>
                    <a:pt x="483" y="13238"/>
                    <a:pt x="570" y="13200"/>
                    <a:pt x="632" y="13109"/>
                  </a:cubicBezTo>
                  <a:cubicBezTo>
                    <a:pt x="3139" y="9404"/>
                    <a:pt x="5647" y="5699"/>
                    <a:pt x="8153" y="1994"/>
                  </a:cubicBezTo>
                  <a:cubicBezTo>
                    <a:pt x="8510" y="1468"/>
                    <a:pt x="8867" y="941"/>
                    <a:pt x="9223" y="413"/>
                  </a:cubicBezTo>
                  <a:cubicBezTo>
                    <a:pt x="9365" y="203"/>
                    <a:pt x="9169" y="1"/>
                    <a:pt x="8968" y="1"/>
                  </a:cubicBezTo>
                  <a:close/>
                </a:path>
              </a:pathLst>
            </a:custGeom>
            <a:solidFill>
              <a:srgbClr val="004468"/>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07" name="Google Shape;5107;p57"/>
            <p:cNvSpPr/>
            <p:nvPr/>
          </p:nvSpPr>
          <p:spPr>
            <a:xfrm>
              <a:off x="474662" y="3391407"/>
              <a:ext cx="122600" cy="91889"/>
            </a:xfrm>
            <a:custGeom>
              <a:avLst/>
              <a:gdLst/>
              <a:ahLst/>
              <a:cxnLst/>
              <a:rect l="l" t="t" r="r" b="b"/>
              <a:pathLst>
                <a:path w="6290" h="4715" extrusionOk="0">
                  <a:moveTo>
                    <a:pt x="343" y="1"/>
                  </a:moveTo>
                  <a:cubicBezTo>
                    <a:pt x="171" y="1"/>
                    <a:pt x="1" y="137"/>
                    <a:pt x="72" y="346"/>
                  </a:cubicBezTo>
                  <a:cubicBezTo>
                    <a:pt x="546" y="1734"/>
                    <a:pt x="1017" y="3122"/>
                    <a:pt x="1491" y="4511"/>
                  </a:cubicBezTo>
                  <a:cubicBezTo>
                    <a:pt x="1537" y="4644"/>
                    <a:pt x="1643" y="4714"/>
                    <a:pt x="1773" y="4714"/>
                  </a:cubicBezTo>
                  <a:cubicBezTo>
                    <a:pt x="1794" y="4714"/>
                    <a:pt x="1816" y="4712"/>
                    <a:pt x="1839" y="4709"/>
                  </a:cubicBezTo>
                  <a:cubicBezTo>
                    <a:pt x="3209" y="4480"/>
                    <a:pt x="4579" y="4253"/>
                    <a:pt x="5950" y="4024"/>
                  </a:cubicBezTo>
                  <a:cubicBezTo>
                    <a:pt x="6290" y="3967"/>
                    <a:pt x="6171" y="3474"/>
                    <a:pt x="5854" y="3474"/>
                  </a:cubicBezTo>
                  <a:cubicBezTo>
                    <a:pt x="5837" y="3474"/>
                    <a:pt x="5820" y="3476"/>
                    <a:pt x="5801" y="3479"/>
                  </a:cubicBezTo>
                  <a:cubicBezTo>
                    <a:pt x="4519" y="3693"/>
                    <a:pt x="3238" y="3905"/>
                    <a:pt x="1954" y="4119"/>
                  </a:cubicBezTo>
                  <a:lnTo>
                    <a:pt x="1954" y="4119"/>
                  </a:lnTo>
                  <a:cubicBezTo>
                    <a:pt x="1508" y="2811"/>
                    <a:pt x="1064" y="1504"/>
                    <a:pt x="617" y="196"/>
                  </a:cubicBezTo>
                  <a:cubicBezTo>
                    <a:pt x="571" y="60"/>
                    <a:pt x="457" y="1"/>
                    <a:pt x="343" y="1"/>
                  </a:cubicBezTo>
                  <a:close/>
                </a:path>
              </a:pathLst>
            </a:custGeom>
            <a:solidFill>
              <a:srgbClr val="004468"/>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08" name="Google Shape;5108;p57"/>
            <p:cNvSpPr/>
            <p:nvPr/>
          </p:nvSpPr>
          <p:spPr>
            <a:xfrm>
              <a:off x="413363" y="3454417"/>
              <a:ext cx="140990" cy="112018"/>
            </a:xfrm>
            <a:custGeom>
              <a:avLst/>
              <a:gdLst/>
              <a:ahLst/>
              <a:cxnLst/>
              <a:rect l="l" t="t" r="r" b="b"/>
              <a:pathLst>
                <a:path w="7244" h="5752" extrusionOk="0">
                  <a:moveTo>
                    <a:pt x="344" y="0"/>
                  </a:moveTo>
                  <a:cubicBezTo>
                    <a:pt x="170" y="0"/>
                    <a:pt x="1" y="135"/>
                    <a:pt x="80" y="341"/>
                  </a:cubicBezTo>
                  <a:cubicBezTo>
                    <a:pt x="713" y="1970"/>
                    <a:pt x="1346" y="3597"/>
                    <a:pt x="1979" y="5226"/>
                  </a:cubicBezTo>
                  <a:cubicBezTo>
                    <a:pt x="2027" y="5350"/>
                    <a:pt x="2116" y="5423"/>
                    <a:pt x="2251" y="5432"/>
                  </a:cubicBezTo>
                  <a:cubicBezTo>
                    <a:pt x="3794" y="5538"/>
                    <a:pt x="5337" y="5644"/>
                    <a:pt x="6880" y="5750"/>
                  </a:cubicBezTo>
                  <a:cubicBezTo>
                    <a:pt x="6888" y="5751"/>
                    <a:pt x="6896" y="5751"/>
                    <a:pt x="6903" y="5751"/>
                  </a:cubicBezTo>
                  <a:cubicBezTo>
                    <a:pt x="7244" y="5751"/>
                    <a:pt x="7234" y="5210"/>
                    <a:pt x="6880" y="5186"/>
                  </a:cubicBezTo>
                  <a:cubicBezTo>
                    <a:pt x="5403" y="5085"/>
                    <a:pt x="3926" y="4984"/>
                    <a:pt x="2450" y="4882"/>
                  </a:cubicBezTo>
                  <a:lnTo>
                    <a:pt x="2450" y="4882"/>
                  </a:lnTo>
                  <a:cubicBezTo>
                    <a:pt x="1842" y="3317"/>
                    <a:pt x="1233" y="1754"/>
                    <a:pt x="626" y="190"/>
                  </a:cubicBezTo>
                  <a:cubicBezTo>
                    <a:pt x="574" y="58"/>
                    <a:pt x="458" y="0"/>
                    <a:pt x="344" y="0"/>
                  </a:cubicBezTo>
                  <a:close/>
                </a:path>
              </a:pathLst>
            </a:custGeom>
            <a:solidFill>
              <a:srgbClr val="004468"/>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6022" name="Google Shape;5109;p57"/>
          <p:cNvGrpSpPr>
            <a:grpSpLocks/>
          </p:cNvGrpSpPr>
          <p:nvPr/>
        </p:nvGrpSpPr>
        <p:grpSpPr bwMode="auto">
          <a:xfrm>
            <a:off x="652463" y="1795463"/>
            <a:ext cx="615950" cy="849312"/>
            <a:chOff x="5742175" y="3248350"/>
            <a:chExt cx="327750" cy="451425"/>
          </a:xfrm>
        </p:grpSpPr>
        <p:sp>
          <p:nvSpPr>
            <p:cNvPr id="5110" name="Google Shape;5110;p57"/>
            <p:cNvSpPr/>
            <p:nvPr/>
          </p:nvSpPr>
          <p:spPr>
            <a:xfrm>
              <a:off x="5777653" y="3342010"/>
              <a:ext cx="255104" cy="302075"/>
            </a:xfrm>
            <a:custGeom>
              <a:avLst/>
              <a:gdLst/>
              <a:ahLst/>
              <a:cxnLst/>
              <a:rect l="l" t="t" r="r" b="b"/>
              <a:pathLst>
                <a:path w="10210" h="12100" extrusionOk="0">
                  <a:moveTo>
                    <a:pt x="4102" y="1"/>
                  </a:moveTo>
                  <a:lnTo>
                    <a:pt x="1" y="2991"/>
                  </a:lnTo>
                  <a:lnTo>
                    <a:pt x="153" y="3212"/>
                  </a:lnTo>
                  <a:lnTo>
                    <a:pt x="6287" y="12099"/>
                  </a:lnTo>
                  <a:lnTo>
                    <a:pt x="10209" y="9310"/>
                  </a:lnTo>
                  <a:lnTo>
                    <a:pt x="4102" y="1"/>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1" name="Google Shape;5111;p57"/>
            <p:cNvSpPr/>
            <p:nvPr/>
          </p:nvSpPr>
          <p:spPr>
            <a:xfrm>
              <a:off x="5742175" y="3248350"/>
              <a:ext cx="138534" cy="188164"/>
            </a:xfrm>
            <a:custGeom>
              <a:avLst/>
              <a:gdLst/>
              <a:ahLst/>
              <a:cxnLst/>
              <a:rect l="l" t="t" r="r" b="b"/>
              <a:pathLst>
                <a:path w="5538" h="7543" extrusionOk="0">
                  <a:moveTo>
                    <a:pt x="0" y="0"/>
                  </a:moveTo>
                  <a:lnTo>
                    <a:pt x="1406" y="6727"/>
                  </a:lnTo>
                  <a:lnTo>
                    <a:pt x="3584" y="7542"/>
                  </a:lnTo>
                  <a:lnTo>
                    <a:pt x="4116" y="5605"/>
                  </a:lnTo>
                  <a:lnTo>
                    <a:pt x="5538" y="6095"/>
                  </a:lnTo>
                  <a:lnTo>
                    <a:pt x="5507" y="3737"/>
                  </a:lnTo>
                  <a:lnTo>
                    <a:pt x="0" y="0"/>
                  </a:ln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2" name="Google Shape;5112;p57"/>
            <p:cNvSpPr/>
            <p:nvPr/>
          </p:nvSpPr>
          <p:spPr>
            <a:xfrm>
              <a:off x="5742175" y="3248350"/>
              <a:ext cx="76024" cy="90285"/>
            </a:xfrm>
            <a:custGeom>
              <a:avLst/>
              <a:gdLst/>
              <a:ahLst/>
              <a:cxnLst/>
              <a:rect l="l" t="t" r="r" b="b"/>
              <a:pathLst>
                <a:path w="3036" h="3623" extrusionOk="0">
                  <a:moveTo>
                    <a:pt x="0" y="0"/>
                  </a:moveTo>
                  <a:lnTo>
                    <a:pt x="757" y="3623"/>
                  </a:lnTo>
                  <a:lnTo>
                    <a:pt x="3035" y="2060"/>
                  </a:lnTo>
                  <a:lnTo>
                    <a:pt x="0" y="0"/>
                  </a:ln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3" name="Google Shape;5113;p57"/>
            <p:cNvSpPr/>
            <p:nvPr/>
          </p:nvSpPr>
          <p:spPr>
            <a:xfrm>
              <a:off x="5934770" y="3574051"/>
              <a:ext cx="135155" cy="125724"/>
            </a:xfrm>
            <a:custGeom>
              <a:avLst/>
              <a:gdLst/>
              <a:ahLst/>
              <a:cxnLst/>
              <a:rect l="l" t="t" r="r" b="b"/>
              <a:pathLst>
                <a:path w="5422" h="5018" extrusionOk="0">
                  <a:moveTo>
                    <a:pt x="3923" y="0"/>
                  </a:moveTo>
                  <a:lnTo>
                    <a:pt x="1" y="2792"/>
                  </a:lnTo>
                  <a:lnTo>
                    <a:pt x="1537" y="5017"/>
                  </a:lnTo>
                  <a:lnTo>
                    <a:pt x="5421" y="2284"/>
                  </a:lnTo>
                  <a:lnTo>
                    <a:pt x="3923" y="0"/>
                  </a:ln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4" name="Google Shape;5114;p57"/>
            <p:cNvSpPr/>
            <p:nvPr/>
          </p:nvSpPr>
          <p:spPr>
            <a:xfrm>
              <a:off x="5917876" y="3558019"/>
              <a:ext cx="134310" cy="101254"/>
            </a:xfrm>
            <a:custGeom>
              <a:avLst/>
              <a:gdLst/>
              <a:ahLst/>
              <a:cxnLst/>
              <a:rect l="l" t="t" r="r" b="b"/>
              <a:pathLst>
                <a:path w="5366" h="4060" extrusionOk="0">
                  <a:moveTo>
                    <a:pt x="4734" y="0"/>
                  </a:moveTo>
                  <a:cubicBezTo>
                    <a:pt x="4621" y="0"/>
                    <a:pt x="4507" y="35"/>
                    <a:pt x="4408" y="106"/>
                  </a:cubicBezTo>
                  <a:lnTo>
                    <a:pt x="308" y="3050"/>
                  </a:lnTo>
                  <a:cubicBezTo>
                    <a:pt x="57" y="3229"/>
                    <a:pt x="1" y="3578"/>
                    <a:pt x="180" y="3828"/>
                  </a:cubicBezTo>
                  <a:cubicBezTo>
                    <a:pt x="289" y="3979"/>
                    <a:pt x="460" y="4059"/>
                    <a:pt x="634" y="4059"/>
                  </a:cubicBezTo>
                  <a:cubicBezTo>
                    <a:pt x="746" y="4059"/>
                    <a:pt x="860" y="4025"/>
                    <a:pt x="958" y="3955"/>
                  </a:cubicBezTo>
                  <a:lnTo>
                    <a:pt x="5058" y="1010"/>
                  </a:lnTo>
                  <a:cubicBezTo>
                    <a:pt x="5309" y="831"/>
                    <a:pt x="5365" y="483"/>
                    <a:pt x="5186" y="232"/>
                  </a:cubicBezTo>
                  <a:cubicBezTo>
                    <a:pt x="5077" y="81"/>
                    <a:pt x="4907" y="0"/>
                    <a:pt x="4734" y="0"/>
                  </a:cubicBez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5" name="Google Shape;5115;p57"/>
            <p:cNvSpPr/>
            <p:nvPr/>
          </p:nvSpPr>
          <p:spPr>
            <a:xfrm>
              <a:off x="5826647" y="3433983"/>
              <a:ext cx="128397" cy="185633"/>
            </a:xfrm>
            <a:custGeom>
              <a:avLst/>
              <a:gdLst/>
              <a:ahLst/>
              <a:cxnLst/>
              <a:rect l="l" t="t" r="r" b="b"/>
              <a:pathLst>
                <a:path w="5146" h="7431" extrusionOk="0">
                  <a:moveTo>
                    <a:pt x="400" y="0"/>
                  </a:moveTo>
                  <a:lnTo>
                    <a:pt x="0" y="265"/>
                  </a:lnTo>
                  <a:lnTo>
                    <a:pt x="4745" y="7430"/>
                  </a:lnTo>
                  <a:lnTo>
                    <a:pt x="5146" y="7166"/>
                  </a:lnTo>
                  <a:lnTo>
                    <a:pt x="400" y="0"/>
                  </a:ln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6" name="Google Shape;5116;p57"/>
            <p:cNvSpPr/>
            <p:nvPr/>
          </p:nvSpPr>
          <p:spPr>
            <a:xfrm>
              <a:off x="5875640" y="3397700"/>
              <a:ext cx="130931" cy="185633"/>
            </a:xfrm>
            <a:custGeom>
              <a:avLst/>
              <a:gdLst/>
              <a:ahLst/>
              <a:cxnLst/>
              <a:rect l="l" t="t" r="r" b="b"/>
              <a:pathLst>
                <a:path w="5220" h="7428" extrusionOk="0">
                  <a:moveTo>
                    <a:pt x="399" y="0"/>
                  </a:moveTo>
                  <a:lnTo>
                    <a:pt x="0" y="268"/>
                  </a:lnTo>
                  <a:lnTo>
                    <a:pt x="4821" y="7427"/>
                  </a:lnTo>
                  <a:lnTo>
                    <a:pt x="5220" y="7159"/>
                  </a:lnTo>
                  <a:lnTo>
                    <a:pt x="399" y="0"/>
                  </a:ln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6023" name="Google Shape;5117;p57"/>
          <p:cNvGrpSpPr>
            <a:grpSpLocks/>
          </p:cNvGrpSpPr>
          <p:nvPr/>
        </p:nvGrpSpPr>
        <p:grpSpPr bwMode="auto">
          <a:xfrm>
            <a:off x="11914188" y="5507038"/>
            <a:ext cx="884237" cy="630237"/>
            <a:chOff x="6384800" y="4007813"/>
            <a:chExt cx="580425" cy="414225"/>
          </a:xfrm>
        </p:grpSpPr>
        <p:sp>
          <p:nvSpPr>
            <p:cNvPr id="5118" name="Google Shape;5118;p57"/>
            <p:cNvSpPr/>
            <p:nvPr/>
          </p:nvSpPr>
          <p:spPr>
            <a:xfrm>
              <a:off x="6457744" y="4047462"/>
              <a:ext cx="380350" cy="328667"/>
            </a:xfrm>
            <a:custGeom>
              <a:avLst/>
              <a:gdLst/>
              <a:ahLst/>
              <a:cxnLst/>
              <a:rect l="l" t="t" r="r" b="b"/>
              <a:pathLst>
                <a:path w="15232" h="13131" extrusionOk="0">
                  <a:moveTo>
                    <a:pt x="11923" y="0"/>
                  </a:moveTo>
                  <a:lnTo>
                    <a:pt x="1" y="7854"/>
                  </a:lnTo>
                  <a:lnTo>
                    <a:pt x="3204" y="13130"/>
                  </a:lnTo>
                  <a:lnTo>
                    <a:pt x="14939" y="5785"/>
                  </a:lnTo>
                  <a:lnTo>
                    <a:pt x="15232" y="5603"/>
                  </a:lnTo>
                  <a:lnTo>
                    <a:pt x="11923" y="0"/>
                  </a:lnTo>
                  <a:close/>
                </a:path>
              </a:pathLst>
            </a:custGeom>
            <a:solidFill>
              <a:srgbClr val="F75C8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19" name="Google Shape;5119;p57"/>
            <p:cNvSpPr/>
            <p:nvPr/>
          </p:nvSpPr>
          <p:spPr>
            <a:xfrm>
              <a:off x="6724510" y="4007813"/>
              <a:ext cx="240715" cy="180506"/>
            </a:xfrm>
            <a:custGeom>
              <a:avLst/>
              <a:gdLst/>
              <a:ahLst/>
              <a:cxnLst/>
              <a:rect l="l" t="t" r="r" b="b"/>
              <a:pathLst>
                <a:path w="9615" h="7205" extrusionOk="0">
                  <a:moveTo>
                    <a:pt x="9615" y="1"/>
                  </a:moveTo>
                  <a:lnTo>
                    <a:pt x="1235" y="1601"/>
                  </a:lnTo>
                  <a:lnTo>
                    <a:pt x="1" y="4360"/>
                  </a:lnTo>
                  <a:lnTo>
                    <a:pt x="1924" y="4505"/>
                  </a:lnTo>
                  <a:lnTo>
                    <a:pt x="1565" y="7056"/>
                  </a:lnTo>
                  <a:lnTo>
                    <a:pt x="4544" y="7204"/>
                  </a:lnTo>
                  <a:lnTo>
                    <a:pt x="9615" y="1"/>
                  </a:ln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20" name="Google Shape;5120;p57"/>
            <p:cNvSpPr/>
            <p:nvPr/>
          </p:nvSpPr>
          <p:spPr>
            <a:xfrm>
              <a:off x="6849557" y="4007813"/>
              <a:ext cx="115668" cy="97035"/>
            </a:xfrm>
            <a:custGeom>
              <a:avLst/>
              <a:gdLst/>
              <a:ahLst/>
              <a:cxnLst/>
              <a:rect l="l" t="t" r="r" b="b"/>
              <a:pathLst>
                <a:path w="4619" h="3879" extrusionOk="0">
                  <a:moveTo>
                    <a:pt x="4619" y="1"/>
                  </a:moveTo>
                  <a:lnTo>
                    <a:pt x="0" y="882"/>
                  </a:lnTo>
                  <a:lnTo>
                    <a:pt x="1887" y="3879"/>
                  </a:lnTo>
                  <a:lnTo>
                    <a:pt x="4619" y="1"/>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21" name="Google Shape;5121;p57"/>
            <p:cNvSpPr/>
            <p:nvPr/>
          </p:nvSpPr>
          <p:spPr>
            <a:xfrm>
              <a:off x="6384800" y="4243619"/>
              <a:ext cx="153182" cy="178419"/>
            </a:xfrm>
            <a:custGeom>
              <a:avLst/>
              <a:gdLst/>
              <a:ahLst/>
              <a:cxnLst/>
              <a:rect l="l" t="t" r="r" b="b"/>
              <a:pathLst>
                <a:path w="6122" h="7120" extrusionOk="0">
                  <a:moveTo>
                    <a:pt x="2924" y="0"/>
                  </a:moveTo>
                  <a:lnTo>
                    <a:pt x="0" y="1926"/>
                  </a:lnTo>
                  <a:lnTo>
                    <a:pt x="3184" y="7120"/>
                  </a:lnTo>
                  <a:lnTo>
                    <a:pt x="6122" y="5280"/>
                  </a:lnTo>
                  <a:lnTo>
                    <a:pt x="2924" y="0"/>
                  </a:ln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22" name="Google Shape;5122;p57"/>
            <p:cNvSpPr/>
            <p:nvPr/>
          </p:nvSpPr>
          <p:spPr>
            <a:xfrm>
              <a:off x="6433776" y="4219621"/>
              <a:ext cx="125047" cy="176333"/>
            </a:xfrm>
            <a:custGeom>
              <a:avLst/>
              <a:gdLst/>
              <a:ahLst/>
              <a:cxnLst/>
              <a:rect l="l" t="t" r="r" b="b"/>
              <a:pathLst>
                <a:path w="5008" h="7051" extrusionOk="0">
                  <a:moveTo>
                    <a:pt x="871" y="0"/>
                  </a:moveTo>
                  <a:cubicBezTo>
                    <a:pt x="763" y="0"/>
                    <a:pt x="653" y="28"/>
                    <a:pt x="553" y="88"/>
                  </a:cubicBezTo>
                  <a:lnTo>
                    <a:pt x="389" y="187"/>
                  </a:lnTo>
                  <a:cubicBezTo>
                    <a:pt x="96" y="363"/>
                    <a:pt x="1" y="742"/>
                    <a:pt x="178" y="1036"/>
                  </a:cubicBezTo>
                  <a:lnTo>
                    <a:pt x="3606" y="6750"/>
                  </a:lnTo>
                  <a:cubicBezTo>
                    <a:pt x="3723" y="6943"/>
                    <a:pt x="3927" y="7050"/>
                    <a:pt x="4138" y="7050"/>
                  </a:cubicBezTo>
                  <a:cubicBezTo>
                    <a:pt x="4246" y="7050"/>
                    <a:pt x="4356" y="7022"/>
                    <a:pt x="4457" y="6962"/>
                  </a:cubicBezTo>
                  <a:lnTo>
                    <a:pt x="4620" y="6864"/>
                  </a:lnTo>
                  <a:cubicBezTo>
                    <a:pt x="4914" y="6687"/>
                    <a:pt x="5008" y="6308"/>
                    <a:pt x="4832" y="6014"/>
                  </a:cubicBezTo>
                  <a:lnTo>
                    <a:pt x="1403" y="301"/>
                  </a:lnTo>
                  <a:cubicBezTo>
                    <a:pt x="1288" y="107"/>
                    <a:pt x="1082" y="0"/>
                    <a:pt x="871"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23" name="Google Shape;5123;p57"/>
            <p:cNvSpPr/>
            <p:nvPr/>
          </p:nvSpPr>
          <p:spPr>
            <a:xfrm>
              <a:off x="6529645" y="4178929"/>
              <a:ext cx="237589" cy="160682"/>
            </a:xfrm>
            <a:custGeom>
              <a:avLst/>
              <a:gdLst/>
              <a:ahLst/>
              <a:cxnLst/>
              <a:rect l="l" t="t" r="r" b="b"/>
              <a:pathLst>
                <a:path w="9491" h="6426" extrusionOk="0">
                  <a:moveTo>
                    <a:pt x="9228" y="0"/>
                  </a:moveTo>
                  <a:lnTo>
                    <a:pt x="0" y="6024"/>
                  </a:lnTo>
                  <a:lnTo>
                    <a:pt x="262" y="6426"/>
                  </a:lnTo>
                  <a:lnTo>
                    <a:pt x="9490" y="402"/>
                  </a:lnTo>
                  <a:lnTo>
                    <a:pt x="9228" y="0"/>
                  </a:ln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124" name="Google Shape;5124;p57"/>
            <p:cNvSpPr/>
            <p:nvPr/>
          </p:nvSpPr>
          <p:spPr>
            <a:xfrm>
              <a:off x="6489006" y="4111108"/>
              <a:ext cx="238631" cy="159639"/>
            </a:xfrm>
            <a:custGeom>
              <a:avLst/>
              <a:gdLst/>
              <a:ahLst/>
              <a:cxnLst/>
              <a:rect l="l" t="t" r="r" b="b"/>
              <a:pathLst>
                <a:path w="9569" h="6388" extrusionOk="0">
                  <a:moveTo>
                    <a:pt x="9309" y="1"/>
                  </a:moveTo>
                  <a:lnTo>
                    <a:pt x="1" y="5983"/>
                  </a:lnTo>
                  <a:lnTo>
                    <a:pt x="261" y="6387"/>
                  </a:lnTo>
                  <a:lnTo>
                    <a:pt x="9569" y="405"/>
                  </a:lnTo>
                  <a:lnTo>
                    <a:pt x="9309" y="1"/>
                  </a:ln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159" name="Google Shape;482;p22"/>
          <p:cNvGrpSpPr>
            <a:grpSpLocks/>
          </p:cNvGrpSpPr>
          <p:nvPr/>
        </p:nvGrpSpPr>
        <p:grpSpPr bwMode="auto">
          <a:xfrm>
            <a:off x="5715000" y="1925638"/>
            <a:ext cx="1524000" cy="1520825"/>
            <a:chOff x="1624375" y="2524866"/>
            <a:chExt cx="1353000" cy="1593039"/>
          </a:xfrm>
        </p:grpSpPr>
        <p:sp>
          <p:nvSpPr>
            <p:cNvPr id="160" name="Google Shape;483;p22">
              <a:extLst>
                <a:ext uri="{FF2B5EF4-FFF2-40B4-BE49-F238E27FC236}"/>
              </a:extLst>
            </p:cNvPr>
            <p:cNvSpPr/>
            <p:nvPr/>
          </p:nvSpPr>
          <p:spPr>
            <a:xfrm>
              <a:off x="1624375" y="2524866"/>
              <a:ext cx="1353000" cy="1593039"/>
            </a:xfrm>
            <a:custGeom>
              <a:avLst/>
              <a:gdLst/>
              <a:ahLst/>
              <a:cxnLst/>
              <a:rect l="l" t="t" r="r" b="b"/>
              <a:pathLst>
                <a:path w="18347" h="21602" extrusionOk="0">
                  <a:moveTo>
                    <a:pt x="10866" y="1"/>
                  </a:moveTo>
                  <a:cubicBezTo>
                    <a:pt x="10643" y="1"/>
                    <a:pt x="10417" y="6"/>
                    <a:pt x="10195" y="18"/>
                  </a:cubicBezTo>
                  <a:lnTo>
                    <a:pt x="10182" y="18"/>
                  </a:lnTo>
                  <a:cubicBezTo>
                    <a:pt x="10159" y="21"/>
                    <a:pt x="10135" y="21"/>
                    <a:pt x="10112" y="21"/>
                  </a:cubicBezTo>
                  <a:cubicBezTo>
                    <a:pt x="10085" y="25"/>
                    <a:pt x="10056" y="25"/>
                    <a:pt x="10025" y="28"/>
                  </a:cubicBezTo>
                  <a:lnTo>
                    <a:pt x="10022" y="28"/>
                  </a:lnTo>
                  <a:cubicBezTo>
                    <a:pt x="8969" y="104"/>
                    <a:pt x="8279" y="344"/>
                    <a:pt x="7847" y="772"/>
                  </a:cubicBezTo>
                  <a:cubicBezTo>
                    <a:pt x="7770" y="848"/>
                    <a:pt x="7674" y="951"/>
                    <a:pt x="7545" y="1087"/>
                  </a:cubicBezTo>
                  <a:cubicBezTo>
                    <a:pt x="6481" y="2220"/>
                    <a:pt x="3130" y="5993"/>
                    <a:pt x="1712" y="8139"/>
                  </a:cubicBezTo>
                  <a:cubicBezTo>
                    <a:pt x="1057" y="9133"/>
                    <a:pt x="626" y="9933"/>
                    <a:pt x="353" y="10667"/>
                  </a:cubicBezTo>
                  <a:cubicBezTo>
                    <a:pt x="287" y="10850"/>
                    <a:pt x="227" y="11029"/>
                    <a:pt x="180" y="11201"/>
                  </a:cubicBezTo>
                  <a:cubicBezTo>
                    <a:pt x="117" y="11434"/>
                    <a:pt x="71" y="11664"/>
                    <a:pt x="41" y="11886"/>
                  </a:cubicBezTo>
                  <a:lnTo>
                    <a:pt x="38" y="11906"/>
                  </a:lnTo>
                  <a:lnTo>
                    <a:pt x="38" y="11909"/>
                  </a:lnTo>
                  <a:cubicBezTo>
                    <a:pt x="34" y="11946"/>
                    <a:pt x="31" y="11978"/>
                    <a:pt x="24" y="12012"/>
                  </a:cubicBezTo>
                  <a:cubicBezTo>
                    <a:pt x="8" y="12175"/>
                    <a:pt x="1" y="12341"/>
                    <a:pt x="4" y="12497"/>
                  </a:cubicBezTo>
                  <a:lnTo>
                    <a:pt x="4" y="12517"/>
                  </a:lnTo>
                  <a:cubicBezTo>
                    <a:pt x="4" y="12550"/>
                    <a:pt x="8" y="12584"/>
                    <a:pt x="8" y="12616"/>
                  </a:cubicBezTo>
                  <a:lnTo>
                    <a:pt x="11" y="12643"/>
                  </a:lnTo>
                  <a:cubicBezTo>
                    <a:pt x="11" y="12673"/>
                    <a:pt x="14" y="12703"/>
                    <a:pt x="14" y="12733"/>
                  </a:cubicBezTo>
                  <a:lnTo>
                    <a:pt x="18" y="12736"/>
                  </a:lnTo>
                  <a:lnTo>
                    <a:pt x="18" y="12763"/>
                  </a:lnTo>
                  <a:cubicBezTo>
                    <a:pt x="21" y="12792"/>
                    <a:pt x="24" y="12823"/>
                    <a:pt x="28" y="12855"/>
                  </a:cubicBezTo>
                  <a:cubicBezTo>
                    <a:pt x="28" y="12866"/>
                    <a:pt x="28" y="12872"/>
                    <a:pt x="31" y="12879"/>
                  </a:cubicBezTo>
                  <a:cubicBezTo>
                    <a:pt x="41" y="12959"/>
                    <a:pt x="51" y="13039"/>
                    <a:pt x="64" y="13114"/>
                  </a:cubicBezTo>
                  <a:cubicBezTo>
                    <a:pt x="68" y="13122"/>
                    <a:pt x="68" y="13128"/>
                    <a:pt x="71" y="13134"/>
                  </a:cubicBezTo>
                  <a:cubicBezTo>
                    <a:pt x="74" y="13168"/>
                    <a:pt x="81" y="13198"/>
                    <a:pt x="88" y="13228"/>
                  </a:cubicBezTo>
                  <a:cubicBezTo>
                    <a:pt x="91" y="13238"/>
                    <a:pt x="94" y="13248"/>
                    <a:pt x="94" y="13258"/>
                  </a:cubicBezTo>
                  <a:lnTo>
                    <a:pt x="97" y="13264"/>
                  </a:lnTo>
                  <a:cubicBezTo>
                    <a:pt x="101" y="13291"/>
                    <a:pt x="108" y="13318"/>
                    <a:pt x="114" y="13344"/>
                  </a:cubicBezTo>
                  <a:cubicBezTo>
                    <a:pt x="117" y="13358"/>
                    <a:pt x="120" y="13370"/>
                    <a:pt x="124" y="13384"/>
                  </a:cubicBezTo>
                  <a:cubicBezTo>
                    <a:pt x="131" y="13407"/>
                    <a:pt x="137" y="13433"/>
                    <a:pt x="148" y="13457"/>
                  </a:cubicBezTo>
                  <a:cubicBezTo>
                    <a:pt x="151" y="13470"/>
                    <a:pt x="154" y="13484"/>
                    <a:pt x="157" y="13497"/>
                  </a:cubicBezTo>
                  <a:cubicBezTo>
                    <a:pt x="164" y="13523"/>
                    <a:pt x="174" y="13547"/>
                    <a:pt x="180" y="13570"/>
                  </a:cubicBezTo>
                  <a:lnTo>
                    <a:pt x="183" y="13577"/>
                  </a:lnTo>
                  <a:cubicBezTo>
                    <a:pt x="187" y="13586"/>
                    <a:pt x="191" y="13600"/>
                    <a:pt x="194" y="13610"/>
                  </a:cubicBezTo>
                  <a:cubicBezTo>
                    <a:pt x="203" y="13637"/>
                    <a:pt x="211" y="13663"/>
                    <a:pt x="220" y="13689"/>
                  </a:cubicBezTo>
                  <a:lnTo>
                    <a:pt x="220" y="13692"/>
                  </a:lnTo>
                  <a:cubicBezTo>
                    <a:pt x="227" y="13703"/>
                    <a:pt x="230" y="13712"/>
                    <a:pt x="234" y="13723"/>
                  </a:cubicBezTo>
                  <a:cubicBezTo>
                    <a:pt x="247" y="13759"/>
                    <a:pt x="260" y="13796"/>
                    <a:pt x="277" y="13832"/>
                  </a:cubicBezTo>
                  <a:cubicBezTo>
                    <a:pt x="280" y="13839"/>
                    <a:pt x="283" y="13849"/>
                    <a:pt x="287" y="13856"/>
                  </a:cubicBezTo>
                  <a:cubicBezTo>
                    <a:pt x="300" y="13889"/>
                    <a:pt x="310" y="13912"/>
                    <a:pt x="320" y="13939"/>
                  </a:cubicBezTo>
                  <a:cubicBezTo>
                    <a:pt x="327" y="13948"/>
                    <a:pt x="330" y="13962"/>
                    <a:pt x="337" y="13971"/>
                  </a:cubicBezTo>
                  <a:lnTo>
                    <a:pt x="340" y="13979"/>
                  </a:lnTo>
                  <a:cubicBezTo>
                    <a:pt x="350" y="13999"/>
                    <a:pt x="360" y="14022"/>
                    <a:pt x="370" y="14045"/>
                  </a:cubicBezTo>
                  <a:cubicBezTo>
                    <a:pt x="376" y="14058"/>
                    <a:pt x="387" y="14075"/>
                    <a:pt x="393" y="14088"/>
                  </a:cubicBezTo>
                  <a:cubicBezTo>
                    <a:pt x="403" y="14108"/>
                    <a:pt x="413" y="14131"/>
                    <a:pt x="423" y="14151"/>
                  </a:cubicBezTo>
                  <a:cubicBezTo>
                    <a:pt x="433" y="14164"/>
                    <a:pt x="439" y="14181"/>
                    <a:pt x="447" y="14195"/>
                  </a:cubicBezTo>
                  <a:cubicBezTo>
                    <a:pt x="459" y="14215"/>
                    <a:pt x="470" y="14238"/>
                    <a:pt x="482" y="14258"/>
                  </a:cubicBezTo>
                  <a:lnTo>
                    <a:pt x="486" y="14261"/>
                  </a:lnTo>
                  <a:cubicBezTo>
                    <a:pt x="493" y="14274"/>
                    <a:pt x="499" y="14287"/>
                    <a:pt x="506" y="14297"/>
                  </a:cubicBezTo>
                  <a:cubicBezTo>
                    <a:pt x="519" y="14321"/>
                    <a:pt x="533" y="14344"/>
                    <a:pt x="546" y="14367"/>
                  </a:cubicBezTo>
                  <a:lnTo>
                    <a:pt x="549" y="14370"/>
                  </a:lnTo>
                  <a:cubicBezTo>
                    <a:pt x="553" y="14380"/>
                    <a:pt x="559" y="14390"/>
                    <a:pt x="566" y="14400"/>
                  </a:cubicBezTo>
                  <a:cubicBezTo>
                    <a:pt x="589" y="14437"/>
                    <a:pt x="609" y="14470"/>
                    <a:pt x="629" y="14500"/>
                  </a:cubicBezTo>
                  <a:cubicBezTo>
                    <a:pt x="901" y="14912"/>
                    <a:pt x="1290" y="15234"/>
                    <a:pt x="1788" y="15457"/>
                  </a:cubicBezTo>
                  <a:cubicBezTo>
                    <a:pt x="2167" y="15622"/>
                    <a:pt x="2599" y="15732"/>
                    <a:pt x="3110" y="15789"/>
                  </a:cubicBezTo>
                  <a:cubicBezTo>
                    <a:pt x="3413" y="15823"/>
                    <a:pt x="3725" y="15835"/>
                    <a:pt x="4033" y="15835"/>
                  </a:cubicBezTo>
                  <a:cubicBezTo>
                    <a:pt x="4576" y="15835"/>
                    <a:pt x="5108" y="15796"/>
                    <a:pt x="5568" y="15762"/>
                  </a:cubicBezTo>
                  <a:cubicBezTo>
                    <a:pt x="5898" y="15738"/>
                    <a:pt x="6212" y="15714"/>
                    <a:pt x="6431" y="15714"/>
                  </a:cubicBezTo>
                  <a:cubicBezTo>
                    <a:pt x="6485" y="15714"/>
                    <a:pt x="6533" y="15716"/>
                    <a:pt x="6574" y="15719"/>
                  </a:cubicBezTo>
                  <a:cubicBezTo>
                    <a:pt x="6591" y="15719"/>
                    <a:pt x="6611" y="15719"/>
                    <a:pt x="6628" y="15722"/>
                  </a:cubicBezTo>
                  <a:cubicBezTo>
                    <a:pt x="6837" y="15732"/>
                    <a:pt x="7036" y="15732"/>
                    <a:pt x="7226" y="15732"/>
                  </a:cubicBezTo>
                  <a:cubicBezTo>
                    <a:pt x="7431" y="15732"/>
                    <a:pt x="7764" y="15732"/>
                    <a:pt x="7896" y="15769"/>
                  </a:cubicBezTo>
                  <a:cubicBezTo>
                    <a:pt x="7900" y="15779"/>
                    <a:pt x="7907" y="15792"/>
                    <a:pt x="7910" y="15809"/>
                  </a:cubicBezTo>
                  <a:lnTo>
                    <a:pt x="7910" y="15812"/>
                  </a:lnTo>
                  <a:cubicBezTo>
                    <a:pt x="7920" y="15845"/>
                    <a:pt x="7930" y="15889"/>
                    <a:pt x="7933" y="15935"/>
                  </a:cubicBezTo>
                  <a:lnTo>
                    <a:pt x="7936" y="15941"/>
                  </a:lnTo>
                  <a:cubicBezTo>
                    <a:pt x="7936" y="15948"/>
                    <a:pt x="7936" y="15955"/>
                    <a:pt x="7940" y="15961"/>
                  </a:cubicBezTo>
                  <a:cubicBezTo>
                    <a:pt x="7940" y="15972"/>
                    <a:pt x="7940" y="15984"/>
                    <a:pt x="7943" y="15995"/>
                  </a:cubicBezTo>
                  <a:lnTo>
                    <a:pt x="7943" y="16004"/>
                  </a:lnTo>
                  <a:cubicBezTo>
                    <a:pt x="7950" y="16081"/>
                    <a:pt x="7953" y="16174"/>
                    <a:pt x="7953" y="16283"/>
                  </a:cubicBezTo>
                  <a:cubicBezTo>
                    <a:pt x="7946" y="16506"/>
                    <a:pt x="7940" y="16735"/>
                    <a:pt x="7933" y="16954"/>
                  </a:cubicBezTo>
                  <a:cubicBezTo>
                    <a:pt x="7907" y="17768"/>
                    <a:pt x="7883" y="18539"/>
                    <a:pt x="7966" y="19203"/>
                  </a:cubicBezTo>
                  <a:cubicBezTo>
                    <a:pt x="8052" y="19891"/>
                    <a:pt x="8239" y="20386"/>
                    <a:pt x="8554" y="20764"/>
                  </a:cubicBezTo>
                  <a:lnTo>
                    <a:pt x="8561" y="20771"/>
                  </a:lnTo>
                  <a:cubicBezTo>
                    <a:pt x="8581" y="20798"/>
                    <a:pt x="8604" y="20821"/>
                    <a:pt x="8627" y="20847"/>
                  </a:cubicBezTo>
                  <a:lnTo>
                    <a:pt x="8641" y="20861"/>
                  </a:lnTo>
                  <a:cubicBezTo>
                    <a:pt x="8697" y="20917"/>
                    <a:pt x="8753" y="20971"/>
                    <a:pt x="8817" y="21020"/>
                  </a:cubicBezTo>
                  <a:cubicBezTo>
                    <a:pt x="8820" y="21023"/>
                    <a:pt x="8826" y="21030"/>
                    <a:pt x="8830" y="21034"/>
                  </a:cubicBezTo>
                  <a:cubicBezTo>
                    <a:pt x="8857" y="21054"/>
                    <a:pt x="8883" y="21074"/>
                    <a:pt x="8913" y="21093"/>
                  </a:cubicBezTo>
                  <a:cubicBezTo>
                    <a:pt x="8917" y="21097"/>
                    <a:pt x="8923" y="21103"/>
                    <a:pt x="8929" y="21106"/>
                  </a:cubicBezTo>
                  <a:cubicBezTo>
                    <a:pt x="8956" y="21126"/>
                    <a:pt x="8983" y="21143"/>
                    <a:pt x="9009" y="21160"/>
                  </a:cubicBezTo>
                  <a:lnTo>
                    <a:pt x="9029" y="21170"/>
                  </a:lnTo>
                  <a:cubicBezTo>
                    <a:pt x="9066" y="21193"/>
                    <a:pt x="9102" y="21213"/>
                    <a:pt x="9139" y="21233"/>
                  </a:cubicBezTo>
                  <a:cubicBezTo>
                    <a:pt x="9145" y="21233"/>
                    <a:pt x="9149" y="21236"/>
                    <a:pt x="9156" y="21239"/>
                  </a:cubicBezTo>
                  <a:cubicBezTo>
                    <a:pt x="9185" y="21253"/>
                    <a:pt x="9216" y="21270"/>
                    <a:pt x="9245" y="21282"/>
                  </a:cubicBezTo>
                  <a:cubicBezTo>
                    <a:pt x="9255" y="21286"/>
                    <a:pt x="9262" y="21290"/>
                    <a:pt x="9268" y="21293"/>
                  </a:cubicBezTo>
                  <a:lnTo>
                    <a:pt x="9271" y="21293"/>
                  </a:lnTo>
                  <a:cubicBezTo>
                    <a:pt x="9302" y="21302"/>
                    <a:pt x="9331" y="21316"/>
                    <a:pt x="9361" y="21325"/>
                  </a:cubicBezTo>
                  <a:lnTo>
                    <a:pt x="9358" y="21325"/>
                  </a:lnTo>
                  <a:cubicBezTo>
                    <a:pt x="9368" y="21329"/>
                    <a:pt x="9378" y="21333"/>
                    <a:pt x="9385" y="21336"/>
                  </a:cubicBezTo>
                  <a:lnTo>
                    <a:pt x="9388" y="21336"/>
                  </a:lnTo>
                  <a:cubicBezTo>
                    <a:pt x="9428" y="21349"/>
                    <a:pt x="9464" y="21359"/>
                    <a:pt x="9504" y="21372"/>
                  </a:cubicBezTo>
                  <a:cubicBezTo>
                    <a:pt x="10049" y="21518"/>
                    <a:pt x="10853" y="21601"/>
                    <a:pt x="11667" y="21601"/>
                  </a:cubicBezTo>
                  <a:cubicBezTo>
                    <a:pt x="11802" y="21601"/>
                    <a:pt x="11935" y="21598"/>
                    <a:pt x="12069" y="21595"/>
                  </a:cubicBezTo>
                  <a:cubicBezTo>
                    <a:pt x="13277" y="21552"/>
                    <a:pt x="14184" y="21339"/>
                    <a:pt x="14765" y="20960"/>
                  </a:cubicBezTo>
                  <a:cubicBezTo>
                    <a:pt x="15426" y="20528"/>
                    <a:pt x="15566" y="19675"/>
                    <a:pt x="15613" y="18981"/>
                  </a:cubicBezTo>
                  <a:cubicBezTo>
                    <a:pt x="15656" y="18340"/>
                    <a:pt x="15626" y="17589"/>
                    <a:pt x="15599" y="16868"/>
                  </a:cubicBezTo>
                  <a:cubicBezTo>
                    <a:pt x="15583" y="16396"/>
                    <a:pt x="15566" y="15952"/>
                    <a:pt x="15569" y="15576"/>
                  </a:cubicBezTo>
                  <a:cubicBezTo>
                    <a:pt x="15569" y="15463"/>
                    <a:pt x="15573" y="15370"/>
                    <a:pt x="15579" y="15291"/>
                  </a:cubicBezTo>
                  <a:cubicBezTo>
                    <a:pt x="15629" y="15294"/>
                    <a:pt x="15679" y="15297"/>
                    <a:pt x="15722" y="15300"/>
                  </a:cubicBezTo>
                  <a:cubicBezTo>
                    <a:pt x="15871" y="15310"/>
                    <a:pt x="16029" y="15320"/>
                    <a:pt x="16192" y="15320"/>
                  </a:cubicBezTo>
                  <a:cubicBezTo>
                    <a:pt x="16427" y="15320"/>
                    <a:pt x="16674" y="15299"/>
                    <a:pt x="16921" y="15224"/>
                  </a:cubicBezTo>
                  <a:cubicBezTo>
                    <a:pt x="17549" y="15035"/>
                    <a:pt x="17974" y="14557"/>
                    <a:pt x="18124" y="13882"/>
                  </a:cubicBezTo>
                  <a:lnTo>
                    <a:pt x="18127" y="13879"/>
                  </a:lnTo>
                  <a:cubicBezTo>
                    <a:pt x="18130" y="13859"/>
                    <a:pt x="18134" y="13839"/>
                    <a:pt x="18140" y="13819"/>
                  </a:cubicBezTo>
                  <a:lnTo>
                    <a:pt x="18140" y="13802"/>
                  </a:lnTo>
                  <a:cubicBezTo>
                    <a:pt x="18147" y="13772"/>
                    <a:pt x="18153" y="13743"/>
                    <a:pt x="18160" y="13709"/>
                  </a:cubicBezTo>
                  <a:lnTo>
                    <a:pt x="18160" y="13703"/>
                  </a:lnTo>
                  <a:cubicBezTo>
                    <a:pt x="18184" y="13583"/>
                    <a:pt x="18207" y="13450"/>
                    <a:pt x="18224" y="13311"/>
                  </a:cubicBezTo>
                  <a:lnTo>
                    <a:pt x="18224" y="13307"/>
                  </a:lnTo>
                  <a:cubicBezTo>
                    <a:pt x="18227" y="13281"/>
                    <a:pt x="18230" y="13254"/>
                    <a:pt x="18233" y="13231"/>
                  </a:cubicBezTo>
                  <a:lnTo>
                    <a:pt x="18236" y="13218"/>
                  </a:lnTo>
                  <a:cubicBezTo>
                    <a:pt x="18240" y="13194"/>
                    <a:pt x="18244" y="13168"/>
                    <a:pt x="18247" y="13148"/>
                  </a:cubicBezTo>
                  <a:lnTo>
                    <a:pt x="18247" y="13128"/>
                  </a:lnTo>
                  <a:cubicBezTo>
                    <a:pt x="18250" y="13102"/>
                    <a:pt x="18253" y="13075"/>
                    <a:pt x="18256" y="13048"/>
                  </a:cubicBezTo>
                  <a:lnTo>
                    <a:pt x="18260" y="13032"/>
                  </a:lnTo>
                  <a:cubicBezTo>
                    <a:pt x="18260" y="13008"/>
                    <a:pt x="18264" y="12982"/>
                    <a:pt x="18267" y="12959"/>
                  </a:cubicBezTo>
                  <a:lnTo>
                    <a:pt x="18270" y="12919"/>
                  </a:lnTo>
                  <a:cubicBezTo>
                    <a:pt x="18273" y="12902"/>
                    <a:pt x="18273" y="12886"/>
                    <a:pt x="18273" y="12872"/>
                  </a:cubicBezTo>
                  <a:lnTo>
                    <a:pt x="18293" y="12653"/>
                  </a:lnTo>
                  <a:cubicBezTo>
                    <a:pt x="18296" y="12633"/>
                    <a:pt x="18296" y="12616"/>
                    <a:pt x="18296" y="12600"/>
                  </a:cubicBezTo>
                  <a:lnTo>
                    <a:pt x="18299" y="12564"/>
                  </a:lnTo>
                  <a:cubicBezTo>
                    <a:pt x="18303" y="12533"/>
                    <a:pt x="18303" y="12504"/>
                    <a:pt x="18307" y="12474"/>
                  </a:cubicBezTo>
                  <a:cubicBezTo>
                    <a:pt x="18346" y="11823"/>
                    <a:pt x="18343" y="11178"/>
                    <a:pt x="18293" y="10663"/>
                  </a:cubicBezTo>
                  <a:cubicBezTo>
                    <a:pt x="18207" y="9783"/>
                    <a:pt x="17984" y="9258"/>
                    <a:pt x="17572" y="8960"/>
                  </a:cubicBezTo>
                  <a:cubicBezTo>
                    <a:pt x="17018" y="8551"/>
                    <a:pt x="16360" y="8524"/>
                    <a:pt x="15878" y="8508"/>
                  </a:cubicBezTo>
                  <a:cubicBezTo>
                    <a:pt x="15815" y="8504"/>
                    <a:pt x="15739" y="8501"/>
                    <a:pt x="15665" y="8498"/>
                  </a:cubicBezTo>
                  <a:cubicBezTo>
                    <a:pt x="15662" y="8484"/>
                    <a:pt x="15662" y="8471"/>
                    <a:pt x="15659" y="8458"/>
                  </a:cubicBezTo>
                  <a:cubicBezTo>
                    <a:pt x="15649" y="8272"/>
                    <a:pt x="15689" y="7525"/>
                    <a:pt x="15725" y="6867"/>
                  </a:cubicBezTo>
                  <a:cubicBezTo>
                    <a:pt x="15772" y="5957"/>
                    <a:pt x="15835" y="4824"/>
                    <a:pt x="15845" y="3851"/>
                  </a:cubicBezTo>
                  <a:cubicBezTo>
                    <a:pt x="15862" y="2263"/>
                    <a:pt x="15739" y="1699"/>
                    <a:pt x="15549" y="1340"/>
                  </a:cubicBezTo>
                  <a:cubicBezTo>
                    <a:pt x="15304" y="868"/>
                    <a:pt x="14985" y="539"/>
                    <a:pt x="14577" y="333"/>
                  </a:cubicBezTo>
                  <a:cubicBezTo>
                    <a:pt x="14091" y="91"/>
                    <a:pt x="13593" y="88"/>
                    <a:pt x="13151" y="84"/>
                  </a:cubicBezTo>
                  <a:cubicBezTo>
                    <a:pt x="13028" y="81"/>
                    <a:pt x="12902" y="81"/>
                    <a:pt x="12776" y="74"/>
                  </a:cubicBezTo>
                  <a:cubicBezTo>
                    <a:pt x="12679" y="71"/>
                    <a:pt x="12564" y="65"/>
                    <a:pt x="12424" y="57"/>
                  </a:cubicBezTo>
                  <a:cubicBezTo>
                    <a:pt x="12013" y="34"/>
                    <a:pt x="11450" y="1"/>
                    <a:pt x="10866"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1" name="Google Shape;484;p22">
              <a:extLst>
                <a:ext uri="{FF2B5EF4-FFF2-40B4-BE49-F238E27FC236}"/>
              </a:extLst>
            </p:cNvPr>
            <p:cNvSpPr/>
            <p:nvPr/>
          </p:nvSpPr>
          <p:spPr>
            <a:xfrm>
              <a:off x="1690616" y="2594707"/>
              <a:ext cx="1214881" cy="1443380"/>
            </a:xfrm>
            <a:custGeom>
              <a:avLst/>
              <a:gdLst/>
              <a:ahLst/>
              <a:cxnLst/>
              <a:rect l="l" t="t" r="r" b="b"/>
              <a:pathLst>
                <a:path w="16459" h="19571" extrusionOk="0">
                  <a:moveTo>
                    <a:pt x="8876" y="4638"/>
                  </a:moveTo>
                  <a:cubicBezTo>
                    <a:pt x="9015" y="4638"/>
                    <a:pt x="9135" y="4851"/>
                    <a:pt x="9221" y="5179"/>
                  </a:cubicBezTo>
                  <a:cubicBezTo>
                    <a:pt x="9235" y="5223"/>
                    <a:pt x="9244" y="5266"/>
                    <a:pt x="9255" y="5312"/>
                  </a:cubicBezTo>
                  <a:cubicBezTo>
                    <a:pt x="9500" y="6459"/>
                    <a:pt x="9364" y="8660"/>
                    <a:pt x="8264" y="8660"/>
                  </a:cubicBezTo>
                  <a:cubicBezTo>
                    <a:pt x="8264" y="8660"/>
                    <a:pt x="8128" y="8700"/>
                    <a:pt x="7956" y="8711"/>
                  </a:cubicBezTo>
                  <a:cubicBezTo>
                    <a:pt x="7929" y="8712"/>
                    <a:pt x="7902" y="8713"/>
                    <a:pt x="7873" y="8713"/>
                  </a:cubicBezTo>
                  <a:cubicBezTo>
                    <a:pt x="7845" y="8713"/>
                    <a:pt x="7816" y="8712"/>
                    <a:pt x="7786" y="8711"/>
                  </a:cubicBezTo>
                  <a:cubicBezTo>
                    <a:pt x="7375" y="8677"/>
                    <a:pt x="6909" y="8408"/>
                    <a:pt x="7388" y="7172"/>
                  </a:cubicBezTo>
                  <a:cubicBezTo>
                    <a:pt x="7982" y="5645"/>
                    <a:pt x="8272" y="4638"/>
                    <a:pt x="8876" y="4638"/>
                  </a:cubicBezTo>
                  <a:close/>
                  <a:moveTo>
                    <a:pt x="9977" y="0"/>
                  </a:moveTo>
                  <a:cubicBezTo>
                    <a:pt x="9715" y="0"/>
                    <a:pt x="9450" y="7"/>
                    <a:pt x="9195" y="25"/>
                  </a:cubicBezTo>
                  <a:cubicBezTo>
                    <a:pt x="8531" y="74"/>
                    <a:pt x="7936" y="197"/>
                    <a:pt x="7660" y="473"/>
                  </a:cubicBezTo>
                  <a:cubicBezTo>
                    <a:pt x="7597" y="540"/>
                    <a:pt x="7501" y="639"/>
                    <a:pt x="7384" y="765"/>
                  </a:cubicBezTo>
                  <a:cubicBezTo>
                    <a:pt x="6262" y="1961"/>
                    <a:pt x="2994" y="5654"/>
                    <a:pt x="1655" y="7681"/>
                  </a:cubicBezTo>
                  <a:cubicBezTo>
                    <a:pt x="1087" y="8541"/>
                    <a:pt x="659" y="9309"/>
                    <a:pt x="403" y="10006"/>
                  </a:cubicBezTo>
                  <a:cubicBezTo>
                    <a:pt x="346" y="10158"/>
                    <a:pt x="296" y="10308"/>
                    <a:pt x="256" y="10454"/>
                  </a:cubicBezTo>
                  <a:cubicBezTo>
                    <a:pt x="1" y="11377"/>
                    <a:pt x="84" y="12182"/>
                    <a:pt x="575" y="12925"/>
                  </a:cubicBezTo>
                  <a:cubicBezTo>
                    <a:pt x="1042" y="13638"/>
                    <a:pt x="2078" y="13804"/>
                    <a:pt x="3131" y="13804"/>
                  </a:cubicBezTo>
                  <a:cubicBezTo>
                    <a:pt x="3583" y="13804"/>
                    <a:pt x="4039" y="13773"/>
                    <a:pt x="4455" y="13743"/>
                  </a:cubicBezTo>
                  <a:cubicBezTo>
                    <a:pt x="4869" y="13713"/>
                    <a:pt x="5243" y="13682"/>
                    <a:pt x="5533" y="13682"/>
                  </a:cubicBezTo>
                  <a:cubicBezTo>
                    <a:pt x="5608" y="13682"/>
                    <a:pt x="5678" y="13684"/>
                    <a:pt x="5741" y="13689"/>
                  </a:cubicBezTo>
                  <a:cubicBezTo>
                    <a:pt x="5870" y="13698"/>
                    <a:pt x="6000" y="13701"/>
                    <a:pt x="6130" y="13701"/>
                  </a:cubicBezTo>
                  <a:cubicBezTo>
                    <a:pt x="6193" y="13701"/>
                    <a:pt x="6256" y="13701"/>
                    <a:pt x="6319" y="13699"/>
                  </a:cubicBezTo>
                  <a:cubicBezTo>
                    <a:pt x="6324" y="13699"/>
                    <a:pt x="6330" y="13699"/>
                    <a:pt x="6336" y="13699"/>
                  </a:cubicBezTo>
                  <a:cubicBezTo>
                    <a:pt x="7076" y="13699"/>
                    <a:pt x="7762" y="13703"/>
                    <a:pt x="7985" y="14526"/>
                  </a:cubicBezTo>
                  <a:cubicBezTo>
                    <a:pt x="8016" y="14630"/>
                    <a:pt x="8036" y="14749"/>
                    <a:pt x="8048" y="14882"/>
                  </a:cubicBezTo>
                  <a:cubicBezTo>
                    <a:pt x="8062" y="15004"/>
                    <a:pt x="8065" y="15141"/>
                    <a:pt x="8062" y="15291"/>
                  </a:cubicBezTo>
                  <a:cubicBezTo>
                    <a:pt x="8042" y="16300"/>
                    <a:pt x="7976" y="17304"/>
                    <a:pt x="8072" y="18064"/>
                  </a:cubicBezTo>
                  <a:cubicBezTo>
                    <a:pt x="8102" y="18310"/>
                    <a:pt x="8148" y="18532"/>
                    <a:pt x="8218" y="18719"/>
                  </a:cubicBezTo>
                  <a:cubicBezTo>
                    <a:pt x="8344" y="19054"/>
                    <a:pt x="8543" y="19286"/>
                    <a:pt x="8862" y="19373"/>
                  </a:cubicBezTo>
                  <a:cubicBezTo>
                    <a:pt x="9309" y="19494"/>
                    <a:pt x="10024" y="19571"/>
                    <a:pt x="10766" y="19571"/>
                  </a:cubicBezTo>
                  <a:cubicBezTo>
                    <a:pt x="11750" y="19571"/>
                    <a:pt x="12782" y="19437"/>
                    <a:pt x="13307" y="19094"/>
                  </a:cubicBezTo>
                  <a:cubicBezTo>
                    <a:pt x="14231" y="18492"/>
                    <a:pt x="13187" y="13606"/>
                    <a:pt x="13948" y="13327"/>
                  </a:cubicBezTo>
                  <a:cubicBezTo>
                    <a:pt x="14106" y="13271"/>
                    <a:pt x="14285" y="13254"/>
                    <a:pt x="14473" y="13254"/>
                  </a:cubicBezTo>
                  <a:cubicBezTo>
                    <a:pt x="14605" y="13254"/>
                    <a:pt x="14742" y="13262"/>
                    <a:pt x="14878" y="13271"/>
                  </a:cubicBezTo>
                  <a:cubicBezTo>
                    <a:pt x="15015" y="13279"/>
                    <a:pt x="15151" y="13287"/>
                    <a:pt x="15281" y="13287"/>
                  </a:cubicBezTo>
                  <a:cubicBezTo>
                    <a:pt x="15728" y="13287"/>
                    <a:pt x="16109" y="13188"/>
                    <a:pt x="16230" y="12646"/>
                  </a:cubicBezTo>
                  <a:cubicBezTo>
                    <a:pt x="16239" y="12600"/>
                    <a:pt x="16250" y="12553"/>
                    <a:pt x="16259" y="12501"/>
                  </a:cubicBezTo>
                  <a:cubicBezTo>
                    <a:pt x="16316" y="12194"/>
                    <a:pt x="16363" y="11803"/>
                    <a:pt x="16389" y="11394"/>
                  </a:cubicBezTo>
                  <a:cubicBezTo>
                    <a:pt x="16459" y="10275"/>
                    <a:pt x="16393" y="8996"/>
                    <a:pt x="16070" y="8760"/>
                  </a:cubicBezTo>
                  <a:cubicBezTo>
                    <a:pt x="15486" y="8335"/>
                    <a:pt x="14486" y="8664"/>
                    <a:pt x="13991" y="8315"/>
                  </a:cubicBezTo>
                  <a:cubicBezTo>
                    <a:pt x="13978" y="8305"/>
                    <a:pt x="13961" y="8295"/>
                    <a:pt x="13948" y="8282"/>
                  </a:cubicBezTo>
                  <a:cubicBezTo>
                    <a:pt x="13948" y="8282"/>
                    <a:pt x="13828" y="8162"/>
                    <a:pt x="13748" y="7561"/>
                  </a:cubicBezTo>
                  <a:cubicBezTo>
                    <a:pt x="13665" y="6960"/>
                    <a:pt x="14191" y="1636"/>
                    <a:pt x="13748" y="795"/>
                  </a:cubicBezTo>
                  <a:cubicBezTo>
                    <a:pt x="13593" y="500"/>
                    <a:pt x="13417" y="327"/>
                    <a:pt x="13214" y="227"/>
                  </a:cubicBezTo>
                  <a:cubicBezTo>
                    <a:pt x="12848" y="41"/>
                    <a:pt x="12397" y="101"/>
                    <a:pt x="11825" y="74"/>
                  </a:cubicBezTo>
                  <a:cubicBezTo>
                    <a:pt x="11723" y="71"/>
                    <a:pt x="11593" y="61"/>
                    <a:pt x="11447" y="54"/>
                  </a:cubicBezTo>
                  <a:cubicBezTo>
                    <a:pt x="11048" y="29"/>
                    <a:pt x="10519" y="0"/>
                    <a:pt x="9977" y="0"/>
                  </a:cubicBezTo>
                  <a:close/>
                </a:path>
              </a:pathLst>
            </a:custGeom>
            <a:solidFill>
              <a:srgbClr val="FFE46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2" name="Google Shape;485;p22">
              <a:extLst>
                <a:ext uri="{FF2B5EF4-FFF2-40B4-BE49-F238E27FC236}"/>
              </a:extLst>
            </p:cNvPr>
            <p:cNvSpPr/>
            <p:nvPr/>
          </p:nvSpPr>
          <p:spPr>
            <a:xfrm>
              <a:off x="2534831" y="2598033"/>
              <a:ext cx="184629" cy="606951"/>
            </a:xfrm>
            <a:custGeom>
              <a:avLst/>
              <a:gdLst/>
              <a:ahLst/>
              <a:cxnLst/>
              <a:rect l="l" t="t" r="r" b="b"/>
              <a:pathLst>
                <a:path w="2502" h="8241" extrusionOk="0">
                  <a:moveTo>
                    <a:pt x="1" y="13"/>
                  </a:moveTo>
                  <a:lnTo>
                    <a:pt x="1" y="13"/>
                  </a:lnTo>
                  <a:cubicBezTo>
                    <a:pt x="971" y="209"/>
                    <a:pt x="1615" y="568"/>
                    <a:pt x="1684" y="1641"/>
                  </a:cubicBezTo>
                  <a:cubicBezTo>
                    <a:pt x="1698" y="1840"/>
                    <a:pt x="1704" y="2066"/>
                    <a:pt x="1704" y="2312"/>
                  </a:cubicBezTo>
                  <a:cubicBezTo>
                    <a:pt x="1704" y="3893"/>
                    <a:pt x="1456" y="6248"/>
                    <a:pt x="1333" y="7085"/>
                  </a:cubicBezTo>
                  <a:cubicBezTo>
                    <a:pt x="1313" y="7201"/>
                    <a:pt x="1306" y="7304"/>
                    <a:pt x="1306" y="7397"/>
                  </a:cubicBezTo>
                  <a:cubicBezTo>
                    <a:pt x="1306" y="8081"/>
                    <a:pt x="1758" y="8187"/>
                    <a:pt x="2502" y="8241"/>
                  </a:cubicBezTo>
                  <a:cubicBezTo>
                    <a:pt x="2502" y="8241"/>
                    <a:pt x="2382" y="8121"/>
                    <a:pt x="2302" y="7520"/>
                  </a:cubicBezTo>
                  <a:cubicBezTo>
                    <a:pt x="2296" y="7477"/>
                    <a:pt x="2293" y="7407"/>
                    <a:pt x="2293" y="7314"/>
                  </a:cubicBezTo>
                  <a:cubicBezTo>
                    <a:pt x="2293" y="6533"/>
                    <a:pt x="2482" y="4198"/>
                    <a:pt x="2482" y="2511"/>
                  </a:cubicBezTo>
                  <a:cubicBezTo>
                    <a:pt x="2482" y="1681"/>
                    <a:pt x="2435" y="1010"/>
                    <a:pt x="2302" y="754"/>
                  </a:cubicBezTo>
                  <a:cubicBezTo>
                    <a:pt x="2147" y="459"/>
                    <a:pt x="1971" y="286"/>
                    <a:pt x="1768" y="186"/>
                  </a:cubicBezTo>
                  <a:cubicBezTo>
                    <a:pt x="1402" y="0"/>
                    <a:pt x="951" y="60"/>
                    <a:pt x="379" y="33"/>
                  </a:cubicBezTo>
                  <a:cubicBezTo>
                    <a:pt x="277" y="30"/>
                    <a:pt x="147" y="20"/>
                    <a:pt x="1" y="13"/>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3" name="Google Shape;486;p22">
              <a:extLst>
                <a:ext uri="{FF2B5EF4-FFF2-40B4-BE49-F238E27FC236}"/>
              </a:extLst>
            </p:cNvPr>
            <p:cNvSpPr/>
            <p:nvPr/>
          </p:nvSpPr>
          <p:spPr>
            <a:xfrm>
              <a:off x="1732897" y="3547537"/>
              <a:ext cx="546838" cy="118065"/>
            </a:xfrm>
            <a:custGeom>
              <a:avLst/>
              <a:gdLst/>
              <a:ahLst/>
              <a:cxnLst/>
              <a:rect l="l" t="t" r="r" b="b"/>
              <a:pathLst>
                <a:path w="7412" h="1602" extrusionOk="0">
                  <a:moveTo>
                    <a:pt x="2612" y="877"/>
                  </a:moveTo>
                  <a:lnTo>
                    <a:pt x="2556" y="877"/>
                  </a:lnTo>
                  <a:lnTo>
                    <a:pt x="2556" y="877"/>
                  </a:lnTo>
                  <a:lnTo>
                    <a:pt x="2612" y="877"/>
                  </a:lnTo>
                  <a:close/>
                  <a:moveTo>
                    <a:pt x="4429" y="778"/>
                  </a:moveTo>
                  <a:cubicBezTo>
                    <a:pt x="4256" y="791"/>
                    <a:pt x="4074" y="804"/>
                    <a:pt x="3881" y="818"/>
                  </a:cubicBezTo>
                  <a:cubicBezTo>
                    <a:pt x="3761" y="828"/>
                    <a:pt x="3635" y="834"/>
                    <a:pt x="3512" y="844"/>
                  </a:cubicBezTo>
                  <a:cubicBezTo>
                    <a:pt x="3635" y="834"/>
                    <a:pt x="3761" y="828"/>
                    <a:pt x="3881" y="818"/>
                  </a:cubicBezTo>
                  <a:cubicBezTo>
                    <a:pt x="4074" y="804"/>
                    <a:pt x="4256" y="791"/>
                    <a:pt x="4429" y="778"/>
                  </a:cubicBezTo>
                  <a:close/>
                  <a:moveTo>
                    <a:pt x="4482" y="774"/>
                  </a:moveTo>
                  <a:lnTo>
                    <a:pt x="4469" y="774"/>
                  </a:lnTo>
                  <a:lnTo>
                    <a:pt x="4482" y="774"/>
                  </a:lnTo>
                  <a:close/>
                  <a:moveTo>
                    <a:pt x="5306" y="771"/>
                  </a:moveTo>
                  <a:cubicBezTo>
                    <a:pt x="5415" y="774"/>
                    <a:pt x="5525" y="774"/>
                    <a:pt x="5635" y="774"/>
                  </a:cubicBezTo>
                  <a:lnTo>
                    <a:pt x="5745" y="774"/>
                  </a:lnTo>
                  <a:lnTo>
                    <a:pt x="5851" y="774"/>
                  </a:lnTo>
                  <a:cubicBezTo>
                    <a:pt x="6558" y="774"/>
                    <a:pt x="7199" y="811"/>
                    <a:pt x="7411" y="1601"/>
                  </a:cubicBezTo>
                  <a:cubicBezTo>
                    <a:pt x="7199" y="811"/>
                    <a:pt x="6558" y="774"/>
                    <a:pt x="5851" y="774"/>
                  </a:cubicBezTo>
                  <a:lnTo>
                    <a:pt x="5745" y="774"/>
                  </a:lnTo>
                  <a:lnTo>
                    <a:pt x="5635" y="774"/>
                  </a:lnTo>
                  <a:cubicBezTo>
                    <a:pt x="5525" y="774"/>
                    <a:pt x="5415" y="774"/>
                    <a:pt x="5306" y="771"/>
                  </a:cubicBezTo>
                  <a:close/>
                  <a:moveTo>
                    <a:pt x="5299" y="771"/>
                  </a:moveTo>
                  <a:lnTo>
                    <a:pt x="5302" y="771"/>
                  </a:lnTo>
                  <a:lnTo>
                    <a:pt x="5299" y="771"/>
                  </a:lnTo>
                  <a:close/>
                  <a:moveTo>
                    <a:pt x="5289" y="771"/>
                  </a:moveTo>
                  <a:lnTo>
                    <a:pt x="5296" y="771"/>
                  </a:lnTo>
                  <a:lnTo>
                    <a:pt x="5289" y="771"/>
                  </a:lnTo>
                  <a:close/>
                  <a:moveTo>
                    <a:pt x="5282" y="771"/>
                  </a:moveTo>
                  <a:lnTo>
                    <a:pt x="5289" y="771"/>
                  </a:lnTo>
                  <a:lnTo>
                    <a:pt x="5282" y="771"/>
                  </a:lnTo>
                  <a:close/>
                  <a:moveTo>
                    <a:pt x="5276" y="771"/>
                  </a:moveTo>
                  <a:lnTo>
                    <a:pt x="5282" y="771"/>
                  </a:lnTo>
                  <a:lnTo>
                    <a:pt x="5276" y="771"/>
                  </a:lnTo>
                  <a:close/>
                  <a:moveTo>
                    <a:pt x="5269" y="768"/>
                  </a:moveTo>
                  <a:lnTo>
                    <a:pt x="5273" y="768"/>
                  </a:lnTo>
                  <a:lnTo>
                    <a:pt x="5269" y="768"/>
                  </a:lnTo>
                  <a:close/>
                  <a:moveTo>
                    <a:pt x="5262" y="768"/>
                  </a:moveTo>
                  <a:lnTo>
                    <a:pt x="5266" y="768"/>
                  </a:lnTo>
                  <a:lnTo>
                    <a:pt x="5262" y="768"/>
                  </a:lnTo>
                  <a:close/>
                  <a:moveTo>
                    <a:pt x="5253" y="768"/>
                  </a:moveTo>
                  <a:lnTo>
                    <a:pt x="5259" y="768"/>
                  </a:lnTo>
                  <a:lnTo>
                    <a:pt x="5253" y="768"/>
                  </a:lnTo>
                  <a:close/>
                  <a:moveTo>
                    <a:pt x="5246" y="768"/>
                  </a:moveTo>
                  <a:lnTo>
                    <a:pt x="5250" y="768"/>
                  </a:lnTo>
                  <a:lnTo>
                    <a:pt x="5246" y="768"/>
                  </a:lnTo>
                  <a:close/>
                  <a:moveTo>
                    <a:pt x="5239" y="768"/>
                  </a:moveTo>
                  <a:lnTo>
                    <a:pt x="5242" y="768"/>
                  </a:lnTo>
                  <a:lnTo>
                    <a:pt x="5239" y="768"/>
                  </a:lnTo>
                  <a:close/>
                  <a:moveTo>
                    <a:pt x="5233" y="768"/>
                  </a:moveTo>
                  <a:lnTo>
                    <a:pt x="5236" y="768"/>
                  </a:lnTo>
                  <a:lnTo>
                    <a:pt x="5233" y="768"/>
                  </a:lnTo>
                  <a:close/>
                  <a:moveTo>
                    <a:pt x="5226" y="768"/>
                  </a:moveTo>
                  <a:lnTo>
                    <a:pt x="5226" y="768"/>
                  </a:lnTo>
                  <a:lnTo>
                    <a:pt x="5226" y="768"/>
                  </a:lnTo>
                  <a:close/>
                  <a:moveTo>
                    <a:pt x="5216" y="768"/>
                  </a:moveTo>
                  <a:lnTo>
                    <a:pt x="5219" y="768"/>
                  </a:lnTo>
                  <a:lnTo>
                    <a:pt x="5216" y="768"/>
                  </a:lnTo>
                  <a:close/>
                  <a:moveTo>
                    <a:pt x="5210" y="768"/>
                  </a:moveTo>
                  <a:lnTo>
                    <a:pt x="5213" y="768"/>
                  </a:lnTo>
                  <a:lnTo>
                    <a:pt x="5210" y="768"/>
                  </a:lnTo>
                  <a:close/>
                  <a:moveTo>
                    <a:pt x="5202" y="764"/>
                  </a:moveTo>
                  <a:lnTo>
                    <a:pt x="5206" y="764"/>
                  </a:lnTo>
                  <a:lnTo>
                    <a:pt x="5202" y="764"/>
                  </a:lnTo>
                  <a:close/>
                  <a:moveTo>
                    <a:pt x="5196" y="764"/>
                  </a:moveTo>
                  <a:lnTo>
                    <a:pt x="5199" y="764"/>
                  </a:lnTo>
                  <a:lnTo>
                    <a:pt x="5196" y="764"/>
                  </a:lnTo>
                  <a:close/>
                  <a:moveTo>
                    <a:pt x="5179" y="764"/>
                  </a:moveTo>
                  <a:lnTo>
                    <a:pt x="5193" y="764"/>
                  </a:lnTo>
                  <a:lnTo>
                    <a:pt x="5179" y="764"/>
                  </a:lnTo>
                  <a:close/>
                  <a:moveTo>
                    <a:pt x="5159" y="764"/>
                  </a:moveTo>
                  <a:lnTo>
                    <a:pt x="5167" y="764"/>
                  </a:lnTo>
                  <a:lnTo>
                    <a:pt x="5159" y="764"/>
                  </a:lnTo>
                  <a:close/>
                  <a:moveTo>
                    <a:pt x="4960" y="758"/>
                  </a:moveTo>
                  <a:cubicBezTo>
                    <a:pt x="5027" y="758"/>
                    <a:pt x="5090" y="758"/>
                    <a:pt x="5143" y="761"/>
                  </a:cubicBezTo>
                  <a:cubicBezTo>
                    <a:pt x="5090" y="758"/>
                    <a:pt x="5027" y="758"/>
                    <a:pt x="4960" y="758"/>
                  </a:cubicBezTo>
                  <a:close/>
                  <a:moveTo>
                    <a:pt x="4960" y="758"/>
                  </a:moveTo>
                  <a:lnTo>
                    <a:pt x="4947" y="758"/>
                  </a:lnTo>
                  <a:lnTo>
                    <a:pt x="4960" y="758"/>
                  </a:lnTo>
                  <a:lnTo>
                    <a:pt x="4960" y="758"/>
                  </a:lnTo>
                  <a:close/>
                  <a:moveTo>
                    <a:pt x="8" y="14"/>
                  </a:moveTo>
                  <a:cubicBezTo>
                    <a:pt x="470" y="701"/>
                    <a:pt x="1466" y="871"/>
                    <a:pt x="2486" y="877"/>
                  </a:cubicBezTo>
                  <a:cubicBezTo>
                    <a:pt x="1466" y="871"/>
                    <a:pt x="470" y="701"/>
                    <a:pt x="8" y="14"/>
                  </a:cubicBezTo>
                  <a:close/>
                  <a:moveTo>
                    <a:pt x="1" y="0"/>
                  </a:moveTo>
                  <a:cubicBezTo>
                    <a:pt x="5" y="4"/>
                    <a:pt x="5" y="11"/>
                    <a:pt x="8" y="14"/>
                  </a:cubicBezTo>
                  <a:cubicBezTo>
                    <a:pt x="5" y="11"/>
                    <a:pt x="5" y="4"/>
                    <a:pt x="1" y="0"/>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4" name="Google Shape;487;p22">
              <a:extLst>
                <a:ext uri="{FF2B5EF4-FFF2-40B4-BE49-F238E27FC236}"/>
              </a:extLst>
            </p:cNvPr>
            <p:cNvSpPr/>
            <p:nvPr/>
          </p:nvSpPr>
          <p:spPr>
            <a:xfrm>
              <a:off x="1699072" y="3364620"/>
              <a:ext cx="610259" cy="300982"/>
            </a:xfrm>
            <a:custGeom>
              <a:avLst/>
              <a:gdLst/>
              <a:ahLst/>
              <a:cxnLst/>
              <a:rect l="l" t="t" r="r" b="b"/>
              <a:pathLst>
                <a:path w="8262" h="4073" extrusionOk="0">
                  <a:moveTo>
                    <a:pt x="140" y="0"/>
                  </a:moveTo>
                  <a:cubicBezTo>
                    <a:pt x="48" y="336"/>
                    <a:pt x="0" y="655"/>
                    <a:pt x="0" y="963"/>
                  </a:cubicBezTo>
                  <a:cubicBezTo>
                    <a:pt x="0" y="1498"/>
                    <a:pt x="147" y="1996"/>
                    <a:pt x="459" y="2471"/>
                  </a:cubicBezTo>
                  <a:cubicBezTo>
                    <a:pt x="463" y="2475"/>
                    <a:pt x="463" y="2482"/>
                    <a:pt x="466" y="2485"/>
                  </a:cubicBezTo>
                  <a:cubicBezTo>
                    <a:pt x="928" y="3172"/>
                    <a:pt x="1924" y="3342"/>
                    <a:pt x="2944" y="3348"/>
                  </a:cubicBezTo>
                  <a:lnTo>
                    <a:pt x="3070" y="3348"/>
                  </a:lnTo>
                  <a:cubicBezTo>
                    <a:pt x="3376" y="3348"/>
                    <a:pt x="3678" y="3332"/>
                    <a:pt x="3970" y="3315"/>
                  </a:cubicBezTo>
                  <a:cubicBezTo>
                    <a:pt x="4093" y="3305"/>
                    <a:pt x="4219" y="3299"/>
                    <a:pt x="4339" y="3289"/>
                  </a:cubicBezTo>
                  <a:cubicBezTo>
                    <a:pt x="4532" y="3275"/>
                    <a:pt x="4714" y="3262"/>
                    <a:pt x="4887" y="3249"/>
                  </a:cubicBezTo>
                  <a:cubicBezTo>
                    <a:pt x="4900" y="3249"/>
                    <a:pt x="4914" y="3249"/>
                    <a:pt x="4927" y="3245"/>
                  </a:cubicBezTo>
                  <a:lnTo>
                    <a:pt x="4940" y="3245"/>
                  </a:lnTo>
                  <a:cubicBezTo>
                    <a:pt x="5113" y="3235"/>
                    <a:pt x="5269" y="3229"/>
                    <a:pt x="5405" y="3229"/>
                  </a:cubicBezTo>
                  <a:lnTo>
                    <a:pt x="5418" y="3229"/>
                  </a:lnTo>
                  <a:cubicBezTo>
                    <a:pt x="5485" y="3229"/>
                    <a:pt x="5548" y="3229"/>
                    <a:pt x="5601" y="3232"/>
                  </a:cubicBezTo>
                  <a:cubicBezTo>
                    <a:pt x="5608" y="3232"/>
                    <a:pt x="5614" y="3232"/>
                    <a:pt x="5617" y="3235"/>
                  </a:cubicBezTo>
                  <a:lnTo>
                    <a:pt x="5664" y="3235"/>
                  </a:lnTo>
                  <a:cubicBezTo>
                    <a:pt x="5664" y="3235"/>
                    <a:pt x="5668" y="3235"/>
                    <a:pt x="5668" y="3239"/>
                  </a:cubicBezTo>
                  <a:lnTo>
                    <a:pt x="5731" y="3239"/>
                  </a:lnTo>
                  <a:cubicBezTo>
                    <a:pt x="5731" y="3242"/>
                    <a:pt x="5734" y="3242"/>
                    <a:pt x="5734" y="3242"/>
                  </a:cubicBezTo>
                  <a:lnTo>
                    <a:pt x="5764" y="3242"/>
                  </a:lnTo>
                  <a:cubicBezTo>
                    <a:pt x="5873" y="3245"/>
                    <a:pt x="5983" y="3245"/>
                    <a:pt x="6093" y="3245"/>
                  </a:cubicBezTo>
                  <a:lnTo>
                    <a:pt x="6309" y="3245"/>
                  </a:lnTo>
                  <a:cubicBezTo>
                    <a:pt x="7016" y="3245"/>
                    <a:pt x="7657" y="3282"/>
                    <a:pt x="7869" y="4072"/>
                  </a:cubicBezTo>
                  <a:cubicBezTo>
                    <a:pt x="7880" y="4049"/>
                    <a:pt x="7886" y="4026"/>
                    <a:pt x="7897" y="4003"/>
                  </a:cubicBezTo>
                  <a:cubicBezTo>
                    <a:pt x="8066" y="3538"/>
                    <a:pt x="8262" y="3226"/>
                    <a:pt x="8262" y="2956"/>
                  </a:cubicBezTo>
                  <a:cubicBezTo>
                    <a:pt x="8262" y="2747"/>
                    <a:pt x="8145" y="2568"/>
                    <a:pt x="7813" y="2362"/>
                  </a:cubicBezTo>
                  <a:cubicBezTo>
                    <a:pt x="7049" y="1890"/>
                    <a:pt x="2280" y="2189"/>
                    <a:pt x="1286" y="1714"/>
                  </a:cubicBezTo>
                  <a:cubicBezTo>
                    <a:pt x="419" y="1302"/>
                    <a:pt x="413" y="365"/>
                    <a:pt x="140"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5" name="Google Shape;488;p22">
              <a:extLst>
                <a:ext uri="{FF2B5EF4-FFF2-40B4-BE49-F238E27FC236}"/>
              </a:extLst>
            </p:cNvPr>
            <p:cNvSpPr/>
            <p:nvPr/>
          </p:nvSpPr>
          <p:spPr>
            <a:xfrm>
              <a:off x="2344566" y="3527582"/>
              <a:ext cx="544019" cy="510505"/>
            </a:xfrm>
            <a:custGeom>
              <a:avLst/>
              <a:gdLst/>
              <a:ahLst/>
              <a:cxnLst/>
              <a:rect l="l" t="t" r="r" b="b"/>
              <a:pathLst>
                <a:path w="7368" h="6923" extrusionOk="0">
                  <a:moveTo>
                    <a:pt x="1904" y="6922"/>
                  </a:moveTo>
                  <a:lnTo>
                    <a:pt x="1904" y="6922"/>
                  </a:lnTo>
                  <a:lnTo>
                    <a:pt x="1904" y="6922"/>
                  </a:lnTo>
                  <a:lnTo>
                    <a:pt x="1904" y="6922"/>
                  </a:lnTo>
                  <a:close/>
                  <a:moveTo>
                    <a:pt x="37" y="6737"/>
                  </a:moveTo>
                  <a:cubicBezTo>
                    <a:pt x="486" y="6853"/>
                    <a:pt x="1179" y="6922"/>
                    <a:pt x="1901" y="6922"/>
                  </a:cubicBezTo>
                  <a:cubicBezTo>
                    <a:pt x="1179" y="6922"/>
                    <a:pt x="486" y="6853"/>
                    <a:pt x="37" y="6737"/>
                  </a:cubicBezTo>
                  <a:close/>
                  <a:moveTo>
                    <a:pt x="0" y="6727"/>
                  </a:moveTo>
                  <a:cubicBezTo>
                    <a:pt x="14" y="6730"/>
                    <a:pt x="23" y="6733"/>
                    <a:pt x="37" y="6737"/>
                  </a:cubicBezTo>
                  <a:cubicBezTo>
                    <a:pt x="23" y="6733"/>
                    <a:pt x="14" y="6730"/>
                    <a:pt x="0" y="6727"/>
                  </a:cubicBezTo>
                  <a:close/>
                  <a:moveTo>
                    <a:pt x="4445" y="6448"/>
                  </a:moveTo>
                  <a:cubicBezTo>
                    <a:pt x="4441" y="6451"/>
                    <a:pt x="4438" y="6454"/>
                    <a:pt x="4432" y="6458"/>
                  </a:cubicBezTo>
                  <a:cubicBezTo>
                    <a:pt x="4438" y="6454"/>
                    <a:pt x="4441" y="6451"/>
                    <a:pt x="4445" y="6448"/>
                  </a:cubicBezTo>
                  <a:close/>
                  <a:moveTo>
                    <a:pt x="6421" y="641"/>
                  </a:moveTo>
                  <a:lnTo>
                    <a:pt x="6421" y="641"/>
                  </a:lnTo>
                  <a:lnTo>
                    <a:pt x="6421" y="641"/>
                  </a:lnTo>
                  <a:lnTo>
                    <a:pt x="6421" y="641"/>
                  </a:lnTo>
                  <a:close/>
                  <a:moveTo>
                    <a:pt x="6089" y="629"/>
                  </a:moveTo>
                  <a:cubicBezTo>
                    <a:pt x="6198" y="635"/>
                    <a:pt x="6312" y="641"/>
                    <a:pt x="6418" y="641"/>
                  </a:cubicBezTo>
                  <a:cubicBezTo>
                    <a:pt x="6312" y="641"/>
                    <a:pt x="6198" y="635"/>
                    <a:pt x="6089" y="629"/>
                  </a:cubicBezTo>
                  <a:close/>
                  <a:moveTo>
                    <a:pt x="6079" y="629"/>
                  </a:moveTo>
                  <a:lnTo>
                    <a:pt x="6082" y="629"/>
                  </a:lnTo>
                  <a:lnTo>
                    <a:pt x="6079" y="629"/>
                  </a:lnTo>
                  <a:close/>
                  <a:moveTo>
                    <a:pt x="6049" y="629"/>
                  </a:moveTo>
                  <a:lnTo>
                    <a:pt x="6049" y="629"/>
                  </a:lnTo>
                  <a:lnTo>
                    <a:pt x="6049" y="629"/>
                  </a:lnTo>
                  <a:close/>
                  <a:moveTo>
                    <a:pt x="6016" y="625"/>
                  </a:moveTo>
                  <a:lnTo>
                    <a:pt x="6039" y="625"/>
                  </a:lnTo>
                  <a:lnTo>
                    <a:pt x="6016" y="625"/>
                  </a:lnTo>
                  <a:close/>
                  <a:moveTo>
                    <a:pt x="5611" y="609"/>
                  </a:moveTo>
                  <a:cubicBezTo>
                    <a:pt x="5740" y="609"/>
                    <a:pt x="5873" y="615"/>
                    <a:pt x="6002" y="625"/>
                  </a:cubicBezTo>
                  <a:cubicBezTo>
                    <a:pt x="5873" y="615"/>
                    <a:pt x="5740" y="609"/>
                    <a:pt x="5611" y="609"/>
                  </a:cubicBezTo>
                  <a:close/>
                  <a:moveTo>
                    <a:pt x="5611" y="609"/>
                  </a:moveTo>
                  <a:lnTo>
                    <a:pt x="5611" y="609"/>
                  </a:lnTo>
                  <a:lnTo>
                    <a:pt x="5611" y="609"/>
                  </a:lnTo>
                  <a:lnTo>
                    <a:pt x="5611" y="609"/>
                  </a:lnTo>
                  <a:close/>
                  <a:moveTo>
                    <a:pt x="7362" y="27"/>
                  </a:moveTo>
                  <a:lnTo>
                    <a:pt x="7362" y="31"/>
                  </a:lnTo>
                  <a:lnTo>
                    <a:pt x="7362" y="27"/>
                  </a:lnTo>
                  <a:close/>
                  <a:moveTo>
                    <a:pt x="7365" y="14"/>
                  </a:moveTo>
                  <a:lnTo>
                    <a:pt x="7365" y="20"/>
                  </a:lnTo>
                  <a:lnTo>
                    <a:pt x="7365" y="14"/>
                  </a:lnTo>
                  <a:close/>
                  <a:moveTo>
                    <a:pt x="7365" y="7"/>
                  </a:moveTo>
                  <a:lnTo>
                    <a:pt x="7365" y="14"/>
                  </a:lnTo>
                  <a:lnTo>
                    <a:pt x="7365" y="7"/>
                  </a:lnTo>
                  <a:close/>
                  <a:moveTo>
                    <a:pt x="7368" y="0"/>
                  </a:moveTo>
                  <a:cubicBezTo>
                    <a:pt x="7368" y="4"/>
                    <a:pt x="7368" y="4"/>
                    <a:pt x="7365" y="7"/>
                  </a:cubicBezTo>
                  <a:cubicBezTo>
                    <a:pt x="7368" y="4"/>
                    <a:pt x="7368" y="4"/>
                    <a:pt x="7368" y="0"/>
                  </a:cubicBezTo>
                  <a:close/>
                </a:path>
              </a:pathLst>
            </a:custGeom>
            <a:solidFill>
              <a:srgbClr val="000000"/>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6" name="Google Shape;489;p22">
              <a:extLst>
                <a:ext uri="{FF2B5EF4-FFF2-40B4-BE49-F238E27FC236}"/>
              </a:extLst>
            </p:cNvPr>
            <p:cNvSpPr/>
            <p:nvPr/>
          </p:nvSpPr>
          <p:spPr>
            <a:xfrm>
              <a:off x="2296647" y="3489336"/>
              <a:ext cx="593346" cy="548750"/>
            </a:xfrm>
            <a:custGeom>
              <a:avLst/>
              <a:gdLst/>
              <a:ahLst/>
              <a:cxnLst/>
              <a:rect l="l" t="t" r="r" b="b"/>
              <a:pathLst>
                <a:path w="8042" h="7441" extrusionOk="0">
                  <a:moveTo>
                    <a:pt x="4877" y="0"/>
                  </a:moveTo>
                  <a:cubicBezTo>
                    <a:pt x="4581" y="0"/>
                    <a:pt x="4401" y="133"/>
                    <a:pt x="4328" y="615"/>
                  </a:cubicBezTo>
                  <a:cubicBezTo>
                    <a:pt x="4169" y="1631"/>
                    <a:pt x="4129" y="3494"/>
                    <a:pt x="4026" y="4664"/>
                  </a:cubicBezTo>
                  <a:cubicBezTo>
                    <a:pt x="4016" y="4777"/>
                    <a:pt x="4009" y="4880"/>
                    <a:pt x="4009" y="4973"/>
                  </a:cubicBezTo>
                  <a:cubicBezTo>
                    <a:pt x="4009" y="5372"/>
                    <a:pt x="4079" y="5651"/>
                    <a:pt x="4079" y="5866"/>
                  </a:cubicBezTo>
                  <a:cubicBezTo>
                    <a:pt x="4079" y="6149"/>
                    <a:pt x="3963" y="6324"/>
                    <a:pt x="3428" y="6528"/>
                  </a:cubicBezTo>
                  <a:cubicBezTo>
                    <a:pt x="2867" y="6740"/>
                    <a:pt x="2505" y="6819"/>
                    <a:pt x="2090" y="6819"/>
                  </a:cubicBezTo>
                  <a:cubicBezTo>
                    <a:pt x="1728" y="6819"/>
                    <a:pt x="1322" y="6760"/>
                    <a:pt x="707" y="6677"/>
                  </a:cubicBezTo>
                  <a:cubicBezTo>
                    <a:pt x="436" y="6640"/>
                    <a:pt x="203" y="6617"/>
                    <a:pt x="0" y="6591"/>
                  </a:cubicBezTo>
                  <a:lnTo>
                    <a:pt x="0" y="6591"/>
                  </a:lnTo>
                  <a:cubicBezTo>
                    <a:pt x="126" y="6926"/>
                    <a:pt x="325" y="7158"/>
                    <a:pt x="644" y="7245"/>
                  </a:cubicBezTo>
                  <a:cubicBezTo>
                    <a:pt x="658" y="7248"/>
                    <a:pt x="667" y="7251"/>
                    <a:pt x="681" y="7255"/>
                  </a:cubicBezTo>
                  <a:cubicBezTo>
                    <a:pt x="1130" y="7371"/>
                    <a:pt x="1823" y="7440"/>
                    <a:pt x="2545" y="7440"/>
                  </a:cubicBezTo>
                  <a:lnTo>
                    <a:pt x="2548" y="7440"/>
                  </a:lnTo>
                  <a:cubicBezTo>
                    <a:pt x="3525" y="7440"/>
                    <a:pt x="4547" y="7311"/>
                    <a:pt x="5076" y="6976"/>
                  </a:cubicBezTo>
                  <a:cubicBezTo>
                    <a:pt x="5082" y="6972"/>
                    <a:pt x="5085" y="6969"/>
                    <a:pt x="5089" y="6966"/>
                  </a:cubicBezTo>
                  <a:cubicBezTo>
                    <a:pt x="5418" y="6750"/>
                    <a:pt x="5498" y="5989"/>
                    <a:pt x="5498" y="5085"/>
                  </a:cubicBezTo>
                  <a:cubicBezTo>
                    <a:pt x="5498" y="4256"/>
                    <a:pt x="5431" y="3309"/>
                    <a:pt x="5431" y="2554"/>
                  </a:cubicBezTo>
                  <a:cubicBezTo>
                    <a:pt x="5431" y="1831"/>
                    <a:pt x="5490" y="1289"/>
                    <a:pt x="5730" y="1199"/>
                  </a:cubicBezTo>
                  <a:cubicBezTo>
                    <a:pt x="5889" y="1143"/>
                    <a:pt x="6065" y="1127"/>
                    <a:pt x="6255" y="1127"/>
                  </a:cubicBezTo>
                  <a:cubicBezTo>
                    <a:pt x="6384" y="1127"/>
                    <a:pt x="6517" y="1133"/>
                    <a:pt x="6646" y="1143"/>
                  </a:cubicBezTo>
                  <a:lnTo>
                    <a:pt x="6683" y="1143"/>
                  </a:lnTo>
                  <a:cubicBezTo>
                    <a:pt x="6686" y="1143"/>
                    <a:pt x="6690" y="1143"/>
                    <a:pt x="6693" y="1147"/>
                  </a:cubicBezTo>
                  <a:lnTo>
                    <a:pt x="6733" y="1147"/>
                  </a:lnTo>
                  <a:cubicBezTo>
                    <a:pt x="6842" y="1153"/>
                    <a:pt x="6956" y="1159"/>
                    <a:pt x="7062" y="1159"/>
                  </a:cubicBezTo>
                  <a:lnTo>
                    <a:pt x="7065" y="1159"/>
                  </a:lnTo>
                  <a:cubicBezTo>
                    <a:pt x="7503" y="1159"/>
                    <a:pt x="7879" y="1063"/>
                    <a:pt x="8006" y="549"/>
                  </a:cubicBezTo>
                  <a:lnTo>
                    <a:pt x="8006" y="545"/>
                  </a:lnTo>
                  <a:cubicBezTo>
                    <a:pt x="8006" y="542"/>
                    <a:pt x="8006" y="542"/>
                    <a:pt x="8009" y="538"/>
                  </a:cubicBezTo>
                  <a:lnTo>
                    <a:pt x="8009" y="532"/>
                  </a:lnTo>
                  <a:lnTo>
                    <a:pt x="8009" y="525"/>
                  </a:lnTo>
                  <a:cubicBezTo>
                    <a:pt x="8012" y="522"/>
                    <a:pt x="8012" y="522"/>
                    <a:pt x="8012" y="518"/>
                  </a:cubicBezTo>
                  <a:cubicBezTo>
                    <a:pt x="8021" y="472"/>
                    <a:pt x="8032" y="425"/>
                    <a:pt x="8041" y="373"/>
                  </a:cubicBezTo>
                  <a:lnTo>
                    <a:pt x="8021" y="373"/>
                  </a:lnTo>
                  <a:cubicBezTo>
                    <a:pt x="7530" y="373"/>
                    <a:pt x="6933" y="216"/>
                    <a:pt x="6304" y="190"/>
                  </a:cubicBezTo>
                  <a:cubicBezTo>
                    <a:pt x="5677" y="163"/>
                    <a:pt x="5205" y="0"/>
                    <a:pt x="4877"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7" name="Google Shape;490;p22">
              <a:extLst>
                <a:ext uri="{FF2B5EF4-FFF2-40B4-BE49-F238E27FC236}"/>
              </a:extLst>
            </p:cNvPr>
            <p:cNvSpPr/>
            <p:nvPr/>
          </p:nvSpPr>
          <p:spPr>
            <a:xfrm>
              <a:off x="2147254" y="2907328"/>
              <a:ext cx="235365" cy="355856"/>
            </a:xfrm>
            <a:custGeom>
              <a:avLst/>
              <a:gdLst/>
              <a:ahLst/>
              <a:cxnLst/>
              <a:rect l="l" t="t" r="r" b="b"/>
              <a:pathLst>
                <a:path w="3189" h="4830" extrusionOk="0">
                  <a:moveTo>
                    <a:pt x="2611" y="0"/>
                  </a:moveTo>
                  <a:cubicBezTo>
                    <a:pt x="1973" y="0"/>
                    <a:pt x="963" y="488"/>
                    <a:pt x="462" y="1910"/>
                  </a:cubicBezTo>
                  <a:cubicBezTo>
                    <a:pt x="146" y="2803"/>
                    <a:pt x="0" y="3461"/>
                    <a:pt x="0" y="3923"/>
                  </a:cubicBezTo>
                  <a:cubicBezTo>
                    <a:pt x="0" y="4554"/>
                    <a:pt x="272" y="4819"/>
                    <a:pt x="761" y="4830"/>
                  </a:cubicBezTo>
                  <a:lnTo>
                    <a:pt x="777" y="4830"/>
                  </a:lnTo>
                  <a:cubicBezTo>
                    <a:pt x="1146" y="4830"/>
                    <a:pt x="1412" y="4667"/>
                    <a:pt x="1604" y="4465"/>
                  </a:cubicBezTo>
                  <a:cubicBezTo>
                    <a:pt x="1316" y="4441"/>
                    <a:pt x="1000" y="4301"/>
                    <a:pt x="1003" y="3800"/>
                  </a:cubicBezTo>
                  <a:cubicBezTo>
                    <a:pt x="1003" y="3581"/>
                    <a:pt x="1063" y="3298"/>
                    <a:pt x="1206" y="2926"/>
                  </a:cubicBezTo>
                  <a:cubicBezTo>
                    <a:pt x="1800" y="1399"/>
                    <a:pt x="2090" y="392"/>
                    <a:pt x="2694" y="392"/>
                  </a:cubicBezTo>
                  <a:cubicBezTo>
                    <a:pt x="2833" y="392"/>
                    <a:pt x="2953" y="605"/>
                    <a:pt x="3039" y="933"/>
                  </a:cubicBezTo>
                  <a:cubicBezTo>
                    <a:pt x="3053" y="977"/>
                    <a:pt x="3062" y="1020"/>
                    <a:pt x="3073" y="1066"/>
                  </a:cubicBezTo>
                  <a:cubicBezTo>
                    <a:pt x="3149" y="827"/>
                    <a:pt x="3189" y="614"/>
                    <a:pt x="3189" y="442"/>
                  </a:cubicBezTo>
                  <a:cubicBezTo>
                    <a:pt x="3189" y="389"/>
                    <a:pt x="3186" y="339"/>
                    <a:pt x="3175" y="292"/>
                  </a:cubicBezTo>
                  <a:cubicBezTo>
                    <a:pt x="3142" y="116"/>
                    <a:pt x="2920" y="0"/>
                    <a:pt x="2611"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8" name="Google Shape;491;p22">
              <a:extLst>
                <a:ext uri="{FF2B5EF4-FFF2-40B4-BE49-F238E27FC236}"/>
              </a:extLst>
            </p:cNvPr>
            <p:cNvSpPr/>
            <p:nvPr/>
          </p:nvSpPr>
          <p:spPr>
            <a:xfrm>
              <a:off x="1944304" y="2993798"/>
              <a:ext cx="167715" cy="272712"/>
            </a:xfrm>
            <a:custGeom>
              <a:avLst/>
              <a:gdLst/>
              <a:ahLst/>
              <a:cxnLst/>
              <a:rect l="l" t="t" r="r" b="b"/>
              <a:pathLst>
                <a:path w="2273" h="3705" extrusionOk="0">
                  <a:moveTo>
                    <a:pt x="1038" y="1"/>
                  </a:moveTo>
                  <a:cubicBezTo>
                    <a:pt x="557" y="1"/>
                    <a:pt x="72" y="596"/>
                    <a:pt x="46" y="1675"/>
                  </a:cubicBezTo>
                  <a:cubicBezTo>
                    <a:pt x="1" y="3550"/>
                    <a:pt x="695" y="3693"/>
                    <a:pt x="908" y="3693"/>
                  </a:cubicBezTo>
                  <a:cubicBezTo>
                    <a:pt x="947" y="3693"/>
                    <a:pt x="970" y="3688"/>
                    <a:pt x="970" y="3688"/>
                  </a:cubicBezTo>
                  <a:cubicBezTo>
                    <a:pt x="1019" y="3699"/>
                    <a:pt x="1067" y="3705"/>
                    <a:pt x="1113" y="3705"/>
                  </a:cubicBezTo>
                  <a:cubicBezTo>
                    <a:pt x="1902" y="3705"/>
                    <a:pt x="2273" y="2162"/>
                    <a:pt x="1856" y="832"/>
                  </a:cubicBezTo>
                  <a:cubicBezTo>
                    <a:pt x="1678" y="267"/>
                    <a:pt x="1359" y="1"/>
                    <a:pt x="1038" y="1"/>
                  </a:cubicBezTo>
                  <a:close/>
                </a:path>
              </a:pathLst>
            </a:custGeom>
            <a:solidFill>
              <a:srgbClr val="43434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69" name="Google Shape;492;p22">
              <a:extLst>
                <a:ext uri="{FF2B5EF4-FFF2-40B4-BE49-F238E27FC236}"/>
              </a:extLst>
            </p:cNvPr>
            <p:cNvSpPr/>
            <p:nvPr/>
          </p:nvSpPr>
          <p:spPr>
            <a:xfrm>
              <a:off x="1962625" y="3181703"/>
              <a:ext cx="71879" cy="83144"/>
            </a:xfrm>
            <a:custGeom>
              <a:avLst/>
              <a:gdLst/>
              <a:ahLst/>
              <a:cxnLst/>
              <a:rect l="l" t="t" r="r" b="b"/>
              <a:pathLst>
                <a:path w="968" h="1117" extrusionOk="0">
                  <a:moveTo>
                    <a:pt x="486" y="0"/>
                  </a:moveTo>
                  <a:cubicBezTo>
                    <a:pt x="217" y="0"/>
                    <a:pt x="1" y="252"/>
                    <a:pt x="1" y="559"/>
                  </a:cubicBezTo>
                  <a:cubicBezTo>
                    <a:pt x="1" y="867"/>
                    <a:pt x="217" y="1117"/>
                    <a:pt x="486" y="1117"/>
                  </a:cubicBezTo>
                  <a:cubicBezTo>
                    <a:pt x="752" y="1117"/>
                    <a:pt x="968" y="867"/>
                    <a:pt x="968" y="559"/>
                  </a:cubicBezTo>
                  <a:cubicBezTo>
                    <a:pt x="968" y="252"/>
                    <a:pt x="752" y="0"/>
                    <a:pt x="486" y="0"/>
                  </a:cubicBez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0" name="Google Shape;493;p22">
              <a:extLst>
                <a:ext uri="{FF2B5EF4-FFF2-40B4-BE49-F238E27FC236}"/>
              </a:extLst>
            </p:cNvPr>
            <p:cNvSpPr/>
            <p:nvPr/>
          </p:nvSpPr>
          <p:spPr>
            <a:xfrm>
              <a:off x="1997860" y="3007101"/>
              <a:ext cx="90200" cy="151322"/>
            </a:xfrm>
            <a:custGeom>
              <a:avLst/>
              <a:gdLst/>
              <a:ahLst/>
              <a:cxnLst/>
              <a:rect l="l" t="t" r="r" b="b"/>
              <a:pathLst>
                <a:path w="1223"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1" name="Google Shape;494;p22">
              <a:extLst>
                <a:ext uri="{FF2B5EF4-FFF2-40B4-BE49-F238E27FC236}"/>
              </a:extLst>
            </p:cNvPr>
            <p:cNvSpPr/>
            <p:nvPr/>
          </p:nvSpPr>
          <p:spPr>
            <a:xfrm>
              <a:off x="2495369" y="2993798"/>
              <a:ext cx="167716" cy="272712"/>
            </a:xfrm>
            <a:custGeom>
              <a:avLst/>
              <a:gdLst/>
              <a:ahLst/>
              <a:cxnLst/>
              <a:rect l="l" t="t" r="r" b="b"/>
              <a:pathLst>
                <a:path w="2277" h="3705" extrusionOk="0">
                  <a:moveTo>
                    <a:pt x="1040" y="1"/>
                  </a:moveTo>
                  <a:cubicBezTo>
                    <a:pt x="558" y="1"/>
                    <a:pt x="71" y="596"/>
                    <a:pt x="45" y="1675"/>
                  </a:cubicBezTo>
                  <a:cubicBezTo>
                    <a:pt x="1" y="3550"/>
                    <a:pt x="697" y="3693"/>
                    <a:pt x="911" y="3693"/>
                  </a:cubicBezTo>
                  <a:cubicBezTo>
                    <a:pt x="949" y="3693"/>
                    <a:pt x="972" y="3688"/>
                    <a:pt x="972" y="3688"/>
                  </a:cubicBezTo>
                  <a:cubicBezTo>
                    <a:pt x="1022" y="3699"/>
                    <a:pt x="1070" y="3705"/>
                    <a:pt x="1116" y="3705"/>
                  </a:cubicBezTo>
                  <a:cubicBezTo>
                    <a:pt x="1905" y="3705"/>
                    <a:pt x="2277" y="2162"/>
                    <a:pt x="1859" y="832"/>
                  </a:cubicBezTo>
                  <a:cubicBezTo>
                    <a:pt x="1681" y="267"/>
                    <a:pt x="1361" y="1"/>
                    <a:pt x="1040" y="1"/>
                  </a:cubicBezTo>
                  <a:close/>
                </a:path>
              </a:pathLst>
            </a:custGeom>
            <a:solidFill>
              <a:srgbClr val="43434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2" name="Google Shape;495;p22">
              <a:extLst>
                <a:ext uri="{FF2B5EF4-FFF2-40B4-BE49-F238E27FC236}"/>
              </a:extLst>
            </p:cNvPr>
            <p:cNvSpPr/>
            <p:nvPr/>
          </p:nvSpPr>
          <p:spPr>
            <a:xfrm>
              <a:off x="2513691" y="3181703"/>
              <a:ext cx="71878" cy="83144"/>
            </a:xfrm>
            <a:custGeom>
              <a:avLst/>
              <a:gdLst/>
              <a:ahLst/>
              <a:cxnLst/>
              <a:rect l="l" t="t" r="r" b="b"/>
              <a:pathLst>
                <a:path w="967" h="1117" extrusionOk="0">
                  <a:moveTo>
                    <a:pt x="485" y="0"/>
                  </a:moveTo>
                  <a:cubicBezTo>
                    <a:pt x="216" y="0"/>
                    <a:pt x="0" y="252"/>
                    <a:pt x="0" y="559"/>
                  </a:cubicBezTo>
                  <a:cubicBezTo>
                    <a:pt x="0" y="867"/>
                    <a:pt x="216" y="1117"/>
                    <a:pt x="485" y="1117"/>
                  </a:cubicBezTo>
                  <a:cubicBezTo>
                    <a:pt x="751" y="1117"/>
                    <a:pt x="967" y="867"/>
                    <a:pt x="967" y="559"/>
                  </a:cubicBezTo>
                  <a:cubicBezTo>
                    <a:pt x="967" y="252"/>
                    <a:pt x="751" y="0"/>
                    <a:pt x="485" y="0"/>
                  </a:cubicBez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3" name="Google Shape;496;p22">
              <a:extLst>
                <a:ext uri="{FF2B5EF4-FFF2-40B4-BE49-F238E27FC236}"/>
              </a:extLst>
            </p:cNvPr>
            <p:cNvSpPr/>
            <p:nvPr/>
          </p:nvSpPr>
          <p:spPr>
            <a:xfrm>
              <a:off x="2548925" y="3007101"/>
              <a:ext cx="90200" cy="151322"/>
            </a:xfrm>
            <a:custGeom>
              <a:avLst/>
              <a:gdLst/>
              <a:ahLst/>
              <a:cxnLst/>
              <a:rect l="l" t="t" r="r" b="b"/>
              <a:pathLst>
                <a:path w="1224"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4" name="Google Shape;497;p22">
              <a:extLst>
                <a:ext uri="{FF2B5EF4-FFF2-40B4-BE49-F238E27FC236}"/>
              </a:extLst>
            </p:cNvPr>
            <p:cNvSpPr/>
            <p:nvPr/>
          </p:nvSpPr>
          <p:spPr>
            <a:xfrm>
              <a:off x="1868197" y="3289791"/>
              <a:ext cx="152213" cy="114738"/>
            </a:xfrm>
            <a:custGeom>
              <a:avLst/>
              <a:gdLst/>
              <a:ahLst/>
              <a:cxnLst/>
              <a:rect l="l" t="t" r="r" b="b"/>
              <a:pathLst>
                <a:path w="2070" h="1568" extrusionOk="0">
                  <a:moveTo>
                    <a:pt x="1037" y="0"/>
                  </a:moveTo>
                  <a:cubicBezTo>
                    <a:pt x="466" y="0"/>
                    <a:pt x="0" y="349"/>
                    <a:pt x="0" y="784"/>
                  </a:cubicBezTo>
                  <a:cubicBezTo>
                    <a:pt x="0" y="1216"/>
                    <a:pt x="466" y="1567"/>
                    <a:pt x="1037" y="1567"/>
                  </a:cubicBezTo>
                  <a:cubicBezTo>
                    <a:pt x="1608" y="1567"/>
                    <a:pt x="2070" y="1216"/>
                    <a:pt x="2070" y="784"/>
                  </a:cubicBezTo>
                  <a:cubicBezTo>
                    <a:pt x="2070" y="349"/>
                    <a:pt x="1608" y="0"/>
                    <a:pt x="1037"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5" name="Google Shape;498;p22">
              <a:extLst>
                <a:ext uri="{FF2B5EF4-FFF2-40B4-BE49-F238E27FC236}"/>
              </a:extLst>
            </p:cNvPr>
            <p:cNvSpPr/>
            <p:nvPr/>
          </p:nvSpPr>
          <p:spPr>
            <a:xfrm>
              <a:off x="2533422" y="3289791"/>
              <a:ext cx="152213" cy="114738"/>
            </a:xfrm>
            <a:custGeom>
              <a:avLst/>
              <a:gdLst/>
              <a:ahLst/>
              <a:cxnLst/>
              <a:rect l="l" t="t" r="r" b="b"/>
              <a:pathLst>
                <a:path w="2067" h="1568" extrusionOk="0">
                  <a:moveTo>
                    <a:pt x="1034" y="0"/>
                  </a:moveTo>
                  <a:cubicBezTo>
                    <a:pt x="462" y="0"/>
                    <a:pt x="1" y="349"/>
                    <a:pt x="1" y="784"/>
                  </a:cubicBezTo>
                  <a:cubicBezTo>
                    <a:pt x="1" y="1216"/>
                    <a:pt x="462" y="1567"/>
                    <a:pt x="1034" y="1567"/>
                  </a:cubicBezTo>
                  <a:cubicBezTo>
                    <a:pt x="1605" y="1567"/>
                    <a:pt x="2066" y="1216"/>
                    <a:pt x="2066" y="784"/>
                  </a:cubicBezTo>
                  <a:cubicBezTo>
                    <a:pt x="2066" y="349"/>
                    <a:pt x="1605" y="0"/>
                    <a:pt x="1034" y="0"/>
                  </a:cubicBezTo>
                  <a:close/>
                </a:path>
              </a:pathLst>
            </a:custGeom>
            <a:solidFill>
              <a:srgbClr val="434343">
                <a:alpha val="15109"/>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sp>
          <p:nvSpPr>
            <p:cNvPr id="176" name="Google Shape;499;p22">
              <a:extLst>
                <a:ext uri="{FF2B5EF4-FFF2-40B4-BE49-F238E27FC236}"/>
              </a:extLst>
            </p:cNvPr>
            <p:cNvSpPr/>
            <p:nvPr/>
          </p:nvSpPr>
          <p:spPr>
            <a:xfrm>
              <a:off x="2226179" y="3306420"/>
              <a:ext cx="98656" cy="98109"/>
            </a:xfrm>
            <a:custGeom>
              <a:avLst/>
              <a:gdLst/>
              <a:ahLst/>
              <a:cxnLst/>
              <a:rect l="l" t="t" r="r" b="b"/>
              <a:pathLst>
                <a:path w="1330" h="1329" extrusionOk="0">
                  <a:moveTo>
                    <a:pt x="665" y="0"/>
                  </a:moveTo>
                  <a:cubicBezTo>
                    <a:pt x="300" y="0"/>
                    <a:pt x="1" y="299"/>
                    <a:pt x="1" y="664"/>
                  </a:cubicBezTo>
                  <a:cubicBezTo>
                    <a:pt x="1" y="1033"/>
                    <a:pt x="300" y="1328"/>
                    <a:pt x="665" y="1328"/>
                  </a:cubicBezTo>
                  <a:cubicBezTo>
                    <a:pt x="1034" y="1328"/>
                    <a:pt x="1330" y="1033"/>
                    <a:pt x="1330" y="664"/>
                  </a:cubicBezTo>
                  <a:cubicBezTo>
                    <a:pt x="1330" y="299"/>
                    <a:pt x="1034" y="0"/>
                    <a:pt x="665" y="0"/>
                  </a:cubicBezTo>
                  <a:close/>
                </a:path>
              </a:pathLst>
            </a:custGeom>
            <a:solidFill>
              <a:srgbClr val="434343"/>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sz="1400" kern="0">
                <a:solidFill>
                  <a:srgbClr val="000000"/>
                </a:solidFill>
                <a:latin typeface="+mn-lt"/>
                <a:cs typeface="Arial"/>
                <a:sym typeface="Arial"/>
              </a:endParaRPr>
            </a:p>
          </p:txBody>
        </p:sp>
      </p:grpSp>
      <p:sp>
        <p:nvSpPr>
          <p:cNvPr id="177" name="Google Shape;2502;p40">
            <a:extLst>
              <a:ext uri="{FF2B5EF4-FFF2-40B4-BE49-F238E27FC236}"/>
            </a:extLst>
          </p:cNvPr>
          <p:cNvSpPr txBox="1">
            <a:spLocks/>
          </p:cNvSpPr>
          <p:nvPr/>
        </p:nvSpPr>
        <p:spPr>
          <a:xfrm>
            <a:off x="2344738" y="3317875"/>
            <a:ext cx="7581900" cy="1122363"/>
          </a:xfrm>
          <a:prstGeom prst="rect">
            <a:avLst/>
          </a:prstGeom>
          <a:noFill/>
          <a:ln>
            <a:noFill/>
          </a:ln>
        </p:spPr>
        <p:txBody>
          <a:bodyPr spcFirstLastPara="1" lIns="121900" tIns="121900" rIns="121900" bIns="12190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Gorditas"/>
              <a:buNone/>
              <a:defRPr sz="6800" b="0" i="0" u="none" strike="noStrike" cap="none">
                <a:solidFill>
                  <a:schemeClr val="dk2"/>
                </a:solidFill>
                <a:latin typeface="Gorditas"/>
                <a:ea typeface="Gorditas"/>
                <a:cs typeface="Gorditas"/>
                <a:sym typeface="Gorditas"/>
              </a:defRPr>
            </a:lvl1pPr>
            <a:lvl2pPr marR="0" lvl="1"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2pPr>
            <a:lvl3pPr marR="0" lvl="2"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3pPr>
            <a:lvl4pPr marR="0" lvl="3"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4pPr>
            <a:lvl5pPr marR="0" lvl="4"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5pPr>
            <a:lvl6pPr marR="0" lvl="5"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6pPr>
            <a:lvl7pPr marR="0" lvl="6"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7pPr>
            <a:lvl8pPr marR="0" lvl="7"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8pPr>
            <a:lvl9pPr marR="0" lvl="8" algn="ctr" rtl="0">
              <a:lnSpc>
                <a:spcPct val="100000"/>
              </a:lnSpc>
              <a:spcBef>
                <a:spcPts val="0"/>
              </a:spcBef>
              <a:spcAft>
                <a:spcPts val="0"/>
              </a:spcAft>
              <a:buClr>
                <a:schemeClr val="dk2"/>
              </a:buClr>
              <a:buSzPts val="3600"/>
              <a:buFont typeface="Bebas Neue"/>
              <a:buNone/>
              <a:defRPr sz="4800" b="0" i="0" u="none" strike="noStrike" cap="none">
                <a:solidFill>
                  <a:schemeClr val="dk2"/>
                </a:solidFill>
                <a:latin typeface="Bebas Neue"/>
                <a:ea typeface="Bebas Neue"/>
                <a:cs typeface="Bebas Neue"/>
                <a:sym typeface="Bebas Neue"/>
              </a:defRPr>
            </a:lvl9pPr>
          </a:lstStyle>
          <a:p>
            <a:pPr fontAlgn="auto">
              <a:defRPr/>
            </a:pPr>
            <a:r>
              <a:rPr lang="vi-VN" kern="0" dirty="0"/>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grpId="0" nodeType="withEffect">
                                  <p:stCondLst>
                                    <p:cond delay="1000"/>
                                  </p:stCondLst>
                                  <p:iterate type="wd">
                                    <p:tmPct val="10000"/>
                                  </p:iterate>
                                  <p:childTnLst>
                                    <p:set>
                                      <p:cBhvr>
                                        <p:cTn id="11" dur="1" fill="hold">
                                          <p:stCondLst>
                                            <p:cond delay="0"/>
                                          </p:stCondLst>
                                        </p:cTn>
                                        <p:tgtEl>
                                          <p:spTgt spid="177"/>
                                        </p:tgtEl>
                                        <p:attrNameLst>
                                          <p:attrName>style.visibility</p:attrName>
                                        </p:attrNameLst>
                                      </p:cBhvr>
                                      <p:to>
                                        <p:strVal val="visible"/>
                                      </p:to>
                                    </p:set>
                                    <p:anim calcmode="lin" valueType="num">
                                      <p:cBhvr>
                                        <p:cTn id="12" dur="750" fill="hold"/>
                                        <p:tgtEl>
                                          <p:spTgt spid="177"/>
                                        </p:tgtEl>
                                        <p:attrNameLst>
                                          <p:attrName>ppt_w</p:attrName>
                                        </p:attrNameLst>
                                      </p:cBhvr>
                                      <p:tavLst>
                                        <p:tav tm="0">
                                          <p:val>
                                            <p:fltVal val="0"/>
                                          </p:val>
                                        </p:tav>
                                        <p:tav tm="100000">
                                          <p:val>
                                            <p:strVal val="#ppt_w"/>
                                          </p:val>
                                        </p:tav>
                                      </p:tavLst>
                                    </p:anim>
                                    <p:anim calcmode="lin" valueType="num">
                                      <p:cBhvr>
                                        <p:cTn id="13" dur="750" fill="hold"/>
                                        <p:tgtEl>
                                          <p:spTgt spid="177"/>
                                        </p:tgtEl>
                                        <p:attrNameLst>
                                          <p:attrName>ppt_h</p:attrName>
                                        </p:attrNameLst>
                                      </p:cBhvr>
                                      <p:tavLst>
                                        <p:tav tm="0">
                                          <p:val>
                                            <p:fltVal val="0"/>
                                          </p:val>
                                        </p:tav>
                                        <p:tav tm="100000">
                                          <p:val>
                                            <p:strVal val="#ppt_h"/>
                                          </p:val>
                                        </p:tav>
                                      </p:tavLst>
                                    </p:anim>
                                    <p:animEffect transition="in" filter="fade">
                                      <p:cBhvr>
                                        <p:cTn id="14" dur="7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1219200" y="3886200"/>
            <a:ext cx="9220200" cy="1583200"/>
          </a:xfrm>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Nói một câu có hình ảnh </a:t>
            </a:r>
            <a:br>
              <a:rPr lang="en-US" smtClean="0"/>
            </a:br>
            <a:r>
              <a:rPr lang="en-US" smtClean="0"/>
              <a:t>so sánh</a:t>
            </a:r>
            <a:endParaRPr lang="vi-V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Box 6"/>
          <p:cNvSpPr txBox="1">
            <a:spLocks noChangeArrowheads="1"/>
          </p:cNvSpPr>
          <p:nvPr/>
        </p:nvSpPr>
        <p:spPr bwMode="auto">
          <a:xfrm>
            <a:off x="5900738" y="282575"/>
            <a:ext cx="3333750" cy="831850"/>
          </a:xfrm>
          <a:prstGeom prst="rect">
            <a:avLst/>
          </a:prstGeom>
          <a:noFill/>
          <a:ln w="9525">
            <a:noFill/>
            <a:miter lim="800000"/>
            <a:headEnd/>
            <a:tailEnd/>
          </a:ln>
        </p:spPr>
        <p:txBody>
          <a:bodyPr>
            <a:spAutoFit/>
          </a:bodyPr>
          <a:lstStyle/>
          <a:p>
            <a:pPr>
              <a:spcAft>
                <a:spcPts val="500"/>
              </a:spcAft>
            </a:pPr>
            <a:r>
              <a:rPr lang="en-US" sz="4800" b="1">
                <a:solidFill>
                  <a:srgbClr val="92D050"/>
                </a:solidFill>
                <a:latin typeface="#9Slide03 NettoOTLight"/>
                <a:ea typeface="#9Slide02 Noi dung dai"/>
                <a:cs typeface="#9Slide02 Noi dung dai"/>
              </a:rPr>
              <a:t>Thả diều</a:t>
            </a:r>
            <a:endParaRPr lang="en-US" sz="8800" b="1">
              <a:solidFill>
                <a:srgbClr val="92D050"/>
              </a:solidFill>
              <a:latin typeface="#9Slide03 NettoOTLight"/>
              <a:ea typeface="#9Slide02 Noi dung dai"/>
              <a:cs typeface="#9Slide02 Noi dung dai"/>
            </a:endParaRPr>
          </a:p>
        </p:txBody>
      </p:sp>
      <p:sp>
        <p:nvSpPr>
          <p:cNvPr id="88066" name="TextBox 7"/>
          <p:cNvSpPr txBox="1">
            <a:spLocks noChangeArrowheads="1"/>
          </p:cNvSpPr>
          <p:nvPr/>
        </p:nvSpPr>
        <p:spPr bwMode="auto">
          <a:xfrm>
            <a:off x="2743200" y="3063875"/>
            <a:ext cx="4017963" cy="1816100"/>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Tiếng nó trong ng</a:t>
            </a:r>
            <a:r>
              <a:rPr lang="vi-VN" sz="2800" b="1">
                <a:solidFill>
                  <a:srgbClr val="2F2F00"/>
                </a:solidFill>
                <a:latin typeface="#9Slide03 NettoOTLight"/>
                <a:ea typeface="#9Slide02 Noi dung dai"/>
                <a:cs typeface="#9Slide02 Noi dung dai"/>
              </a:rPr>
              <a:t>ầ</a:t>
            </a:r>
            <a:r>
              <a:rPr lang="en-US" sz="2800" b="1">
                <a:solidFill>
                  <a:srgbClr val="2F2F00"/>
                </a:solidFill>
                <a:latin typeface="#9Slide03 NettoOTLight"/>
                <a:ea typeface="#9Slide02 Noi dung dai"/>
                <a:cs typeface="#9Slide02 Noi dung dai"/>
              </a:rPr>
              <a:t>n </a:t>
            </a:r>
            <a:endParaRPr lang="vi-VN" sz="2800" b="1">
              <a:solidFill>
                <a:srgbClr val="2F2F00"/>
              </a:solidFill>
              <a:latin typeface="#9Slide03 NettoOTLight"/>
              <a:ea typeface="#9Slide02 Noi dung dai"/>
              <a:cs typeface="#9Slide02 Noi dung dai"/>
            </a:endParaRPr>
          </a:p>
          <a:p>
            <a:r>
              <a:rPr lang="en-US" sz="2800" b="1">
                <a:solidFill>
                  <a:srgbClr val="FF0000"/>
                </a:solidFill>
                <a:latin typeface="#9Slide03 NettoOTLight"/>
                <a:ea typeface="#9Slide02 Noi dung dai"/>
                <a:cs typeface="#9Slide02 Noi dung dai"/>
              </a:rPr>
              <a:t>Diều hay chiếc thuyền </a:t>
            </a:r>
            <a:endParaRPr lang="vi-VN" sz="2800" b="1">
              <a:solidFill>
                <a:srgbClr val="FF00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Trôi trên sông Ngân. </a:t>
            </a:r>
            <a:endParaRPr lang="en-US" sz="2800" b="1">
              <a:latin typeface="#9Slide03 NettoOTLight"/>
              <a:ea typeface="#9Slide02 Noi dung dai"/>
              <a:cs typeface="#9Slide02 Noi dung dai"/>
            </a:endParaRPr>
          </a:p>
        </p:txBody>
      </p:sp>
      <p:sp>
        <p:nvSpPr>
          <p:cNvPr id="9" name="TextBox 8"/>
          <p:cNvSpPr txBox="1">
            <a:spLocks noChangeArrowheads="1"/>
          </p:cNvSpPr>
          <p:nvPr/>
        </p:nvSpPr>
        <p:spPr bwMode="auto">
          <a:xfrm>
            <a:off x="2749550" y="5040313"/>
            <a:ext cx="4219575" cy="1816100"/>
          </a:xfrm>
          <a:prstGeom prst="rect">
            <a:avLst/>
          </a:prstGeom>
          <a:noFill/>
          <a:ln w="9525">
            <a:noFill/>
            <a:miter lim="800000"/>
            <a:headEnd/>
            <a:tailEnd/>
          </a:ln>
        </p:spPr>
        <p:txBody>
          <a:bodyPr>
            <a:spAutoFit/>
          </a:bodyPr>
          <a:lstStyle/>
          <a:p>
            <a:r>
              <a:rPr lang="vi-VN" sz="2800" b="1">
                <a:solidFill>
                  <a:srgbClr val="2F2F00"/>
                </a:solidFill>
                <a:latin typeface="#9Slide03 NettoOTLight"/>
                <a:ea typeface="#9Slide02 Noi dung dai"/>
                <a:cs typeface="#9Slide02 Noi dung dai"/>
              </a:rPr>
              <a:t>Cánh diều no gió </a:t>
            </a:r>
          </a:p>
          <a:p>
            <a:r>
              <a:rPr lang="vi-VN" sz="2800" b="1">
                <a:solidFill>
                  <a:srgbClr val="2F2F00"/>
                </a:solidFill>
                <a:latin typeface="#9Slide03 NettoOTLight"/>
                <a:ea typeface="#9Slide02 Noi dung dai"/>
                <a:cs typeface="#9Slide02 Noi dung dai"/>
              </a:rPr>
              <a:t>Tiếng nó chơi vơi </a:t>
            </a:r>
          </a:p>
          <a:p>
            <a:r>
              <a:rPr lang="vi-VN" sz="2800" b="1">
                <a:solidFill>
                  <a:srgbClr val="FF0000"/>
                </a:solidFill>
                <a:latin typeface="#9Slide03 NettoOTLight"/>
                <a:ea typeface="#9Slide02 Noi dung dai"/>
                <a:cs typeface="#9Slide02 Noi dung dai"/>
              </a:rPr>
              <a:t>Diều là hạt cau </a:t>
            </a:r>
          </a:p>
          <a:p>
            <a:r>
              <a:rPr lang="vi-VN" sz="2800" b="1">
                <a:solidFill>
                  <a:srgbClr val="2F2F00"/>
                </a:solidFill>
                <a:latin typeface="#9Slide03 NettoOTLight"/>
                <a:ea typeface="#9Slide02 Noi dung dai"/>
                <a:cs typeface="#9Slide02 Noi dung dai"/>
              </a:rPr>
              <a:t>Phơi trên nong trời. </a:t>
            </a:r>
            <a:endParaRPr lang="en-US" sz="2800" b="1">
              <a:latin typeface="#9Slide03 NettoOTLight"/>
              <a:ea typeface="#9Slide02 Noi dung dai"/>
              <a:cs typeface="#9Slide02 Noi dung dai"/>
            </a:endParaRPr>
          </a:p>
        </p:txBody>
      </p:sp>
      <p:sp>
        <p:nvSpPr>
          <p:cNvPr id="10" name="TextBox 9"/>
          <p:cNvSpPr txBox="1">
            <a:spLocks noChangeArrowheads="1"/>
          </p:cNvSpPr>
          <p:nvPr/>
        </p:nvSpPr>
        <p:spPr bwMode="auto">
          <a:xfrm>
            <a:off x="7610475" y="3382963"/>
            <a:ext cx="4540250" cy="1816100"/>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Nhạc trời réo </a:t>
            </a:r>
            <a:r>
              <a:rPr lang="vi-VN" sz="2800" b="1">
                <a:solidFill>
                  <a:srgbClr val="2F2F00"/>
                </a:solidFill>
                <a:latin typeface="#9Slide03 NettoOTLight"/>
                <a:ea typeface="#9Slide02 Noi dung dai"/>
                <a:cs typeface="#9Slide02 Noi dung dai"/>
              </a:rPr>
              <a:t>v</a:t>
            </a:r>
            <a:r>
              <a:rPr lang="en-US" sz="2800" b="1">
                <a:solidFill>
                  <a:srgbClr val="2F2F00"/>
                </a:solidFill>
                <a:latin typeface="#9Slide03 NettoOTLight"/>
                <a:ea typeface="#9Slide02 Noi dung dai"/>
                <a:cs typeface="#9Slide02 Noi dung dai"/>
              </a:rPr>
              <a:t>ang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Tiếng </a:t>
            </a:r>
            <a:r>
              <a:rPr lang="vi-VN" sz="2800" b="1">
                <a:solidFill>
                  <a:srgbClr val="2F2F00"/>
                </a:solidFill>
                <a:latin typeface="#9Slide03 NettoOTLight"/>
                <a:ea typeface="#9Slide02 Noi dung dai"/>
                <a:cs typeface="#9Slide02 Noi dung dai"/>
              </a:rPr>
              <a:t>d</a:t>
            </a:r>
            <a:r>
              <a:rPr lang="en-US" sz="2800" b="1">
                <a:solidFill>
                  <a:srgbClr val="2F2F00"/>
                </a:solidFill>
                <a:latin typeface="#9Slide03 NettoOTLight"/>
                <a:ea typeface="#9Slide02 Noi dung dai"/>
                <a:cs typeface="#9Slide02 Noi dung dai"/>
              </a:rPr>
              <a:t>iều xanh lúa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Uốn cong tre làng.</a:t>
            </a:r>
            <a:endParaRPr lang="en-US" sz="2800" b="1">
              <a:latin typeface="#9Slide03 NettoOTLight"/>
              <a:ea typeface="#9Slide02 Noi dung dai"/>
              <a:cs typeface="#9Slide02 Noi dung dai"/>
            </a:endParaRPr>
          </a:p>
        </p:txBody>
      </p:sp>
      <p:sp>
        <p:nvSpPr>
          <p:cNvPr id="11" name="TextBox 10"/>
          <p:cNvSpPr txBox="1">
            <a:spLocks noChangeArrowheads="1"/>
          </p:cNvSpPr>
          <p:nvPr/>
        </p:nvSpPr>
        <p:spPr bwMode="auto">
          <a:xfrm>
            <a:off x="9088438" y="5245100"/>
            <a:ext cx="3378200" cy="400050"/>
          </a:xfrm>
          <a:prstGeom prst="rect">
            <a:avLst/>
          </a:prstGeom>
          <a:noFill/>
          <a:ln w="9525">
            <a:noFill/>
            <a:miter lim="800000"/>
            <a:headEnd/>
            <a:tailEnd/>
          </a:ln>
        </p:spPr>
        <p:txBody>
          <a:bodyPr>
            <a:spAutoFit/>
          </a:bodyPr>
          <a:lstStyle/>
          <a:p>
            <a:r>
              <a:rPr lang="en-US" sz="2000" b="1">
                <a:solidFill>
                  <a:srgbClr val="373700"/>
                </a:solidFill>
                <a:latin typeface="#9Slide03 NettoOTLight"/>
                <a:ea typeface="#9Slide02 Noi dung dai"/>
                <a:cs typeface="#9Slide02 Noi dung dai"/>
              </a:rPr>
              <a:t>TRẦN ĐĂNG KHOA</a:t>
            </a:r>
            <a:endParaRPr lang="en-US" sz="4800" b="1">
              <a:latin typeface="#9Slide03 NettoOTLight"/>
              <a:ea typeface="#9Slide02 Noi dung dai"/>
              <a:cs typeface="#9Slide02 Noi dung dai"/>
            </a:endParaRPr>
          </a:p>
        </p:txBody>
      </p:sp>
      <p:sp>
        <p:nvSpPr>
          <p:cNvPr id="88070" name="TextBox 11"/>
          <p:cNvSpPr txBox="1">
            <a:spLocks noChangeArrowheads="1"/>
          </p:cNvSpPr>
          <p:nvPr/>
        </p:nvSpPr>
        <p:spPr bwMode="auto">
          <a:xfrm>
            <a:off x="2743200" y="1087438"/>
            <a:ext cx="4791075" cy="1816100"/>
          </a:xfrm>
          <a:prstGeom prst="rect">
            <a:avLst/>
          </a:prstGeom>
          <a:noFill/>
          <a:ln w="9525">
            <a:noFill/>
            <a:miter lim="800000"/>
            <a:headEnd/>
            <a:tailEnd/>
          </a:ln>
        </p:spPr>
        <p:txBody>
          <a:bodyPr>
            <a:spAutoFit/>
          </a:bodyPr>
          <a:lstStyle/>
          <a:p>
            <a:r>
              <a:rPr lang="en-US" sz="2800" b="1">
                <a:solidFill>
                  <a:srgbClr val="2F2F00"/>
                </a:solidFill>
                <a:latin typeface="#9Slide03 NettoOTLight"/>
                <a:ea typeface="#9Slide02 Noi dung dai"/>
                <a:cs typeface="#9Slide02 Noi dung dai"/>
              </a:rPr>
              <a:t>Cánh diều no gió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Sáo nó thổi vang </a:t>
            </a:r>
            <a:endParaRPr lang="vi-VN" sz="2800" b="1">
              <a:solidFill>
                <a:srgbClr val="2F2F00"/>
              </a:solidFill>
              <a:latin typeface="#9Slide03 NettoOTLight"/>
              <a:ea typeface="#9Slide02 Noi dung dai"/>
              <a:cs typeface="#9Slide02 Noi dung dai"/>
            </a:endParaRPr>
          </a:p>
          <a:p>
            <a:r>
              <a:rPr lang="en-US" sz="2800" b="1">
                <a:solidFill>
                  <a:srgbClr val="2F2F00"/>
                </a:solidFill>
                <a:latin typeface="#9Slide03 NettoOTLight"/>
                <a:ea typeface="#9Slide02 Noi dung dai"/>
                <a:cs typeface="#9Slide02 Noi dung dai"/>
              </a:rPr>
              <a:t>Sao trời trôi qua </a:t>
            </a:r>
            <a:endParaRPr lang="vi-VN" sz="2800" b="1">
              <a:solidFill>
                <a:srgbClr val="2F2F00"/>
              </a:solidFill>
              <a:latin typeface="#9Slide03 NettoOTLight"/>
              <a:ea typeface="#9Slide02 Noi dung dai"/>
              <a:cs typeface="#9Slide02 Noi dung dai"/>
            </a:endParaRPr>
          </a:p>
          <a:p>
            <a:r>
              <a:rPr lang="en-US" sz="2800" b="1">
                <a:solidFill>
                  <a:srgbClr val="FF0000"/>
                </a:solidFill>
                <a:latin typeface="#9Slide03 NettoOTLight"/>
                <a:ea typeface="#9Slide02 Noi dung dai"/>
                <a:cs typeface="#9Slide02 Noi dung dai"/>
              </a:rPr>
              <a:t>Diều thành trăng vàng.</a:t>
            </a:r>
          </a:p>
        </p:txBody>
      </p:sp>
      <p:sp>
        <p:nvSpPr>
          <p:cNvPr id="13" name="TextBox 12"/>
          <p:cNvSpPr txBox="1">
            <a:spLocks noChangeArrowheads="1"/>
          </p:cNvSpPr>
          <p:nvPr/>
        </p:nvSpPr>
        <p:spPr bwMode="auto">
          <a:xfrm>
            <a:off x="7534275" y="1482725"/>
            <a:ext cx="4221163" cy="1816100"/>
          </a:xfrm>
          <a:prstGeom prst="rect">
            <a:avLst/>
          </a:prstGeom>
          <a:noFill/>
          <a:ln w="9525">
            <a:noFill/>
            <a:miter lim="800000"/>
            <a:headEnd/>
            <a:tailEnd/>
          </a:ln>
        </p:spPr>
        <p:txBody>
          <a:bodyPr>
            <a:spAutoFit/>
          </a:bodyPr>
          <a:lstStyle/>
          <a:p>
            <a:r>
              <a:rPr lang="vi-VN" sz="2800" b="1">
                <a:solidFill>
                  <a:srgbClr val="FF0000"/>
                </a:solidFill>
                <a:latin typeface="#9Slide03 NettoOTLight"/>
                <a:ea typeface="#9Slide02 Noi dung dai"/>
                <a:cs typeface="#9Slide02 Noi dung dai"/>
              </a:rPr>
              <a:t>Trời như cánh đồng </a:t>
            </a:r>
          </a:p>
          <a:p>
            <a:r>
              <a:rPr lang="vi-VN" sz="2800" b="1">
                <a:solidFill>
                  <a:srgbClr val="2F2F00"/>
                </a:solidFill>
                <a:latin typeface="#9Slide03 NettoOTLight"/>
                <a:ea typeface="#9Slide02 Noi dung dai"/>
                <a:cs typeface="#9Slide02 Noi dung dai"/>
              </a:rPr>
              <a:t>Xong mùa gặt hái </a:t>
            </a:r>
          </a:p>
          <a:p>
            <a:r>
              <a:rPr lang="vi-VN" sz="2800" b="1">
                <a:solidFill>
                  <a:srgbClr val="FF0000"/>
                </a:solidFill>
                <a:latin typeface="#9Slide03 NettoOTLight"/>
                <a:ea typeface="#9Slide02 Noi dung dai"/>
                <a:cs typeface="#9Slide02 Noi dung dai"/>
              </a:rPr>
              <a:t>Diều em - lưỡi liềm</a:t>
            </a:r>
            <a:r>
              <a:rPr lang="vi-VN" sz="2800" b="1">
                <a:solidFill>
                  <a:srgbClr val="2F2F00"/>
                </a:solidFill>
                <a:latin typeface="#9Slide03 NettoOTLight"/>
                <a:ea typeface="#9Slide02 Noi dung dai"/>
                <a:cs typeface="#9Slide02 Noi dung dai"/>
              </a:rPr>
              <a:t> </a:t>
            </a:r>
          </a:p>
          <a:p>
            <a:r>
              <a:rPr lang="vi-VN" sz="2800" b="1">
                <a:solidFill>
                  <a:srgbClr val="2F2F00"/>
                </a:solidFill>
                <a:latin typeface="#9Slide03 NettoOTLight"/>
                <a:ea typeface="#9Slide02 Noi dung dai"/>
                <a:cs typeface="#9Slide02 Noi dung dai"/>
              </a:rPr>
              <a:t>Ai quên bỏ lại. </a:t>
            </a:r>
            <a:endParaRPr lang="en-US" sz="2800" b="1">
              <a:latin typeface="#9Slide03 NettoOTLight"/>
              <a:ea typeface="#9Slide02 Noi dung dai"/>
              <a:cs typeface="#9Slide02 Noi dung dai"/>
            </a:endParaRPr>
          </a:p>
        </p:txBody>
      </p:sp>
      <p:sp>
        <p:nvSpPr>
          <p:cNvPr id="17" name="Oval 16">
            <a:extLst>
              <a:ext uri="{FF2B5EF4-FFF2-40B4-BE49-F238E27FC236}"/>
            </a:extLst>
          </p:cNvPr>
          <p:cNvSpPr/>
          <p:nvPr/>
        </p:nvSpPr>
        <p:spPr>
          <a:xfrm>
            <a:off x="2189163" y="1141413"/>
            <a:ext cx="531812" cy="474662"/>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vi-VN" sz="2000" b="1" kern="0" dirty="0">
                <a:solidFill>
                  <a:srgbClr val="FF0000"/>
                </a:solidFill>
                <a:latin typeface="#9Slide03 NettoOTLight" panose="02000400000000000000" pitchFamily="2" charset="0"/>
                <a:cs typeface="Calibri" panose="020F0502020204030204" pitchFamily="34" charset="0"/>
              </a:rPr>
              <a:t>1</a:t>
            </a:r>
          </a:p>
        </p:txBody>
      </p:sp>
      <p:sp>
        <p:nvSpPr>
          <p:cNvPr id="18" name="Oval 17">
            <a:extLst>
              <a:ext uri="{FF2B5EF4-FFF2-40B4-BE49-F238E27FC236}"/>
            </a:extLst>
          </p:cNvPr>
          <p:cNvSpPr/>
          <p:nvPr/>
        </p:nvSpPr>
        <p:spPr>
          <a:xfrm>
            <a:off x="2173288" y="3086100"/>
            <a:ext cx="547687" cy="488950"/>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2</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19" name="Oval 18">
            <a:extLst>
              <a:ext uri="{FF2B5EF4-FFF2-40B4-BE49-F238E27FC236}"/>
            </a:extLst>
          </p:cNvPr>
          <p:cNvSpPr/>
          <p:nvPr/>
        </p:nvSpPr>
        <p:spPr>
          <a:xfrm>
            <a:off x="2168525" y="4987925"/>
            <a:ext cx="552450" cy="471488"/>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3</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0" name="Oval 19">
            <a:extLst>
              <a:ext uri="{FF2B5EF4-FFF2-40B4-BE49-F238E27FC236}"/>
            </a:extLst>
          </p:cNvPr>
          <p:cNvSpPr/>
          <p:nvPr/>
        </p:nvSpPr>
        <p:spPr>
          <a:xfrm>
            <a:off x="6975475" y="1482725"/>
            <a:ext cx="592138" cy="528638"/>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a:solidFill>
                  <a:srgbClr val="FF0000"/>
                </a:solidFill>
                <a:latin typeface="#9Slide03 NettoOTLight" panose="02000400000000000000" pitchFamily="2" charset="0"/>
                <a:cs typeface="Calibri" panose="020F0502020204030204" pitchFamily="34" charset="0"/>
              </a:rPr>
              <a:t>4</a:t>
            </a:r>
            <a:endParaRPr lang="vi-VN" sz="2000" b="1" kern="0" dirty="0">
              <a:solidFill>
                <a:srgbClr val="FF0000"/>
              </a:solidFill>
              <a:latin typeface="#9Slide03 NettoOTLight" panose="02000400000000000000" pitchFamily="2" charset="0"/>
              <a:cs typeface="Calibri" panose="020F0502020204030204" pitchFamily="34" charset="0"/>
            </a:endParaRPr>
          </a:p>
        </p:txBody>
      </p:sp>
      <p:sp>
        <p:nvSpPr>
          <p:cNvPr id="21" name="Oval 20">
            <a:extLst>
              <a:ext uri="{FF2B5EF4-FFF2-40B4-BE49-F238E27FC236}"/>
            </a:extLst>
          </p:cNvPr>
          <p:cNvSpPr/>
          <p:nvPr/>
        </p:nvSpPr>
        <p:spPr>
          <a:xfrm>
            <a:off x="6997700" y="3451225"/>
            <a:ext cx="569913" cy="509588"/>
          </a:xfrm>
          <a:prstGeom prst="ellipse">
            <a:avLst/>
          </a:prstGeom>
          <a:solidFill>
            <a:srgbClr val="FFFF00"/>
          </a:solidFill>
          <a:ln w="12700" cap="flat" cmpd="sng" algn="ctr">
            <a:solidFill>
              <a:schemeClr val="bg2">
                <a:lumMod val="75000"/>
              </a:schemeClr>
            </a:solidFill>
            <a:prstDash val="solid"/>
            <a:miter lim="800000"/>
          </a:ln>
          <a:effectLst/>
        </p:spPr>
        <p:txBody>
          <a:bodyPr anchor="ctr"/>
          <a:lstStyle/>
          <a:p>
            <a:pPr algn="ctr" defTabSz="913905" fontAlgn="auto">
              <a:spcBef>
                <a:spcPts val="0"/>
              </a:spcBef>
              <a:spcAft>
                <a:spcPts val="0"/>
              </a:spcAft>
              <a:defRPr/>
            </a:pPr>
            <a:r>
              <a:rPr lang="en-US" sz="2000" b="1" kern="0" dirty="0">
                <a:solidFill>
                  <a:srgbClr val="FF0000"/>
                </a:solidFill>
                <a:latin typeface="#9Slide03 NettoOTLight" panose="02000400000000000000" pitchFamily="2" charset="0"/>
                <a:cs typeface="Calibri" panose="020F0502020204030204" pitchFamily="34" charset="0"/>
              </a:rPr>
              <a:t>5</a:t>
            </a:r>
            <a:endParaRPr lang="vi-VN" sz="2000" b="1" kern="0" dirty="0">
              <a:solidFill>
                <a:srgbClr val="FF0000"/>
              </a:solidFill>
              <a:latin typeface="#9Slide03 NettoOTLight" panose="02000400000000000000" pitchFamily="2" charset="0"/>
              <a:cs typeface="Calibri" panose="020F0502020204030204" pitchFamily="34" charset="0"/>
            </a:endParaRPr>
          </a:p>
        </p:txBody>
      </p:sp>
      <p:grpSp>
        <p:nvGrpSpPr>
          <p:cNvPr id="22" name="Group 21"/>
          <p:cNvGrpSpPr>
            <a:grpSpLocks/>
          </p:cNvGrpSpPr>
          <p:nvPr/>
        </p:nvGrpSpPr>
        <p:grpSpPr bwMode="auto">
          <a:xfrm>
            <a:off x="87313" y="120650"/>
            <a:ext cx="3333750" cy="669925"/>
            <a:chOff x="1752602" y="1369562"/>
            <a:chExt cx="2229036" cy="1114518"/>
          </a:xfrm>
        </p:grpSpPr>
        <p:sp>
          <p:nvSpPr>
            <p:cNvPr id="88080" name="Rectangle: Rounded Corners 22"/>
            <p:cNvSpPr>
              <a:spLocks noChangeArrowheads="1"/>
            </p:cNvSpPr>
            <p:nvPr/>
          </p:nvSpPr>
          <p:spPr bwMode="auto">
            <a:xfrm>
              <a:off x="1752602" y="1369562"/>
              <a:ext cx="2229036" cy="1114518"/>
            </a:xfrm>
            <a:prstGeom prst="roundRect">
              <a:avLst>
                <a:gd name="adj" fmla="val 16667"/>
              </a:avLst>
            </a:prstGeom>
            <a:solidFill>
              <a:srgbClr val="ED5565"/>
            </a:solidFill>
            <a:ln w="12700" algn="ctr">
              <a:solidFill>
                <a:srgbClr val="FFFFFF"/>
              </a:solidFill>
              <a:miter lim="800000"/>
              <a:headEnd/>
              <a:tailEnd/>
            </a:ln>
          </p:spPr>
          <p:txBody>
            <a:bodyPr/>
            <a:lstStyle/>
            <a:p>
              <a:endParaRPr lang="en-US"/>
            </a:p>
          </p:txBody>
        </p:sp>
        <p:sp>
          <p:nvSpPr>
            <p:cNvPr id="88081" name="Rectangle: Rounded Corners 4"/>
            <p:cNvSpPr txBox="1">
              <a:spLocks noChangeArrowheads="1"/>
            </p:cNvSpPr>
            <p:nvPr/>
          </p:nvSpPr>
          <p:spPr bwMode="auto">
            <a:xfrm>
              <a:off x="1807008" y="1640318"/>
              <a:ext cx="2120224" cy="613140"/>
            </a:xfrm>
            <a:prstGeom prst="rect">
              <a:avLst/>
            </a:prstGeom>
            <a:noFill/>
            <a:ln w="9525">
              <a:noFill/>
              <a:miter lim="800000"/>
              <a:headEnd/>
              <a:tailEnd/>
            </a:ln>
          </p:spPr>
          <p:txBody>
            <a:bodyPr lIns="76200" tIns="76200" rIns="76200" bIns="76200" anchor="ctr"/>
            <a:lstStyle/>
            <a:p>
              <a:pPr algn="ctr" defTabSz="889000">
                <a:lnSpc>
                  <a:spcPct val="90000"/>
                </a:lnSpc>
                <a:spcAft>
                  <a:spcPct val="35000"/>
                </a:spcAft>
              </a:pPr>
              <a:r>
                <a:rPr lang="vi-VN" sz="2800" b="1">
                  <a:solidFill>
                    <a:srgbClr val="FFFFFF"/>
                  </a:solidFill>
                  <a:latin typeface="#9Slide03 NettoOTLight"/>
                  <a:ea typeface="#9Slide02 Noi dung dai"/>
                  <a:cs typeface="#9Slide02 Noi dung dai"/>
                </a:rPr>
                <a:t>HỌC THUỘC LÒNG</a:t>
              </a:r>
              <a:endParaRPr lang="en-US" sz="2800" b="1">
                <a:solidFill>
                  <a:srgbClr val="FFFFFF"/>
                </a:solidFill>
                <a:latin typeface="#9Slide03 NettoOTLight"/>
                <a:ea typeface="#9Slide02 Noi dung dai"/>
                <a:cs typeface="#9Slide02 Noi dung dai"/>
              </a:endParaRPr>
            </a:p>
          </p:txBody>
        </p:sp>
      </p:grpSp>
      <p:pic>
        <p:nvPicPr>
          <p:cNvPr id="88078" name="Picture 25"/>
          <p:cNvPicPr>
            <a:picLocks noChangeAspect="1"/>
          </p:cNvPicPr>
          <p:nvPr/>
        </p:nvPicPr>
        <p:blipFill>
          <a:blip r:embed="rId2"/>
          <a:srcRect/>
          <a:stretch>
            <a:fillRect/>
          </a:stretch>
        </p:blipFill>
        <p:spPr bwMode="auto">
          <a:xfrm>
            <a:off x="268288" y="3819525"/>
            <a:ext cx="1366837" cy="29908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75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1" presetClass="exit" presetSubtype="0" fill="hold" grpId="0" nodeType="withEffect">
                                  <p:stCondLst>
                                    <p:cond delay="375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grpId="0" nodeType="withEffect">
                                  <p:stCondLst>
                                    <p:cond delay="375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375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0" nodeType="withEffect">
                                  <p:stCondLst>
                                    <p:cond delay="375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grpId="0" nodeType="withEffect">
                                  <p:stCondLst>
                                    <p:cond delay="3750"/>
                                  </p:stCondLst>
                                  <p:childTnLst>
                                    <p:set>
                                      <p:cBhvr>
                                        <p:cTn id="18" dur="1" fill="hold">
                                          <p:stCondLst>
                                            <p:cond delay="0"/>
                                          </p:stCondLst>
                                        </p:cTn>
                                        <p:tgtEl>
                                          <p:spTgt spid="11"/>
                                        </p:tgtEl>
                                        <p:attrNameLst>
                                          <p:attrName>style.visibility</p:attrName>
                                        </p:attrNameLst>
                                      </p:cBhvr>
                                      <p:to>
                                        <p:strVal val="hidden"/>
                                      </p:to>
                                    </p:set>
                                  </p:childTnLst>
                                </p:cTn>
                              </p:par>
                              <p:par>
                                <p:cTn id="19" presetID="56" presetClass="path" presetSubtype="0" accel="50000" decel="50000" fill="hold" grpId="0" nodeType="withEffect">
                                  <p:stCondLst>
                                    <p:cond delay="3750"/>
                                  </p:stCondLst>
                                  <p:childTnLst>
                                    <p:animMotion origin="layout" path="M 2.29167E-6 -1.11111E-6 L 0.36302 -0.36296 " pathEditMode="relative" rAng="0" ptsTypes="AA">
                                      <p:cBhvr>
                                        <p:cTn id="20" dur="2000" fill="hold"/>
                                        <p:tgtEl>
                                          <p:spTgt spid="9"/>
                                        </p:tgtEl>
                                        <p:attrNameLst>
                                          <p:attrName>ppt_x</p:attrName>
                                          <p:attrName>ppt_y</p:attrName>
                                        </p:attrNameLst>
                                      </p:cBhvr>
                                      <p:rCtr x="18151" y="-18148"/>
                                    </p:animMotion>
                                  </p:childTnLst>
                                </p:cTn>
                              </p:par>
                              <p:par>
                                <p:cTn id="21" presetID="56" presetClass="path" presetSubtype="0" accel="50000" decel="50000" fill="hold" grpId="0" nodeType="withEffect">
                                  <p:stCondLst>
                                    <p:cond delay="3750"/>
                                  </p:stCondLst>
                                  <p:childTnLst>
                                    <p:animMotion origin="layout" path="M -8.33333E-7 -4.07407E-6 L 0.35495 -0.35486 " pathEditMode="relative" rAng="0" ptsTypes="AA">
                                      <p:cBhvr>
                                        <p:cTn id="22" dur="2000" fill="hold"/>
                                        <p:tgtEl>
                                          <p:spTgt spid="19"/>
                                        </p:tgtEl>
                                        <p:attrNameLst>
                                          <p:attrName>ppt_x</p:attrName>
                                          <p:attrName>ppt_y</p:attrName>
                                        </p:attrNameLst>
                                      </p:cBhvr>
                                      <p:rCtr x="17747" y="-1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89" name="Google Shape;5911;p62"/>
          <p:cNvGrpSpPr>
            <a:grpSpLocks/>
          </p:cNvGrpSpPr>
          <p:nvPr/>
        </p:nvGrpSpPr>
        <p:grpSpPr bwMode="auto">
          <a:xfrm>
            <a:off x="6156325" y="766763"/>
            <a:ext cx="709613" cy="492125"/>
            <a:chOff x="7078500" y="3433675"/>
            <a:chExt cx="929600" cy="644050"/>
          </a:xfrm>
        </p:grpSpPr>
        <p:sp>
          <p:nvSpPr>
            <p:cNvPr id="5912" name="Google Shape;591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13" name="Google Shape;5913;p62"/>
            <p:cNvSpPr/>
            <p:nvPr/>
          </p:nvSpPr>
          <p:spPr>
            <a:xfrm>
              <a:off x="7163766" y="3520933"/>
              <a:ext cx="756989" cy="469533"/>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9090" name="Google Shape;5914;p62"/>
          <p:cNvGrpSpPr>
            <a:grpSpLocks/>
          </p:cNvGrpSpPr>
          <p:nvPr/>
        </p:nvGrpSpPr>
        <p:grpSpPr bwMode="auto">
          <a:xfrm>
            <a:off x="1851025" y="1122363"/>
            <a:ext cx="679450" cy="574675"/>
            <a:chOff x="5689950" y="1514575"/>
            <a:chExt cx="771550" cy="651300"/>
          </a:xfrm>
        </p:grpSpPr>
        <p:sp>
          <p:nvSpPr>
            <p:cNvPr id="5915" name="Google Shape;5915;p62"/>
            <p:cNvSpPr/>
            <p:nvPr/>
          </p:nvSpPr>
          <p:spPr>
            <a:xfrm>
              <a:off x="5689950" y="1514575"/>
              <a:ext cx="771550" cy="651300"/>
            </a:xfrm>
            <a:custGeom>
              <a:avLst/>
              <a:gdLst/>
              <a:ahLst/>
              <a:cxnLst/>
              <a:rect l="l" t="t" r="r" b="b"/>
              <a:pathLst>
                <a:path w="30862" h="26052" extrusionOk="0">
                  <a:moveTo>
                    <a:pt x="12426" y="1"/>
                  </a:moveTo>
                  <a:cubicBezTo>
                    <a:pt x="10217" y="1"/>
                    <a:pt x="8139" y="863"/>
                    <a:pt x="6576" y="2425"/>
                  </a:cubicBezTo>
                  <a:cubicBezTo>
                    <a:pt x="5379" y="3625"/>
                    <a:pt x="4590" y="5125"/>
                    <a:pt x="4291" y="6757"/>
                  </a:cubicBezTo>
                  <a:cubicBezTo>
                    <a:pt x="1753" y="8004"/>
                    <a:pt x="1" y="10613"/>
                    <a:pt x="1" y="13626"/>
                  </a:cubicBezTo>
                  <a:cubicBezTo>
                    <a:pt x="1" y="15462"/>
                    <a:pt x="665" y="17239"/>
                    <a:pt x="1867" y="18625"/>
                  </a:cubicBezTo>
                  <a:cubicBezTo>
                    <a:pt x="2450" y="19298"/>
                    <a:pt x="3145" y="19861"/>
                    <a:pt x="3906" y="20291"/>
                  </a:cubicBezTo>
                  <a:cubicBezTo>
                    <a:pt x="4300" y="21535"/>
                    <a:pt x="4992" y="22676"/>
                    <a:pt x="5943" y="23627"/>
                  </a:cubicBezTo>
                  <a:cubicBezTo>
                    <a:pt x="7511" y="25190"/>
                    <a:pt x="9584" y="26052"/>
                    <a:pt x="11796" y="26052"/>
                  </a:cubicBezTo>
                  <a:cubicBezTo>
                    <a:pt x="13263" y="26052"/>
                    <a:pt x="14689" y="25655"/>
                    <a:pt x="15928" y="24938"/>
                  </a:cubicBezTo>
                  <a:cubicBezTo>
                    <a:pt x="16759" y="25268"/>
                    <a:pt x="17657" y="25441"/>
                    <a:pt x="18553" y="25441"/>
                  </a:cubicBezTo>
                  <a:cubicBezTo>
                    <a:pt x="20986" y="25441"/>
                    <a:pt x="23150" y="24213"/>
                    <a:pt x="24437" y="22333"/>
                  </a:cubicBezTo>
                  <a:cubicBezTo>
                    <a:pt x="26077" y="22177"/>
                    <a:pt x="27592" y="21460"/>
                    <a:pt x="28772" y="20282"/>
                  </a:cubicBezTo>
                  <a:cubicBezTo>
                    <a:pt x="30114" y="18940"/>
                    <a:pt x="30856" y="17149"/>
                    <a:pt x="30856" y="15250"/>
                  </a:cubicBezTo>
                  <a:cubicBezTo>
                    <a:pt x="30861" y="13551"/>
                    <a:pt x="30256" y="11910"/>
                    <a:pt x="29154" y="10618"/>
                  </a:cubicBezTo>
                  <a:cubicBezTo>
                    <a:pt x="28789" y="10189"/>
                    <a:pt x="28373" y="9809"/>
                    <a:pt x="27924" y="9483"/>
                  </a:cubicBezTo>
                  <a:cubicBezTo>
                    <a:pt x="27709" y="7642"/>
                    <a:pt x="26889" y="5940"/>
                    <a:pt x="25555" y="4607"/>
                  </a:cubicBezTo>
                  <a:cubicBezTo>
                    <a:pt x="23990" y="3044"/>
                    <a:pt x="21915" y="2182"/>
                    <a:pt x="19705" y="2182"/>
                  </a:cubicBezTo>
                  <a:cubicBezTo>
                    <a:pt x="19186" y="2182"/>
                    <a:pt x="18673" y="2230"/>
                    <a:pt x="18173" y="2322"/>
                  </a:cubicBezTo>
                  <a:cubicBezTo>
                    <a:pt x="17867" y="2026"/>
                    <a:pt x="17535" y="1755"/>
                    <a:pt x="17180" y="1504"/>
                  </a:cubicBezTo>
                  <a:cubicBezTo>
                    <a:pt x="15785" y="519"/>
                    <a:pt x="14139" y="1"/>
                    <a:pt x="12426" y="1"/>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16" name="Google Shape;5916;p62"/>
            <p:cNvSpPr/>
            <p:nvPr/>
          </p:nvSpPr>
          <p:spPr>
            <a:xfrm>
              <a:off x="5776479" y="1600935"/>
              <a:ext cx="598492" cy="478580"/>
            </a:xfrm>
            <a:custGeom>
              <a:avLst/>
              <a:gdLst/>
              <a:ahLst/>
              <a:cxnLst/>
              <a:rect l="l" t="t" r="r" b="b"/>
              <a:pathLst>
                <a:path w="23892" h="19081" extrusionOk="0">
                  <a:moveTo>
                    <a:pt x="8941" y="1"/>
                  </a:moveTo>
                  <a:cubicBezTo>
                    <a:pt x="6300" y="1"/>
                    <a:pt x="4154" y="2146"/>
                    <a:pt x="4154" y="4788"/>
                  </a:cubicBezTo>
                  <a:cubicBezTo>
                    <a:pt x="4154" y="5204"/>
                    <a:pt x="4207" y="5605"/>
                    <a:pt x="4305" y="5988"/>
                  </a:cubicBezTo>
                  <a:cubicBezTo>
                    <a:pt x="4252" y="5985"/>
                    <a:pt x="4202" y="5985"/>
                    <a:pt x="4154" y="5985"/>
                  </a:cubicBezTo>
                  <a:cubicBezTo>
                    <a:pt x="1858" y="5985"/>
                    <a:pt x="0" y="7843"/>
                    <a:pt x="0" y="10139"/>
                  </a:cubicBezTo>
                  <a:cubicBezTo>
                    <a:pt x="0" y="12217"/>
                    <a:pt x="1529" y="13939"/>
                    <a:pt x="3518" y="14243"/>
                  </a:cubicBezTo>
                  <a:cubicBezTo>
                    <a:pt x="3518" y="14259"/>
                    <a:pt x="3515" y="14273"/>
                    <a:pt x="3515" y="14293"/>
                  </a:cubicBezTo>
                  <a:cubicBezTo>
                    <a:pt x="3515" y="16935"/>
                    <a:pt x="5661" y="19080"/>
                    <a:pt x="8303" y="19080"/>
                  </a:cubicBezTo>
                  <a:cubicBezTo>
                    <a:pt x="9912" y="19080"/>
                    <a:pt x="11335" y="18288"/>
                    <a:pt x="12203" y="17071"/>
                  </a:cubicBezTo>
                  <a:cubicBezTo>
                    <a:pt x="12870" y="17922"/>
                    <a:pt x="13905" y="18469"/>
                    <a:pt x="15068" y="18469"/>
                  </a:cubicBezTo>
                  <a:cubicBezTo>
                    <a:pt x="17004" y="18469"/>
                    <a:pt x="18589" y="16957"/>
                    <a:pt x="18700" y="15049"/>
                  </a:cubicBezTo>
                  <a:cubicBezTo>
                    <a:pt x="19169" y="15272"/>
                    <a:pt x="19693" y="15395"/>
                    <a:pt x="20249" y="15395"/>
                  </a:cubicBezTo>
                  <a:cubicBezTo>
                    <a:pt x="22257" y="15395"/>
                    <a:pt x="23884" y="13766"/>
                    <a:pt x="23884" y="11757"/>
                  </a:cubicBezTo>
                  <a:cubicBezTo>
                    <a:pt x="23892" y="9955"/>
                    <a:pt x="22581" y="8457"/>
                    <a:pt x="20862" y="8172"/>
                  </a:cubicBezTo>
                  <a:cubicBezTo>
                    <a:pt x="20960" y="7787"/>
                    <a:pt x="21010" y="7385"/>
                    <a:pt x="21010" y="6972"/>
                  </a:cubicBezTo>
                  <a:cubicBezTo>
                    <a:pt x="21010" y="4328"/>
                    <a:pt x="18868" y="2182"/>
                    <a:pt x="16223" y="2182"/>
                  </a:cubicBezTo>
                  <a:cubicBezTo>
                    <a:pt x="15174" y="2182"/>
                    <a:pt x="14209" y="2523"/>
                    <a:pt x="13419" y="3089"/>
                  </a:cubicBezTo>
                  <a:cubicBezTo>
                    <a:pt x="12733" y="1284"/>
                    <a:pt x="10989" y="1"/>
                    <a:pt x="8941"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9091" name="Google Shape;5917;p62"/>
          <p:cNvGrpSpPr>
            <a:grpSpLocks/>
          </p:cNvGrpSpPr>
          <p:nvPr/>
        </p:nvGrpSpPr>
        <p:grpSpPr bwMode="auto">
          <a:xfrm>
            <a:off x="5326063" y="449263"/>
            <a:ext cx="830262" cy="538162"/>
            <a:chOff x="6019700" y="664400"/>
            <a:chExt cx="1089375" cy="707500"/>
          </a:xfrm>
        </p:grpSpPr>
        <p:sp>
          <p:nvSpPr>
            <p:cNvPr id="5918" name="Google Shape;5918;p62"/>
            <p:cNvSpPr/>
            <p:nvPr/>
          </p:nvSpPr>
          <p:spPr>
            <a:xfrm>
              <a:off x="6019700" y="664400"/>
              <a:ext cx="1089375" cy="707500"/>
            </a:xfrm>
            <a:custGeom>
              <a:avLst/>
              <a:gdLst/>
              <a:ahLst/>
              <a:cxnLst/>
              <a:rect l="l" t="t" r="r" b="b"/>
              <a:pathLst>
                <a:path w="43575" h="28300" extrusionOk="0">
                  <a:moveTo>
                    <a:pt x="15308" y="0"/>
                  </a:moveTo>
                  <a:cubicBezTo>
                    <a:pt x="15099" y="0"/>
                    <a:pt x="14887" y="8"/>
                    <a:pt x="14678" y="22"/>
                  </a:cubicBezTo>
                  <a:cubicBezTo>
                    <a:pt x="12323" y="190"/>
                    <a:pt x="10181" y="1258"/>
                    <a:pt x="8635" y="3041"/>
                  </a:cubicBezTo>
                  <a:cubicBezTo>
                    <a:pt x="7860" y="3934"/>
                    <a:pt x="7285" y="4952"/>
                    <a:pt x="6922" y="6040"/>
                  </a:cubicBezTo>
                  <a:cubicBezTo>
                    <a:pt x="5137" y="6461"/>
                    <a:pt x="3533" y="7432"/>
                    <a:pt x="2305" y="8844"/>
                  </a:cubicBezTo>
                  <a:cubicBezTo>
                    <a:pt x="760" y="10624"/>
                    <a:pt x="1" y="12900"/>
                    <a:pt x="168" y="15255"/>
                  </a:cubicBezTo>
                  <a:cubicBezTo>
                    <a:pt x="325" y="17492"/>
                    <a:pt x="1323" y="19570"/>
                    <a:pt x="2969" y="21099"/>
                  </a:cubicBezTo>
                  <a:cubicBezTo>
                    <a:pt x="4350" y="22377"/>
                    <a:pt x="6074" y="23172"/>
                    <a:pt x="7921" y="23392"/>
                  </a:cubicBezTo>
                  <a:cubicBezTo>
                    <a:pt x="9729" y="26378"/>
                    <a:pt x="13004" y="28300"/>
                    <a:pt x="16628" y="28300"/>
                  </a:cubicBezTo>
                  <a:cubicBezTo>
                    <a:pt x="16871" y="28300"/>
                    <a:pt x="17116" y="28289"/>
                    <a:pt x="17353" y="28269"/>
                  </a:cubicBezTo>
                  <a:cubicBezTo>
                    <a:pt x="19139" y="28138"/>
                    <a:pt x="20866" y="27544"/>
                    <a:pt x="22344" y="26542"/>
                  </a:cubicBezTo>
                  <a:cubicBezTo>
                    <a:pt x="22464" y="26461"/>
                    <a:pt x="22584" y="26378"/>
                    <a:pt x="22699" y="26291"/>
                  </a:cubicBezTo>
                  <a:cubicBezTo>
                    <a:pt x="24004" y="27100"/>
                    <a:pt x="25533" y="27552"/>
                    <a:pt x="27132" y="27552"/>
                  </a:cubicBezTo>
                  <a:cubicBezTo>
                    <a:pt x="27330" y="27552"/>
                    <a:pt x="27533" y="27546"/>
                    <a:pt x="27731" y="27532"/>
                  </a:cubicBezTo>
                  <a:cubicBezTo>
                    <a:pt x="29500" y="27407"/>
                    <a:pt x="31141" y="26740"/>
                    <a:pt x="32471" y="25655"/>
                  </a:cubicBezTo>
                  <a:cubicBezTo>
                    <a:pt x="33102" y="25794"/>
                    <a:pt x="33746" y="25864"/>
                    <a:pt x="34399" y="25864"/>
                  </a:cubicBezTo>
                  <a:cubicBezTo>
                    <a:pt x="34611" y="25864"/>
                    <a:pt x="34823" y="25859"/>
                    <a:pt x="35041" y="25845"/>
                  </a:cubicBezTo>
                  <a:cubicBezTo>
                    <a:pt x="37443" y="25674"/>
                    <a:pt x="39635" y="24578"/>
                    <a:pt x="41217" y="22759"/>
                  </a:cubicBezTo>
                  <a:cubicBezTo>
                    <a:pt x="42796" y="20940"/>
                    <a:pt x="43575" y="18616"/>
                    <a:pt x="43402" y="16209"/>
                  </a:cubicBezTo>
                  <a:cubicBezTo>
                    <a:pt x="43245" y="14033"/>
                    <a:pt x="42311" y="11991"/>
                    <a:pt x="40763" y="10451"/>
                  </a:cubicBezTo>
                  <a:cubicBezTo>
                    <a:pt x="39953" y="9650"/>
                    <a:pt x="39008" y="9014"/>
                    <a:pt x="37981" y="8568"/>
                  </a:cubicBezTo>
                  <a:cubicBezTo>
                    <a:pt x="37557" y="7108"/>
                    <a:pt x="36748" y="5786"/>
                    <a:pt x="35615" y="4732"/>
                  </a:cubicBezTo>
                  <a:cubicBezTo>
                    <a:pt x="34050" y="3281"/>
                    <a:pt x="32014" y="2480"/>
                    <a:pt x="29882" y="2480"/>
                  </a:cubicBezTo>
                  <a:cubicBezTo>
                    <a:pt x="29684" y="2480"/>
                    <a:pt x="29481" y="2486"/>
                    <a:pt x="29283" y="2500"/>
                  </a:cubicBezTo>
                  <a:cubicBezTo>
                    <a:pt x="28527" y="2553"/>
                    <a:pt x="27787" y="2706"/>
                    <a:pt x="27081" y="2954"/>
                  </a:cubicBezTo>
                  <a:cubicBezTo>
                    <a:pt x="25793" y="2380"/>
                    <a:pt x="24395" y="2079"/>
                    <a:pt x="22950" y="2079"/>
                  </a:cubicBezTo>
                  <a:cubicBezTo>
                    <a:pt x="22710" y="2079"/>
                    <a:pt x="22461" y="2090"/>
                    <a:pt x="22219" y="2106"/>
                  </a:cubicBezTo>
                  <a:cubicBezTo>
                    <a:pt x="21864" y="2132"/>
                    <a:pt x="21516" y="2176"/>
                    <a:pt x="21173" y="2235"/>
                  </a:cubicBezTo>
                  <a:cubicBezTo>
                    <a:pt x="19582" y="818"/>
                    <a:pt x="17504" y="0"/>
                    <a:pt x="15308" y="0"/>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19" name="Google Shape;5919;p62"/>
            <p:cNvSpPr/>
            <p:nvPr/>
          </p:nvSpPr>
          <p:spPr>
            <a:xfrm>
              <a:off x="6105100" y="752055"/>
              <a:ext cx="918576" cy="532190"/>
            </a:xfrm>
            <a:custGeom>
              <a:avLst/>
              <a:gdLst/>
              <a:ahLst/>
              <a:cxnLst/>
              <a:rect l="l" t="t" r="r" b="b"/>
              <a:pathLst>
                <a:path w="36709" h="21327" extrusionOk="0">
                  <a:moveTo>
                    <a:pt x="11875" y="1"/>
                  </a:moveTo>
                  <a:cubicBezTo>
                    <a:pt x="11747" y="1"/>
                    <a:pt x="11618" y="5"/>
                    <a:pt x="11489" y="15"/>
                  </a:cubicBezTo>
                  <a:cubicBezTo>
                    <a:pt x="8546" y="224"/>
                    <a:pt x="6333" y="2776"/>
                    <a:pt x="6537" y="5720"/>
                  </a:cubicBezTo>
                  <a:cubicBezTo>
                    <a:pt x="6543" y="5781"/>
                    <a:pt x="6548" y="5840"/>
                    <a:pt x="6556" y="5901"/>
                  </a:cubicBezTo>
                  <a:cubicBezTo>
                    <a:pt x="6218" y="5834"/>
                    <a:pt x="5870" y="5800"/>
                    <a:pt x="5516" y="5800"/>
                  </a:cubicBezTo>
                  <a:cubicBezTo>
                    <a:pt x="5397" y="5800"/>
                    <a:pt x="5277" y="5804"/>
                    <a:pt x="5156" y="5812"/>
                  </a:cubicBezTo>
                  <a:cubicBezTo>
                    <a:pt x="2213" y="6021"/>
                    <a:pt x="0" y="8574"/>
                    <a:pt x="204" y="11517"/>
                  </a:cubicBezTo>
                  <a:cubicBezTo>
                    <a:pt x="404" y="14333"/>
                    <a:pt x="2749" y="16482"/>
                    <a:pt x="5529" y="16482"/>
                  </a:cubicBezTo>
                  <a:cubicBezTo>
                    <a:pt x="5655" y="16482"/>
                    <a:pt x="5782" y="16478"/>
                    <a:pt x="5909" y="16469"/>
                  </a:cubicBezTo>
                  <a:cubicBezTo>
                    <a:pt x="6185" y="16449"/>
                    <a:pt x="6453" y="16410"/>
                    <a:pt x="6718" y="16351"/>
                  </a:cubicBezTo>
                  <a:cubicBezTo>
                    <a:pt x="7487" y="19246"/>
                    <a:pt x="10126" y="21326"/>
                    <a:pt x="13187" y="21326"/>
                  </a:cubicBezTo>
                  <a:cubicBezTo>
                    <a:pt x="13348" y="21326"/>
                    <a:pt x="13510" y="21321"/>
                    <a:pt x="13673" y="21309"/>
                  </a:cubicBezTo>
                  <a:cubicBezTo>
                    <a:pt x="16112" y="21136"/>
                    <a:pt x="18151" y="19682"/>
                    <a:pt x="19183" y="17649"/>
                  </a:cubicBezTo>
                  <a:cubicBezTo>
                    <a:pt x="19959" y="19390"/>
                    <a:pt x="21707" y="20583"/>
                    <a:pt x="23693" y="20583"/>
                  </a:cubicBezTo>
                  <a:cubicBezTo>
                    <a:pt x="23813" y="20583"/>
                    <a:pt x="23935" y="20579"/>
                    <a:pt x="24057" y="20570"/>
                  </a:cubicBezTo>
                  <a:cubicBezTo>
                    <a:pt x="25787" y="20450"/>
                    <a:pt x="27243" y="19454"/>
                    <a:pt x="28030" y="18050"/>
                  </a:cubicBezTo>
                  <a:cubicBezTo>
                    <a:pt x="28886" y="18588"/>
                    <a:pt x="29899" y="18895"/>
                    <a:pt x="30974" y="18895"/>
                  </a:cubicBezTo>
                  <a:cubicBezTo>
                    <a:pt x="31103" y="18895"/>
                    <a:pt x="31233" y="18891"/>
                    <a:pt x="31363" y="18882"/>
                  </a:cubicBezTo>
                  <a:cubicBezTo>
                    <a:pt x="34413" y="18667"/>
                    <a:pt x="36709" y="16019"/>
                    <a:pt x="36494" y="12967"/>
                  </a:cubicBezTo>
                  <a:cubicBezTo>
                    <a:pt x="36287" y="10194"/>
                    <a:pt x="34072" y="8038"/>
                    <a:pt x="31374" y="7843"/>
                  </a:cubicBezTo>
                  <a:cubicBezTo>
                    <a:pt x="31394" y="7592"/>
                    <a:pt x="31394" y="7340"/>
                    <a:pt x="31377" y="7081"/>
                  </a:cubicBezTo>
                  <a:cubicBezTo>
                    <a:pt x="31193" y="4475"/>
                    <a:pt x="29023" y="2479"/>
                    <a:pt x="26448" y="2479"/>
                  </a:cubicBezTo>
                  <a:cubicBezTo>
                    <a:pt x="26330" y="2479"/>
                    <a:pt x="26211" y="2483"/>
                    <a:pt x="26091" y="2492"/>
                  </a:cubicBezTo>
                  <a:cubicBezTo>
                    <a:pt x="25131" y="2559"/>
                    <a:pt x="24258" y="2902"/>
                    <a:pt x="23532" y="3429"/>
                  </a:cubicBezTo>
                  <a:cubicBezTo>
                    <a:pt x="22405" y="2581"/>
                    <a:pt x="21012" y="2081"/>
                    <a:pt x="19520" y="2081"/>
                  </a:cubicBezTo>
                  <a:cubicBezTo>
                    <a:pt x="19358" y="2081"/>
                    <a:pt x="19194" y="2086"/>
                    <a:pt x="19030" y="2098"/>
                  </a:cubicBezTo>
                  <a:cubicBezTo>
                    <a:pt x="18137" y="2163"/>
                    <a:pt x="17300" y="2400"/>
                    <a:pt x="16547" y="2768"/>
                  </a:cubicBezTo>
                  <a:cubicBezTo>
                    <a:pt x="15632" y="1106"/>
                    <a:pt x="13865" y="1"/>
                    <a:pt x="1187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9092" name="Google Shape;5920;p62"/>
          <p:cNvGrpSpPr>
            <a:grpSpLocks/>
          </p:cNvGrpSpPr>
          <p:nvPr/>
        </p:nvGrpSpPr>
        <p:grpSpPr bwMode="auto">
          <a:xfrm>
            <a:off x="10968038" y="1371600"/>
            <a:ext cx="762000" cy="1296988"/>
            <a:chOff x="6923050" y="1053700"/>
            <a:chExt cx="929925" cy="1581900"/>
          </a:xfrm>
        </p:grpSpPr>
        <p:sp>
          <p:nvSpPr>
            <p:cNvPr id="5921" name="Google Shape;5921;p62"/>
            <p:cNvSpPr/>
            <p:nvPr/>
          </p:nvSpPr>
          <p:spPr>
            <a:xfrm>
              <a:off x="6923050" y="1053700"/>
              <a:ext cx="929925" cy="1581900"/>
            </a:xfrm>
            <a:custGeom>
              <a:avLst/>
              <a:gdLst/>
              <a:ahLst/>
              <a:cxnLst/>
              <a:rect l="l" t="t" r="r" b="b"/>
              <a:pathLst>
                <a:path w="37197" h="63276" extrusionOk="0">
                  <a:moveTo>
                    <a:pt x="18771" y="0"/>
                  </a:moveTo>
                  <a:cubicBezTo>
                    <a:pt x="14585" y="0"/>
                    <a:pt x="10441" y="1593"/>
                    <a:pt x="7190" y="4202"/>
                  </a:cubicBezTo>
                  <a:cubicBezTo>
                    <a:pt x="3209" y="7396"/>
                    <a:pt x="1353" y="11656"/>
                    <a:pt x="765" y="16650"/>
                  </a:cubicBezTo>
                  <a:lnTo>
                    <a:pt x="692" y="17278"/>
                  </a:lnTo>
                  <a:lnTo>
                    <a:pt x="692" y="17286"/>
                  </a:lnTo>
                  <a:lnTo>
                    <a:pt x="583" y="18207"/>
                  </a:lnTo>
                  <a:lnTo>
                    <a:pt x="620" y="18243"/>
                  </a:lnTo>
                  <a:cubicBezTo>
                    <a:pt x="606" y="18436"/>
                    <a:pt x="594" y="18628"/>
                    <a:pt x="583" y="18823"/>
                  </a:cubicBezTo>
                  <a:cubicBezTo>
                    <a:pt x="0" y="29637"/>
                    <a:pt x="1568" y="42232"/>
                    <a:pt x="11318" y="48769"/>
                  </a:cubicBezTo>
                  <a:cubicBezTo>
                    <a:pt x="12412" y="49503"/>
                    <a:pt x="13584" y="50141"/>
                    <a:pt x="14808" y="50680"/>
                  </a:cubicBezTo>
                  <a:lnTo>
                    <a:pt x="16201" y="63276"/>
                  </a:lnTo>
                  <a:lnTo>
                    <a:pt x="26699" y="63276"/>
                  </a:lnTo>
                  <a:lnTo>
                    <a:pt x="28303" y="52761"/>
                  </a:lnTo>
                  <a:lnTo>
                    <a:pt x="28649" y="50499"/>
                  </a:lnTo>
                  <a:cubicBezTo>
                    <a:pt x="28805" y="50404"/>
                    <a:pt x="28967" y="50306"/>
                    <a:pt x="29123" y="50206"/>
                  </a:cubicBezTo>
                  <a:cubicBezTo>
                    <a:pt x="30529" y="49293"/>
                    <a:pt x="31773" y="48119"/>
                    <a:pt x="32819" y="46707"/>
                  </a:cubicBezTo>
                  <a:cubicBezTo>
                    <a:pt x="36223" y="42110"/>
                    <a:pt x="36923" y="35861"/>
                    <a:pt x="37127" y="30289"/>
                  </a:cubicBezTo>
                  <a:cubicBezTo>
                    <a:pt x="37152" y="29656"/>
                    <a:pt x="37166" y="29028"/>
                    <a:pt x="37169" y="28395"/>
                  </a:cubicBezTo>
                  <a:cubicBezTo>
                    <a:pt x="37197" y="22227"/>
                    <a:pt x="36254" y="15900"/>
                    <a:pt x="33726" y="10264"/>
                  </a:cubicBezTo>
                  <a:lnTo>
                    <a:pt x="33782" y="10178"/>
                  </a:lnTo>
                  <a:lnTo>
                    <a:pt x="33051" y="8855"/>
                  </a:lnTo>
                  <a:lnTo>
                    <a:pt x="32778" y="8367"/>
                  </a:lnTo>
                  <a:cubicBezTo>
                    <a:pt x="31955" y="6883"/>
                    <a:pt x="31020" y="5586"/>
                    <a:pt x="29982" y="4484"/>
                  </a:cubicBezTo>
                  <a:cubicBezTo>
                    <a:pt x="29851" y="4347"/>
                    <a:pt x="29720" y="4210"/>
                    <a:pt x="29586" y="4082"/>
                  </a:cubicBezTo>
                  <a:cubicBezTo>
                    <a:pt x="28983" y="3485"/>
                    <a:pt x="28345" y="2952"/>
                    <a:pt x="27681" y="2486"/>
                  </a:cubicBezTo>
                  <a:lnTo>
                    <a:pt x="27159" y="2124"/>
                  </a:lnTo>
                  <a:lnTo>
                    <a:pt x="26796" y="1906"/>
                  </a:lnTo>
                  <a:cubicBezTo>
                    <a:pt x="26029" y="1454"/>
                    <a:pt x="25228" y="1083"/>
                    <a:pt x="24397" y="793"/>
                  </a:cubicBezTo>
                  <a:cubicBezTo>
                    <a:pt x="23984" y="651"/>
                    <a:pt x="23560" y="528"/>
                    <a:pt x="23128" y="428"/>
                  </a:cubicBezTo>
                  <a:cubicBezTo>
                    <a:pt x="22745" y="338"/>
                    <a:pt x="22355" y="263"/>
                    <a:pt x="21962" y="207"/>
                  </a:cubicBezTo>
                  <a:lnTo>
                    <a:pt x="21962" y="157"/>
                  </a:lnTo>
                  <a:lnTo>
                    <a:pt x="20798" y="90"/>
                  </a:lnTo>
                  <a:lnTo>
                    <a:pt x="20600" y="79"/>
                  </a:lnTo>
                  <a:lnTo>
                    <a:pt x="20589" y="79"/>
                  </a:lnTo>
                  <a:cubicBezTo>
                    <a:pt x="20589" y="79"/>
                    <a:pt x="19693" y="31"/>
                    <a:pt x="19682" y="26"/>
                  </a:cubicBezTo>
                  <a:cubicBezTo>
                    <a:pt x="19378" y="9"/>
                    <a:pt x="19075" y="0"/>
                    <a:pt x="18771" y="0"/>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2" name="Google Shape;5922;p62"/>
            <p:cNvSpPr/>
            <p:nvPr/>
          </p:nvSpPr>
          <p:spPr>
            <a:xfrm>
              <a:off x="7384138" y="2289014"/>
              <a:ext cx="168548" cy="245902"/>
            </a:xfrm>
            <a:custGeom>
              <a:avLst/>
              <a:gdLst/>
              <a:ahLst/>
              <a:cxnLst/>
              <a:rect l="l" t="t" r="r" b="b"/>
              <a:pathLst>
                <a:path w="6791" h="9863" extrusionOk="0">
                  <a:moveTo>
                    <a:pt x="6791" y="1"/>
                  </a:moveTo>
                  <a:lnTo>
                    <a:pt x="6791" y="1"/>
                  </a:lnTo>
                  <a:cubicBezTo>
                    <a:pt x="4495" y="559"/>
                    <a:pt x="2204" y="1075"/>
                    <a:pt x="0" y="1702"/>
                  </a:cubicBezTo>
                  <a:lnTo>
                    <a:pt x="899" y="9863"/>
                  </a:lnTo>
                  <a:lnTo>
                    <a:pt x="5284" y="9863"/>
                  </a:lnTo>
                  <a:lnTo>
                    <a:pt x="6791" y="1"/>
                  </a:lnTo>
                  <a:close/>
                </a:path>
              </a:pathLst>
            </a:custGeom>
            <a:solidFill>
              <a:srgbClr val="8C4C5E"/>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3" name="Google Shape;5923;p62"/>
            <p:cNvSpPr/>
            <p:nvPr/>
          </p:nvSpPr>
          <p:spPr>
            <a:xfrm>
              <a:off x="7372514" y="2190267"/>
              <a:ext cx="197609" cy="154898"/>
            </a:xfrm>
            <a:custGeom>
              <a:avLst/>
              <a:gdLst/>
              <a:ahLst/>
              <a:cxnLst/>
              <a:rect l="l" t="t" r="r" b="b"/>
              <a:pathLst>
                <a:path w="7907" h="6183" extrusionOk="0">
                  <a:moveTo>
                    <a:pt x="7907" y="1"/>
                  </a:moveTo>
                  <a:lnTo>
                    <a:pt x="1" y="2313"/>
                  </a:lnTo>
                  <a:lnTo>
                    <a:pt x="430" y="6183"/>
                  </a:lnTo>
                  <a:cubicBezTo>
                    <a:pt x="2634" y="5561"/>
                    <a:pt x="4925" y="5039"/>
                    <a:pt x="7221" y="4481"/>
                  </a:cubicBezTo>
                  <a:lnTo>
                    <a:pt x="7907" y="1"/>
                  </a:lnTo>
                  <a:close/>
                </a:path>
              </a:pathLst>
            </a:custGeom>
            <a:solidFill>
              <a:srgbClr val="67354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4" name="Google Shape;5924;p62"/>
            <p:cNvSpPr/>
            <p:nvPr/>
          </p:nvSpPr>
          <p:spPr>
            <a:xfrm>
              <a:off x="7260148" y="1144703"/>
              <a:ext cx="135614" cy="224603"/>
            </a:xfrm>
            <a:custGeom>
              <a:avLst/>
              <a:gdLst/>
              <a:ahLst/>
              <a:cxnLst/>
              <a:rect l="l" t="t" r="r" b="b"/>
              <a:pathLst>
                <a:path w="5386" h="8996" extrusionOk="0">
                  <a:moveTo>
                    <a:pt x="5017" y="1"/>
                  </a:moveTo>
                  <a:cubicBezTo>
                    <a:pt x="3131" y="171"/>
                    <a:pt x="1463" y="500"/>
                    <a:pt x="1" y="977"/>
                  </a:cubicBezTo>
                  <a:cubicBezTo>
                    <a:pt x="1376" y="3873"/>
                    <a:pt x="3120" y="6554"/>
                    <a:pt x="5385" y="8995"/>
                  </a:cubicBezTo>
                  <a:cubicBezTo>
                    <a:pt x="5215" y="6013"/>
                    <a:pt x="5064" y="3003"/>
                    <a:pt x="5017"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5" name="Google Shape;5925;p62"/>
            <p:cNvSpPr/>
            <p:nvPr/>
          </p:nvSpPr>
          <p:spPr>
            <a:xfrm>
              <a:off x="7029603" y="1257005"/>
              <a:ext cx="389407" cy="526654"/>
            </a:xfrm>
            <a:custGeom>
              <a:avLst/>
              <a:gdLst/>
              <a:ahLst/>
              <a:cxnLst/>
              <a:rect l="l" t="t" r="r" b="b"/>
              <a:pathLst>
                <a:path w="15582" h="21098" extrusionOk="0">
                  <a:moveTo>
                    <a:pt x="3588" y="1"/>
                  </a:moveTo>
                  <a:cubicBezTo>
                    <a:pt x="1535" y="2246"/>
                    <a:pt x="433" y="5259"/>
                    <a:pt x="0" y="8931"/>
                  </a:cubicBezTo>
                  <a:cubicBezTo>
                    <a:pt x="4458" y="13958"/>
                    <a:pt x="8797" y="19671"/>
                    <a:pt x="15581" y="21097"/>
                  </a:cubicBezTo>
                  <a:cubicBezTo>
                    <a:pt x="15576" y="21072"/>
                    <a:pt x="15576" y="21050"/>
                    <a:pt x="15573" y="21025"/>
                  </a:cubicBezTo>
                  <a:cubicBezTo>
                    <a:pt x="15528" y="20938"/>
                    <a:pt x="15520" y="20846"/>
                    <a:pt x="15556" y="20762"/>
                  </a:cubicBezTo>
                  <a:cubicBezTo>
                    <a:pt x="15378" y="17903"/>
                    <a:pt x="15219" y="15043"/>
                    <a:pt x="15082" y="12184"/>
                  </a:cubicBezTo>
                  <a:cubicBezTo>
                    <a:pt x="12446" y="11517"/>
                    <a:pt x="9812" y="8133"/>
                    <a:pt x="8180" y="6258"/>
                  </a:cubicBezTo>
                  <a:cubicBezTo>
                    <a:pt x="6464" y="4297"/>
                    <a:pt x="4927" y="2210"/>
                    <a:pt x="3588"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6" name="Google Shape;5926;p62"/>
            <p:cNvSpPr/>
            <p:nvPr/>
          </p:nvSpPr>
          <p:spPr>
            <a:xfrm>
              <a:off x="7407386" y="1142767"/>
              <a:ext cx="75556" cy="211050"/>
            </a:xfrm>
            <a:custGeom>
              <a:avLst/>
              <a:gdLst/>
              <a:ahLst/>
              <a:cxnLst/>
              <a:rect l="l" t="t" r="r" b="b"/>
              <a:pathLst>
                <a:path w="2983" h="8459" extrusionOk="0">
                  <a:moveTo>
                    <a:pt x="705" y="0"/>
                  </a:moveTo>
                  <a:cubicBezTo>
                    <a:pt x="473" y="0"/>
                    <a:pt x="238" y="8"/>
                    <a:pt x="0" y="19"/>
                  </a:cubicBezTo>
                  <a:cubicBezTo>
                    <a:pt x="34" y="2834"/>
                    <a:pt x="131" y="5652"/>
                    <a:pt x="265" y="8458"/>
                  </a:cubicBezTo>
                  <a:cubicBezTo>
                    <a:pt x="1225" y="7797"/>
                    <a:pt x="2229" y="6438"/>
                    <a:pt x="2983" y="5350"/>
                  </a:cubicBezTo>
                  <a:cubicBezTo>
                    <a:pt x="2377" y="3252"/>
                    <a:pt x="1755" y="1453"/>
                    <a:pt x="1200" y="13"/>
                  </a:cubicBezTo>
                  <a:cubicBezTo>
                    <a:pt x="1037" y="4"/>
                    <a:pt x="872" y="0"/>
                    <a:pt x="70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7" name="Google Shape;5927;p62"/>
            <p:cNvSpPr/>
            <p:nvPr/>
          </p:nvSpPr>
          <p:spPr>
            <a:xfrm>
              <a:off x="7019917" y="1506778"/>
              <a:ext cx="412654" cy="513101"/>
            </a:xfrm>
            <a:custGeom>
              <a:avLst/>
              <a:gdLst/>
              <a:ahLst/>
              <a:cxnLst/>
              <a:rect l="l" t="t" r="r" b="b"/>
              <a:pathLst>
                <a:path w="16527" h="20495" extrusionOk="0">
                  <a:moveTo>
                    <a:pt x="229" y="0"/>
                  </a:moveTo>
                  <a:lnTo>
                    <a:pt x="229" y="0"/>
                  </a:lnTo>
                  <a:cubicBezTo>
                    <a:pt x="0" y="2796"/>
                    <a:pt x="126" y="5940"/>
                    <a:pt x="488" y="9388"/>
                  </a:cubicBezTo>
                  <a:cubicBezTo>
                    <a:pt x="4757" y="14541"/>
                    <a:pt x="9929" y="19816"/>
                    <a:pt x="16527" y="20494"/>
                  </a:cubicBezTo>
                  <a:cubicBezTo>
                    <a:pt x="16329" y="17501"/>
                    <a:pt x="16133" y="14504"/>
                    <a:pt x="15944" y="11508"/>
                  </a:cubicBezTo>
                  <a:cubicBezTo>
                    <a:pt x="15914" y="11524"/>
                    <a:pt x="15882" y="11538"/>
                    <a:pt x="15843" y="11538"/>
                  </a:cubicBezTo>
                  <a:cubicBezTo>
                    <a:pt x="15834" y="11538"/>
                    <a:pt x="15825" y="11538"/>
                    <a:pt x="15815" y="11536"/>
                  </a:cubicBezTo>
                  <a:cubicBezTo>
                    <a:pt x="9413" y="10309"/>
                    <a:pt x="4475" y="5069"/>
                    <a:pt x="229"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8" name="Google Shape;5928;p62"/>
            <p:cNvSpPr/>
            <p:nvPr/>
          </p:nvSpPr>
          <p:spPr>
            <a:xfrm>
              <a:off x="7130345" y="1175683"/>
              <a:ext cx="275103" cy="373692"/>
            </a:xfrm>
            <a:custGeom>
              <a:avLst/>
              <a:gdLst/>
              <a:ahLst/>
              <a:cxnLst/>
              <a:rect l="l" t="t" r="r" b="b"/>
              <a:pathLst>
                <a:path w="11006" h="15013" extrusionOk="0">
                  <a:moveTo>
                    <a:pt x="4545" y="0"/>
                  </a:moveTo>
                  <a:cubicBezTo>
                    <a:pt x="2706" y="687"/>
                    <a:pt x="1208" y="1630"/>
                    <a:pt x="0" y="2801"/>
                  </a:cubicBezTo>
                  <a:cubicBezTo>
                    <a:pt x="1320" y="5039"/>
                    <a:pt x="2807" y="7170"/>
                    <a:pt x="4548" y="9123"/>
                  </a:cubicBezTo>
                  <a:cubicBezTo>
                    <a:pt x="6166" y="10945"/>
                    <a:pt x="8562" y="14097"/>
                    <a:pt x="11006" y="15012"/>
                  </a:cubicBezTo>
                  <a:cubicBezTo>
                    <a:pt x="10989" y="14655"/>
                    <a:pt x="10964" y="14295"/>
                    <a:pt x="10947" y="13933"/>
                  </a:cubicBezTo>
                  <a:cubicBezTo>
                    <a:pt x="10864" y="12119"/>
                    <a:pt x="10758" y="10283"/>
                    <a:pt x="10654" y="8442"/>
                  </a:cubicBezTo>
                  <a:cubicBezTo>
                    <a:pt x="8071" y="6029"/>
                    <a:pt x="6065" y="3139"/>
                    <a:pt x="454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29" name="Google Shape;5929;p62"/>
            <p:cNvSpPr/>
            <p:nvPr/>
          </p:nvSpPr>
          <p:spPr>
            <a:xfrm>
              <a:off x="7438383" y="1723635"/>
              <a:ext cx="116241" cy="296244"/>
            </a:xfrm>
            <a:custGeom>
              <a:avLst/>
              <a:gdLst/>
              <a:ahLst/>
              <a:cxnLst/>
              <a:rect l="l" t="t" r="r" b="b"/>
              <a:pathLst>
                <a:path w="4671" h="11824" extrusionOk="0">
                  <a:moveTo>
                    <a:pt x="4578" y="1"/>
                  </a:moveTo>
                  <a:cubicBezTo>
                    <a:pt x="3114" y="868"/>
                    <a:pt x="1585" y="1641"/>
                    <a:pt x="0" y="2305"/>
                  </a:cubicBezTo>
                  <a:cubicBezTo>
                    <a:pt x="187" y="5472"/>
                    <a:pt x="380" y="8649"/>
                    <a:pt x="572" y="11824"/>
                  </a:cubicBezTo>
                  <a:cubicBezTo>
                    <a:pt x="1811" y="11227"/>
                    <a:pt x="3011" y="10605"/>
                    <a:pt x="4154" y="9899"/>
                  </a:cubicBezTo>
                  <a:cubicBezTo>
                    <a:pt x="4548" y="6440"/>
                    <a:pt x="4670" y="3125"/>
                    <a:pt x="4578"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0" name="Google Shape;5930;p62"/>
            <p:cNvSpPr/>
            <p:nvPr/>
          </p:nvSpPr>
          <p:spPr>
            <a:xfrm>
              <a:off x="7451944" y="1994707"/>
              <a:ext cx="87181" cy="187815"/>
            </a:xfrm>
            <a:custGeom>
              <a:avLst/>
              <a:gdLst/>
              <a:ahLst/>
              <a:cxnLst/>
              <a:rect l="l" t="t" r="r" b="b"/>
              <a:pathLst>
                <a:path w="3452" h="7519" extrusionOk="0">
                  <a:moveTo>
                    <a:pt x="3451" y="0"/>
                  </a:moveTo>
                  <a:cubicBezTo>
                    <a:pt x="2358" y="614"/>
                    <a:pt x="1205" y="1113"/>
                    <a:pt x="0" y="1468"/>
                  </a:cubicBezTo>
                  <a:cubicBezTo>
                    <a:pt x="117" y="3487"/>
                    <a:pt x="237" y="5499"/>
                    <a:pt x="349" y="7519"/>
                  </a:cubicBezTo>
                  <a:cubicBezTo>
                    <a:pt x="890" y="7187"/>
                    <a:pt x="1532" y="7125"/>
                    <a:pt x="2168" y="7016"/>
                  </a:cubicBezTo>
                  <a:cubicBezTo>
                    <a:pt x="2737" y="4626"/>
                    <a:pt x="3158" y="2282"/>
                    <a:pt x="3451"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1" name="Google Shape;5931;p62"/>
            <p:cNvSpPr/>
            <p:nvPr/>
          </p:nvSpPr>
          <p:spPr>
            <a:xfrm>
              <a:off x="7415135" y="1301537"/>
              <a:ext cx="112366" cy="249774"/>
            </a:xfrm>
            <a:custGeom>
              <a:avLst/>
              <a:gdLst/>
              <a:ahLst/>
              <a:cxnLst/>
              <a:rect l="l" t="t" r="r" b="b"/>
              <a:pathLst>
                <a:path w="4495" h="10008" extrusionOk="0">
                  <a:moveTo>
                    <a:pt x="2958" y="1"/>
                  </a:moveTo>
                  <a:cubicBezTo>
                    <a:pt x="2087" y="1206"/>
                    <a:pt x="1074" y="2358"/>
                    <a:pt x="0" y="2746"/>
                  </a:cubicBezTo>
                  <a:cubicBezTo>
                    <a:pt x="120" y="5181"/>
                    <a:pt x="254" y="7600"/>
                    <a:pt x="380" y="10008"/>
                  </a:cubicBezTo>
                  <a:cubicBezTo>
                    <a:pt x="1923" y="9137"/>
                    <a:pt x="3276" y="8130"/>
                    <a:pt x="4495" y="7014"/>
                  </a:cubicBezTo>
                  <a:cubicBezTo>
                    <a:pt x="4060" y="4434"/>
                    <a:pt x="3527" y="2087"/>
                    <a:pt x="2958"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2" name="Google Shape;5932;p62"/>
            <p:cNvSpPr/>
            <p:nvPr/>
          </p:nvSpPr>
          <p:spPr>
            <a:xfrm>
              <a:off x="7424821" y="1500970"/>
              <a:ext cx="125928" cy="263327"/>
            </a:xfrm>
            <a:custGeom>
              <a:avLst/>
              <a:gdLst/>
              <a:ahLst/>
              <a:cxnLst/>
              <a:rect l="l" t="t" r="r" b="b"/>
              <a:pathLst>
                <a:path w="5022" h="10522" extrusionOk="0">
                  <a:moveTo>
                    <a:pt x="4249" y="1"/>
                  </a:moveTo>
                  <a:cubicBezTo>
                    <a:pt x="2955" y="1061"/>
                    <a:pt x="1540" y="1931"/>
                    <a:pt x="0" y="2520"/>
                  </a:cubicBezTo>
                  <a:cubicBezTo>
                    <a:pt x="6" y="2701"/>
                    <a:pt x="17" y="2888"/>
                    <a:pt x="28" y="3070"/>
                  </a:cubicBezTo>
                  <a:cubicBezTo>
                    <a:pt x="154" y="5553"/>
                    <a:pt x="296" y="8038"/>
                    <a:pt x="438" y="10521"/>
                  </a:cubicBezTo>
                  <a:cubicBezTo>
                    <a:pt x="2051" y="9779"/>
                    <a:pt x="3577" y="8945"/>
                    <a:pt x="5022" y="8021"/>
                  </a:cubicBezTo>
                  <a:cubicBezTo>
                    <a:pt x="4905" y="5170"/>
                    <a:pt x="4634" y="2487"/>
                    <a:pt x="4249"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3" name="Google Shape;5933;p62"/>
            <p:cNvSpPr/>
            <p:nvPr/>
          </p:nvSpPr>
          <p:spPr>
            <a:xfrm>
              <a:off x="7461632" y="2190267"/>
              <a:ext cx="40684" cy="85194"/>
            </a:xfrm>
            <a:custGeom>
              <a:avLst/>
              <a:gdLst/>
              <a:ahLst/>
              <a:cxnLst/>
              <a:rect l="l" t="t" r="r" b="b"/>
              <a:pathLst>
                <a:path w="1605" h="3445" extrusionOk="0">
                  <a:moveTo>
                    <a:pt x="1605" y="1"/>
                  </a:moveTo>
                  <a:lnTo>
                    <a:pt x="1605" y="1"/>
                  </a:lnTo>
                  <a:cubicBezTo>
                    <a:pt x="1089" y="101"/>
                    <a:pt x="559" y="179"/>
                    <a:pt x="1" y="218"/>
                  </a:cubicBezTo>
                  <a:cubicBezTo>
                    <a:pt x="59" y="1292"/>
                    <a:pt x="101" y="2369"/>
                    <a:pt x="151" y="3443"/>
                  </a:cubicBezTo>
                  <a:cubicBezTo>
                    <a:pt x="186" y="3444"/>
                    <a:pt x="223" y="3444"/>
                    <a:pt x="260" y="3444"/>
                  </a:cubicBezTo>
                  <a:cubicBezTo>
                    <a:pt x="382" y="3444"/>
                    <a:pt x="518" y="3441"/>
                    <a:pt x="668" y="3432"/>
                  </a:cubicBezTo>
                  <a:cubicBezTo>
                    <a:pt x="1016" y="2277"/>
                    <a:pt x="1323" y="1133"/>
                    <a:pt x="1605"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4" name="Google Shape;5934;p62"/>
            <p:cNvSpPr/>
            <p:nvPr/>
          </p:nvSpPr>
          <p:spPr>
            <a:xfrm>
              <a:off x="7161343" y="2116691"/>
              <a:ext cx="288665" cy="158771"/>
            </a:xfrm>
            <a:custGeom>
              <a:avLst/>
              <a:gdLst/>
              <a:ahLst/>
              <a:cxnLst/>
              <a:rect l="l" t="t" r="r" b="b"/>
              <a:pathLst>
                <a:path w="11557" h="6356" extrusionOk="0">
                  <a:moveTo>
                    <a:pt x="1" y="0"/>
                  </a:moveTo>
                  <a:lnTo>
                    <a:pt x="1" y="0"/>
                  </a:lnTo>
                  <a:cubicBezTo>
                    <a:pt x="4746" y="5650"/>
                    <a:pt x="11233" y="6322"/>
                    <a:pt x="11556" y="6355"/>
                  </a:cubicBezTo>
                  <a:cubicBezTo>
                    <a:pt x="11506" y="5440"/>
                    <a:pt x="11464" y="4525"/>
                    <a:pt x="11408" y="3607"/>
                  </a:cubicBezTo>
                  <a:cubicBezTo>
                    <a:pt x="11383" y="3619"/>
                    <a:pt x="11372" y="3641"/>
                    <a:pt x="11344" y="3652"/>
                  </a:cubicBezTo>
                  <a:cubicBezTo>
                    <a:pt x="10668" y="3868"/>
                    <a:pt x="9966" y="3965"/>
                    <a:pt x="9252" y="3965"/>
                  </a:cubicBezTo>
                  <a:cubicBezTo>
                    <a:pt x="5975" y="3965"/>
                    <a:pt x="2452" y="1918"/>
                    <a:pt x="1"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5" name="Google Shape;5935;p62"/>
            <p:cNvSpPr/>
            <p:nvPr/>
          </p:nvSpPr>
          <p:spPr>
            <a:xfrm>
              <a:off x="7037353" y="1775914"/>
              <a:ext cx="406842" cy="425970"/>
            </a:xfrm>
            <a:custGeom>
              <a:avLst/>
              <a:gdLst/>
              <a:ahLst/>
              <a:cxnLst/>
              <a:rect l="l" t="t" r="r" b="b"/>
              <a:pathLst>
                <a:path w="16341" h="17030" extrusionOk="0">
                  <a:moveTo>
                    <a:pt x="0" y="1"/>
                  </a:moveTo>
                  <a:cubicBezTo>
                    <a:pt x="101" y="846"/>
                    <a:pt x="212" y="1703"/>
                    <a:pt x="338" y="2584"/>
                  </a:cubicBezTo>
                  <a:cubicBezTo>
                    <a:pt x="893" y="6479"/>
                    <a:pt x="2121" y="9497"/>
                    <a:pt x="3649" y="11849"/>
                  </a:cubicBezTo>
                  <a:cubicBezTo>
                    <a:pt x="6820" y="14819"/>
                    <a:pt x="10464" y="17030"/>
                    <a:pt x="14282" y="17030"/>
                  </a:cubicBezTo>
                  <a:cubicBezTo>
                    <a:pt x="14912" y="17030"/>
                    <a:pt x="15546" y="16970"/>
                    <a:pt x="16184" y="16843"/>
                  </a:cubicBezTo>
                  <a:cubicBezTo>
                    <a:pt x="16198" y="16840"/>
                    <a:pt x="16212" y="16839"/>
                    <a:pt x="16226" y="16839"/>
                  </a:cubicBezTo>
                  <a:cubicBezTo>
                    <a:pt x="16269" y="16839"/>
                    <a:pt x="16306" y="16852"/>
                    <a:pt x="16340" y="16871"/>
                  </a:cubicBezTo>
                  <a:cubicBezTo>
                    <a:pt x="16209" y="14714"/>
                    <a:pt x="16069" y="12563"/>
                    <a:pt x="15924" y="10410"/>
                  </a:cubicBezTo>
                  <a:cubicBezTo>
                    <a:pt x="15807" y="10382"/>
                    <a:pt x="15749" y="10237"/>
                    <a:pt x="15832" y="10147"/>
                  </a:cubicBezTo>
                  <a:cubicBezTo>
                    <a:pt x="9617" y="10125"/>
                    <a:pt x="4216" y="4983"/>
                    <a:pt x="0"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6" name="Google Shape;5936;p62"/>
            <p:cNvSpPr/>
            <p:nvPr/>
          </p:nvSpPr>
          <p:spPr>
            <a:xfrm>
              <a:off x="7488754" y="1187300"/>
              <a:ext cx="178236" cy="288498"/>
            </a:xfrm>
            <a:custGeom>
              <a:avLst/>
              <a:gdLst/>
              <a:ahLst/>
              <a:cxnLst/>
              <a:rect l="l" t="t" r="r" b="b"/>
              <a:pathLst>
                <a:path w="7076" h="11562" extrusionOk="0">
                  <a:moveTo>
                    <a:pt x="3028" y="0"/>
                  </a:moveTo>
                  <a:cubicBezTo>
                    <a:pt x="2603" y="684"/>
                    <a:pt x="2177" y="1373"/>
                    <a:pt x="1714" y="2023"/>
                  </a:cubicBezTo>
                  <a:cubicBezTo>
                    <a:pt x="1256" y="2679"/>
                    <a:pt x="667" y="3627"/>
                    <a:pt x="1" y="4548"/>
                  </a:cubicBezTo>
                  <a:cubicBezTo>
                    <a:pt x="570" y="6632"/>
                    <a:pt x="1103" y="8981"/>
                    <a:pt x="1538" y="11561"/>
                  </a:cubicBezTo>
                  <a:cubicBezTo>
                    <a:pt x="3711" y="9580"/>
                    <a:pt x="5471" y="7254"/>
                    <a:pt x="7076" y="4721"/>
                  </a:cubicBezTo>
                  <a:cubicBezTo>
                    <a:pt x="5996" y="2768"/>
                    <a:pt x="4657" y="1139"/>
                    <a:pt x="3028" y="0"/>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7" name="Google Shape;5937;p62"/>
            <p:cNvSpPr/>
            <p:nvPr/>
          </p:nvSpPr>
          <p:spPr>
            <a:xfrm>
              <a:off x="7438383" y="1142767"/>
              <a:ext cx="110428" cy="133600"/>
            </a:xfrm>
            <a:custGeom>
              <a:avLst/>
              <a:gdLst/>
              <a:ahLst/>
              <a:cxnLst/>
              <a:rect l="l" t="t" r="r" b="b"/>
              <a:pathLst>
                <a:path w="4423" h="5338" extrusionOk="0">
                  <a:moveTo>
                    <a:pt x="1" y="0"/>
                  </a:moveTo>
                  <a:cubicBezTo>
                    <a:pt x="556" y="1440"/>
                    <a:pt x="1178" y="3239"/>
                    <a:pt x="1784" y="5337"/>
                  </a:cubicBezTo>
                  <a:cubicBezTo>
                    <a:pt x="2065" y="4930"/>
                    <a:pt x="2314" y="4556"/>
                    <a:pt x="2512" y="4274"/>
                  </a:cubicBezTo>
                  <a:cubicBezTo>
                    <a:pt x="3181" y="3315"/>
                    <a:pt x="3820" y="2335"/>
                    <a:pt x="4423" y="1334"/>
                  </a:cubicBezTo>
                  <a:cubicBezTo>
                    <a:pt x="3123" y="567"/>
                    <a:pt x="1658" y="92"/>
                    <a:pt x="1" y="0"/>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8" name="Google Shape;5938;p62"/>
            <p:cNvSpPr/>
            <p:nvPr/>
          </p:nvSpPr>
          <p:spPr>
            <a:xfrm>
              <a:off x="7506190" y="1768169"/>
              <a:ext cx="257667" cy="402736"/>
            </a:xfrm>
            <a:custGeom>
              <a:avLst/>
              <a:gdLst/>
              <a:ahLst/>
              <a:cxnLst/>
              <a:rect l="l" t="t" r="r" b="b"/>
              <a:pathLst>
                <a:path w="10293" h="16073" extrusionOk="0">
                  <a:moveTo>
                    <a:pt x="10287" y="1"/>
                  </a:moveTo>
                  <a:lnTo>
                    <a:pt x="10287" y="1"/>
                  </a:lnTo>
                  <a:cubicBezTo>
                    <a:pt x="8041" y="3538"/>
                    <a:pt x="4989" y="6964"/>
                    <a:pt x="1284" y="9056"/>
                  </a:cubicBezTo>
                  <a:cubicBezTo>
                    <a:pt x="991" y="11336"/>
                    <a:pt x="567" y="13685"/>
                    <a:pt x="1" y="16073"/>
                  </a:cubicBezTo>
                  <a:cubicBezTo>
                    <a:pt x="266" y="16028"/>
                    <a:pt x="528" y="15975"/>
                    <a:pt x="788" y="15894"/>
                  </a:cubicBezTo>
                  <a:cubicBezTo>
                    <a:pt x="3360" y="15057"/>
                    <a:pt x="5391" y="13294"/>
                    <a:pt x="7190" y="11330"/>
                  </a:cubicBezTo>
                  <a:cubicBezTo>
                    <a:pt x="7963" y="10485"/>
                    <a:pt x="8761" y="9662"/>
                    <a:pt x="9548" y="8830"/>
                  </a:cubicBezTo>
                  <a:cubicBezTo>
                    <a:pt x="10022" y="6328"/>
                    <a:pt x="10292" y="3265"/>
                    <a:pt x="10287" y="1"/>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39" name="Google Shape;5939;p62"/>
            <p:cNvSpPr/>
            <p:nvPr/>
          </p:nvSpPr>
          <p:spPr>
            <a:xfrm>
              <a:off x="7531376" y="1326709"/>
              <a:ext cx="213108" cy="375628"/>
            </a:xfrm>
            <a:custGeom>
              <a:avLst/>
              <a:gdLst/>
              <a:ahLst/>
              <a:cxnLst/>
              <a:rect l="l" t="t" r="r" b="b"/>
              <a:pathLst>
                <a:path w="8465" h="15033" extrusionOk="0">
                  <a:moveTo>
                    <a:pt x="5822" y="1"/>
                  </a:moveTo>
                  <a:cubicBezTo>
                    <a:pt x="4252" y="2604"/>
                    <a:pt x="2324" y="5106"/>
                    <a:pt x="0" y="7012"/>
                  </a:cubicBezTo>
                  <a:cubicBezTo>
                    <a:pt x="385" y="9497"/>
                    <a:pt x="656" y="12181"/>
                    <a:pt x="773" y="15032"/>
                  </a:cubicBezTo>
                  <a:cubicBezTo>
                    <a:pt x="3655" y="13191"/>
                    <a:pt x="6230" y="11004"/>
                    <a:pt x="8464" y="8473"/>
                  </a:cubicBezTo>
                  <a:cubicBezTo>
                    <a:pt x="7909" y="5407"/>
                    <a:pt x="7050" y="2484"/>
                    <a:pt x="5822" y="1"/>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0" name="Google Shape;5940;p62"/>
            <p:cNvSpPr/>
            <p:nvPr/>
          </p:nvSpPr>
          <p:spPr>
            <a:xfrm>
              <a:off x="7479067" y="2045049"/>
              <a:ext cx="253793" cy="230412"/>
            </a:xfrm>
            <a:custGeom>
              <a:avLst/>
              <a:gdLst/>
              <a:ahLst/>
              <a:cxnLst/>
              <a:rect l="l" t="t" r="r" b="b"/>
              <a:pathLst>
                <a:path w="10133" h="9187" extrusionOk="0">
                  <a:moveTo>
                    <a:pt x="10133" y="0"/>
                  </a:moveTo>
                  <a:lnTo>
                    <a:pt x="10133" y="0"/>
                  </a:lnTo>
                  <a:cubicBezTo>
                    <a:pt x="9162" y="924"/>
                    <a:pt x="8174" y="1814"/>
                    <a:pt x="7181" y="2636"/>
                  </a:cubicBezTo>
                  <a:cubicBezTo>
                    <a:pt x="5228" y="4257"/>
                    <a:pt x="3270" y="5304"/>
                    <a:pt x="938" y="5755"/>
                  </a:cubicBezTo>
                  <a:cubicBezTo>
                    <a:pt x="656" y="6891"/>
                    <a:pt x="349" y="8035"/>
                    <a:pt x="0" y="9187"/>
                  </a:cubicBezTo>
                  <a:cubicBezTo>
                    <a:pt x="2344" y="9075"/>
                    <a:pt x="7658" y="7965"/>
                    <a:pt x="10027" y="382"/>
                  </a:cubicBezTo>
                  <a:cubicBezTo>
                    <a:pt x="10060" y="265"/>
                    <a:pt x="10099" y="128"/>
                    <a:pt x="10133" y="0"/>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1" name="Google Shape;5941;p62"/>
            <p:cNvSpPr/>
            <p:nvPr/>
          </p:nvSpPr>
          <p:spPr>
            <a:xfrm>
              <a:off x="7541062" y="1566801"/>
              <a:ext cx="222795" cy="404671"/>
            </a:xfrm>
            <a:custGeom>
              <a:avLst/>
              <a:gdLst/>
              <a:ahLst/>
              <a:cxnLst/>
              <a:rect l="l" t="t" r="r" b="b"/>
              <a:pathLst>
                <a:path w="8878" h="16196" extrusionOk="0">
                  <a:moveTo>
                    <a:pt x="8275" y="1"/>
                  </a:moveTo>
                  <a:cubicBezTo>
                    <a:pt x="5976" y="2450"/>
                    <a:pt x="3334" y="4570"/>
                    <a:pt x="424" y="6300"/>
                  </a:cubicBezTo>
                  <a:cubicBezTo>
                    <a:pt x="516" y="9425"/>
                    <a:pt x="394" y="12736"/>
                    <a:pt x="0" y="16195"/>
                  </a:cubicBezTo>
                  <a:cubicBezTo>
                    <a:pt x="1231" y="15431"/>
                    <a:pt x="2394" y="14561"/>
                    <a:pt x="3465" y="13487"/>
                  </a:cubicBezTo>
                  <a:cubicBezTo>
                    <a:pt x="5510" y="11433"/>
                    <a:pt x="7173" y="9112"/>
                    <a:pt x="8877" y="6783"/>
                  </a:cubicBezTo>
                  <a:cubicBezTo>
                    <a:pt x="8819" y="4548"/>
                    <a:pt x="8626" y="2249"/>
                    <a:pt x="8275" y="1"/>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2" name="Google Shape;5942;p62"/>
            <p:cNvSpPr/>
            <p:nvPr/>
          </p:nvSpPr>
          <p:spPr>
            <a:xfrm>
              <a:off x="7419010" y="1781722"/>
              <a:ext cx="32934" cy="242029"/>
            </a:xfrm>
            <a:custGeom>
              <a:avLst/>
              <a:gdLst/>
              <a:ahLst/>
              <a:cxnLst/>
              <a:rect l="l" t="t" r="r" b="b"/>
              <a:pathLst>
                <a:path w="1351" h="9684" extrusionOk="0">
                  <a:moveTo>
                    <a:pt x="0" y="40"/>
                  </a:moveTo>
                  <a:lnTo>
                    <a:pt x="0" y="40"/>
                  </a:lnTo>
                  <a:cubicBezTo>
                    <a:pt x="3" y="65"/>
                    <a:pt x="3" y="93"/>
                    <a:pt x="8" y="112"/>
                  </a:cubicBezTo>
                  <a:cubicBezTo>
                    <a:pt x="14" y="115"/>
                    <a:pt x="17" y="115"/>
                    <a:pt x="25" y="120"/>
                  </a:cubicBezTo>
                  <a:cubicBezTo>
                    <a:pt x="40" y="123"/>
                    <a:pt x="54" y="127"/>
                    <a:pt x="66" y="132"/>
                  </a:cubicBezTo>
                  <a:lnTo>
                    <a:pt x="66" y="132"/>
                  </a:lnTo>
                  <a:cubicBezTo>
                    <a:pt x="40" y="106"/>
                    <a:pt x="18" y="74"/>
                    <a:pt x="0" y="40"/>
                  </a:cubicBezTo>
                  <a:close/>
                  <a:moveTo>
                    <a:pt x="66" y="132"/>
                  </a:moveTo>
                  <a:cubicBezTo>
                    <a:pt x="91" y="157"/>
                    <a:pt x="118" y="177"/>
                    <a:pt x="149" y="191"/>
                  </a:cubicBezTo>
                  <a:lnTo>
                    <a:pt x="149" y="191"/>
                  </a:lnTo>
                  <a:cubicBezTo>
                    <a:pt x="130" y="166"/>
                    <a:pt x="103" y="146"/>
                    <a:pt x="66" y="132"/>
                  </a:cubicBezTo>
                  <a:close/>
                  <a:moveTo>
                    <a:pt x="778" y="0"/>
                  </a:moveTo>
                  <a:cubicBezTo>
                    <a:pt x="628" y="65"/>
                    <a:pt x="483" y="134"/>
                    <a:pt x="332" y="193"/>
                  </a:cubicBezTo>
                  <a:cubicBezTo>
                    <a:pt x="300" y="206"/>
                    <a:pt x="269" y="211"/>
                    <a:pt x="240" y="211"/>
                  </a:cubicBezTo>
                  <a:cubicBezTo>
                    <a:pt x="208" y="211"/>
                    <a:pt x="177" y="204"/>
                    <a:pt x="149" y="191"/>
                  </a:cubicBezTo>
                  <a:lnTo>
                    <a:pt x="149" y="191"/>
                  </a:lnTo>
                  <a:cubicBezTo>
                    <a:pt x="227" y="294"/>
                    <a:pt x="167" y="469"/>
                    <a:pt x="36" y="528"/>
                  </a:cubicBezTo>
                  <a:cubicBezTo>
                    <a:pt x="223" y="3524"/>
                    <a:pt x="418" y="6517"/>
                    <a:pt x="617" y="9511"/>
                  </a:cubicBezTo>
                  <a:cubicBezTo>
                    <a:pt x="692" y="9522"/>
                    <a:pt x="762" y="9536"/>
                    <a:pt x="834" y="9542"/>
                  </a:cubicBezTo>
                  <a:cubicBezTo>
                    <a:pt x="929" y="9550"/>
                    <a:pt x="976" y="9614"/>
                    <a:pt x="999" y="9684"/>
                  </a:cubicBezTo>
                  <a:cubicBezTo>
                    <a:pt x="1116" y="9628"/>
                    <a:pt x="1230" y="9572"/>
                    <a:pt x="1350" y="9516"/>
                  </a:cubicBezTo>
                  <a:cubicBezTo>
                    <a:pt x="1161" y="6344"/>
                    <a:pt x="965" y="3175"/>
                    <a:pt x="778"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3" name="Google Shape;5943;p62"/>
            <p:cNvSpPr/>
            <p:nvPr/>
          </p:nvSpPr>
          <p:spPr>
            <a:xfrm>
              <a:off x="7405448" y="1560992"/>
              <a:ext cx="30998" cy="214922"/>
            </a:xfrm>
            <a:custGeom>
              <a:avLst/>
              <a:gdLst/>
              <a:ahLst/>
              <a:cxnLst/>
              <a:rect l="l" t="t" r="r" b="b"/>
              <a:pathLst>
                <a:path w="1231" h="8580" extrusionOk="0">
                  <a:moveTo>
                    <a:pt x="0" y="1"/>
                  </a:moveTo>
                  <a:lnTo>
                    <a:pt x="0" y="1"/>
                  </a:lnTo>
                  <a:cubicBezTo>
                    <a:pt x="139" y="2860"/>
                    <a:pt x="296" y="5720"/>
                    <a:pt x="474" y="8579"/>
                  </a:cubicBezTo>
                  <a:cubicBezTo>
                    <a:pt x="494" y="8524"/>
                    <a:pt x="527" y="8471"/>
                    <a:pt x="589" y="8443"/>
                  </a:cubicBezTo>
                  <a:cubicBezTo>
                    <a:pt x="812" y="8348"/>
                    <a:pt x="1015" y="8231"/>
                    <a:pt x="1230" y="8133"/>
                  </a:cubicBezTo>
                  <a:cubicBezTo>
                    <a:pt x="1085" y="5650"/>
                    <a:pt x="940" y="3167"/>
                    <a:pt x="820" y="682"/>
                  </a:cubicBezTo>
                  <a:cubicBezTo>
                    <a:pt x="809" y="500"/>
                    <a:pt x="798" y="313"/>
                    <a:pt x="792" y="132"/>
                  </a:cubicBezTo>
                  <a:cubicBezTo>
                    <a:pt x="697" y="168"/>
                    <a:pt x="611" y="210"/>
                    <a:pt x="516" y="244"/>
                  </a:cubicBezTo>
                  <a:cubicBezTo>
                    <a:pt x="491" y="253"/>
                    <a:pt x="468" y="257"/>
                    <a:pt x="446" y="257"/>
                  </a:cubicBezTo>
                  <a:cubicBezTo>
                    <a:pt x="342" y="257"/>
                    <a:pt x="272" y="163"/>
                    <a:pt x="251" y="62"/>
                  </a:cubicBezTo>
                  <a:cubicBezTo>
                    <a:pt x="167" y="48"/>
                    <a:pt x="84" y="20"/>
                    <a:pt x="0"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4" name="Google Shape;5944;p62"/>
            <p:cNvSpPr/>
            <p:nvPr/>
          </p:nvSpPr>
          <p:spPr>
            <a:xfrm>
              <a:off x="7386075" y="1142767"/>
              <a:ext cx="38747" cy="412417"/>
            </a:xfrm>
            <a:custGeom>
              <a:avLst/>
              <a:gdLst/>
              <a:ahLst/>
              <a:cxnLst/>
              <a:rect l="l" t="t" r="r" b="b"/>
              <a:pathLst>
                <a:path w="1544" h="16508" extrusionOk="0">
                  <a:moveTo>
                    <a:pt x="702" y="1"/>
                  </a:moveTo>
                  <a:cubicBezTo>
                    <a:pt x="672" y="1"/>
                    <a:pt x="641" y="2"/>
                    <a:pt x="609" y="6"/>
                  </a:cubicBezTo>
                  <a:cubicBezTo>
                    <a:pt x="400" y="20"/>
                    <a:pt x="202" y="45"/>
                    <a:pt x="1" y="62"/>
                  </a:cubicBezTo>
                  <a:cubicBezTo>
                    <a:pt x="48" y="3066"/>
                    <a:pt x="199" y="6071"/>
                    <a:pt x="369" y="9056"/>
                  </a:cubicBezTo>
                  <a:cubicBezTo>
                    <a:pt x="517" y="9212"/>
                    <a:pt x="648" y="9379"/>
                    <a:pt x="802" y="9538"/>
                  </a:cubicBezTo>
                  <a:cubicBezTo>
                    <a:pt x="942" y="9683"/>
                    <a:pt x="806" y="9883"/>
                    <a:pt x="650" y="9883"/>
                  </a:cubicBezTo>
                  <a:cubicBezTo>
                    <a:pt x="604" y="9883"/>
                    <a:pt x="557" y="9866"/>
                    <a:pt x="514" y="9826"/>
                  </a:cubicBezTo>
                  <a:cubicBezTo>
                    <a:pt x="475" y="9792"/>
                    <a:pt x="444" y="9753"/>
                    <a:pt x="405" y="9720"/>
                  </a:cubicBezTo>
                  <a:lnTo>
                    <a:pt x="405" y="9720"/>
                  </a:lnTo>
                  <a:cubicBezTo>
                    <a:pt x="509" y="11561"/>
                    <a:pt x="615" y="13394"/>
                    <a:pt x="698" y="15207"/>
                  </a:cubicBezTo>
                  <a:cubicBezTo>
                    <a:pt x="715" y="15567"/>
                    <a:pt x="740" y="15927"/>
                    <a:pt x="757" y="16290"/>
                  </a:cubicBezTo>
                  <a:cubicBezTo>
                    <a:pt x="885" y="16337"/>
                    <a:pt x="1014" y="16407"/>
                    <a:pt x="1145" y="16443"/>
                  </a:cubicBezTo>
                  <a:cubicBezTo>
                    <a:pt x="1189" y="16452"/>
                    <a:pt x="1209" y="16479"/>
                    <a:pt x="1234" y="16507"/>
                  </a:cubicBezTo>
                  <a:cubicBezTo>
                    <a:pt x="1343" y="16449"/>
                    <a:pt x="1440" y="16379"/>
                    <a:pt x="1544" y="16320"/>
                  </a:cubicBezTo>
                  <a:cubicBezTo>
                    <a:pt x="1418" y="13918"/>
                    <a:pt x="1287" y="11494"/>
                    <a:pt x="1164" y="9059"/>
                  </a:cubicBezTo>
                  <a:cubicBezTo>
                    <a:pt x="1019" y="9114"/>
                    <a:pt x="868" y="9156"/>
                    <a:pt x="718" y="9179"/>
                  </a:cubicBezTo>
                  <a:cubicBezTo>
                    <a:pt x="702" y="9181"/>
                    <a:pt x="686" y="9182"/>
                    <a:pt x="671" y="9182"/>
                  </a:cubicBezTo>
                  <a:cubicBezTo>
                    <a:pt x="417" y="9182"/>
                    <a:pt x="337" y="8841"/>
                    <a:pt x="598" y="8738"/>
                  </a:cubicBezTo>
                  <a:cubicBezTo>
                    <a:pt x="774" y="8668"/>
                    <a:pt x="952" y="8568"/>
                    <a:pt x="1136" y="8442"/>
                  </a:cubicBezTo>
                  <a:cubicBezTo>
                    <a:pt x="1002" y="5636"/>
                    <a:pt x="905" y="2818"/>
                    <a:pt x="871" y="3"/>
                  </a:cubicBezTo>
                  <a:cubicBezTo>
                    <a:pt x="861" y="3"/>
                    <a:pt x="850" y="3"/>
                    <a:pt x="840" y="3"/>
                  </a:cubicBezTo>
                  <a:cubicBezTo>
                    <a:pt x="793" y="3"/>
                    <a:pt x="748" y="1"/>
                    <a:pt x="702"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5" name="Google Shape;5945;p62"/>
            <p:cNvSpPr/>
            <p:nvPr/>
          </p:nvSpPr>
          <p:spPr>
            <a:xfrm>
              <a:off x="7434509" y="2031496"/>
              <a:ext cx="30998" cy="243965"/>
            </a:xfrm>
            <a:custGeom>
              <a:avLst/>
              <a:gdLst/>
              <a:ahLst/>
              <a:cxnLst/>
              <a:rect l="l" t="t" r="r" b="b"/>
              <a:pathLst>
                <a:path w="1245" h="9763" extrusionOk="0">
                  <a:moveTo>
                    <a:pt x="723" y="1"/>
                  </a:moveTo>
                  <a:cubicBezTo>
                    <a:pt x="506" y="65"/>
                    <a:pt x="294" y="135"/>
                    <a:pt x="73" y="188"/>
                  </a:cubicBezTo>
                  <a:cubicBezTo>
                    <a:pt x="69" y="188"/>
                    <a:pt x="64" y="189"/>
                    <a:pt x="60" y="189"/>
                  </a:cubicBezTo>
                  <a:cubicBezTo>
                    <a:pt x="38" y="189"/>
                    <a:pt x="19" y="179"/>
                    <a:pt x="1" y="176"/>
                  </a:cubicBezTo>
                  <a:lnTo>
                    <a:pt x="1" y="176"/>
                  </a:lnTo>
                  <a:cubicBezTo>
                    <a:pt x="143" y="2327"/>
                    <a:pt x="282" y="4484"/>
                    <a:pt x="416" y="6637"/>
                  </a:cubicBezTo>
                  <a:cubicBezTo>
                    <a:pt x="542" y="6707"/>
                    <a:pt x="559" y="6886"/>
                    <a:pt x="433" y="6978"/>
                  </a:cubicBezTo>
                  <a:cubicBezTo>
                    <a:pt x="489" y="7893"/>
                    <a:pt x="531" y="8811"/>
                    <a:pt x="584" y="9726"/>
                  </a:cubicBezTo>
                  <a:cubicBezTo>
                    <a:pt x="589" y="9731"/>
                    <a:pt x="603" y="9731"/>
                    <a:pt x="603" y="9731"/>
                  </a:cubicBezTo>
                  <a:cubicBezTo>
                    <a:pt x="603" y="9731"/>
                    <a:pt x="849" y="9759"/>
                    <a:pt x="1245" y="9762"/>
                  </a:cubicBezTo>
                  <a:cubicBezTo>
                    <a:pt x="1192" y="8688"/>
                    <a:pt x="1150" y="7611"/>
                    <a:pt x="1094" y="6537"/>
                  </a:cubicBezTo>
                  <a:cubicBezTo>
                    <a:pt x="1033" y="6540"/>
                    <a:pt x="966" y="6551"/>
                    <a:pt x="896" y="6554"/>
                  </a:cubicBezTo>
                  <a:cubicBezTo>
                    <a:pt x="892" y="6554"/>
                    <a:pt x="889" y="6554"/>
                    <a:pt x="885" y="6554"/>
                  </a:cubicBezTo>
                  <a:cubicBezTo>
                    <a:pt x="747" y="6554"/>
                    <a:pt x="670" y="6356"/>
                    <a:pt x="779" y="6261"/>
                  </a:cubicBezTo>
                  <a:cubicBezTo>
                    <a:pt x="874" y="6177"/>
                    <a:pt x="971" y="6110"/>
                    <a:pt x="1072" y="6052"/>
                  </a:cubicBezTo>
                  <a:cubicBezTo>
                    <a:pt x="963" y="4032"/>
                    <a:pt x="846" y="2018"/>
                    <a:pt x="723"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6" name="Google Shape;5946;p62"/>
            <p:cNvSpPr/>
            <p:nvPr/>
          </p:nvSpPr>
          <p:spPr>
            <a:xfrm>
              <a:off x="7118721" y="1245387"/>
              <a:ext cx="286727" cy="315605"/>
            </a:xfrm>
            <a:custGeom>
              <a:avLst/>
              <a:gdLst/>
              <a:ahLst/>
              <a:cxnLst/>
              <a:rect l="l" t="t" r="r" b="b"/>
              <a:pathLst>
                <a:path w="11494" h="12666" extrusionOk="0">
                  <a:moveTo>
                    <a:pt x="466" y="0"/>
                  </a:moveTo>
                  <a:cubicBezTo>
                    <a:pt x="307" y="156"/>
                    <a:pt x="151" y="318"/>
                    <a:pt x="0" y="486"/>
                  </a:cubicBezTo>
                  <a:cubicBezTo>
                    <a:pt x="1342" y="2698"/>
                    <a:pt x="2876" y="4776"/>
                    <a:pt x="4592" y="6743"/>
                  </a:cubicBezTo>
                  <a:cubicBezTo>
                    <a:pt x="6224" y="8618"/>
                    <a:pt x="8858" y="11999"/>
                    <a:pt x="11494" y="12666"/>
                  </a:cubicBezTo>
                  <a:cubicBezTo>
                    <a:pt x="11486" y="12515"/>
                    <a:pt x="11477" y="12362"/>
                    <a:pt x="11469" y="12211"/>
                  </a:cubicBezTo>
                  <a:cubicBezTo>
                    <a:pt x="9025" y="11296"/>
                    <a:pt x="6631" y="8138"/>
                    <a:pt x="5013" y="6322"/>
                  </a:cubicBezTo>
                  <a:cubicBezTo>
                    <a:pt x="3275" y="4372"/>
                    <a:pt x="1786" y="2238"/>
                    <a:pt x="466"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7" name="Google Shape;5947;p62"/>
            <p:cNvSpPr/>
            <p:nvPr/>
          </p:nvSpPr>
          <p:spPr>
            <a:xfrm>
              <a:off x="7405448" y="1551312"/>
              <a:ext cx="11624" cy="11617"/>
            </a:xfrm>
            <a:custGeom>
              <a:avLst/>
              <a:gdLst/>
              <a:ahLst/>
              <a:cxnLst/>
              <a:rect l="l" t="t" r="r" b="b"/>
              <a:pathLst>
                <a:path w="478" h="517" extrusionOk="0">
                  <a:moveTo>
                    <a:pt x="0" y="1"/>
                  </a:moveTo>
                  <a:lnTo>
                    <a:pt x="0" y="1"/>
                  </a:lnTo>
                  <a:cubicBezTo>
                    <a:pt x="6" y="149"/>
                    <a:pt x="17" y="302"/>
                    <a:pt x="22" y="453"/>
                  </a:cubicBezTo>
                  <a:cubicBezTo>
                    <a:pt x="106" y="475"/>
                    <a:pt x="193" y="503"/>
                    <a:pt x="274" y="517"/>
                  </a:cubicBezTo>
                  <a:cubicBezTo>
                    <a:pt x="257" y="428"/>
                    <a:pt x="276" y="336"/>
                    <a:pt x="368" y="285"/>
                  </a:cubicBezTo>
                  <a:cubicBezTo>
                    <a:pt x="407" y="266"/>
                    <a:pt x="438" y="241"/>
                    <a:pt x="477" y="218"/>
                  </a:cubicBezTo>
                  <a:cubicBezTo>
                    <a:pt x="458" y="190"/>
                    <a:pt x="433" y="163"/>
                    <a:pt x="388" y="154"/>
                  </a:cubicBezTo>
                  <a:cubicBezTo>
                    <a:pt x="257" y="118"/>
                    <a:pt x="128" y="48"/>
                    <a:pt x="0"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8" name="Google Shape;5948;p62"/>
            <p:cNvSpPr/>
            <p:nvPr/>
          </p:nvSpPr>
          <p:spPr>
            <a:xfrm>
              <a:off x="7025729" y="1479670"/>
              <a:ext cx="393281" cy="315606"/>
            </a:xfrm>
            <a:custGeom>
              <a:avLst/>
              <a:gdLst/>
              <a:ahLst/>
              <a:cxnLst/>
              <a:rect l="l" t="t" r="r" b="b"/>
              <a:pathLst>
                <a:path w="15716" h="12612" extrusionOk="0">
                  <a:moveTo>
                    <a:pt x="107" y="0"/>
                  </a:moveTo>
                  <a:cubicBezTo>
                    <a:pt x="65" y="352"/>
                    <a:pt x="31" y="711"/>
                    <a:pt x="1" y="1074"/>
                  </a:cubicBezTo>
                  <a:cubicBezTo>
                    <a:pt x="4250" y="6140"/>
                    <a:pt x="9185" y="11382"/>
                    <a:pt x="15587" y="12610"/>
                  </a:cubicBezTo>
                  <a:cubicBezTo>
                    <a:pt x="15596" y="12611"/>
                    <a:pt x="15604" y="12612"/>
                    <a:pt x="15613" y="12612"/>
                  </a:cubicBezTo>
                  <a:cubicBezTo>
                    <a:pt x="15653" y="12612"/>
                    <a:pt x="15685" y="12596"/>
                    <a:pt x="15716" y="12582"/>
                  </a:cubicBezTo>
                  <a:cubicBezTo>
                    <a:pt x="15707" y="12445"/>
                    <a:pt x="15699" y="12306"/>
                    <a:pt x="15693" y="12169"/>
                  </a:cubicBezTo>
                  <a:cubicBezTo>
                    <a:pt x="8914" y="10741"/>
                    <a:pt x="4570" y="5030"/>
                    <a:pt x="107"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49" name="Google Shape;5949;p62"/>
            <p:cNvSpPr/>
            <p:nvPr/>
          </p:nvSpPr>
          <p:spPr>
            <a:xfrm>
              <a:off x="7419010" y="1783659"/>
              <a:ext cx="5811" cy="11617"/>
            </a:xfrm>
            <a:custGeom>
              <a:avLst/>
              <a:gdLst/>
              <a:ahLst/>
              <a:cxnLst/>
              <a:rect l="l" t="t" r="r" b="b"/>
              <a:pathLst>
                <a:path w="252" h="411" extrusionOk="0">
                  <a:moveTo>
                    <a:pt x="1" y="0"/>
                  </a:moveTo>
                  <a:cubicBezTo>
                    <a:pt x="12" y="140"/>
                    <a:pt x="20" y="276"/>
                    <a:pt x="26" y="410"/>
                  </a:cubicBezTo>
                  <a:cubicBezTo>
                    <a:pt x="207" y="338"/>
                    <a:pt x="252" y="56"/>
                    <a:pt x="20" y="6"/>
                  </a:cubicBezTo>
                  <a:cubicBezTo>
                    <a:pt x="12" y="3"/>
                    <a:pt x="9" y="3"/>
                    <a:pt x="1"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0" name="Google Shape;5950;p62"/>
            <p:cNvSpPr/>
            <p:nvPr/>
          </p:nvSpPr>
          <p:spPr>
            <a:xfrm>
              <a:off x="7033478" y="1741062"/>
              <a:ext cx="401031" cy="288498"/>
            </a:xfrm>
            <a:custGeom>
              <a:avLst/>
              <a:gdLst/>
              <a:ahLst/>
              <a:cxnLst/>
              <a:rect l="l" t="t" r="r" b="b"/>
              <a:pathLst>
                <a:path w="16062" h="11512" extrusionOk="0">
                  <a:moveTo>
                    <a:pt x="0" y="0"/>
                  </a:moveTo>
                  <a:lnTo>
                    <a:pt x="0" y="0"/>
                  </a:lnTo>
                  <a:cubicBezTo>
                    <a:pt x="50" y="450"/>
                    <a:pt x="98" y="907"/>
                    <a:pt x="154" y="1367"/>
                  </a:cubicBezTo>
                  <a:cubicBezTo>
                    <a:pt x="4375" y="6347"/>
                    <a:pt x="9773" y="11492"/>
                    <a:pt x="15991" y="11511"/>
                  </a:cubicBezTo>
                  <a:cubicBezTo>
                    <a:pt x="16005" y="11497"/>
                    <a:pt x="16008" y="11480"/>
                    <a:pt x="16025" y="11469"/>
                  </a:cubicBezTo>
                  <a:cubicBezTo>
                    <a:pt x="16036" y="11461"/>
                    <a:pt x="16050" y="11458"/>
                    <a:pt x="16061" y="11453"/>
                  </a:cubicBezTo>
                  <a:cubicBezTo>
                    <a:pt x="16053" y="11338"/>
                    <a:pt x="16047" y="11218"/>
                    <a:pt x="16039" y="11104"/>
                  </a:cubicBezTo>
                  <a:cubicBezTo>
                    <a:pt x="9438" y="10426"/>
                    <a:pt x="4266" y="5148"/>
                    <a:pt x="0"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1" name="Google Shape;5951;p62"/>
            <p:cNvSpPr/>
            <p:nvPr/>
          </p:nvSpPr>
          <p:spPr>
            <a:xfrm>
              <a:off x="7432571" y="2019879"/>
              <a:ext cx="9687" cy="7745"/>
            </a:xfrm>
            <a:custGeom>
              <a:avLst/>
              <a:gdLst/>
              <a:ahLst/>
              <a:cxnLst/>
              <a:rect l="l" t="t" r="r" b="b"/>
              <a:pathLst>
                <a:path w="386" h="350" extrusionOk="0">
                  <a:moveTo>
                    <a:pt x="1" y="1"/>
                  </a:moveTo>
                  <a:cubicBezTo>
                    <a:pt x="9" y="115"/>
                    <a:pt x="15" y="235"/>
                    <a:pt x="23" y="350"/>
                  </a:cubicBezTo>
                  <a:cubicBezTo>
                    <a:pt x="143" y="294"/>
                    <a:pt x="263" y="235"/>
                    <a:pt x="386" y="174"/>
                  </a:cubicBezTo>
                  <a:cubicBezTo>
                    <a:pt x="363" y="104"/>
                    <a:pt x="316" y="40"/>
                    <a:pt x="218" y="32"/>
                  </a:cubicBezTo>
                  <a:cubicBezTo>
                    <a:pt x="143" y="26"/>
                    <a:pt x="73" y="6"/>
                    <a:pt x="1"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2" name="Google Shape;5952;p62"/>
            <p:cNvSpPr/>
            <p:nvPr/>
          </p:nvSpPr>
          <p:spPr>
            <a:xfrm>
              <a:off x="7128408" y="2072157"/>
              <a:ext cx="317724" cy="143281"/>
            </a:xfrm>
            <a:custGeom>
              <a:avLst/>
              <a:gdLst/>
              <a:ahLst/>
              <a:cxnLst/>
              <a:rect l="l" t="t" r="r" b="b"/>
              <a:pathLst>
                <a:path w="12711" h="5727" extrusionOk="0">
                  <a:moveTo>
                    <a:pt x="1" y="0"/>
                  </a:moveTo>
                  <a:lnTo>
                    <a:pt x="1" y="0"/>
                  </a:lnTo>
                  <a:cubicBezTo>
                    <a:pt x="416" y="633"/>
                    <a:pt x="851" y="1219"/>
                    <a:pt x="1306" y="1760"/>
                  </a:cubicBezTo>
                  <a:cubicBezTo>
                    <a:pt x="3761" y="3677"/>
                    <a:pt x="7286" y="5727"/>
                    <a:pt x="10566" y="5727"/>
                  </a:cubicBezTo>
                  <a:cubicBezTo>
                    <a:pt x="11277" y="5727"/>
                    <a:pt x="11977" y="5630"/>
                    <a:pt x="12652" y="5415"/>
                  </a:cubicBezTo>
                  <a:cubicBezTo>
                    <a:pt x="12683" y="5404"/>
                    <a:pt x="12691" y="5384"/>
                    <a:pt x="12711" y="5365"/>
                  </a:cubicBezTo>
                  <a:cubicBezTo>
                    <a:pt x="12705" y="5250"/>
                    <a:pt x="12702" y="5139"/>
                    <a:pt x="12694" y="5024"/>
                  </a:cubicBezTo>
                  <a:cubicBezTo>
                    <a:pt x="12661" y="5006"/>
                    <a:pt x="12624" y="4992"/>
                    <a:pt x="12582" y="4992"/>
                  </a:cubicBezTo>
                  <a:cubicBezTo>
                    <a:pt x="12568" y="4992"/>
                    <a:pt x="12553" y="4993"/>
                    <a:pt x="12538" y="4997"/>
                  </a:cubicBezTo>
                  <a:cubicBezTo>
                    <a:pt x="11901" y="5123"/>
                    <a:pt x="11267" y="5183"/>
                    <a:pt x="10637" y="5183"/>
                  </a:cubicBezTo>
                  <a:cubicBezTo>
                    <a:pt x="6819" y="5183"/>
                    <a:pt x="3174" y="2970"/>
                    <a:pt x="1"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3" name="Google Shape;5953;p62"/>
            <p:cNvSpPr/>
            <p:nvPr/>
          </p:nvSpPr>
          <p:spPr>
            <a:xfrm>
              <a:off x="7444195" y="2198012"/>
              <a:ext cx="3875" cy="7745"/>
            </a:xfrm>
            <a:custGeom>
              <a:avLst/>
              <a:gdLst/>
              <a:ahLst/>
              <a:cxnLst/>
              <a:rect l="l" t="t" r="r" b="b"/>
              <a:pathLst>
                <a:path w="143" h="344" extrusionOk="0">
                  <a:moveTo>
                    <a:pt x="0" y="0"/>
                  </a:moveTo>
                  <a:cubicBezTo>
                    <a:pt x="8" y="115"/>
                    <a:pt x="11" y="226"/>
                    <a:pt x="17" y="344"/>
                  </a:cubicBezTo>
                  <a:cubicBezTo>
                    <a:pt x="142" y="249"/>
                    <a:pt x="123" y="70"/>
                    <a:pt x="0"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4" name="Google Shape;5954;p62"/>
            <p:cNvSpPr/>
            <p:nvPr/>
          </p:nvSpPr>
          <p:spPr>
            <a:xfrm>
              <a:off x="7244649" y="1169874"/>
              <a:ext cx="151113" cy="216858"/>
            </a:xfrm>
            <a:custGeom>
              <a:avLst/>
              <a:gdLst/>
              <a:ahLst/>
              <a:cxnLst/>
              <a:rect l="l" t="t" r="r" b="b"/>
              <a:pathLst>
                <a:path w="6111" h="8680" extrusionOk="0">
                  <a:moveTo>
                    <a:pt x="687" y="0"/>
                  </a:moveTo>
                  <a:cubicBezTo>
                    <a:pt x="453" y="78"/>
                    <a:pt x="224" y="154"/>
                    <a:pt x="1" y="237"/>
                  </a:cubicBezTo>
                  <a:cubicBezTo>
                    <a:pt x="1521" y="3379"/>
                    <a:pt x="3521" y="6266"/>
                    <a:pt x="6110" y="8679"/>
                  </a:cubicBezTo>
                  <a:cubicBezTo>
                    <a:pt x="6099" y="8462"/>
                    <a:pt x="6085" y="8241"/>
                    <a:pt x="6071" y="8018"/>
                  </a:cubicBezTo>
                  <a:cubicBezTo>
                    <a:pt x="3806" y="5577"/>
                    <a:pt x="2062" y="2890"/>
                    <a:pt x="687"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5" name="Google Shape;5955;p62"/>
            <p:cNvSpPr/>
            <p:nvPr/>
          </p:nvSpPr>
          <p:spPr>
            <a:xfrm>
              <a:off x="7395762" y="1369306"/>
              <a:ext cx="13561" cy="21298"/>
            </a:xfrm>
            <a:custGeom>
              <a:avLst/>
              <a:gdLst/>
              <a:ahLst/>
              <a:cxnLst/>
              <a:rect l="l" t="t" r="r" b="b"/>
              <a:pathLst>
                <a:path w="573" h="830" extrusionOk="0">
                  <a:moveTo>
                    <a:pt x="0" y="0"/>
                  </a:moveTo>
                  <a:cubicBezTo>
                    <a:pt x="14" y="223"/>
                    <a:pt x="25" y="438"/>
                    <a:pt x="36" y="661"/>
                  </a:cubicBezTo>
                  <a:cubicBezTo>
                    <a:pt x="75" y="697"/>
                    <a:pt x="106" y="737"/>
                    <a:pt x="145" y="770"/>
                  </a:cubicBezTo>
                  <a:cubicBezTo>
                    <a:pt x="189" y="812"/>
                    <a:pt x="237" y="829"/>
                    <a:pt x="283" y="829"/>
                  </a:cubicBezTo>
                  <a:cubicBezTo>
                    <a:pt x="439" y="829"/>
                    <a:pt x="572" y="632"/>
                    <a:pt x="433" y="485"/>
                  </a:cubicBezTo>
                  <a:cubicBezTo>
                    <a:pt x="279" y="326"/>
                    <a:pt x="148" y="159"/>
                    <a:pt x="0"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6" name="Google Shape;5956;p62"/>
            <p:cNvSpPr/>
            <p:nvPr/>
          </p:nvSpPr>
          <p:spPr>
            <a:xfrm>
              <a:off x="7415135" y="1276367"/>
              <a:ext cx="73619" cy="92939"/>
            </a:xfrm>
            <a:custGeom>
              <a:avLst/>
              <a:gdLst/>
              <a:ahLst/>
              <a:cxnLst/>
              <a:rect l="l" t="t" r="r" b="b"/>
              <a:pathLst>
                <a:path w="2983" h="3725" extrusionOk="0">
                  <a:moveTo>
                    <a:pt x="2718" y="0"/>
                  </a:moveTo>
                  <a:cubicBezTo>
                    <a:pt x="1964" y="1088"/>
                    <a:pt x="963" y="2441"/>
                    <a:pt x="0" y="3108"/>
                  </a:cubicBezTo>
                  <a:cubicBezTo>
                    <a:pt x="11" y="3315"/>
                    <a:pt x="20" y="3521"/>
                    <a:pt x="28" y="3725"/>
                  </a:cubicBezTo>
                  <a:cubicBezTo>
                    <a:pt x="1099" y="3334"/>
                    <a:pt x="2112" y="2182"/>
                    <a:pt x="2983" y="977"/>
                  </a:cubicBezTo>
                  <a:cubicBezTo>
                    <a:pt x="2893" y="650"/>
                    <a:pt x="2804" y="313"/>
                    <a:pt x="2718"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7" name="Google Shape;5957;p62"/>
            <p:cNvSpPr/>
            <p:nvPr/>
          </p:nvSpPr>
          <p:spPr>
            <a:xfrm>
              <a:off x="7482942" y="1175683"/>
              <a:ext cx="81368" cy="125854"/>
            </a:xfrm>
            <a:custGeom>
              <a:avLst/>
              <a:gdLst/>
              <a:ahLst/>
              <a:cxnLst/>
              <a:rect l="l" t="t" r="r" b="b"/>
              <a:pathLst>
                <a:path w="3296" h="4975" extrusionOk="0">
                  <a:moveTo>
                    <a:pt x="2640" y="0"/>
                  </a:moveTo>
                  <a:cubicBezTo>
                    <a:pt x="2040" y="1005"/>
                    <a:pt x="1398" y="1981"/>
                    <a:pt x="729" y="2938"/>
                  </a:cubicBezTo>
                  <a:cubicBezTo>
                    <a:pt x="531" y="3217"/>
                    <a:pt x="282" y="3591"/>
                    <a:pt x="1" y="3998"/>
                  </a:cubicBezTo>
                  <a:cubicBezTo>
                    <a:pt x="93" y="4311"/>
                    <a:pt x="179" y="4651"/>
                    <a:pt x="266" y="4975"/>
                  </a:cubicBezTo>
                  <a:cubicBezTo>
                    <a:pt x="932" y="4054"/>
                    <a:pt x="1521" y="3106"/>
                    <a:pt x="1981" y="2456"/>
                  </a:cubicBezTo>
                  <a:cubicBezTo>
                    <a:pt x="2444" y="1800"/>
                    <a:pt x="2871" y="1116"/>
                    <a:pt x="3295" y="433"/>
                  </a:cubicBezTo>
                  <a:cubicBezTo>
                    <a:pt x="3080" y="282"/>
                    <a:pt x="2868" y="132"/>
                    <a:pt x="2640"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8" name="Google Shape;5958;p62"/>
            <p:cNvSpPr/>
            <p:nvPr/>
          </p:nvSpPr>
          <p:spPr>
            <a:xfrm>
              <a:off x="7393824" y="1353816"/>
              <a:ext cx="21311" cy="19362"/>
            </a:xfrm>
            <a:custGeom>
              <a:avLst/>
              <a:gdLst/>
              <a:ahLst/>
              <a:cxnLst/>
              <a:rect l="l" t="t" r="r" b="b"/>
              <a:pathLst>
                <a:path w="828" h="741" extrusionOk="0">
                  <a:moveTo>
                    <a:pt x="799" y="0"/>
                  </a:moveTo>
                  <a:cubicBezTo>
                    <a:pt x="615" y="126"/>
                    <a:pt x="434" y="226"/>
                    <a:pt x="261" y="296"/>
                  </a:cubicBezTo>
                  <a:cubicBezTo>
                    <a:pt x="0" y="399"/>
                    <a:pt x="78" y="740"/>
                    <a:pt x="334" y="740"/>
                  </a:cubicBezTo>
                  <a:cubicBezTo>
                    <a:pt x="349" y="740"/>
                    <a:pt x="365" y="739"/>
                    <a:pt x="381" y="737"/>
                  </a:cubicBezTo>
                  <a:cubicBezTo>
                    <a:pt x="531" y="714"/>
                    <a:pt x="679" y="670"/>
                    <a:pt x="827" y="617"/>
                  </a:cubicBezTo>
                  <a:cubicBezTo>
                    <a:pt x="819" y="413"/>
                    <a:pt x="810" y="207"/>
                    <a:pt x="799"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59" name="Google Shape;5959;p62"/>
            <p:cNvSpPr/>
            <p:nvPr/>
          </p:nvSpPr>
          <p:spPr>
            <a:xfrm>
              <a:off x="7424821" y="1475798"/>
              <a:ext cx="106555" cy="89067"/>
            </a:xfrm>
            <a:custGeom>
              <a:avLst/>
              <a:gdLst/>
              <a:ahLst/>
              <a:cxnLst/>
              <a:rect l="l" t="t" r="r" b="b"/>
              <a:pathLst>
                <a:path w="4284" h="3547" extrusionOk="0">
                  <a:moveTo>
                    <a:pt x="4116" y="1"/>
                  </a:moveTo>
                  <a:cubicBezTo>
                    <a:pt x="2897" y="1117"/>
                    <a:pt x="1541" y="2127"/>
                    <a:pt x="1" y="2994"/>
                  </a:cubicBezTo>
                  <a:cubicBezTo>
                    <a:pt x="12" y="3179"/>
                    <a:pt x="23" y="3363"/>
                    <a:pt x="29" y="3547"/>
                  </a:cubicBezTo>
                  <a:cubicBezTo>
                    <a:pt x="1574" y="2955"/>
                    <a:pt x="2991" y="2085"/>
                    <a:pt x="4283" y="1028"/>
                  </a:cubicBezTo>
                  <a:cubicBezTo>
                    <a:pt x="4233" y="682"/>
                    <a:pt x="4177" y="339"/>
                    <a:pt x="4116"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0" name="Google Shape;5960;p62"/>
            <p:cNvSpPr/>
            <p:nvPr/>
          </p:nvSpPr>
          <p:spPr>
            <a:xfrm>
              <a:off x="7527501" y="1305410"/>
              <a:ext cx="149175" cy="195560"/>
            </a:xfrm>
            <a:custGeom>
              <a:avLst/>
              <a:gdLst/>
              <a:ahLst/>
              <a:cxnLst/>
              <a:rect l="l" t="t" r="r" b="b"/>
              <a:pathLst>
                <a:path w="5991" h="7871" extrusionOk="0">
                  <a:moveTo>
                    <a:pt x="5539" y="1"/>
                  </a:moveTo>
                  <a:cubicBezTo>
                    <a:pt x="3934" y="2542"/>
                    <a:pt x="2174" y="4863"/>
                    <a:pt x="1" y="6844"/>
                  </a:cubicBezTo>
                  <a:cubicBezTo>
                    <a:pt x="62" y="7182"/>
                    <a:pt x="118" y="7522"/>
                    <a:pt x="168" y="7871"/>
                  </a:cubicBezTo>
                  <a:cubicBezTo>
                    <a:pt x="2489" y="5968"/>
                    <a:pt x="4420" y="3466"/>
                    <a:pt x="5990" y="860"/>
                  </a:cubicBezTo>
                  <a:cubicBezTo>
                    <a:pt x="5843" y="567"/>
                    <a:pt x="5698" y="280"/>
                    <a:pt x="5539"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1" name="Google Shape;5961;p62"/>
            <p:cNvSpPr/>
            <p:nvPr/>
          </p:nvSpPr>
          <p:spPr>
            <a:xfrm>
              <a:off x="7411261" y="1551312"/>
              <a:ext cx="13561" cy="17425"/>
            </a:xfrm>
            <a:custGeom>
              <a:avLst/>
              <a:gdLst/>
              <a:ahLst/>
              <a:cxnLst/>
              <a:rect l="l" t="t" r="r" b="b"/>
              <a:pathLst>
                <a:path w="539" h="678" extrusionOk="0">
                  <a:moveTo>
                    <a:pt x="511" y="1"/>
                  </a:moveTo>
                  <a:cubicBezTo>
                    <a:pt x="405" y="59"/>
                    <a:pt x="310" y="129"/>
                    <a:pt x="201" y="188"/>
                  </a:cubicBezTo>
                  <a:cubicBezTo>
                    <a:pt x="289" y="301"/>
                    <a:pt x="217" y="493"/>
                    <a:pt x="51" y="493"/>
                  </a:cubicBezTo>
                  <a:cubicBezTo>
                    <a:pt x="38" y="493"/>
                    <a:pt x="24" y="492"/>
                    <a:pt x="9" y="489"/>
                  </a:cubicBezTo>
                  <a:cubicBezTo>
                    <a:pt x="6" y="489"/>
                    <a:pt x="3" y="483"/>
                    <a:pt x="0" y="483"/>
                  </a:cubicBezTo>
                  <a:lnTo>
                    <a:pt x="0" y="483"/>
                  </a:lnTo>
                  <a:cubicBezTo>
                    <a:pt x="19" y="587"/>
                    <a:pt x="92" y="677"/>
                    <a:pt x="196" y="677"/>
                  </a:cubicBezTo>
                  <a:cubicBezTo>
                    <a:pt x="218" y="677"/>
                    <a:pt x="241" y="673"/>
                    <a:pt x="265" y="665"/>
                  </a:cubicBezTo>
                  <a:cubicBezTo>
                    <a:pt x="357" y="634"/>
                    <a:pt x="447" y="589"/>
                    <a:pt x="539" y="553"/>
                  </a:cubicBezTo>
                  <a:cubicBezTo>
                    <a:pt x="530" y="372"/>
                    <a:pt x="522" y="185"/>
                    <a:pt x="511"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2" name="Google Shape;5962;p62"/>
            <p:cNvSpPr/>
            <p:nvPr/>
          </p:nvSpPr>
          <p:spPr>
            <a:xfrm>
              <a:off x="7411261" y="1555184"/>
              <a:ext cx="7749" cy="7745"/>
            </a:xfrm>
            <a:custGeom>
              <a:avLst/>
              <a:gdLst/>
              <a:ahLst/>
              <a:cxnLst/>
              <a:rect l="l" t="t" r="r" b="b"/>
              <a:pathLst>
                <a:path w="312" h="303" extrusionOk="0">
                  <a:moveTo>
                    <a:pt x="221" y="0"/>
                  </a:moveTo>
                  <a:cubicBezTo>
                    <a:pt x="182" y="23"/>
                    <a:pt x="151" y="48"/>
                    <a:pt x="112" y="67"/>
                  </a:cubicBezTo>
                  <a:cubicBezTo>
                    <a:pt x="20" y="118"/>
                    <a:pt x="1" y="210"/>
                    <a:pt x="23" y="293"/>
                  </a:cubicBezTo>
                  <a:cubicBezTo>
                    <a:pt x="26" y="299"/>
                    <a:pt x="29" y="299"/>
                    <a:pt x="34" y="299"/>
                  </a:cubicBezTo>
                  <a:cubicBezTo>
                    <a:pt x="48" y="301"/>
                    <a:pt x="61" y="302"/>
                    <a:pt x="74" y="302"/>
                  </a:cubicBezTo>
                  <a:cubicBezTo>
                    <a:pt x="237" y="302"/>
                    <a:pt x="312" y="112"/>
                    <a:pt x="221"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3" name="Google Shape;5963;p62"/>
            <p:cNvSpPr/>
            <p:nvPr/>
          </p:nvSpPr>
          <p:spPr>
            <a:xfrm>
              <a:off x="7417072" y="1775914"/>
              <a:ext cx="1938" cy="7745"/>
            </a:xfrm>
            <a:custGeom>
              <a:avLst/>
              <a:gdLst/>
              <a:ahLst/>
              <a:cxnLst/>
              <a:rect l="l" t="t" r="r" b="b"/>
              <a:pathLst>
                <a:path w="53" h="263" extrusionOk="0">
                  <a:moveTo>
                    <a:pt x="36" y="0"/>
                  </a:moveTo>
                  <a:cubicBezTo>
                    <a:pt x="0" y="84"/>
                    <a:pt x="11" y="176"/>
                    <a:pt x="53" y="263"/>
                  </a:cubicBezTo>
                  <a:cubicBezTo>
                    <a:pt x="47" y="176"/>
                    <a:pt x="39" y="87"/>
                    <a:pt x="36"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4" name="Google Shape;5964;p62"/>
            <p:cNvSpPr/>
            <p:nvPr/>
          </p:nvSpPr>
          <p:spPr>
            <a:xfrm>
              <a:off x="7436445" y="1702337"/>
              <a:ext cx="116241" cy="79385"/>
            </a:xfrm>
            <a:custGeom>
              <a:avLst/>
              <a:gdLst/>
              <a:ahLst/>
              <a:cxnLst/>
              <a:rect l="l" t="t" r="r" b="b"/>
              <a:pathLst>
                <a:path w="4615" h="3170" extrusionOk="0">
                  <a:moveTo>
                    <a:pt x="4584" y="0"/>
                  </a:moveTo>
                  <a:cubicBezTo>
                    <a:pt x="3136" y="921"/>
                    <a:pt x="1610" y="1758"/>
                    <a:pt x="0" y="2500"/>
                  </a:cubicBezTo>
                  <a:cubicBezTo>
                    <a:pt x="11" y="2723"/>
                    <a:pt x="25" y="2949"/>
                    <a:pt x="36" y="3170"/>
                  </a:cubicBezTo>
                  <a:cubicBezTo>
                    <a:pt x="1624" y="2503"/>
                    <a:pt x="3150" y="1733"/>
                    <a:pt x="4614" y="865"/>
                  </a:cubicBezTo>
                  <a:cubicBezTo>
                    <a:pt x="4609" y="570"/>
                    <a:pt x="4595" y="285"/>
                    <a:pt x="4584"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5" name="Google Shape;5965;p62"/>
            <p:cNvSpPr/>
            <p:nvPr/>
          </p:nvSpPr>
          <p:spPr>
            <a:xfrm>
              <a:off x="7550749" y="1537757"/>
              <a:ext cx="197609" cy="185878"/>
            </a:xfrm>
            <a:custGeom>
              <a:avLst/>
              <a:gdLst/>
              <a:ahLst/>
              <a:cxnLst/>
              <a:rect l="l" t="t" r="r" b="b"/>
              <a:pathLst>
                <a:path w="7883" h="7428" extrusionOk="0">
                  <a:moveTo>
                    <a:pt x="7692" y="1"/>
                  </a:moveTo>
                  <a:cubicBezTo>
                    <a:pt x="5461" y="2531"/>
                    <a:pt x="2888" y="4718"/>
                    <a:pt x="1" y="6562"/>
                  </a:cubicBezTo>
                  <a:cubicBezTo>
                    <a:pt x="15" y="6850"/>
                    <a:pt x="23" y="7137"/>
                    <a:pt x="32" y="7427"/>
                  </a:cubicBezTo>
                  <a:cubicBezTo>
                    <a:pt x="2944" y="5697"/>
                    <a:pt x="5586" y="3580"/>
                    <a:pt x="7882" y="1125"/>
                  </a:cubicBezTo>
                  <a:cubicBezTo>
                    <a:pt x="7821" y="748"/>
                    <a:pt x="7759" y="375"/>
                    <a:pt x="7692"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6" name="Google Shape;5966;p62"/>
            <p:cNvSpPr/>
            <p:nvPr/>
          </p:nvSpPr>
          <p:spPr>
            <a:xfrm>
              <a:off x="7417072" y="1764297"/>
              <a:ext cx="21311" cy="23235"/>
            </a:xfrm>
            <a:custGeom>
              <a:avLst/>
              <a:gdLst/>
              <a:ahLst/>
              <a:cxnLst/>
              <a:rect l="l" t="t" r="r" b="b"/>
              <a:pathLst>
                <a:path w="793" h="884" extrusionOk="0">
                  <a:moveTo>
                    <a:pt x="753" y="0"/>
                  </a:moveTo>
                  <a:cubicBezTo>
                    <a:pt x="538" y="101"/>
                    <a:pt x="335" y="215"/>
                    <a:pt x="114" y="313"/>
                  </a:cubicBezTo>
                  <a:cubicBezTo>
                    <a:pt x="50" y="340"/>
                    <a:pt x="22" y="396"/>
                    <a:pt x="0" y="449"/>
                  </a:cubicBezTo>
                  <a:cubicBezTo>
                    <a:pt x="6" y="536"/>
                    <a:pt x="11" y="625"/>
                    <a:pt x="17" y="712"/>
                  </a:cubicBezTo>
                  <a:cubicBezTo>
                    <a:pt x="65" y="808"/>
                    <a:pt x="149" y="883"/>
                    <a:pt x="254" y="883"/>
                  </a:cubicBezTo>
                  <a:cubicBezTo>
                    <a:pt x="283" y="883"/>
                    <a:pt x="314" y="878"/>
                    <a:pt x="346" y="865"/>
                  </a:cubicBezTo>
                  <a:cubicBezTo>
                    <a:pt x="497" y="806"/>
                    <a:pt x="642" y="737"/>
                    <a:pt x="792" y="672"/>
                  </a:cubicBezTo>
                  <a:cubicBezTo>
                    <a:pt x="778" y="449"/>
                    <a:pt x="767" y="223"/>
                    <a:pt x="753"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7" name="Google Shape;5967;p62"/>
            <p:cNvSpPr/>
            <p:nvPr/>
          </p:nvSpPr>
          <p:spPr>
            <a:xfrm>
              <a:off x="7430634" y="2029560"/>
              <a:ext cx="3875" cy="5809"/>
            </a:xfrm>
            <a:custGeom>
              <a:avLst/>
              <a:gdLst/>
              <a:ahLst/>
              <a:cxnLst/>
              <a:rect l="l" t="t" r="r" b="b"/>
              <a:pathLst>
                <a:path w="177" h="263" extrusionOk="0">
                  <a:moveTo>
                    <a:pt x="84" y="0"/>
                  </a:moveTo>
                  <a:cubicBezTo>
                    <a:pt x="1" y="89"/>
                    <a:pt x="59" y="229"/>
                    <a:pt x="176" y="262"/>
                  </a:cubicBezTo>
                  <a:cubicBezTo>
                    <a:pt x="171" y="176"/>
                    <a:pt x="168" y="89"/>
                    <a:pt x="160" y="3"/>
                  </a:cubicBezTo>
                  <a:cubicBezTo>
                    <a:pt x="132" y="3"/>
                    <a:pt x="107" y="0"/>
                    <a:pt x="84"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8" name="Google Shape;5968;p62"/>
            <p:cNvSpPr/>
            <p:nvPr/>
          </p:nvSpPr>
          <p:spPr>
            <a:xfrm>
              <a:off x="7451944" y="1971473"/>
              <a:ext cx="89118" cy="60024"/>
            </a:xfrm>
            <a:custGeom>
              <a:avLst/>
              <a:gdLst/>
              <a:ahLst/>
              <a:cxnLst/>
              <a:rect l="l" t="t" r="r" b="b"/>
              <a:pathLst>
                <a:path w="3580" h="2414" extrusionOk="0">
                  <a:moveTo>
                    <a:pt x="3580" y="0"/>
                  </a:moveTo>
                  <a:lnTo>
                    <a:pt x="3580" y="0"/>
                  </a:lnTo>
                  <a:cubicBezTo>
                    <a:pt x="2436" y="709"/>
                    <a:pt x="1236" y="1331"/>
                    <a:pt x="0" y="1925"/>
                  </a:cubicBezTo>
                  <a:cubicBezTo>
                    <a:pt x="9" y="2090"/>
                    <a:pt x="17" y="2252"/>
                    <a:pt x="28" y="2414"/>
                  </a:cubicBezTo>
                  <a:cubicBezTo>
                    <a:pt x="1234" y="2059"/>
                    <a:pt x="2386" y="1563"/>
                    <a:pt x="3479" y="946"/>
                  </a:cubicBezTo>
                  <a:cubicBezTo>
                    <a:pt x="3524" y="625"/>
                    <a:pt x="3546" y="316"/>
                    <a:pt x="3580"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69" name="Google Shape;5969;p62"/>
            <p:cNvSpPr/>
            <p:nvPr/>
          </p:nvSpPr>
          <p:spPr>
            <a:xfrm>
              <a:off x="7539125" y="1735253"/>
              <a:ext cx="224732" cy="259455"/>
            </a:xfrm>
            <a:custGeom>
              <a:avLst/>
              <a:gdLst/>
              <a:ahLst/>
              <a:cxnLst/>
              <a:rect l="l" t="t" r="r" b="b"/>
              <a:pathLst>
                <a:path w="8995" h="10363" extrusionOk="0">
                  <a:moveTo>
                    <a:pt x="8978" y="1"/>
                  </a:moveTo>
                  <a:cubicBezTo>
                    <a:pt x="7271" y="2336"/>
                    <a:pt x="5608" y="4654"/>
                    <a:pt x="3566" y="6705"/>
                  </a:cubicBezTo>
                  <a:cubicBezTo>
                    <a:pt x="2500" y="7782"/>
                    <a:pt x="1334" y="8649"/>
                    <a:pt x="101" y="9416"/>
                  </a:cubicBezTo>
                  <a:cubicBezTo>
                    <a:pt x="67" y="9732"/>
                    <a:pt x="42" y="10041"/>
                    <a:pt x="0" y="10362"/>
                  </a:cubicBezTo>
                  <a:cubicBezTo>
                    <a:pt x="3705" y="8267"/>
                    <a:pt x="6754" y="4841"/>
                    <a:pt x="8995" y="1304"/>
                  </a:cubicBezTo>
                  <a:cubicBezTo>
                    <a:pt x="8995" y="874"/>
                    <a:pt x="8986" y="442"/>
                    <a:pt x="8978"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0" name="Google Shape;5970;p62"/>
            <p:cNvSpPr/>
            <p:nvPr/>
          </p:nvSpPr>
          <p:spPr>
            <a:xfrm>
              <a:off x="7434509" y="2019879"/>
              <a:ext cx="17435" cy="17425"/>
            </a:xfrm>
            <a:custGeom>
              <a:avLst/>
              <a:gdLst/>
              <a:ahLst/>
              <a:cxnLst/>
              <a:rect l="l" t="t" r="r" b="b"/>
              <a:pathLst>
                <a:path w="741" h="678" extrusionOk="0">
                  <a:moveTo>
                    <a:pt x="712" y="0"/>
                  </a:moveTo>
                  <a:cubicBezTo>
                    <a:pt x="592" y="56"/>
                    <a:pt x="478" y="112"/>
                    <a:pt x="361" y="168"/>
                  </a:cubicBezTo>
                  <a:cubicBezTo>
                    <a:pt x="391" y="279"/>
                    <a:pt x="347" y="413"/>
                    <a:pt x="188" y="416"/>
                  </a:cubicBezTo>
                  <a:cubicBezTo>
                    <a:pt x="182" y="416"/>
                    <a:pt x="177" y="416"/>
                    <a:pt x="171" y="416"/>
                  </a:cubicBezTo>
                  <a:cubicBezTo>
                    <a:pt x="115" y="416"/>
                    <a:pt x="57" y="405"/>
                    <a:pt x="1" y="405"/>
                  </a:cubicBezTo>
                  <a:cubicBezTo>
                    <a:pt x="6" y="494"/>
                    <a:pt x="12" y="578"/>
                    <a:pt x="18" y="664"/>
                  </a:cubicBezTo>
                  <a:cubicBezTo>
                    <a:pt x="38" y="669"/>
                    <a:pt x="55" y="677"/>
                    <a:pt x="75" y="677"/>
                  </a:cubicBezTo>
                  <a:cubicBezTo>
                    <a:pt x="80" y="677"/>
                    <a:pt x="85" y="677"/>
                    <a:pt x="90" y="676"/>
                  </a:cubicBezTo>
                  <a:cubicBezTo>
                    <a:pt x="308" y="620"/>
                    <a:pt x="520" y="553"/>
                    <a:pt x="740" y="489"/>
                  </a:cubicBezTo>
                  <a:cubicBezTo>
                    <a:pt x="729" y="327"/>
                    <a:pt x="723" y="165"/>
                    <a:pt x="712"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1" name="Google Shape;5971;p62"/>
            <p:cNvSpPr/>
            <p:nvPr/>
          </p:nvSpPr>
          <p:spPr>
            <a:xfrm>
              <a:off x="7432571" y="2027624"/>
              <a:ext cx="1938" cy="1936"/>
            </a:xfrm>
            <a:custGeom>
              <a:avLst/>
              <a:gdLst/>
              <a:ahLst/>
              <a:cxnLst/>
              <a:rect l="l" t="t" r="r" b="b"/>
              <a:pathLst>
                <a:path w="76" h="62" extrusionOk="0">
                  <a:moveTo>
                    <a:pt x="70" y="1"/>
                  </a:moveTo>
                  <a:cubicBezTo>
                    <a:pt x="59" y="6"/>
                    <a:pt x="45" y="14"/>
                    <a:pt x="34" y="17"/>
                  </a:cubicBezTo>
                  <a:cubicBezTo>
                    <a:pt x="14" y="28"/>
                    <a:pt x="9" y="45"/>
                    <a:pt x="0" y="59"/>
                  </a:cubicBezTo>
                  <a:cubicBezTo>
                    <a:pt x="28" y="59"/>
                    <a:pt x="51" y="62"/>
                    <a:pt x="76" y="62"/>
                  </a:cubicBezTo>
                  <a:cubicBezTo>
                    <a:pt x="76" y="42"/>
                    <a:pt x="73" y="20"/>
                    <a:pt x="70"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2" name="Google Shape;5972;p62"/>
            <p:cNvSpPr/>
            <p:nvPr/>
          </p:nvSpPr>
          <p:spPr>
            <a:xfrm>
              <a:off x="7434509" y="2023752"/>
              <a:ext cx="9686" cy="5808"/>
            </a:xfrm>
            <a:custGeom>
              <a:avLst/>
              <a:gdLst/>
              <a:ahLst/>
              <a:cxnLst/>
              <a:rect l="l" t="t" r="r" b="b"/>
              <a:pathLst>
                <a:path w="395" h="250" extrusionOk="0">
                  <a:moveTo>
                    <a:pt x="364" y="1"/>
                  </a:moveTo>
                  <a:cubicBezTo>
                    <a:pt x="244" y="62"/>
                    <a:pt x="124" y="118"/>
                    <a:pt x="1" y="177"/>
                  </a:cubicBezTo>
                  <a:cubicBezTo>
                    <a:pt x="4" y="196"/>
                    <a:pt x="4" y="218"/>
                    <a:pt x="4" y="238"/>
                  </a:cubicBezTo>
                  <a:cubicBezTo>
                    <a:pt x="68" y="238"/>
                    <a:pt x="129" y="249"/>
                    <a:pt x="193" y="249"/>
                  </a:cubicBezTo>
                  <a:cubicBezTo>
                    <a:pt x="347" y="246"/>
                    <a:pt x="394" y="112"/>
                    <a:pt x="364"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3" name="Google Shape;5973;p62"/>
            <p:cNvSpPr/>
            <p:nvPr/>
          </p:nvSpPr>
          <p:spPr>
            <a:xfrm>
              <a:off x="7461632" y="2170905"/>
              <a:ext cx="44558" cy="25170"/>
            </a:xfrm>
            <a:custGeom>
              <a:avLst/>
              <a:gdLst/>
              <a:ahLst/>
              <a:cxnLst/>
              <a:rect l="l" t="t" r="r" b="b"/>
              <a:pathLst>
                <a:path w="1820" h="989" extrusionOk="0">
                  <a:moveTo>
                    <a:pt x="1820" y="1"/>
                  </a:moveTo>
                  <a:cubicBezTo>
                    <a:pt x="1187" y="109"/>
                    <a:pt x="545" y="174"/>
                    <a:pt x="1" y="503"/>
                  </a:cubicBezTo>
                  <a:cubicBezTo>
                    <a:pt x="12" y="667"/>
                    <a:pt x="18" y="826"/>
                    <a:pt x="29" y="988"/>
                  </a:cubicBezTo>
                  <a:cubicBezTo>
                    <a:pt x="587" y="946"/>
                    <a:pt x="1120" y="871"/>
                    <a:pt x="1636" y="771"/>
                  </a:cubicBezTo>
                  <a:cubicBezTo>
                    <a:pt x="1700" y="514"/>
                    <a:pt x="1761" y="257"/>
                    <a:pt x="1820"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4" name="Google Shape;5974;p62"/>
            <p:cNvSpPr/>
            <p:nvPr/>
          </p:nvSpPr>
          <p:spPr>
            <a:xfrm>
              <a:off x="7502315" y="1988899"/>
              <a:ext cx="242169" cy="201368"/>
            </a:xfrm>
            <a:custGeom>
              <a:avLst/>
              <a:gdLst/>
              <a:ahLst/>
              <a:cxnLst/>
              <a:rect l="l" t="t" r="r" b="b"/>
              <a:pathLst>
                <a:path w="9729" h="8013" extrusionOk="0">
                  <a:moveTo>
                    <a:pt x="9729" y="0"/>
                  </a:moveTo>
                  <a:cubicBezTo>
                    <a:pt x="8945" y="832"/>
                    <a:pt x="8147" y="1655"/>
                    <a:pt x="7372" y="2500"/>
                  </a:cubicBezTo>
                  <a:cubicBezTo>
                    <a:pt x="5572" y="4464"/>
                    <a:pt x="3544" y="6227"/>
                    <a:pt x="969" y="7064"/>
                  </a:cubicBezTo>
                  <a:cubicBezTo>
                    <a:pt x="715" y="7148"/>
                    <a:pt x="453" y="7201"/>
                    <a:pt x="185" y="7243"/>
                  </a:cubicBezTo>
                  <a:cubicBezTo>
                    <a:pt x="126" y="7499"/>
                    <a:pt x="62" y="7756"/>
                    <a:pt x="1" y="8013"/>
                  </a:cubicBezTo>
                  <a:cubicBezTo>
                    <a:pt x="2333" y="7558"/>
                    <a:pt x="4289" y="6517"/>
                    <a:pt x="6242" y="4894"/>
                  </a:cubicBezTo>
                  <a:cubicBezTo>
                    <a:pt x="7235" y="4071"/>
                    <a:pt x="8222" y="3184"/>
                    <a:pt x="9196" y="2257"/>
                  </a:cubicBezTo>
                  <a:cubicBezTo>
                    <a:pt x="9394" y="1577"/>
                    <a:pt x="9573" y="818"/>
                    <a:pt x="9729"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5" name="Google Shape;5975;p62"/>
            <p:cNvSpPr/>
            <p:nvPr/>
          </p:nvSpPr>
          <p:spPr>
            <a:xfrm>
              <a:off x="7451944" y="2182522"/>
              <a:ext cx="9687" cy="13553"/>
            </a:xfrm>
            <a:custGeom>
              <a:avLst/>
              <a:gdLst/>
              <a:ahLst/>
              <a:cxnLst/>
              <a:rect l="l" t="t" r="r" b="b"/>
              <a:pathLst>
                <a:path w="425" h="506" extrusionOk="0">
                  <a:moveTo>
                    <a:pt x="397" y="1"/>
                  </a:moveTo>
                  <a:cubicBezTo>
                    <a:pt x="299" y="59"/>
                    <a:pt x="202" y="129"/>
                    <a:pt x="107" y="213"/>
                  </a:cubicBezTo>
                  <a:cubicBezTo>
                    <a:pt x="0" y="308"/>
                    <a:pt x="79" y="506"/>
                    <a:pt x="216" y="506"/>
                  </a:cubicBezTo>
                  <a:cubicBezTo>
                    <a:pt x="218" y="506"/>
                    <a:pt x="221" y="506"/>
                    <a:pt x="224" y="506"/>
                  </a:cubicBezTo>
                  <a:cubicBezTo>
                    <a:pt x="294" y="500"/>
                    <a:pt x="358" y="492"/>
                    <a:pt x="425" y="486"/>
                  </a:cubicBezTo>
                  <a:cubicBezTo>
                    <a:pt x="414" y="321"/>
                    <a:pt x="405" y="162"/>
                    <a:pt x="397"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9093" name="Google Shape;5976;p62"/>
          <p:cNvGrpSpPr>
            <a:grpSpLocks/>
          </p:cNvGrpSpPr>
          <p:nvPr/>
        </p:nvGrpSpPr>
        <p:grpSpPr bwMode="auto">
          <a:xfrm>
            <a:off x="758825" y="2482850"/>
            <a:ext cx="665163" cy="1377950"/>
            <a:chOff x="6324575" y="2049325"/>
            <a:chExt cx="755350" cy="1563825"/>
          </a:xfrm>
        </p:grpSpPr>
        <p:sp>
          <p:nvSpPr>
            <p:cNvPr id="5977" name="Google Shape;5977;p62"/>
            <p:cNvSpPr/>
            <p:nvPr/>
          </p:nvSpPr>
          <p:spPr>
            <a:xfrm>
              <a:off x="6476005" y="2105176"/>
              <a:ext cx="3605" cy="1801"/>
            </a:xfrm>
            <a:custGeom>
              <a:avLst/>
              <a:gdLst/>
              <a:ahLst/>
              <a:cxnLst/>
              <a:rect l="l" t="t" r="r" b="b"/>
              <a:pathLst>
                <a:path w="138" h="113" extrusionOk="0">
                  <a:moveTo>
                    <a:pt x="137" y="1"/>
                  </a:moveTo>
                  <a:lnTo>
                    <a:pt x="1" y="48"/>
                  </a:lnTo>
                  <a:lnTo>
                    <a:pt x="34" y="113"/>
                  </a:lnTo>
                  <a:lnTo>
                    <a:pt x="137" y="1"/>
                  </a:ln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8" name="Google Shape;5978;p62"/>
            <p:cNvSpPr/>
            <p:nvPr/>
          </p:nvSpPr>
          <p:spPr>
            <a:xfrm>
              <a:off x="6324575" y="2049325"/>
              <a:ext cx="755350" cy="1563825"/>
            </a:xfrm>
            <a:custGeom>
              <a:avLst/>
              <a:gdLst/>
              <a:ahLst/>
              <a:cxnLst/>
              <a:rect l="l" t="t" r="r" b="b"/>
              <a:pathLst>
                <a:path w="30214" h="62553" extrusionOk="0">
                  <a:moveTo>
                    <a:pt x="15276" y="0"/>
                  </a:moveTo>
                  <a:cubicBezTo>
                    <a:pt x="10998" y="0"/>
                    <a:pt x="6604" y="1794"/>
                    <a:pt x="3844" y="4835"/>
                  </a:cubicBezTo>
                  <a:cubicBezTo>
                    <a:pt x="1202" y="7744"/>
                    <a:pt x="100" y="11748"/>
                    <a:pt x="70" y="15606"/>
                  </a:cubicBezTo>
                  <a:cubicBezTo>
                    <a:pt x="50" y="18016"/>
                    <a:pt x="0" y="20390"/>
                    <a:pt x="268" y="22787"/>
                  </a:cubicBezTo>
                  <a:cubicBezTo>
                    <a:pt x="1110" y="30277"/>
                    <a:pt x="3964" y="37475"/>
                    <a:pt x="11187" y="40837"/>
                  </a:cubicBezTo>
                  <a:lnTo>
                    <a:pt x="11243" y="41350"/>
                  </a:lnTo>
                  <a:lnTo>
                    <a:pt x="12074" y="62552"/>
                  </a:lnTo>
                  <a:lnTo>
                    <a:pt x="22131" y="62552"/>
                  </a:lnTo>
                  <a:lnTo>
                    <a:pt x="23465" y="40614"/>
                  </a:lnTo>
                  <a:lnTo>
                    <a:pt x="23498" y="40594"/>
                  </a:lnTo>
                  <a:cubicBezTo>
                    <a:pt x="24673" y="39832"/>
                    <a:pt x="25711" y="38850"/>
                    <a:pt x="26584" y="37673"/>
                  </a:cubicBezTo>
                  <a:cubicBezTo>
                    <a:pt x="29656" y="33522"/>
                    <a:pt x="30214" y="27680"/>
                    <a:pt x="30166" y="22675"/>
                  </a:cubicBezTo>
                  <a:cubicBezTo>
                    <a:pt x="30130" y="18895"/>
                    <a:pt x="29561" y="15129"/>
                    <a:pt x="28464" y="11471"/>
                  </a:cubicBezTo>
                  <a:cubicBezTo>
                    <a:pt x="27466" y="8154"/>
                    <a:pt x="25973" y="4832"/>
                    <a:pt x="23284" y="2653"/>
                  </a:cubicBezTo>
                  <a:cubicBezTo>
                    <a:pt x="21033" y="827"/>
                    <a:pt x="18181" y="0"/>
                    <a:pt x="15276" y="0"/>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79" name="Google Shape;5979;p62"/>
            <p:cNvSpPr/>
            <p:nvPr/>
          </p:nvSpPr>
          <p:spPr>
            <a:xfrm>
              <a:off x="6692335" y="3031220"/>
              <a:ext cx="133403" cy="482840"/>
            </a:xfrm>
            <a:custGeom>
              <a:avLst/>
              <a:gdLst/>
              <a:ahLst/>
              <a:cxnLst/>
              <a:rect l="l" t="t" r="r" b="b"/>
              <a:pathLst>
                <a:path w="5304" h="19332" extrusionOk="0">
                  <a:moveTo>
                    <a:pt x="5304" y="1"/>
                  </a:moveTo>
                  <a:cubicBezTo>
                    <a:pt x="3510" y="436"/>
                    <a:pt x="1722" y="840"/>
                    <a:pt x="1" y="1329"/>
                  </a:cubicBezTo>
                  <a:lnTo>
                    <a:pt x="704" y="19331"/>
                  </a:lnTo>
                  <a:lnTo>
                    <a:pt x="4124" y="19331"/>
                  </a:lnTo>
                  <a:lnTo>
                    <a:pt x="5304" y="1"/>
                  </a:ln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0" name="Google Shape;5980;p62"/>
            <p:cNvSpPr/>
            <p:nvPr/>
          </p:nvSpPr>
          <p:spPr>
            <a:xfrm>
              <a:off x="6685124" y="2955551"/>
              <a:ext cx="153234" cy="120709"/>
            </a:xfrm>
            <a:custGeom>
              <a:avLst/>
              <a:gdLst/>
              <a:ahLst/>
              <a:cxnLst/>
              <a:rect l="l" t="t" r="r" b="b"/>
              <a:pathLst>
                <a:path w="6172" h="4833" extrusionOk="0">
                  <a:moveTo>
                    <a:pt x="6172" y="0"/>
                  </a:moveTo>
                  <a:lnTo>
                    <a:pt x="1" y="1808"/>
                  </a:lnTo>
                  <a:lnTo>
                    <a:pt x="336" y="4832"/>
                  </a:lnTo>
                  <a:cubicBezTo>
                    <a:pt x="2057" y="4344"/>
                    <a:pt x="3845" y="3940"/>
                    <a:pt x="5639" y="3502"/>
                  </a:cubicBezTo>
                  <a:lnTo>
                    <a:pt x="6172" y="0"/>
                  </a:ln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1" name="Google Shape;5981;p62"/>
            <p:cNvSpPr/>
            <p:nvPr/>
          </p:nvSpPr>
          <p:spPr>
            <a:xfrm>
              <a:off x="6596790" y="2139407"/>
              <a:ext cx="104559" cy="174760"/>
            </a:xfrm>
            <a:custGeom>
              <a:avLst/>
              <a:gdLst/>
              <a:ahLst/>
              <a:cxnLst/>
              <a:rect l="l" t="t" r="r" b="b"/>
              <a:pathLst>
                <a:path w="4208" h="7020" extrusionOk="0">
                  <a:moveTo>
                    <a:pt x="3917" y="1"/>
                  </a:moveTo>
                  <a:cubicBezTo>
                    <a:pt x="2444" y="134"/>
                    <a:pt x="1141" y="391"/>
                    <a:pt x="0" y="759"/>
                  </a:cubicBezTo>
                  <a:cubicBezTo>
                    <a:pt x="1071" y="3019"/>
                    <a:pt x="2436" y="5114"/>
                    <a:pt x="4207" y="7020"/>
                  </a:cubicBezTo>
                  <a:cubicBezTo>
                    <a:pt x="4071" y="4693"/>
                    <a:pt x="3956" y="2344"/>
                    <a:pt x="3917"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2" name="Google Shape;5982;p62"/>
            <p:cNvSpPr/>
            <p:nvPr/>
          </p:nvSpPr>
          <p:spPr>
            <a:xfrm>
              <a:off x="6414712" y="2225886"/>
              <a:ext cx="304664" cy="412577"/>
            </a:xfrm>
            <a:custGeom>
              <a:avLst/>
              <a:gdLst/>
              <a:ahLst/>
              <a:cxnLst/>
              <a:rect l="l" t="t" r="r" b="b"/>
              <a:pathLst>
                <a:path w="12173" h="16480" extrusionOk="0">
                  <a:moveTo>
                    <a:pt x="2804" y="0"/>
                  </a:moveTo>
                  <a:cubicBezTo>
                    <a:pt x="1203" y="1755"/>
                    <a:pt x="338" y="4110"/>
                    <a:pt x="0" y="6975"/>
                  </a:cubicBezTo>
                  <a:cubicBezTo>
                    <a:pt x="3490" y="10906"/>
                    <a:pt x="6880" y="15369"/>
                    <a:pt x="12172" y="16480"/>
                  </a:cubicBezTo>
                  <a:cubicBezTo>
                    <a:pt x="12169" y="16463"/>
                    <a:pt x="12169" y="16443"/>
                    <a:pt x="12169" y="16421"/>
                  </a:cubicBezTo>
                  <a:cubicBezTo>
                    <a:pt x="12133" y="16357"/>
                    <a:pt x="12130" y="16281"/>
                    <a:pt x="12155" y="16217"/>
                  </a:cubicBezTo>
                  <a:cubicBezTo>
                    <a:pt x="12016" y="13985"/>
                    <a:pt x="11893" y="11748"/>
                    <a:pt x="11781" y="9516"/>
                  </a:cubicBezTo>
                  <a:cubicBezTo>
                    <a:pt x="9725" y="8997"/>
                    <a:pt x="7667" y="6355"/>
                    <a:pt x="6392" y="4891"/>
                  </a:cubicBezTo>
                  <a:cubicBezTo>
                    <a:pt x="5052" y="3356"/>
                    <a:pt x="3850" y="1730"/>
                    <a:pt x="2804"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3" name="Google Shape;5983;p62"/>
            <p:cNvSpPr/>
            <p:nvPr/>
          </p:nvSpPr>
          <p:spPr>
            <a:xfrm>
              <a:off x="6712165" y="2137606"/>
              <a:ext cx="57688" cy="165751"/>
            </a:xfrm>
            <a:custGeom>
              <a:avLst/>
              <a:gdLst/>
              <a:ahLst/>
              <a:cxnLst/>
              <a:rect l="l" t="t" r="r" b="b"/>
              <a:pathLst>
                <a:path w="2331" h="6609" extrusionOk="0">
                  <a:moveTo>
                    <a:pt x="562" y="0"/>
                  </a:moveTo>
                  <a:cubicBezTo>
                    <a:pt x="376" y="0"/>
                    <a:pt x="188" y="7"/>
                    <a:pt x="1" y="19"/>
                  </a:cubicBezTo>
                  <a:cubicBezTo>
                    <a:pt x="23" y="2214"/>
                    <a:pt x="101" y="4415"/>
                    <a:pt x="210" y="6608"/>
                  </a:cubicBezTo>
                  <a:cubicBezTo>
                    <a:pt x="955" y="6089"/>
                    <a:pt x="1739" y="5032"/>
                    <a:pt x="2330" y="4178"/>
                  </a:cubicBezTo>
                  <a:cubicBezTo>
                    <a:pt x="1859" y="2538"/>
                    <a:pt x="1371" y="1135"/>
                    <a:pt x="938" y="10"/>
                  </a:cubicBezTo>
                  <a:cubicBezTo>
                    <a:pt x="815" y="3"/>
                    <a:pt x="689" y="0"/>
                    <a:pt x="562"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4" name="Google Shape;5984;p62"/>
            <p:cNvSpPr/>
            <p:nvPr/>
          </p:nvSpPr>
          <p:spPr>
            <a:xfrm>
              <a:off x="6409305" y="2422265"/>
              <a:ext cx="322690" cy="399964"/>
            </a:xfrm>
            <a:custGeom>
              <a:avLst/>
              <a:gdLst/>
              <a:ahLst/>
              <a:cxnLst/>
              <a:rect l="l" t="t" r="r" b="b"/>
              <a:pathLst>
                <a:path w="12912" h="16006" extrusionOk="0">
                  <a:moveTo>
                    <a:pt x="179" y="0"/>
                  </a:moveTo>
                  <a:lnTo>
                    <a:pt x="179" y="0"/>
                  </a:lnTo>
                  <a:cubicBezTo>
                    <a:pt x="1" y="2185"/>
                    <a:pt x="101" y="4640"/>
                    <a:pt x="386" y="7332"/>
                  </a:cubicBezTo>
                  <a:cubicBezTo>
                    <a:pt x="3720" y="11355"/>
                    <a:pt x="7756" y="15478"/>
                    <a:pt x="12912" y="16005"/>
                  </a:cubicBezTo>
                  <a:cubicBezTo>
                    <a:pt x="12753" y="13665"/>
                    <a:pt x="12605" y="11327"/>
                    <a:pt x="12454" y="8989"/>
                  </a:cubicBezTo>
                  <a:cubicBezTo>
                    <a:pt x="12430" y="9000"/>
                    <a:pt x="12408" y="9011"/>
                    <a:pt x="12379" y="9011"/>
                  </a:cubicBezTo>
                  <a:cubicBezTo>
                    <a:pt x="12371" y="9011"/>
                    <a:pt x="12363" y="9010"/>
                    <a:pt x="12354" y="9009"/>
                  </a:cubicBezTo>
                  <a:cubicBezTo>
                    <a:pt x="7352" y="8049"/>
                    <a:pt x="3499" y="3959"/>
                    <a:pt x="179"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5" name="Google Shape;5985;p62"/>
            <p:cNvSpPr/>
            <p:nvPr/>
          </p:nvSpPr>
          <p:spPr>
            <a:xfrm>
              <a:off x="6494033" y="2162829"/>
              <a:ext cx="216329" cy="293667"/>
            </a:xfrm>
            <a:custGeom>
              <a:avLst/>
              <a:gdLst/>
              <a:ahLst/>
              <a:cxnLst/>
              <a:rect l="l" t="t" r="r" b="b"/>
              <a:pathLst>
                <a:path w="8593" h="11723" extrusionOk="0">
                  <a:moveTo>
                    <a:pt x="3552" y="0"/>
                  </a:moveTo>
                  <a:cubicBezTo>
                    <a:pt x="2115" y="536"/>
                    <a:pt x="946" y="1272"/>
                    <a:pt x="0" y="2190"/>
                  </a:cubicBezTo>
                  <a:cubicBezTo>
                    <a:pt x="1030" y="3936"/>
                    <a:pt x="2193" y="5602"/>
                    <a:pt x="3552" y="7128"/>
                  </a:cubicBezTo>
                  <a:cubicBezTo>
                    <a:pt x="4815" y="8542"/>
                    <a:pt x="6684" y="11006"/>
                    <a:pt x="8593" y="11723"/>
                  </a:cubicBezTo>
                  <a:cubicBezTo>
                    <a:pt x="8579" y="11441"/>
                    <a:pt x="8562" y="11159"/>
                    <a:pt x="8548" y="10880"/>
                  </a:cubicBezTo>
                  <a:cubicBezTo>
                    <a:pt x="8484" y="9463"/>
                    <a:pt x="8400" y="8029"/>
                    <a:pt x="8322" y="6592"/>
                  </a:cubicBezTo>
                  <a:cubicBezTo>
                    <a:pt x="6302" y="4709"/>
                    <a:pt x="4740" y="2449"/>
                    <a:pt x="3552"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6" name="Google Shape;5986;p62"/>
            <p:cNvSpPr/>
            <p:nvPr/>
          </p:nvSpPr>
          <p:spPr>
            <a:xfrm>
              <a:off x="6735600" y="2591620"/>
              <a:ext cx="90137" cy="230610"/>
            </a:xfrm>
            <a:custGeom>
              <a:avLst/>
              <a:gdLst/>
              <a:ahLst/>
              <a:cxnLst/>
              <a:rect l="l" t="t" r="r" b="b"/>
              <a:pathLst>
                <a:path w="3647" h="9235" extrusionOk="0">
                  <a:moveTo>
                    <a:pt x="3577" y="1"/>
                  </a:moveTo>
                  <a:lnTo>
                    <a:pt x="3577" y="1"/>
                  </a:lnTo>
                  <a:cubicBezTo>
                    <a:pt x="2433" y="679"/>
                    <a:pt x="1242" y="1281"/>
                    <a:pt x="0" y="1800"/>
                  </a:cubicBezTo>
                  <a:cubicBezTo>
                    <a:pt x="142" y="4280"/>
                    <a:pt x="296" y="6757"/>
                    <a:pt x="447" y="9235"/>
                  </a:cubicBezTo>
                  <a:cubicBezTo>
                    <a:pt x="1415" y="8769"/>
                    <a:pt x="2349" y="8283"/>
                    <a:pt x="3242" y="7728"/>
                  </a:cubicBezTo>
                  <a:cubicBezTo>
                    <a:pt x="3549" y="5028"/>
                    <a:pt x="3646" y="2442"/>
                    <a:pt x="3577"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7" name="Google Shape;5987;p62"/>
            <p:cNvSpPr/>
            <p:nvPr/>
          </p:nvSpPr>
          <p:spPr>
            <a:xfrm>
              <a:off x="6746417" y="2802411"/>
              <a:ext cx="68504" cy="147735"/>
            </a:xfrm>
            <a:custGeom>
              <a:avLst/>
              <a:gdLst/>
              <a:ahLst/>
              <a:cxnLst/>
              <a:rect l="l" t="t" r="r" b="b"/>
              <a:pathLst>
                <a:path w="2698" h="5877" extrusionOk="0">
                  <a:moveTo>
                    <a:pt x="2698" y="1"/>
                  </a:moveTo>
                  <a:lnTo>
                    <a:pt x="2698" y="1"/>
                  </a:lnTo>
                  <a:cubicBezTo>
                    <a:pt x="1841" y="486"/>
                    <a:pt x="943" y="874"/>
                    <a:pt x="0" y="1153"/>
                  </a:cubicBezTo>
                  <a:cubicBezTo>
                    <a:pt x="95" y="2729"/>
                    <a:pt x="187" y="4300"/>
                    <a:pt x="273" y="5876"/>
                  </a:cubicBezTo>
                  <a:cubicBezTo>
                    <a:pt x="695" y="5619"/>
                    <a:pt x="1197" y="5569"/>
                    <a:pt x="1693" y="5483"/>
                  </a:cubicBezTo>
                  <a:cubicBezTo>
                    <a:pt x="2134" y="3616"/>
                    <a:pt x="2466" y="1783"/>
                    <a:pt x="2698"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8" name="Google Shape;5988;p62"/>
            <p:cNvSpPr/>
            <p:nvPr/>
          </p:nvSpPr>
          <p:spPr>
            <a:xfrm>
              <a:off x="6717573" y="2261919"/>
              <a:ext cx="88335" cy="194577"/>
            </a:xfrm>
            <a:custGeom>
              <a:avLst/>
              <a:gdLst/>
              <a:ahLst/>
              <a:cxnLst/>
              <a:rect l="l" t="t" r="r" b="b"/>
              <a:pathLst>
                <a:path w="3513" h="7815" extrusionOk="0">
                  <a:moveTo>
                    <a:pt x="2310" y="1"/>
                  </a:moveTo>
                  <a:cubicBezTo>
                    <a:pt x="1630" y="938"/>
                    <a:pt x="837" y="1842"/>
                    <a:pt x="1" y="2143"/>
                  </a:cubicBezTo>
                  <a:cubicBezTo>
                    <a:pt x="95" y="4046"/>
                    <a:pt x="199" y="5937"/>
                    <a:pt x="296" y="7815"/>
                  </a:cubicBezTo>
                  <a:cubicBezTo>
                    <a:pt x="1501" y="7137"/>
                    <a:pt x="2556" y="6350"/>
                    <a:pt x="3513" y="5477"/>
                  </a:cubicBezTo>
                  <a:cubicBezTo>
                    <a:pt x="3167" y="3463"/>
                    <a:pt x="2751" y="1627"/>
                    <a:pt x="2310"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89" name="Google Shape;5989;p62"/>
            <p:cNvSpPr/>
            <p:nvPr/>
          </p:nvSpPr>
          <p:spPr>
            <a:xfrm>
              <a:off x="6724784" y="2418662"/>
              <a:ext cx="99151" cy="205387"/>
            </a:xfrm>
            <a:custGeom>
              <a:avLst/>
              <a:gdLst/>
              <a:ahLst/>
              <a:cxnLst/>
              <a:rect l="l" t="t" r="r" b="b"/>
              <a:pathLst>
                <a:path w="3926" h="8211" extrusionOk="0">
                  <a:moveTo>
                    <a:pt x="3326" y="1"/>
                  </a:moveTo>
                  <a:cubicBezTo>
                    <a:pt x="2313" y="826"/>
                    <a:pt x="1211" y="1507"/>
                    <a:pt x="6" y="1970"/>
                  </a:cubicBezTo>
                  <a:cubicBezTo>
                    <a:pt x="0" y="2112"/>
                    <a:pt x="11" y="2255"/>
                    <a:pt x="20" y="2394"/>
                  </a:cubicBezTo>
                  <a:cubicBezTo>
                    <a:pt x="117" y="4333"/>
                    <a:pt x="229" y="6278"/>
                    <a:pt x="343" y="8211"/>
                  </a:cubicBezTo>
                  <a:cubicBezTo>
                    <a:pt x="1599" y="7633"/>
                    <a:pt x="2790" y="6981"/>
                    <a:pt x="3925" y="6264"/>
                  </a:cubicBezTo>
                  <a:cubicBezTo>
                    <a:pt x="3833" y="4037"/>
                    <a:pt x="3621" y="1942"/>
                    <a:pt x="3326"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0" name="Google Shape;5990;p62"/>
            <p:cNvSpPr/>
            <p:nvPr/>
          </p:nvSpPr>
          <p:spPr>
            <a:xfrm>
              <a:off x="6753628" y="2955551"/>
              <a:ext cx="32449" cy="66660"/>
            </a:xfrm>
            <a:custGeom>
              <a:avLst/>
              <a:gdLst/>
              <a:ahLst/>
              <a:cxnLst/>
              <a:rect l="l" t="t" r="r" b="b"/>
              <a:pathLst>
                <a:path w="1256" h="2688" extrusionOk="0">
                  <a:moveTo>
                    <a:pt x="1255" y="0"/>
                  </a:moveTo>
                  <a:cubicBezTo>
                    <a:pt x="851" y="78"/>
                    <a:pt x="438" y="137"/>
                    <a:pt x="0" y="168"/>
                  </a:cubicBezTo>
                  <a:cubicBezTo>
                    <a:pt x="47" y="1005"/>
                    <a:pt x="78" y="1847"/>
                    <a:pt x="120" y="2687"/>
                  </a:cubicBezTo>
                  <a:cubicBezTo>
                    <a:pt x="149" y="2688"/>
                    <a:pt x="180" y="2688"/>
                    <a:pt x="211" y="2688"/>
                  </a:cubicBezTo>
                  <a:cubicBezTo>
                    <a:pt x="305" y="2688"/>
                    <a:pt x="409" y="2685"/>
                    <a:pt x="525" y="2679"/>
                  </a:cubicBezTo>
                  <a:cubicBezTo>
                    <a:pt x="795" y="1777"/>
                    <a:pt x="1038" y="887"/>
                    <a:pt x="1255"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1" name="Google Shape;5991;p62"/>
            <p:cNvSpPr/>
            <p:nvPr/>
          </p:nvSpPr>
          <p:spPr>
            <a:xfrm>
              <a:off x="6517469" y="2897899"/>
              <a:ext cx="227146" cy="124313"/>
            </a:xfrm>
            <a:custGeom>
              <a:avLst/>
              <a:gdLst/>
              <a:ahLst/>
              <a:cxnLst/>
              <a:rect l="l" t="t" r="r" b="b"/>
              <a:pathLst>
                <a:path w="9029" h="4964" extrusionOk="0">
                  <a:moveTo>
                    <a:pt x="0" y="1"/>
                  </a:moveTo>
                  <a:cubicBezTo>
                    <a:pt x="3708" y="4414"/>
                    <a:pt x="8777" y="4939"/>
                    <a:pt x="9028" y="4964"/>
                  </a:cubicBezTo>
                  <a:cubicBezTo>
                    <a:pt x="8986" y="4250"/>
                    <a:pt x="8953" y="3535"/>
                    <a:pt x="8911" y="2818"/>
                  </a:cubicBezTo>
                  <a:cubicBezTo>
                    <a:pt x="8894" y="2830"/>
                    <a:pt x="8889" y="2846"/>
                    <a:pt x="8863" y="2855"/>
                  </a:cubicBezTo>
                  <a:cubicBezTo>
                    <a:pt x="8335" y="3024"/>
                    <a:pt x="7787" y="3099"/>
                    <a:pt x="7230" y="3099"/>
                  </a:cubicBezTo>
                  <a:cubicBezTo>
                    <a:pt x="4670" y="3099"/>
                    <a:pt x="1918" y="1499"/>
                    <a:pt x="0"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2" name="Google Shape;5992;p62"/>
            <p:cNvSpPr/>
            <p:nvPr/>
          </p:nvSpPr>
          <p:spPr>
            <a:xfrm>
              <a:off x="6421923" y="2631256"/>
              <a:ext cx="319086" cy="333303"/>
            </a:xfrm>
            <a:custGeom>
              <a:avLst/>
              <a:gdLst/>
              <a:ahLst/>
              <a:cxnLst/>
              <a:rect l="l" t="t" r="r" b="b"/>
              <a:pathLst>
                <a:path w="12765" h="13302" extrusionOk="0">
                  <a:moveTo>
                    <a:pt x="1" y="1"/>
                  </a:moveTo>
                  <a:lnTo>
                    <a:pt x="1" y="1"/>
                  </a:lnTo>
                  <a:cubicBezTo>
                    <a:pt x="76" y="662"/>
                    <a:pt x="168" y="1331"/>
                    <a:pt x="263" y="2018"/>
                  </a:cubicBezTo>
                  <a:cubicBezTo>
                    <a:pt x="696" y="5059"/>
                    <a:pt x="1652" y="7419"/>
                    <a:pt x="2849" y="9254"/>
                  </a:cubicBezTo>
                  <a:cubicBezTo>
                    <a:pt x="5332" y="11572"/>
                    <a:pt x="8176" y="13302"/>
                    <a:pt x="11154" y="13302"/>
                  </a:cubicBezTo>
                  <a:cubicBezTo>
                    <a:pt x="11647" y="13302"/>
                    <a:pt x="12143" y="13254"/>
                    <a:pt x="12641" y="13155"/>
                  </a:cubicBezTo>
                  <a:cubicBezTo>
                    <a:pt x="12654" y="13152"/>
                    <a:pt x="12666" y="13151"/>
                    <a:pt x="12677" y="13151"/>
                  </a:cubicBezTo>
                  <a:cubicBezTo>
                    <a:pt x="12712" y="13151"/>
                    <a:pt x="12741" y="13162"/>
                    <a:pt x="12764" y="13177"/>
                  </a:cubicBezTo>
                  <a:cubicBezTo>
                    <a:pt x="12661" y="11495"/>
                    <a:pt x="12552" y="9810"/>
                    <a:pt x="12441" y="8130"/>
                  </a:cubicBezTo>
                  <a:cubicBezTo>
                    <a:pt x="12346" y="8105"/>
                    <a:pt x="12301" y="7996"/>
                    <a:pt x="12368" y="7924"/>
                  </a:cubicBezTo>
                  <a:cubicBezTo>
                    <a:pt x="7514" y="7907"/>
                    <a:pt x="3296" y="3890"/>
                    <a:pt x="1"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3" name="Google Shape;5993;p62"/>
            <p:cNvSpPr/>
            <p:nvPr/>
          </p:nvSpPr>
          <p:spPr>
            <a:xfrm>
              <a:off x="6775261" y="2171837"/>
              <a:ext cx="138812" cy="227007"/>
            </a:xfrm>
            <a:custGeom>
              <a:avLst/>
              <a:gdLst/>
              <a:ahLst/>
              <a:cxnLst/>
              <a:rect l="l" t="t" r="r" b="b"/>
              <a:pathLst>
                <a:path w="5525" h="9031" extrusionOk="0">
                  <a:moveTo>
                    <a:pt x="2363" y="0"/>
                  </a:moveTo>
                  <a:cubicBezTo>
                    <a:pt x="2031" y="533"/>
                    <a:pt x="1702" y="1066"/>
                    <a:pt x="1340" y="1579"/>
                  </a:cubicBezTo>
                  <a:cubicBezTo>
                    <a:pt x="977" y="2093"/>
                    <a:pt x="519" y="2835"/>
                    <a:pt x="0" y="3555"/>
                  </a:cubicBezTo>
                  <a:cubicBezTo>
                    <a:pt x="447" y="5181"/>
                    <a:pt x="860" y="7017"/>
                    <a:pt x="1200" y="9031"/>
                  </a:cubicBezTo>
                  <a:cubicBezTo>
                    <a:pt x="2896" y="7483"/>
                    <a:pt x="4272" y="5669"/>
                    <a:pt x="5524" y="3686"/>
                  </a:cubicBezTo>
                  <a:cubicBezTo>
                    <a:pt x="4676" y="2163"/>
                    <a:pt x="3633" y="890"/>
                    <a:pt x="2363"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4" name="Google Shape;5994;p62"/>
            <p:cNvSpPr/>
            <p:nvPr/>
          </p:nvSpPr>
          <p:spPr>
            <a:xfrm>
              <a:off x="6735600" y="2137606"/>
              <a:ext cx="86532" cy="104495"/>
            </a:xfrm>
            <a:custGeom>
              <a:avLst/>
              <a:gdLst/>
              <a:ahLst/>
              <a:cxnLst/>
              <a:rect l="l" t="t" r="r" b="b"/>
              <a:pathLst>
                <a:path w="3452" h="4166" extrusionOk="0">
                  <a:moveTo>
                    <a:pt x="0" y="0"/>
                  </a:moveTo>
                  <a:lnTo>
                    <a:pt x="0" y="0"/>
                  </a:lnTo>
                  <a:cubicBezTo>
                    <a:pt x="433" y="1125"/>
                    <a:pt x="918" y="2528"/>
                    <a:pt x="1392" y="4166"/>
                  </a:cubicBezTo>
                  <a:cubicBezTo>
                    <a:pt x="1610" y="3853"/>
                    <a:pt x="1805" y="3560"/>
                    <a:pt x="1959" y="3340"/>
                  </a:cubicBezTo>
                  <a:cubicBezTo>
                    <a:pt x="2477" y="2592"/>
                    <a:pt x="2982" y="1828"/>
                    <a:pt x="3451" y="1044"/>
                  </a:cubicBezTo>
                  <a:cubicBezTo>
                    <a:pt x="2438" y="441"/>
                    <a:pt x="1295" y="73"/>
                    <a:pt x="0"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5" name="Google Shape;5995;p62"/>
            <p:cNvSpPr/>
            <p:nvPr/>
          </p:nvSpPr>
          <p:spPr>
            <a:xfrm>
              <a:off x="6789683" y="2625850"/>
              <a:ext cx="200105" cy="313486"/>
            </a:xfrm>
            <a:custGeom>
              <a:avLst/>
              <a:gdLst/>
              <a:ahLst/>
              <a:cxnLst/>
              <a:rect l="l" t="t" r="r" b="b"/>
              <a:pathLst>
                <a:path w="8036" h="12555" extrusionOk="0">
                  <a:moveTo>
                    <a:pt x="8027" y="1"/>
                  </a:moveTo>
                  <a:lnTo>
                    <a:pt x="8027" y="1"/>
                  </a:lnTo>
                  <a:cubicBezTo>
                    <a:pt x="6280" y="2763"/>
                    <a:pt x="3895" y="5441"/>
                    <a:pt x="1005" y="7073"/>
                  </a:cubicBezTo>
                  <a:cubicBezTo>
                    <a:pt x="773" y="8855"/>
                    <a:pt x="441" y="10686"/>
                    <a:pt x="0" y="12555"/>
                  </a:cubicBezTo>
                  <a:cubicBezTo>
                    <a:pt x="210" y="12521"/>
                    <a:pt x="411" y="12479"/>
                    <a:pt x="609" y="12415"/>
                  </a:cubicBezTo>
                  <a:cubicBezTo>
                    <a:pt x="2617" y="11762"/>
                    <a:pt x="4205" y="10387"/>
                    <a:pt x="5611" y="8853"/>
                  </a:cubicBezTo>
                  <a:cubicBezTo>
                    <a:pt x="6213" y="8192"/>
                    <a:pt x="6838" y="7550"/>
                    <a:pt x="7452" y="6900"/>
                  </a:cubicBezTo>
                  <a:cubicBezTo>
                    <a:pt x="7826" y="4950"/>
                    <a:pt x="8035" y="2553"/>
                    <a:pt x="8027"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6" name="Google Shape;5996;p62"/>
            <p:cNvSpPr/>
            <p:nvPr/>
          </p:nvSpPr>
          <p:spPr>
            <a:xfrm>
              <a:off x="6807710" y="2281737"/>
              <a:ext cx="165852" cy="293667"/>
            </a:xfrm>
            <a:custGeom>
              <a:avLst/>
              <a:gdLst/>
              <a:ahLst/>
              <a:cxnLst/>
              <a:rect l="l" t="t" r="r" b="b"/>
              <a:pathLst>
                <a:path w="6610" h="11740" extrusionOk="0">
                  <a:moveTo>
                    <a:pt x="4545" y="0"/>
                  </a:moveTo>
                  <a:cubicBezTo>
                    <a:pt x="3320" y="2034"/>
                    <a:pt x="1811" y="3989"/>
                    <a:pt x="0" y="5476"/>
                  </a:cubicBezTo>
                  <a:cubicBezTo>
                    <a:pt x="302" y="7418"/>
                    <a:pt x="514" y="9513"/>
                    <a:pt x="600" y="11739"/>
                  </a:cubicBezTo>
                  <a:cubicBezTo>
                    <a:pt x="2857" y="10303"/>
                    <a:pt x="4866" y="8593"/>
                    <a:pt x="6609" y="6615"/>
                  </a:cubicBezTo>
                  <a:cubicBezTo>
                    <a:pt x="6177" y="4224"/>
                    <a:pt x="5504" y="1939"/>
                    <a:pt x="454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7" name="Google Shape;5997;p62"/>
            <p:cNvSpPr/>
            <p:nvPr/>
          </p:nvSpPr>
          <p:spPr>
            <a:xfrm>
              <a:off x="6766248" y="2842047"/>
              <a:ext cx="198302" cy="180164"/>
            </a:xfrm>
            <a:custGeom>
              <a:avLst/>
              <a:gdLst/>
              <a:ahLst/>
              <a:cxnLst/>
              <a:rect l="l" t="t" r="r" b="b"/>
              <a:pathLst>
                <a:path w="7913" h="7174" extrusionOk="0">
                  <a:moveTo>
                    <a:pt x="7912" y="1"/>
                  </a:moveTo>
                  <a:lnTo>
                    <a:pt x="7912" y="1"/>
                  </a:lnTo>
                  <a:cubicBezTo>
                    <a:pt x="7154" y="724"/>
                    <a:pt x="6381" y="1418"/>
                    <a:pt x="5608" y="2063"/>
                  </a:cubicBezTo>
                  <a:cubicBezTo>
                    <a:pt x="4085" y="3329"/>
                    <a:pt x="2553" y="4141"/>
                    <a:pt x="731" y="4495"/>
                  </a:cubicBezTo>
                  <a:cubicBezTo>
                    <a:pt x="514" y="5382"/>
                    <a:pt x="271" y="6275"/>
                    <a:pt x="1" y="7174"/>
                  </a:cubicBezTo>
                  <a:cubicBezTo>
                    <a:pt x="1831" y="7087"/>
                    <a:pt x="5982" y="6219"/>
                    <a:pt x="7829" y="297"/>
                  </a:cubicBezTo>
                  <a:cubicBezTo>
                    <a:pt x="7857" y="205"/>
                    <a:pt x="7884" y="99"/>
                    <a:pt x="7912" y="1"/>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8" name="Google Shape;5998;p62"/>
            <p:cNvSpPr/>
            <p:nvPr/>
          </p:nvSpPr>
          <p:spPr>
            <a:xfrm>
              <a:off x="6816724" y="2469108"/>
              <a:ext cx="173063" cy="315287"/>
            </a:xfrm>
            <a:custGeom>
              <a:avLst/>
              <a:gdLst/>
              <a:ahLst/>
              <a:cxnLst/>
              <a:rect l="l" t="t" r="r" b="b"/>
              <a:pathLst>
                <a:path w="6933" h="12647" extrusionOk="0">
                  <a:moveTo>
                    <a:pt x="6462" y="0"/>
                  </a:moveTo>
                  <a:cubicBezTo>
                    <a:pt x="4676" y="1914"/>
                    <a:pt x="2609" y="3571"/>
                    <a:pt x="335" y="4919"/>
                  </a:cubicBezTo>
                  <a:cubicBezTo>
                    <a:pt x="405" y="7360"/>
                    <a:pt x="310" y="9949"/>
                    <a:pt x="0" y="12646"/>
                  </a:cubicBezTo>
                  <a:cubicBezTo>
                    <a:pt x="960" y="12052"/>
                    <a:pt x="1872" y="11371"/>
                    <a:pt x="2706" y="10532"/>
                  </a:cubicBezTo>
                  <a:cubicBezTo>
                    <a:pt x="4302" y="8930"/>
                    <a:pt x="5599" y="7114"/>
                    <a:pt x="6933" y="5295"/>
                  </a:cubicBezTo>
                  <a:cubicBezTo>
                    <a:pt x="6888" y="3549"/>
                    <a:pt x="6738" y="1752"/>
                    <a:pt x="6462"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5999" name="Google Shape;5999;p62"/>
            <p:cNvSpPr/>
            <p:nvPr/>
          </p:nvSpPr>
          <p:spPr>
            <a:xfrm>
              <a:off x="6719376" y="2636660"/>
              <a:ext cx="27041" cy="189173"/>
            </a:xfrm>
            <a:custGeom>
              <a:avLst/>
              <a:gdLst/>
              <a:ahLst/>
              <a:cxnLst/>
              <a:rect l="l" t="t" r="r" b="b"/>
              <a:pathLst>
                <a:path w="1055" h="7566" extrusionOk="0">
                  <a:moveTo>
                    <a:pt x="0" y="34"/>
                  </a:moveTo>
                  <a:cubicBezTo>
                    <a:pt x="6" y="53"/>
                    <a:pt x="6" y="70"/>
                    <a:pt x="6" y="92"/>
                  </a:cubicBezTo>
                  <a:cubicBezTo>
                    <a:pt x="11" y="95"/>
                    <a:pt x="14" y="95"/>
                    <a:pt x="20" y="95"/>
                  </a:cubicBezTo>
                  <a:cubicBezTo>
                    <a:pt x="32" y="98"/>
                    <a:pt x="43" y="101"/>
                    <a:pt x="53" y="105"/>
                  </a:cubicBezTo>
                  <a:lnTo>
                    <a:pt x="53" y="105"/>
                  </a:lnTo>
                  <a:cubicBezTo>
                    <a:pt x="32" y="85"/>
                    <a:pt x="14" y="60"/>
                    <a:pt x="0" y="34"/>
                  </a:cubicBezTo>
                  <a:close/>
                  <a:moveTo>
                    <a:pt x="53" y="105"/>
                  </a:moveTo>
                  <a:lnTo>
                    <a:pt x="53" y="105"/>
                  </a:lnTo>
                  <a:cubicBezTo>
                    <a:pt x="71" y="122"/>
                    <a:pt x="90" y="137"/>
                    <a:pt x="112" y="147"/>
                  </a:cubicBezTo>
                  <a:lnTo>
                    <a:pt x="112" y="147"/>
                  </a:lnTo>
                  <a:cubicBezTo>
                    <a:pt x="98" y="130"/>
                    <a:pt x="78" y="115"/>
                    <a:pt x="53" y="105"/>
                  </a:cubicBezTo>
                  <a:close/>
                  <a:moveTo>
                    <a:pt x="608" y="0"/>
                  </a:moveTo>
                  <a:cubicBezTo>
                    <a:pt x="491" y="50"/>
                    <a:pt x="377" y="103"/>
                    <a:pt x="259" y="151"/>
                  </a:cubicBezTo>
                  <a:cubicBezTo>
                    <a:pt x="234" y="160"/>
                    <a:pt x="211" y="165"/>
                    <a:pt x="188" y="165"/>
                  </a:cubicBezTo>
                  <a:cubicBezTo>
                    <a:pt x="161" y="165"/>
                    <a:pt x="135" y="158"/>
                    <a:pt x="112" y="147"/>
                  </a:cubicBezTo>
                  <a:lnTo>
                    <a:pt x="112" y="147"/>
                  </a:lnTo>
                  <a:cubicBezTo>
                    <a:pt x="178" y="228"/>
                    <a:pt x="132" y="368"/>
                    <a:pt x="25" y="413"/>
                  </a:cubicBezTo>
                  <a:cubicBezTo>
                    <a:pt x="170" y="2754"/>
                    <a:pt x="326" y="5089"/>
                    <a:pt x="483" y="7429"/>
                  </a:cubicBezTo>
                  <a:cubicBezTo>
                    <a:pt x="538" y="7435"/>
                    <a:pt x="594" y="7449"/>
                    <a:pt x="650" y="7452"/>
                  </a:cubicBezTo>
                  <a:cubicBezTo>
                    <a:pt x="723" y="7457"/>
                    <a:pt x="762" y="7510"/>
                    <a:pt x="778" y="7566"/>
                  </a:cubicBezTo>
                  <a:cubicBezTo>
                    <a:pt x="870" y="7518"/>
                    <a:pt x="963" y="7477"/>
                    <a:pt x="1055" y="7435"/>
                  </a:cubicBezTo>
                  <a:cubicBezTo>
                    <a:pt x="904" y="4957"/>
                    <a:pt x="753" y="2480"/>
                    <a:pt x="608"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0" name="Google Shape;6000;p62"/>
            <p:cNvSpPr/>
            <p:nvPr/>
          </p:nvSpPr>
          <p:spPr>
            <a:xfrm>
              <a:off x="6710362" y="2465505"/>
              <a:ext cx="23436" cy="167552"/>
            </a:xfrm>
            <a:custGeom>
              <a:avLst/>
              <a:gdLst/>
              <a:ahLst/>
              <a:cxnLst/>
              <a:rect l="l" t="t" r="r" b="b"/>
              <a:pathLst>
                <a:path w="972" h="6703" extrusionOk="0">
                  <a:moveTo>
                    <a:pt x="1" y="1"/>
                  </a:moveTo>
                  <a:lnTo>
                    <a:pt x="1" y="1"/>
                  </a:lnTo>
                  <a:cubicBezTo>
                    <a:pt x="109" y="2238"/>
                    <a:pt x="232" y="4470"/>
                    <a:pt x="374" y="6702"/>
                  </a:cubicBezTo>
                  <a:cubicBezTo>
                    <a:pt x="391" y="6655"/>
                    <a:pt x="414" y="6618"/>
                    <a:pt x="464" y="6596"/>
                  </a:cubicBezTo>
                  <a:cubicBezTo>
                    <a:pt x="642" y="6521"/>
                    <a:pt x="799" y="6429"/>
                    <a:pt x="972" y="6351"/>
                  </a:cubicBezTo>
                  <a:cubicBezTo>
                    <a:pt x="860" y="4412"/>
                    <a:pt x="748" y="2473"/>
                    <a:pt x="645" y="531"/>
                  </a:cubicBezTo>
                  <a:cubicBezTo>
                    <a:pt x="640" y="389"/>
                    <a:pt x="628" y="246"/>
                    <a:pt x="623" y="107"/>
                  </a:cubicBezTo>
                  <a:cubicBezTo>
                    <a:pt x="547" y="135"/>
                    <a:pt x="478" y="168"/>
                    <a:pt x="405" y="193"/>
                  </a:cubicBezTo>
                  <a:cubicBezTo>
                    <a:pt x="386" y="200"/>
                    <a:pt x="368" y="203"/>
                    <a:pt x="351" y="203"/>
                  </a:cubicBezTo>
                  <a:cubicBezTo>
                    <a:pt x="269" y="203"/>
                    <a:pt x="214" y="132"/>
                    <a:pt x="196" y="51"/>
                  </a:cubicBezTo>
                  <a:cubicBezTo>
                    <a:pt x="129" y="37"/>
                    <a:pt x="68" y="21"/>
                    <a:pt x="1"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1" name="Google Shape;6001;p62"/>
            <p:cNvSpPr/>
            <p:nvPr/>
          </p:nvSpPr>
          <p:spPr>
            <a:xfrm>
              <a:off x="6694138" y="2137606"/>
              <a:ext cx="30646" cy="322493"/>
            </a:xfrm>
            <a:custGeom>
              <a:avLst/>
              <a:gdLst/>
              <a:ahLst/>
              <a:cxnLst/>
              <a:rect l="l" t="t" r="r" b="b"/>
              <a:pathLst>
                <a:path w="1209" h="12889" extrusionOk="0">
                  <a:moveTo>
                    <a:pt x="521" y="0"/>
                  </a:moveTo>
                  <a:cubicBezTo>
                    <a:pt x="506" y="0"/>
                    <a:pt x="491" y="1"/>
                    <a:pt x="475" y="2"/>
                  </a:cubicBezTo>
                  <a:cubicBezTo>
                    <a:pt x="313" y="13"/>
                    <a:pt x="160" y="30"/>
                    <a:pt x="1" y="50"/>
                  </a:cubicBezTo>
                  <a:cubicBezTo>
                    <a:pt x="40" y="2396"/>
                    <a:pt x="154" y="4742"/>
                    <a:pt x="291" y="7071"/>
                  </a:cubicBezTo>
                  <a:cubicBezTo>
                    <a:pt x="414" y="7197"/>
                    <a:pt x="514" y="7325"/>
                    <a:pt x="634" y="7448"/>
                  </a:cubicBezTo>
                  <a:cubicBezTo>
                    <a:pt x="744" y="7564"/>
                    <a:pt x="639" y="7719"/>
                    <a:pt x="517" y="7719"/>
                  </a:cubicBezTo>
                  <a:cubicBezTo>
                    <a:pt x="482" y="7719"/>
                    <a:pt x="444" y="7706"/>
                    <a:pt x="411" y="7674"/>
                  </a:cubicBezTo>
                  <a:cubicBezTo>
                    <a:pt x="383" y="7646"/>
                    <a:pt x="355" y="7615"/>
                    <a:pt x="322" y="7587"/>
                  </a:cubicBezTo>
                  <a:lnTo>
                    <a:pt x="322" y="7587"/>
                  </a:lnTo>
                  <a:cubicBezTo>
                    <a:pt x="405" y="9024"/>
                    <a:pt x="486" y="10458"/>
                    <a:pt x="550" y="11873"/>
                  </a:cubicBezTo>
                  <a:cubicBezTo>
                    <a:pt x="564" y="12152"/>
                    <a:pt x="581" y="12436"/>
                    <a:pt x="595" y="12718"/>
                  </a:cubicBezTo>
                  <a:cubicBezTo>
                    <a:pt x="695" y="12757"/>
                    <a:pt x="793" y="12813"/>
                    <a:pt x="893" y="12835"/>
                  </a:cubicBezTo>
                  <a:cubicBezTo>
                    <a:pt x="930" y="12846"/>
                    <a:pt x="946" y="12869"/>
                    <a:pt x="963" y="12888"/>
                  </a:cubicBezTo>
                  <a:cubicBezTo>
                    <a:pt x="1052" y="12843"/>
                    <a:pt x="1125" y="12788"/>
                    <a:pt x="1209" y="12743"/>
                  </a:cubicBezTo>
                  <a:cubicBezTo>
                    <a:pt x="1111" y="10865"/>
                    <a:pt x="1005" y="8971"/>
                    <a:pt x="913" y="7071"/>
                  </a:cubicBezTo>
                  <a:cubicBezTo>
                    <a:pt x="796" y="7113"/>
                    <a:pt x="681" y="7149"/>
                    <a:pt x="564" y="7166"/>
                  </a:cubicBezTo>
                  <a:cubicBezTo>
                    <a:pt x="552" y="7168"/>
                    <a:pt x="540" y="7169"/>
                    <a:pt x="529" y="7169"/>
                  </a:cubicBezTo>
                  <a:cubicBezTo>
                    <a:pt x="327" y="7169"/>
                    <a:pt x="263" y="6902"/>
                    <a:pt x="469" y="6823"/>
                  </a:cubicBezTo>
                  <a:cubicBezTo>
                    <a:pt x="606" y="6773"/>
                    <a:pt x="748" y="6689"/>
                    <a:pt x="891" y="6594"/>
                  </a:cubicBezTo>
                  <a:cubicBezTo>
                    <a:pt x="787" y="4402"/>
                    <a:pt x="707" y="2200"/>
                    <a:pt x="681" y="2"/>
                  </a:cubicBezTo>
                  <a:cubicBezTo>
                    <a:pt x="667" y="3"/>
                    <a:pt x="652" y="4"/>
                    <a:pt x="638" y="4"/>
                  </a:cubicBezTo>
                  <a:cubicBezTo>
                    <a:pt x="599" y="4"/>
                    <a:pt x="562" y="0"/>
                    <a:pt x="521"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2" name="Google Shape;6002;p62"/>
            <p:cNvSpPr/>
            <p:nvPr/>
          </p:nvSpPr>
          <p:spPr>
            <a:xfrm>
              <a:off x="6731995" y="2831237"/>
              <a:ext cx="25238" cy="190974"/>
            </a:xfrm>
            <a:custGeom>
              <a:avLst/>
              <a:gdLst/>
              <a:ahLst/>
              <a:cxnLst/>
              <a:rect l="l" t="t" r="r" b="b"/>
              <a:pathLst>
                <a:path w="975" h="7615" extrusionOk="0">
                  <a:moveTo>
                    <a:pt x="564" y="1"/>
                  </a:moveTo>
                  <a:cubicBezTo>
                    <a:pt x="397" y="48"/>
                    <a:pt x="229" y="104"/>
                    <a:pt x="59" y="143"/>
                  </a:cubicBezTo>
                  <a:cubicBezTo>
                    <a:pt x="55" y="145"/>
                    <a:pt x="50" y="145"/>
                    <a:pt x="46" y="145"/>
                  </a:cubicBezTo>
                  <a:cubicBezTo>
                    <a:pt x="31" y="145"/>
                    <a:pt x="16" y="139"/>
                    <a:pt x="1" y="132"/>
                  </a:cubicBezTo>
                  <a:lnTo>
                    <a:pt x="1" y="132"/>
                  </a:lnTo>
                  <a:cubicBezTo>
                    <a:pt x="112" y="1812"/>
                    <a:pt x="221" y="3497"/>
                    <a:pt x="324" y="5179"/>
                  </a:cubicBezTo>
                  <a:cubicBezTo>
                    <a:pt x="422" y="5235"/>
                    <a:pt x="436" y="5369"/>
                    <a:pt x="338" y="5444"/>
                  </a:cubicBezTo>
                  <a:cubicBezTo>
                    <a:pt x="383" y="6158"/>
                    <a:pt x="416" y="6872"/>
                    <a:pt x="453" y="7586"/>
                  </a:cubicBezTo>
                  <a:cubicBezTo>
                    <a:pt x="461" y="7592"/>
                    <a:pt x="472" y="7592"/>
                    <a:pt x="472" y="7592"/>
                  </a:cubicBezTo>
                  <a:cubicBezTo>
                    <a:pt x="472" y="7592"/>
                    <a:pt x="659" y="7612"/>
                    <a:pt x="974" y="7614"/>
                  </a:cubicBezTo>
                  <a:cubicBezTo>
                    <a:pt x="935" y="6777"/>
                    <a:pt x="899" y="5938"/>
                    <a:pt x="854" y="5098"/>
                  </a:cubicBezTo>
                  <a:cubicBezTo>
                    <a:pt x="807" y="5104"/>
                    <a:pt x="757" y="5112"/>
                    <a:pt x="701" y="5115"/>
                  </a:cubicBezTo>
                  <a:cubicBezTo>
                    <a:pt x="698" y="5115"/>
                    <a:pt x="695" y="5115"/>
                    <a:pt x="692" y="5115"/>
                  </a:cubicBezTo>
                  <a:cubicBezTo>
                    <a:pt x="586" y="5115"/>
                    <a:pt x="522" y="4959"/>
                    <a:pt x="606" y="4889"/>
                  </a:cubicBezTo>
                  <a:cubicBezTo>
                    <a:pt x="681" y="4825"/>
                    <a:pt x="757" y="4774"/>
                    <a:pt x="837" y="4724"/>
                  </a:cubicBezTo>
                  <a:cubicBezTo>
                    <a:pt x="751" y="3148"/>
                    <a:pt x="659" y="1572"/>
                    <a:pt x="564"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3" name="Google Shape;6003;p62"/>
            <p:cNvSpPr/>
            <p:nvPr/>
          </p:nvSpPr>
          <p:spPr>
            <a:xfrm>
              <a:off x="6485020" y="2216878"/>
              <a:ext cx="225342" cy="248627"/>
            </a:xfrm>
            <a:custGeom>
              <a:avLst/>
              <a:gdLst/>
              <a:ahLst/>
              <a:cxnLst/>
              <a:rect l="l" t="t" r="r" b="b"/>
              <a:pathLst>
                <a:path w="8982" h="9896" extrusionOk="0">
                  <a:moveTo>
                    <a:pt x="366" y="0"/>
                  </a:moveTo>
                  <a:cubicBezTo>
                    <a:pt x="241" y="123"/>
                    <a:pt x="118" y="249"/>
                    <a:pt x="1" y="377"/>
                  </a:cubicBezTo>
                  <a:cubicBezTo>
                    <a:pt x="1050" y="2107"/>
                    <a:pt x="2246" y="3733"/>
                    <a:pt x="3588" y="5268"/>
                  </a:cubicBezTo>
                  <a:cubicBezTo>
                    <a:pt x="4866" y="6729"/>
                    <a:pt x="6922" y="9371"/>
                    <a:pt x="8981" y="9896"/>
                  </a:cubicBezTo>
                  <a:lnTo>
                    <a:pt x="8959" y="9539"/>
                  </a:lnTo>
                  <a:cubicBezTo>
                    <a:pt x="7050" y="8825"/>
                    <a:pt x="5179" y="6358"/>
                    <a:pt x="3918" y="4938"/>
                  </a:cubicBezTo>
                  <a:cubicBezTo>
                    <a:pt x="2559" y="3415"/>
                    <a:pt x="1396" y="1752"/>
                    <a:pt x="366"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4" name="Google Shape;6004;p62"/>
            <p:cNvSpPr/>
            <p:nvPr/>
          </p:nvSpPr>
          <p:spPr>
            <a:xfrm>
              <a:off x="6710362" y="2456496"/>
              <a:ext cx="9014" cy="9009"/>
            </a:xfrm>
            <a:custGeom>
              <a:avLst/>
              <a:gdLst/>
              <a:ahLst/>
              <a:cxnLst/>
              <a:rect l="l" t="t" r="r" b="b"/>
              <a:pathLst>
                <a:path w="369" h="406" extrusionOk="0">
                  <a:moveTo>
                    <a:pt x="1" y="1"/>
                  </a:moveTo>
                  <a:lnTo>
                    <a:pt x="20" y="358"/>
                  </a:lnTo>
                  <a:cubicBezTo>
                    <a:pt x="87" y="375"/>
                    <a:pt x="151" y="391"/>
                    <a:pt x="218" y="405"/>
                  </a:cubicBezTo>
                  <a:cubicBezTo>
                    <a:pt x="204" y="335"/>
                    <a:pt x="218" y="263"/>
                    <a:pt x="288" y="224"/>
                  </a:cubicBezTo>
                  <a:lnTo>
                    <a:pt x="369" y="171"/>
                  </a:lnTo>
                  <a:cubicBezTo>
                    <a:pt x="352" y="151"/>
                    <a:pt x="335" y="126"/>
                    <a:pt x="299" y="121"/>
                  </a:cubicBezTo>
                  <a:cubicBezTo>
                    <a:pt x="199" y="93"/>
                    <a:pt x="101" y="37"/>
                    <a:pt x="1"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5" name="Google Shape;6005;p62"/>
            <p:cNvSpPr/>
            <p:nvPr/>
          </p:nvSpPr>
          <p:spPr>
            <a:xfrm>
              <a:off x="6412910" y="2400646"/>
              <a:ext cx="308269" cy="246824"/>
            </a:xfrm>
            <a:custGeom>
              <a:avLst/>
              <a:gdLst/>
              <a:ahLst/>
              <a:cxnLst/>
              <a:rect l="l" t="t" r="r" b="b"/>
              <a:pathLst>
                <a:path w="12276" h="9851" extrusionOk="0">
                  <a:moveTo>
                    <a:pt x="84" y="1"/>
                  </a:moveTo>
                  <a:cubicBezTo>
                    <a:pt x="53" y="277"/>
                    <a:pt x="25" y="556"/>
                    <a:pt x="0" y="840"/>
                  </a:cubicBezTo>
                  <a:cubicBezTo>
                    <a:pt x="3320" y="4796"/>
                    <a:pt x="7176" y="8892"/>
                    <a:pt x="12175" y="9848"/>
                  </a:cubicBezTo>
                  <a:cubicBezTo>
                    <a:pt x="12183" y="9850"/>
                    <a:pt x="12190" y="9851"/>
                    <a:pt x="12197" y="9851"/>
                  </a:cubicBezTo>
                  <a:cubicBezTo>
                    <a:pt x="12225" y="9851"/>
                    <a:pt x="12251" y="9840"/>
                    <a:pt x="12275" y="9829"/>
                  </a:cubicBezTo>
                  <a:lnTo>
                    <a:pt x="12253" y="9503"/>
                  </a:lnTo>
                  <a:cubicBezTo>
                    <a:pt x="6961" y="8387"/>
                    <a:pt x="3571" y="3929"/>
                    <a:pt x="84"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6" name="Google Shape;6006;p62"/>
            <p:cNvSpPr/>
            <p:nvPr/>
          </p:nvSpPr>
          <p:spPr>
            <a:xfrm>
              <a:off x="6719376" y="2638462"/>
              <a:ext cx="5408" cy="9008"/>
            </a:xfrm>
            <a:custGeom>
              <a:avLst/>
              <a:gdLst/>
              <a:ahLst/>
              <a:cxnLst/>
              <a:rect l="l" t="t" r="r" b="b"/>
              <a:pathLst>
                <a:path w="196" h="324" extrusionOk="0">
                  <a:moveTo>
                    <a:pt x="0" y="0"/>
                  </a:moveTo>
                  <a:lnTo>
                    <a:pt x="22" y="324"/>
                  </a:lnTo>
                  <a:cubicBezTo>
                    <a:pt x="162" y="262"/>
                    <a:pt x="195" y="42"/>
                    <a:pt x="14" y="3"/>
                  </a:cubicBezTo>
                  <a:cubicBezTo>
                    <a:pt x="11" y="0"/>
                    <a:pt x="6" y="0"/>
                    <a:pt x="0"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7" name="Google Shape;6007;p62"/>
            <p:cNvSpPr/>
            <p:nvPr/>
          </p:nvSpPr>
          <p:spPr>
            <a:xfrm>
              <a:off x="6418318" y="2606033"/>
              <a:ext cx="313677" cy="223404"/>
            </a:xfrm>
            <a:custGeom>
              <a:avLst/>
              <a:gdLst/>
              <a:ahLst/>
              <a:cxnLst/>
              <a:rect l="l" t="t" r="r" b="b"/>
              <a:pathLst>
                <a:path w="12541" h="8990" extrusionOk="0">
                  <a:moveTo>
                    <a:pt x="1" y="1"/>
                  </a:moveTo>
                  <a:lnTo>
                    <a:pt x="1" y="1"/>
                  </a:lnTo>
                  <a:cubicBezTo>
                    <a:pt x="34" y="352"/>
                    <a:pt x="76" y="709"/>
                    <a:pt x="121" y="1069"/>
                  </a:cubicBezTo>
                  <a:cubicBezTo>
                    <a:pt x="3413" y="4955"/>
                    <a:pt x="7631" y="8970"/>
                    <a:pt x="12485" y="8989"/>
                  </a:cubicBezTo>
                  <a:cubicBezTo>
                    <a:pt x="12493" y="8978"/>
                    <a:pt x="12496" y="8964"/>
                    <a:pt x="12513" y="8956"/>
                  </a:cubicBezTo>
                  <a:cubicBezTo>
                    <a:pt x="12521" y="8950"/>
                    <a:pt x="12532" y="8947"/>
                    <a:pt x="12541" y="8942"/>
                  </a:cubicBezTo>
                  <a:cubicBezTo>
                    <a:pt x="12532" y="8853"/>
                    <a:pt x="12530" y="8760"/>
                    <a:pt x="12521" y="8671"/>
                  </a:cubicBezTo>
                  <a:cubicBezTo>
                    <a:pt x="7369" y="8141"/>
                    <a:pt x="3329" y="4021"/>
                    <a:pt x="1"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8" name="Google Shape;6008;p62"/>
            <p:cNvSpPr/>
            <p:nvPr/>
          </p:nvSpPr>
          <p:spPr>
            <a:xfrm>
              <a:off x="6731995" y="2822230"/>
              <a:ext cx="7211" cy="7207"/>
            </a:xfrm>
            <a:custGeom>
              <a:avLst/>
              <a:gdLst/>
              <a:ahLst/>
              <a:cxnLst/>
              <a:rect l="l" t="t" r="r" b="b"/>
              <a:pathLst>
                <a:path w="300" h="271" extrusionOk="0">
                  <a:moveTo>
                    <a:pt x="1" y="0"/>
                  </a:moveTo>
                  <a:lnTo>
                    <a:pt x="1" y="0"/>
                  </a:lnTo>
                  <a:cubicBezTo>
                    <a:pt x="6" y="89"/>
                    <a:pt x="12" y="182"/>
                    <a:pt x="18" y="271"/>
                  </a:cubicBezTo>
                  <a:lnTo>
                    <a:pt x="299" y="137"/>
                  </a:lnTo>
                  <a:cubicBezTo>
                    <a:pt x="283" y="81"/>
                    <a:pt x="244" y="28"/>
                    <a:pt x="168" y="25"/>
                  </a:cubicBezTo>
                  <a:cubicBezTo>
                    <a:pt x="110" y="17"/>
                    <a:pt x="57" y="6"/>
                    <a:pt x="1"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09" name="Google Shape;6009;p62"/>
            <p:cNvSpPr/>
            <p:nvPr/>
          </p:nvSpPr>
          <p:spPr>
            <a:xfrm>
              <a:off x="6492231" y="2863667"/>
              <a:ext cx="248779" cy="111702"/>
            </a:xfrm>
            <a:custGeom>
              <a:avLst/>
              <a:gdLst/>
              <a:ahLst/>
              <a:cxnLst/>
              <a:rect l="l" t="t" r="r" b="b"/>
              <a:pathLst>
                <a:path w="9924" h="4470" extrusionOk="0">
                  <a:moveTo>
                    <a:pt x="1" y="1"/>
                  </a:moveTo>
                  <a:lnTo>
                    <a:pt x="1" y="1"/>
                  </a:lnTo>
                  <a:cubicBezTo>
                    <a:pt x="324" y="495"/>
                    <a:pt x="667" y="952"/>
                    <a:pt x="1019" y="1379"/>
                  </a:cubicBezTo>
                  <a:cubicBezTo>
                    <a:pt x="2934" y="2871"/>
                    <a:pt x="5685" y="4469"/>
                    <a:pt x="8244" y="4469"/>
                  </a:cubicBezTo>
                  <a:cubicBezTo>
                    <a:pt x="8801" y="4469"/>
                    <a:pt x="9348" y="4394"/>
                    <a:pt x="9876" y="4225"/>
                  </a:cubicBezTo>
                  <a:cubicBezTo>
                    <a:pt x="9902" y="4216"/>
                    <a:pt x="9907" y="4200"/>
                    <a:pt x="9924" y="4188"/>
                  </a:cubicBezTo>
                  <a:cubicBezTo>
                    <a:pt x="9918" y="4099"/>
                    <a:pt x="9913" y="4013"/>
                    <a:pt x="9910" y="3923"/>
                  </a:cubicBezTo>
                  <a:cubicBezTo>
                    <a:pt x="9886" y="3909"/>
                    <a:pt x="9858" y="3899"/>
                    <a:pt x="9827" y="3899"/>
                  </a:cubicBezTo>
                  <a:cubicBezTo>
                    <a:pt x="9815" y="3899"/>
                    <a:pt x="9803" y="3901"/>
                    <a:pt x="9790" y="3904"/>
                  </a:cubicBezTo>
                  <a:cubicBezTo>
                    <a:pt x="9293" y="4002"/>
                    <a:pt x="8798" y="4049"/>
                    <a:pt x="8307" y="4049"/>
                  </a:cubicBezTo>
                  <a:cubicBezTo>
                    <a:pt x="5324" y="4049"/>
                    <a:pt x="2480" y="2322"/>
                    <a:pt x="1"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0" name="Google Shape;6010;p62"/>
            <p:cNvSpPr/>
            <p:nvPr/>
          </p:nvSpPr>
          <p:spPr>
            <a:xfrm>
              <a:off x="6741009" y="2960956"/>
              <a:ext cx="1802" cy="7207"/>
            </a:xfrm>
            <a:custGeom>
              <a:avLst/>
              <a:gdLst/>
              <a:ahLst/>
              <a:cxnLst/>
              <a:rect l="l" t="t" r="r" b="b"/>
              <a:pathLst>
                <a:path w="110" h="266" extrusionOk="0">
                  <a:moveTo>
                    <a:pt x="1" y="1"/>
                  </a:moveTo>
                  <a:lnTo>
                    <a:pt x="1" y="1"/>
                  </a:lnTo>
                  <a:cubicBezTo>
                    <a:pt x="9" y="93"/>
                    <a:pt x="9" y="179"/>
                    <a:pt x="15" y="266"/>
                  </a:cubicBezTo>
                  <a:cubicBezTo>
                    <a:pt x="110" y="193"/>
                    <a:pt x="96" y="56"/>
                    <a:pt x="1"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1" name="Google Shape;6011;p62"/>
            <p:cNvSpPr/>
            <p:nvPr/>
          </p:nvSpPr>
          <p:spPr>
            <a:xfrm>
              <a:off x="6584170" y="2157424"/>
              <a:ext cx="118981" cy="169354"/>
            </a:xfrm>
            <a:custGeom>
              <a:avLst/>
              <a:gdLst/>
              <a:ahLst/>
              <a:cxnLst/>
              <a:rect l="l" t="t" r="r" b="b"/>
              <a:pathLst>
                <a:path w="4772" h="6780" extrusionOk="0">
                  <a:moveTo>
                    <a:pt x="536" y="0"/>
                  </a:moveTo>
                  <a:cubicBezTo>
                    <a:pt x="355" y="61"/>
                    <a:pt x="174" y="120"/>
                    <a:pt x="1" y="187"/>
                  </a:cubicBezTo>
                  <a:cubicBezTo>
                    <a:pt x="1189" y="2642"/>
                    <a:pt x="2751" y="4896"/>
                    <a:pt x="4771" y="6779"/>
                  </a:cubicBezTo>
                  <a:cubicBezTo>
                    <a:pt x="4760" y="6606"/>
                    <a:pt x="4749" y="6436"/>
                    <a:pt x="4743" y="6260"/>
                  </a:cubicBezTo>
                  <a:cubicBezTo>
                    <a:pt x="2972" y="4352"/>
                    <a:pt x="1607" y="2257"/>
                    <a:pt x="536"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2" name="Google Shape;6012;p62"/>
            <p:cNvSpPr/>
            <p:nvPr/>
          </p:nvSpPr>
          <p:spPr>
            <a:xfrm>
              <a:off x="6701349" y="2314167"/>
              <a:ext cx="12619" cy="16214"/>
            </a:xfrm>
            <a:custGeom>
              <a:avLst/>
              <a:gdLst/>
              <a:ahLst/>
              <a:cxnLst/>
              <a:rect l="l" t="t" r="r" b="b"/>
              <a:pathLst>
                <a:path w="454" h="649" extrusionOk="0">
                  <a:moveTo>
                    <a:pt x="1" y="0"/>
                  </a:moveTo>
                  <a:cubicBezTo>
                    <a:pt x="12" y="176"/>
                    <a:pt x="23" y="346"/>
                    <a:pt x="29" y="516"/>
                  </a:cubicBezTo>
                  <a:cubicBezTo>
                    <a:pt x="62" y="544"/>
                    <a:pt x="84" y="575"/>
                    <a:pt x="118" y="603"/>
                  </a:cubicBezTo>
                  <a:cubicBezTo>
                    <a:pt x="151" y="635"/>
                    <a:pt x="189" y="648"/>
                    <a:pt x="225" y="648"/>
                  </a:cubicBezTo>
                  <a:cubicBezTo>
                    <a:pt x="347" y="648"/>
                    <a:pt x="453" y="493"/>
                    <a:pt x="341" y="377"/>
                  </a:cubicBezTo>
                  <a:cubicBezTo>
                    <a:pt x="221" y="254"/>
                    <a:pt x="118" y="126"/>
                    <a:pt x="1"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3" name="Google Shape;6013;p62"/>
            <p:cNvSpPr/>
            <p:nvPr/>
          </p:nvSpPr>
          <p:spPr>
            <a:xfrm>
              <a:off x="6717573" y="2242101"/>
              <a:ext cx="57688" cy="72066"/>
            </a:xfrm>
            <a:custGeom>
              <a:avLst/>
              <a:gdLst/>
              <a:ahLst/>
              <a:cxnLst/>
              <a:rect l="l" t="t" r="r" b="b"/>
              <a:pathLst>
                <a:path w="2330" h="2908" extrusionOk="0">
                  <a:moveTo>
                    <a:pt x="2120" y="0"/>
                  </a:moveTo>
                  <a:cubicBezTo>
                    <a:pt x="1529" y="851"/>
                    <a:pt x="748" y="1908"/>
                    <a:pt x="0" y="2427"/>
                  </a:cubicBezTo>
                  <a:lnTo>
                    <a:pt x="20" y="2907"/>
                  </a:lnTo>
                  <a:cubicBezTo>
                    <a:pt x="854" y="2606"/>
                    <a:pt x="1646" y="1705"/>
                    <a:pt x="2329" y="765"/>
                  </a:cubicBezTo>
                  <a:cubicBezTo>
                    <a:pt x="2260" y="508"/>
                    <a:pt x="2190" y="243"/>
                    <a:pt x="2120"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4" name="Google Shape;6014;p62"/>
            <p:cNvSpPr/>
            <p:nvPr/>
          </p:nvSpPr>
          <p:spPr>
            <a:xfrm>
              <a:off x="6769853" y="2164630"/>
              <a:ext cx="64899" cy="97289"/>
            </a:xfrm>
            <a:custGeom>
              <a:avLst/>
              <a:gdLst/>
              <a:ahLst/>
              <a:cxnLst/>
              <a:rect l="l" t="t" r="r" b="b"/>
              <a:pathLst>
                <a:path w="2573" h="3890" extrusionOk="0">
                  <a:moveTo>
                    <a:pt x="2059" y="1"/>
                  </a:moveTo>
                  <a:cubicBezTo>
                    <a:pt x="1593" y="785"/>
                    <a:pt x="1091" y="1549"/>
                    <a:pt x="567" y="2299"/>
                  </a:cubicBezTo>
                  <a:cubicBezTo>
                    <a:pt x="413" y="2514"/>
                    <a:pt x="218" y="2807"/>
                    <a:pt x="0" y="3125"/>
                  </a:cubicBezTo>
                  <a:cubicBezTo>
                    <a:pt x="70" y="3368"/>
                    <a:pt x="140" y="3633"/>
                    <a:pt x="209" y="3890"/>
                  </a:cubicBezTo>
                  <a:cubicBezTo>
                    <a:pt x="728" y="3170"/>
                    <a:pt x="1189" y="2428"/>
                    <a:pt x="1549" y="1917"/>
                  </a:cubicBezTo>
                  <a:cubicBezTo>
                    <a:pt x="1911" y="1407"/>
                    <a:pt x="2240" y="871"/>
                    <a:pt x="2572" y="338"/>
                  </a:cubicBezTo>
                  <a:cubicBezTo>
                    <a:pt x="2405" y="221"/>
                    <a:pt x="2235" y="104"/>
                    <a:pt x="2059"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5" name="Google Shape;6015;p62"/>
            <p:cNvSpPr/>
            <p:nvPr/>
          </p:nvSpPr>
          <p:spPr>
            <a:xfrm>
              <a:off x="6701349" y="2303357"/>
              <a:ext cx="16224" cy="14413"/>
            </a:xfrm>
            <a:custGeom>
              <a:avLst/>
              <a:gdLst/>
              <a:ahLst/>
              <a:cxnLst/>
              <a:rect l="l" t="t" r="r" b="b"/>
              <a:pathLst>
                <a:path w="647" h="579" extrusionOk="0">
                  <a:moveTo>
                    <a:pt x="624" y="0"/>
                  </a:moveTo>
                  <a:cubicBezTo>
                    <a:pt x="482" y="98"/>
                    <a:pt x="340" y="179"/>
                    <a:pt x="203" y="235"/>
                  </a:cubicBezTo>
                  <a:cubicBezTo>
                    <a:pt x="1" y="314"/>
                    <a:pt x="63" y="578"/>
                    <a:pt x="260" y="578"/>
                  </a:cubicBezTo>
                  <a:cubicBezTo>
                    <a:pt x="272" y="578"/>
                    <a:pt x="285" y="577"/>
                    <a:pt x="298" y="575"/>
                  </a:cubicBezTo>
                  <a:cubicBezTo>
                    <a:pt x="412" y="558"/>
                    <a:pt x="532" y="522"/>
                    <a:pt x="647" y="480"/>
                  </a:cubicBezTo>
                  <a:lnTo>
                    <a:pt x="624" y="0"/>
                  </a:ln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6" name="Google Shape;6016;p62"/>
            <p:cNvSpPr/>
            <p:nvPr/>
          </p:nvSpPr>
          <p:spPr>
            <a:xfrm>
              <a:off x="6724784" y="2398843"/>
              <a:ext cx="84730" cy="68462"/>
            </a:xfrm>
            <a:custGeom>
              <a:avLst/>
              <a:gdLst/>
              <a:ahLst/>
              <a:cxnLst/>
              <a:rect l="l" t="t" r="r" b="b"/>
              <a:pathLst>
                <a:path w="3349" h="2772" extrusionOk="0">
                  <a:moveTo>
                    <a:pt x="3217" y="1"/>
                  </a:moveTo>
                  <a:cubicBezTo>
                    <a:pt x="2263" y="874"/>
                    <a:pt x="1203" y="1658"/>
                    <a:pt x="0" y="2339"/>
                  </a:cubicBezTo>
                  <a:cubicBezTo>
                    <a:pt x="9" y="2481"/>
                    <a:pt x="17" y="2629"/>
                    <a:pt x="23" y="2771"/>
                  </a:cubicBezTo>
                  <a:cubicBezTo>
                    <a:pt x="1231" y="2308"/>
                    <a:pt x="2338" y="1627"/>
                    <a:pt x="3348" y="801"/>
                  </a:cubicBezTo>
                  <a:cubicBezTo>
                    <a:pt x="3306" y="528"/>
                    <a:pt x="3262" y="263"/>
                    <a:pt x="3217"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7" name="Google Shape;6017;p62"/>
            <p:cNvSpPr/>
            <p:nvPr/>
          </p:nvSpPr>
          <p:spPr>
            <a:xfrm>
              <a:off x="6805908" y="2263721"/>
              <a:ext cx="117178" cy="154941"/>
            </a:xfrm>
            <a:custGeom>
              <a:avLst/>
              <a:gdLst/>
              <a:ahLst/>
              <a:cxnLst/>
              <a:rect l="l" t="t" r="r" b="b"/>
              <a:pathLst>
                <a:path w="4679" h="6147" extrusionOk="0">
                  <a:moveTo>
                    <a:pt x="4330" y="1"/>
                  </a:moveTo>
                  <a:cubicBezTo>
                    <a:pt x="3072" y="1984"/>
                    <a:pt x="1696" y="3798"/>
                    <a:pt x="0" y="5346"/>
                  </a:cubicBezTo>
                  <a:cubicBezTo>
                    <a:pt x="45" y="5611"/>
                    <a:pt x="89" y="5876"/>
                    <a:pt x="131" y="6147"/>
                  </a:cubicBezTo>
                  <a:cubicBezTo>
                    <a:pt x="1945" y="4660"/>
                    <a:pt x="3451" y="2704"/>
                    <a:pt x="4679" y="670"/>
                  </a:cubicBezTo>
                  <a:cubicBezTo>
                    <a:pt x="4567" y="444"/>
                    <a:pt x="4450" y="218"/>
                    <a:pt x="4330" y="1"/>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8" name="Google Shape;6018;p62"/>
            <p:cNvSpPr/>
            <p:nvPr/>
          </p:nvSpPr>
          <p:spPr>
            <a:xfrm>
              <a:off x="6715771" y="2456496"/>
              <a:ext cx="9013" cy="12612"/>
            </a:xfrm>
            <a:custGeom>
              <a:avLst/>
              <a:gdLst/>
              <a:ahLst/>
              <a:cxnLst/>
              <a:rect l="l" t="t" r="r" b="b"/>
              <a:pathLst>
                <a:path w="425" h="530" extrusionOk="0">
                  <a:moveTo>
                    <a:pt x="405" y="1"/>
                  </a:moveTo>
                  <a:cubicBezTo>
                    <a:pt x="321" y="48"/>
                    <a:pt x="246" y="101"/>
                    <a:pt x="159" y="146"/>
                  </a:cubicBezTo>
                  <a:cubicBezTo>
                    <a:pt x="224" y="234"/>
                    <a:pt x="169" y="383"/>
                    <a:pt x="39" y="383"/>
                  </a:cubicBezTo>
                  <a:cubicBezTo>
                    <a:pt x="29" y="383"/>
                    <a:pt x="17" y="382"/>
                    <a:pt x="6" y="380"/>
                  </a:cubicBezTo>
                  <a:cubicBezTo>
                    <a:pt x="3" y="380"/>
                    <a:pt x="0" y="377"/>
                    <a:pt x="0" y="377"/>
                  </a:cubicBezTo>
                  <a:lnTo>
                    <a:pt x="0" y="377"/>
                  </a:lnTo>
                  <a:cubicBezTo>
                    <a:pt x="14" y="458"/>
                    <a:pt x="72" y="530"/>
                    <a:pt x="155" y="530"/>
                  </a:cubicBezTo>
                  <a:cubicBezTo>
                    <a:pt x="172" y="530"/>
                    <a:pt x="190" y="526"/>
                    <a:pt x="210" y="520"/>
                  </a:cubicBezTo>
                  <a:cubicBezTo>
                    <a:pt x="282" y="495"/>
                    <a:pt x="352" y="461"/>
                    <a:pt x="424" y="433"/>
                  </a:cubicBezTo>
                  <a:cubicBezTo>
                    <a:pt x="419" y="291"/>
                    <a:pt x="410" y="143"/>
                    <a:pt x="405"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19" name="Google Shape;6019;p62"/>
            <p:cNvSpPr/>
            <p:nvPr/>
          </p:nvSpPr>
          <p:spPr>
            <a:xfrm>
              <a:off x="6713968" y="2460099"/>
              <a:ext cx="7211" cy="5405"/>
            </a:xfrm>
            <a:custGeom>
              <a:avLst/>
              <a:gdLst/>
              <a:ahLst/>
              <a:cxnLst/>
              <a:rect l="l" t="t" r="r" b="b"/>
              <a:pathLst>
                <a:path w="238" h="239" extrusionOk="0">
                  <a:moveTo>
                    <a:pt x="165" y="1"/>
                  </a:moveTo>
                  <a:lnTo>
                    <a:pt x="84" y="54"/>
                  </a:lnTo>
                  <a:cubicBezTo>
                    <a:pt x="14" y="93"/>
                    <a:pt x="0" y="165"/>
                    <a:pt x="14" y="232"/>
                  </a:cubicBezTo>
                  <a:cubicBezTo>
                    <a:pt x="17" y="235"/>
                    <a:pt x="20" y="235"/>
                    <a:pt x="20" y="235"/>
                  </a:cubicBezTo>
                  <a:cubicBezTo>
                    <a:pt x="31" y="237"/>
                    <a:pt x="42" y="238"/>
                    <a:pt x="53" y="238"/>
                  </a:cubicBezTo>
                  <a:cubicBezTo>
                    <a:pt x="181" y="238"/>
                    <a:pt x="237" y="89"/>
                    <a:pt x="165"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0" name="Google Shape;6020;p62"/>
            <p:cNvSpPr/>
            <p:nvPr/>
          </p:nvSpPr>
          <p:spPr>
            <a:xfrm>
              <a:off x="6719376" y="2633057"/>
              <a:ext cx="0" cy="3603"/>
            </a:xfrm>
            <a:custGeom>
              <a:avLst/>
              <a:gdLst/>
              <a:ahLst/>
              <a:cxnLst/>
              <a:rect l="l" t="t" r="r" b="b"/>
              <a:pathLst>
                <a:path w="40" h="207" extrusionOk="0">
                  <a:moveTo>
                    <a:pt x="25" y="0"/>
                  </a:moveTo>
                  <a:cubicBezTo>
                    <a:pt x="0" y="67"/>
                    <a:pt x="6" y="137"/>
                    <a:pt x="39" y="207"/>
                  </a:cubicBezTo>
                  <a:cubicBezTo>
                    <a:pt x="36" y="140"/>
                    <a:pt x="28" y="70"/>
                    <a:pt x="25"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1" name="Google Shape;6021;p62"/>
            <p:cNvSpPr/>
            <p:nvPr/>
          </p:nvSpPr>
          <p:spPr>
            <a:xfrm>
              <a:off x="6733798" y="2575404"/>
              <a:ext cx="90137" cy="61256"/>
            </a:xfrm>
            <a:custGeom>
              <a:avLst/>
              <a:gdLst/>
              <a:ahLst/>
              <a:cxnLst/>
              <a:rect l="l" t="t" r="r" b="b"/>
              <a:pathLst>
                <a:path w="3605" h="2476" extrusionOk="0">
                  <a:moveTo>
                    <a:pt x="3580" y="0"/>
                  </a:moveTo>
                  <a:cubicBezTo>
                    <a:pt x="2450" y="717"/>
                    <a:pt x="1259" y="1373"/>
                    <a:pt x="1" y="1951"/>
                  </a:cubicBezTo>
                  <a:cubicBezTo>
                    <a:pt x="9" y="2126"/>
                    <a:pt x="17" y="2302"/>
                    <a:pt x="28" y="2475"/>
                  </a:cubicBezTo>
                  <a:cubicBezTo>
                    <a:pt x="1264" y="1956"/>
                    <a:pt x="2461" y="1356"/>
                    <a:pt x="3605" y="676"/>
                  </a:cubicBezTo>
                  <a:cubicBezTo>
                    <a:pt x="3599" y="450"/>
                    <a:pt x="3588" y="224"/>
                    <a:pt x="3580"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2" name="Google Shape;6022;p62"/>
            <p:cNvSpPr/>
            <p:nvPr/>
          </p:nvSpPr>
          <p:spPr>
            <a:xfrm>
              <a:off x="6823935" y="2447488"/>
              <a:ext cx="153233" cy="144131"/>
            </a:xfrm>
            <a:custGeom>
              <a:avLst/>
              <a:gdLst/>
              <a:ahLst/>
              <a:cxnLst/>
              <a:rect l="l" t="t" r="r" b="b"/>
              <a:pathLst>
                <a:path w="6155" h="5795" extrusionOk="0">
                  <a:moveTo>
                    <a:pt x="6009" y="0"/>
                  </a:moveTo>
                  <a:cubicBezTo>
                    <a:pt x="4266" y="1973"/>
                    <a:pt x="2257" y="3680"/>
                    <a:pt x="0" y="5119"/>
                  </a:cubicBezTo>
                  <a:cubicBezTo>
                    <a:pt x="11" y="5343"/>
                    <a:pt x="22" y="5569"/>
                    <a:pt x="25" y="5795"/>
                  </a:cubicBezTo>
                  <a:cubicBezTo>
                    <a:pt x="2299" y="4447"/>
                    <a:pt x="4363" y="2790"/>
                    <a:pt x="6154" y="876"/>
                  </a:cubicBezTo>
                  <a:cubicBezTo>
                    <a:pt x="6110" y="583"/>
                    <a:pt x="6062" y="290"/>
                    <a:pt x="6009"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3" name="Google Shape;6023;p62"/>
            <p:cNvSpPr/>
            <p:nvPr/>
          </p:nvSpPr>
          <p:spPr>
            <a:xfrm>
              <a:off x="6719376" y="2624049"/>
              <a:ext cx="16224" cy="16214"/>
            </a:xfrm>
            <a:custGeom>
              <a:avLst/>
              <a:gdLst/>
              <a:ahLst/>
              <a:cxnLst/>
              <a:rect l="l" t="t" r="r" b="b"/>
              <a:pathLst>
                <a:path w="618" h="690" extrusionOk="0">
                  <a:moveTo>
                    <a:pt x="589" y="1"/>
                  </a:moveTo>
                  <a:cubicBezTo>
                    <a:pt x="419" y="76"/>
                    <a:pt x="260" y="171"/>
                    <a:pt x="90" y="246"/>
                  </a:cubicBezTo>
                  <a:cubicBezTo>
                    <a:pt x="37" y="271"/>
                    <a:pt x="17" y="310"/>
                    <a:pt x="1" y="352"/>
                  </a:cubicBezTo>
                  <a:cubicBezTo>
                    <a:pt x="3" y="419"/>
                    <a:pt x="9" y="489"/>
                    <a:pt x="12" y="559"/>
                  </a:cubicBezTo>
                  <a:cubicBezTo>
                    <a:pt x="49" y="631"/>
                    <a:pt x="116" y="690"/>
                    <a:pt x="198" y="690"/>
                  </a:cubicBezTo>
                  <a:cubicBezTo>
                    <a:pt x="221" y="690"/>
                    <a:pt x="244" y="685"/>
                    <a:pt x="268" y="676"/>
                  </a:cubicBezTo>
                  <a:cubicBezTo>
                    <a:pt x="383" y="628"/>
                    <a:pt x="497" y="575"/>
                    <a:pt x="617" y="525"/>
                  </a:cubicBezTo>
                  <a:cubicBezTo>
                    <a:pt x="606" y="352"/>
                    <a:pt x="595" y="176"/>
                    <a:pt x="589"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4" name="Google Shape;6024;p62"/>
            <p:cNvSpPr/>
            <p:nvPr/>
          </p:nvSpPr>
          <p:spPr>
            <a:xfrm>
              <a:off x="6728389" y="2829436"/>
              <a:ext cx="3605" cy="5404"/>
            </a:xfrm>
            <a:custGeom>
              <a:avLst/>
              <a:gdLst/>
              <a:ahLst/>
              <a:cxnLst/>
              <a:rect l="l" t="t" r="r" b="b"/>
              <a:pathLst>
                <a:path w="140" h="204" extrusionOk="0">
                  <a:moveTo>
                    <a:pt x="67" y="0"/>
                  </a:moveTo>
                  <a:cubicBezTo>
                    <a:pt x="0" y="70"/>
                    <a:pt x="47" y="182"/>
                    <a:pt x="140" y="204"/>
                  </a:cubicBezTo>
                  <a:cubicBezTo>
                    <a:pt x="131" y="140"/>
                    <a:pt x="128" y="73"/>
                    <a:pt x="126" y="6"/>
                  </a:cubicBezTo>
                  <a:cubicBezTo>
                    <a:pt x="109" y="3"/>
                    <a:pt x="87" y="0"/>
                    <a:pt x="67" y="0"/>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5" name="Google Shape;6025;p62"/>
            <p:cNvSpPr/>
            <p:nvPr/>
          </p:nvSpPr>
          <p:spPr>
            <a:xfrm>
              <a:off x="6746417" y="2784395"/>
              <a:ext cx="70308" cy="46843"/>
            </a:xfrm>
            <a:custGeom>
              <a:avLst/>
              <a:gdLst/>
              <a:ahLst/>
              <a:cxnLst/>
              <a:rect l="l" t="t" r="r" b="b"/>
              <a:pathLst>
                <a:path w="2797" h="1887" extrusionOk="0">
                  <a:moveTo>
                    <a:pt x="2796" y="0"/>
                  </a:moveTo>
                  <a:cubicBezTo>
                    <a:pt x="1903" y="555"/>
                    <a:pt x="969" y="1041"/>
                    <a:pt x="1" y="1507"/>
                  </a:cubicBezTo>
                  <a:cubicBezTo>
                    <a:pt x="6" y="1632"/>
                    <a:pt x="15" y="1761"/>
                    <a:pt x="20" y="1886"/>
                  </a:cubicBezTo>
                  <a:cubicBezTo>
                    <a:pt x="963" y="1613"/>
                    <a:pt x="1862" y="1222"/>
                    <a:pt x="2715" y="740"/>
                  </a:cubicBezTo>
                  <a:cubicBezTo>
                    <a:pt x="2752" y="489"/>
                    <a:pt x="2768" y="249"/>
                    <a:pt x="2796"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6" name="Google Shape;6026;p62"/>
            <p:cNvSpPr/>
            <p:nvPr/>
          </p:nvSpPr>
          <p:spPr>
            <a:xfrm>
              <a:off x="6814921" y="2600627"/>
              <a:ext cx="174867" cy="201784"/>
            </a:xfrm>
            <a:custGeom>
              <a:avLst/>
              <a:gdLst/>
              <a:ahLst/>
              <a:cxnLst/>
              <a:rect l="l" t="t" r="r" b="b"/>
              <a:pathLst>
                <a:path w="7023" h="8091" extrusionOk="0">
                  <a:moveTo>
                    <a:pt x="7009" y="0"/>
                  </a:moveTo>
                  <a:cubicBezTo>
                    <a:pt x="5678" y="1819"/>
                    <a:pt x="4381" y="3633"/>
                    <a:pt x="2782" y="5234"/>
                  </a:cubicBezTo>
                  <a:cubicBezTo>
                    <a:pt x="1948" y="6079"/>
                    <a:pt x="1039" y="6760"/>
                    <a:pt x="76" y="7354"/>
                  </a:cubicBezTo>
                  <a:cubicBezTo>
                    <a:pt x="48" y="7603"/>
                    <a:pt x="32" y="7843"/>
                    <a:pt x="1" y="8091"/>
                  </a:cubicBezTo>
                  <a:cubicBezTo>
                    <a:pt x="2894" y="6456"/>
                    <a:pt x="5276" y="3781"/>
                    <a:pt x="7023" y="1016"/>
                  </a:cubicBezTo>
                  <a:cubicBezTo>
                    <a:pt x="7023" y="681"/>
                    <a:pt x="7020" y="341"/>
                    <a:pt x="7009"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7" name="Google Shape;6027;p62"/>
            <p:cNvSpPr/>
            <p:nvPr/>
          </p:nvSpPr>
          <p:spPr>
            <a:xfrm>
              <a:off x="6731995" y="2822230"/>
              <a:ext cx="14422" cy="12611"/>
            </a:xfrm>
            <a:custGeom>
              <a:avLst/>
              <a:gdLst/>
              <a:ahLst/>
              <a:cxnLst/>
              <a:rect l="l" t="t" r="r" b="b"/>
              <a:pathLst>
                <a:path w="578" h="526" extrusionOk="0">
                  <a:moveTo>
                    <a:pt x="558" y="1"/>
                  </a:moveTo>
                  <a:cubicBezTo>
                    <a:pt x="461" y="43"/>
                    <a:pt x="371" y="90"/>
                    <a:pt x="279" y="132"/>
                  </a:cubicBezTo>
                  <a:cubicBezTo>
                    <a:pt x="304" y="218"/>
                    <a:pt x="268" y="319"/>
                    <a:pt x="148" y="322"/>
                  </a:cubicBezTo>
                  <a:cubicBezTo>
                    <a:pt x="141" y="322"/>
                    <a:pt x="134" y="322"/>
                    <a:pt x="127" y="322"/>
                  </a:cubicBezTo>
                  <a:cubicBezTo>
                    <a:pt x="84" y="322"/>
                    <a:pt x="43" y="316"/>
                    <a:pt x="0" y="316"/>
                  </a:cubicBezTo>
                  <a:cubicBezTo>
                    <a:pt x="3" y="383"/>
                    <a:pt x="12" y="447"/>
                    <a:pt x="14" y="514"/>
                  </a:cubicBezTo>
                  <a:cubicBezTo>
                    <a:pt x="29" y="517"/>
                    <a:pt x="46" y="526"/>
                    <a:pt x="66" y="526"/>
                  </a:cubicBezTo>
                  <a:cubicBezTo>
                    <a:pt x="68" y="526"/>
                    <a:pt x="70" y="526"/>
                    <a:pt x="73" y="525"/>
                  </a:cubicBezTo>
                  <a:cubicBezTo>
                    <a:pt x="243" y="483"/>
                    <a:pt x="408" y="430"/>
                    <a:pt x="578" y="383"/>
                  </a:cubicBezTo>
                  <a:cubicBezTo>
                    <a:pt x="572" y="257"/>
                    <a:pt x="567" y="126"/>
                    <a:pt x="558"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8" name="Google Shape;6028;p62"/>
            <p:cNvSpPr/>
            <p:nvPr/>
          </p:nvSpPr>
          <p:spPr>
            <a:xfrm>
              <a:off x="6730193" y="2829436"/>
              <a:ext cx="1802" cy="0"/>
            </a:xfrm>
            <a:custGeom>
              <a:avLst/>
              <a:gdLst/>
              <a:ahLst/>
              <a:cxnLst/>
              <a:rect l="l" t="t" r="r" b="b"/>
              <a:pathLst>
                <a:path w="60" h="52" extrusionOk="0">
                  <a:moveTo>
                    <a:pt x="57" y="1"/>
                  </a:moveTo>
                  <a:cubicBezTo>
                    <a:pt x="45" y="9"/>
                    <a:pt x="34" y="12"/>
                    <a:pt x="29" y="15"/>
                  </a:cubicBezTo>
                  <a:cubicBezTo>
                    <a:pt x="12" y="23"/>
                    <a:pt x="12" y="37"/>
                    <a:pt x="1" y="48"/>
                  </a:cubicBezTo>
                  <a:cubicBezTo>
                    <a:pt x="20" y="48"/>
                    <a:pt x="40" y="51"/>
                    <a:pt x="59" y="51"/>
                  </a:cubicBezTo>
                  <a:cubicBezTo>
                    <a:pt x="57" y="34"/>
                    <a:pt x="57" y="20"/>
                    <a:pt x="57"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29" name="Google Shape;6029;p62"/>
            <p:cNvSpPr/>
            <p:nvPr/>
          </p:nvSpPr>
          <p:spPr>
            <a:xfrm>
              <a:off x="6731995" y="2825833"/>
              <a:ext cx="7211" cy="5404"/>
            </a:xfrm>
            <a:custGeom>
              <a:avLst/>
              <a:gdLst/>
              <a:ahLst/>
              <a:cxnLst/>
              <a:rect l="l" t="t" r="r" b="b"/>
              <a:pathLst>
                <a:path w="308" h="191" extrusionOk="0">
                  <a:moveTo>
                    <a:pt x="282" y="1"/>
                  </a:moveTo>
                  <a:lnTo>
                    <a:pt x="1" y="135"/>
                  </a:lnTo>
                  <a:cubicBezTo>
                    <a:pt x="3" y="154"/>
                    <a:pt x="3" y="168"/>
                    <a:pt x="3" y="185"/>
                  </a:cubicBezTo>
                  <a:cubicBezTo>
                    <a:pt x="54" y="185"/>
                    <a:pt x="101" y="191"/>
                    <a:pt x="151" y="191"/>
                  </a:cubicBezTo>
                  <a:cubicBezTo>
                    <a:pt x="268" y="188"/>
                    <a:pt x="307" y="87"/>
                    <a:pt x="282"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0" name="Google Shape;6030;p62"/>
            <p:cNvSpPr/>
            <p:nvPr/>
          </p:nvSpPr>
          <p:spPr>
            <a:xfrm>
              <a:off x="6753628" y="2939336"/>
              <a:ext cx="36055" cy="19819"/>
            </a:xfrm>
            <a:custGeom>
              <a:avLst/>
              <a:gdLst/>
              <a:ahLst/>
              <a:cxnLst/>
              <a:rect l="l" t="t" r="r" b="b"/>
              <a:pathLst>
                <a:path w="1421" h="768" extrusionOk="0">
                  <a:moveTo>
                    <a:pt x="1420" y="1"/>
                  </a:moveTo>
                  <a:lnTo>
                    <a:pt x="1420" y="1"/>
                  </a:lnTo>
                  <a:cubicBezTo>
                    <a:pt x="921" y="84"/>
                    <a:pt x="422" y="137"/>
                    <a:pt x="0" y="397"/>
                  </a:cubicBezTo>
                  <a:cubicBezTo>
                    <a:pt x="6" y="517"/>
                    <a:pt x="14" y="642"/>
                    <a:pt x="20" y="768"/>
                  </a:cubicBezTo>
                  <a:cubicBezTo>
                    <a:pt x="458" y="737"/>
                    <a:pt x="871" y="678"/>
                    <a:pt x="1275" y="600"/>
                  </a:cubicBezTo>
                  <a:cubicBezTo>
                    <a:pt x="1326" y="402"/>
                    <a:pt x="1373" y="199"/>
                    <a:pt x="1420" y="1"/>
                  </a:cubicBez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1" name="Google Shape;6031;p62"/>
            <p:cNvSpPr/>
            <p:nvPr/>
          </p:nvSpPr>
          <p:spPr>
            <a:xfrm>
              <a:off x="6786077" y="2798808"/>
              <a:ext cx="189289" cy="156743"/>
            </a:xfrm>
            <a:custGeom>
              <a:avLst/>
              <a:gdLst/>
              <a:ahLst/>
              <a:cxnLst/>
              <a:rect l="l" t="t" r="r" b="b"/>
              <a:pathLst>
                <a:path w="7598" h="6261" extrusionOk="0">
                  <a:moveTo>
                    <a:pt x="7597" y="0"/>
                  </a:moveTo>
                  <a:cubicBezTo>
                    <a:pt x="6986" y="656"/>
                    <a:pt x="6358" y="1298"/>
                    <a:pt x="5756" y="1956"/>
                  </a:cubicBezTo>
                  <a:cubicBezTo>
                    <a:pt x="4350" y="3490"/>
                    <a:pt x="2762" y="4869"/>
                    <a:pt x="754" y="5521"/>
                  </a:cubicBezTo>
                  <a:cubicBezTo>
                    <a:pt x="556" y="5583"/>
                    <a:pt x="349" y="5625"/>
                    <a:pt x="145" y="5661"/>
                  </a:cubicBezTo>
                  <a:cubicBezTo>
                    <a:pt x="95" y="5859"/>
                    <a:pt x="51" y="6060"/>
                    <a:pt x="0" y="6261"/>
                  </a:cubicBezTo>
                  <a:cubicBezTo>
                    <a:pt x="1825" y="5906"/>
                    <a:pt x="3354" y="5089"/>
                    <a:pt x="4877" y="3825"/>
                  </a:cubicBezTo>
                  <a:cubicBezTo>
                    <a:pt x="5655" y="3181"/>
                    <a:pt x="6423" y="2486"/>
                    <a:pt x="7181" y="1764"/>
                  </a:cubicBezTo>
                  <a:cubicBezTo>
                    <a:pt x="7335" y="1231"/>
                    <a:pt x="7474" y="642"/>
                    <a:pt x="7597" y="0"/>
                  </a:cubicBez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2" name="Google Shape;6032;p62"/>
            <p:cNvSpPr/>
            <p:nvPr/>
          </p:nvSpPr>
          <p:spPr>
            <a:xfrm>
              <a:off x="6746417" y="2950146"/>
              <a:ext cx="7211" cy="9009"/>
            </a:xfrm>
            <a:custGeom>
              <a:avLst/>
              <a:gdLst/>
              <a:ahLst/>
              <a:cxnLst/>
              <a:rect l="l" t="t" r="r" b="b"/>
              <a:pathLst>
                <a:path w="337" h="394" extrusionOk="0">
                  <a:moveTo>
                    <a:pt x="316" y="0"/>
                  </a:moveTo>
                  <a:cubicBezTo>
                    <a:pt x="236" y="51"/>
                    <a:pt x="160" y="104"/>
                    <a:pt x="85" y="168"/>
                  </a:cubicBezTo>
                  <a:cubicBezTo>
                    <a:pt x="1" y="238"/>
                    <a:pt x="62" y="394"/>
                    <a:pt x="171" y="394"/>
                  </a:cubicBezTo>
                  <a:cubicBezTo>
                    <a:pt x="174" y="394"/>
                    <a:pt x="177" y="394"/>
                    <a:pt x="180" y="394"/>
                  </a:cubicBezTo>
                  <a:cubicBezTo>
                    <a:pt x="236" y="388"/>
                    <a:pt x="286" y="380"/>
                    <a:pt x="336" y="377"/>
                  </a:cubicBezTo>
                  <a:lnTo>
                    <a:pt x="316" y="0"/>
                  </a:lnTo>
                  <a:close/>
                </a:path>
              </a:pathLst>
            </a:custGeom>
            <a:solidFill>
              <a:srgbClr val="10B0B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9094" name="Google Shape;6033;p62"/>
          <p:cNvGrpSpPr>
            <a:grpSpLocks/>
          </p:cNvGrpSpPr>
          <p:nvPr/>
        </p:nvGrpSpPr>
        <p:grpSpPr bwMode="auto">
          <a:xfrm rot="-379573">
            <a:off x="4735513" y="4897438"/>
            <a:ext cx="2517775" cy="1476375"/>
            <a:chOff x="1135900" y="851575"/>
            <a:chExt cx="3472750" cy="2037275"/>
          </a:xfrm>
        </p:grpSpPr>
        <p:sp>
          <p:nvSpPr>
            <p:cNvPr id="6034" name="Google Shape;6034;p62"/>
            <p:cNvSpPr/>
            <p:nvPr/>
          </p:nvSpPr>
          <p:spPr>
            <a:xfrm>
              <a:off x="1135900" y="851575"/>
              <a:ext cx="3472750" cy="2037275"/>
            </a:xfrm>
            <a:custGeom>
              <a:avLst/>
              <a:gdLst/>
              <a:ahLst/>
              <a:cxnLst/>
              <a:rect l="l" t="t" r="r" b="b"/>
              <a:pathLst>
                <a:path w="138910" h="81491" extrusionOk="0">
                  <a:moveTo>
                    <a:pt x="15026" y="1"/>
                  </a:moveTo>
                  <a:cubicBezTo>
                    <a:pt x="13350" y="1"/>
                    <a:pt x="10094" y="266"/>
                    <a:pt x="7123" y="2049"/>
                  </a:cubicBezTo>
                  <a:cubicBezTo>
                    <a:pt x="5326" y="3128"/>
                    <a:pt x="3906" y="4590"/>
                    <a:pt x="2902" y="6392"/>
                  </a:cubicBezTo>
                  <a:cubicBezTo>
                    <a:pt x="1772" y="8426"/>
                    <a:pt x="1200" y="10864"/>
                    <a:pt x="1200" y="13640"/>
                  </a:cubicBezTo>
                  <a:lnTo>
                    <a:pt x="1200" y="61041"/>
                  </a:lnTo>
                  <a:cubicBezTo>
                    <a:pt x="1147" y="61103"/>
                    <a:pt x="1094" y="61170"/>
                    <a:pt x="1047" y="61237"/>
                  </a:cubicBezTo>
                  <a:cubicBezTo>
                    <a:pt x="26" y="62601"/>
                    <a:pt x="1" y="64350"/>
                    <a:pt x="109" y="65882"/>
                  </a:cubicBezTo>
                  <a:cubicBezTo>
                    <a:pt x="193" y="67051"/>
                    <a:pt x="388" y="68295"/>
                    <a:pt x="528" y="69201"/>
                  </a:cubicBezTo>
                  <a:cubicBezTo>
                    <a:pt x="558" y="69411"/>
                    <a:pt x="589" y="69609"/>
                    <a:pt x="614" y="69776"/>
                  </a:cubicBezTo>
                  <a:cubicBezTo>
                    <a:pt x="854" y="71383"/>
                    <a:pt x="1750" y="72717"/>
                    <a:pt x="3136" y="73528"/>
                  </a:cubicBezTo>
                  <a:cubicBezTo>
                    <a:pt x="4076" y="74081"/>
                    <a:pt x="5187" y="74360"/>
                    <a:pt x="6434" y="74360"/>
                  </a:cubicBezTo>
                  <a:cubicBezTo>
                    <a:pt x="6696" y="74360"/>
                    <a:pt x="6961" y="74343"/>
                    <a:pt x="7226" y="74321"/>
                  </a:cubicBezTo>
                  <a:cubicBezTo>
                    <a:pt x="7324" y="74494"/>
                    <a:pt x="7421" y="74669"/>
                    <a:pt x="7527" y="74840"/>
                  </a:cubicBezTo>
                  <a:cubicBezTo>
                    <a:pt x="8596" y="76583"/>
                    <a:pt x="10088" y="78034"/>
                    <a:pt x="11966" y="79147"/>
                  </a:cubicBezTo>
                  <a:cubicBezTo>
                    <a:pt x="14878" y="80877"/>
                    <a:pt x="18288" y="81490"/>
                    <a:pt x="20508" y="81490"/>
                  </a:cubicBezTo>
                  <a:cubicBezTo>
                    <a:pt x="20634" y="81490"/>
                    <a:pt x="20757" y="81488"/>
                    <a:pt x="20877" y="81482"/>
                  </a:cubicBezTo>
                  <a:cubicBezTo>
                    <a:pt x="21898" y="81449"/>
                    <a:pt x="25488" y="81133"/>
                    <a:pt x="28847" y="78575"/>
                  </a:cubicBezTo>
                  <a:cubicBezTo>
                    <a:pt x="30125" y="77604"/>
                    <a:pt x="31525" y="76173"/>
                    <a:pt x="32582" y="74117"/>
                  </a:cubicBezTo>
                  <a:lnTo>
                    <a:pt x="73051" y="74117"/>
                  </a:lnTo>
                  <a:lnTo>
                    <a:pt x="73051" y="74282"/>
                  </a:lnTo>
                  <a:lnTo>
                    <a:pt x="75880" y="74268"/>
                  </a:lnTo>
                  <a:cubicBezTo>
                    <a:pt x="76095" y="74307"/>
                    <a:pt x="76315" y="74326"/>
                    <a:pt x="76538" y="74326"/>
                  </a:cubicBezTo>
                  <a:cubicBezTo>
                    <a:pt x="76773" y="74326"/>
                    <a:pt x="77007" y="74301"/>
                    <a:pt x="77233" y="74259"/>
                  </a:cubicBezTo>
                  <a:lnTo>
                    <a:pt x="103945" y="74120"/>
                  </a:lnTo>
                  <a:lnTo>
                    <a:pt x="105868" y="74120"/>
                  </a:lnTo>
                  <a:cubicBezTo>
                    <a:pt x="105996" y="74365"/>
                    <a:pt x="106127" y="74605"/>
                    <a:pt x="106275" y="74840"/>
                  </a:cubicBezTo>
                  <a:cubicBezTo>
                    <a:pt x="107346" y="76583"/>
                    <a:pt x="108839" y="78034"/>
                    <a:pt x="110713" y="79147"/>
                  </a:cubicBezTo>
                  <a:cubicBezTo>
                    <a:pt x="113626" y="80877"/>
                    <a:pt x="117035" y="81490"/>
                    <a:pt x="119259" y="81490"/>
                  </a:cubicBezTo>
                  <a:cubicBezTo>
                    <a:pt x="119384" y="81490"/>
                    <a:pt x="119504" y="81485"/>
                    <a:pt x="119624" y="81482"/>
                  </a:cubicBezTo>
                  <a:cubicBezTo>
                    <a:pt x="120645" y="81449"/>
                    <a:pt x="124238" y="81133"/>
                    <a:pt x="127594" y="78575"/>
                  </a:cubicBezTo>
                  <a:cubicBezTo>
                    <a:pt x="128761" y="77688"/>
                    <a:pt x="130030" y="76416"/>
                    <a:pt x="131048" y="74636"/>
                  </a:cubicBezTo>
                  <a:cubicBezTo>
                    <a:pt x="131534" y="74720"/>
                    <a:pt x="132022" y="74762"/>
                    <a:pt x="132502" y="74762"/>
                  </a:cubicBezTo>
                  <a:cubicBezTo>
                    <a:pt x="133746" y="74762"/>
                    <a:pt x="134856" y="74483"/>
                    <a:pt x="135802" y="73933"/>
                  </a:cubicBezTo>
                  <a:cubicBezTo>
                    <a:pt x="137189" y="73121"/>
                    <a:pt x="138084" y="71788"/>
                    <a:pt x="138321" y="70181"/>
                  </a:cubicBezTo>
                  <a:cubicBezTo>
                    <a:pt x="138346" y="70016"/>
                    <a:pt x="138377" y="69829"/>
                    <a:pt x="138410" y="69623"/>
                  </a:cubicBezTo>
                  <a:cubicBezTo>
                    <a:pt x="138553" y="68713"/>
                    <a:pt x="138748" y="67466"/>
                    <a:pt x="138832" y="66295"/>
                  </a:cubicBezTo>
                  <a:cubicBezTo>
                    <a:pt x="138910" y="65056"/>
                    <a:pt x="138910" y="63667"/>
                    <a:pt x="138363" y="62461"/>
                  </a:cubicBezTo>
                  <a:cubicBezTo>
                    <a:pt x="138374" y="61546"/>
                    <a:pt x="138377" y="60592"/>
                    <a:pt x="138377" y="59619"/>
                  </a:cubicBezTo>
                  <a:cubicBezTo>
                    <a:pt x="138455" y="59281"/>
                    <a:pt x="138547" y="58810"/>
                    <a:pt x="138611" y="58282"/>
                  </a:cubicBezTo>
                  <a:cubicBezTo>
                    <a:pt x="138762" y="57016"/>
                    <a:pt x="138670" y="55905"/>
                    <a:pt x="138343" y="54957"/>
                  </a:cubicBezTo>
                  <a:cubicBezTo>
                    <a:pt x="138282" y="50398"/>
                    <a:pt x="138162" y="46384"/>
                    <a:pt x="138143" y="45739"/>
                  </a:cubicBezTo>
                  <a:cubicBezTo>
                    <a:pt x="138143" y="45095"/>
                    <a:pt x="138056" y="42699"/>
                    <a:pt x="136815" y="40012"/>
                  </a:cubicBezTo>
                  <a:cubicBezTo>
                    <a:pt x="135531" y="37236"/>
                    <a:pt x="132758" y="33582"/>
                    <a:pt x="126824" y="31944"/>
                  </a:cubicBezTo>
                  <a:cubicBezTo>
                    <a:pt x="123254" y="30956"/>
                    <a:pt x="119443" y="30217"/>
                    <a:pt x="116087" y="29676"/>
                  </a:cubicBezTo>
                  <a:cubicBezTo>
                    <a:pt x="116516" y="28791"/>
                    <a:pt x="116798" y="27815"/>
                    <a:pt x="116932" y="26752"/>
                  </a:cubicBezTo>
                  <a:cubicBezTo>
                    <a:pt x="117127" y="25204"/>
                    <a:pt x="116993" y="23697"/>
                    <a:pt x="116865" y="22235"/>
                  </a:cubicBezTo>
                  <a:cubicBezTo>
                    <a:pt x="116787" y="21376"/>
                    <a:pt x="116717" y="20564"/>
                    <a:pt x="116717" y="19797"/>
                  </a:cubicBezTo>
                  <a:cubicBezTo>
                    <a:pt x="116717" y="17805"/>
                    <a:pt x="116717" y="16235"/>
                    <a:pt x="116067" y="14798"/>
                  </a:cubicBezTo>
                  <a:cubicBezTo>
                    <a:pt x="115183" y="12853"/>
                    <a:pt x="113534" y="12016"/>
                    <a:pt x="112064" y="11383"/>
                  </a:cubicBezTo>
                  <a:cubicBezTo>
                    <a:pt x="111508" y="11146"/>
                    <a:pt x="110892" y="10853"/>
                    <a:pt x="110267" y="10546"/>
                  </a:cubicBezTo>
                  <a:cubicBezTo>
                    <a:pt x="110340" y="9207"/>
                    <a:pt x="110259" y="8061"/>
                    <a:pt x="110022" y="7132"/>
                  </a:cubicBezTo>
                  <a:cubicBezTo>
                    <a:pt x="109846" y="6434"/>
                    <a:pt x="109570" y="5823"/>
                    <a:pt x="109199" y="5318"/>
                  </a:cubicBezTo>
                  <a:cubicBezTo>
                    <a:pt x="108512" y="4372"/>
                    <a:pt x="107522" y="3781"/>
                    <a:pt x="106406" y="3656"/>
                  </a:cubicBezTo>
                  <a:lnTo>
                    <a:pt x="106400" y="3656"/>
                  </a:lnTo>
                  <a:cubicBezTo>
                    <a:pt x="106375" y="3653"/>
                    <a:pt x="106317" y="3644"/>
                    <a:pt x="106269" y="3639"/>
                  </a:cubicBezTo>
                  <a:cubicBezTo>
                    <a:pt x="105954" y="3591"/>
                    <a:pt x="105418" y="3516"/>
                    <a:pt x="104805" y="3516"/>
                  </a:cubicBezTo>
                  <a:cubicBezTo>
                    <a:pt x="104615" y="3516"/>
                    <a:pt x="104425" y="3522"/>
                    <a:pt x="104247" y="3536"/>
                  </a:cubicBezTo>
                  <a:cubicBezTo>
                    <a:pt x="101951" y="1650"/>
                    <a:pt x="98589" y="29"/>
                    <a:pt x="93824" y="29"/>
                  </a:cubicBezTo>
                  <a:lnTo>
                    <a:pt x="15919" y="29"/>
                  </a:lnTo>
                  <a:cubicBezTo>
                    <a:pt x="15729" y="15"/>
                    <a:pt x="15425" y="1"/>
                    <a:pt x="15026" y="1"/>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5" name="Google Shape;6035;p62"/>
            <p:cNvSpPr/>
            <p:nvPr/>
          </p:nvSpPr>
          <p:spPr>
            <a:xfrm>
              <a:off x="3683240" y="1016653"/>
              <a:ext cx="109481" cy="118293"/>
            </a:xfrm>
            <a:custGeom>
              <a:avLst/>
              <a:gdLst/>
              <a:ahLst/>
              <a:cxnLst/>
              <a:rect l="l" t="t" r="r" b="b"/>
              <a:pathLst>
                <a:path w="4381" h="4729" extrusionOk="0">
                  <a:moveTo>
                    <a:pt x="2279" y="1"/>
                  </a:moveTo>
                  <a:cubicBezTo>
                    <a:pt x="1765" y="1"/>
                    <a:pt x="1213" y="99"/>
                    <a:pt x="801" y="469"/>
                  </a:cubicBezTo>
                  <a:cubicBezTo>
                    <a:pt x="1" y="1195"/>
                    <a:pt x="1" y="4210"/>
                    <a:pt x="2071" y="4512"/>
                  </a:cubicBezTo>
                  <a:cubicBezTo>
                    <a:pt x="2071" y="4512"/>
                    <a:pt x="2543" y="4728"/>
                    <a:pt x="3050" y="4728"/>
                  </a:cubicBezTo>
                  <a:cubicBezTo>
                    <a:pt x="3605" y="4728"/>
                    <a:pt x="4200" y="4469"/>
                    <a:pt x="4261" y="3385"/>
                  </a:cubicBezTo>
                  <a:cubicBezTo>
                    <a:pt x="4381" y="1309"/>
                    <a:pt x="4024" y="182"/>
                    <a:pt x="3491" y="121"/>
                  </a:cubicBezTo>
                  <a:cubicBezTo>
                    <a:pt x="3230" y="92"/>
                    <a:pt x="2772" y="1"/>
                    <a:pt x="2279"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6" name="Google Shape;6036;p62"/>
            <p:cNvSpPr/>
            <p:nvPr/>
          </p:nvSpPr>
          <p:spPr>
            <a:xfrm>
              <a:off x="3662239" y="1000025"/>
              <a:ext cx="172981" cy="56956"/>
            </a:xfrm>
            <a:custGeom>
              <a:avLst/>
              <a:gdLst/>
              <a:ahLst/>
              <a:cxnLst/>
              <a:rect l="l" t="t" r="r" b="b"/>
              <a:pathLst>
                <a:path w="6984" h="2308" extrusionOk="0">
                  <a:moveTo>
                    <a:pt x="0" y="0"/>
                  </a:moveTo>
                  <a:lnTo>
                    <a:pt x="1537" y="2307"/>
                  </a:lnTo>
                  <a:lnTo>
                    <a:pt x="4854" y="1894"/>
                  </a:lnTo>
                  <a:lnTo>
                    <a:pt x="6983" y="0"/>
                  </a:lnTo>
                  <a:close/>
                </a:path>
              </a:pathLst>
            </a:custGeom>
            <a:solidFill>
              <a:srgbClr val="2B2B2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7" name="Google Shape;6037;p62"/>
            <p:cNvSpPr/>
            <p:nvPr/>
          </p:nvSpPr>
          <p:spPr>
            <a:xfrm>
              <a:off x="1228964" y="935980"/>
              <a:ext cx="3277872" cy="1688967"/>
            </a:xfrm>
            <a:custGeom>
              <a:avLst/>
              <a:gdLst/>
              <a:ahLst/>
              <a:cxnLst/>
              <a:rect l="l" t="t" r="r" b="b"/>
              <a:pathLst>
                <a:path w="131041" h="67586" extrusionOk="0">
                  <a:moveTo>
                    <a:pt x="10881" y="1"/>
                  </a:moveTo>
                  <a:cubicBezTo>
                    <a:pt x="8377" y="1"/>
                    <a:pt x="536" y="751"/>
                    <a:pt x="536" y="10152"/>
                  </a:cubicBezTo>
                  <a:lnTo>
                    <a:pt x="536" y="57874"/>
                  </a:lnTo>
                  <a:cubicBezTo>
                    <a:pt x="536" y="57874"/>
                    <a:pt x="1" y="67150"/>
                    <a:pt x="4261" y="67150"/>
                  </a:cubicBezTo>
                  <a:lnTo>
                    <a:pt x="121747" y="67150"/>
                  </a:lnTo>
                  <a:cubicBezTo>
                    <a:pt x="121747" y="67150"/>
                    <a:pt x="123465" y="67585"/>
                    <a:pt x="125381" y="67585"/>
                  </a:cubicBezTo>
                  <a:cubicBezTo>
                    <a:pt x="127658" y="67585"/>
                    <a:pt x="130215" y="66971"/>
                    <a:pt x="130504" y="64282"/>
                  </a:cubicBezTo>
                  <a:cubicBezTo>
                    <a:pt x="131040" y="59330"/>
                    <a:pt x="130504" y="42285"/>
                    <a:pt x="130504" y="42285"/>
                  </a:cubicBezTo>
                  <a:cubicBezTo>
                    <a:pt x="130504" y="42285"/>
                    <a:pt x="130739" y="34298"/>
                    <a:pt x="121747" y="31809"/>
                  </a:cubicBezTo>
                  <a:cubicBezTo>
                    <a:pt x="112753" y="29324"/>
                    <a:pt x="101920" y="28434"/>
                    <a:pt x="101920" y="28434"/>
                  </a:cubicBezTo>
                  <a:lnTo>
                    <a:pt x="101920" y="8905"/>
                  </a:lnTo>
                  <a:cubicBezTo>
                    <a:pt x="101920" y="8905"/>
                    <a:pt x="99792" y="28"/>
                    <a:pt x="89670" y="28"/>
                  </a:cubicBezTo>
                  <a:lnTo>
                    <a:pt x="11640" y="28"/>
                  </a:lnTo>
                  <a:cubicBezTo>
                    <a:pt x="11640" y="28"/>
                    <a:pt x="11357" y="1"/>
                    <a:pt x="1088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8" name="Google Shape;6038;p62"/>
            <p:cNvSpPr/>
            <p:nvPr/>
          </p:nvSpPr>
          <p:spPr>
            <a:xfrm>
              <a:off x="3068691" y="1255776"/>
              <a:ext cx="637181" cy="939776"/>
            </a:xfrm>
            <a:custGeom>
              <a:avLst/>
              <a:gdLst/>
              <a:ahLst/>
              <a:cxnLst/>
              <a:rect l="l" t="t" r="r" b="b"/>
              <a:pathLst>
                <a:path w="25545" h="37633" extrusionOk="0">
                  <a:moveTo>
                    <a:pt x="24123" y="1"/>
                  </a:moveTo>
                  <a:cubicBezTo>
                    <a:pt x="23896" y="1"/>
                    <a:pt x="23733" y="68"/>
                    <a:pt x="23733" y="68"/>
                  </a:cubicBezTo>
                  <a:cubicBezTo>
                    <a:pt x="23733" y="68"/>
                    <a:pt x="15709" y="7"/>
                    <a:pt x="9518" y="7"/>
                  </a:cubicBezTo>
                  <a:cubicBezTo>
                    <a:pt x="6423" y="7"/>
                    <a:pt x="3786" y="23"/>
                    <a:pt x="2840" y="68"/>
                  </a:cubicBezTo>
                  <a:cubicBezTo>
                    <a:pt x="0" y="205"/>
                    <a:pt x="578" y="2774"/>
                    <a:pt x="578" y="2774"/>
                  </a:cubicBezTo>
                  <a:lnTo>
                    <a:pt x="932" y="37633"/>
                  </a:lnTo>
                  <a:lnTo>
                    <a:pt x="25519" y="37633"/>
                  </a:lnTo>
                  <a:cubicBezTo>
                    <a:pt x="25519" y="37633"/>
                    <a:pt x="25480" y="6412"/>
                    <a:pt x="25519" y="2861"/>
                  </a:cubicBezTo>
                  <a:cubicBezTo>
                    <a:pt x="25544" y="372"/>
                    <a:pt x="24656" y="1"/>
                    <a:pt x="24123" y="1"/>
                  </a:cubicBezTo>
                  <a:close/>
                </a:path>
              </a:pathLst>
            </a:custGeom>
            <a:solidFill>
              <a:srgbClr val="B7ECF9"/>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39" name="Google Shape;6039;p62"/>
            <p:cNvSpPr/>
            <p:nvPr/>
          </p:nvSpPr>
          <p:spPr>
            <a:xfrm>
              <a:off x="3041502" y="2175157"/>
              <a:ext cx="685354" cy="429361"/>
            </a:xfrm>
            <a:custGeom>
              <a:avLst/>
              <a:gdLst/>
              <a:ahLst/>
              <a:cxnLst/>
              <a:rect l="l" t="t" r="r" b="b"/>
              <a:pathLst>
                <a:path w="27400" h="17133" extrusionOk="0">
                  <a:moveTo>
                    <a:pt x="1" y="0"/>
                  </a:moveTo>
                  <a:lnTo>
                    <a:pt x="1" y="17132"/>
                  </a:lnTo>
                  <a:lnTo>
                    <a:pt x="27399" y="16990"/>
                  </a:lnTo>
                  <a:lnTo>
                    <a:pt x="27399" y="0"/>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0" name="Google Shape;6040;p62"/>
            <p:cNvSpPr/>
            <p:nvPr/>
          </p:nvSpPr>
          <p:spPr>
            <a:xfrm>
              <a:off x="3043752" y="2174192"/>
              <a:ext cx="685353" cy="32860"/>
            </a:xfrm>
            <a:custGeom>
              <a:avLst/>
              <a:gdLst/>
              <a:ahLst/>
              <a:cxnLst/>
              <a:rect l="l" t="t" r="r" b="b"/>
              <a:pathLst>
                <a:path w="27400" h="1273" extrusionOk="0">
                  <a:moveTo>
                    <a:pt x="1" y="0"/>
                  </a:moveTo>
                  <a:lnTo>
                    <a:pt x="1" y="1273"/>
                  </a:lnTo>
                  <a:lnTo>
                    <a:pt x="27399" y="1273"/>
                  </a:lnTo>
                  <a:lnTo>
                    <a:pt x="27399" y="0"/>
                  </a:ln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1" name="Google Shape;6041;p62"/>
            <p:cNvSpPr/>
            <p:nvPr/>
          </p:nvSpPr>
          <p:spPr>
            <a:xfrm>
              <a:off x="3043539" y="2295391"/>
              <a:ext cx="685353" cy="32859"/>
            </a:xfrm>
            <a:custGeom>
              <a:avLst/>
              <a:gdLst/>
              <a:ahLst/>
              <a:cxnLst/>
              <a:rect l="l" t="t" r="r" b="b"/>
              <a:pathLst>
                <a:path w="27400" h="1273" extrusionOk="0">
                  <a:moveTo>
                    <a:pt x="1" y="0"/>
                  </a:moveTo>
                  <a:lnTo>
                    <a:pt x="1" y="1273"/>
                  </a:lnTo>
                  <a:lnTo>
                    <a:pt x="27399" y="1273"/>
                  </a:lnTo>
                  <a:lnTo>
                    <a:pt x="27399" y="0"/>
                  </a:ln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2" name="Google Shape;6042;p62"/>
            <p:cNvSpPr/>
            <p:nvPr/>
          </p:nvSpPr>
          <p:spPr>
            <a:xfrm>
              <a:off x="3036074" y="2422397"/>
              <a:ext cx="685354" cy="32859"/>
            </a:xfrm>
            <a:custGeom>
              <a:avLst/>
              <a:gdLst/>
              <a:ahLst/>
              <a:cxnLst/>
              <a:rect l="l" t="t" r="r" b="b"/>
              <a:pathLst>
                <a:path w="27400" h="1273" extrusionOk="0">
                  <a:moveTo>
                    <a:pt x="1" y="0"/>
                  </a:moveTo>
                  <a:lnTo>
                    <a:pt x="1" y="1272"/>
                  </a:lnTo>
                  <a:lnTo>
                    <a:pt x="27399" y="1272"/>
                  </a:lnTo>
                  <a:lnTo>
                    <a:pt x="27399" y="0"/>
                  </a:ln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3" name="Google Shape;6043;p62"/>
            <p:cNvSpPr/>
            <p:nvPr/>
          </p:nvSpPr>
          <p:spPr>
            <a:xfrm>
              <a:off x="3035379" y="2547950"/>
              <a:ext cx="685354" cy="32860"/>
            </a:xfrm>
            <a:custGeom>
              <a:avLst/>
              <a:gdLst/>
              <a:ahLst/>
              <a:cxnLst/>
              <a:rect l="l" t="t" r="r" b="b"/>
              <a:pathLst>
                <a:path w="27400" h="1275" extrusionOk="0">
                  <a:moveTo>
                    <a:pt x="1" y="0"/>
                  </a:moveTo>
                  <a:lnTo>
                    <a:pt x="1" y="1275"/>
                  </a:lnTo>
                  <a:lnTo>
                    <a:pt x="27399" y="1275"/>
                  </a:lnTo>
                  <a:lnTo>
                    <a:pt x="27399" y="0"/>
                  </a:ln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4" name="Google Shape;6044;p62"/>
            <p:cNvSpPr/>
            <p:nvPr/>
          </p:nvSpPr>
          <p:spPr>
            <a:xfrm>
              <a:off x="3760853" y="2105069"/>
              <a:ext cx="685353" cy="429361"/>
            </a:xfrm>
            <a:custGeom>
              <a:avLst/>
              <a:gdLst/>
              <a:ahLst/>
              <a:cxnLst/>
              <a:rect l="l" t="t" r="r" b="b"/>
              <a:pathLst>
                <a:path w="27436" h="17124" extrusionOk="0">
                  <a:moveTo>
                    <a:pt x="14261" y="1"/>
                  </a:moveTo>
                  <a:cubicBezTo>
                    <a:pt x="10219" y="1"/>
                    <a:pt x="6185" y="1769"/>
                    <a:pt x="3666" y="4944"/>
                  </a:cubicBezTo>
                  <a:cubicBezTo>
                    <a:pt x="1069" y="8220"/>
                    <a:pt x="0" y="12798"/>
                    <a:pt x="346" y="16921"/>
                  </a:cubicBezTo>
                  <a:cubicBezTo>
                    <a:pt x="359" y="17056"/>
                    <a:pt x="471" y="17124"/>
                    <a:pt x="577" y="17124"/>
                  </a:cubicBezTo>
                  <a:cubicBezTo>
                    <a:pt x="684" y="17124"/>
                    <a:pt x="784" y="17056"/>
                    <a:pt x="773" y="16921"/>
                  </a:cubicBezTo>
                  <a:cubicBezTo>
                    <a:pt x="441" y="13015"/>
                    <a:pt x="1417" y="8914"/>
                    <a:pt x="3649" y="5678"/>
                  </a:cubicBezTo>
                  <a:cubicBezTo>
                    <a:pt x="6023" y="2239"/>
                    <a:pt x="10142" y="461"/>
                    <a:pt x="14251" y="461"/>
                  </a:cubicBezTo>
                  <a:cubicBezTo>
                    <a:pt x="15575" y="461"/>
                    <a:pt x="16898" y="646"/>
                    <a:pt x="18162" y="1019"/>
                  </a:cubicBezTo>
                  <a:cubicBezTo>
                    <a:pt x="24453" y="2874"/>
                    <a:pt x="26991" y="10591"/>
                    <a:pt x="27008" y="16539"/>
                  </a:cubicBezTo>
                  <a:cubicBezTo>
                    <a:pt x="27007" y="16675"/>
                    <a:pt x="27113" y="16743"/>
                    <a:pt x="27220" y="16743"/>
                  </a:cubicBezTo>
                  <a:cubicBezTo>
                    <a:pt x="27327" y="16743"/>
                    <a:pt x="27435" y="16674"/>
                    <a:pt x="27435" y="16536"/>
                  </a:cubicBezTo>
                  <a:cubicBezTo>
                    <a:pt x="27418" y="10039"/>
                    <a:pt x="24536" y="2252"/>
                    <a:pt x="17679" y="439"/>
                  </a:cubicBezTo>
                  <a:cubicBezTo>
                    <a:pt x="16562" y="144"/>
                    <a:pt x="15411" y="1"/>
                    <a:pt x="1426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5" name="Google Shape;6045;p62"/>
            <p:cNvSpPr/>
            <p:nvPr/>
          </p:nvSpPr>
          <p:spPr>
            <a:xfrm>
              <a:off x="1292273" y="2095753"/>
              <a:ext cx="685354" cy="429361"/>
            </a:xfrm>
            <a:custGeom>
              <a:avLst/>
              <a:gdLst/>
              <a:ahLst/>
              <a:cxnLst/>
              <a:rect l="l" t="t" r="r" b="b"/>
              <a:pathLst>
                <a:path w="27436" h="17124" extrusionOk="0">
                  <a:moveTo>
                    <a:pt x="14261" y="1"/>
                  </a:moveTo>
                  <a:cubicBezTo>
                    <a:pt x="10219" y="1"/>
                    <a:pt x="6186" y="1769"/>
                    <a:pt x="3666" y="4944"/>
                  </a:cubicBezTo>
                  <a:cubicBezTo>
                    <a:pt x="1069" y="8220"/>
                    <a:pt x="1" y="12798"/>
                    <a:pt x="346" y="16921"/>
                  </a:cubicBezTo>
                  <a:cubicBezTo>
                    <a:pt x="359" y="17056"/>
                    <a:pt x="471" y="17124"/>
                    <a:pt x="578" y="17124"/>
                  </a:cubicBezTo>
                  <a:cubicBezTo>
                    <a:pt x="684" y="17124"/>
                    <a:pt x="784" y="17056"/>
                    <a:pt x="773" y="16921"/>
                  </a:cubicBezTo>
                  <a:cubicBezTo>
                    <a:pt x="441" y="13015"/>
                    <a:pt x="1418" y="8914"/>
                    <a:pt x="3650" y="5678"/>
                  </a:cubicBezTo>
                  <a:cubicBezTo>
                    <a:pt x="6023" y="2239"/>
                    <a:pt x="10142" y="461"/>
                    <a:pt x="14251" y="461"/>
                  </a:cubicBezTo>
                  <a:cubicBezTo>
                    <a:pt x="15575" y="461"/>
                    <a:pt x="16899" y="646"/>
                    <a:pt x="18162" y="1019"/>
                  </a:cubicBezTo>
                  <a:cubicBezTo>
                    <a:pt x="24453" y="2874"/>
                    <a:pt x="26992" y="10591"/>
                    <a:pt x="27011" y="16539"/>
                  </a:cubicBezTo>
                  <a:cubicBezTo>
                    <a:pt x="27011" y="16675"/>
                    <a:pt x="27117" y="16743"/>
                    <a:pt x="27222" y="16743"/>
                  </a:cubicBezTo>
                  <a:cubicBezTo>
                    <a:pt x="27329" y="16743"/>
                    <a:pt x="27435" y="16674"/>
                    <a:pt x="27435" y="16536"/>
                  </a:cubicBezTo>
                  <a:cubicBezTo>
                    <a:pt x="27419" y="10039"/>
                    <a:pt x="24537" y="2252"/>
                    <a:pt x="17679" y="439"/>
                  </a:cubicBezTo>
                  <a:cubicBezTo>
                    <a:pt x="16563" y="144"/>
                    <a:pt x="15412" y="1"/>
                    <a:pt x="1426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6" name="Google Shape;6046;p62"/>
            <p:cNvSpPr/>
            <p:nvPr/>
          </p:nvSpPr>
          <p:spPr>
            <a:xfrm>
              <a:off x="1357199" y="2247469"/>
              <a:ext cx="543028" cy="536701"/>
            </a:xfrm>
            <a:custGeom>
              <a:avLst/>
              <a:gdLst/>
              <a:ahLst/>
              <a:cxnLst/>
              <a:rect l="l" t="t" r="r" b="b"/>
              <a:pathLst>
                <a:path w="21672" h="21492" extrusionOk="0">
                  <a:moveTo>
                    <a:pt x="10994" y="0"/>
                  </a:moveTo>
                  <a:cubicBezTo>
                    <a:pt x="10908" y="0"/>
                    <a:pt x="10824" y="1"/>
                    <a:pt x="10741" y="3"/>
                  </a:cubicBezTo>
                  <a:cubicBezTo>
                    <a:pt x="6863" y="87"/>
                    <a:pt x="0" y="2310"/>
                    <a:pt x="0" y="11190"/>
                  </a:cubicBezTo>
                  <a:cubicBezTo>
                    <a:pt x="0" y="19979"/>
                    <a:pt x="8529" y="21491"/>
                    <a:pt x="11386" y="21491"/>
                  </a:cubicBezTo>
                  <a:cubicBezTo>
                    <a:pt x="11473" y="21491"/>
                    <a:pt x="11555" y="21490"/>
                    <a:pt x="11631" y="21487"/>
                  </a:cubicBezTo>
                  <a:cubicBezTo>
                    <a:pt x="14209" y="21395"/>
                    <a:pt x="21652" y="19537"/>
                    <a:pt x="21663" y="10035"/>
                  </a:cubicBezTo>
                  <a:cubicBezTo>
                    <a:pt x="21671" y="1787"/>
                    <a:pt x="14770" y="0"/>
                    <a:pt x="1099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7" name="Google Shape;6047;p62"/>
            <p:cNvSpPr/>
            <p:nvPr/>
          </p:nvSpPr>
          <p:spPr>
            <a:xfrm>
              <a:off x="1478391" y="2363118"/>
              <a:ext cx="330635" cy="332974"/>
            </a:xfrm>
            <a:custGeom>
              <a:avLst/>
              <a:gdLst/>
              <a:ahLst/>
              <a:cxnLst/>
              <a:rect l="l" t="t" r="r" b="b"/>
              <a:pathLst>
                <a:path w="13242" h="13276" extrusionOk="0">
                  <a:moveTo>
                    <a:pt x="6710" y="1"/>
                  </a:moveTo>
                  <a:cubicBezTo>
                    <a:pt x="6660" y="1"/>
                    <a:pt x="6610" y="1"/>
                    <a:pt x="6562" y="2"/>
                  </a:cubicBezTo>
                  <a:cubicBezTo>
                    <a:pt x="4191" y="55"/>
                    <a:pt x="1" y="1430"/>
                    <a:pt x="1" y="6912"/>
                  </a:cubicBezTo>
                  <a:cubicBezTo>
                    <a:pt x="1" y="12353"/>
                    <a:pt x="5238" y="13275"/>
                    <a:pt x="6969" y="13275"/>
                  </a:cubicBezTo>
                  <a:cubicBezTo>
                    <a:pt x="7018" y="13275"/>
                    <a:pt x="7064" y="13274"/>
                    <a:pt x="7106" y="13273"/>
                  </a:cubicBezTo>
                  <a:cubicBezTo>
                    <a:pt x="8680" y="13217"/>
                    <a:pt x="13233" y="12068"/>
                    <a:pt x="13238" y="6201"/>
                  </a:cubicBezTo>
                  <a:cubicBezTo>
                    <a:pt x="13241" y="1103"/>
                    <a:pt x="9016" y="1"/>
                    <a:pt x="6710" y="1"/>
                  </a:cubicBezTo>
                  <a:close/>
                </a:path>
              </a:pathLst>
            </a:custGeom>
            <a:solidFill>
              <a:srgbClr val="1C1B1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8" name="Google Shape;6048;p62"/>
            <p:cNvSpPr/>
            <p:nvPr/>
          </p:nvSpPr>
          <p:spPr>
            <a:xfrm>
              <a:off x="1479818" y="2367952"/>
              <a:ext cx="297789" cy="295734"/>
            </a:xfrm>
            <a:custGeom>
              <a:avLst/>
              <a:gdLst/>
              <a:ahLst/>
              <a:cxnLst/>
              <a:rect l="l" t="t" r="r" b="b"/>
              <a:pathLst>
                <a:path w="11902" h="11800" extrusionOk="0">
                  <a:moveTo>
                    <a:pt x="6040" y="1"/>
                  </a:moveTo>
                  <a:cubicBezTo>
                    <a:pt x="5993" y="1"/>
                    <a:pt x="5946" y="1"/>
                    <a:pt x="5901" y="2"/>
                  </a:cubicBezTo>
                  <a:cubicBezTo>
                    <a:pt x="3769" y="47"/>
                    <a:pt x="0" y="1269"/>
                    <a:pt x="0" y="6142"/>
                  </a:cubicBezTo>
                  <a:cubicBezTo>
                    <a:pt x="0" y="10967"/>
                    <a:pt x="4679" y="11800"/>
                    <a:pt x="6252" y="11800"/>
                  </a:cubicBezTo>
                  <a:cubicBezTo>
                    <a:pt x="6300" y="11800"/>
                    <a:pt x="6346" y="11799"/>
                    <a:pt x="6389" y="11797"/>
                  </a:cubicBezTo>
                  <a:cubicBezTo>
                    <a:pt x="7806" y="11750"/>
                    <a:pt x="11896" y="10729"/>
                    <a:pt x="11899" y="5512"/>
                  </a:cubicBezTo>
                  <a:cubicBezTo>
                    <a:pt x="11901" y="982"/>
                    <a:pt x="8113" y="1"/>
                    <a:pt x="6040"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49" name="Google Shape;6049;p62"/>
            <p:cNvSpPr/>
            <p:nvPr/>
          </p:nvSpPr>
          <p:spPr>
            <a:xfrm>
              <a:off x="1478420" y="2373358"/>
              <a:ext cx="280272" cy="269445"/>
            </a:xfrm>
            <a:custGeom>
              <a:avLst/>
              <a:gdLst/>
              <a:ahLst/>
              <a:cxnLst/>
              <a:rect l="l" t="t" r="r" b="b"/>
              <a:pathLst>
                <a:path w="11191" h="10742" extrusionOk="0">
                  <a:moveTo>
                    <a:pt x="5676" y="1"/>
                  </a:moveTo>
                  <a:cubicBezTo>
                    <a:pt x="5633" y="1"/>
                    <a:pt x="5591" y="1"/>
                    <a:pt x="5550" y="2"/>
                  </a:cubicBezTo>
                  <a:cubicBezTo>
                    <a:pt x="3547" y="44"/>
                    <a:pt x="1" y="1157"/>
                    <a:pt x="1" y="5593"/>
                  </a:cubicBezTo>
                  <a:cubicBezTo>
                    <a:pt x="1" y="9989"/>
                    <a:pt x="4420" y="10741"/>
                    <a:pt x="5886" y="10741"/>
                  </a:cubicBezTo>
                  <a:cubicBezTo>
                    <a:pt x="5928" y="10741"/>
                    <a:pt x="5968" y="10741"/>
                    <a:pt x="6004" y="10740"/>
                  </a:cubicBezTo>
                  <a:cubicBezTo>
                    <a:pt x="7332" y="10692"/>
                    <a:pt x="11179" y="9763"/>
                    <a:pt x="11182" y="5015"/>
                  </a:cubicBezTo>
                  <a:cubicBezTo>
                    <a:pt x="11190" y="891"/>
                    <a:pt x="7623" y="1"/>
                    <a:pt x="5676"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0" name="Google Shape;6050;p62"/>
            <p:cNvSpPr/>
            <p:nvPr/>
          </p:nvSpPr>
          <p:spPr>
            <a:xfrm>
              <a:off x="1521174" y="2414063"/>
              <a:ext cx="216772" cy="208108"/>
            </a:xfrm>
            <a:custGeom>
              <a:avLst/>
              <a:gdLst/>
              <a:ahLst/>
              <a:cxnLst/>
              <a:rect l="l" t="t" r="r" b="b"/>
              <a:pathLst>
                <a:path w="8641" h="8355" extrusionOk="0">
                  <a:moveTo>
                    <a:pt x="237" y="2897"/>
                  </a:moveTo>
                  <a:cubicBezTo>
                    <a:pt x="100" y="3285"/>
                    <a:pt x="22" y="3700"/>
                    <a:pt x="15" y="4132"/>
                  </a:cubicBezTo>
                  <a:lnTo>
                    <a:pt x="15" y="4132"/>
                  </a:lnTo>
                  <a:cubicBezTo>
                    <a:pt x="41" y="3696"/>
                    <a:pt x="116" y="3282"/>
                    <a:pt x="237" y="2897"/>
                  </a:cubicBezTo>
                  <a:close/>
                  <a:moveTo>
                    <a:pt x="4166" y="0"/>
                  </a:moveTo>
                  <a:cubicBezTo>
                    <a:pt x="4164" y="0"/>
                    <a:pt x="4162" y="1"/>
                    <a:pt x="4161" y="1"/>
                  </a:cubicBezTo>
                  <a:lnTo>
                    <a:pt x="4161" y="1"/>
                  </a:lnTo>
                  <a:cubicBezTo>
                    <a:pt x="2146" y="94"/>
                    <a:pt x="762" y="1226"/>
                    <a:pt x="237" y="2897"/>
                  </a:cubicBezTo>
                  <a:lnTo>
                    <a:pt x="237" y="2897"/>
                  </a:lnTo>
                  <a:cubicBezTo>
                    <a:pt x="798" y="1316"/>
                    <a:pt x="2351" y="170"/>
                    <a:pt x="4166" y="90"/>
                  </a:cubicBezTo>
                  <a:cubicBezTo>
                    <a:pt x="6732" y="93"/>
                    <a:pt x="8395" y="1736"/>
                    <a:pt x="8308" y="4347"/>
                  </a:cubicBezTo>
                  <a:cubicBezTo>
                    <a:pt x="8239" y="6464"/>
                    <a:pt x="6604" y="8141"/>
                    <a:pt x="4509" y="8267"/>
                  </a:cubicBezTo>
                  <a:cubicBezTo>
                    <a:pt x="4425" y="8272"/>
                    <a:pt x="4341" y="8274"/>
                    <a:pt x="4256" y="8274"/>
                  </a:cubicBezTo>
                  <a:cubicBezTo>
                    <a:pt x="2486" y="8274"/>
                    <a:pt x="753" y="7165"/>
                    <a:pt x="215" y="5466"/>
                  </a:cubicBezTo>
                  <a:cubicBezTo>
                    <a:pt x="71" y="5010"/>
                    <a:pt x="7" y="4563"/>
                    <a:pt x="15" y="4132"/>
                  </a:cubicBezTo>
                  <a:lnTo>
                    <a:pt x="15" y="4132"/>
                  </a:lnTo>
                  <a:cubicBezTo>
                    <a:pt x="2" y="4334"/>
                    <a:pt x="0" y="4541"/>
                    <a:pt x="9" y="4751"/>
                  </a:cubicBezTo>
                  <a:cubicBezTo>
                    <a:pt x="104" y="7031"/>
                    <a:pt x="2313" y="8283"/>
                    <a:pt x="4378" y="8353"/>
                  </a:cubicBezTo>
                  <a:cubicBezTo>
                    <a:pt x="4414" y="8354"/>
                    <a:pt x="4451" y="8355"/>
                    <a:pt x="4487" y="8355"/>
                  </a:cubicBezTo>
                  <a:cubicBezTo>
                    <a:pt x="6447" y="8355"/>
                    <a:pt x="8153" y="6669"/>
                    <a:pt x="8350" y="4757"/>
                  </a:cubicBezTo>
                  <a:cubicBezTo>
                    <a:pt x="8640" y="1965"/>
                    <a:pt x="7011" y="6"/>
                    <a:pt x="4166" y="0"/>
                  </a:cubicBezTo>
                  <a:lnTo>
                    <a:pt x="4166" y="0"/>
                  </a:lnTo>
                  <a:cubicBezTo>
                    <a:pt x="4166" y="0"/>
                    <a:pt x="4166" y="0"/>
                    <a:pt x="416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1" name="Google Shape;6051;p62"/>
            <p:cNvSpPr/>
            <p:nvPr/>
          </p:nvSpPr>
          <p:spPr>
            <a:xfrm>
              <a:off x="1578600" y="2468613"/>
              <a:ext cx="98533" cy="89816"/>
            </a:xfrm>
            <a:custGeom>
              <a:avLst/>
              <a:gdLst/>
              <a:ahLst/>
              <a:cxnLst/>
              <a:rect l="l" t="t" r="r" b="b"/>
              <a:pathLst>
                <a:path w="3906" h="3592" extrusionOk="0">
                  <a:moveTo>
                    <a:pt x="1953" y="87"/>
                  </a:moveTo>
                  <a:cubicBezTo>
                    <a:pt x="3044" y="89"/>
                    <a:pt x="3727" y="790"/>
                    <a:pt x="3685" y="1897"/>
                  </a:cubicBezTo>
                  <a:cubicBezTo>
                    <a:pt x="3649" y="2787"/>
                    <a:pt x="2921" y="3504"/>
                    <a:pt x="2037" y="3512"/>
                  </a:cubicBezTo>
                  <a:cubicBezTo>
                    <a:pt x="2032" y="3513"/>
                    <a:pt x="2027" y="3513"/>
                    <a:pt x="2023" y="3513"/>
                  </a:cubicBezTo>
                  <a:cubicBezTo>
                    <a:pt x="1211" y="3513"/>
                    <a:pt x="462" y="3023"/>
                    <a:pt x="271" y="2218"/>
                  </a:cubicBezTo>
                  <a:cubicBezTo>
                    <a:pt x="0" y="1077"/>
                    <a:pt x="859" y="140"/>
                    <a:pt x="1953" y="87"/>
                  </a:cubicBezTo>
                  <a:close/>
                  <a:moveTo>
                    <a:pt x="1956" y="0"/>
                  </a:moveTo>
                  <a:cubicBezTo>
                    <a:pt x="1955" y="0"/>
                    <a:pt x="1954" y="0"/>
                    <a:pt x="1953" y="0"/>
                  </a:cubicBezTo>
                  <a:cubicBezTo>
                    <a:pt x="1951" y="0"/>
                    <a:pt x="1950" y="0"/>
                    <a:pt x="1948" y="0"/>
                  </a:cubicBezTo>
                  <a:lnTo>
                    <a:pt x="1948" y="0"/>
                  </a:lnTo>
                  <a:cubicBezTo>
                    <a:pt x="782" y="58"/>
                    <a:pt x="115" y="914"/>
                    <a:pt x="162" y="2053"/>
                  </a:cubicBezTo>
                  <a:cubicBezTo>
                    <a:pt x="209" y="3030"/>
                    <a:pt x="1158" y="3560"/>
                    <a:pt x="2037" y="3591"/>
                  </a:cubicBezTo>
                  <a:cubicBezTo>
                    <a:pt x="2057" y="3591"/>
                    <a:pt x="2077" y="3592"/>
                    <a:pt x="2097" y="3592"/>
                  </a:cubicBezTo>
                  <a:cubicBezTo>
                    <a:pt x="3045" y="3592"/>
                    <a:pt x="3665" y="2763"/>
                    <a:pt x="3769" y="1889"/>
                  </a:cubicBezTo>
                  <a:cubicBezTo>
                    <a:pt x="3906" y="747"/>
                    <a:pt x="3038" y="5"/>
                    <a:pt x="1958" y="0"/>
                  </a:cubicBezTo>
                  <a:lnTo>
                    <a:pt x="1958" y="0"/>
                  </a:lnTo>
                  <a:cubicBezTo>
                    <a:pt x="1958" y="0"/>
                    <a:pt x="1957" y="0"/>
                    <a:pt x="195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2" name="Google Shape;6052;p62"/>
            <p:cNvSpPr/>
            <p:nvPr/>
          </p:nvSpPr>
          <p:spPr>
            <a:xfrm>
              <a:off x="1578600" y="2468613"/>
              <a:ext cx="98533" cy="89816"/>
            </a:xfrm>
            <a:custGeom>
              <a:avLst/>
              <a:gdLst/>
              <a:ahLst/>
              <a:cxnLst/>
              <a:rect l="l" t="t" r="r" b="b"/>
              <a:pathLst>
                <a:path w="3906" h="3592" extrusionOk="0">
                  <a:moveTo>
                    <a:pt x="1953" y="87"/>
                  </a:moveTo>
                  <a:cubicBezTo>
                    <a:pt x="3044" y="89"/>
                    <a:pt x="3727" y="790"/>
                    <a:pt x="3685" y="1897"/>
                  </a:cubicBezTo>
                  <a:cubicBezTo>
                    <a:pt x="3649" y="2787"/>
                    <a:pt x="2921" y="3504"/>
                    <a:pt x="2037" y="3512"/>
                  </a:cubicBezTo>
                  <a:cubicBezTo>
                    <a:pt x="2032" y="3513"/>
                    <a:pt x="2027" y="3513"/>
                    <a:pt x="2023" y="3513"/>
                  </a:cubicBezTo>
                  <a:cubicBezTo>
                    <a:pt x="1211" y="3513"/>
                    <a:pt x="462" y="3023"/>
                    <a:pt x="271" y="2218"/>
                  </a:cubicBezTo>
                  <a:cubicBezTo>
                    <a:pt x="0" y="1077"/>
                    <a:pt x="859" y="140"/>
                    <a:pt x="1953" y="87"/>
                  </a:cubicBezTo>
                  <a:close/>
                  <a:moveTo>
                    <a:pt x="1956" y="0"/>
                  </a:moveTo>
                  <a:cubicBezTo>
                    <a:pt x="1955" y="0"/>
                    <a:pt x="1954" y="0"/>
                    <a:pt x="1953" y="0"/>
                  </a:cubicBezTo>
                  <a:cubicBezTo>
                    <a:pt x="1951" y="0"/>
                    <a:pt x="1950" y="0"/>
                    <a:pt x="1948" y="0"/>
                  </a:cubicBezTo>
                  <a:lnTo>
                    <a:pt x="1948" y="0"/>
                  </a:lnTo>
                  <a:cubicBezTo>
                    <a:pt x="782" y="58"/>
                    <a:pt x="115" y="914"/>
                    <a:pt x="162" y="2053"/>
                  </a:cubicBezTo>
                  <a:cubicBezTo>
                    <a:pt x="209" y="3030"/>
                    <a:pt x="1158" y="3560"/>
                    <a:pt x="2037" y="3591"/>
                  </a:cubicBezTo>
                  <a:cubicBezTo>
                    <a:pt x="2057" y="3591"/>
                    <a:pt x="2077" y="3592"/>
                    <a:pt x="2097" y="3592"/>
                  </a:cubicBezTo>
                  <a:cubicBezTo>
                    <a:pt x="3045" y="3592"/>
                    <a:pt x="3665" y="2763"/>
                    <a:pt x="3769" y="1889"/>
                  </a:cubicBezTo>
                  <a:cubicBezTo>
                    <a:pt x="3906" y="747"/>
                    <a:pt x="3038" y="5"/>
                    <a:pt x="1958" y="0"/>
                  </a:cubicBezTo>
                  <a:lnTo>
                    <a:pt x="1958" y="0"/>
                  </a:lnTo>
                  <a:cubicBezTo>
                    <a:pt x="1958" y="0"/>
                    <a:pt x="1957" y="0"/>
                    <a:pt x="195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3" name="Google Shape;6053;p62"/>
            <p:cNvSpPr/>
            <p:nvPr/>
          </p:nvSpPr>
          <p:spPr>
            <a:xfrm>
              <a:off x="1609007" y="2497200"/>
              <a:ext cx="39413" cy="37240"/>
            </a:xfrm>
            <a:custGeom>
              <a:avLst/>
              <a:gdLst/>
              <a:ahLst/>
              <a:cxnLst/>
              <a:rect l="l" t="t" r="r" b="b"/>
              <a:pathLst>
                <a:path w="1560" h="1480" extrusionOk="0">
                  <a:moveTo>
                    <a:pt x="756" y="87"/>
                  </a:moveTo>
                  <a:cubicBezTo>
                    <a:pt x="1180" y="90"/>
                    <a:pt x="1437" y="355"/>
                    <a:pt x="1420" y="782"/>
                  </a:cubicBezTo>
                  <a:cubicBezTo>
                    <a:pt x="1406" y="1119"/>
                    <a:pt x="1127" y="1395"/>
                    <a:pt x="790" y="1398"/>
                  </a:cubicBezTo>
                  <a:cubicBezTo>
                    <a:pt x="787" y="1398"/>
                    <a:pt x="785" y="1398"/>
                    <a:pt x="783" y="1398"/>
                  </a:cubicBezTo>
                  <a:cubicBezTo>
                    <a:pt x="470" y="1398"/>
                    <a:pt x="184" y="1212"/>
                    <a:pt x="112" y="902"/>
                  </a:cubicBezTo>
                  <a:cubicBezTo>
                    <a:pt x="9" y="466"/>
                    <a:pt x="338" y="106"/>
                    <a:pt x="756" y="87"/>
                  </a:cubicBezTo>
                  <a:close/>
                  <a:moveTo>
                    <a:pt x="756" y="0"/>
                  </a:moveTo>
                  <a:cubicBezTo>
                    <a:pt x="755" y="0"/>
                    <a:pt x="753" y="1"/>
                    <a:pt x="752" y="1"/>
                  </a:cubicBezTo>
                  <a:lnTo>
                    <a:pt x="752" y="1"/>
                  </a:lnTo>
                  <a:cubicBezTo>
                    <a:pt x="277" y="22"/>
                    <a:pt x="0" y="373"/>
                    <a:pt x="23" y="840"/>
                  </a:cubicBezTo>
                  <a:cubicBezTo>
                    <a:pt x="39" y="1245"/>
                    <a:pt x="430" y="1465"/>
                    <a:pt x="793" y="1479"/>
                  </a:cubicBezTo>
                  <a:cubicBezTo>
                    <a:pt x="800" y="1479"/>
                    <a:pt x="808" y="1479"/>
                    <a:pt x="816" y="1479"/>
                  </a:cubicBezTo>
                  <a:cubicBezTo>
                    <a:pt x="1210" y="1479"/>
                    <a:pt x="1463" y="1137"/>
                    <a:pt x="1507" y="776"/>
                  </a:cubicBezTo>
                  <a:cubicBezTo>
                    <a:pt x="1560" y="310"/>
                    <a:pt x="1200" y="4"/>
                    <a:pt x="757" y="0"/>
                  </a:cubicBezTo>
                  <a:lnTo>
                    <a:pt x="757" y="0"/>
                  </a:lnTo>
                  <a:cubicBezTo>
                    <a:pt x="757" y="0"/>
                    <a:pt x="757" y="0"/>
                    <a:pt x="75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4" name="Google Shape;6054;p62"/>
            <p:cNvSpPr/>
            <p:nvPr/>
          </p:nvSpPr>
          <p:spPr>
            <a:xfrm>
              <a:off x="1612884" y="2426588"/>
              <a:ext cx="30655" cy="28477"/>
            </a:xfrm>
            <a:custGeom>
              <a:avLst/>
              <a:gdLst/>
              <a:ahLst/>
              <a:cxnLst/>
              <a:rect l="l" t="t" r="r" b="b"/>
              <a:pathLst>
                <a:path w="1236" h="1173" extrusionOk="0">
                  <a:moveTo>
                    <a:pt x="610" y="87"/>
                  </a:moveTo>
                  <a:cubicBezTo>
                    <a:pt x="930" y="91"/>
                    <a:pt x="1122" y="297"/>
                    <a:pt x="1108" y="617"/>
                  </a:cubicBezTo>
                  <a:cubicBezTo>
                    <a:pt x="1097" y="874"/>
                    <a:pt x="885" y="1083"/>
                    <a:pt x="625" y="1086"/>
                  </a:cubicBezTo>
                  <a:cubicBezTo>
                    <a:pt x="621" y="1086"/>
                    <a:pt x="616" y="1086"/>
                    <a:pt x="612" y="1086"/>
                  </a:cubicBezTo>
                  <a:cubicBezTo>
                    <a:pt x="377" y="1086"/>
                    <a:pt x="164" y="942"/>
                    <a:pt x="109" y="712"/>
                  </a:cubicBezTo>
                  <a:cubicBezTo>
                    <a:pt x="28" y="377"/>
                    <a:pt x="285" y="104"/>
                    <a:pt x="600" y="90"/>
                  </a:cubicBezTo>
                  <a:cubicBezTo>
                    <a:pt x="604" y="89"/>
                    <a:pt x="607" y="88"/>
                    <a:pt x="610" y="87"/>
                  </a:cubicBezTo>
                  <a:close/>
                  <a:moveTo>
                    <a:pt x="606" y="0"/>
                  </a:moveTo>
                  <a:cubicBezTo>
                    <a:pt x="604" y="0"/>
                    <a:pt x="602" y="0"/>
                    <a:pt x="600" y="1"/>
                  </a:cubicBezTo>
                  <a:cubicBezTo>
                    <a:pt x="599" y="1"/>
                    <a:pt x="597" y="1"/>
                    <a:pt x="595" y="1"/>
                  </a:cubicBezTo>
                  <a:lnTo>
                    <a:pt x="595" y="1"/>
                  </a:lnTo>
                  <a:cubicBezTo>
                    <a:pt x="222" y="20"/>
                    <a:pt x="1" y="298"/>
                    <a:pt x="20" y="665"/>
                  </a:cubicBezTo>
                  <a:cubicBezTo>
                    <a:pt x="34" y="983"/>
                    <a:pt x="341" y="1161"/>
                    <a:pt x="628" y="1172"/>
                  </a:cubicBezTo>
                  <a:cubicBezTo>
                    <a:pt x="633" y="1172"/>
                    <a:pt x="638" y="1172"/>
                    <a:pt x="643" y="1172"/>
                  </a:cubicBezTo>
                  <a:cubicBezTo>
                    <a:pt x="955" y="1172"/>
                    <a:pt x="1159" y="906"/>
                    <a:pt x="1195" y="617"/>
                  </a:cubicBezTo>
                  <a:cubicBezTo>
                    <a:pt x="1236" y="247"/>
                    <a:pt x="955" y="6"/>
                    <a:pt x="611" y="1"/>
                  </a:cubicBezTo>
                  <a:lnTo>
                    <a:pt x="611" y="1"/>
                  </a:lnTo>
                  <a:cubicBezTo>
                    <a:pt x="609" y="0"/>
                    <a:pt x="607" y="0"/>
                    <a:pt x="60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5" name="Google Shape;6055;p62"/>
            <p:cNvSpPr/>
            <p:nvPr/>
          </p:nvSpPr>
          <p:spPr>
            <a:xfrm>
              <a:off x="1619089" y="2588177"/>
              <a:ext cx="30655" cy="30669"/>
            </a:xfrm>
            <a:custGeom>
              <a:avLst/>
              <a:gdLst/>
              <a:ahLst/>
              <a:cxnLst/>
              <a:rect l="l" t="t" r="r" b="b"/>
              <a:pathLst>
                <a:path w="1237" h="1173" extrusionOk="0">
                  <a:moveTo>
                    <a:pt x="611" y="87"/>
                  </a:moveTo>
                  <a:cubicBezTo>
                    <a:pt x="931" y="91"/>
                    <a:pt x="1122" y="297"/>
                    <a:pt x="1108" y="617"/>
                  </a:cubicBezTo>
                  <a:cubicBezTo>
                    <a:pt x="1097" y="876"/>
                    <a:pt x="885" y="1085"/>
                    <a:pt x="625" y="1088"/>
                  </a:cubicBezTo>
                  <a:cubicBezTo>
                    <a:pt x="623" y="1088"/>
                    <a:pt x="621" y="1088"/>
                    <a:pt x="618" y="1088"/>
                  </a:cubicBezTo>
                  <a:cubicBezTo>
                    <a:pt x="381" y="1088"/>
                    <a:pt x="165" y="946"/>
                    <a:pt x="109" y="712"/>
                  </a:cubicBezTo>
                  <a:cubicBezTo>
                    <a:pt x="28" y="377"/>
                    <a:pt x="285" y="103"/>
                    <a:pt x="600" y="89"/>
                  </a:cubicBezTo>
                  <a:cubicBezTo>
                    <a:pt x="604" y="89"/>
                    <a:pt x="608" y="88"/>
                    <a:pt x="611" y="87"/>
                  </a:cubicBezTo>
                  <a:close/>
                  <a:moveTo>
                    <a:pt x="603" y="0"/>
                  </a:moveTo>
                  <a:cubicBezTo>
                    <a:pt x="602" y="0"/>
                    <a:pt x="601" y="0"/>
                    <a:pt x="600" y="0"/>
                  </a:cubicBezTo>
                  <a:cubicBezTo>
                    <a:pt x="599" y="0"/>
                    <a:pt x="597" y="0"/>
                    <a:pt x="595" y="0"/>
                  </a:cubicBezTo>
                  <a:lnTo>
                    <a:pt x="595" y="0"/>
                  </a:lnTo>
                  <a:cubicBezTo>
                    <a:pt x="222" y="19"/>
                    <a:pt x="1" y="297"/>
                    <a:pt x="20" y="667"/>
                  </a:cubicBezTo>
                  <a:cubicBezTo>
                    <a:pt x="34" y="982"/>
                    <a:pt x="341" y="1161"/>
                    <a:pt x="628" y="1172"/>
                  </a:cubicBezTo>
                  <a:cubicBezTo>
                    <a:pt x="635" y="1172"/>
                    <a:pt x="641" y="1172"/>
                    <a:pt x="647" y="1172"/>
                  </a:cubicBezTo>
                  <a:cubicBezTo>
                    <a:pt x="957" y="1172"/>
                    <a:pt x="1159" y="904"/>
                    <a:pt x="1195" y="617"/>
                  </a:cubicBezTo>
                  <a:cubicBezTo>
                    <a:pt x="1236" y="248"/>
                    <a:pt x="952" y="3"/>
                    <a:pt x="606" y="0"/>
                  </a:cubicBezTo>
                  <a:lnTo>
                    <a:pt x="606" y="0"/>
                  </a:lnTo>
                  <a:cubicBezTo>
                    <a:pt x="605" y="0"/>
                    <a:pt x="604" y="0"/>
                    <a:pt x="603"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6" name="Google Shape;6056;p62"/>
            <p:cNvSpPr/>
            <p:nvPr/>
          </p:nvSpPr>
          <p:spPr>
            <a:xfrm>
              <a:off x="1667891" y="2465998"/>
              <a:ext cx="35034" cy="30669"/>
            </a:xfrm>
            <a:custGeom>
              <a:avLst/>
              <a:gdLst/>
              <a:ahLst/>
              <a:cxnLst/>
              <a:rect l="l" t="t" r="r" b="b"/>
              <a:pathLst>
                <a:path w="1374" h="1176" extrusionOk="0">
                  <a:moveTo>
                    <a:pt x="670" y="86"/>
                  </a:moveTo>
                  <a:cubicBezTo>
                    <a:pt x="801" y="86"/>
                    <a:pt x="933" y="136"/>
                    <a:pt x="1039" y="230"/>
                  </a:cubicBezTo>
                  <a:cubicBezTo>
                    <a:pt x="1039" y="230"/>
                    <a:pt x="1039" y="230"/>
                    <a:pt x="1039" y="230"/>
                  </a:cubicBezTo>
                  <a:lnTo>
                    <a:pt x="1039" y="230"/>
                  </a:lnTo>
                  <a:cubicBezTo>
                    <a:pt x="1039" y="230"/>
                    <a:pt x="1039" y="231"/>
                    <a:pt x="1039" y="231"/>
                  </a:cubicBezTo>
                  <a:lnTo>
                    <a:pt x="1039" y="231"/>
                  </a:lnTo>
                  <a:cubicBezTo>
                    <a:pt x="1267" y="457"/>
                    <a:pt x="1262" y="738"/>
                    <a:pt x="1025" y="958"/>
                  </a:cubicBezTo>
                  <a:cubicBezTo>
                    <a:pt x="929" y="1048"/>
                    <a:pt x="809" y="1093"/>
                    <a:pt x="689" y="1093"/>
                  </a:cubicBezTo>
                  <a:cubicBezTo>
                    <a:pt x="573" y="1093"/>
                    <a:pt x="458" y="1052"/>
                    <a:pt x="363" y="970"/>
                  </a:cubicBezTo>
                  <a:cubicBezTo>
                    <a:pt x="182" y="805"/>
                    <a:pt x="124" y="534"/>
                    <a:pt x="252" y="325"/>
                  </a:cubicBezTo>
                  <a:cubicBezTo>
                    <a:pt x="351" y="163"/>
                    <a:pt x="509" y="86"/>
                    <a:pt x="670" y="86"/>
                  </a:cubicBezTo>
                  <a:close/>
                  <a:moveTo>
                    <a:pt x="689" y="1"/>
                  </a:moveTo>
                  <a:cubicBezTo>
                    <a:pt x="520" y="1"/>
                    <a:pt x="352" y="80"/>
                    <a:pt x="216" y="230"/>
                  </a:cubicBezTo>
                  <a:cubicBezTo>
                    <a:pt x="1" y="467"/>
                    <a:pt x="90" y="824"/>
                    <a:pt x="305" y="1028"/>
                  </a:cubicBezTo>
                  <a:cubicBezTo>
                    <a:pt x="410" y="1131"/>
                    <a:pt x="537" y="1176"/>
                    <a:pt x="667" y="1176"/>
                  </a:cubicBezTo>
                  <a:cubicBezTo>
                    <a:pt x="815" y="1176"/>
                    <a:pt x="965" y="1117"/>
                    <a:pt x="1089" y="1017"/>
                  </a:cubicBezTo>
                  <a:cubicBezTo>
                    <a:pt x="1373" y="788"/>
                    <a:pt x="1345" y="420"/>
                    <a:pt x="1100" y="172"/>
                  </a:cubicBezTo>
                  <a:cubicBezTo>
                    <a:pt x="1099" y="170"/>
                    <a:pt x="1097" y="169"/>
                    <a:pt x="1096" y="168"/>
                  </a:cubicBezTo>
                  <a:lnTo>
                    <a:pt x="1096" y="168"/>
                  </a:lnTo>
                  <a:cubicBezTo>
                    <a:pt x="970" y="55"/>
                    <a:pt x="829" y="1"/>
                    <a:pt x="689"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7" name="Google Shape;6057;p62"/>
            <p:cNvSpPr/>
            <p:nvPr/>
          </p:nvSpPr>
          <p:spPr>
            <a:xfrm>
              <a:off x="1559228" y="2553000"/>
              <a:ext cx="32844" cy="28477"/>
            </a:xfrm>
            <a:custGeom>
              <a:avLst/>
              <a:gdLst/>
              <a:ahLst/>
              <a:cxnLst/>
              <a:rect l="l" t="t" r="r" b="b"/>
              <a:pathLst>
                <a:path w="1373" h="1177" extrusionOk="0">
                  <a:moveTo>
                    <a:pt x="669" y="86"/>
                  </a:moveTo>
                  <a:cubicBezTo>
                    <a:pt x="800" y="86"/>
                    <a:pt x="933" y="136"/>
                    <a:pt x="1038" y="230"/>
                  </a:cubicBezTo>
                  <a:cubicBezTo>
                    <a:pt x="1264" y="456"/>
                    <a:pt x="1262" y="741"/>
                    <a:pt x="1024" y="959"/>
                  </a:cubicBezTo>
                  <a:cubicBezTo>
                    <a:pt x="929" y="1048"/>
                    <a:pt x="809" y="1093"/>
                    <a:pt x="689" y="1093"/>
                  </a:cubicBezTo>
                  <a:cubicBezTo>
                    <a:pt x="573" y="1093"/>
                    <a:pt x="458" y="1052"/>
                    <a:pt x="363" y="970"/>
                  </a:cubicBezTo>
                  <a:cubicBezTo>
                    <a:pt x="182" y="805"/>
                    <a:pt x="123" y="534"/>
                    <a:pt x="252" y="325"/>
                  </a:cubicBezTo>
                  <a:cubicBezTo>
                    <a:pt x="349" y="163"/>
                    <a:pt x="507" y="86"/>
                    <a:pt x="669" y="86"/>
                  </a:cubicBezTo>
                  <a:close/>
                  <a:moveTo>
                    <a:pt x="689" y="1"/>
                  </a:moveTo>
                  <a:cubicBezTo>
                    <a:pt x="520" y="1"/>
                    <a:pt x="352" y="80"/>
                    <a:pt x="215" y="230"/>
                  </a:cubicBezTo>
                  <a:cubicBezTo>
                    <a:pt x="1" y="468"/>
                    <a:pt x="90" y="825"/>
                    <a:pt x="305" y="1028"/>
                  </a:cubicBezTo>
                  <a:cubicBezTo>
                    <a:pt x="410" y="1131"/>
                    <a:pt x="538" y="1176"/>
                    <a:pt x="668" y="1176"/>
                  </a:cubicBezTo>
                  <a:cubicBezTo>
                    <a:pt x="815" y="1176"/>
                    <a:pt x="965" y="1118"/>
                    <a:pt x="1089" y="1020"/>
                  </a:cubicBezTo>
                  <a:cubicBezTo>
                    <a:pt x="1372" y="789"/>
                    <a:pt x="1343" y="417"/>
                    <a:pt x="1102" y="174"/>
                  </a:cubicBezTo>
                  <a:lnTo>
                    <a:pt x="1102" y="174"/>
                  </a:lnTo>
                  <a:cubicBezTo>
                    <a:pt x="1101" y="173"/>
                    <a:pt x="1101" y="173"/>
                    <a:pt x="1100" y="172"/>
                  </a:cubicBezTo>
                  <a:lnTo>
                    <a:pt x="1100" y="172"/>
                  </a:lnTo>
                  <a:cubicBezTo>
                    <a:pt x="1100" y="172"/>
                    <a:pt x="1100" y="172"/>
                    <a:pt x="1100" y="172"/>
                  </a:cubicBezTo>
                  <a:cubicBezTo>
                    <a:pt x="1099" y="170"/>
                    <a:pt x="1097" y="169"/>
                    <a:pt x="1096" y="168"/>
                  </a:cubicBezTo>
                  <a:lnTo>
                    <a:pt x="1096" y="168"/>
                  </a:lnTo>
                  <a:cubicBezTo>
                    <a:pt x="970" y="55"/>
                    <a:pt x="829" y="1"/>
                    <a:pt x="689"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8" name="Google Shape;6058;p62"/>
            <p:cNvSpPr/>
            <p:nvPr/>
          </p:nvSpPr>
          <p:spPr>
            <a:xfrm>
              <a:off x="1683879" y="2500468"/>
              <a:ext cx="28464" cy="30669"/>
            </a:xfrm>
            <a:custGeom>
              <a:avLst/>
              <a:gdLst/>
              <a:ahLst/>
              <a:cxnLst/>
              <a:rect l="l" t="t" r="r" b="b"/>
              <a:pathLst>
                <a:path w="1182" h="1181" extrusionOk="0">
                  <a:moveTo>
                    <a:pt x="594" y="81"/>
                  </a:moveTo>
                  <a:cubicBezTo>
                    <a:pt x="869" y="81"/>
                    <a:pt x="1079" y="310"/>
                    <a:pt x="1091" y="588"/>
                  </a:cubicBezTo>
                  <a:cubicBezTo>
                    <a:pt x="1092" y="592"/>
                    <a:pt x="1093" y="595"/>
                    <a:pt x="1094" y="599"/>
                  </a:cubicBezTo>
                  <a:lnTo>
                    <a:pt x="1094" y="599"/>
                  </a:lnTo>
                  <a:cubicBezTo>
                    <a:pt x="1088" y="903"/>
                    <a:pt x="897" y="1090"/>
                    <a:pt x="596" y="1090"/>
                  </a:cubicBezTo>
                  <a:cubicBezTo>
                    <a:pt x="586" y="1090"/>
                    <a:pt x="575" y="1090"/>
                    <a:pt x="564" y="1090"/>
                  </a:cubicBezTo>
                  <a:cubicBezTo>
                    <a:pt x="307" y="1079"/>
                    <a:pt x="98" y="866"/>
                    <a:pt x="93" y="613"/>
                  </a:cubicBezTo>
                  <a:cubicBezTo>
                    <a:pt x="90" y="373"/>
                    <a:pt x="232" y="152"/>
                    <a:pt x="469" y="97"/>
                  </a:cubicBezTo>
                  <a:cubicBezTo>
                    <a:pt x="512" y="86"/>
                    <a:pt x="554" y="81"/>
                    <a:pt x="594" y="81"/>
                  </a:cubicBezTo>
                  <a:close/>
                  <a:moveTo>
                    <a:pt x="555" y="1"/>
                  </a:moveTo>
                  <a:cubicBezTo>
                    <a:pt x="542" y="1"/>
                    <a:pt x="530" y="1"/>
                    <a:pt x="517" y="2"/>
                  </a:cubicBezTo>
                  <a:cubicBezTo>
                    <a:pt x="199" y="16"/>
                    <a:pt x="20" y="322"/>
                    <a:pt x="9" y="613"/>
                  </a:cubicBezTo>
                  <a:cubicBezTo>
                    <a:pt x="1" y="933"/>
                    <a:pt x="274" y="1143"/>
                    <a:pt x="564" y="1176"/>
                  </a:cubicBezTo>
                  <a:cubicBezTo>
                    <a:pt x="590" y="1179"/>
                    <a:pt x="616" y="1181"/>
                    <a:pt x="640" y="1181"/>
                  </a:cubicBezTo>
                  <a:cubicBezTo>
                    <a:pt x="967" y="1181"/>
                    <a:pt x="1176" y="917"/>
                    <a:pt x="1181" y="595"/>
                  </a:cubicBezTo>
                  <a:lnTo>
                    <a:pt x="1181" y="595"/>
                  </a:lnTo>
                  <a:cubicBezTo>
                    <a:pt x="1181" y="592"/>
                    <a:pt x="1181" y="588"/>
                    <a:pt x="1181" y="585"/>
                  </a:cubicBezTo>
                  <a:lnTo>
                    <a:pt x="1181" y="585"/>
                  </a:lnTo>
                  <a:cubicBezTo>
                    <a:pt x="1181" y="585"/>
                    <a:pt x="1181" y="585"/>
                    <a:pt x="1181" y="585"/>
                  </a:cubicBezTo>
                  <a:cubicBezTo>
                    <a:pt x="1181" y="583"/>
                    <a:pt x="1181" y="581"/>
                    <a:pt x="1180" y="580"/>
                  </a:cubicBezTo>
                  <a:lnTo>
                    <a:pt x="1180" y="580"/>
                  </a:lnTo>
                  <a:cubicBezTo>
                    <a:pt x="1162" y="219"/>
                    <a:pt x="903" y="1"/>
                    <a:pt x="555"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59" name="Google Shape;6059;p62"/>
            <p:cNvSpPr/>
            <p:nvPr/>
          </p:nvSpPr>
          <p:spPr>
            <a:xfrm>
              <a:off x="1529119" y="2505465"/>
              <a:ext cx="30655" cy="30669"/>
            </a:xfrm>
            <a:custGeom>
              <a:avLst/>
              <a:gdLst/>
              <a:ahLst/>
              <a:cxnLst/>
              <a:rect l="l" t="t" r="r" b="b"/>
              <a:pathLst>
                <a:path w="1184" h="1181" extrusionOk="0">
                  <a:moveTo>
                    <a:pt x="596" y="81"/>
                  </a:moveTo>
                  <a:cubicBezTo>
                    <a:pt x="871" y="81"/>
                    <a:pt x="1079" y="310"/>
                    <a:pt x="1091" y="588"/>
                  </a:cubicBezTo>
                  <a:cubicBezTo>
                    <a:pt x="1092" y="593"/>
                    <a:pt x="1094" y="599"/>
                    <a:pt x="1096" y="603"/>
                  </a:cubicBezTo>
                  <a:lnTo>
                    <a:pt x="1096" y="603"/>
                  </a:lnTo>
                  <a:cubicBezTo>
                    <a:pt x="1089" y="905"/>
                    <a:pt x="898" y="1090"/>
                    <a:pt x="599" y="1090"/>
                  </a:cubicBezTo>
                  <a:cubicBezTo>
                    <a:pt x="588" y="1090"/>
                    <a:pt x="577" y="1090"/>
                    <a:pt x="566" y="1090"/>
                  </a:cubicBezTo>
                  <a:cubicBezTo>
                    <a:pt x="307" y="1079"/>
                    <a:pt x="98" y="866"/>
                    <a:pt x="95" y="613"/>
                  </a:cubicBezTo>
                  <a:cubicBezTo>
                    <a:pt x="92" y="373"/>
                    <a:pt x="235" y="152"/>
                    <a:pt x="472" y="97"/>
                  </a:cubicBezTo>
                  <a:cubicBezTo>
                    <a:pt x="514" y="86"/>
                    <a:pt x="556" y="81"/>
                    <a:pt x="596" y="81"/>
                  </a:cubicBezTo>
                  <a:close/>
                  <a:moveTo>
                    <a:pt x="555" y="1"/>
                  </a:moveTo>
                  <a:cubicBezTo>
                    <a:pt x="542" y="1"/>
                    <a:pt x="529" y="1"/>
                    <a:pt x="516" y="2"/>
                  </a:cubicBezTo>
                  <a:cubicBezTo>
                    <a:pt x="198" y="16"/>
                    <a:pt x="22" y="322"/>
                    <a:pt x="11" y="613"/>
                  </a:cubicBezTo>
                  <a:cubicBezTo>
                    <a:pt x="0" y="933"/>
                    <a:pt x="274" y="1143"/>
                    <a:pt x="566" y="1176"/>
                  </a:cubicBezTo>
                  <a:cubicBezTo>
                    <a:pt x="591" y="1179"/>
                    <a:pt x="615" y="1180"/>
                    <a:pt x="639" y="1180"/>
                  </a:cubicBezTo>
                  <a:cubicBezTo>
                    <a:pt x="967" y="1180"/>
                    <a:pt x="1181" y="916"/>
                    <a:pt x="1183" y="590"/>
                  </a:cubicBezTo>
                  <a:lnTo>
                    <a:pt x="1183" y="590"/>
                  </a:lnTo>
                  <a:cubicBezTo>
                    <a:pt x="1183" y="588"/>
                    <a:pt x="1183" y="587"/>
                    <a:pt x="1183" y="585"/>
                  </a:cubicBezTo>
                  <a:lnTo>
                    <a:pt x="1183" y="585"/>
                  </a:lnTo>
                  <a:cubicBezTo>
                    <a:pt x="1183" y="585"/>
                    <a:pt x="1183" y="585"/>
                    <a:pt x="1183" y="585"/>
                  </a:cubicBezTo>
                  <a:cubicBezTo>
                    <a:pt x="1183" y="583"/>
                    <a:pt x="1183" y="581"/>
                    <a:pt x="1183" y="580"/>
                  </a:cubicBezTo>
                  <a:lnTo>
                    <a:pt x="1183" y="580"/>
                  </a:lnTo>
                  <a:cubicBezTo>
                    <a:pt x="1165" y="219"/>
                    <a:pt x="905" y="1"/>
                    <a:pt x="555"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0" name="Google Shape;6060;p62"/>
            <p:cNvSpPr/>
            <p:nvPr/>
          </p:nvSpPr>
          <p:spPr>
            <a:xfrm>
              <a:off x="1655943" y="2555033"/>
              <a:ext cx="35034" cy="28477"/>
            </a:xfrm>
            <a:custGeom>
              <a:avLst/>
              <a:gdLst/>
              <a:ahLst/>
              <a:cxnLst/>
              <a:rect l="l" t="t" r="r" b="b"/>
              <a:pathLst>
                <a:path w="1335" h="1202" extrusionOk="0">
                  <a:moveTo>
                    <a:pt x="681" y="91"/>
                  </a:moveTo>
                  <a:cubicBezTo>
                    <a:pt x="767" y="91"/>
                    <a:pt x="852" y="112"/>
                    <a:pt x="930" y="159"/>
                  </a:cubicBezTo>
                  <a:cubicBezTo>
                    <a:pt x="1220" y="336"/>
                    <a:pt x="1236" y="704"/>
                    <a:pt x="1031" y="942"/>
                  </a:cubicBezTo>
                  <a:lnTo>
                    <a:pt x="1031" y="942"/>
                  </a:lnTo>
                  <a:cubicBezTo>
                    <a:pt x="1028" y="944"/>
                    <a:pt x="1025" y="946"/>
                    <a:pt x="1022" y="949"/>
                  </a:cubicBezTo>
                  <a:cubicBezTo>
                    <a:pt x="911" y="1060"/>
                    <a:pt x="786" y="1116"/>
                    <a:pt x="662" y="1116"/>
                  </a:cubicBezTo>
                  <a:cubicBezTo>
                    <a:pt x="533" y="1116"/>
                    <a:pt x="405" y="1056"/>
                    <a:pt x="294" y="935"/>
                  </a:cubicBezTo>
                  <a:cubicBezTo>
                    <a:pt x="118" y="745"/>
                    <a:pt x="115" y="461"/>
                    <a:pt x="283" y="271"/>
                  </a:cubicBezTo>
                  <a:cubicBezTo>
                    <a:pt x="387" y="156"/>
                    <a:pt x="534" y="91"/>
                    <a:pt x="681" y="91"/>
                  </a:cubicBezTo>
                  <a:close/>
                  <a:moveTo>
                    <a:pt x="699" y="1"/>
                  </a:moveTo>
                  <a:cubicBezTo>
                    <a:pt x="525" y="1"/>
                    <a:pt x="347" y="86"/>
                    <a:pt x="224" y="212"/>
                  </a:cubicBezTo>
                  <a:cubicBezTo>
                    <a:pt x="1" y="436"/>
                    <a:pt x="48" y="768"/>
                    <a:pt x="232" y="996"/>
                  </a:cubicBezTo>
                  <a:cubicBezTo>
                    <a:pt x="345" y="1137"/>
                    <a:pt x="491" y="1202"/>
                    <a:pt x="641" y="1202"/>
                  </a:cubicBezTo>
                  <a:cubicBezTo>
                    <a:pt x="794" y="1202"/>
                    <a:pt x="951" y="1134"/>
                    <a:pt x="1077" y="1011"/>
                  </a:cubicBezTo>
                  <a:lnTo>
                    <a:pt x="1077" y="1011"/>
                  </a:lnTo>
                  <a:cubicBezTo>
                    <a:pt x="1078" y="1010"/>
                    <a:pt x="1079" y="1009"/>
                    <a:pt x="1081" y="1008"/>
                  </a:cubicBezTo>
                  <a:lnTo>
                    <a:pt x="1081" y="1008"/>
                  </a:lnTo>
                  <a:cubicBezTo>
                    <a:pt x="1081" y="1008"/>
                    <a:pt x="1081" y="1008"/>
                    <a:pt x="1081" y="1008"/>
                  </a:cubicBezTo>
                  <a:cubicBezTo>
                    <a:pt x="1082" y="1006"/>
                    <a:pt x="1083" y="1005"/>
                    <a:pt x="1084" y="1004"/>
                  </a:cubicBezTo>
                  <a:lnTo>
                    <a:pt x="1084" y="1004"/>
                  </a:lnTo>
                  <a:cubicBezTo>
                    <a:pt x="1334" y="725"/>
                    <a:pt x="1297" y="376"/>
                    <a:pt x="1022" y="126"/>
                  </a:cubicBezTo>
                  <a:cubicBezTo>
                    <a:pt x="928" y="38"/>
                    <a:pt x="814" y="1"/>
                    <a:pt x="699"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1" name="Google Shape;6061;p62"/>
            <p:cNvSpPr/>
            <p:nvPr/>
          </p:nvSpPr>
          <p:spPr>
            <a:xfrm>
              <a:off x="1566581" y="2465661"/>
              <a:ext cx="32845" cy="30669"/>
            </a:xfrm>
            <a:custGeom>
              <a:avLst/>
              <a:gdLst/>
              <a:ahLst/>
              <a:cxnLst/>
              <a:rect l="l" t="t" r="r" b="b"/>
              <a:pathLst>
                <a:path w="1332" h="1202" extrusionOk="0">
                  <a:moveTo>
                    <a:pt x="677" y="88"/>
                  </a:moveTo>
                  <a:cubicBezTo>
                    <a:pt x="762" y="88"/>
                    <a:pt x="848" y="110"/>
                    <a:pt x="924" y="158"/>
                  </a:cubicBezTo>
                  <a:cubicBezTo>
                    <a:pt x="1217" y="337"/>
                    <a:pt x="1231" y="711"/>
                    <a:pt x="1019" y="948"/>
                  </a:cubicBezTo>
                  <a:cubicBezTo>
                    <a:pt x="907" y="1059"/>
                    <a:pt x="782" y="1115"/>
                    <a:pt x="657" y="1115"/>
                  </a:cubicBezTo>
                  <a:cubicBezTo>
                    <a:pt x="528" y="1115"/>
                    <a:pt x="400" y="1055"/>
                    <a:pt x="288" y="934"/>
                  </a:cubicBezTo>
                  <a:cubicBezTo>
                    <a:pt x="115" y="744"/>
                    <a:pt x="112" y="462"/>
                    <a:pt x="280" y="270"/>
                  </a:cubicBezTo>
                  <a:cubicBezTo>
                    <a:pt x="382" y="155"/>
                    <a:pt x="530" y="88"/>
                    <a:pt x="677" y="88"/>
                  </a:cubicBezTo>
                  <a:close/>
                  <a:moveTo>
                    <a:pt x="694" y="0"/>
                  </a:moveTo>
                  <a:cubicBezTo>
                    <a:pt x="520" y="0"/>
                    <a:pt x="342" y="84"/>
                    <a:pt x="218" y="211"/>
                  </a:cubicBezTo>
                  <a:cubicBezTo>
                    <a:pt x="1" y="437"/>
                    <a:pt x="45" y="767"/>
                    <a:pt x="229" y="992"/>
                  </a:cubicBezTo>
                  <a:cubicBezTo>
                    <a:pt x="344" y="1136"/>
                    <a:pt x="492" y="1201"/>
                    <a:pt x="642" y="1201"/>
                  </a:cubicBezTo>
                  <a:cubicBezTo>
                    <a:pt x="795" y="1201"/>
                    <a:pt x="949" y="1134"/>
                    <a:pt x="1073" y="1011"/>
                  </a:cubicBezTo>
                  <a:lnTo>
                    <a:pt x="1073" y="1011"/>
                  </a:lnTo>
                  <a:cubicBezTo>
                    <a:pt x="1074" y="1010"/>
                    <a:pt x="1076" y="1008"/>
                    <a:pt x="1078" y="1006"/>
                  </a:cubicBezTo>
                  <a:lnTo>
                    <a:pt x="1078" y="1006"/>
                  </a:lnTo>
                  <a:cubicBezTo>
                    <a:pt x="1078" y="1006"/>
                    <a:pt x="1078" y="1006"/>
                    <a:pt x="1078" y="1006"/>
                  </a:cubicBezTo>
                  <a:cubicBezTo>
                    <a:pt x="1079" y="1005"/>
                    <a:pt x="1080" y="1004"/>
                    <a:pt x="1081" y="1003"/>
                  </a:cubicBezTo>
                  <a:lnTo>
                    <a:pt x="1081" y="1003"/>
                  </a:lnTo>
                  <a:cubicBezTo>
                    <a:pt x="1331" y="724"/>
                    <a:pt x="1291" y="375"/>
                    <a:pt x="1019" y="125"/>
                  </a:cubicBezTo>
                  <a:cubicBezTo>
                    <a:pt x="924" y="38"/>
                    <a:pt x="810" y="0"/>
                    <a:pt x="694"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2" name="Google Shape;6062;p62"/>
            <p:cNvSpPr/>
            <p:nvPr/>
          </p:nvSpPr>
          <p:spPr>
            <a:xfrm>
              <a:off x="3817563" y="2251344"/>
              <a:ext cx="540837" cy="536701"/>
            </a:xfrm>
            <a:custGeom>
              <a:avLst/>
              <a:gdLst/>
              <a:ahLst/>
              <a:cxnLst/>
              <a:rect l="l" t="t" r="r" b="b"/>
              <a:pathLst>
                <a:path w="21667" h="21492" extrusionOk="0">
                  <a:moveTo>
                    <a:pt x="10995" y="0"/>
                  </a:moveTo>
                  <a:cubicBezTo>
                    <a:pt x="10909" y="0"/>
                    <a:pt x="10824" y="1"/>
                    <a:pt x="10742" y="3"/>
                  </a:cubicBezTo>
                  <a:cubicBezTo>
                    <a:pt x="6864" y="87"/>
                    <a:pt x="1" y="2310"/>
                    <a:pt x="1" y="11190"/>
                  </a:cubicBezTo>
                  <a:cubicBezTo>
                    <a:pt x="1" y="19979"/>
                    <a:pt x="8530" y="21491"/>
                    <a:pt x="11387" y="21491"/>
                  </a:cubicBezTo>
                  <a:cubicBezTo>
                    <a:pt x="11474" y="21491"/>
                    <a:pt x="11555" y="21490"/>
                    <a:pt x="11631" y="21487"/>
                  </a:cubicBezTo>
                  <a:cubicBezTo>
                    <a:pt x="14209" y="21395"/>
                    <a:pt x="21652" y="19537"/>
                    <a:pt x="21664" y="10035"/>
                  </a:cubicBezTo>
                  <a:cubicBezTo>
                    <a:pt x="21666" y="1787"/>
                    <a:pt x="14765" y="0"/>
                    <a:pt x="10995"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3" name="Google Shape;6063;p62"/>
            <p:cNvSpPr/>
            <p:nvPr/>
          </p:nvSpPr>
          <p:spPr>
            <a:xfrm>
              <a:off x="3943583" y="2363242"/>
              <a:ext cx="330633" cy="332974"/>
            </a:xfrm>
            <a:custGeom>
              <a:avLst/>
              <a:gdLst/>
              <a:ahLst/>
              <a:cxnLst/>
              <a:rect l="l" t="t" r="r" b="b"/>
              <a:pathLst>
                <a:path w="13241" h="13276" extrusionOk="0">
                  <a:moveTo>
                    <a:pt x="6709" y="1"/>
                  </a:moveTo>
                  <a:cubicBezTo>
                    <a:pt x="6659" y="1"/>
                    <a:pt x="6610" y="1"/>
                    <a:pt x="6562" y="2"/>
                  </a:cubicBezTo>
                  <a:cubicBezTo>
                    <a:pt x="4194" y="55"/>
                    <a:pt x="1" y="1430"/>
                    <a:pt x="1" y="6912"/>
                  </a:cubicBezTo>
                  <a:cubicBezTo>
                    <a:pt x="1" y="12353"/>
                    <a:pt x="5235" y="13275"/>
                    <a:pt x="6969" y="13275"/>
                  </a:cubicBezTo>
                  <a:cubicBezTo>
                    <a:pt x="7018" y="13275"/>
                    <a:pt x="7063" y="13274"/>
                    <a:pt x="7106" y="13273"/>
                  </a:cubicBezTo>
                  <a:cubicBezTo>
                    <a:pt x="8680" y="13220"/>
                    <a:pt x="13233" y="12068"/>
                    <a:pt x="13238" y="6201"/>
                  </a:cubicBezTo>
                  <a:cubicBezTo>
                    <a:pt x="13241" y="1103"/>
                    <a:pt x="9015" y="1"/>
                    <a:pt x="6709" y="1"/>
                  </a:cubicBezTo>
                  <a:close/>
                </a:path>
              </a:pathLst>
            </a:custGeom>
            <a:solidFill>
              <a:srgbClr val="1C1B1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4" name="Google Shape;6064;p62"/>
            <p:cNvSpPr/>
            <p:nvPr/>
          </p:nvSpPr>
          <p:spPr>
            <a:xfrm>
              <a:off x="3940417" y="2369772"/>
              <a:ext cx="297789" cy="295733"/>
            </a:xfrm>
            <a:custGeom>
              <a:avLst/>
              <a:gdLst/>
              <a:ahLst/>
              <a:cxnLst/>
              <a:rect l="l" t="t" r="r" b="b"/>
              <a:pathLst>
                <a:path w="11902" h="11800" extrusionOk="0">
                  <a:moveTo>
                    <a:pt x="6040" y="1"/>
                  </a:moveTo>
                  <a:cubicBezTo>
                    <a:pt x="5993" y="1"/>
                    <a:pt x="5946" y="1"/>
                    <a:pt x="5901" y="2"/>
                  </a:cubicBezTo>
                  <a:cubicBezTo>
                    <a:pt x="3769" y="47"/>
                    <a:pt x="0" y="1269"/>
                    <a:pt x="0" y="6142"/>
                  </a:cubicBezTo>
                  <a:cubicBezTo>
                    <a:pt x="0" y="10967"/>
                    <a:pt x="4676" y="11800"/>
                    <a:pt x="6251" y="11800"/>
                  </a:cubicBezTo>
                  <a:cubicBezTo>
                    <a:pt x="6300" y="11800"/>
                    <a:pt x="6346" y="11799"/>
                    <a:pt x="6389" y="11797"/>
                  </a:cubicBezTo>
                  <a:cubicBezTo>
                    <a:pt x="7803" y="11750"/>
                    <a:pt x="11896" y="10729"/>
                    <a:pt x="11899" y="5512"/>
                  </a:cubicBezTo>
                  <a:cubicBezTo>
                    <a:pt x="11901" y="982"/>
                    <a:pt x="8113" y="1"/>
                    <a:pt x="6040"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5" name="Google Shape;6065;p62"/>
            <p:cNvSpPr/>
            <p:nvPr/>
          </p:nvSpPr>
          <p:spPr>
            <a:xfrm>
              <a:off x="3948687" y="2367432"/>
              <a:ext cx="280272" cy="269447"/>
            </a:xfrm>
            <a:custGeom>
              <a:avLst/>
              <a:gdLst/>
              <a:ahLst/>
              <a:cxnLst/>
              <a:rect l="l" t="t" r="r" b="b"/>
              <a:pathLst>
                <a:path w="11191" h="10742" extrusionOk="0">
                  <a:moveTo>
                    <a:pt x="5674" y="1"/>
                  </a:moveTo>
                  <a:cubicBezTo>
                    <a:pt x="5631" y="1"/>
                    <a:pt x="5588" y="1"/>
                    <a:pt x="5547" y="2"/>
                  </a:cubicBezTo>
                  <a:cubicBezTo>
                    <a:pt x="3547" y="44"/>
                    <a:pt x="1" y="1157"/>
                    <a:pt x="1" y="5593"/>
                  </a:cubicBezTo>
                  <a:cubicBezTo>
                    <a:pt x="1" y="9989"/>
                    <a:pt x="4420" y="10741"/>
                    <a:pt x="5886" y="10741"/>
                  </a:cubicBezTo>
                  <a:cubicBezTo>
                    <a:pt x="5928" y="10741"/>
                    <a:pt x="5967" y="10741"/>
                    <a:pt x="6004" y="10740"/>
                  </a:cubicBezTo>
                  <a:cubicBezTo>
                    <a:pt x="7332" y="10692"/>
                    <a:pt x="11179" y="9763"/>
                    <a:pt x="11182" y="5015"/>
                  </a:cubicBezTo>
                  <a:cubicBezTo>
                    <a:pt x="11190" y="891"/>
                    <a:pt x="7623" y="1"/>
                    <a:pt x="5674"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6" name="Google Shape;6066;p62"/>
            <p:cNvSpPr/>
            <p:nvPr/>
          </p:nvSpPr>
          <p:spPr>
            <a:xfrm>
              <a:off x="3979354" y="2417818"/>
              <a:ext cx="216772" cy="208108"/>
            </a:xfrm>
            <a:custGeom>
              <a:avLst/>
              <a:gdLst/>
              <a:ahLst/>
              <a:cxnLst/>
              <a:rect l="l" t="t" r="r" b="b"/>
              <a:pathLst>
                <a:path w="8645" h="8355" extrusionOk="0">
                  <a:moveTo>
                    <a:pt x="230" y="2921"/>
                  </a:moveTo>
                  <a:cubicBezTo>
                    <a:pt x="98" y="3301"/>
                    <a:pt x="23" y="3706"/>
                    <a:pt x="16" y="4126"/>
                  </a:cubicBezTo>
                  <a:lnTo>
                    <a:pt x="16" y="4126"/>
                  </a:lnTo>
                  <a:cubicBezTo>
                    <a:pt x="42" y="3701"/>
                    <a:pt x="114" y="3298"/>
                    <a:pt x="230" y="2921"/>
                  </a:cubicBezTo>
                  <a:close/>
                  <a:moveTo>
                    <a:pt x="4167" y="0"/>
                  </a:moveTo>
                  <a:cubicBezTo>
                    <a:pt x="4165" y="0"/>
                    <a:pt x="4163" y="1"/>
                    <a:pt x="4162" y="1"/>
                  </a:cubicBezTo>
                  <a:lnTo>
                    <a:pt x="4162" y="1"/>
                  </a:lnTo>
                  <a:cubicBezTo>
                    <a:pt x="2135" y="94"/>
                    <a:pt x="748" y="1237"/>
                    <a:pt x="230" y="2921"/>
                  </a:cubicBezTo>
                  <a:lnTo>
                    <a:pt x="230" y="2921"/>
                  </a:lnTo>
                  <a:cubicBezTo>
                    <a:pt x="784" y="1328"/>
                    <a:pt x="2344" y="171"/>
                    <a:pt x="4167" y="90"/>
                  </a:cubicBezTo>
                  <a:cubicBezTo>
                    <a:pt x="6733" y="93"/>
                    <a:pt x="8396" y="1736"/>
                    <a:pt x="8309" y="4347"/>
                  </a:cubicBezTo>
                  <a:cubicBezTo>
                    <a:pt x="8240" y="6464"/>
                    <a:pt x="6605" y="8141"/>
                    <a:pt x="4507" y="8267"/>
                  </a:cubicBezTo>
                  <a:cubicBezTo>
                    <a:pt x="4423" y="8272"/>
                    <a:pt x="4339" y="8274"/>
                    <a:pt x="4255" y="8274"/>
                  </a:cubicBezTo>
                  <a:cubicBezTo>
                    <a:pt x="2485" y="8274"/>
                    <a:pt x="754" y="7165"/>
                    <a:pt x="216" y="5466"/>
                  </a:cubicBezTo>
                  <a:cubicBezTo>
                    <a:pt x="71" y="5009"/>
                    <a:pt x="8" y="4559"/>
                    <a:pt x="16" y="4126"/>
                  </a:cubicBezTo>
                  <a:lnTo>
                    <a:pt x="16" y="4126"/>
                  </a:lnTo>
                  <a:cubicBezTo>
                    <a:pt x="3" y="4330"/>
                    <a:pt x="1" y="4539"/>
                    <a:pt x="10" y="4751"/>
                  </a:cubicBezTo>
                  <a:cubicBezTo>
                    <a:pt x="105" y="7031"/>
                    <a:pt x="2314" y="8283"/>
                    <a:pt x="4379" y="8353"/>
                  </a:cubicBezTo>
                  <a:cubicBezTo>
                    <a:pt x="4415" y="8354"/>
                    <a:pt x="4451" y="8355"/>
                    <a:pt x="4488" y="8355"/>
                  </a:cubicBezTo>
                  <a:cubicBezTo>
                    <a:pt x="6448" y="8355"/>
                    <a:pt x="8157" y="6669"/>
                    <a:pt x="8351" y="4757"/>
                  </a:cubicBezTo>
                  <a:cubicBezTo>
                    <a:pt x="8644" y="1965"/>
                    <a:pt x="7012" y="6"/>
                    <a:pt x="4167" y="0"/>
                  </a:cubicBezTo>
                  <a:lnTo>
                    <a:pt x="4167" y="0"/>
                  </a:lnTo>
                  <a:cubicBezTo>
                    <a:pt x="4167" y="0"/>
                    <a:pt x="4167" y="0"/>
                    <a:pt x="4167"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7" name="Google Shape;6067;p62"/>
            <p:cNvSpPr/>
            <p:nvPr/>
          </p:nvSpPr>
          <p:spPr>
            <a:xfrm>
              <a:off x="4041140" y="2472730"/>
              <a:ext cx="96344" cy="89816"/>
            </a:xfrm>
            <a:custGeom>
              <a:avLst/>
              <a:gdLst/>
              <a:ahLst/>
              <a:cxnLst/>
              <a:rect l="l" t="t" r="r" b="b"/>
              <a:pathLst>
                <a:path w="3912" h="3592" extrusionOk="0">
                  <a:moveTo>
                    <a:pt x="1953" y="87"/>
                  </a:moveTo>
                  <a:cubicBezTo>
                    <a:pt x="3047" y="89"/>
                    <a:pt x="3730" y="790"/>
                    <a:pt x="3688" y="1897"/>
                  </a:cubicBezTo>
                  <a:cubicBezTo>
                    <a:pt x="3652" y="2787"/>
                    <a:pt x="2924" y="3504"/>
                    <a:pt x="2037" y="3512"/>
                  </a:cubicBezTo>
                  <a:cubicBezTo>
                    <a:pt x="2032" y="3513"/>
                    <a:pt x="2028" y="3513"/>
                    <a:pt x="2023" y="3513"/>
                  </a:cubicBezTo>
                  <a:cubicBezTo>
                    <a:pt x="1214" y="3513"/>
                    <a:pt x="465" y="3023"/>
                    <a:pt x="274" y="2218"/>
                  </a:cubicBezTo>
                  <a:cubicBezTo>
                    <a:pt x="0" y="1077"/>
                    <a:pt x="862" y="140"/>
                    <a:pt x="1953" y="87"/>
                  </a:cubicBezTo>
                  <a:close/>
                  <a:moveTo>
                    <a:pt x="1956" y="0"/>
                  </a:moveTo>
                  <a:cubicBezTo>
                    <a:pt x="1955" y="0"/>
                    <a:pt x="1954" y="0"/>
                    <a:pt x="1953" y="0"/>
                  </a:cubicBezTo>
                  <a:cubicBezTo>
                    <a:pt x="1951" y="0"/>
                    <a:pt x="1950" y="0"/>
                    <a:pt x="1948" y="0"/>
                  </a:cubicBezTo>
                  <a:lnTo>
                    <a:pt x="1948" y="0"/>
                  </a:lnTo>
                  <a:cubicBezTo>
                    <a:pt x="785" y="58"/>
                    <a:pt x="117" y="914"/>
                    <a:pt x="165" y="2053"/>
                  </a:cubicBezTo>
                  <a:cubicBezTo>
                    <a:pt x="209" y="3030"/>
                    <a:pt x="1158" y="3560"/>
                    <a:pt x="2037" y="3591"/>
                  </a:cubicBezTo>
                  <a:cubicBezTo>
                    <a:pt x="2057" y="3591"/>
                    <a:pt x="2078" y="3592"/>
                    <a:pt x="2098" y="3592"/>
                  </a:cubicBezTo>
                  <a:cubicBezTo>
                    <a:pt x="3048" y="3592"/>
                    <a:pt x="3668" y="2763"/>
                    <a:pt x="3769" y="1889"/>
                  </a:cubicBezTo>
                  <a:cubicBezTo>
                    <a:pt x="3911" y="747"/>
                    <a:pt x="3041" y="5"/>
                    <a:pt x="1959" y="0"/>
                  </a:cubicBezTo>
                  <a:lnTo>
                    <a:pt x="1959" y="0"/>
                  </a:lnTo>
                  <a:cubicBezTo>
                    <a:pt x="1958" y="0"/>
                    <a:pt x="1957" y="0"/>
                    <a:pt x="195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8" name="Google Shape;6068;p62"/>
            <p:cNvSpPr/>
            <p:nvPr/>
          </p:nvSpPr>
          <p:spPr>
            <a:xfrm>
              <a:off x="4041140" y="2472730"/>
              <a:ext cx="96344" cy="89816"/>
            </a:xfrm>
            <a:custGeom>
              <a:avLst/>
              <a:gdLst/>
              <a:ahLst/>
              <a:cxnLst/>
              <a:rect l="l" t="t" r="r" b="b"/>
              <a:pathLst>
                <a:path w="3912" h="3592" extrusionOk="0">
                  <a:moveTo>
                    <a:pt x="1953" y="87"/>
                  </a:moveTo>
                  <a:cubicBezTo>
                    <a:pt x="3047" y="89"/>
                    <a:pt x="3730" y="790"/>
                    <a:pt x="3688" y="1897"/>
                  </a:cubicBezTo>
                  <a:cubicBezTo>
                    <a:pt x="3652" y="2787"/>
                    <a:pt x="2924" y="3504"/>
                    <a:pt x="2037" y="3512"/>
                  </a:cubicBezTo>
                  <a:cubicBezTo>
                    <a:pt x="2032" y="3513"/>
                    <a:pt x="2028" y="3513"/>
                    <a:pt x="2023" y="3513"/>
                  </a:cubicBezTo>
                  <a:cubicBezTo>
                    <a:pt x="1214" y="3513"/>
                    <a:pt x="465" y="3023"/>
                    <a:pt x="274" y="2218"/>
                  </a:cubicBezTo>
                  <a:cubicBezTo>
                    <a:pt x="0" y="1077"/>
                    <a:pt x="862" y="140"/>
                    <a:pt x="1953" y="87"/>
                  </a:cubicBezTo>
                  <a:close/>
                  <a:moveTo>
                    <a:pt x="1956" y="0"/>
                  </a:moveTo>
                  <a:cubicBezTo>
                    <a:pt x="1955" y="0"/>
                    <a:pt x="1954" y="0"/>
                    <a:pt x="1953" y="0"/>
                  </a:cubicBezTo>
                  <a:cubicBezTo>
                    <a:pt x="1951" y="0"/>
                    <a:pt x="1950" y="0"/>
                    <a:pt x="1948" y="0"/>
                  </a:cubicBezTo>
                  <a:lnTo>
                    <a:pt x="1948" y="0"/>
                  </a:lnTo>
                  <a:cubicBezTo>
                    <a:pt x="785" y="58"/>
                    <a:pt x="117" y="914"/>
                    <a:pt x="165" y="2053"/>
                  </a:cubicBezTo>
                  <a:cubicBezTo>
                    <a:pt x="209" y="3030"/>
                    <a:pt x="1158" y="3560"/>
                    <a:pt x="2037" y="3591"/>
                  </a:cubicBezTo>
                  <a:cubicBezTo>
                    <a:pt x="2057" y="3591"/>
                    <a:pt x="2078" y="3592"/>
                    <a:pt x="2098" y="3592"/>
                  </a:cubicBezTo>
                  <a:cubicBezTo>
                    <a:pt x="3048" y="3592"/>
                    <a:pt x="3668" y="2763"/>
                    <a:pt x="3769" y="1889"/>
                  </a:cubicBezTo>
                  <a:cubicBezTo>
                    <a:pt x="3911" y="747"/>
                    <a:pt x="3041" y="5"/>
                    <a:pt x="1959" y="0"/>
                  </a:cubicBezTo>
                  <a:lnTo>
                    <a:pt x="1959" y="0"/>
                  </a:lnTo>
                  <a:cubicBezTo>
                    <a:pt x="1958" y="0"/>
                    <a:pt x="1957" y="0"/>
                    <a:pt x="195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69" name="Google Shape;6069;p62"/>
            <p:cNvSpPr/>
            <p:nvPr/>
          </p:nvSpPr>
          <p:spPr>
            <a:xfrm>
              <a:off x="4069369" y="2501075"/>
              <a:ext cx="37224" cy="37240"/>
            </a:xfrm>
            <a:custGeom>
              <a:avLst/>
              <a:gdLst/>
              <a:ahLst/>
              <a:cxnLst/>
              <a:rect l="l" t="t" r="r" b="b"/>
              <a:pathLst>
                <a:path w="1560" h="1480" extrusionOk="0">
                  <a:moveTo>
                    <a:pt x="759" y="87"/>
                  </a:moveTo>
                  <a:cubicBezTo>
                    <a:pt x="1178" y="91"/>
                    <a:pt x="1437" y="356"/>
                    <a:pt x="1420" y="782"/>
                  </a:cubicBezTo>
                  <a:cubicBezTo>
                    <a:pt x="1406" y="1119"/>
                    <a:pt x="1127" y="1395"/>
                    <a:pt x="792" y="1398"/>
                  </a:cubicBezTo>
                  <a:cubicBezTo>
                    <a:pt x="790" y="1398"/>
                    <a:pt x="788" y="1398"/>
                    <a:pt x="786" y="1398"/>
                  </a:cubicBezTo>
                  <a:cubicBezTo>
                    <a:pt x="473" y="1398"/>
                    <a:pt x="187" y="1212"/>
                    <a:pt x="115" y="902"/>
                  </a:cubicBezTo>
                  <a:cubicBezTo>
                    <a:pt x="11" y="467"/>
                    <a:pt x="340" y="107"/>
                    <a:pt x="759" y="87"/>
                  </a:cubicBezTo>
                  <a:close/>
                  <a:moveTo>
                    <a:pt x="756" y="0"/>
                  </a:moveTo>
                  <a:cubicBezTo>
                    <a:pt x="755" y="0"/>
                    <a:pt x="753" y="1"/>
                    <a:pt x="752" y="1"/>
                  </a:cubicBezTo>
                  <a:lnTo>
                    <a:pt x="752" y="1"/>
                  </a:lnTo>
                  <a:cubicBezTo>
                    <a:pt x="277" y="22"/>
                    <a:pt x="0" y="373"/>
                    <a:pt x="17" y="840"/>
                  </a:cubicBezTo>
                  <a:cubicBezTo>
                    <a:pt x="34" y="1245"/>
                    <a:pt x="424" y="1465"/>
                    <a:pt x="787" y="1479"/>
                  </a:cubicBezTo>
                  <a:cubicBezTo>
                    <a:pt x="795" y="1479"/>
                    <a:pt x="803" y="1479"/>
                    <a:pt x="811" y="1479"/>
                  </a:cubicBezTo>
                  <a:cubicBezTo>
                    <a:pt x="1207" y="1479"/>
                    <a:pt x="1457" y="1137"/>
                    <a:pt x="1504" y="776"/>
                  </a:cubicBezTo>
                  <a:cubicBezTo>
                    <a:pt x="1560" y="308"/>
                    <a:pt x="1200" y="4"/>
                    <a:pt x="757" y="0"/>
                  </a:cubicBezTo>
                  <a:lnTo>
                    <a:pt x="757" y="0"/>
                  </a:lnTo>
                  <a:cubicBezTo>
                    <a:pt x="757" y="0"/>
                    <a:pt x="756" y="0"/>
                    <a:pt x="75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0" name="Google Shape;6070;p62"/>
            <p:cNvSpPr/>
            <p:nvPr/>
          </p:nvSpPr>
          <p:spPr>
            <a:xfrm>
              <a:off x="4087027" y="2445337"/>
              <a:ext cx="30655" cy="28477"/>
            </a:xfrm>
            <a:custGeom>
              <a:avLst/>
              <a:gdLst/>
              <a:ahLst/>
              <a:cxnLst/>
              <a:rect l="l" t="t" r="r" b="b"/>
              <a:pathLst>
                <a:path w="1236" h="1173" extrusionOk="0">
                  <a:moveTo>
                    <a:pt x="611" y="87"/>
                  </a:moveTo>
                  <a:cubicBezTo>
                    <a:pt x="928" y="92"/>
                    <a:pt x="1119" y="297"/>
                    <a:pt x="1105" y="617"/>
                  </a:cubicBezTo>
                  <a:cubicBezTo>
                    <a:pt x="1097" y="874"/>
                    <a:pt x="882" y="1083"/>
                    <a:pt x="628" y="1086"/>
                  </a:cubicBezTo>
                  <a:cubicBezTo>
                    <a:pt x="624" y="1086"/>
                    <a:pt x="619" y="1086"/>
                    <a:pt x="615" y="1086"/>
                  </a:cubicBezTo>
                  <a:cubicBezTo>
                    <a:pt x="380" y="1086"/>
                    <a:pt x="167" y="942"/>
                    <a:pt x="112" y="712"/>
                  </a:cubicBezTo>
                  <a:cubicBezTo>
                    <a:pt x="31" y="377"/>
                    <a:pt x="288" y="104"/>
                    <a:pt x="603" y="90"/>
                  </a:cubicBezTo>
                  <a:cubicBezTo>
                    <a:pt x="606" y="89"/>
                    <a:pt x="609" y="88"/>
                    <a:pt x="611" y="87"/>
                  </a:cubicBezTo>
                  <a:close/>
                  <a:moveTo>
                    <a:pt x="605" y="0"/>
                  </a:moveTo>
                  <a:cubicBezTo>
                    <a:pt x="604" y="0"/>
                    <a:pt x="602" y="0"/>
                    <a:pt x="600" y="1"/>
                  </a:cubicBezTo>
                  <a:cubicBezTo>
                    <a:pt x="599" y="1"/>
                    <a:pt x="597" y="1"/>
                    <a:pt x="595" y="1"/>
                  </a:cubicBezTo>
                  <a:lnTo>
                    <a:pt x="595" y="1"/>
                  </a:lnTo>
                  <a:cubicBezTo>
                    <a:pt x="222" y="20"/>
                    <a:pt x="0" y="298"/>
                    <a:pt x="17" y="665"/>
                  </a:cubicBezTo>
                  <a:cubicBezTo>
                    <a:pt x="31" y="983"/>
                    <a:pt x="338" y="1161"/>
                    <a:pt x="628" y="1172"/>
                  </a:cubicBezTo>
                  <a:cubicBezTo>
                    <a:pt x="633" y="1172"/>
                    <a:pt x="638" y="1172"/>
                    <a:pt x="643" y="1172"/>
                  </a:cubicBezTo>
                  <a:cubicBezTo>
                    <a:pt x="955" y="1172"/>
                    <a:pt x="1159" y="906"/>
                    <a:pt x="1194" y="617"/>
                  </a:cubicBezTo>
                  <a:cubicBezTo>
                    <a:pt x="1236" y="247"/>
                    <a:pt x="955" y="5"/>
                    <a:pt x="610" y="1"/>
                  </a:cubicBezTo>
                  <a:lnTo>
                    <a:pt x="610" y="1"/>
                  </a:lnTo>
                  <a:cubicBezTo>
                    <a:pt x="609" y="0"/>
                    <a:pt x="607" y="0"/>
                    <a:pt x="605"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1" name="Google Shape;6071;p62"/>
            <p:cNvSpPr/>
            <p:nvPr/>
          </p:nvSpPr>
          <p:spPr>
            <a:xfrm>
              <a:off x="4086457" y="2588542"/>
              <a:ext cx="30655" cy="30669"/>
            </a:xfrm>
            <a:custGeom>
              <a:avLst/>
              <a:gdLst/>
              <a:ahLst/>
              <a:cxnLst/>
              <a:rect l="l" t="t" r="r" b="b"/>
              <a:pathLst>
                <a:path w="1237" h="1173" extrusionOk="0">
                  <a:moveTo>
                    <a:pt x="613" y="87"/>
                  </a:moveTo>
                  <a:cubicBezTo>
                    <a:pt x="929" y="92"/>
                    <a:pt x="1119" y="297"/>
                    <a:pt x="1105" y="617"/>
                  </a:cubicBezTo>
                  <a:cubicBezTo>
                    <a:pt x="1097" y="876"/>
                    <a:pt x="882" y="1085"/>
                    <a:pt x="628" y="1088"/>
                  </a:cubicBezTo>
                  <a:cubicBezTo>
                    <a:pt x="626" y="1088"/>
                    <a:pt x="623" y="1088"/>
                    <a:pt x="621" y="1088"/>
                  </a:cubicBezTo>
                  <a:cubicBezTo>
                    <a:pt x="384" y="1088"/>
                    <a:pt x="167" y="946"/>
                    <a:pt x="112" y="712"/>
                  </a:cubicBezTo>
                  <a:cubicBezTo>
                    <a:pt x="31" y="377"/>
                    <a:pt x="288" y="103"/>
                    <a:pt x="603" y="89"/>
                  </a:cubicBezTo>
                  <a:cubicBezTo>
                    <a:pt x="606" y="89"/>
                    <a:pt x="610" y="88"/>
                    <a:pt x="613" y="87"/>
                  </a:cubicBezTo>
                  <a:close/>
                  <a:moveTo>
                    <a:pt x="603" y="0"/>
                  </a:moveTo>
                  <a:cubicBezTo>
                    <a:pt x="602" y="0"/>
                    <a:pt x="601" y="0"/>
                    <a:pt x="600" y="0"/>
                  </a:cubicBezTo>
                  <a:cubicBezTo>
                    <a:pt x="599" y="0"/>
                    <a:pt x="597" y="0"/>
                    <a:pt x="595" y="0"/>
                  </a:cubicBezTo>
                  <a:lnTo>
                    <a:pt x="595" y="0"/>
                  </a:lnTo>
                  <a:cubicBezTo>
                    <a:pt x="222" y="19"/>
                    <a:pt x="0" y="297"/>
                    <a:pt x="17" y="667"/>
                  </a:cubicBezTo>
                  <a:cubicBezTo>
                    <a:pt x="31" y="982"/>
                    <a:pt x="338" y="1161"/>
                    <a:pt x="628" y="1172"/>
                  </a:cubicBezTo>
                  <a:cubicBezTo>
                    <a:pt x="634" y="1172"/>
                    <a:pt x="641" y="1172"/>
                    <a:pt x="647" y="1172"/>
                  </a:cubicBezTo>
                  <a:cubicBezTo>
                    <a:pt x="957" y="1172"/>
                    <a:pt x="1159" y="904"/>
                    <a:pt x="1194" y="617"/>
                  </a:cubicBezTo>
                  <a:cubicBezTo>
                    <a:pt x="1236" y="248"/>
                    <a:pt x="952" y="3"/>
                    <a:pt x="606" y="0"/>
                  </a:cubicBezTo>
                  <a:lnTo>
                    <a:pt x="606" y="0"/>
                  </a:lnTo>
                  <a:cubicBezTo>
                    <a:pt x="605" y="0"/>
                    <a:pt x="604" y="0"/>
                    <a:pt x="603"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2" name="Google Shape;6072;p62"/>
            <p:cNvSpPr/>
            <p:nvPr/>
          </p:nvSpPr>
          <p:spPr>
            <a:xfrm>
              <a:off x="4123414" y="2453909"/>
              <a:ext cx="32845" cy="30669"/>
            </a:xfrm>
            <a:custGeom>
              <a:avLst/>
              <a:gdLst/>
              <a:ahLst/>
              <a:cxnLst/>
              <a:rect l="l" t="t" r="r" b="b"/>
              <a:pathLst>
                <a:path w="1373" h="1176" extrusionOk="0">
                  <a:moveTo>
                    <a:pt x="669" y="86"/>
                  </a:moveTo>
                  <a:cubicBezTo>
                    <a:pt x="800" y="86"/>
                    <a:pt x="933" y="136"/>
                    <a:pt x="1038" y="230"/>
                  </a:cubicBezTo>
                  <a:cubicBezTo>
                    <a:pt x="1264" y="456"/>
                    <a:pt x="1262" y="738"/>
                    <a:pt x="1025" y="958"/>
                  </a:cubicBezTo>
                  <a:cubicBezTo>
                    <a:pt x="929" y="1048"/>
                    <a:pt x="808" y="1093"/>
                    <a:pt x="688" y="1093"/>
                  </a:cubicBezTo>
                  <a:cubicBezTo>
                    <a:pt x="572" y="1093"/>
                    <a:pt x="456" y="1052"/>
                    <a:pt x="363" y="970"/>
                  </a:cubicBezTo>
                  <a:cubicBezTo>
                    <a:pt x="182" y="805"/>
                    <a:pt x="118" y="534"/>
                    <a:pt x="252" y="325"/>
                  </a:cubicBezTo>
                  <a:cubicBezTo>
                    <a:pt x="349" y="163"/>
                    <a:pt x="507" y="86"/>
                    <a:pt x="669" y="86"/>
                  </a:cubicBezTo>
                  <a:close/>
                  <a:moveTo>
                    <a:pt x="687" y="1"/>
                  </a:moveTo>
                  <a:cubicBezTo>
                    <a:pt x="519" y="1"/>
                    <a:pt x="352" y="80"/>
                    <a:pt x="215" y="230"/>
                  </a:cubicBezTo>
                  <a:cubicBezTo>
                    <a:pt x="1" y="467"/>
                    <a:pt x="90" y="824"/>
                    <a:pt x="302" y="1028"/>
                  </a:cubicBezTo>
                  <a:cubicBezTo>
                    <a:pt x="407" y="1131"/>
                    <a:pt x="535" y="1176"/>
                    <a:pt x="664" y="1176"/>
                  </a:cubicBezTo>
                  <a:cubicBezTo>
                    <a:pt x="812" y="1176"/>
                    <a:pt x="962" y="1117"/>
                    <a:pt x="1083" y="1017"/>
                  </a:cubicBezTo>
                  <a:cubicBezTo>
                    <a:pt x="1372" y="789"/>
                    <a:pt x="1343" y="417"/>
                    <a:pt x="1100" y="174"/>
                  </a:cubicBezTo>
                  <a:lnTo>
                    <a:pt x="1100" y="174"/>
                  </a:lnTo>
                  <a:cubicBezTo>
                    <a:pt x="1099" y="173"/>
                    <a:pt x="1098" y="172"/>
                    <a:pt x="1097" y="172"/>
                  </a:cubicBezTo>
                  <a:lnTo>
                    <a:pt x="1097" y="172"/>
                  </a:lnTo>
                  <a:cubicBezTo>
                    <a:pt x="1097" y="172"/>
                    <a:pt x="1097" y="172"/>
                    <a:pt x="1097" y="172"/>
                  </a:cubicBezTo>
                  <a:cubicBezTo>
                    <a:pt x="1095" y="170"/>
                    <a:pt x="1093" y="168"/>
                    <a:pt x="1091" y="166"/>
                  </a:cubicBezTo>
                  <a:lnTo>
                    <a:pt x="1091" y="166"/>
                  </a:lnTo>
                  <a:cubicBezTo>
                    <a:pt x="965" y="54"/>
                    <a:pt x="826" y="1"/>
                    <a:pt x="687"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3" name="Google Shape;6073;p62"/>
            <p:cNvSpPr/>
            <p:nvPr/>
          </p:nvSpPr>
          <p:spPr>
            <a:xfrm>
              <a:off x="4026830" y="2551309"/>
              <a:ext cx="35034" cy="28479"/>
            </a:xfrm>
            <a:custGeom>
              <a:avLst/>
              <a:gdLst/>
              <a:ahLst/>
              <a:cxnLst/>
              <a:rect l="l" t="t" r="r" b="b"/>
              <a:pathLst>
                <a:path w="1371" h="1177" extrusionOk="0">
                  <a:moveTo>
                    <a:pt x="669" y="86"/>
                  </a:moveTo>
                  <a:cubicBezTo>
                    <a:pt x="800" y="86"/>
                    <a:pt x="933" y="136"/>
                    <a:pt x="1038" y="230"/>
                  </a:cubicBezTo>
                  <a:cubicBezTo>
                    <a:pt x="1264" y="456"/>
                    <a:pt x="1262" y="741"/>
                    <a:pt x="1024" y="959"/>
                  </a:cubicBezTo>
                  <a:cubicBezTo>
                    <a:pt x="929" y="1048"/>
                    <a:pt x="808" y="1093"/>
                    <a:pt x="688" y="1093"/>
                  </a:cubicBezTo>
                  <a:cubicBezTo>
                    <a:pt x="572" y="1093"/>
                    <a:pt x="456" y="1052"/>
                    <a:pt x="363" y="970"/>
                  </a:cubicBezTo>
                  <a:cubicBezTo>
                    <a:pt x="182" y="805"/>
                    <a:pt x="120" y="534"/>
                    <a:pt x="252" y="325"/>
                  </a:cubicBezTo>
                  <a:cubicBezTo>
                    <a:pt x="349" y="163"/>
                    <a:pt x="507" y="86"/>
                    <a:pt x="669" y="86"/>
                  </a:cubicBezTo>
                  <a:close/>
                  <a:moveTo>
                    <a:pt x="687" y="1"/>
                  </a:moveTo>
                  <a:cubicBezTo>
                    <a:pt x="519" y="1"/>
                    <a:pt x="352" y="80"/>
                    <a:pt x="215" y="230"/>
                  </a:cubicBezTo>
                  <a:cubicBezTo>
                    <a:pt x="1" y="468"/>
                    <a:pt x="90" y="825"/>
                    <a:pt x="302" y="1028"/>
                  </a:cubicBezTo>
                  <a:cubicBezTo>
                    <a:pt x="406" y="1131"/>
                    <a:pt x="534" y="1176"/>
                    <a:pt x="665" y="1176"/>
                  </a:cubicBezTo>
                  <a:cubicBezTo>
                    <a:pt x="813" y="1176"/>
                    <a:pt x="965" y="1118"/>
                    <a:pt x="1089" y="1020"/>
                  </a:cubicBezTo>
                  <a:cubicBezTo>
                    <a:pt x="1371" y="790"/>
                    <a:pt x="1346" y="421"/>
                    <a:pt x="1104" y="178"/>
                  </a:cubicBezTo>
                  <a:lnTo>
                    <a:pt x="1104" y="178"/>
                  </a:lnTo>
                  <a:cubicBezTo>
                    <a:pt x="1102" y="176"/>
                    <a:pt x="1100" y="174"/>
                    <a:pt x="1097" y="172"/>
                  </a:cubicBezTo>
                  <a:lnTo>
                    <a:pt x="1097" y="172"/>
                  </a:lnTo>
                  <a:cubicBezTo>
                    <a:pt x="1097" y="172"/>
                    <a:pt x="1097" y="172"/>
                    <a:pt x="1097" y="172"/>
                  </a:cubicBezTo>
                  <a:cubicBezTo>
                    <a:pt x="1095" y="170"/>
                    <a:pt x="1093" y="168"/>
                    <a:pt x="1091" y="166"/>
                  </a:cubicBezTo>
                  <a:lnTo>
                    <a:pt x="1091" y="166"/>
                  </a:lnTo>
                  <a:cubicBezTo>
                    <a:pt x="965" y="54"/>
                    <a:pt x="825" y="1"/>
                    <a:pt x="687"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4" name="Google Shape;6074;p62"/>
            <p:cNvSpPr/>
            <p:nvPr/>
          </p:nvSpPr>
          <p:spPr>
            <a:xfrm>
              <a:off x="4151723" y="2496600"/>
              <a:ext cx="30655" cy="30669"/>
            </a:xfrm>
            <a:custGeom>
              <a:avLst/>
              <a:gdLst/>
              <a:ahLst/>
              <a:cxnLst/>
              <a:rect l="l" t="t" r="r" b="b"/>
              <a:pathLst>
                <a:path w="1184" h="1181" extrusionOk="0">
                  <a:moveTo>
                    <a:pt x="597" y="81"/>
                  </a:moveTo>
                  <a:cubicBezTo>
                    <a:pt x="872" y="81"/>
                    <a:pt x="1082" y="310"/>
                    <a:pt x="1094" y="588"/>
                  </a:cubicBezTo>
                  <a:cubicBezTo>
                    <a:pt x="1095" y="591"/>
                    <a:pt x="1096" y="595"/>
                    <a:pt x="1097" y="599"/>
                  </a:cubicBezTo>
                  <a:lnTo>
                    <a:pt x="1097" y="599"/>
                  </a:lnTo>
                  <a:cubicBezTo>
                    <a:pt x="1089" y="903"/>
                    <a:pt x="900" y="1090"/>
                    <a:pt x="599" y="1090"/>
                  </a:cubicBezTo>
                  <a:cubicBezTo>
                    <a:pt x="589" y="1090"/>
                    <a:pt x="578" y="1090"/>
                    <a:pt x="567" y="1090"/>
                  </a:cubicBezTo>
                  <a:cubicBezTo>
                    <a:pt x="308" y="1079"/>
                    <a:pt x="98" y="866"/>
                    <a:pt x="96" y="613"/>
                  </a:cubicBezTo>
                  <a:cubicBezTo>
                    <a:pt x="93" y="373"/>
                    <a:pt x="235" y="152"/>
                    <a:pt x="472" y="97"/>
                  </a:cubicBezTo>
                  <a:cubicBezTo>
                    <a:pt x="515" y="86"/>
                    <a:pt x="556" y="81"/>
                    <a:pt x="597" y="81"/>
                  </a:cubicBezTo>
                  <a:close/>
                  <a:moveTo>
                    <a:pt x="556" y="1"/>
                  </a:moveTo>
                  <a:cubicBezTo>
                    <a:pt x="543" y="1"/>
                    <a:pt x="530" y="1"/>
                    <a:pt x="517" y="2"/>
                  </a:cubicBezTo>
                  <a:cubicBezTo>
                    <a:pt x="202" y="16"/>
                    <a:pt x="23" y="322"/>
                    <a:pt x="12" y="613"/>
                  </a:cubicBezTo>
                  <a:cubicBezTo>
                    <a:pt x="1" y="933"/>
                    <a:pt x="277" y="1143"/>
                    <a:pt x="567" y="1176"/>
                  </a:cubicBezTo>
                  <a:cubicBezTo>
                    <a:pt x="593" y="1179"/>
                    <a:pt x="618" y="1181"/>
                    <a:pt x="643" y="1181"/>
                  </a:cubicBezTo>
                  <a:cubicBezTo>
                    <a:pt x="972" y="1181"/>
                    <a:pt x="1181" y="915"/>
                    <a:pt x="1184" y="590"/>
                  </a:cubicBezTo>
                  <a:lnTo>
                    <a:pt x="1184" y="590"/>
                  </a:lnTo>
                  <a:cubicBezTo>
                    <a:pt x="1184" y="588"/>
                    <a:pt x="1184" y="587"/>
                    <a:pt x="1184" y="585"/>
                  </a:cubicBezTo>
                  <a:lnTo>
                    <a:pt x="1184" y="585"/>
                  </a:lnTo>
                  <a:cubicBezTo>
                    <a:pt x="1184" y="585"/>
                    <a:pt x="1184" y="585"/>
                    <a:pt x="1184" y="585"/>
                  </a:cubicBezTo>
                  <a:cubicBezTo>
                    <a:pt x="1184" y="583"/>
                    <a:pt x="1183" y="581"/>
                    <a:pt x="1183" y="580"/>
                  </a:cubicBezTo>
                  <a:lnTo>
                    <a:pt x="1183" y="580"/>
                  </a:lnTo>
                  <a:cubicBezTo>
                    <a:pt x="1165" y="219"/>
                    <a:pt x="905" y="1"/>
                    <a:pt x="556"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5" name="Google Shape;6075;p62"/>
            <p:cNvSpPr/>
            <p:nvPr/>
          </p:nvSpPr>
          <p:spPr>
            <a:xfrm>
              <a:off x="4001087" y="2504015"/>
              <a:ext cx="28464" cy="30669"/>
            </a:xfrm>
            <a:custGeom>
              <a:avLst/>
              <a:gdLst/>
              <a:ahLst/>
              <a:cxnLst/>
              <a:rect l="l" t="t" r="r" b="b"/>
              <a:pathLst>
                <a:path w="1184" h="1181" extrusionOk="0">
                  <a:moveTo>
                    <a:pt x="599" y="81"/>
                  </a:moveTo>
                  <a:cubicBezTo>
                    <a:pt x="874" y="81"/>
                    <a:pt x="1081" y="310"/>
                    <a:pt x="1094" y="587"/>
                  </a:cubicBezTo>
                  <a:lnTo>
                    <a:pt x="1094" y="587"/>
                  </a:lnTo>
                  <a:cubicBezTo>
                    <a:pt x="1090" y="898"/>
                    <a:pt x="903" y="1090"/>
                    <a:pt x="596" y="1090"/>
                  </a:cubicBezTo>
                  <a:cubicBezTo>
                    <a:pt x="585" y="1090"/>
                    <a:pt x="575" y="1090"/>
                    <a:pt x="564" y="1090"/>
                  </a:cubicBezTo>
                  <a:cubicBezTo>
                    <a:pt x="307" y="1079"/>
                    <a:pt x="98" y="866"/>
                    <a:pt x="98" y="613"/>
                  </a:cubicBezTo>
                  <a:cubicBezTo>
                    <a:pt x="95" y="373"/>
                    <a:pt x="237" y="152"/>
                    <a:pt x="474" y="97"/>
                  </a:cubicBezTo>
                  <a:cubicBezTo>
                    <a:pt x="517" y="86"/>
                    <a:pt x="559" y="81"/>
                    <a:pt x="599" y="81"/>
                  </a:cubicBezTo>
                  <a:close/>
                  <a:moveTo>
                    <a:pt x="555" y="1"/>
                  </a:moveTo>
                  <a:cubicBezTo>
                    <a:pt x="542" y="1"/>
                    <a:pt x="529" y="1"/>
                    <a:pt x="516" y="2"/>
                  </a:cubicBezTo>
                  <a:cubicBezTo>
                    <a:pt x="198" y="16"/>
                    <a:pt x="20" y="322"/>
                    <a:pt x="11" y="613"/>
                  </a:cubicBezTo>
                  <a:cubicBezTo>
                    <a:pt x="0" y="933"/>
                    <a:pt x="271" y="1143"/>
                    <a:pt x="564" y="1176"/>
                  </a:cubicBezTo>
                  <a:cubicBezTo>
                    <a:pt x="588" y="1179"/>
                    <a:pt x="613" y="1180"/>
                    <a:pt x="636" y="1180"/>
                  </a:cubicBezTo>
                  <a:cubicBezTo>
                    <a:pt x="967" y="1180"/>
                    <a:pt x="1181" y="916"/>
                    <a:pt x="1183" y="590"/>
                  </a:cubicBezTo>
                  <a:lnTo>
                    <a:pt x="1183" y="590"/>
                  </a:lnTo>
                  <a:cubicBezTo>
                    <a:pt x="1183" y="588"/>
                    <a:pt x="1183" y="587"/>
                    <a:pt x="1183" y="585"/>
                  </a:cubicBezTo>
                  <a:lnTo>
                    <a:pt x="1183" y="585"/>
                  </a:lnTo>
                  <a:cubicBezTo>
                    <a:pt x="1183" y="585"/>
                    <a:pt x="1183" y="585"/>
                    <a:pt x="1183" y="585"/>
                  </a:cubicBezTo>
                  <a:cubicBezTo>
                    <a:pt x="1183" y="583"/>
                    <a:pt x="1183" y="581"/>
                    <a:pt x="1183" y="579"/>
                  </a:cubicBezTo>
                  <a:lnTo>
                    <a:pt x="1183" y="579"/>
                  </a:lnTo>
                  <a:cubicBezTo>
                    <a:pt x="1161" y="219"/>
                    <a:pt x="902" y="1"/>
                    <a:pt x="555"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6" name="Google Shape;6076;p62"/>
            <p:cNvSpPr/>
            <p:nvPr/>
          </p:nvSpPr>
          <p:spPr>
            <a:xfrm>
              <a:off x="4130570" y="2549469"/>
              <a:ext cx="32845" cy="28479"/>
            </a:xfrm>
            <a:custGeom>
              <a:avLst/>
              <a:gdLst/>
              <a:ahLst/>
              <a:cxnLst/>
              <a:rect l="l" t="t" r="r" b="b"/>
              <a:pathLst>
                <a:path w="1337" h="1202" extrusionOk="0">
                  <a:moveTo>
                    <a:pt x="684" y="91"/>
                  </a:moveTo>
                  <a:cubicBezTo>
                    <a:pt x="769" y="91"/>
                    <a:pt x="855" y="112"/>
                    <a:pt x="933" y="159"/>
                  </a:cubicBezTo>
                  <a:cubicBezTo>
                    <a:pt x="1222" y="336"/>
                    <a:pt x="1239" y="704"/>
                    <a:pt x="1035" y="941"/>
                  </a:cubicBezTo>
                  <a:lnTo>
                    <a:pt x="1035" y="941"/>
                  </a:lnTo>
                  <a:cubicBezTo>
                    <a:pt x="1031" y="943"/>
                    <a:pt x="1028" y="946"/>
                    <a:pt x="1025" y="949"/>
                  </a:cubicBezTo>
                  <a:cubicBezTo>
                    <a:pt x="913" y="1060"/>
                    <a:pt x="787" y="1116"/>
                    <a:pt x="663" y="1116"/>
                  </a:cubicBezTo>
                  <a:cubicBezTo>
                    <a:pt x="534" y="1116"/>
                    <a:pt x="406" y="1056"/>
                    <a:pt x="294" y="935"/>
                  </a:cubicBezTo>
                  <a:cubicBezTo>
                    <a:pt x="121" y="745"/>
                    <a:pt x="118" y="464"/>
                    <a:pt x="286" y="271"/>
                  </a:cubicBezTo>
                  <a:cubicBezTo>
                    <a:pt x="388" y="156"/>
                    <a:pt x="535" y="91"/>
                    <a:pt x="684" y="91"/>
                  </a:cubicBezTo>
                  <a:close/>
                  <a:moveTo>
                    <a:pt x="702" y="1"/>
                  </a:moveTo>
                  <a:cubicBezTo>
                    <a:pt x="527" y="1"/>
                    <a:pt x="348" y="86"/>
                    <a:pt x="224" y="212"/>
                  </a:cubicBezTo>
                  <a:cubicBezTo>
                    <a:pt x="1" y="436"/>
                    <a:pt x="51" y="768"/>
                    <a:pt x="235" y="996"/>
                  </a:cubicBezTo>
                  <a:cubicBezTo>
                    <a:pt x="349" y="1137"/>
                    <a:pt x="496" y="1202"/>
                    <a:pt x="645" y="1202"/>
                  </a:cubicBezTo>
                  <a:cubicBezTo>
                    <a:pt x="798" y="1202"/>
                    <a:pt x="954" y="1134"/>
                    <a:pt x="1080" y="1011"/>
                  </a:cubicBezTo>
                  <a:lnTo>
                    <a:pt x="1080" y="1011"/>
                  </a:lnTo>
                  <a:cubicBezTo>
                    <a:pt x="1081" y="1010"/>
                    <a:pt x="1082" y="1009"/>
                    <a:pt x="1083" y="1008"/>
                  </a:cubicBezTo>
                  <a:lnTo>
                    <a:pt x="1083" y="1008"/>
                  </a:lnTo>
                  <a:cubicBezTo>
                    <a:pt x="1083" y="1008"/>
                    <a:pt x="1083" y="1008"/>
                    <a:pt x="1083" y="1008"/>
                  </a:cubicBezTo>
                  <a:cubicBezTo>
                    <a:pt x="1085" y="1006"/>
                    <a:pt x="1086" y="1005"/>
                    <a:pt x="1087" y="1004"/>
                  </a:cubicBezTo>
                  <a:lnTo>
                    <a:pt x="1087" y="1004"/>
                  </a:lnTo>
                  <a:cubicBezTo>
                    <a:pt x="1337" y="725"/>
                    <a:pt x="1297" y="376"/>
                    <a:pt x="1025" y="126"/>
                  </a:cubicBezTo>
                  <a:cubicBezTo>
                    <a:pt x="930" y="38"/>
                    <a:pt x="817" y="1"/>
                    <a:pt x="702"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7" name="Google Shape;6077;p62"/>
            <p:cNvSpPr/>
            <p:nvPr/>
          </p:nvSpPr>
          <p:spPr>
            <a:xfrm>
              <a:off x="4029110" y="2450061"/>
              <a:ext cx="32844" cy="30669"/>
            </a:xfrm>
            <a:custGeom>
              <a:avLst/>
              <a:gdLst/>
              <a:ahLst/>
              <a:cxnLst/>
              <a:rect l="l" t="t" r="r" b="b"/>
              <a:pathLst>
                <a:path w="1331" h="1203" extrusionOk="0">
                  <a:moveTo>
                    <a:pt x="677" y="88"/>
                  </a:moveTo>
                  <a:cubicBezTo>
                    <a:pt x="762" y="88"/>
                    <a:pt x="847" y="110"/>
                    <a:pt x="924" y="158"/>
                  </a:cubicBezTo>
                  <a:cubicBezTo>
                    <a:pt x="1217" y="337"/>
                    <a:pt x="1231" y="711"/>
                    <a:pt x="1019" y="948"/>
                  </a:cubicBezTo>
                  <a:cubicBezTo>
                    <a:pt x="906" y="1059"/>
                    <a:pt x="781" y="1115"/>
                    <a:pt x="657" y="1115"/>
                  </a:cubicBezTo>
                  <a:cubicBezTo>
                    <a:pt x="528" y="1115"/>
                    <a:pt x="400" y="1055"/>
                    <a:pt x="288" y="934"/>
                  </a:cubicBezTo>
                  <a:cubicBezTo>
                    <a:pt x="115" y="744"/>
                    <a:pt x="112" y="460"/>
                    <a:pt x="279" y="270"/>
                  </a:cubicBezTo>
                  <a:cubicBezTo>
                    <a:pt x="382" y="155"/>
                    <a:pt x="530" y="88"/>
                    <a:pt x="677" y="88"/>
                  </a:cubicBezTo>
                  <a:close/>
                  <a:moveTo>
                    <a:pt x="693" y="0"/>
                  </a:moveTo>
                  <a:cubicBezTo>
                    <a:pt x="520" y="0"/>
                    <a:pt x="342" y="84"/>
                    <a:pt x="218" y="211"/>
                  </a:cubicBezTo>
                  <a:cubicBezTo>
                    <a:pt x="0" y="437"/>
                    <a:pt x="45" y="767"/>
                    <a:pt x="229" y="992"/>
                  </a:cubicBezTo>
                  <a:cubicBezTo>
                    <a:pt x="343" y="1137"/>
                    <a:pt x="490" y="1202"/>
                    <a:pt x="640" y="1202"/>
                  </a:cubicBezTo>
                  <a:cubicBezTo>
                    <a:pt x="793" y="1202"/>
                    <a:pt x="949" y="1134"/>
                    <a:pt x="1074" y="1009"/>
                  </a:cubicBezTo>
                  <a:lnTo>
                    <a:pt x="1074" y="1009"/>
                  </a:lnTo>
                  <a:cubicBezTo>
                    <a:pt x="1075" y="1008"/>
                    <a:pt x="1076" y="1007"/>
                    <a:pt x="1077" y="1006"/>
                  </a:cubicBezTo>
                  <a:lnTo>
                    <a:pt x="1077" y="1006"/>
                  </a:lnTo>
                  <a:cubicBezTo>
                    <a:pt x="1077" y="1006"/>
                    <a:pt x="1077" y="1006"/>
                    <a:pt x="1077" y="1006"/>
                  </a:cubicBezTo>
                  <a:cubicBezTo>
                    <a:pt x="1079" y="1005"/>
                    <a:pt x="1080" y="1004"/>
                    <a:pt x="1081" y="1003"/>
                  </a:cubicBezTo>
                  <a:lnTo>
                    <a:pt x="1081" y="1003"/>
                  </a:lnTo>
                  <a:cubicBezTo>
                    <a:pt x="1331" y="724"/>
                    <a:pt x="1291" y="375"/>
                    <a:pt x="1019" y="125"/>
                  </a:cubicBezTo>
                  <a:cubicBezTo>
                    <a:pt x="924" y="38"/>
                    <a:pt x="810" y="0"/>
                    <a:pt x="693"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8" name="Google Shape;6078;p62"/>
            <p:cNvSpPr/>
            <p:nvPr/>
          </p:nvSpPr>
          <p:spPr>
            <a:xfrm>
              <a:off x="3707331" y="1124650"/>
              <a:ext cx="280272" cy="470984"/>
            </a:xfrm>
            <a:custGeom>
              <a:avLst/>
              <a:gdLst/>
              <a:ahLst/>
              <a:cxnLst/>
              <a:rect l="l" t="t" r="r" b="b"/>
              <a:pathLst>
                <a:path w="11188" h="18836" extrusionOk="0">
                  <a:moveTo>
                    <a:pt x="1301" y="1"/>
                  </a:moveTo>
                  <a:cubicBezTo>
                    <a:pt x="1301" y="1"/>
                    <a:pt x="1" y="60"/>
                    <a:pt x="1064" y="949"/>
                  </a:cubicBezTo>
                  <a:cubicBezTo>
                    <a:pt x="2129" y="1837"/>
                    <a:pt x="7812" y="4325"/>
                    <a:pt x="7812" y="4325"/>
                  </a:cubicBezTo>
                  <a:cubicBezTo>
                    <a:pt x="7812" y="4325"/>
                    <a:pt x="9623" y="5449"/>
                    <a:pt x="8345" y="5449"/>
                  </a:cubicBezTo>
                  <a:cubicBezTo>
                    <a:pt x="8049" y="5449"/>
                    <a:pt x="2486" y="3259"/>
                    <a:pt x="2486" y="3259"/>
                  </a:cubicBezTo>
                  <a:cubicBezTo>
                    <a:pt x="2486" y="3259"/>
                    <a:pt x="1792" y="2803"/>
                    <a:pt x="1286" y="2803"/>
                  </a:cubicBezTo>
                  <a:cubicBezTo>
                    <a:pt x="1084" y="2803"/>
                    <a:pt x="912" y="2875"/>
                    <a:pt x="827" y="3078"/>
                  </a:cubicBezTo>
                  <a:cubicBezTo>
                    <a:pt x="827" y="3078"/>
                    <a:pt x="472" y="3731"/>
                    <a:pt x="2132" y="4440"/>
                  </a:cubicBezTo>
                  <a:cubicBezTo>
                    <a:pt x="3787" y="5151"/>
                    <a:pt x="8702" y="7104"/>
                    <a:pt x="8702" y="7104"/>
                  </a:cubicBezTo>
                  <a:cubicBezTo>
                    <a:pt x="8702" y="7104"/>
                    <a:pt x="5388" y="7519"/>
                    <a:pt x="5388" y="10951"/>
                  </a:cubicBezTo>
                  <a:cubicBezTo>
                    <a:pt x="5388" y="14380"/>
                    <a:pt x="5508" y="16689"/>
                    <a:pt x="5508" y="16689"/>
                  </a:cubicBezTo>
                  <a:cubicBezTo>
                    <a:pt x="5508" y="16689"/>
                    <a:pt x="5911" y="18835"/>
                    <a:pt x="7170" y="18835"/>
                  </a:cubicBezTo>
                  <a:cubicBezTo>
                    <a:pt x="7583" y="18835"/>
                    <a:pt x="8088" y="18604"/>
                    <a:pt x="8702" y="17989"/>
                  </a:cubicBezTo>
                  <a:cubicBezTo>
                    <a:pt x="11188" y="15504"/>
                    <a:pt x="9944" y="11894"/>
                    <a:pt x="9944" y="8287"/>
                  </a:cubicBezTo>
                  <a:cubicBezTo>
                    <a:pt x="9944" y="4677"/>
                    <a:pt x="9882" y="4144"/>
                    <a:pt x="7396" y="3078"/>
                  </a:cubicBezTo>
                  <a:cubicBezTo>
                    <a:pt x="4911" y="2012"/>
                    <a:pt x="1301" y="1"/>
                    <a:pt x="1301" y="1"/>
                  </a:cubicBezTo>
                  <a:close/>
                </a:path>
              </a:pathLst>
            </a:custGeom>
            <a:solidFill>
              <a:srgbClr val="2B2B2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79" name="Google Shape;6079;p62"/>
            <p:cNvSpPr/>
            <p:nvPr/>
          </p:nvSpPr>
          <p:spPr>
            <a:xfrm>
              <a:off x="1369819" y="1230272"/>
              <a:ext cx="197067" cy="216872"/>
            </a:xfrm>
            <a:custGeom>
              <a:avLst/>
              <a:gdLst/>
              <a:ahLst/>
              <a:cxnLst/>
              <a:rect l="l" t="t" r="r" b="b"/>
              <a:pathLst>
                <a:path w="7949" h="8722" extrusionOk="0">
                  <a:moveTo>
                    <a:pt x="1" y="1"/>
                  </a:moveTo>
                  <a:lnTo>
                    <a:pt x="327" y="8721"/>
                  </a:lnTo>
                  <a:lnTo>
                    <a:pt x="7949" y="1"/>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0" name="Google Shape;6080;p62"/>
            <p:cNvSpPr/>
            <p:nvPr/>
          </p:nvSpPr>
          <p:spPr>
            <a:xfrm>
              <a:off x="1431049" y="1241735"/>
              <a:ext cx="387563" cy="451267"/>
            </a:xfrm>
            <a:custGeom>
              <a:avLst/>
              <a:gdLst/>
              <a:ahLst/>
              <a:cxnLst/>
              <a:rect l="l" t="t" r="r" b="b"/>
              <a:pathLst>
                <a:path w="15571" h="18067" extrusionOk="0">
                  <a:moveTo>
                    <a:pt x="15570" y="0"/>
                  </a:moveTo>
                  <a:lnTo>
                    <a:pt x="1" y="18067"/>
                  </a:lnTo>
                  <a:lnTo>
                    <a:pt x="4453" y="18067"/>
                  </a:lnTo>
                  <a:lnTo>
                    <a:pt x="15570" y="5348"/>
                  </a:lnTo>
                  <a:lnTo>
                    <a:pt x="15570"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1" name="Google Shape;6081;p62"/>
            <p:cNvSpPr/>
            <p:nvPr/>
          </p:nvSpPr>
          <p:spPr>
            <a:xfrm>
              <a:off x="1672012" y="1519505"/>
              <a:ext cx="159844" cy="186202"/>
            </a:xfrm>
            <a:custGeom>
              <a:avLst/>
              <a:gdLst/>
              <a:ahLst/>
              <a:cxnLst/>
              <a:rect l="l" t="t" r="r" b="b"/>
              <a:pathLst>
                <a:path w="6448" h="7449" extrusionOk="0">
                  <a:moveTo>
                    <a:pt x="6447" y="0"/>
                  </a:moveTo>
                  <a:lnTo>
                    <a:pt x="0" y="7449"/>
                  </a:lnTo>
                  <a:lnTo>
                    <a:pt x="6447" y="7449"/>
                  </a:lnTo>
                  <a:lnTo>
                    <a:pt x="6447"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2" name="Google Shape;6082;p62"/>
            <p:cNvSpPr/>
            <p:nvPr/>
          </p:nvSpPr>
          <p:spPr>
            <a:xfrm>
              <a:off x="1372486" y="1215887"/>
              <a:ext cx="359099" cy="405264"/>
            </a:xfrm>
            <a:custGeom>
              <a:avLst/>
              <a:gdLst/>
              <a:ahLst/>
              <a:cxnLst/>
              <a:rect l="l" t="t" r="r" b="b"/>
              <a:pathLst>
                <a:path w="14343" h="16232" extrusionOk="0">
                  <a:moveTo>
                    <a:pt x="12011" y="1"/>
                  </a:moveTo>
                  <a:lnTo>
                    <a:pt x="0" y="13871"/>
                  </a:lnTo>
                  <a:lnTo>
                    <a:pt x="87" y="16232"/>
                  </a:lnTo>
                  <a:lnTo>
                    <a:pt x="14343" y="1"/>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3" name="Google Shape;6083;p62"/>
            <p:cNvSpPr/>
            <p:nvPr/>
          </p:nvSpPr>
          <p:spPr>
            <a:xfrm>
              <a:off x="1364299" y="1218495"/>
              <a:ext cx="306548" cy="346118"/>
            </a:xfrm>
            <a:custGeom>
              <a:avLst/>
              <a:gdLst/>
              <a:ahLst/>
              <a:cxnLst/>
              <a:rect l="l" t="t" r="r" b="b"/>
              <a:pathLst>
                <a:path w="12204" h="13872" extrusionOk="0">
                  <a:moveTo>
                    <a:pt x="7623" y="1"/>
                  </a:moveTo>
                  <a:lnTo>
                    <a:pt x="1" y="8721"/>
                  </a:lnTo>
                  <a:lnTo>
                    <a:pt x="193" y="13871"/>
                  </a:lnTo>
                  <a:lnTo>
                    <a:pt x="12204"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4" name="Google Shape;6084;p62"/>
            <p:cNvSpPr/>
            <p:nvPr/>
          </p:nvSpPr>
          <p:spPr>
            <a:xfrm>
              <a:off x="1554119" y="1387758"/>
              <a:ext cx="278082" cy="317640"/>
            </a:xfrm>
            <a:custGeom>
              <a:avLst/>
              <a:gdLst/>
              <a:ahLst/>
              <a:cxnLst/>
              <a:rect l="l" t="t" r="r" b="b"/>
              <a:pathLst>
                <a:path w="11118" h="12719" extrusionOk="0">
                  <a:moveTo>
                    <a:pt x="11117" y="0"/>
                  </a:moveTo>
                  <a:lnTo>
                    <a:pt x="0" y="12719"/>
                  </a:lnTo>
                  <a:lnTo>
                    <a:pt x="4670" y="12719"/>
                  </a:lnTo>
                  <a:lnTo>
                    <a:pt x="11117" y="5270"/>
                  </a:lnTo>
                  <a:lnTo>
                    <a:pt x="11117" y="0"/>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5" name="Google Shape;6085;p62"/>
            <p:cNvSpPr/>
            <p:nvPr/>
          </p:nvSpPr>
          <p:spPr>
            <a:xfrm>
              <a:off x="1373429" y="1214573"/>
              <a:ext cx="448874" cy="475365"/>
            </a:xfrm>
            <a:custGeom>
              <a:avLst/>
              <a:gdLst/>
              <a:ahLst/>
              <a:cxnLst/>
              <a:rect l="l" t="t" r="r" b="b"/>
              <a:pathLst>
                <a:path w="17951" h="19002" extrusionOk="0">
                  <a:moveTo>
                    <a:pt x="14257" y="1"/>
                  </a:moveTo>
                  <a:lnTo>
                    <a:pt x="1" y="16232"/>
                  </a:lnTo>
                  <a:lnTo>
                    <a:pt x="107" y="19002"/>
                  </a:lnTo>
                  <a:lnTo>
                    <a:pt x="2381" y="19002"/>
                  </a:lnTo>
                  <a:lnTo>
                    <a:pt x="17950" y="935"/>
                  </a:lnTo>
                  <a:lnTo>
                    <a:pt x="17950"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6" name="Google Shape;6086;p62"/>
            <p:cNvSpPr/>
            <p:nvPr/>
          </p:nvSpPr>
          <p:spPr>
            <a:xfrm>
              <a:off x="1924748" y="1212598"/>
              <a:ext cx="199257" cy="216872"/>
            </a:xfrm>
            <a:custGeom>
              <a:avLst/>
              <a:gdLst/>
              <a:ahLst/>
              <a:cxnLst/>
              <a:rect l="l" t="t" r="r" b="b"/>
              <a:pathLst>
                <a:path w="7950" h="8722" extrusionOk="0">
                  <a:moveTo>
                    <a:pt x="1" y="1"/>
                  </a:moveTo>
                  <a:lnTo>
                    <a:pt x="330" y="8721"/>
                  </a:lnTo>
                  <a:lnTo>
                    <a:pt x="7949" y="1"/>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7" name="Google Shape;6087;p62"/>
            <p:cNvSpPr/>
            <p:nvPr/>
          </p:nvSpPr>
          <p:spPr>
            <a:xfrm>
              <a:off x="1992511" y="1244621"/>
              <a:ext cx="389754" cy="451267"/>
            </a:xfrm>
            <a:custGeom>
              <a:avLst/>
              <a:gdLst/>
              <a:ahLst/>
              <a:cxnLst/>
              <a:rect l="l" t="t" r="r" b="b"/>
              <a:pathLst>
                <a:path w="15568" h="18067" extrusionOk="0">
                  <a:moveTo>
                    <a:pt x="15567" y="0"/>
                  </a:moveTo>
                  <a:lnTo>
                    <a:pt x="0" y="18067"/>
                  </a:lnTo>
                  <a:lnTo>
                    <a:pt x="4455" y="18067"/>
                  </a:lnTo>
                  <a:lnTo>
                    <a:pt x="15567" y="5348"/>
                  </a:lnTo>
                  <a:lnTo>
                    <a:pt x="15567"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8" name="Google Shape;6088;p62"/>
            <p:cNvSpPr/>
            <p:nvPr/>
          </p:nvSpPr>
          <p:spPr>
            <a:xfrm>
              <a:off x="2226942" y="1501831"/>
              <a:ext cx="162032" cy="186202"/>
            </a:xfrm>
            <a:custGeom>
              <a:avLst/>
              <a:gdLst/>
              <a:ahLst/>
              <a:cxnLst/>
              <a:rect l="l" t="t" r="r" b="b"/>
              <a:pathLst>
                <a:path w="6449" h="7449" extrusionOk="0">
                  <a:moveTo>
                    <a:pt x="6448" y="0"/>
                  </a:moveTo>
                  <a:lnTo>
                    <a:pt x="1" y="7449"/>
                  </a:lnTo>
                  <a:lnTo>
                    <a:pt x="6448" y="7449"/>
                  </a:lnTo>
                  <a:lnTo>
                    <a:pt x="6448"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89" name="Google Shape;6089;p62"/>
            <p:cNvSpPr/>
            <p:nvPr/>
          </p:nvSpPr>
          <p:spPr>
            <a:xfrm>
              <a:off x="1929362" y="1220348"/>
              <a:ext cx="359099" cy="405264"/>
            </a:xfrm>
            <a:custGeom>
              <a:avLst/>
              <a:gdLst/>
              <a:ahLst/>
              <a:cxnLst/>
              <a:rect l="l" t="t" r="r" b="b"/>
              <a:pathLst>
                <a:path w="14346" h="16232" extrusionOk="0">
                  <a:moveTo>
                    <a:pt x="12016" y="1"/>
                  </a:moveTo>
                  <a:lnTo>
                    <a:pt x="0" y="13871"/>
                  </a:lnTo>
                  <a:lnTo>
                    <a:pt x="92" y="16232"/>
                  </a:lnTo>
                  <a:lnTo>
                    <a:pt x="14345" y="1"/>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0" name="Google Shape;6090;p62"/>
            <p:cNvSpPr/>
            <p:nvPr/>
          </p:nvSpPr>
          <p:spPr>
            <a:xfrm>
              <a:off x="1931333" y="1210737"/>
              <a:ext cx="304359" cy="346118"/>
            </a:xfrm>
            <a:custGeom>
              <a:avLst/>
              <a:gdLst/>
              <a:ahLst/>
              <a:cxnLst/>
              <a:rect l="l" t="t" r="r" b="b"/>
              <a:pathLst>
                <a:path w="12203" h="13872" extrusionOk="0">
                  <a:moveTo>
                    <a:pt x="7619" y="1"/>
                  </a:moveTo>
                  <a:lnTo>
                    <a:pt x="0" y="8721"/>
                  </a:lnTo>
                  <a:lnTo>
                    <a:pt x="187" y="13871"/>
                  </a:lnTo>
                  <a:lnTo>
                    <a:pt x="12203"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1" name="Google Shape;6091;p62"/>
            <p:cNvSpPr/>
            <p:nvPr/>
          </p:nvSpPr>
          <p:spPr>
            <a:xfrm>
              <a:off x="2108571" y="1374317"/>
              <a:ext cx="278083" cy="317640"/>
            </a:xfrm>
            <a:custGeom>
              <a:avLst/>
              <a:gdLst/>
              <a:ahLst/>
              <a:cxnLst/>
              <a:rect l="l" t="t" r="r" b="b"/>
              <a:pathLst>
                <a:path w="11113" h="12719" extrusionOk="0">
                  <a:moveTo>
                    <a:pt x="11112" y="0"/>
                  </a:moveTo>
                  <a:lnTo>
                    <a:pt x="0" y="12719"/>
                  </a:lnTo>
                  <a:lnTo>
                    <a:pt x="4665" y="12719"/>
                  </a:lnTo>
                  <a:lnTo>
                    <a:pt x="11112" y="5270"/>
                  </a:lnTo>
                  <a:lnTo>
                    <a:pt x="11112" y="0"/>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2" name="Google Shape;6092;p62"/>
            <p:cNvSpPr/>
            <p:nvPr/>
          </p:nvSpPr>
          <p:spPr>
            <a:xfrm>
              <a:off x="1939975" y="1211289"/>
              <a:ext cx="448873" cy="475365"/>
            </a:xfrm>
            <a:custGeom>
              <a:avLst/>
              <a:gdLst/>
              <a:ahLst/>
              <a:cxnLst/>
              <a:rect l="l" t="t" r="r" b="b"/>
              <a:pathLst>
                <a:path w="17945" h="19002" extrusionOk="0">
                  <a:moveTo>
                    <a:pt x="14253" y="1"/>
                  </a:moveTo>
                  <a:lnTo>
                    <a:pt x="0" y="16232"/>
                  </a:lnTo>
                  <a:lnTo>
                    <a:pt x="101" y="19002"/>
                  </a:lnTo>
                  <a:lnTo>
                    <a:pt x="2377" y="19002"/>
                  </a:lnTo>
                  <a:lnTo>
                    <a:pt x="17944" y="935"/>
                  </a:lnTo>
                  <a:lnTo>
                    <a:pt x="17944"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3" name="Google Shape;6093;p62"/>
            <p:cNvSpPr/>
            <p:nvPr/>
          </p:nvSpPr>
          <p:spPr>
            <a:xfrm>
              <a:off x="2495651" y="1229635"/>
              <a:ext cx="199257" cy="216871"/>
            </a:xfrm>
            <a:custGeom>
              <a:avLst/>
              <a:gdLst/>
              <a:ahLst/>
              <a:cxnLst/>
              <a:rect l="l" t="t" r="r" b="b"/>
              <a:pathLst>
                <a:path w="7949" h="8722" extrusionOk="0">
                  <a:moveTo>
                    <a:pt x="0" y="1"/>
                  </a:moveTo>
                  <a:lnTo>
                    <a:pt x="324" y="8721"/>
                  </a:lnTo>
                  <a:lnTo>
                    <a:pt x="7949" y="1"/>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4" name="Google Shape;6094;p62"/>
            <p:cNvSpPr/>
            <p:nvPr/>
          </p:nvSpPr>
          <p:spPr>
            <a:xfrm>
              <a:off x="2561957" y="1235048"/>
              <a:ext cx="389754" cy="451267"/>
            </a:xfrm>
            <a:custGeom>
              <a:avLst/>
              <a:gdLst/>
              <a:ahLst/>
              <a:cxnLst/>
              <a:rect l="l" t="t" r="r" b="b"/>
              <a:pathLst>
                <a:path w="15571" h="18067" extrusionOk="0">
                  <a:moveTo>
                    <a:pt x="15570" y="0"/>
                  </a:moveTo>
                  <a:lnTo>
                    <a:pt x="1" y="18067"/>
                  </a:lnTo>
                  <a:lnTo>
                    <a:pt x="4453" y="18067"/>
                  </a:lnTo>
                  <a:lnTo>
                    <a:pt x="15570" y="5348"/>
                  </a:lnTo>
                  <a:lnTo>
                    <a:pt x="15570" y="0"/>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5" name="Google Shape;6095;p62"/>
            <p:cNvSpPr/>
            <p:nvPr/>
          </p:nvSpPr>
          <p:spPr>
            <a:xfrm>
              <a:off x="2797845" y="1518866"/>
              <a:ext cx="162032" cy="186203"/>
            </a:xfrm>
            <a:custGeom>
              <a:avLst/>
              <a:gdLst/>
              <a:ahLst/>
              <a:cxnLst/>
              <a:rect l="l" t="t" r="r" b="b"/>
              <a:pathLst>
                <a:path w="6448" h="7449" extrusionOk="0">
                  <a:moveTo>
                    <a:pt x="6447" y="0"/>
                  </a:moveTo>
                  <a:lnTo>
                    <a:pt x="0" y="7449"/>
                  </a:lnTo>
                  <a:lnTo>
                    <a:pt x="6447" y="7449"/>
                  </a:lnTo>
                  <a:lnTo>
                    <a:pt x="6447" y="0"/>
                  </a:lnTo>
                  <a:close/>
                </a:path>
              </a:pathLst>
            </a:custGeom>
            <a:solidFill>
              <a:srgbClr val="B7ECF9"/>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6" name="Google Shape;6096;p62"/>
            <p:cNvSpPr/>
            <p:nvPr/>
          </p:nvSpPr>
          <p:spPr>
            <a:xfrm>
              <a:off x="2508965" y="1218513"/>
              <a:ext cx="359099" cy="405264"/>
            </a:xfrm>
            <a:custGeom>
              <a:avLst/>
              <a:gdLst/>
              <a:ahLst/>
              <a:cxnLst/>
              <a:rect l="l" t="t" r="r" b="b"/>
              <a:pathLst>
                <a:path w="14340" h="16232" extrusionOk="0">
                  <a:moveTo>
                    <a:pt x="12010" y="1"/>
                  </a:moveTo>
                  <a:lnTo>
                    <a:pt x="0" y="13871"/>
                  </a:lnTo>
                  <a:lnTo>
                    <a:pt x="90" y="16232"/>
                  </a:lnTo>
                  <a:lnTo>
                    <a:pt x="14340" y="1"/>
                  </a:ln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7" name="Google Shape;6097;p62"/>
            <p:cNvSpPr/>
            <p:nvPr/>
          </p:nvSpPr>
          <p:spPr>
            <a:xfrm>
              <a:off x="2504172" y="1230192"/>
              <a:ext cx="304358" cy="346118"/>
            </a:xfrm>
            <a:custGeom>
              <a:avLst/>
              <a:gdLst/>
              <a:ahLst/>
              <a:cxnLst/>
              <a:rect l="l" t="t" r="r" b="b"/>
              <a:pathLst>
                <a:path w="12206" h="13872" extrusionOk="0">
                  <a:moveTo>
                    <a:pt x="7625" y="1"/>
                  </a:moveTo>
                  <a:lnTo>
                    <a:pt x="0" y="8721"/>
                  </a:lnTo>
                  <a:lnTo>
                    <a:pt x="195" y="13871"/>
                  </a:lnTo>
                  <a:lnTo>
                    <a:pt x="12205"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8" name="Google Shape;6098;p62"/>
            <p:cNvSpPr/>
            <p:nvPr/>
          </p:nvSpPr>
          <p:spPr>
            <a:xfrm>
              <a:off x="2675359" y="1368857"/>
              <a:ext cx="278082" cy="317639"/>
            </a:xfrm>
            <a:custGeom>
              <a:avLst/>
              <a:gdLst/>
              <a:ahLst/>
              <a:cxnLst/>
              <a:rect l="l" t="t" r="r" b="b"/>
              <a:pathLst>
                <a:path w="11118" h="12719" extrusionOk="0">
                  <a:moveTo>
                    <a:pt x="11117" y="0"/>
                  </a:moveTo>
                  <a:lnTo>
                    <a:pt x="0" y="12719"/>
                  </a:lnTo>
                  <a:lnTo>
                    <a:pt x="4670" y="12719"/>
                  </a:lnTo>
                  <a:lnTo>
                    <a:pt x="11117" y="5270"/>
                  </a:lnTo>
                  <a:lnTo>
                    <a:pt x="11117" y="0"/>
                  </a:lnTo>
                  <a:close/>
                </a:path>
              </a:pathLst>
            </a:custGeom>
            <a:solidFill>
              <a:srgbClr val="C7F7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099" name="Google Shape;6099;p62"/>
            <p:cNvSpPr/>
            <p:nvPr/>
          </p:nvSpPr>
          <p:spPr>
            <a:xfrm>
              <a:off x="2496609" y="1217928"/>
              <a:ext cx="448874" cy="475363"/>
            </a:xfrm>
            <a:custGeom>
              <a:avLst/>
              <a:gdLst/>
              <a:ahLst/>
              <a:cxnLst/>
              <a:rect l="l" t="t" r="r" b="b"/>
              <a:pathLst>
                <a:path w="17948" h="19002" extrusionOk="0">
                  <a:moveTo>
                    <a:pt x="14251" y="1"/>
                  </a:moveTo>
                  <a:lnTo>
                    <a:pt x="1" y="16232"/>
                  </a:lnTo>
                  <a:lnTo>
                    <a:pt x="104" y="19002"/>
                  </a:lnTo>
                  <a:lnTo>
                    <a:pt x="2378" y="19002"/>
                  </a:lnTo>
                  <a:lnTo>
                    <a:pt x="17947" y="935"/>
                  </a:lnTo>
                  <a:lnTo>
                    <a:pt x="17947" y="1"/>
                  </a:lnTo>
                  <a:close/>
                </a:path>
              </a:pathLst>
            </a:custGeom>
            <a:solidFill>
              <a:schemeClr val="accen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0" name="Google Shape;6100;p62"/>
            <p:cNvSpPr/>
            <p:nvPr/>
          </p:nvSpPr>
          <p:spPr>
            <a:xfrm>
              <a:off x="1198174" y="2408121"/>
              <a:ext cx="159844" cy="201537"/>
            </a:xfrm>
            <a:custGeom>
              <a:avLst/>
              <a:gdLst/>
              <a:ahLst/>
              <a:cxnLst/>
              <a:rect l="l" t="t" r="r" b="b"/>
              <a:pathLst>
                <a:path w="6376" h="8045" extrusionOk="0">
                  <a:moveTo>
                    <a:pt x="4008" y="1"/>
                  </a:moveTo>
                  <a:cubicBezTo>
                    <a:pt x="2798" y="1"/>
                    <a:pt x="1142" y="298"/>
                    <a:pt x="1142" y="298"/>
                  </a:cubicBezTo>
                  <a:cubicBezTo>
                    <a:pt x="1" y="449"/>
                    <a:pt x="787" y="4656"/>
                    <a:pt x="1050" y="6433"/>
                  </a:cubicBezTo>
                  <a:cubicBezTo>
                    <a:pt x="1229" y="7640"/>
                    <a:pt x="2305" y="8045"/>
                    <a:pt x="3421" y="8045"/>
                  </a:cubicBezTo>
                  <a:cubicBezTo>
                    <a:pt x="3954" y="8045"/>
                    <a:pt x="4497" y="7953"/>
                    <a:pt x="4955" y="7811"/>
                  </a:cubicBezTo>
                  <a:cubicBezTo>
                    <a:pt x="6375" y="7370"/>
                    <a:pt x="5622" y="4212"/>
                    <a:pt x="5622" y="2678"/>
                  </a:cubicBezTo>
                  <a:cubicBezTo>
                    <a:pt x="5622" y="1146"/>
                    <a:pt x="5580" y="968"/>
                    <a:pt x="5223" y="298"/>
                  </a:cubicBezTo>
                  <a:cubicBezTo>
                    <a:pt x="5105" y="75"/>
                    <a:pt x="4612" y="1"/>
                    <a:pt x="400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1" name="Google Shape;6101;p62"/>
            <p:cNvSpPr/>
            <p:nvPr/>
          </p:nvSpPr>
          <p:spPr>
            <a:xfrm>
              <a:off x="4365686" y="2413403"/>
              <a:ext cx="159844" cy="199346"/>
            </a:xfrm>
            <a:custGeom>
              <a:avLst/>
              <a:gdLst/>
              <a:ahLst/>
              <a:cxnLst/>
              <a:rect l="l" t="t" r="r" b="b"/>
              <a:pathLst>
                <a:path w="6376" h="8043" extrusionOk="0">
                  <a:moveTo>
                    <a:pt x="2368" y="1"/>
                  </a:moveTo>
                  <a:cubicBezTo>
                    <a:pt x="1763" y="1"/>
                    <a:pt x="1269" y="75"/>
                    <a:pt x="1150" y="298"/>
                  </a:cubicBezTo>
                  <a:cubicBezTo>
                    <a:pt x="796" y="968"/>
                    <a:pt x="754" y="1144"/>
                    <a:pt x="754" y="2675"/>
                  </a:cubicBezTo>
                  <a:cubicBezTo>
                    <a:pt x="754" y="4210"/>
                    <a:pt x="1" y="7371"/>
                    <a:pt x="1421" y="7809"/>
                  </a:cubicBezTo>
                  <a:cubicBezTo>
                    <a:pt x="1879" y="7950"/>
                    <a:pt x="2421" y="8042"/>
                    <a:pt x="2954" y="8042"/>
                  </a:cubicBezTo>
                  <a:cubicBezTo>
                    <a:pt x="4070" y="8042"/>
                    <a:pt x="5147" y="7637"/>
                    <a:pt x="5326" y="6430"/>
                  </a:cubicBezTo>
                  <a:cubicBezTo>
                    <a:pt x="5591" y="4653"/>
                    <a:pt x="6375" y="446"/>
                    <a:pt x="5234" y="298"/>
                  </a:cubicBezTo>
                  <a:cubicBezTo>
                    <a:pt x="5234" y="298"/>
                    <a:pt x="3578" y="1"/>
                    <a:pt x="236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2" name="Google Shape;6102;p62"/>
            <p:cNvSpPr/>
            <p:nvPr/>
          </p:nvSpPr>
          <p:spPr>
            <a:xfrm>
              <a:off x="4060317" y="1979812"/>
              <a:ext cx="111670" cy="94196"/>
            </a:xfrm>
            <a:custGeom>
              <a:avLst/>
              <a:gdLst/>
              <a:ahLst/>
              <a:cxnLst/>
              <a:rect l="l" t="t" r="r" b="b"/>
              <a:pathLst>
                <a:path w="4498" h="3737" extrusionOk="0">
                  <a:moveTo>
                    <a:pt x="4074" y="425"/>
                  </a:moveTo>
                  <a:lnTo>
                    <a:pt x="4074" y="3312"/>
                  </a:lnTo>
                  <a:lnTo>
                    <a:pt x="425" y="3312"/>
                  </a:lnTo>
                  <a:lnTo>
                    <a:pt x="425" y="425"/>
                  </a:lnTo>
                  <a:close/>
                  <a:moveTo>
                    <a:pt x="213" y="1"/>
                  </a:moveTo>
                  <a:cubicBezTo>
                    <a:pt x="144" y="1"/>
                    <a:pt x="92" y="27"/>
                    <a:pt x="57" y="67"/>
                  </a:cubicBezTo>
                  <a:lnTo>
                    <a:pt x="57" y="67"/>
                  </a:lnTo>
                  <a:cubicBezTo>
                    <a:pt x="23" y="102"/>
                    <a:pt x="1" y="150"/>
                    <a:pt x="1" y="213"/>
                  </a:cubicBezTo>
                  <a:lnTo>
                    <a:pt x="1" y="3524"/>
                  </a:lnTo>
                  <a:cubicBezTo>
                    <a:pt x="1" y="3642"/>
                    <a:pt x="98" y="3736"/>
                    <a:pt x="213" y="3736"/>
                  </a:cubicBezTo>
                  <a:lnTo>
                    <a:pt x="4286" y="3736"/>
                  </a:lnTo>
                  <a:cubicBezTo>
                    <a:pt x="4400" y="3736"/>
                    <a:pt x="4498" y="3642"/>
                    <a:pt x="4498" y="3524"/>
                  </a:cubicBezTo>
                  <a:lnTo>
                    <a:pt x="4498" y="213"/>
                  </a:lnTo>
                  <a:cubicBezTo>
                    <a:pt x="4498" y="99"/>
                    <a:pt x="4400" y="1"/>
                    <a:pt x="4286"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3" name="Google Shape;6103;p62"/>
            <p:cNvSpPr/>
            <p:nvPr/>
          </p:nvSpPr>
          <p:spPr>
            <a:xfrm>
              <a:off x="3782091" y="1644098"/>
              <a:ext cx="10949" cy="970445"/>
            </a:xfrm>
            <a:custGeom>
              <a:avLst/>
              <a:gdLst/>
              <a:ahLst/>
              <a:cxnLst/>
              <a:rect l="l" t="t" r="r" b="b"/>
              <a:pathLst>
                <a:path w="427" h="38856" extrusionOk="0">
                  <a:moveTo>
                    <a:pt x="214" y="1"/>
                  </a:moveTo>
                  <a:cubicBezTo>
                    <a:pt x="107" y="1"/>
                    <a:pt x="0" y="70"/>
                    <a:pt x="0" y="208"/>
                  </a:cubicBezTo>
                  <a:lnTo>
                    <a:pt x="0" y="38649"/>
                  </a:lnTo>
                  <a:cubicBezTo>
                    <a:pt x="0" y="38787"/>
                    <a:pt x="107" y="38856"/>
                    <a:pt x="214" y="38856"/>
                  </a:cubicBezTo>
                  <a:cubicBezTo>
                    <a:pt x="320" y="38856"/>
                    <a:pt x="427" y="38787"/>
                    <a:pt x="427" y="38649"/>
                  </a:cubicBezTo>
                  <a:lnTo>
                    <a:pt x="427" y="205"/>
                  </a:lnTo>
                  <a:cubicBezTo>
                    <a:pt x="427" y="69"/>
                    <a:pt x="321" y="1"/>
                    <a:pt x="214"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4" name="Google Shape;6104;p62"/>
            <p:cNvSpPr/>
            <p:nvPr/>
          </p:nvSpPr>
          <p:spPr>
            <a:xfrm>
              <a:off x="3804777" y="1643888"/>
              <a:ext cx="15328" cy="720713"/>
            </a:xfrm>
            <a:custGeom>
              <a:avLst/>
              <a:gdLst/>
              <a:ahLst/>
              <a:cxnLst/>
              <a:rect l="l" t="t" r="r" b="b"/>
              <a:pathLst>
                <a:path w="608" h="28823" extrusionOk="0">
                  <a:moveTo>
                    <a:pt x="396" y="0"/>
                  </a:moveTo>
                  <a:cubicBezTo>
                    <a:pt x="289" y="0"/>
                    <a:pt x="182" y="69"/>
                    <a:pt x="179" y="207"/>
                  </a:cubicBezTo>
                  <a:cubicBezTo>
                    <a:pt x="120" y="9673"/>
                    <a:pt x="62" y="19144"/>
                    <a:pt x="3" y="28616"/>
                  </a:cubicBezTo>
                  <a:cubicBezTo>
                    <a:pt x="1" y="28754"/>
                    <a:pt x="107" y="28823"/>
                    <a:pt x="213" y="28823"/>
                  </a:cubicBezTo>
                  <a:cubicBezTo>
                    <a:pt x="320" y="28823"/>
                    <a:pt x="427" y="28754"/>
                    <a:pt x="427" y="28616"/>
                  </a:cubicBezTo>
                  <a:cubicBezTo>
                    <a:pt x="486" y="19150"/>
                    <a:pt x="547" y="9678"/>
                    <a:pt x="606" y="207"/>
                  </a:cubicBezTo>
                  <a:cubicBezTo>
                    <a:pt x="607" y="69"/>
                    <a:pt x="502" y="0"/>
                    <a:pt x="396"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5" name="Google Shape;6105;p62"/>
            <p:cNvSpPr/>
            <p:nvPr/>
          </p:nvSpPr>
          <p:spPr>
            <a:xfrm>
              <a:off x="1241708" y="1122634"/>
              <a:ext cx="2537778" cy="10952"/>
            </a:xfrm>
            <a:custGeom>
              <a:avLst/>
              <a:gdLst/>
              <a:ahLst/>
              <a:cxnLst/>
              <a:rect l="l" t="t" r="r" b="b"/>
              <a:pathLst>
                <a:path w="101524" h="425" extrusionOk="0">
                  <a:moveTo>
                    <a:pt x="271" y="1"/>
                  </a:moveTo>
                  <a:cubicBezTo>
                    <a:pt x="0" y="1"/>
                    <a:pt x="0" y="425"/>
                    <a:pt x="271" y="425"/>
                  </a:cubicBezTo>
                  <a:lnTo>
                    <a:pt x="101247" y="425"/>
                  </a:lnTo>
                  <a:cubicBezTo>
                    <a:pt x="101523" y="425"/>
                    <a:pt x="101523" y="1"/>
                    <a:pt x="101247"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6" name="Google Shape;6106;p62"/>
            <p:cNvSpPr/>
            <p:nvPr/>
          </p:nvSpPr>
          <p:spPr>
            <a:xfrm>
              <a:off x="1307171" y="1742387"/>
              <a:ext cx="1699151" cy="8762"/>
            </a:xfrm>
            <a:custGeom>
              <a:avLst/>
              <a:gdLst/>
              <a:ahLst/>
              <a:cxnLst/>
              <a:rect l="l" t="t" r="r" b="b"/>
              <a:pathLst>
                <a:path w="67921" h="350" extrusionOk="0">
                  <a:moveTo>
                    <a:pt x="223" y="1"/>
                  </a:moveTo>
                  <a:cubicBezTo>
                    <a:pt x="0" y="1"/>
                    <a:pt x="0" y="350"/>
                    <a:pt x="223" y="350"/>
                  </a:cubicBezTo>
                  <a:lnTo>
                    <a:pt x="67697" y="350"/>
                  </a:lnTo>
                  <a:cubicBezTo>
                    <a:pt x="67920" y="350"/>
                    <a:pt x="67920" y="1"/>
                    <a:pt x="67697"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7" name="Google Shape;6107;p62"/>
            <p:cNvSpPr/>
            <p:nvPr/>
          </p:nvSpPr>
          <p:spPr>
            <a:xfrm>
              <a:off x="1307171" y="1742387"/>
              <a:ext cx="1699151" cy="8762"/>
            </a:xfrm>
            <a:custGeom>
              <a:avLst/>
              <a:gdLst/>
              <a:ahLst/>
              <a:cxnLst/>
              <a:rect l="l" t="t" r="r" b="b"/>
              <a:pathLst>
                <a:path w="67921" h="350" extrusionOk="0">
                  <a:moveTo>
                    <a:pt x="223" y="1"/>
                  </a:moveTo>
                  <a:cubicBezTo>
                    <a:pt x="0" y="1"/>
                    <a:pt x="0" y="350"/>
                    <a:pt x="223" y="350"/>
                  </a:cubicBezTo>
                  <a:lnTo>
                    <a:pt x="67697" y="350"/>
                  </a:lnTo>
                  <a:cubicBezTo>
                    <a:pt x="67920" y="350"/>
                    <a:pt x="67920" y="1"/>
                    <a:pt x="67697"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8" name="Google Shape;6108;p62"/>
            <p:cNvSpPr/>
            <p:nvPr/>
          </p:nvSpPr>
          <p:spPr>
            <a:xfrm>
              <a:off x="1309357" y="1782303"/>
              <a:ext cx="1699151" cy="8762"/>
            </a:xfrm>
            <a:custGeom>
              <a:avLst/>
              <a:gdLst/>
              <a:ahLst/>
              <a:cxnLst/>
              <a:rect l="l" t="t" r="r" b="b"/>
              <a:pathLst>
                <a:path w="67921" h="350" extrusionOk="0">
                  <a:moveTo>
                    <a:pt x="223" y="1"/>
                  </a:moveTo>
                  <a:cubicBezTo>
                    <a:pt x="0" y="1"/>
                    <a:pt x="0" y="349"/>
                    <a:pt x="223" y="349"/>
                  </a:cubicBezTo>
                  <a:lnTo>
                    <a:pt x="67697" y="349"/>
                  </a:lnTo>
                  <a:cubicBezTo>
                    <a:pt x="67920" y="349"/>
                    <a:pt x="67920" y="1"/>
                    <a:pt x="67697"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09" name="Google Shape;6109;p62"/>
            <p:cNvSpPr/>
            <p:nvPr/>
          </p:nvSpPr>
          <p:spPr>
            <a:xfrm>
              <a:off x="1297038" y="1833833"/>
              <a:ext cx="1699151" cy="8762"/>
            </a:xfrm>
            <a:custGeom>
              <a:avLst/>
              <a:gdLst/>
              <a:ahLst/>
              <a:cxnLst/>
              <a:rect l="l" t="t" r="r" b="b"/>
              <a:pathLst>
                <a:path w="67921" h="350" extrusionOk="0">
                  <a:moveTo>
                    <a:pt x="223" y="0"/>
                  </a:moveTo>
                  <a:cubicBezTo>
                    <a:pt x="0" y="0"/>
                    <a:pt x="0" y="349"/>
                    <a:pt x="223" y="349"/>
                  </a:cubicBezTo>
                  <a:lnTo>
                    <a:pt x="67697" y="349"/>
                  </a:lnTo>
                  <a:cubicBezTo>
                    <a:pt x="67920" y="349"/>
                    <a:pt x="67920" y="0"/>
                    <a:pt x="67697"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0" name="Google Shape;6110;p62"/>
            <p:cNvSpPr/>
            <p:nvPr/>
          </p:nvSpPr>
          <p:spPr>
            <a:xfrm>
              <a:off x="3039559" y="1359235"/>
              <a:ext cx="116050" cy="593658"/>
            </a:xfrm>
            <a:custGeom>
              <a:avLst/>
              <a:gdLst/>
              <a:ahLst/>
              <a:cxnLst/>
              <a:rect l="l" t="t" r="r" b="b"/>
              <a:pathLst>
                <a:path w="4677" h="23784" extrusionOk="0">
                  <a:moveTo>
                    <a:pt x="1" y="0"/>
                  </a:moveTo>
                  <a:lnTo>
                    <a:pt x="1" y="23783"/>
                  </a:lnTo>
                  <a:lnTo>
                    <a:pt x="3965" y="23783"/>
                  </a:lnTo>
                  <a:cubicBezTo>
                    <a:pt x="3965" y="23783"/>
                    <a:pt x="4676" y="16943"/>
                    <a:pt x="3965" y="8512"/>
                  </a:cubicBezTo>
                  <a:cubicBezTo>
                    <a:pt x="3256" y="78"/>
                    <a:pt x="1" y="0"/>
                    <a:pt x="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1" name="Google Shape;6111;p62"/>
            <p:cNvSpPr/>
            <p:nvPr/>
          </p:nvSpPr>
          <p:spPr>
            <a:xfrm>
              <a:off x="3043739" y="1949089"/>
              <a:ext cx="556166" cy="118293"/>
            </a:xfrm>
            <a:custGeom>
              <a:avLst/>
              <a:gdLst/>
              <a:ahLst/>
              <a:cxnLst/>
              <a:rect l="l" t="t" r="r" b="b"/>
              <a:pathLst>
                <a:path w="22253" h="4755" extrusionOk="0">
                  <a:moveTo>
                    <a:pt x="18617" y="0"/>
                  </a:moveTo>
                  <a:cubicBezTo>
                    <a:pt x="18341" y="0"/>
                    <a:pt x="18168" y="17"/>
                    <a:pt x="18168" y="17"/>
                  </a:cubicBezTo>
                  <a:lnTo>
                    <a:pt x="1" y="17"/>
                  </a:lnTo>
                  <a:lnTo>
                    <a:pt x="1" y="4754"/>
                  </a:lnTo>
                  <a:lnTo>
                    <a:pt x="22252" y="4754"/>
                  </a:lnTo>
                  <a:lnTo>
                    <a:pt x="22252" y="2238"/>
                  </a:lnTo>
                  <a:cubicBezTo>
                    <a:pt x="21974" y="218"/>
                    <a:pt x="19620" y="0"/>
                    <a:pt x="18617"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2" name="Google Shape;6112;p62"/>
            <p:cNvSpPr/>
            <p:nvPr/>
          </p:nvSpPr>
          <p:spPr>
            <a:xfrm>
              <a:off x="3048956" y="2086538"/>
              <a:ext cx="521131" cy="105150"/>
            </a:xfrm>
            <a:custGeom>
              <a:avLst/>
              <a:gdLst/>
              <a:ahLst/>
              <a:cxnLst/>
              <a:rect l="l" t="t" r="r" b="b"/>
              <a:pathLst>
                <a:path w="20833" h="4202" extrusionOk="0">
                  <a:moveTo>
                    <a:pt x="1" y="0"/>
                  </a:moveTo>
                  <a:lnTo>
                    <a:pt x="1" y="4202"/>
                  </a:lnTo>
                  <a:lnTo>
                    <a:pt x="20832" y="4202"/>
                  </a:lnTo>
                  <a:lnTo>
                    <a:pt x="20832"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3" name="Google Shape;6113;p62"/>
            <p:cNvSpPr/>
            <p:nvPr/>
          </p:nvSpPr>
          <p:spPr>
            <a:xfrm>
              <a:off x="3065241" y="2086729"/>
              <a:ext cx="17517" cy="61337"/>
            </a:xfrm>
            <a:custGeom>
              <a:avLst/>
              <a:gdLst/>
              <a:ahLst/>
              <a:cxnLst/>
              <a:rect l="l" t="t" r="r" b="b"/>
              <a:pathLst>
                <a:path w="713" h="2487" extrusionOk="0">
                  <a:moveTo>
                    <a:pt x="1" y="1"/>
                  </a:moveTo>
                  <a:lnTo>
                    <a:pt x="1" y="2487"/>
                  </a:lnTo>
                  <a:lnTo>
                    <a:pt x="712" y="2487"/>
                  </a:lnTo>
                  <a:lnTo>
                    <a:pt x="712" y="1"/>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4" name="Google Shape;6114;p62"/>
            <p:cNvSpPr/>
            <p:nvPr/>
          </p:nvSpPr>
          <p:spPr>
            <a:xfrm>
              <a:off x="3102480" y="2088656"/>
              <a:ext cx="17517" cy="61337"/>
            </a:xfrm>
            <a:custGeom>
              <a:avLst/>
              <a:gdLst/>
              <a:ahLst/>
              <a:cxnLst/>
              <a:rect l="l" t="t" r="r" b="b"/>
              <a:pathLst>
                <a:path w="712" h="2487" extrusionOk="0">
                  <a:moveTo>
                    <a:pt x="0" y="1"/>
                  </a:moveTo>
                  <a:lnTo>
                    <a:pt x="0" y="2487"/>
                  </a:lnTo>
                  <a:lnTo>
                    <a:pt x="712" y="2487"/>
                  </a:lnTo>
                  <a:lnTo>
                    <a:pt x="712" y="1"/>
                  </a:ln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5" name="Google Shape;6115;p62"/>
            <p:cNvSpPr/>
            <p:nvPr/>
          </p:nvSpPr>
          <p:spPr>
            <a:xfrm>
              <a:off x="3291171" y="1596728"/>
              <a:ext cx="227721" cy="76671"/>
            </a:xfrm>
            <a:custGeom>
              <a:avLst/>
              <a:gdLst/>
              <a:ahLst/>
              <a:cxnLst/>
              <a:rect l="l" t="t" r="r" b="b"/>
              <a:pathLst>
                <a:path w="9168" h="3048" extrusionOk="0">
                  <a:moveTo>
                    <a:pt x="9168" y="1"/>
                  </a:moveTo>
                  <a:cubicBezTo>
                    <a:pt x="8186" y="327"/>
                    <a:pt x="7407" y="503"/>
                    <a:pt x="7407" y="503"/>
                  </a:cubicBezTo>
                  <a:lnTo>
                    <a:pt x="0" y="132"/>
                  </a:lnTo>
                  <a:lnTo>
                    <a:pt x="0" y="132"/>
                  </a:lnTo>
                  <a:cubicBezTo>
                    <a:pt x="0" y="132"/>
                    <a:pt x="285" y="1627"/>
                    <a:pt x="1314" y="3047"/>
                  </a:cubicBezTo>
                  <a:cubicBezTo>
                    <a:pt x="1325" y="3047"/>
                    <a:pt x="1336" y="3047"/>
                    <a:pt x="1347" y="3047"/>
                  </a:cubicBezTo>
                  <a:cubicBezTo>
                    <a:pt x="4294" y="3047"/>
                    <a:pt x="7036" y="1899"/>
                    <a:pt x="9168" y="1"/>
                  </a:cubicBezTo>
                  <a:close/>
                </a:path>
              </a:pathLst>
            </a:custGeom>
            <a:solidFill>
              <a:srgbClr val="3D3D8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6" name="Google Shape;6116;p62"/>
            <p:cNvSpPr/>
            <p:nvPr/>
          </p:nvSpPr>
          <p:spPr>
            <a:xfrm>
              <a:off x="3318682" y="1561446"/>
              <a:ext cx="365667" cy="175249"/>
            </a:xfrm>
            <a:custGeom>
              <a:avLst/>
              <a:gdLst/>
              <a:ahLst/>
              <a:cxnLst/>
              <a:rect l="l" t="t" r="r" b="b"/>
              <a:pathLst>
                <a:path w="14603" h="6964" extrusionOk="0">
                  <a:moveTo>
                    <a:pt x="10892" y="1"/>
                  </a:moveTo>
                  <a:cubicBezTo>
                    <a:pt x="10077" y="620"/>
                    <a:pt x="8855" y="1108"/>
                    <a:pt x="7851" y="1438"/>
                  </a:cubicBezTo>
                  <a:cubicBezTo>
                    <a:pt x="5721" y="3336"/>
                    <a:pt x="2977" y="4484"/>
                    <a:pt x="32" y="4484"/>
                  </a:cubicBezTo>
                  <a:cubicBezTo>
                    <a:pt x="22" y="4484"/>
                    <a:pt x="11" y="4484"/>
                    <a:pt x="0" y="4484"/>
                  </a:cubicBezTo>
                  <a:lnTo>
                    <a:pt x="0" y="4484"/>
                  </a:lnTo>
                  <a:cubicBezTo>
                    <a:pt x="926" y="5755"/>
                    <a:pt x="2447" y="6964"/>
                    <a:pt x="4901" y="6964"/>
                  </a:cubicBezTo>
                  <a:cubicBezTo>
                    <a:pt x="5419" y="6964"/>
                    <a:pt x="5979" y="6910"/>
                    <a:pt x="6584" y="6791"/>
                  </a:cubicBezTo>
                  <a:cubicBezTo>
                    <a:pt x="10850" y="5957"/>
                    <a:pt x="13397" y="4738"/>
                    <a:pt x="14602" y="2994"/>
                  </a:cubicBezTo>
                  <a:cubicBezTo>
                    <a:pt x="13218" y="2512"/>
                    <a:pt x="11851" y="1131"/>
                    <a:pt x="10892" y="1"/>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7" name="Google Shape;6117;p62"/>
            <p:cNvSpPr/>
            <p:nvPr/>
          </p:nvSpPr>
          <p:spPr>
            <a:xfrm>
              <a:off x="3600921" y="1512058"/>
              <a:ext cx="105102" cy="135818"/>
            </a:xfrm>
            <a:custGeom>
              <a:avLst/>
              <a:gdLst/>
              <a:ahLst/>
              <a:cxnLst/>
              <a:rect l="l" t="t" r="r" b="b"/>
              <a:pathLst>
                <a:path w="4228" h="5394" extrusionOk="0">
                  <a:moveTo>
                    <a:pt x="2901" y="1"/>
                  </a:moveTo>
                  <a:cubicBezTo>
                    <a:pt x="2199" y="1"/>
                    <a:pt x="1397" y="495"/>
                    <a:pt x="757" y="1680"/>
                  </a:cubicBezTo>
                  <a:cubicBezTo>
                    <a:pt x="600" y="1973"/>
                    <a:pt x="333" y="2246"/>
                    <a:pt x="1" y="2492"/>
                  </a:cubicBezTo>
                  <a:cubicBezTo>
                    <a:pt x="904" y="3558"/>
                    <a:pt x="2165" y="4841"/>
                    <a:pt x="3468" y="5393"/>
                  </a:cubicBezTo>
                  <a:cubicBezTo>
                    <a:pt x="3887" y="3599"/>
                    <a:pt x="4227" y="1736"/>
                    <a:pt x="3156" y="23"/>
                  </a:cubicBezTo>
                  <a:cubicBezTo>
                    <a:pt x="3073" y="8"/>
                    <a:pt x="2988" y="1"/>
                    <a:pt x="290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8" name="Google Shape;6118;p62"/>
            <p:cNvSpPr/>
            <p:nvPr/>
          </p:nvSpPr>
          <p:spPr>
            <a:xfrm>
              <a:off x="3679354" y="1517000"/>
              <a:ext cx="37224" cy="138010"/>
            </a:xfrm>
            <a:custGeom>
              <a:avLst/>
              <a:gdLst/>
              <a:ahLst/>
              <a:cxnLst/>
              <a:rect l="l" t="t" r="r" b="b"/>
              <a:pathLst>
                <a:path w="1449" h="5464" extrusionOk="0">
                  <a:moveTo>
                    <a:pt x="1" y="1"/>
                  </a:moveTo>
                  <a:lnTo>
                    <a:pt x="1" y="1"/>
                  </a:lnTo>
                  <a:cubicBezTo>
                    <a:pt x="1072" y="1711"/>
                    <a:pt x="735" y="3577"/>
                    <a:pt x="313" y="5368"/>
                  </a:cubicBezTo>
                  <a:cubicBezTo>
                    <a:pt x="397" y="5405"/>
                    <a:pt x="475" y="5435"/>
                    <a:pt x="556" y="5463"/>
                  </a:cubicBezTo>
                  <a:cubicBezTo>
                    <a:pt x="1237" y="4487"/>
                    <a:pt x="1421" y="2980"/>
                    <a:pt x="1432" y="2160"/>
                  </a:cubicBezTo>
                  <a:cubicBezTo>
                    <a:pt x="1449" y="977"/>
                    <a:pt x="818" y="149"/>
                    <a:pt x="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19" name="Google Shape;6119;p62"/>
            <p:cNvSpPr/>
            <p:nvPr/>
          </p:nvSpPr>
          <p:spPr>
            <a:xfrm>
              <a:off x="3586103" y="1593272"/>
              <a:ext cx="91964" cy="81054"/>
            </a:xfrm>
            <a:custGeom>
              <a:avLst/>
              <a:gdLst/>
              <a:ahLst/>
              <a:cxnLst/>
              <a:rect l="l" t="t" r="r" b="b"/>
              <a:pathLst>
                <a:path w="3707" h="3265" extrusionOk="0">
                  <a:moveTo>
                    <a:pt x="158" y="1"/>
                  </a:moveTo>
                  <a:cubicBezTo>
                    <a:pt x="74" y="1"/>
                    <a:pt x="0" y="118"/>
                    <a:pt x="69" y="205"/>
                  </a:cubicBezTo>
                  <a:cubicBezTo>
                    <a:pt x="1059" y="1438"/>
                    <a:pt x="1913" y="2674"/>
                    <a:pt x="3467" y="3257"/>
                  </a:cubicBezTo>
                  <a:cubicBezTo>
                    <a:pt x="3482" y="3262"/>
                    <a:pt x="3496" y="3265"/>
                    <a:pt x="3510" y="3265"/>
                  </a:cubicBezTo>
                  <a:cubicBezTo>
                    <a:pt x="3637" y="3265"/>
                    <a:pt x="3706" y="3061"/>
                    <a:pt x="3573" y="2995"/>
                  </a:cubicBezTo>
                  <a:cubicBezTo>
                    <a:pt x="2839" y="2618"/>
                    <a:pt x="2197" y="2167"/>
                    <a:pt x="1589" y="1606"/>
                  </a:cubicBezTo>
                  <a:cubicBezTo>
                    <a:pt x="1084" y="1140"/>
                    <a:pt x="708" y="540"/>
                    <a:pt x="233" y="38"/>
                  </a:cubicBezTo>
                  <a:cubicBezTo>
                    <a:pt x="210" y="12"/>
                    <a:pt x="183" y="1"/>
                    <a:pt x="158"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0" name="Google Shape;6120;p62"/>
            <p:cNvSpPr/>
            <p:nvPr/>
          </p:nvSpPr>
          <p:spPr>
            <a:xfrm>
              <a:off x="3625477" y="1532042"/>
              <a:ext cx="61310" cy="87625"/>
            </a:xfrm>
            <a:custGeom>
              <a:avLst/>
              <a:gdLst/>
              <a:ahLst/>
              <a:cxnLst/>
              <a:rect l="l" t="t" r="r" b="b"/>
              <a:pathLst>
                <a:path w="2467" h="3536" extrusionOk="0">
                  <a:moveTo>
                    <a:pt x="921" y="1"/>
                  </a:moveTo>
                  <a:lnTo>
                    <a:pt x="0" y="1465"/>
                  </a:lnTo>
                  <a:lnTo>
                    <a:pt x="1626" y="3535"/>
                  </a:lnTo>
                  <a:lnTo>
                    <a:pt x="2466" y="2930"/>
                  </a:lnTo>
                  <a:lnTo>
                    <a:pt x="921"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1" name="Google Shape;6121;p62"/>
            <p:cNvSpPr/>
            <p:nvPr/>
          </p:nvSpPr>
          <p:spPr>
            <a:xfrm>
              <a:off x="3617747" y="1545352"/>
              <a:ext cx="107291" cy="282590"/>
            </a:xfrm>
            <a:custGeom>
              <a:avLst/>
              <a:gdLst/>
              <a:ahLst/>
              <a:cxnLst/>
              <a:rect l="l" t="t" r="r" b="b"/>
              <a:pathLst>
                <a:path w="4256" h="11275" extrusionOk="0">
                  <a:moveTo>
                    <a:pt x="4255" y="1"/>
                  </a:moveTo>
                  <a:cubicBezTo>
                    <a:pt x="4255" y="1"/>
                    <a:pt x="1153" y="2486"/>
                    <a:pt x="575" y="3287"/>
                  </a:cubicBezTo>
                  <a:cubicBezTo>
                    <a:pt x="1" y="4085"/>
                    <a:pt x="1117" y="9012"/>
                    <a:pt x="4255" y="11274"/>
                  </a:cubicBezTo>
                  <a:lnTo>
                    <a:pt x="4255" y="1"/>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2" name="Google Shape;6122;p62"/>
            <p:cNvSpPr/>
            <p:nvPr/>
          </p:nvSpPr>
          <p:spPr>
            <a:xfrm>
              <a:off x="3517255" y="1434537"/>
              <a:ext cx="181740" cy="214681"/>
            </a:xfrm>
            <a:custGeom>
              <a:avLst/>
              <a:gdLst/>
              <a:ahLst/>
              <a:cxnLst/>
              <a:rect l="l" t="t" r="r" b="b"/>
              <a:pathLst>
                <a:path w="7305" h="8540" extrusionOk="0">
                  <a:moveTo>
                    <a:pt x="6662" y="0"/>
                  </a:moveTo>
                  <a:cubicBezTo>
                    <a:pt x="6442" y="0"/>
                    <a:pt x="6207" y="112"/>
                    <a:pt x="6038" y="320"/>
                  </a:cubicBezTo>
                  <a:lnTo>
                    <a:pt x="269" y="7408"/>
                  </a:lnTo>
                  <a:cubicBezTo>
                    <a:pt x="1" y="7738"/>
                    <a:pt x="4" y="8192"/>
                    <a:pt x="280" y="8415"/>
                  </a:cubicBezTo>
                  <a:cubicBezTo>
                    <a:pt x="382" y="8499"/>
                    <a:pt x="509" y="8539"/>
                    <a:pt x="641" y="8539"/>
                  </a:cubicBezTo>
                  <a:cubicBezTo>
                    <a:pt x="861" y="8539"/>
                    <a:pt x="1097" y="8428"/>
                    <a:pt x="1265" y="8220"/>
                  </a:cubicBezTo>
                  <a:lnTo>
                    <a:pt x="7037" y="1131"/>
                  </a:lnTo>
                  <a:cubicBezTo>
                    <a:pt x="7305" y="799"/>
                    <a:pt x="7302" y="347"/>
                    <a:pt x="7026" y="124"/>
                  </a:cubicBezTo>
                  <a:cubicBezTo>
                    <a:pt x="6921" y="41"/>
                    <a:pt x="6794" y="0"/>
                    <a:pt x="6662"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3" name="Google Shape;6123;p62"/>
            <p:cNvSpPr/>
            <p:nvPr/>
          </p:nvSpPr>
          <p:spPr>
            <a:xfrm>
              <a:off x="3568911" y="2063390"/>
              <a:ext cx="177361" cy="92006"/>
            </a:xfrm>
            <a:custGeom>
              <a:avLst/>
              <a:gdLst/>
              <a:ahLst/>
              <a:cxnLst/>
              <a:rect l="l" t="t" r="r" b="b"/>
              <a:pathLst>
                <a:path w="7023" h="3620" extrusionOk="0">
                  <a:moveTo>
                    <a:pt x="4321" y="0"/>
                  </a:moveTo>
                  <a:lnTo>
                    <a:pt x="70" y="935"/>
                  </a:lnTo>
                  <a:cubicBezTo>
                    <a:pt x="70" y="935"/>
                    <a:pt x="0" y="3423"/>
                    <a:pt x="2410" y="3599"/>
                  </a:cubicBezTo>
                  <a:cubicBezTo>
                    <a:pt x="2595" y="3613"/>
                    <a:pt x="2778" y="3619"/>
                    <a:pt x="2959" y="3619"/>
                  </a:cubicBezTo>
                  <a:cubicBezTo>
                    <a:pt x="5146" y="3619"/>
                    <a:pt x="7022" y="2651"/>
                    <a:pt x="6860" y="1379"/>
                  </a:cubicBezTo>
                  <a:cubicBezTo>
                    <a:pt x="6682" y="0"/>
                    <a:pt x="4321" y="0"/>
                    <a:pt x="432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4" name="Google Shape;6124;p62"/>
            <p:cNvSpPr/>
            <p:nvPr/>
          </p:nvSpPr>
          <p:spPr>
            <a:xfrm>
              <a:off x="3608564" y="2023586"/>
              <a:ext cx="175170" cy="92006"/>
            </a:xfrm>
            <a:custGeom>
              <a:avLst/>
              <a:gdLst/>
              <a:ahLst/>
              <a:cxnLst/>
              <a:rect l="l" t="t" r="r" b="b"/>
              <a:pathLst>
                <a:path w="7026" h="3620" extrusionOk="0">
                  <a:moveTo>
                    <a:pt x="4322" y="0"/>
                  </a:moveTo>
                  <a:lnTo>
                    <a:pt x="70" y="935"/>
                  </a:lnTo>
                  <a:cubicBezTo>
                    <a:pt x="70" y="935"/>
                    <a:pt x="0" y="3420"/>
                    <a:pt x="2411" y="3599"/>
                  </a:cubicBezTo>
                  <a:cubicBezTo>
                    <a:pt x="2595" y="3613"/>
                    <a:pt x="2778" y="3619"/>
                    <a:pt x="2959" y="3619"/>
                  </a:cubicBezTo>
                  <a:cubicBezTo>
                    <a:pt x="5146" y="3619"/>
                    <a:pt x="7025" y="2651"/>
                    <a:pt x="6860" y="1378"/>
                  </a:cubicBezTo>
                  <a:cubicBezTo>
                    <a:pt x="6682" y="0"/>
                    <a:pt x="4322" y="0"/>
                    <a:pt x="4322"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5" name="Google Shape;6125;p62"/>
            <p:cNvSpPr/>
            <p:nvPr/>
          </p:nvSpPr>
          <p:spPr>
            <a:xfrm>
              <a:off x="3222992" y="1819987"/>
              <a:ext cx="486097" cy="238777"/>
            </a:xfrm>
            <a:custGeom>
              <a:avLst/>
              <a:gdLst/>
              <a:ahLst/>
              <a:cxnLst/>
              <a:rect l="l" t="t" r="r" b="b"/>
              <a:pathLst>
                <a:path w="19479" h="9562" extrusionOk="0">
                  <a:moveTo>
                    <a:pt x="14042" y="1"/>
                  </a:moveTo>
                  <a:lnTo>
                    <a:pt x="1" y="3452"/>
                  </a:lnTo>
                  <a:cubicBezTo>
                    <a:pt x="1" y="3452"/>
                    <a:pt x="2647" y="4991"/>
                    <a:pt x="6138" y="4991"/>
                  </a:cubicBezTo>
                  <a:cubicBezTo>
                    <a:pt x="7008" y="4991"/>
                    <a:pt x="7931" y="4896"/>
                    <a:pt x="8878" y="4657"/>
                  </a:cubicBezTo>
                  <a:cubicBezTo>
                    <a:pt x="9313" y="4547"/>
                    <a:pt x="9718" y="4497"/>
                    <a:pt x="10095" y="4497"/>
                  </a:cubicBezTo>
                  <a:cubicBezTo>
                    <a:pt x="13838" y="4497"/>
                    <a:pt x="14828" y="9408"/>
                    <a:pt x="14828" y="9408"/>
                  </a:cubicBezTo>
                  <a:cubicBezTo>
                    <a:pt x="14828" y="9408"/>
                    <a:pt x="15370" y="9561"/>
                    <a:pt x="16163" y="9561"/>
                  </a:cubicBezTo>
                  <a:cubicBezTo>
                    <a:pt x="17080" y="9561"/>
                    <a:pt x="18334" y="9357"/>
                    <a:pt x="19479" y="8476"/>
                  </a:cubicBezTo>
                  <a:cubicBezTo>
                    <a:pt x="19479" y="8476"/>
                    <a:pt x="19479" y="4169"/>
                    <a:pt x="17802" y="2439"/>
                  </a:cubicBezTo>
                  <a:cubicBezTo>
                    <a:pt x="16421" y="1016"/>
                    <a:pt x="14042" y="1"/>
                    <a:pt x="14042"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6" name="Google Shape;6126;p62"/>
            <p:cNvSpPr/>
            <p:nvPr/>
          </p:nvSpPr>
          <p:spPr>
            <a:xfrm>
              <a:off x="3198368" y="1884511"/>
              <a:ext cx="354720" cy="109531"/>
            </a:xfrm>
            <a:custGeom>
              <a:avLst/>
              <a:gdLst/>
              <a:ahLst/>
              <a:cxnLst/>
              <a:rect l="l" t="t" r="r" b="b"/>
              <a:pathLst>
                <a:path w="14146" h="4327" extrusionOk="0">
                  <a:moveTo>
                    <a:pt x="13763" y="1"/>
                  </a:moveTo>
                  <a:lnTo>
                    <a:pt x="1" y="2785"/>
                  </a:lnTo>
                  <a:cubicBezTo>
                    <a:pt x="1" y="2785"/>
                    <a:pt x="2648" y="4327"/>
                    <a:pt x="6141" y="4327"/>
                  </a:cubicBezTo>
                  <a:cubicBezTo>
                    <a:pt x="7010" y="4327"/>
                    <a:pt x="7932" y="4231"/>
                    <a:pt x="8878" y="3993"/>
                  </a:cubicBezTo>
                  <a:cubicBezTo>
                    <a:pt x="9310" y="3884"/>
                    <a:pt x="9712" y="3838"/>
                    <a:pt x="10085" y="3838"/>
                  </a:cubicBezTo>
                  <a:cubicBezTo>
                    <a:pt x="10153" y="3838"/>
                    <a:pt x="10221" y="3839"/>
                    <a:pt x="10287" y="3842"/>
                  </a:cubicBezTo>
                  <a:cubicBezTo>
                    <a:pt x="11880" y="2880"/>
                    <a:pt x="13160" y="1582"/>
                    <a:pt x="14145" y="65"/>
                  </a:cubicBezTo>
                  <a:cubicBezTo>
                    <a:pt x="13911" y="20"/>
                    <a:pt x="13763" y="1"/>
                    <a:pt x="13763" y="1"/>
                  </a:cubicBezTo>
                  <a:close/>
                </a:path>
              </a:pathLst>
            </a:custGeom>
            <a:solidFill>
              <a:srgbClr val="3D3D8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7" name="Google Shape;6127;p62"/>
            <p:cNvSpPr/>
            <p:nvPr/>
          </p:nvSpPr>
          <p:spPr>
            <a:xfrm>
              <a:off x="3455922" y="1886661"/>
              <a:ext cx="229910" cy="221253"/>
            </a:xfrm>
            <a:custGeom>
              <a:avLst/>
              <a:gdLst/>
              <a:ahLst/>
              <a:cxnLst/>
              <a:rect l="l" t="t" r="r" b="b"/>
              <a:pathLst>
                <a:path w="9196" h="8831" extrusionOk="0">
                  <a:moveTo>
                    <a:pt x="3856" y="1"/>
                  </a:moveTo>
                  <a:cubicBezTo>
                    <a:pt x="2874" y="1518"/>
                    <a:pt x="1590" y="2818"/>
                    <a:pt x="0" y="3775"/>
                  </a:cubicBezTo>
                  <a:cubicBezTo>
                    <a:pt x="3582" y="3943"/>
                    <a:pt x="4539" y="8677"/>
                    <a:pt x="4539" y="8677"/>
                  </a:cubicBezTo>
                  <a:cubicBezTo>
                    <a:pt x="4539" y="8677"/>
                    <a:pt x="5081" y="8830"/>
                    <a:pt x="5875" y="8830"/>
                  </a:cubicBezTo>
                  <a:cubicBezTo>
                    <a:pt x="6793" y="8830"/>
                    <a:pt x="8047" y="8626"/>
                    <a:pt x="9192" y="7745"/>
                  </a:cubicBezTo>
                  <a:cubicBezTo>
                    <a:pt x="9195" y="7742"/>
                    <a:pt x="9195" y="3441"/>
                    <a:pt x="7516" y="1708"/>
                  </a:cubicBezTo>
                  <a:cubicBezTo>
                    <a:pt x="6456" y="612"/>
                    <a:pt x="4642" y="154"/>
                    <a:pt x="3856"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8" name="Google Shape;6128;p62"/>
            <p:cNvSpPr/>
            <p:nvPr/>
          </p:nvSpPr>
          <p:spPr>
            <a:xfrm>
              <a:off x="3183349" y="1748831"/>
              <a:ext cx="396323" cy="216871"/>
            </a:xfrm>
            <a:custGeom>
              <a:avLst/>
              <a:gdLst/>
              <a:ahLst/>
              <a:cxnLst/>
              <a:rect l="l" t="t" r="r" b="b"/>
              <a:pathLst>
                <a:path w="15866" h="8668" extrusionOk="0">
                  <a:moveTo>
                    <a:pt x="251" y="1"/>
                  </a:moveTo>
                  <a:lnTo>
                    <a:pt x="251" y="1"/>
                  </a:lnTo>
                  <a:cubicBezTo>
                    <a:pt x="62" y="2741"/>
                    <a:pt x="0" y="6228"/>
                    <a:pt x="642" y="8206"/>
                  </a:cubicBezTo>
                  <a:cubicBezTo>
                    <a:pt x="642" y="8206"/>
                    <a:pt x="2539" y="8667"/>
                    <a:pt x="5070" y="8667"/>
                  </a:cubicBezTo>
                  <a:cubicBezTo>
                    <a:pt x="8573" y="8667"/>
                    <a:pt x="13289" y="7783"/>
                    <a:pt x="15866" y="3569"/>
                  </a:cubicBezTo>
                  <a:cubicBezTo>
                    <a:pt x="15866" y="3569"/>
                    <a:pt x="15765" y="3184"/>
                    <a:pt x="15581" y="2556"/>
                  </a:cubicBezTo>
                  <a:cubicBezTo>
                    <a:pt x="13785" y="3436"/>
                    <a:pt x="11778" y="3914"/>
                    <a:pt x="9809" y="3914"/>
                  </a:cubicBezTo>
                  <a:cubicBezTo>
                    <a:pt x="6863" y="3914"/>
                    <a:pt x="4000" y="2845"/>
                    <a:pt x="2051" y="450"/>
                  </a:cubicBezTo>
                  <a:cubicBezTo>
                    <a:pt x="1443" y="333"/>
                    <a:pt x="843" y="182"/>
                    <a:pt x="251"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29" name="Google Shape;6129;p62"/>
            <p:cNvSpPr/>
            <p:nvPr/>
          </p:nvSpPr>
          <p:spPr>
            <a:xfrm>
              <a:off x="3235861" y="1711456"/>
              <a:ext cx="337203" cy="135818"/>
            </a:xfrm>
            <a:custGeom>
              <a:avLst/>
              <a:gdLst/>
              <a:ahLst/>
              <a:cxnLst/>
              <a:rect l="l" t="t" r="r" b="b"/>
              <a:pathLst>
                <a:path w="13532" h="5450" extrusionOk="0">
                  <a:moveTo>
                    <a:pt x="12156" y="1"/>
                  </a:moveTo>
                  <a:cubicBezTo>
                    <a:pt x="9539" y="1533"/>
                    <a:pt x="6527" y="2323"/>
                    <a:pt x="3464" y="2323"/>
                  </a:cubicBezTo>
                  <a:cubicBezTo>
                    <a:pt x="2311" y="2323"/>
                    <a:pt x="1150" y="2211"/>
                    <a:pt x="1" y="1984"/>
                  </a:cubicBezTo>
                  <a:lnTo>
                    <a:pt x="1" y="1984"/>
                  </a:lnTo>
                  <a:cubicBezTo>
                    <a:pt x="1951" y="4380"/>
                    <a:pt x="4816" y="5449"/>
                    <a:pt x="7764" y="5449"/>
                  </a:cubicBezTo>
                  <a:cubicBezTo>
                    <a:pt x="9732" y="5449"/>
                    <a:pt x="11736" y="4973"/>
                    <a:pt x="13531" y="4096"/>
                  </a:cubicBezTo>
                  <a:cubicBezTo>
                    <a:pt x="13252" y="3150"/>
                    <a:pt x="12781" y="1638"/>
                    <a:pt x="12156"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0" name="Google Shape;6130;p62"/>
            <p:cNvSpPr/>
            <p:nvPr/>
          </p:nvSpPr>
          <p:spPr>
            <a:xfrm>
              <a:off x="3175104" y="1544670"/>
              <a:ext cx="348152" cy="214681"/>
            </a:xfrm>
            <a:custGeom>
              <a:avLst/>
              <a:gdLst/>
              <a:ahLst/>
              <a:cxnLst/>
              <a:rect l="l" t="t" r="r" b="b"/>
              <a:pathLst>
                <a:path w="13958" h="8600" extrusionOk="0">
                  <a:moveTo>
                    <a:pt x="9084" y="1"/>
                  </a:moveTo>
                  <a:cubicBezTo>
                    <a:pt x="5593" y="1"/>
                    <a:pt x="391" y="3809"/>
                    <a:pt x="391" y="3809"/>
                  </a:cubicBezTo>
                  <a:cubicBezTo>
                    <a:pt x="391" y="3809"/>
                    <a:pt x="151" y="5561"/>
                    <a:pt x="0" y="7810"/>
                  </a:cubicBezTo>
                  <a:cubicBezTo>
                    <a:pt x="1726" y="8339"/>
                    <a:pt x="3501" y="8600"/>
                    <a:pt x="5260" y="8600"/>
                  </a:cubicBezTo>
                  <a:cubicBezTo>
                    <a:pt x="8324" y="8600"/>
                    <a:pt x="11338" y="7809"/>
                    <a:pt x="13958" y="6273"/>
                  </a:cubicBezTo>
                  <a:cubicBezTo>
                    <a:pt x="13310" y="4563"/>
                    <a:pt x="12501" y="2719"/>
                    <a:pt x="11578" y="1234"/>
                  </a:cubicBezTo>
                  <a:cubicBezTo>
                    <a:pt x="11025" y="344"/>
                    <a:pt x="10132" y="1"/>
                    <a:pt x="9084"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1" name="Google Shape;6131;p62"/>
            <p:cNvSpPr/>
            <p:nvPr/>
          </p:nvSpPr>
          <p:spPr>
            <a:xfrm>
              <a:off x="3187657" y="1838158"/>
              <a:ext cx="374427" cy="118293"/>
            </a:xfrm>
            <a:custGeom>
              <a:avLst/>
              <a:gdLst/>
              <a:ahLst/>
              <a:cxnLst/>
              <a:rect l="l" t="t" r="r" b="b"/>
              <a:pathLst>
                <a:path w="14960" h="4794" extrusionOk="0">
                  <a:moveTo>
                    <a:pt x="14722" y="1"/>
                  </a:moveTo>
                  <a:cubicBezTo>
                    <a:pt x="14681" y="1"/>
                    <a:pt x="14641" y="18"/>
                    <a:pt x="14608" y="57"/>
                  </a:cubicBezTo>
                  <a:cubicBezTo>
                    <a:pt x="13045" y="1879"/>
                    <a:pt x="11419" y="3263"/>
                    <a:pt x="9084" y="3982"/>
                  </a:cubicBezTo>
                  <a:cubicBezTo>
                    <a:pt x="8068" y="4298"/>
                    <a:pt x="6887" y="4446"/>
                    <a:pt x="5675" y="4446"/>
                  </a:cubicBezTo>
                  <a:cubicBezTo>
                    <a:pt x="3756" y="4446"/>
                    <a:pt x="1761" y="4074"/>
                    <a:pt x="229" y="3402"/>
                  </a:cubicBezTo>
                  <a:cubicBezTo>
                    <a:pt x="213" y="3395"/>
                    <a:pt x="197" y="3392"/>
                    <a:pt x="181" y="3392"/>
                  </a:cubicBezTo>
                  <a:cubicBezTo>
                    <a:pt x="73" y="3392"/>
                    <a:pt x="0" y="3546"/>
                    <a:pt x="117" y="3595"/>
                  </a:cubicBezTo>
                  <a:cubicBezTo>
                    <a:pt x="1827" y="4365"/>
                    <a:pt x="3856" y="4793"/>
                    <a:pt x="5884" y="4793"/>
                  </a:cubicBezTo>
                  <a:cubicBezTo>
                    <a:pt x="9481" y="4793"/>
                    <a:pt x="13076" y="3447"/>
                    <a:pt x="14886" y="275"/>
                  </a:cubicBezTo>
                  <a:cubicBezTo>
                    <a:pt x="14959" y="146"/>
                    <a:pt x="14841" y="1"/>
                    <a:pt x="14722"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2" name="Google Shape;6132;p62"/>
            <p:cNvSpPr/>
            <p:nvPr/>
          </p:nvSpPr>
          <p:spPr>
            <a:xfrm>
              <a:off x="3405052" y="1659375"/>
              <a:ext cx="85396" cy="273827"/>
            </a:xfrm>
            <a:custGeom>
              <a:avLst/>
              <a:gdLst/>
              <a:ahLst/>
              <a:cxnLst/>
              <a:rect l="l" t="t" r="r" b="b"/>
              <a:pathLst>
                <a:path w="3443" h="10953" extrusionOk="0">
                  <a:moveTo>
                    <a:pt x="134" y="0"/>
                  </a:moveTo>
                  <a:cubicBezTo>
                    <a:pt x="69" y="0"/>
                    <a:pt x="1" y="74"/>
                    <a:pt x="39" y="157"/>
                  </a:cubicBezTo>
                  <a:cubicBezTo>
                    <a:pt x="1596" y="3365"/>
                    <a:pt x="2394" y="7318"/>
                    <a:pt x="3044" y="10811"/>
                  </a:cubicBezTo>
                  <a:cubicBezTo>
                    <a:pt x="3064" y="10910"/>
                    <a:pt x="3133" y="10953"/>
                    <a:pt x="3206" y="10953"/>
                  </a:cubicBezTo>
                  <a:cubicBezTo>
                    <a:pt x="3319" y="10953"/>
                    <a:pt x="3442" y="10853"/>
                    <a:pt x="3421" y="10705"/>
                  </a:cubicBezTo>
                  <a:cubicBezTo>
                    <a:pt x="3153" y="8875"/>
                    <a:pt x="2659" y="6964"/>
                    <a:pt x="2084" y="5203"/>
                  </a:cubicBezTo>
                  <a:cubicBezTo>
                    <a:pt x="1518" y="3449"/>
                    <a:pt x="1125" y="1677"/>
                    <a:pt x="212" y="51"/>
                  </a:cubicBezTo>
                  <a:cubicBezTo>
                    <a:pt x="193" y="15"/>
                    <a:pt x="164" y="0"/>
                    <a:pt x="134"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3" name="Google Shape;6133;p62"/>
            <p:cNvSpPr/>
            <p:nvPr/>
          </p:nvSpPr>
          <p:spPr>
            <a:xfrm>
              <a:off x="3102236" y="1611952"/>
              <a:ext cx="426978" cy="365834"/>
            </a:xfrm>
            <a:custGeom>
              <a:avLst/>
              <a:gdLst/>
              <a:ahLst/>
              <a:cxnLst/>
              <a:rect l="l" t="t" r="r" b="b"/>
              <a:pathLst>
                <a:path w="17089" h="14640" extrusionOk="0">
                  <a:moveTo>
                    <a:pt x="16117" y="0"/>
                  </a:moveTo>
                  <a:cubicBezTo>
                    <a:pt x="16117" y="0"/>
                    <a:pt x="14608" y="1872"/>
                    <a:pt x="12212" y="4475"/>
                  </a:cubicBezTo>
                  <a:cubicBezTo>
                    <a:pt x="9818" y="7075"/>
                    <a:pt x="1569" y="12884"/>
                    <a:pt x="1569" y="12884"/>
                  </a:cubicBezTo>
                  <a:lnTo>
                    <a:pt x="1" y="13503"/>
                  </a:lnTo>
                  <a:cubicBezTo>
                    <a:pt x="1" y="13503"/>
                    <a:pt x="1370" y="14639"/>
                    <a:pt x="2923" y="14639"/>
                  </a:cubicBezTo>
                  <a:cubicBezTo>
                    <a:pt x="3159" y="14639"/>
                    <a:pt x="3400" y="14613"/>
                    <a:pt x="3641" y="14552"/>
                  </a:cubicBezTo>
                  <a:cubicBezTo>
                    <a:pt x="5466" y="14097"/>
                    <a:pt x="9148" y="10705"/>
                    <a:pt x="9148" y="10705"/>
                  </a:cubicBezTo>
                  <a:cubicBezTo>
                    <a:pt x="15629" y="5187"/>
                    <a:pt x="17088" y="720"/>
                    <a:pt x="17088" y="720"/>
                  </a:cubicBezTo>
                  <a:lnTo>
                    <a:pt x="16117" y="0"/>
                  </a:ln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4" name="Google Shape;6134;p62"/>
            <p:cNvSpPr/>
            <p:nvPr/>
          </p:nvSpPr>
          <p:spPr>
            <a:xfrm>
              <a:off x="3197367" y="1687831"/>
              <a:ext cx="229912" cy="76671"/>
            </a:xfrm>
            <a:custGeom>
              <a:avLst/>
              <a:gdLst/>
              <a:ahLst/>
              <a:cxnLst/>
              <a:rect l="l" t="t" r="r" b="b"/>
              <a:pathLst>
                <a:path w="9165" h="3045" extrusionOk="0">
                  <a:moveTo>
                    <a:pt x="9165" y="1"/>
                  </a:moveTo>
                  <a:cubicBezTo>
                    <a:pt x="8183" y="324"/>
                    <a:pt x="7404" y="503"/>
                    <a:pt x="7404" y="503"/>
                  </a:cubicBezTo>
                  <a:lnTo>
                    <a:pt x="0" y="129"/>
                  </a:lnTo>
                  <a:lnTo>
                    <a:pt x="0" y="129"/>
                  </a:lnTo>
                  <a:cubicBezTo>
                    <a:pt x="0" y="129"/>
                    <a:pt x="285" y="1627"/>
                    <a:pt x="1314" y="3044"/>
                  </a:cubicBezTo>
                  <a:cubicBezTo>
                    <a:pt x="1329" y="3044"/>
                    <a:pt x="1343" y="3044"/>
                    <a:pt x="1357" y="3044"/>
                  </a:cubicBezTo>
                  <a:cubicBezTo>
                    <a:pt x="4303" y="3044"/>
                    <a:pt x="7038" y="1897"/>
                    <a:pt x="9165"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5" name="Google Shape;6135;p62"/>
            <p:cNvSpPr/>
            <p:nvPr/>
          </p:nvSpPr>
          <p:spPr>
            <a:xfrm>
              <a:off x="3231895" y="1648798"/>
              <a:ext cx="365669" cy="175249"/>
            </a:xfrm>
            <a:custGeom>
              <a:avLst/>
              <a:gdLst/>
              <a:ahLst/>
              <a:cxnLst/>
              <a:rect l="l" t="t" r="r" b="b"/>
              <a:pathLst>
                <a:path w="14600" h="6966" extrusionOk="0">
                  <a:moveTo>
                    <a:pt x="10889" y="1"/>
                  </a:moveTo>
                  <a:cubicBezTo>
                    <a:pt x="10075" y="618"/>
                    <a:pt x="8853" y="1106"/>
                    <a:pt x="7849" y="1438"/>
                  </a:cubicBezTo>
                  <a:cubicBezTo>
                    <a:pt x="5722" y="3331"/>
                    <a:pt x="2984" y="4481"/>
                    <a:pt x="43" y="4481"/>
                  </a:cubicBezTo>
                  <a:cubicBezTo>
                    <a:pt x="29" y="4481"/>
                    <a:pt x="15" y="4481"/>
                    <a:pt x="1" y="4481"/>
                  </a:cubicBezTo>
                  <a:lnTo>
                    <a:pt x="1" y="4481"/>
                  </a:lnTo>
                  <a:cubicBezTo>
                    <a:pt x="925" y="5756"/>
                    <a:pt x="2447" y="6966"/>
                    <a:pt x="4905" y="6966"/>
                  </a:cubicBezTo>
                  <a:cubicBezTo>
                    <a:pt x="5422" y="6966"/>
                    <a:pt x="5981" y="6912"/>
                    <a:pt x="6585" y="6794"/>
                  </a:cubicBezTo>
                  <a:cubicBezTo>
                    <a:pt x="10848" y="5960"/>
                    <a:pt x="13395" y="4741"/>
                    <a:pt x="14600" y="2997"/>
                  </a:cubicBezTo>
                  <a:cubicBezTo>
                    <a:pt x="13216" y="2512"/>
                    <a:pt x="11849" y="1131"/>
                    <a:pt x="10889" y="1"/>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6" name="Google Shape;6136;p62"/>
            <p:cNvSpPr/>
            <p:nvPr/>
          </p:nvSpPr>
          <p:spPr>
            <a:xfrm>
              <a:off x="3506757" y="1587565"/>
              <a:ext cx="105102" cy="133627"/>
            </a:xfrm>
            <a:custGeom>
              <a:avLst/>
              <a:gdLst/>
              <a:ahLst/>
              <a:cxnLst/>
              <a:rect l="l" t="t" r="r" b="b"/>
              <a:pathLst>
                <a:path w="4227" h="5395" extrusionOk="0">
                  <a:moveTo>
                    <a:pt x="2899" y="1"/>
                  </a:moveTo>
                  <a:cubicBezTo>
                    <a:pt x="2196" y="1"/>
                    <a:pt x="1396" y="496"/>
                    <a:pt x="759" y="1681"/>
                  </a:cubicBezTo>
                  <a:cubicBezTo>
                    <a:pt x="600" y="1974"/>
                    <a:pt x="332" y="2245"/>
                    <a:pt x="0" y="2493"/>
                  </a:cubicBezTo>
                  <a:cubicBezTo>
                    <a:pt x="904" y="3556"/>
                    <a:pt x="2168" y="4839"/>
                    <a:pt x="3468" y="5394"/>
                  </a:cubicBezTo>
                  <a:cubicBezTo>
                    <a:pt x="3887" y="3598"/>
                    <a:pt x="4227" y="1734"/>
                    <a:pt x="3158" y="24"/>
                  </a:cubicBezTo>
                  <a:cubicBezTo>
                    <a:pt x="3074" y="9"/>
                    <a:pt x="2987" y="1"/>
                    <a:pt x="2899"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7" name="Google Shape;6137;p62"/>
            <p:cNvSpPr/>
            <p:nvPr/>
          </p:nvSpPr>
          <p:spPr>
            <a:xfrm>
              <a:off x="3592454" y="1606415"/>
              <a:ext cx="35034" cy="135818"/>
            </a:xfrm>
            <a:custGeom>
              <a:avLst/>
              <a:gdLst/>
              <a:ahLst/>
              <a:cxnLst/>
              <a:rect l="l" t="t" r="r" b="b"/>
              <a:pathLst>
                <a:path w="1446" h="5463" extrusionOk="0">
                  <a:moveTo>
                    <a:pt x="0" y="0"/>
                  </a:moveTo>
                  <a:lnTo>
                    <a:pt x="0" y="0"/>
                  </a:lnTo>
                  <a:cubicBezTo>
                    <a:pt x="1069" y="1710"/>
                    <a:pt x="731" y="3574"/>
                    <a:pt x="310" y="5368"/>
                  </a:cubicBezTo>
                  <a:cubicBezTo>
                    <a:pt x="394" y="5401"/>
                    <a:pt x="475" y="5435"/>
                    <a:pt x="558" y="5462"/>
                  </a:cubicBezTo>
                  <a:cubicBezTo>
                    <a:pt x="1234" y="4480"/>
                    <a:pt x="1418" y="2980"/>
                    <a:pt x="1429" y="2159"/>
                  </a:cubicBezTo>
                  <a:cubicBezTo>
                    <a:pt x="1446" y="976"/>
                    <a:pt x="815" y="148"/>
                    <a:pt x="0"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8" name="Google Shape;6138;p62"/>
            <p:cNvSpPr/>
            <p:nvPr/>
          </p:nvSpPr>
          <p:spPr>
            <a:xfrm>
              <a:off x="3069228" y="1226031"/>
              <a:ext cx="521131" cy="506034"/>
            </a:xfrm>
            <a:custGeom>
              <a:avLst/>
              <a:gdLst/>
              <a:ahLst/>
              <a:cxnLst/>
              <a:rect l="l" t="t" r="r" b="b"/>
              <a:pathLst>
                <a:path w="20851" h="20301" extrusionOk="0">
                  <a:moveTo>
                    <a:pt x="10369" y="1"/>
                  </a:moveTo>
                  <a:cubicBezTo>
                    <a:pt x="9968" y="1"/>
                    <a:pt x="9586" y="19"/>
                    <a:pt x="9240" y="48"/>
                  </a:cubicBezTo>
                  <a:cubicBezTo>
                    <a:pt x="9226" y="48"/>
                    <a:pt x="9209" y="48"/>
                    <a:pt x="9198" y="50"/>
                  </a:cubicBezTo>
                  <a:cubicBezTo>
                    <a:pt x="8749" y="89"/>
                    <a:pt x="8350" y="154"/>
                    <a:pt x="8024" y="226"/>
                  </a:cubicBezTo>
                  <a:cubicBezTo>
                    <a:pt x="8012" y="229"/>
                    <a:pt x="8001" y="232"/>
                    <a:pt x="7987" y="237"/>
                  </a:cubicBezTo>
                  <a:cubicBezTo>
                    <a:pt x="7856" y="268"/>
                    <a:pt x="7736" y="299"/>
                    <a:pt x="7627" y="335"/>
                  </a:cubicBezTo>
                  <a:cubicBezTo>
                    <a:pt x="7627" y="335"/>
                    <a:pt x="7064" y="516"/>
                    <a:pt x="6244" y="910"/>
                  </a:cubicBezTo>
                  <a:cubicBezTo>
                    <a:pt x="6232" y="912"/>
                    <a:pt x="6224" y="915"/>
                    <a:pt x="6210" y="924"/>
                  </a:cubicBezTo>
                  <a:cubicBezTo>
                    <a:pt x="5783" y="1124"/>
                    <a:pt x="5292" y="1384"/>
                    <a:pt x="4776" y="1702"/>
                  </a:cubicBezTo>
                  <a:cubicBezTo>
                    <a:pt x="4768" y="1707"/>
                    <a:pt x="4759" y="1710"/>
                    <a:pt x="4748" y="1721"/>
                  </a:cubicBezTo>
                  <a:cubicBezTo>
                    <a:pt x="4467" y="1900"/>
                    <a:pt x="4168" y="2095"/>
                    <a:pt x="3875" y="2307"/>
                  </a:cubicBezTo>
                  <a:cubicBezTo>
                    <a:pt x="3867" y="2316"/>
                    <a:pt x="3858" y="2321"/>
                    <a:pt x="3844" y="2332"/>
                  </a:cubicBezTo>
                  <a:cubicBezTo>
                    <a:pt x="3736" y="2408"/>
                    <a:pt x="3632" y="2489"/>
                    <a:pt x="3524" y="2572"/>
                  </a:cubicBezTo>
                  <a:cubicBezTo>
                    <a:pt x="3518" y="2583"/>
                    <a:pt x="3507" y="2589"/>
                    <a:pt x="3496" y="2600"/>
                  </a:cubicBezTo>
                  <a:cubicBezTo>
                    <a:pt x="3398" y="2678"/>
                    <a:pt x="3295" y="2762"/>
                    <a:pt x="3192" y="2849"/>
                  </a:cubicBezTo>
                  <a:cubicBezTo>
                    <a:pt x="3183" y="2854"/>
                    <a:pt x="3175" y="2862"/>
                    <a:pt x="3164" y="2874"/>
                  </a:cubicBezTo>
                  <a:cubicBezTo>
                    <a:pt x="2798" y="3175"/>
                    <a:pt x="2438" y="3518"/>
                    <a:pt x="2109" y="3886"/>
                  </a:cubicBezTo>
                  <a:cubicBezTo>
                    <a:pt x="2098" y="3895"/>
                    <a:pt x="2090" y="3906"/>
                    <a:pt x="2078" y="3914"/>
                  </a:cubicBezTo>
                  <a:cubicBezTo>
                    <a:pt x="1794" y="4232"/>
                    <a:pt x="1529" y="4575"/>
                    <a:pt x="1283" y="4941"/>
                  </a:cubicBezTo>
                  <a:cubicBezTo>
                    <a:pt x="1275" y="4952"/>
                    <a:pt x="1269" y="4960"/>
                    <a:pt x="1264" y="4972"/>
                  </a:cubicBezTo>
                  <a:cubicBezTo>
                    <a:pt x="893" y="5529"/>
                    <a:pt x="589" y="6146"/>
                    <a:pt x="368" y="6821"/>
                  </a:cubicBezTo>
                  <a:cubicBezTo>
                    <a:pt x="363" y="6835"/>
                    <a:pt x="357" y="6849"/>
                    <a:pt x="357" y="6857"/>
                  </a:cubicBezTo>
                  <a:cubicBezTo>
                    <a:pt x="179" y="7407"/>
                    <a:pt x="67" y="7993"/>
                    <a:pt x="28" y="8615"/>
                  </a:cubicBezTo>
                  <a:lnTo>
                    <a:pt x="28" y="8621"/>
                  </a:lnTo>
                  <a:cubicBezTo>
                    <a:pt x="28" y="8629"/>
                    <a:pt x="28" y="8643"/>
                    <a:pt x="25" y="8654"/>
                  </a:cubicBezTo>
                  <a:cubicBezTo>
                    <a:pt x="6" y="9014"/>
                    <a:pt x="0" y="9374"/>
                    <a:pt x="11" y="9728"/>
                  </a:cubicBezTo>
                  <a:lnTo>
                    <a:pt x="329" y="9812"/>
                  </a:lnTo>
                  <a:lnTo>
                    <a:pt x="530" y="9865"/>
                  </a:lnTo>
                  <a:lnTo>
                    <a:pt x="538" y="9865"/>
                  </a:lnTo>
                  <a:lnTo>
                    <a:pt x="2296" y="10328"/>
                  </a:lnTo>
                  <a:lnTo>
                    <a:pt x="2469" y="10378"/>
                  </a:lnTo>
                  <a:lnTo>
                    <a:pt x="3007" y="10518"/>
                  </a:lnTo>
                  <a:lnTo>
                    <a:pt x="1082" y="10328"/>
                  </a:lnTo>
                  <a:lnTo>
                    <a:pt x="1055" y="10328"/>
                  </a:lnTo>
                  <a:lnTo>
                    <a:pt x="377" y="10261"/>
                  </a:lnTo>
                  <a:lnTo>
                    <a:pt x="39" y="10230"/>
                  </a:lnTo>
                  <a:lnTo>
                    <a:pt x="39" y="10230"/>
                  </a:lnTo>
                  <a:cubicBezTo>
                    <a:pt x="39" y="10239"/>
                    <a:pt x="39" y="10244"/>
                    <a:pt x="42" y="10253"/>
                  </a:cubicBezTo>
                  <a:cubicBezTo>
                    <a:pt x="42" y="10267"/>
                    <a:pt x="42" y="10280"/>
                    <a:pt x="47" y="10294"/>
                  </a:cubicBezTo>
                  <a:cubicBezTo>
                    <a:pt x="56" y="10434"/>
                    <a:pt x="67" y="10565"/>
                    <a:pt x="84" y="10702"/>
                  </a:cubicBezTo>
                  <a:cubicBezTo>
                    <a:pt x="84" y="10713"/>
                    <a:pt x="84" y="10727"/>
                    <a:pt x="89" y="10741"/>
                  </a:cubicBezTo>
                  <a:cubicBezTo>
                    <a:pt x="140" y="11232"/>
                    <a:pt x="229" y="11720"/>
                    <a:pt x="346" y="12205"/>
                  </a:cubicBezTo>
                  <a:cubicBezTo>
                    <a:pt x="346" y="12214"/>
                    <a:pt x="349" y="12233"/>
                    <a:pt x="357" y="12242"/>
                  </a:cubicBezTo>
                  <a:cubicBezTo>
                    <a:pt x="452" y="12655"/>
                    <a:pt x="572" y="13062"/>
                    <a:pt x="711" y="13461"/>
                  </a:cubicBezTo>
                  <a:cubicBezTo>
                    <a:pt x="711" y="13469"/>
                    <a:pt x="720" y="13483"/>
                    <a:pt x="723" y="13497"/>
                  </a:cubicBezTo>
                  <a:cubicBezTo>
                    <a:pt x="940" y="14111"/>
                    <a:pt x="1202" y="14711"/>
                    <a:pt x="1504" y="15277"/>
                  </a:cubicBezTo>
                  <a:cubicBezTo>
                    <a:pt x="1512" y="15283"/>
                    <a:pt x="1515" y="15294"/>
                    <a:pt x="1520" y="15308"/>
                  </a:cubicBezTo>
                  <a:cubicBezTo>
                    <a:pt x="1783" y="15796"/>
                    <a:pt x="2078" y="16265"/>
                    <a:pt x="2399" y="16703"/>
                  </a:cubicBezTo>
                  <a:cubicBezTo>
                    <a:pt x="2410" y="16714"/>
                    <a:pt x="2413" y="16719"/>
                    <a:pt x="2424" y="16730"/>
                  </a:cubicBezTo>
                  <a:cubicBezTo>
                    <a:pt x="2631" y="17012"/>
                    <a:pt x="2851" y="17277"/>
                    <a:pt x="3077" y="17534"/>
                  </a:cubicBezTo>
                  <a:cubicBezTo>
                    <a:pt x="3083" y="17542"/>
                    <a:pt x="3091" y="17551"/>
                    <a:pt x="3102" y="17562"/>
                  </a:cubicBezTo>
                  <a:cubicBezTo>
                    <a:pt x="3189" y="17654"/>
                    <a:pt x="3275" y="17749"/>
                    <a:pt x="3362" y="17841"/>
                  </a:cubicBezTo>
                  <a:lnTo>
                    <a:pt x="3390" y="17869"/>
                  </a:lnTo>
                  <a:cubicBezTo>
                    <a:pt x="3479" y="17958"/>
                    <a:pt x="3565" y="18042"/>
                    <a:pt x="3655" y="18128"/>
                  </a:cubicBezTo>
                  <a:cubicBezTo>
                    <a:pt x="3666" y="18137"/>
                    <a:pt x="3674" y="18142"/>
                    <a:pt x="3683" y="18153"/>
                  </a:cubicBezTo>
                  <a:cubicBezTo>
                    <a:pt x="4012" y="18463"/>
                    <a:pt x="4358" y="18750"/>
                    <a:pt x="4723" y="19001"/>
                  </a:cubicBezTo>
                  <a:cubicBezTo>
                    <a:pt x="4729" y="19007"/>
                    <a:pt x="4743" y="19015"/>
                    <a:pt x="4754" y="19026"/>
                  </a:cubicBezTo>
                  <a:cubicBezTo>
                    <a:pt x="5077" y="19244"/>
                    <a:pt x="5418" y="19439"/>
                    <a:pt x="5761" y="19612"/>
                  </a:cubicBezTo>
                  <a:cubicBezTo>
                    <a:pt x="5772" y="19618"/>
                    <a:pt x="5783" y="19621"/>
                    <a:pt x="5794" y="19629"/>
                  </a:cubicBezTo>
                  <a:cubicBezTo>
                    <a:pt x="6341" y="19891"/>
                    <a:pt x="6910" y="20087"/>
                    <a:pt x="7496" y="20193"/>
                  </a:cubicBezTo>
                  <a:cubicBezTo>
                    <a:pt x="7510" y="20198"/>
                    <a:pt x="7527" y="20201"/>
                    <a:pt x="7538" y="20201"/>
                  </a:cubicBezTo>
                  <a:cubicBezTo>
                    <a:pt x="7899" y="20267"/>
                    <a:pt x="8268" y="20300"/>
                    <a:pt x="8641" y="20300"/>
                  </a:cubicBezTo>
                  <a:cubicBezTo>
                    <a:pt x="8758" y="20300"/>
                    <a:pt x="8876" y="20297"/>
                    <a:pt x="8994" y="20290"/>
                  </a:cubicBezTo>
                  <a:cubicBezTo>
                    <a:pt x="9014" y="20290"/>
                    <a:pt x="9031" y="20287"/>
                    <a:pt x="9047" y="20287"/>
                  </a:cubicBezTo>
                  <a:cubicBezTo>
                    <a:pt x="9061" y="20287"/>
                    <a:pt x="9075" y="20285"/>
                    <a:pt x="9086" y="20285"/>
                  </a:cubicBezTo>
                  <a:cubicBezTo>
                    <a:pt x="9410" y="20271"/>
                    <a:pt x="9720" y="20246"/>
                    <a:pt x="10015" y="20218"/>
                  </a:cubicBezTo>
                  <a:cubicBezTo>
                    <a:pt x="10032" y="20218"/>
                    <a:pt x="10043" y="20218"/>
                    <a:pt x="10054" y="20215"/>
                  </a:cubicBezTo>
                  <a:cubicBezTo>
                    <a:pt x="10169" y="20207"/>
                    <a:pt x="10286" y="20198"/>
                    <a:pt x="10392" y="20187"/>
                  </a:cubicBezTo>
                  <a:cubicBezTo>
                    <a:pt x="10406" y="20187"/>
                    <a:pt x="10417" y="20187"/>
                    <a:pt x="10431" y="20184"/>
                  </a:cubicBezTo>
                  <a:cubicBezTo>
                    <a:pt x="10543" y="20176"/>
                    <a:pt x="10649" y="20162"/>
                    <a:pt x="10755" y="20151"/>
                  </a:cubicBezTo>
                  <a:cubicBezTo>
                    <a:pt x="10766" y="20151"/>
                    <a:pt x="10783" y="20148"/>
                    <a:pt x="10794" y="20148"/>
                  </a:cubicBezTo>
                  <a:cubicBezTo>
                    <a:pt x="11212" y="20101"/>
                    <a:pt x="11611" y="20048"/>
                    <a:pt x="11988" y="19981"/>
                  </a:cubicBezTo>
                  <a:cubicBezTo>
                    <a:pt x="12002" y="19978"/>
                    <a:pt x="12016" y="19978"/>
                    <a:pt x="12030" y="19969"/>
                  </a:cubicBezTo>
                  <a:cubicBezTo>
                    <a:pt x="12387" y="19908"/>
                    <a:pt x="12722" y="19841"/>
                    <a:pt x="13051" y="19760"/>
                  </a:cubicBezTo>
                  <a:cubicBezTo>
                    <a:pt x="13062" y="19760"/>
                    <a:pt x="13076" y="19755"/>
                    <a:pt x="13090" y="19752"/>
                  </a:cubicBezTo>
                  <a:cubicBezTo>
                    <a:pt x="13651" y="19618"/>
                    <a:pt x="14169" y="19451"/>
                    <a:pt x="14658" y="19250"/>
                  </a:cubicBezTo>
                  <a:cubicBezTo>
                    <a:pt x="14669" y="19250"/>
                    <a:pt x="14674" y="19241"/>
                    <a:pt x="14688" y="19238"/>
                  </a:cubicBezTo>
                  <a:cubicBezTo>
                    <a:pt x="15140" y="19057"/>
                    <a:pt x="15567" y="18845"/>
                    <a:pt x="15986" y="18594"/>
                  </a:cubicBezTo>
                  <a:cubicBezTo>
                    <a:pt x="15994" y="18586"/>
                    <a:pt x="16008" y="18583"/>
                    <a:pt x="16019" y="18572"/>
                  </a:cubicBezTo>
                  <a:cubicBezTo>
                    <a:pt x="16284" y="18415"/>
                    <a:pt x="16541" y="18245"/>
                    <a:pt x="16803" y="18056"/>
                  </a:cubicBezTo>
                  <a:cubicBezTo>
                    <a:pt x="16814" y="18050"/>
                    <a:pt x="16823" y="18044"/>
                    <a:pt x="16834" y="18036"/>
                  </a:cubicBezTo>
                  <a:cubicBezTo>
                    <a:pt x="16931" y="17969"/>
                    <a:pt x="17026" y="17897"/>
                    <a:pt x="17121" y="17827"/>
                  </a:cubicBezTo>
                  <a:cubicBezTo>
                    <a:pt x="17129" y="17818"/>
                    <a:pt x="17138" y="17813"/>
                    <a:pt x="17149" y="17802"/>
                  </a:cubicBezTo>
                  <a:cubicBezTo>
                    <a:pt x="17238" y="17735"/>
                    <a:pt x="17330" y="17662"/>
                    <a:pt x="17420" y="17590"/>
                  </a:cubicBezTo>
                  <a:cubicBezTo>
                    <a:pt x="17431" y="17581"/>
                    <a:pt x="17436" y="17576"/>
                    <a:pt x="17447" y="17565"/>
                  </a:cubicBezTo>
                  <a:cubicBezTo>
                    <a:pt x="17777" y="17302"/>
                    <a:pt x="18103" y="17012"/>
                    <a:pt x="18446" y="16703"/>
                  </a:cubicBezTo>
                  <a:lnTo>
                    <a:pt x="18474" y="16675"/>
                  </a:lnTo>
                  <a:cubicBezTo>
                    <a:pt x="18739" y="16435"/>
                    <a:pt x="19007" y="16173"/>
                    <a:pt x="19286" y="15896"/>
                  </a:cubicBezTo>
                  <a:cubicBezTo>
                    <a:pt x="19308" y="15880"/>
                    <a:pt x="19325" y="15863"/>
                    <a:pt x="19339" y="15841"/>
                  </a:cubicBezTo>
                  <a:cubicBezTo>
                    <a:pt x="19353" y="15835"/>
                    <a:pt x="19358" y="15829"/>
                    <a:pt x="19367" y="15813"/>
                  </a:cubicBezTo>
                  <a:cubicBezTo>
                    <a:pt x="19813" y="15350"/>
                    <a:pt x="20145" y="14800"/>
                    <a:pt x="20382" y="14189"/>
                  </a:cubicBezTo>
                  <a:cubicBezTo>
                    <a:pt x="20385" y="14178"/>
                    <a:pt x="20391" y="14164"/>
                    <a:pt x="20396" y="14155"/>
                  </a:cubicBezTo>
                  <a:cubicBezTo>
                    <a:pt x="20586" y="13648"/>
                    <a:pt x="20711" y="13101"/>
                    <a:pt x="20778" y="12526"/>
                  </a:cubicBezTo>
                  <a:cubicBezTo>
                    <a:pt x="20787" y="12515"/>
                    <a:pt x="20787" y="12498"/>
                    <a:pt x="20787" y="12487"/>
                  </a:cubicBezTo>
                  <a:cubicBezTo>
                    <a:pt x="20829" y="12147"/>
                    <a:pt x="20848" y="11790"/>
                    <a:pt x="20851" y="11430"/>
                  </a:cubicBezTo>
                  <a:lnTo>
                    <a:pt x="20851" y="11394"/>
                  </a:lnTo>
                  <a:cubicBezTo>
                    <a:pt x="20851" y="11262"/>
                    <a:pt x="20848" y="11131"/>
                    <a:pt x="20829" y="10984"/>
                  </a:cubicBezTo>
                  <a:cubicBezTo>
                    <a:pt x="20831" y="10970"/>
                    <a:pt x="20829" y="10956"/>
                    <a:pt x="20829" y="10942"/>
                  </a:cubicBezTo>
                  <a:cubicBezTo>
                    <a:pt x="20823" y="10816"/>
                    <a:pt x="20817" y="10691"/>
                    <a:pt x="20806" y="10562"/>
                  </a:cubicBezTo>
                  <a:cubicBezTo>
                    <a:pt x="20806" y="10551"/>
                    <a:pt x="20806" y="10537"/>
                    <a:pt x="20804" y="10523"/>
                  </a:cubicBezTo>
                  <a:cubicBezTo>
                    <a:pt x="20767" y="10060"/>
                    <a:pt x="20709" y="9589"/>
                    <a:pt x="20619" y="9123"/>
                  </a:cubicBezTo>
                  <a:cubicBezTo>
                    <a:pt x="20619" y="9112"/>
                    <a:pt x="20614" y="9098"/>
                    <a:pt x="20611" y="9084"/>
                  </a:cubicBezTo>
                  <a:cubicBezTo>
                    <a:pt x="20541" y="8685"/>
                    <a:pt x="20452" y="8291"/>
                    <a:pt x="20343" y="7901"/>
                  </a:cubicBezTo>
                  <a:cubicBezTo>
                    <a:pt x="20340" y="7890"/>
                    <a:pt x="20335" y="7876"/>
                    <a:pt x="20332" y="7867"/>
                  </a:cubicBezTo>
                  <a:cubicBezTo>
                    <a:pt x="20165" y="7254"/>
                    <a:pt x="19958" y="6654"/>
                    <a:pt x="19727" y="6076"/>
                  </a:cubicBezTo>
                  <a:cubicBezTo>
                    <a:pt x="19721" y="6068"/>
                    <a:pt x="19718" y="6054"/>
                    <a:pt x="19713" y="6043"/>
                  </a:cubicBezTo>
                  <a:cubicBezTo>
                    <a:pt x="19503" y="5524"/>
                    <a:pt x="19266" y="5030"/>
                    <a:pt x="19010" y="4567"/>
                  </a:cubicBezTo>
                  <a:cubicBezTo>
                    <a:pt x="19007" y="4556"/>
                    <a:pt x="19001" y="4542"/>
                    <a:pt x="18993" y="4528"/>
                  </a:cubicBezTo>
                  <a:cubicBezTo>
                    <a:pt x="18820" y="4215"/>
                    <a:pt x="18639" y="3914"/>
                    <a:pt x="18449" y="3635"/>
                  </a:cubicBezTo>
                  <a:cubicBezTo>
                    <a:pt x="18443" y="3627"/>
                    <a:pt x="18435" y="3616"/>
                    <a:pt x="18424" y="3605"/>
                  </a:cubicBezTo>
                  <a:cubicBezTo>
                    <a:pt x="18351" y="3490"/>
                    <a:pt x="18276" y="3384"/>
                    <a:pt x="18198" y="3281"/>
                  </a:cubicBezTo>
                  <a:cubicBezTo>
                    <a:pt x="18192" y="3270"/>
                    <a:pt x="18184" y="3264"/>
                    <a:pt x="18178" y="3253"/>
                  </a:cubicBezTo>
                  <a:cubicBezTo>
                    <a:pt x="18097" y="3144"/>
                    <a:pt x="18019" y="3044"/>
                    <a:pt x="17941" y="2949"/>
                  </a:cubicBezTo>
                  <a:cubicBezTo>
                    <a:pt x="17930" y="2938"/>
                    <a:pt x="17922" y="2929"/>
                    <a:pt x="17913" y="2918"/>
                  </a:cubicBezTo>
                  <a:cubicBezTo>
                    <a:pt x="17623" y="2567"/>
                    <a:pt x="17330" y="2268"/>
                    <a:pt x="17026" y="2026"/>
                  </a:cubicBezTo>
                  <a:cubicBezTo>
                    <a:pt x="16979" y="1984"/>
                    <a:pt x="16931" y="1947"/>
                    <a:pt x="16884" y="1917"/>
                  </a:cubicBezTo>
                  <a:cubicBezTo>
                    <a:pt x="16876" y="1903"/>
                    <a:pt x="16867" y="1900"/>
                    <a:pt x="16856" y="1892"/>
                  </a:cubicBezTo>
                  <a:cubicBezTo>
                    <a:pt x="16532" y="1646"/>
                    <a:pt x="16189" y="1426"/>
                    <a:pt x="15829" y="1236"/>
                  </a:cubicBezTo>
                  <a:cubicBezTo>
                    <a:pt x="15821" y="1230"/>
                    <a:pt x="15810" y="1228"/>
                    <a:pt x="15799" y="1219"/>
                  </a:cubicBezTo>
                  <a:cubicBezTo>
                    <a:pt x="15243" y="926"/>
                    <a:pt x="14658" y="698"/>
                    <a:pt x="14066" y="519"/>
                  </a:cubicBezTo>
                  <a:cubicBezTo>
                    <a:pt x="14052" y="516"/>
                    <a:pt x="14038" y="508"/>
                    <a:pt x="14024" y="505"/>
                  </a:cubicBezTo>
                  <a:cubicBezTo>
                    <a:pt x="13508" y="354"/>
                    <a:pt x="12989" y="240"/>
                    <a:pt x="12476" y="159"/>
                  </a:cubicBezTo>
                  <a:cubicBezTo>
                    <a:pt x="12465" y="159"/>
                    <a:pt x="12448" y="156"/>
                    <a:pt x="12437" y="154"/>
                  </a:cubicBezTo>
                  <a:cubicBezTo>
                    <a:pt x="12102" y="103"/>
                    <a:pt x="11770" y="64"/>
                    <a:pt x="11444" y="42"/>
                  </a:cubicBezTo>
                  <a:cubicBezTo>
                    <a:pt x="11430" y="36"/>
                    <a:pt x="11419" y="36"/>
                    <a:pt x="11405" y="36"/>
                  </a:cubicBezTo>
                  <a:cubicBezTo>
                    <a:pt x="11324" y="31"/>
                    <a:pt x="11246" y="28"/>
                    <a:pt x="11165" y="20"/>
                  </a:cubicBezTo>
                  <a:lnTo>
                    <a:pt x="11165" y="20"/>
                  </a:lnTo>
                  <a:lnTo>
                    <a:pt x="11207" y="2809"/>
                  </a:lnTo>
                  <a:lnTo>
                    <a:pt x="11207" y="2902"/>
                  </a:lnTo>
                  <a:lnTo>
                    <a:pt x="11198" y="2868"/>
                  </a:lnTo>
                  <a:lnTo>
                    <a:pt x="10981" y="1515"/>
                  </a:lnTo>
                  <a:lnTo>
                    <a:pt x="10953" y="1317"/>
                  </a:lnTo>
                  <a:lnTo>
                    <a:pt x="10738" y="6"/>
                  </a:lnTo>
                  <a:cubicBezTo>
                    <a:pt x="10704" y="6"/>
                    <a:pt x="10665" y="3"/>
                    <a:pt x="10632" y="3"/>
                  </a:cubicBezTo>
                  <a:lnTo>
                    <a:pt x="10593" y="3"/>
                  </a:lnTo>
                  <a:cubicBezTo>
                    <a:pt x="10518" y="2"/>
                    <a:pt x="10443" y="1"/>
                    <a:pt x="10369"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39" name="Google Shape;6139;p62"/>
            <p:cNvSpPr/>
            <p:nvPr/>
          </p:nvSpPr>
          <p:spPr>
            <a:xfrm>
              <a:off x="3055206" y="1213335"/>
              <a:ext cx="518943" cy="506032"/>
            </a:xfrm>
            <a:custGeom>
              <a:avLst/>
              <a:gdLst/>
              <a:ahLst/>
              <a:cxnLst/>
              <a:rect l="l" t="t" r="r" b="b"/>
              <a:pathLst>
                <a:path w="20824" h="20282" extrusionOk="0">
                  <a:moveTo>
                    <a:pt x="10569" y="0"/>
                  </a:moveTo>
                  <a:cubicBezTo>
                    <a:pt x="10583" y="2486"/>
                    <a:pt x="10608" y="6375"/>
                    <a:pt x="10636" y="10300"/>
                  </a:cubicBezTo>
                  <a:cubicBezTo>
                    <a:pt x="10092" y="6380"/>
                    <a:pt x="9550" y="2497"/>
                    <a:pt x="9216" y="45"/>
                  </a:cubicBezTo>
                  <a:cubicBezTo>
                    <a:pt x="9202" y="45"/>
                    <a:pt x="9188" y="45"/>
                    <a:pt x="9174" y="48"/>
                  </a:cubicBezTo>
                  <a:cubicBezTo>
                    <a:pt x="9509" y="2497"/>
                    <a:pt x="10047" y="6364"/>
                    <a:pt x="10594" y="10272"/>
                  </a:cubicBezTo>
                  <a:cubicBezTo>
                    <a:pt x="9592" y="6419"/>
                    <a:pt x="8610" y="2606"/>
                    <a:pt x="7999" y="223"/>
                  </a:cubicBezTo>
                  <a:cubicBezTo>
                    <a:pt x="7988" y="226"/>
                    <a:pt x="7974" y="229"/>
                    <a:pt x="7963" y="232"/>
                  </a:cubicBezTo>
                  <a:cubicBezTo>
                    <a:pt x="8577" y="2631"/>
                    <a:pt x="9578" y="6514"/>
                    <a:pt x="10594" y="10414"/>
                  </a:cubicBezTo>
                  <a:cubicBezTo>
                    <a:pt x="8917" y="6771"/>
                    <a:pt x="7249" y="3153"/>
                    <a:pt x="6225" y="907"/>
                  </a:cubicBezTo>
                  <a:cubicBezTo>
                    <a:pt x="6214" y="910"/>
                    <a:pt x="6200" y="915"/>
                    <a:pt x="6189" y="921"/>
                  </a:cubicBezTo>
                  <a:cubicBezTo>
                    <a:pt x="7215" y="3166"/>
                    <a:pt x="8870" y="6771"/>
                    <a:pt x="10549" y="10409"/>
                  </a:cubicBezTo>
                  <a:cubicBezTo>
                    <a:pt x="8317" y="7061"/>
                    <a:pt x="6105" y="3738"/>
                    <a:pt x="4755" y="1702"/>
                  </a:cubicBezTo>
                  <a:cubicBezTo>
                    <a:pt x="4746" y="1707"/>
                    <a:pt x="4735" y="1710"/>
                    <a:pt x="4727" y="1721"/>
                  </a:cubicBezTo>
                  <a:cubicBezTo>
                    <a:pt x="6060" y="3741"/>
                    <a:pt x="8242" y="7019"/>
                    <a:pt x="10457" y="10336"/>
                  </a:cubicBezTo>
                  <a:cubicBezTo>
                    <a:pt x="7899" y="7231"/>
                    <a:pt x="5374" y="4162"/>
                    <a:pt x="3854" y="2307"/>
                  </a:cubicBezTo>
                  <a:cubicBezTo>
                    <a:pt x="3842" y="2316"/>
                    <a:pt x="3831" y="2321"/>
                    <a:pt x="3820" y="2332"/>
                  </a:cubicBezTo>
                  <a:cubicBezTo>
                    <a:pt x="5262" y="4090"/>
                    <a:pt x="7600" y="6933"/>
                    <a:pt x="10013" y="9865"/>
                  </a:cubicBezTo>
                  <a:cubicBezTo>
                    <a:pt x="7469" y="7022"/>
                    <a:pt x="5003" y="4260"/>
                    <a:pt x="3499" y="2572"/>
                  </a:cubicBezTo>
                  <a:cubicBezTo>
                    <a:pt x="3488" y="2583"/>
                    <a:pt x="3480" y="2589"/>
                    <a:pt x="3471" y="2600"/>
                  </a:cubicBezTo>
                  <a:cubicBezTo>
                    <a:pt x="4978" y="4291"/>
                    <a:pt x="7447" y="7053"/>
                    <a:pt x="9994" y="9898"/>
                  </a:cubicBezTo>
                  <a:cubicBezTo>
                    <a:pt x="7321" y="7142"/>
                    <a:pt x="4735" y="4469"/>
                    <a:pt x="3167" y="2846"/>
                  </a:cubicBezTo>
                  <a:cubicBezTo>
                    <a:pt x="3159" y="2851"/>
                    <a:pt x="3151" y="2860"/>
                    <a:pt x="3139" y="2871"/>
                  </a:cubicBezTo>
                  <a:cubicBezTo>
                    <a:pt x="4805" y="4600"/>
                    <a:pt x="7637" y="7521"/>
                    <a:pt x="10496" y="10467"/>
                  </a:cubicBezTo>
                  <a:cubicBezTo>
                    <a:pt x="7204" y="7895"/>
                    <a:pt x="3940" y="5343"/>
                    <a:pt x="2088" y="3889"/>
                  </a:cubicBezTo>
                  <a:cubicBezTo>
                    <a:pt x="2077" y="3897"/>
                    <a:pt x="2071" y="3909"/>
                    <a:pt x="2060" y="3917"/>
                  </a:cubicBezTo>
                  <a:cubicBezTo>
                    <a:pt x="3898" y="5368"/>
                    <a:pt x="7129" y="7887"/>
                    <a:pt x="10393" y="10439"/>
                  </a:cubicBezTo>
                  <a:cubicBezTo>
                    <a:pt x="6788" y="8277"/>
                    <a:pt x="3229" y="6138"/>
                    <a:pt x="1262" y="4944"/>
                  </a:cubicBezTo>
                  <a:cubicBezTo>
                    <a:pt x="1251" y="4955"/>
                    <a:pt x="1248" y="4966"/>
                    <a:pt x="1240" y="4977"/>
                  </a:cubicBezTo>
                  <a:cubicBezTo>
                    <a:pt x="3234" y="6185"/>
                    <a:pt x="6850" y="8358"/>
                    <a:pt x="10496" y="10551"/>
                  </a:cubicBezTo>
                  <a:cubicBezTo>
                    <a:pt x="6479" y="9081"/>
                    <a:pt x="2489" y="7619"/>
                    <a:pt x="344" y="6827"/>
                  </a:cubicBezTo>
                  <a:cubicBezTo>
                    <a:pt x="341" y="6841"/>
                    <a:pt x="333" y="6855"/>
                    <a:pt x="333" y="6866"/>
                  </a:cubicBezTo>
                  <a:cubicBezTo>
                    <a:pt x="2478" y="7661"/>
                    <a:pt x="6445" y="9114"/>
                    <a:pt x="10449" y="10576"/>
                  </a:cubicBezTo>
                  <a:cubicBezTo>
                    <a:pt x="6342" y="9812"/>
                    <a:pt x="2261" y="9053"/>
                    <a:pt x="6" y="8621"/>
                  </a:cubicBezTo>
                  <a:lnTo>
                    <a:pt x="6" y="8623"/>
                  </a:lnTo>
                  <a:cubicBezTo>
                    <a:pt x="6" y="8637"/>
                    <a:pt x="6" y="8648"/>
                    <a:pt x="1" y="8660"/>
                  </a:cubicBezTo>
                  <a:cubicBezTo>
                    <a:pt x="2241" y="9084"/>
                    <a:pt x="6256" y="9834"/>
                    <a:pt x="10329" y="10590"/>
                  </a:cubicBezTo>
                  <a:cubicBezTo>
                    <a:pt x="6459" y="10297"/>
                    <a:pt x="2634" y="10004"/>
                    <a:pt x="305" y="9815"/>
                  </a:cubicBezTo>
                  <a:lnTo>
                    <a:pt x="305" y="9815"/>
                  </a:lnTo>
                  <a:lnTo>
                    <a:pt x="509" y="9868"/>
                  </a:lnTo>
                  <a:lnTo>
                    <a:pt x="514" y="9868"/>
                  </a:lnTo>
                  <a:cubicBezTo>
                    <a:pt x="2749" y="10046"/>
                    <a:pt x="6233" y="10314"/>
                    <a:pt x="9813" y="10587"/>
                  </a:cubicBezTo>
                  <a:cubicBezTo>
                    <a:pt x="7073" y="10495"/>
                    <a:pt x="4392" y="10403"/>
                    <a:pt x="2275" y="10328"/>
                  </a:cubicBezTo>
                  <a:cubicBezTo>
                    <a:pt x="1563" y="10300"/>
                    <a:pt x="916" y="10278"/>
                    <a:pt x="355" y="10258"/>
                  </a:cubicBezTo>
                  <a:cubicBezTo>
                    <a:pt x="238" y="10255"/>
                    <a:pt x="126" y="10253"/>
                    <a:pt x="20" y="10250"/>
                  </a:cubicBezTo>
                  <a:lnTo>
                    <a:pt x="20" y="10250"/>
                  </a:lnTo>
                  <a:cubicBezTo>
                    <a:pt x="20" y="10264"/>
                    <a:pt x="20" y="10278"/>
                    <a:pt x="23" y="10292"/>
                  </a:cubicBezTo>
                  <a:cubicBezTo>
                    <a:pt x="330" y="10306"/>
                    <a:pt x="668" y="10314"/>
                    <a:pt x="1033" y="10328"/>
                  </a:cubicBezTo>
                  <a:lnTo>
                    <a:pt x="1061" y="10328"/>
                  </a:lnTo>
                  <a:cubicBezTo>
                    <a:pt x="1491" y="10342"/>
                    <a:pt x="1959" y="10361"/>
                    <a:pt x="2450" y="10381"/>
                  </a:cubicBezTo>
                  <a:cubicBezTo>
                    <a:pt x="4515" y="10451"/>
                    <a:pt x="7098" y="10543"/>
                    <a:pt x="9734" y="10629"/>
                  </a:cubicBezTo>
                  <a:cubicBezTo>
                    <a:pt x="5938" y="10660"/>
                    <a:pt x="2255" y="10688"/>
                    <a:pt x="62" y="10699"/>
                  </a:cubicBezTo>
                  <a:cubicBezTo>
                    <a:pt x="62" y="10713"/>
                    <a:pt x="62" y="10724"/>
                    <a:pt x="65" y="10738"/>
                  </a:cubicBezTo>
                  <a:cubicBezTo>
                    <a:pt x="2392" y="10727"/>
                    <a:pt x="6384" y="10696"/>
                    <a:pt x="10415" y="10660"/>
                  </a:cubicBezTo>
                  <a:lnTo>
                    <a:pt x="10415" y="10660"/>
                  </a:lnTo>
                  <a:cubicBezTo>
                    <a:pt x="6509" y="11260"/>
                    <a:pt x="2643" y="11854"/>
                    <a:pt x="325" y="12203"/>
                  </a:cubicBezTo>
                  <a:cubicBezTo>
                    <a:pt x="325" y="12217"/>
                    <a:pt x="327" y="12230"/>
                    <a:pt x="333" y="12239"/>
                  </a:cubicBezTo>
                  <a:cubicBezTo>
                    <a:pt x="2654" y="11896"/>
                    <a:pt x="6504" y="11301"/>
                    <a:pt x="10398" y="10704"/>
                  </a:cubicBezTo>
                  <a:lnTo>
                    <a:pt x="10398" y="10704"/>
                  </a:lnTo>
                  <a:cubicBezTo>
                    <a:pt x="6660" y="11773"/>
                    <a:pt x="2958" y="12819"/>
                    <a:pt x="690" y="13458"/>
                  </a:cubicBezTo>
                  <a:cubicBezTo>
                    <a:pt x="693" y="13472"/>
                    <a:pt x="701" y="13480"/>
                    <a:pt x="701" y="13494"/>
                  </a:cubicBezTo>
                  <a:cubicBezTo>
                    <a:pt x="2994" y="12850"/>
                    <a:pt x="6730" y="11790"/>
                    <a:pt x="10496" y="10718"/>
                  </a:cubicBezTo>
                  <a:lnTo>
                    <a:pt x="10496" y="10718"/>
                  </a:lnTo>
                  <a:cubicBezTo>
                    <a:pt x="7051" y="12468"/>
                    <a:pt x="3625" y="14197"/>
                    <a:pt x="1482" y="15274"/>
                  </a:cubicBezTo>
                  <a:cubicBezTo>
                    <a:pt x="1488" y="15285"/>
                    <a:pt x="1491" y="15294"/>
                    <a:pt x="1499" y="15305"/>
                  </a:cubicBezTo>
                  <a:cubicBezTo>
                    <a:pt x="3647" y="14231"/>
                    <a:pt x="7065" y="12501"/>
                    <a:pt x="10507" y="10757"/>
                  </a:cubicBezTo>
                  <a:lnTo>
                    <a:pt x="10507" y="10757"/>
                  </a:lnTo>
                  <a:cubicBezTo>
                    <a:pt x="7405" y="13026"/>
                    <a:pt x="4333" y="15274"/>
                    <a:pt x="2378" y="16700"/>
                  </a:cubicBezTo>
                  <a:cubicBezTo>
                    <a:pt x="2389" y="16714"/>
                    <a:pt x="2392" y="16722"/>
                    <a:pt x="2403" y="16728"/>
                  </a:cubicBezTo>
                  <a:cubicBezTo>
                    <a:pt x="4336" y="15316"/>
                    <a:pt x="7355" y="13112"/>
                    <a:pt x="10412" y="10872"/>
                  </a:cubicBezTo>
                  <a:lnTo>
                    <a:pt x="10412" y="10872"/>
                  </a:lnTo>
                  <a:cubicBezTo>
                    <a:pt x="7611" y="13416"/>
                    <a:pt x="4838" y="15921"/>
                    <a:pt x="3053" y="17531"/>
                  </a:cubicBezTo>
                  <a:cubicBezTo>
                    <a:pt x="3061" y="17539"/>
                    <a:pt x="3067" y="17548"/>
                    <a:pt x="3078" y="17559"/>
                  </a:cubicBezTo>
                  <a:cubicBezTo>
                    <a:pt x="4780" y="16027"/>
                    <a:pt x="7369" y="13687"/>
                    <a:pt x="10027" y="11274"/>
                  </a:cubicBezTo>
                  <a:lnTo>
                    <a:pt x="10027" y="11274"/>
                  </a:lnTo>
                  <a:cubicBezTo>
                    <a:pt x="7469" y="13787"/>
                    <a:pt x="4978" y="16237"/>
                    <a:pt x="3340" y="17838"/>
                  </a:cubicBezTo>
                  <a:lnTo>
                    <a:pt x="3368" y="17866"/>
                  </a:lnTo>
                  <a:cubicBezTo>
                    <a:pt x="5003" y="16265"/>
                    <a:pt x="7486" y="13823"/>
                    <a:pt x="10036" y="11315"/>
                  </a:cubicBezTo>
                  <a:lnTo>
                    <a:pt x="10036" y="11315"/>
                  </a:lnTo>
                  <a:cubicBezTo>
                    <a:pt x="7586" y="13924"/>
                    <a:pt x="5201" y="16463"/>
                    <a:pt x="3630" y="18125"/>
                  </a:cubicBezTo>
                  <a:cubicBezTo>
                    <a:pt x="3639" y="18134"/>
                    <a:pt x="3647" y="18139"/>
                    <a:pt x="3658" y="18150"/>
                  </a:cubicBezTo>
                  <a:cubicBezTo>
                    <a:pt x="5285" y="16432"/>
                    <a:pt x="7776" y="13782"/>
                    <a:pt x="10312" y="11078"/>
                  </a:cubicBezTo>
                  <a:lnTo>
                    <a:pt x="10312" y="11078"/>
                  </a:lnTo>
                  <a:cubicBezTo>
                    <a:pt x="8178" y="14088"/>
                    <a:pt x="6077" y="17048"/>
                    <a:pt x="4696" y="18999"/>
                  </a:cubicBezTo>
                  <a:cubicBezTo>
                    <a:pt x="4707" y="19004"/>
                    <a:pt x="4718" y="19012"/>
                    <a:pt x="4727" y="19024"/>
                  </a:cubicBezTo>
                  <a:cubicBezTo>
                    <a:pt x="6141" y="17029"/>
                    <a:pt x="8306" y="13977"/>
                    <a:pt x="10493" y="10891"/>
                  </a:cubicBezTo>
                  <a:lnTo>
                    <a:pt x="10493" y="10891"/>
                  </a:lnTo>
                  <a:cubicBezTo>
                    <a:pt x="8697" y="14183"/>
                    <a:pt x="6914" y="17447"/>
                    <a:pt x="5737" y="19609"/>
                  </a:cubicBezTo>
                  <a:cubicBezTo>
                    <a:pt x="5745" y="19615"/>
                    <a:pt x="5759" y="19618"/>
                    <a:pt x="5767" y="19626"/>
                  </a:cubicBezTo>
                  <a:cubicBezTo>
                    <a:pt x="6956" y="17453"/>
                    <a:pt x="8752" y="14158"/>
                    <a:pt x="10571" y="10836"/>
                  </a:cubicBezTo>
                  <a:lnTo>
                    <a:pt x="10571" y="10836"/>
                  </a:lnTo>
                  <a:cubicBezTo>
                    <a:pt x="9408" y="14340"/>
                    <a:pt x="8253" y="17818"/>
                    <a:pt x="7469" y="20187"/>
                  </a:cubicBezTo>
                  <a:cubicBezTo>
                    <a:pt x="7483" y="20190"/>
                    <a:pt x="7497" y="20193"/>
                    <a:pt x="7511" y="20193"/>
                  </a:cubicBezTo>
                  <a:cubicBezTo>
                    <a:pt x="8295" y="17827"/>
                    <a:pt x="9450" y="14342"/>
                    <a:pt x="10613" y="10836"/>
                  </a:cubicBezTo>
                  <a:lnTo>
                    <a:pt x="10613" y="10836"/>
                  </a:lnTo>
                  <a:cubicBezTo>
                    <a:pt x="10022" y="14334"/>
                    <a:pt x="9436" y="17818"/>
                    <a:pt x="9020" y="20282"/>
                  </a:cubicBezTo>
                  <a:cubicBezTo>
                    <a:pt x="9034" y="20282"/>
                    <a:pt x="9048" y="20279"/>
                    <a:pt x="9059" y="20279"/>
                  </a:cubicBezTo>
                  <a:cubicBezTo>
                    <a:pt x="9467" y="17857"/>
                    <a:pt x="10039" y="14443"/>
                    <a:pt x="10622" y="10997"/>
                  </a:cubicBezTo>
                  <a:lnTo>
                    <a:pt x="10622" y="10997"/>
                  </a:lnTo>
                  <a:cubicBezTo>
                    <a:pt x="10387" y="14398"/>
                    <a:pt x="10159" y="17763"/>
                    <a:pt x="9986" y="20209"/>
                  </a:cubicBezTo>
                  <a:cubicBezTo>
                    <a:pt x="10000" y="20209"/>
                    <a:pt x="10013" y="20209"/>
                    <a:pt x="10025" y="20204"/>
                  </a:cubicBezTo>
                  <a:cubicBezTo>
                    <a:pt x="10186" y="17902"/>
                    <a:pt x="10398" y="14772"/>
                    <a:pt x="10622" y="11564"/>
                  </a:cubicBezTo>
                  <a:lnTo>
                    <a:pt x="10622" y="11564"/>
                  </a:lnTo>
                  <a:cubicBezTo>
                    <a:pt x="10527" y="14750"/>
                    <a:pt x="10432" y="17866"/>
                    <a:pt x="10362" y="20173"/>
                  </a:cubicBezTo>
                  <a:cubicBezTo>
                    <a:pt x="10376" y="20173"/>
                    <a:pt x="10390" y="20173"/>
                    <a:pt x="10401" y="20170"/>
                  </a:cubicBezTo>
                  <a:cubicBezTo>
                    <a:pt x="10468" y="17902"/>
                    <a:pt x="10563" y="14847"/>
                    <a:pt x="10655" y="11709"/>
                  </a:cubicBezTo>
                  <a:cubicBezTo>
                    <a:pt x="10680" y="14828"/>
                    <a:pt x="10708" y="17869"/>
                    <a:pt x="10722" y="20140"/>
                  </a:cubicBezTo>
                  <a:cubicBezTo>
                    <a:pt x="10736" y="20140"/>
                    <a:pt x="10750" y="20134"/>
                    <a:pt x="10761" y="20134"/>
                  </a:cubicBezTo>
                  <a:cubicBezTo>
                    <a:pt x="10744" y="17679"/>
                    <a:pt x="10711" y="14323"/>
                    <a:pt x="10691" y="10933"/>
                  </a:cubicBezTo>
                  <a:lnTo>
                    <a:pt x="10691" y="10933"/>
                  </a:lnTo>
                  <a:cubicBezTo>
                    <a:pt x="11154" y="14248"/>
                    <a:pt x="11615" y="17545"/>
                    <a:pt x="11958" y="19967"/>
                  </a:cubicBezTo>
                  <a:cubicBezTo>
                    <a:pt x="11972" y="19964"/>
                    <a:pt x="11986" y="19964"/>
                    <a:pt x="12000" y="19958"/>
                  </a:cubicBezTo>
                  <a:cubicBezTo>
                    <a:pt x="11657" y="17537"/>
                    <a:pt x="11196" y="14242"/>
                    <a:pt x="10730" y="10922"/>
                  </a:cubicBezTo>
                  <a:lnTo>
                    <a:pt x="10730" y="10922"/>
                  </a:lnTo>
                  <a:cubicBezTo>
                    <a:pt x="11573" y="14164"/>
                    <a:pt x="12407" y="17383"/>
                    <a:pt x="13024" y="19749"/>
                  </a:cubicBezTo>
                  <a:cubicBezTo>
                    <a:pt x="13038" y="19749"/>
                    <a:pt x="13049" y="19741"/>
                    <a:pt x="13063" y="19738"/>
                  </a:cubicBezTo>
                  <a:cubicBezTo>
                    <a:pt x="12441" y="17353"/>
                    <a:pt x="11598" y="14094"/>
                    <a:pt x="10744" y="10813"/>
                  </a:cubicBezTo>
                  <a:lnTo>
                    <a:pt x="10744" y="10813"/>
                  </a:lnTo>
                  <a:cubicBezTo>
                    <a:pt x="12173" y="13913"/>
                    <a:pt x="13598" y="16995"/>
                    <a:pt x="14631" y="19233"/>
                  </a:cubicBezTo>
                  <a:cubicBezTo>
                    <a:pt x="14642" y="19227"/>
                    <a:pt x="14653" y="19222"/>
                    <a:pt x="14664" y="19222"/>
                  </a:cubicBezTo>
                  <a:cubicBezTo>
                    <a:pt x="13635" y="16993"/>
                    <a:pt x="12217" y="13918"/>
                    <a:pt x="10792" y="10824"/>
                  </a:cubicBezTo>
                  <a:lnTo>
                    <a:pt x="10792" y="10824"/>
                  </a:lnTo>
                  <a:cubicBezTo>
                    <a:pt x="12703" y="13687"/>
                    <a:pt x="14600" y="16532"/>
                    <a:pt x="15961" y="18572"/>
                  </a:cubicBezTo>
                  <a:cubicBezTo>
                    <a:pt x="15970" y="18566"/>
                    <a:pt x="15981" y="18563"/>
                    <a:pt x="15992" y="18552"/>
                  </a:cubicBezTo>
                  <a:cubicBezTo>
                    <a:pt x="14656" y="16549"/>
                    <a:pt x="12795" y="13757"/>
                    <a:pt x="10912" y="10936"/>
                  </a:cubicBezTo>
                  <a:lnTo>
                    <a:pt x="10912" y="10936"/>
                  </a:lnTo>
                  <a:cubicBezTo>
                    <a:pt x="13091" y="13572"/>
                    <a:pt x="15242" y="16181"/>
                    <a:pt x="16776" y="18036"/>
                  </a:cubicBezTo>
                  <a:cubicBezTo>
                    <a:pt x="16787" y="18028"/>
                    <a:pt x="16801" y="18025"/>
                    <a:pt x="16807" y="18014"/>
                  </a:cubicBezTo>
                  <a:cubicBezTo>
                    <a:pt x="15364" y="16267"/>
                    <a:pt x="13361" y="13843"/>
                    <a:pt x="11311" y="11357"/>
                  </a:cubicBezTo>
                  <a:lnTo>
                    <a:pt x="11311" y="11357"/>
                  </a:lnTo>
                  <a:cubicBezTo>
                    <a:pt x="13470" y="13765"/>
                    <a:pt x="15576" y="16111"/>
                    <a:pt x="17094" y="17802"/>
                  </a:cubicBezTo>
                  <a:cubicBezTo>
                    <a:pt x="17108" y="17796"/>
                    <a:pt x="17113" y="17788"/>
                    <a:pt x="17122" y="17777"/>
                  </a:cubicBezTo>
                  <a:cubicBezTo>
                    <a:pt x="15601" y="16080"/>
                    <a:pt x="13473" y="13712"/>
                    <a:pt x="11302" y="11285"/>
                  </a:cubicBezTo>
                  <a:lnTo>
                    <a:pt x="11302" y="11285"/>
                  </a:lnTo>
                  <a:cubicBezTo>
                    <a:pt x="13579" y="13634"/>
                    <a:pt x="15802" y="15927"/>
                    <a:pt x="17392" y="17565"/>
                  </a:cubicBezTo>
                  <a:cubicBezTo>
                    <a:pt x="17404" y="17559"/>
                    <a:pt x="17415" y="17551"/>
                    <a:pt x="17420" y="17539"/>
                  </a:cubicBezTo>
                  <a:cubicBezTo>
                    <a:pt x="15738" y="15801"/>
                    <a:pt x="13325" y="13319"/>
                    <a:pt x="10898" y="10813"/>
                  </a:cubicBezTo>
                  <a:lnTo>
                    <a:pt x="10898" y="10813"/>
                  </a:lnTo>
                  <a:cubicBezTo>
                    <a:pt x="13718" y="13012"/>
                    <a:pt x="16511" y="15193"/>
                    <a:pt x="18422" y="16680"/>
                  </a:cubicBezTo>
                  <a:lnTo>
                    <a:pt x="18450" y="16652"/>
                  </a:lnTo>
                  <a:cubicBezTo>
                    <a:pt x="16547" y="15168"/>
                    <a:pt x="13749" y="12987"/>
                    <a:pt x="10934" y="10788"/>
                  </a:cubicBezTo>
                  <a:lnTo>
                    <a:pt x="10934" y="10788"/>
                  </a:lnTo>
                  <a:cubicBezTo>
                    <a:pt x="14106" y="12691"/>
                    <a:pt x="17247" y="14579"/>
                    <a:pt x="19312" y="15818"/>
                  </a:cubicBezTo>
                  <a:cubicBezTo>
                    <a:pt x="19326" y="15807"/>
                    <a:pt x="19337" y="15801"/>
                    <a:pt x="19340" y="15790"/>
                  </a:cubicBezTo>
                  <a:cubicBezTo>
                    <a:pt x="17264" y="14546"/>
                    <a:pt x="14081" y="12635"/>
                    <a:pt x="10873" y="10713"/>
                  </a:cubicBezTo>
                  <a:lnTo>
                    <a:pt x="10873" y="10713"/>
                  </a:lnTo>
                  <a:cubicBezTo>
                    <a:pt x="14497" y="12035"/>
                    <a:pt x="18098" y="13346"/>
                    <a:pt x="20355" y="14169"/>
                  </a:cubicBezTo>
                  <a:cubicBezTo>
                    <a:pt x="20358" y="14158"/>
                    <a:pt x="20364" y="14144"/>
                    <a:pt x="20369" y="14133"/>
                  </a:cubicBezTo>
                  <a:cubicBezTo>
                    <a:pt x="18126" y="13313"/>
                    <a:pt x="14530" y="12007"/>
                    <a:pt x="10912" y="10685"/>
                  </a:cubicBezTo>
                  <a:lnTo>
                    <a:pt x="10912" y="10685"/>
                  </a:lnTo>
                  <a:cubicBezTo>
                    <a:pt x="14670" y="11382"/>
                    <a:pt x="18402" y="12071"/>
                    <a:pt x="20751" y="12504"/>
                  </a:cubicBezTo>
                  <a:cubicBezTo>
                    <a:pt x="20760" y="12490"/>
                    <a:pt x="20760" y="12476"/>
                    <a:pt x="20760" y="12468"/>
                  </a:cubicBezTo>
                  <a:cubicBezTo>
                    <a:pt x="18444" y="12038"/>
                    <a:pt x="14762" y="11357"/>
                    <a:pt x="11037" y="10668"/>
                  </a:cubicBezTo>
                  <a:lnTo>
                    <a:pt x="11037" y="10668"/>
                  </a:lnTo>
                  <a:cubicBezTo>
                    <a:pt x="14770" y="10956"/>
                    <a:pt x="18464" y="11232"/>
                    <a:pt x="20824" y="11410"/>
                  </a:cubicBezTo>
                  <a:lnTo>
                    <a:pt x="20824" y="11368"/>
                  </a:lnTo>
                  <a:lnTo>
                    <a:pt x="20810" y="11368"/>
                  </a:lnTo>
                  <a:lnTo>
                    <a:pt x="20810" y="11380"/>
                  </a:lnTo>
                  <a:cubicBezTo>
                    <a:pt x="18573" y="11207"/>
                    <a:pt x="15113" y="10950"/>
                    <a:pt x="11556" y="10677"/>
                  </a:cubicBezTo>
                  <a:lnTo>
                    <a:pt x="11556" y="10677"/>
                  </a:lnTo>
                  <a:cubicBezTo>
                    <a:pt x="15096" y="10791"/>
                    <a:pt x="18550" y="10905"/>
                    <a:pt x="20802" y="10981"/>
                  </a:cubicBezTo>
                  <a:cubicBezTo>
                    <a:pt x="20804" y="10967"/>
                    <a:pt x="20802" y="10953"/>
                    <a:pt x="20802" y="10939"/>
                  </a:cubicBezTo>
                  <a:cubicBezTo>
                    <a:pt x="18559" y="10869"/>
                    <a:pt x="15105" y="10755"/>
                    <a:pt x="11559" y="10638"/>
                  </a:cubicBezTo>
                  <a:cubicBezTo>
                    <a:pt x="15088" y="10612"/>
                    <a:pt x="18528" y="10576"/>
                    <a:pt x="20779" y="10559"/>
                  </a:cubicBezTo>
                  <a:cubicBezTo>
                    <a:pt x="20779" y="10548"/>
                    <a:pt x="20779" y="10534"/>
                    <a:pt x="20776" y="10520"/>
                  </a:cubicBezTo>
                  <a:cubicBezTo>
                    <a:pt x="18397" y="10543"/>
                    <a:pt x="14678" y="10573"/>
                    <a:pt x="10926" y="10607"/>
                  </a:cubicBezTo>
                  <a:cubicBezTo>
                    <a:pt x="14589" y="10043"/>
                    <a:pt x="18227" y="9485"/>
                    <a:pt x="20592" y="9117"/>
                  </a:cubicBezTo>
                  <a:cubicBezTo>
                    <a:pt x="20592" y="9109"/>
                    <a:pt x="20587" y="9092"/>
                    <a:pt x="20584" y="9081"/>
                  </a:cubicBezTo>
                  <a:cubicBezTo>
                    <a:pt x="18243" y="9438"/>
                    <a:pt x="14642" y="9996"/>
                    <a:pt x="11001" y="10559"/>
                  </a:cubicBezTo>
                  <a:cubicBezTo>
                    <a:pt x="14530" y="9550"/>
                    <a:pt x="18026" y="8554"/>
                    <a:pt x="20316" y="7898"/>
                  </a:cubicBezTo>
                  <a:cubicBezTo>
                    <a:pt x="20313" y="7887"/>
                    <a:pt x="20308" y="7873"/>
                    <a:pt x="20305" y="7862"/>
                  </a:cubicBezTo>
                  <a:cubicBezTo>
                    <a:pt x="17995" y="8523"/>
                    <a:pt x="14444" y="9536"/>
                    <a:pt x="10873" y="10551"/>
                  </a:cubicBezTo>
                  <a:cubicBezTo>
                    <a:pt x="14215" y="8858"/>
                    <a:pt x="17543" y="7170"/>
                    <a:pt x="19702" y="6073"/>
                  </a:cubicBezTo>
                  <a:cubicBezTo>
                    <a:pt x="19694" y="6059"/>
                    <a:pt x="19691" y="6048"/>
                    <a:pt x="19688" y="6040"/>
                  </a:cubicBezTo>
                  <a:cubicBezTo>
                    <a:pt x="17543" y="7128"/>
                    <a:pt x="14229" y="8807"/>
                    <a:pt x="10887" y="10504"/>
                  </a:cubicBezTo>
                  <a:cubicBezTo>
                    <a:pt x="13964" y="8247"/>
                    <a:pt x="17027" y="6001"/>
                    <a:pt x="18983" y="4567"/>
                  </a:cubicBezTo>
                  <a:cubicBezTo>
                    <a:pt x="18977" y="4559"/>
                    <a:pt x="18971" y="4539"/>
                    <a:pt x="18966" y="4531"/>
                  </a:cubicBezTo>
                  <a:cubicBezTo>
                    <a:pt x="17041" y="5945"/>
                    <a:pt x="14031" y="8152"/>
                    <a:pt x="10984" y="10384"/>
                  </a:cubicBezTo>
                  <a:cubicBezTo>
                    <a:pt x="13830" y="7803"/>
                    <a:pt x="16639" y="5256"/>
                    <a:pt x="18422" y="3638"/>
                  </a:cubicBezTo>
                  <a:cubicBezTo>
                    <a:pt x="18414" y="3627"/>
                    <a:pt x="18408" y="3613"/>
                    <a:pt x="18397" y="3604"/>
                  </a:cubicBezTo>
                  <a:cubicBezTo>
                    <a:pt x="16712" y="5136"/>
                    <a:pt x="14084" y="7519"/>
                    <a:pt x="11383" y="9974"/>
                  </a:cubicBezTo>
                  <a:cubicBezTo>
                    <a:pt x="14000" y="7396"/>
                    <a:pt x="16542" y="4893"/>
                    <a:pt x="18171" y="3284"/>
                  </a:cubicBezTo>
                  <a:cubicBezTo>
                    <a:pt x="18162" y="3270"/>
                    <a:pt x="18157" y="3264"/>
                    <a:pt x="18149" y="3256"/>
                  </a:cubicBezTo>
                  <a:cubicBezTo>
                    <a:pt x="16530" y="4852"/>
                    <a:pt x="14000" y="7343"/>
                    <a:pt x="11389" y="9909"/>
                  </a:cubicBezTo>
                  <a:cubicBezTo>
                    <a:pt x="13905" y="7228"/>
                    <a:pt x="16349" y="4620"/>
                    <a:pt x="17911" y="2954"/>
                  </a:cubicBezTo>
                  <a:cubicBezTo>
                    <a:pt x="17903" y="2941"/>
                    <a:pt x="17895" y="2929"/>
                    <a:pt x="17883" y="2921"/>
                  </a:cubicBezTo>
                  <a:cubicBezTo>
                    <a:pt x="16193" y="4729"/>
                    <a:pt x="13443" y="7663"/>
                    <a:pt x="10685" y="10598"/>
                  </a:cubicBezTo>
                  <a:lnTo>
                    <a:pt x="10685" y="10598"/>
                  </a:lnTo>
                  <a:cubicBezTo>
                    <a:pt x="13053" y="7268"/>
                    <a:pt x="15412" y="3944"/>
                    <a:pt x="16860" y="1925"/>
                  </a:cubicBezTo>
                  <a:cubicBezTo>
                    <a:pt x="16848" y="1914"/>
                    <a:pt x="16843" y="1908"/>
                    <a:pt x="16832" y="1900"/>
                  </a:cubicBezTo>
                  <a:cubicBezTo>
                    <a:pt x="15420" y="3870"/>
                    <a:pt x="13146" y="7069"/>
                    <a:pt x="10848" y="10308"/>
                  </a:cubicBezTo>
                  <a:cubicBezTo>
                    <a:pt x="12753" y="6818"/>
                    <a:pt x="14636" y="3373"/>
                    <a:pt x="15811" y="1242"/>
                  </a:cubicBezTo>
                  <a:cubicBezTo>
                    <a:pt x="15799" y="1233"/>
                    <a:pt x="15788" y="1230"/>
                    <a:pt x="15780" y="1225"/>
                  </a:cubicBezTo>
                  <a:cubicBezTo>
                    <a:pt x="14589" y="3381"/>
                    <a:pt x="12675" y="6877"/>
                    <a:pt x="10747" y="10403"/>
                  </a:cubicBezTo>
                  <a:cubicBezTo>
                    <a:pt x="12003" y="6629"/>
                    <a:pt x="13252" y="2879"/>
                    <a:pt x="14045" y="525"/>
                  </a:cubicBezTo>
                  <a:cubicBezTo>
                    <a:pt x="14031" y="522"/>
                    <a:pt x="14017" y="516"/>
                    <a:pt x="14003" y="511"/>
                  </a:cubicBezTo>
                  <a:cubicBezTo>
                    <a:pt x="13216" y="2862"/>
                    <a:pt x="11969" y="6598"/>
                    <a:pt x="10719" y="10364"/>
                  </a:cubicBezTo>
                  <a:cubicBezTo>
                    <a:pt x="11378" y="6478"/>
                    <a:pt x="12030" y="2622"/>
                    <a:pt x="12455" y="167"/>
                  </a:cubicBezTo>
                  <a:cubicBezTo>
                    <a:pt x="12446" y="167"/>
                    <a:pt x="12427" y="162"/>
                    <a:pt x="12418" y="159"/>
                  </a:cubicBezTo>
                  <a:cubicBezTo>
                    <a:pt x="12000" y="2592"/>
                    <a:pt x="11353" y="6394"/>
                    <a:pt x="10703" y="10239"/>
                  </a:cubicBezTo>
                  <a:cubicBezTo>
                    <a:pt x="10973" y="6352"/>
                    <a:pt x="11241" y="2505"/>
                    <a:pt x="11420" y="45"/>
                  </a:cubicBezTo>
                  <a:cubicBezTo>
                    <a:pt x="11406" y="42"/>
                    <a:pt x="11392" y="42"/>
                    <a:pt x="11380" y="42"/>
                  </a:cubicBezTo>
                  <a:cubicBezTo>
                    <a:pt x="11322" y="837"/>
                    <a:pt x="11255" y="1774"/>
                    <a:pt x="11182" y="2815"/>
                  </a:cubicBezTo>
                  <a:cubicBezTo>
                    <a:pt x="11182" y="2832"/>
                    <a:pt x="11180" y="2848"/>
                    <a:pt x="11177" y="2871"/>
                  </a:cubicBezTo>
                  <a:cubicBezTo>
                    <a:pt x="11040" y="4832"/>
                    <a:pt x="10876" y="7148"/>
                    <a:pt x="10711" y="9513"/>
                  </a:cubicBezTo>
                  <a:cubicBezTo>
                    <a:pt x="10803" y="6584"/>
                    <a:pt x="10889" y="3727"/>
                    <a:pt x="10959" y="1512"/>
                  </a:cubicBezTo>
                  <a:lnTo>
                    <a:pt x="10931" y="1314"/>
                  </a:lnTo>
                  <a:cubicBezTo>
                    <a:pt x="10859" y="3557"/>
                    <a:pt x="10764" y="6503"/>
                    <a:pt x="10675" y="9527"/>
                  </a:cubicBezTo>
                  <a:cubicBezTo>
                    <a:pt x="10647" y="5870"/>
                    <a:pt x="10622" y="2318"/>
                    <a:pt x="10608"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0" name="Google Shape;6140;p62"/>
            <p:cNvSpPr/>
            <p:nvPr/>
          </p:nvSpPr>
          <p:spPr>
            <a:xfrm>
              <a:off x="3098618" y="1257270"/>
              <a:ext cx="356909" cy="381168"/>
            </a:xfrm>
            <a:custGeom>
              <a:avLst/>
              <a:gdLst/>
              <a:ahLst/>
              <a:cxnLst/>
              <a:rect l="l" t="t" r="r" b="b"/>
              <a:pathLst>
                <a:path w="14321" h="15216" extrusionOk="0">
                  <a:moveTo>
                    <a:pt x="12328" y="1"/>
                  </a:moveTo>
                  <a:cubicBezTo>
                    <a:pt x="10959" y="1"/>
                    <a:pt x="10831" y="2924"/>
                    <a:pt x="10831" y="2924"/>
                  </a:cubicBezTo>
                  <a:cubicBezTo>
                    <a:pt x="10625" y="2914"/>
                    <a:pt x="10425" y="2909"/>
                    <a:pt x="10229" y="2909"/>
                  </a:cubicBezTo>
                  <a:cubicBezTo>
                    <a:pt x="5813" y="2909"/>
                    <a:pt x="3647" y="5326"/>
                    <a:pt x="3647" y="5326"/>
                  </a:cubicBezTo>
                  <a:cubicBezTo>
                    <a:pt x="3647" y="5326"/>
                    <a:pt x="2212" y="4068"/>
                    <a:pt x="1265" y="4068"/>
                  </a:cubicBezTo>
                  <a:cubicBezTo>
                    <a:pt x="952" y="4068"/>
                    <a:pt x="693" y="4204"/>
                    <a:pt x="556" y="4567"/>
                  </a:cubicBezTo>
                  <a:cubicBezTo>
                    <a:pt x="1" y="6032"/>
                    <a:pt x="2857" y="6618"/>
                    <a:pt x="2857" y="6618"/>
                  </a:cubicBezTo>
                  <a:cubicBezTo>
                    <a:pt x="2857" y="6618"/>
                    <a:pt x="2838" y="10124"/>
                    <a:pt x="3731" y="12663"/>
                  </a:cubicBezTo>
                  <a:cubicBezTo>
                    <a:pt x="4269" y="14197"/>
                    <a:pt x="5586" y="15048"/>
                    <a:pt x="7262" y="15216"/>
                  </a:cubicBezTo>
                  <a:cubicBezTo>
                    <a:pt x="10641" y="13997"/>
                    <a:pt x="13361" y="11115"/>
                    <a:pt x="14290" y="7636"/>
                  </a:cubicBezTo>
                  <a:cubicBezTo>
                    <a:pt x="13514" y="5318"/>
                    <a:pt x="12133" y="3287"/>
                    <a:pt x="12133" y="3287"/>
                  </a:cubicBezTo>
                  <a:cubicBezTo>
                    <a:pt x="12133" y="3287"/>
                    <a:pt x="14321" y="547"/>
                    <a:pt x="12650" y="50"/>
                  </a:cubicBezTo>
                  <a:cubicBezTo>
                    <a:pt x="12535" y="17"/>
                    <a:pt x="12428" y="1"/>
                    <a:pt x="12328"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1" name="Google Shape;6141;p62"/>
            <p:cNvSpPr/>
            <p:nvPr/>
          </p:nvSpPr>
          <p:spPr>
            <a:xfrm>
              <a:off x="3288937" y="1440961"/>
              <a:ext cx="199257" cy="188393"/>
            </a:xfrm>
            <a:custGeom>
              <a:avLst/>
              <a:gdLst/>
              <a:ahLst/>
              <a:cxnLst/>
              <a:rect l="l" t="t" r="r" b="b"/>
              <a:pathLst>
                <a:path w="7949" h="7605" extrusionOk="0">
                  <a:moveTo>
                    <a:pt x="7031" y="1"/>
                  </a:moveTo>
                  <a:lnTo>
                    <a:pt x="7031" y="1"/>
                  </a:lnTo>
                  <a:cubicBezTo>
                    <a:pt x="6099" y="3477"/>
                    <a:pt x="3379" y="6359"/>
                    <a:pt x="0" y="7575"/>
                  </a:cubicBezTo>
                  <a:cubicBezTo>
                    <a:pt x="201" y="7594"/>
                    <a:pt x="407" y="7604"/>
                    <a:pt x="618" y="7604"/>
                  </a:cubicBezTo>
                  <a:cubicBezTo>
                    <a:pt x="2239" y="7604"/>
                    <a:pt x="4131" y="7024"/>
                    <a:pt x="5973" y="5851"/>
                  </a:cubicBezTo>
                  <a:cubicBezTo>
                    <a:pt x="7949" y="4595"/>
                    <a:pt x="7756" y="2168"/>
                    <a:pt x="7031"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2" name="Google Shape;6142;p62"/>
            <p:cNvSpPr/>
            <p:nvPr/>
          </p:nvSpPr>
          <p:spPr>
            <a:xfrm>
              <a:off x="3130700" y="1366828"/>
              <a:ext cx="61310" cy="43812"/>
            </a:xfrm>
            <a:custGeom>
              <a:avLst/>
              <a:gdLst/>
              <a:ahLst/>
              <a:cxnLst/>
              <a:rect l="l" t="t" r="r" b="b"/>
              <a:pathLst>
                <a:path w="2464" h="1682" extrusionOk="0">
                  <a:moveTo>
                    <a:pt x="395" y="1"/>
                  </a:moveTo>
                  <a:cubicBezTo>
                    <a:pt x="152" y="1"/>
                    <a:pt x="1" y="112"/>
                    <a:pt x="5" y="370"/>
                  </a:cubicBezTo>
                  <a:cubicBezTo>
                    <a:pt x="19" y="1059"/>
                    <a:pt x="2064" y="1682"/>
                    <a:pt x="2064" y="1682"/>
                  </a:cubicBezTo>
                  <a:lnTo>
                    <a:pt x="2463" y="1118"/>
                  </a:lnTo>
                  <a:cubicBezTo>
                    <a:pt x="1774" y="474"/>
                    <a:pt x="893" y="1"/>
                    <a:pt x="395" y="1"/>
                  </a:cubicBezTo>
                  <a:close/>
                </a:path>
              </a:pathLst>
            </a:custGeom>
            <a:solidFill>
              <a:srgbClr val="FFECD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3" name="Google Shape;6143;p62"/>
            <p:cNvSpPr/>
            <p:nvPr/>
          </p:nvSpPr>
          <p:spPr>
            <a:xfrm>
              <a:off x="3380133" y="1272724"/>
              <a:ext cx="50362" cy="63529"/>
            </a:xfrm>
            <a:custGeom>
              <a:avLst/>
              <a:gdLst/>
              <a:ahLst/>
              <a:cxnLst/>
              <a:rect l="l" t="t" r="r" b="b"/>
              <a:pathLst>
                <a:path w="1999" h="2472" extrusionOk="0">
                  <a:moveTo>
                    <a:pt x="1372" y="0"/>
                  </a:moveTo>
                  <a:cubicBezTo>
                    <a:pt x="921" y="0"/>
                    <a:pt x="279" y="1096"/>
                    <a:pt x="1" y="2237"/>
                  </a:cubicBezTo>
                  <a:lnTo>
                    <a:pt x="637" y="2471"/>
                  </a:lnTo>
                  <a:cubicBezTo>
                    <a:pt x="637" y="2471"/>
                    <a:pt x="1998" y="750"/>
                    <a:pt x="1638" y="175"/>
                  </a:cubicBezTo>
                  <a:cubicBezTo>
                    <a:pt x="1563" y="55"/>
                    <a:pt x="1472" y="0"/>
                    <a:pt x="1372" y="0"/>
                  </a:cubicBezTo>
                  <a:close/>
                </a:path>
              </a:pathLst>
            </a:custGeom>
            <a:solidFill>
              <a:srgbClr val="FFECD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4" name="Google Shape;6144;p62"/>
            <p:cNvSpPr/>
            <p:nvPr/>
          </p:nvSpPr>
          <p:spPr>
            <a:xfrm>
              <a:off x="3316102" y="1510286"/>
              <a:ext cx="52551" cy="28477"/>
            </a:xfrm>
            <a:custGeom>
              <a:avLst/>
              <a:gdLst/>
              <a:ahLst/>
              <a:cxnLst/>
              <a:rect l="l" t="t" r="r" b="b"/>
              <a:pathLst>
                <a:path w="2109" h="1082" extrusionOk="0">
                  <a:moveTo>
                    <a:pt x="1634" y="1"/>
                  </a:moveTo>
                  <a:cubicBezTo>
                    <a:pt x="1286" y="1"/>
                    <a:pt x="715" y="110"/>
                    <a:pt x="374" y="493"/>
                  </a:cubicBezTo>
                  <a:cubicBezTo>
                    <a:pt x="0" y="903"/>
                    <a:pt x="1002" y="1043"/>
                    <a:pt x="1281" y="1074"/>
                  </a:cubicBezTo>
                  <a:cubicBezTo>
                    <a:pt x="1303" y="1076"/>
                    <a:pt x="1321" y="1078"/>
                    <a:pt x="1333" y="1080"/>
                  </a:cubicBezTo>
                  <a:lnTo>
                    <a:pt x="1333" y="1080"/>
                  </a:lnTo>
                  <a:cubicBezTo>
                    <a:pt x="1772" y="873"/>
                    <a:pt x="2109" y="75"/>
                    <a:pt x="1847" y="19"/>
                  </a:cubicBezTo>
                  <a:cubicBezTo>
                    <a:pt x="1795" y="8"/>
                    <a:pt x="1721" y="1"/>
                    <a:pt x="1634" y="1"/>
                  </a:cubicBezTo>
                  <a:close/>
                  <a:moveTo>
                    <a:pt x="1333" y="1080"/>
                  </a:moveTo>
                  <a:lnTo>
                    <a:pt x="1333" y="1080"/>
                  </a:lnTo>
                  <a:cubicBezTo>
                    <a:pt x="1332" y="1081"/>
                    <a:pt x="1330" y="1081"/>
                    <a:pt x="1328" y="1082"/>
                  </a:cubicBezTo>
                  <a:lnTo>
                    <a:pt x="1354" y="1082"/>
                  </a:lnTo>
                  <a:cubicBezTo>
                    <a:pt x="1354" y="1082"/>
                    <a:pt x="1346" y="1081"/>
                    <a:pt x="1333" y="108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5" name="Google Shape;6145;p62"/>
            <p:cNvSpPr/>
            <p:nvPr/>
          </p:nvSpPr>
          <p:spPr>
            <a:xfrm>
              <a:off x="3323896" y="1521185"/>
              <a:ext cx="35034" cy="24097"/>
            </a:xfrm>
            <a:custGeom>
              <a:avLst/>
              <a:gdLst/>
              <a:ahLst/>
              <a:cxnLst/>
              <a:rect l="l" t="t" r="r" b="b"/>
              <a:pathLst>
                <a:path w="1398" h="1014" extrusionOk="0">
                  <a:moveTo>
                    <a:pt x="1312" y="1"/>
                  </a:moveTo>
                  <a:cubicBezTo>
                    <a:pt x="1261" y="1"/>
                    <a:pt x="1222" y="40"/>
                    <a:pt x="1222" y="87"/>
                  </a:cubicBezTo>
                  <a:cubicBezTo>
                    <a:pt x="1222" y="95"/>
                    <a:pt x="1206" y="740"/>
                    <a:pt x="865" y="824"/>
                  </a:cubicBezTo>
                  <a:cubicBezTo>
                    <a:pt x="837" y="830"/>
                    <a:pt x="809" y="833"/>
                    <a:pt x="781" y="833"/>
                  </a:cubicBezTo>
                  <a:cubicBezTo>
                    <a:pt x="457" y="833"/>
                    <a:pt x="176" y="435"/>
                    <a:pt x="173" y="430"/>
                  </a:cubicBezTo>
                  <a:cubicBezTo>
                    <a:pt x="156" y="406"/>
                    <a:pt x="128" y="392"/>
                    <a:pt x="100" y="392"/>
                  </a:cubicBezTo>
                  <a:cubicBezTo>
                    <a:pt x="82" y="392"/>
                    <a:pt x="65" y="397"/>
                    <a:pt x="51" y="408"/>
                  </a:cubicBezTo>
                  <a:cubicBezTo>
                    <a:pt x="9" y="436"/>
                    <a:pt x="0" y="492"/>
                    <a:pt x="28" y="531"/>
                  </a:cubicBezTo>
                  <a:cubicBezTo>
                    <a:pt x="42" y="553"/>
                    <a:pt x="363" y="1013"/>
                    <a:pt x="773" y="1013"/>
                  </a:cubicBezTo>
                  <a:cubicBezTo>
                    <a:pt x="815" y="1013"/>
                    <a:pt x="857" y="1005"/>
                    <a:pt x="901" y="994"/>
                  </a:cubicBezTo>
                  <a:cubicBezTo>
                    <a:pt x="1384" y="879"/>
                    <a:pt x="1398" y="123"/>
                    <a:pt x="1398" y="93"/>
                  </a:cubicBezTo>
                  <a:cubicBezTo>
                    <a:pt x="1398" y="40"/>
                    <a:pt x="1359" y="1"/>
                    <a:pt x="131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6" name="Google Shape;6146;p62"/>
            <p:cNvSpPr/>
            <p:nvPr/>
          </p:nvSpPr>
          <p:spPr>
            <a:xfrm>
              <a:off x="3274614" y="1497269"/>
              <a:ext cx="137946" cy="52575"/>
            </a:xfrm>
            <a:custGeom>
              <a:avLst/>
              <a:gdLst/>
              <a:ahLst/>
              <a:cxnLst/>
              <a:rect l="l" t="t" r="r" b="b"/>
              <a:pathLst>
                <a:path w="5538" h="2127" extrusionOk="0">
                  <a:moveTo>
                    <a:pt x="4299" y="1"/>
                  </a:moveTo>
                  <a:cubicBezTo>
                    <a:pt x="3861" y="1"/>
                    <a:pt x="3298" y="74"/>
                    <a:pt x="2600" y="299"/>
                  </a:cubicBezTo>
                  <a:cubicBezTo>
                    <a:pt x="656" y="924"/>
                    <a:pt x="50" y="1953"/>
                    <a:pt x="25" y="1998"/>
                  </a:cubicBezTo>
                  <a:cubicBezTo>
                    <a:pt x="0" y="2040"/>
                    <a:pt x="14" y="2093"/>
                    <a:pt x="56" y="2115"/>
                  </a:cubicBezTo>
                  <a:cubicBezTo>
                    <a:pt x="76" y="2123"/>
                    <a:pt x="89" y="2126"/>
                    <a:pt x="103" y="2126"/>
                  </a:cubicBezTo>
                  <a:cubicBezTo>
                    <a:pt x="134" y="2126"/>
                    <a:pt x="162" y="2109"/>
                    <a:pt x="179" y="2082"/>
                  </a:cubicBezTo>
                  <a:cubicBezTo>
                    <a:pt x="187" y="2070"/>
                    <a:pt x="787" y="1063"/>
                    <a:pt x="2656" y="464"/>
                  </a:cubicBezTo>
                  <a:cubicBezTo>
                    <a:pt x="3331" y="247"/>
                    <a:pt x="3876" y="178"/>
                    <a:pt x="4296" y="178"/>
                  </a:cubicBezTo>
                  <a:cubicBezTo>
                    <a:pt x="5034" y="178"/>
                    <a:pt x="5389" y="391"/>
                    <a:pt x="5396" y="397"/>
                  </a:cubicBezTo>
                  <a:cubicBezTo>
                    <a:pt x="5409" y="405"/>
                    <a:pt x="5424" y="409"/>
                    <a:pt x="5440" y="409"/>
                  </a:cubicBezTo>
                  <a:cubicBezTo>
                    <a:pt x="5469" y="409"/>
                    <a:pt x="5499" y="394"/>
                    <a:pt x="5516" y="369"/>
                  </a:cubicBezTo>
                  <a:cubicBezTo>
                    <a:pt x="5538" y="330"/>
                    <a:pt x="5530" y="274"/>
                    <a:pt x="5488" y="251"/>
                  </a:cubicBezTo>
                  <a:cubicBezTo>
                    <a:pt x="5463" y="235"/>
                    <a:pt x="5083" y="1"/>
                    <a:pt x="429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7" name="Google Shape;6147;p62"/>
            <p:cNvSpPr/>
            <p:nvPr/>
          </p:nvSpPr>
          <p:spPr>
            <a:xfrm>
              <a:off x="3385101" y="1445574"/>
              <a:ext cx="19707" cy="24096"/>
            </a:xfrm>
            <a:custGeom>
              <a:avLst/>
              <a:gdLst/>
              <a:ahLst/>
              <a:cxnLst/>
              <a:rect l="l" t="t" r="r" b="b"/>
              <a:pathLst>
                <a:path w="721" h="957" extrusionOk="0">
                  <a:moveTo>
                    <a:pt x="283" y="0"/>
                  </a:moveTo>
                  <a:cubicBezTo>
                    <a:pt x="263" y="0"/>
                    <a:pt x="243" y="3"/>
                    <a:pt x="223" y="10"/>
                  </a:cubicBezTo>
                  <a:cubicBezTo>
                    <a:pt x="67" y="63"/>
                    <a:pt x="0" y="314"/>
                    <a:pt x="78" y="571"/>
                  </a:cubicBezTo>
                  <a:cubicBezTo>
                    <a:pt x="144" y="798"/>
                    <a:pt x="298" y="957"/>
                    <a:pt x="441" y="957"/>
                  </a:cubicBezTo>
                  <a:cubicBezTo>
                    <a:pt x="461" y="957"/>
                    <a:pt x="480" y="954"/>
                    <a:pt x="500" y="947"/>
                  </a:cubicBezTo>
                  <a:cubicBezTo>
                    <a:pt x="656" y="894"/>
                    <a:pt x="720" y="643"/>
                    <a:pt x="645" y="387"/>
                  </a:cubicBezTo>
                  <a:cubicBezTo>
                    <a:pt x="579" y="157"/>
                    <a:pt x="425" y="0"/>
                    <a:pt x="283"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8" name="Google Shape;6148;p62"/>
            <p:cNvSpPr/>
            <p:nvPr/>
          </p:nvSpPr>
          <p:spPr>
            <a:xfrm>
              <a:off x="3259615" y="1484553"/>
              <a:ext cx="19706" cy="24096"/>
            </a:xfrm>
            <a:custGeom>
              <a:avLst/>
              <a:gdLst/>
              <a:ahLst/>
              <a:cxnLst/>
              <a:rect l="l" t="t" r="r" b="b"/>
              <a:pathLst>
                <a:path w="732" h="973" extrusionOk="0">
                  <a:moveTo>
                    <a:pt x="289" y="1"/>
                  </a:moveTo>
                  <a:cubicBezTo>
                    <a:pt x="268" y="1"/>
                    <a:pt x="247" y="4"/>
                    <a:pt x="227" y="11"/>
                  </a:cubicBezTo>
                  <a:cubicBezTo>
                    <a:pt x="65" y="64"/>
                    <a:pt x="1" y="318"/>
                    <a:pt x="76" y="580"/>
                  </a:cubicBezTo>
                  <a:cubicBezTo>
                    <a:pt x="145" y="813"/>
                    <a:pt x="299" y="972"/>
                    <a:pt x="445" y="972"/>
                  </a:cubicBezTo>
                  <a:cubicBezTo>
                    <a:pt x="466" y="972"/>
                    <a:pt x="486" y="969"/>
                    <a:pt x="506" y="962"/>
                  </a:cubicBezTo>
                  <a:cubicBezTo>
                    <a:pt x="665" y="907"/>
                    <a:pt x="732" y="653"/>
                    <a:pt x="657" y="391"/>
                  </a:cubicBezTo>
                  <a:cubicBezTo>
                    <a:pt x="588" y="162"/>
                    <a:pt x="433" y="1"/>
                    <a:pt x="28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49" name="Google Shape;6149;p62"/>
            <p:cNvSpPr/>
            <p:nvPr/>
          </p:nvSpPr>
          <p:spPr>
            <a:xfrm>
              <a:off x="3335086" y="1516817"/>
              <a:ext cx="13138" cy="28479"/>
            </a:xfrm>
            <a:custGeom>
              <a:avLst/>
              <a:gdLst/>
              <a:ahLst/>
              <a:cxnLst/>
              <a:rect l="l" t="t" r="r" b="b"/>
              <a:pathLst>
                <a:path w="490" h="1176" extrusionOk="0">
                  <a:moveTo>
                    <a:pt x="98" y="0"/>
                  </a:moveTo>
                  <a:cubicBezTo>
                    <a:pt x="90" y="0"/>
                    <a:pt x="82" y="2"/>
                    <a:pt x="73" y="4"/>
                  </a:cubicBezTo>
                  <a:cubicBezTo>
                    <a:pt x="29" y="18"/>
                    <a:pt x="1" y="65"/>
                    <a:pt x="15" y="113"/>
                  </a:cubicBezTo>
                  <a:lnTo>
                    <a:pt x="308" y="1114"/>
                  </a:lnTo>
                  <a:cubicBezTo>
                    <a:pt x="319" y="1153"/>
                    <a:pt x="355" y="1176"/>
                    <a:pt x="391" y="1176"/>
                  </a:cubicBezTo>
                  <a:cubicBezTo>
                    <a:pt x="403" y="1176"/>
                    <a:pt x="411" y="1176"/>
                    <a:pt x="417" y="1173"/>
                  </a:cubicBezTo>
                  <a:cubicBezTo>
                    <a:pt x="461" y="1159"/>
                    <a:pt x="489" y="1114"/>
                    <a:pt x="475" y="1064"/>
                  </a:cubicBezTo>
                  <a:lnTo>
                    <a:pt x="182" y="65"/>
                  </a:lnTo>
                  <a:cubicBezTo>
                    <a:pt x="171" y="26"/>
                    <a:pt x="136" y="0"/>
                    <a:pt x="9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0" name="Google Shape;6150;p62"/>
            <p:cNvSpPr/>
            <p:nvPr/>
          </p:nvSpPr>
          <p:spPr>
            <a:xfrm>
              <a:off x="3174316" y="1257471"/>
              <a:ext cx="183929" cy="118293"/>
            </a:xfrm>
            <a:custGeom>
              <a:avLst/>
              <a:gdLst/>
              <a:ahLst/>
              <a:cxnLst/>
              <a:rect l="l" t="t" r="r" b="b"/>
              <a:pathLst>
                <a:path w="7394" h="4729" extrusionOk="0">
                  <a:moveTo>
                    <a:pt x="5648" y="0"/>
                  </a:moveTo>
                  <a:cubicBezTo>
                    <a:pt x="3810" y="0"/>
                    <a:pt x="994" y="1454"/>
                    <a:pt x="559" y="1902"/>
                  </a:cubicBezTo>
                  <a:cubicBezTo>
                    <a:pt x="1" y="2482"/>
                    <a:pt x="1432" y="4728"/>
                    <a:pt x="1432" y="4728"/>
                  </a:cubicBezTo>
                  <a:lnTo>
                    <a:pt x="7316" y="2999"/>
                  </a:lnTo>
                  <a:cubicBezTo>
                    <a:pt x="7316" y="2999"/>
                    <a:pt x="7394" y="901"/>
                    <a:pt x="6897" y="404"/>
                  </a:cubicBezTo>
                  <a:cubicBezTo>
                    <a:pt x="6609" y="116"/>
                    <a:pt x="6168" y="0"/>
                    <a:pt x="5648"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1" name="Google Shape;6151;p62"/>
            <p:cNvSpPr/>
            <p:nvPr/>
          </p:nvSpPr>
          <p:spPr>
            <a:xfrm>
              <a:off x="3217728" y="1346033"/>
              <a:ext cx="146706" cy="70100"/>
            </a:xfrm>
            <a:custGeom>
              <a:avLst/>
              <a:gdLst/>
              <a:ahLst/>
              <a:cxnLst/>
              <a:rect l="l" t="t" r="r" b="b"/>
              <a:pathLst>
                <a:path w="5879" h="2794" extrusionOk="0">
                  <a:moveTo>
                    <a:pt x="5879" y="1"/>
                  </a:moveTo>
                  <a:lnTo>
                    <a:pt x="1" y="1730"/>
                  </a:lnTo>
                  <a:cubicBezTo>
                    <a:pt x="1" y="1730"/>
                    <a:pt x="549" y="2794"/>
                    <a:pt x="2079" y="2794"/>
                  </a:cubicBezTo>
                  <a:cubicBezTo>
                    <a:pt x="2415" y="2794"/>
                    <a:pt x="2799" y="2742"/>
                    <a:pt x="3234" y="2617"/>
                  </a:cubicBezTo>
                  <a:cubicBezTo>
                    <a:pt x="5653" y="1926"/>
                    <a:pt x="5879" y="1"/>
                    <a:pt x="5879"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2" name="Google Shape;6152;p62"/>
            <p:cNvSpPr/>
            <p:nvPr/>
          </p:nvSpPr>
          <p:spPr>
            <a:xfrm>
              <a:off x="3245742" y="1307568"/>
              <a:ext cx="35034" cy="32859"/>
            </a:xfrm>
            <a:custGeom>
              <a:avLst/>
              <a:gdLst/>
              <a:ahLst/>
              <a:cxnLst/>
              <a:rect l="l" t="t" r="r" b="b"/>
              <a:pathLst>
                <a:path w="1396" h="1376" extrusionOk="0">
                  <a:moveTo>
                    <a:pt x="698" y="0"/>
                  </a:moveTo>
                  <a:cubicBezTo>
                    <a:pt x="310" y="0"/>
                    <a:pt x="1" y="307"/>
                    <a:pt x="1" y="686"/>
                  </a:cubicBezTo>
                  <a:cubicBezTo>
                    <a:pt x="1" y="1069"/>
                    <a:pt x="310" y="1376"/>
                    <a:pt x="698" y="1376"/>
                  </a:cubicBezTo>
                  <a:cubicBezTo>
                    <a:pt x="1086" y="1376"/>
                    <a:pt x="1395" y="1069"/>
                    <a:pt x="1395" y="686"/>
                  </a:cubicBezTo>
                  <a:cubicBezTo>
                    <a:pt x="1395" y="310"/>
                    <a:pt x="1080" y="3"/>
                    <a:pt x="698"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3" name="Google Shape;6153;p62"/>
            <p:cNvSpPr/>
            <p:nvPr/>
          </p:nvSpPr>
          <p:spPr>
            <a:xfrm>
              <a:off x="3488298" y="1659815"/>
              <a:ext cx="96344" cy="83243"/>
            </a:xfrm>
            <a:custGeom>
              <a:avLst/>
              <a:gdLst/>
              <a:ahLst/>
              <a:cxnLst/>
              <a:rect l="l" t="t" r="r" b="b"/>
              <a:pathLst>
                <a:path w="3880" h="3333" extrusionOk="0">
                  <a:moveTo>
                    <a:pt x="147" y="1"/>
                  </a:moveTo>
                  <a:cubicBezTo>
                    <a:pt x="73" y="1"/>
                    <a:pt x="0" y="71"/>
                    <a:pt x="17" y="160"/>
                  </a:cubicBezTo>
                  <a:cubicBezTo>
                    <a:pt x="137" y="826"/>
                    <a:pt x="977" y="1454"/>
                    <a:pt x="1465" y="1870"/>
                  </a:cubicBezTo>
                  <a:cubicBezTo>
                    <a:pt x="2095" y="2403"/>
                    <a:pt x="2782" y="2983"/>
                    <a:pt x="3546" y="3315"/>
                  </a:cubicBezTo>
                  <a:cubicBezTo>
                    <a:pt x="3573" y="3327"/>
                    <a:pt x="3599" y="3332"/>
                    <a:pt x="3623" y="3332"/>
                  </a:cubicBezTo>
                  <a:cubicBezTo>
                    <a:pt x="3778" y="3332"/>
                    <a:pt x="3880" y="3124"/>
                    <a:pt x="3714" y="3028"/>
                  </a:cubicBezTo>
                  <a:cubicBezTo>
                    <a:pt x="2425" y="2288"/>
                    <a:pt x="1030" y="1362"/>
                    <a:pt x="249" y="62"/>
                  </a:cubicBezTo>
                  <a:cubicBezTo>
                    <a:pt x="222" y="19"/>
                    <a:pt x="185" y="1"/>
                    <a:pt x="147"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4" name="Google Shape;6154;p62"/>
            <p:cNvSpPr/>
            <p:nvPr/>
          </p:nvSpPr>
          <p:spPr>
            <a:xfrm>
              <a:off x="3034819" y="1179654"/>
              <a:ext cx="696302" cy="1428283"/>
            </a:xfrm>
            <a:custGeom>
              <a:avLst/>
              <a:gdLst/>
              <a:ahLst/>
              <a:cxnLst/>
              <a:rect l="l" t="t" r="r" b="b"/>
              <a:pathLst>
                <a:path w="27824" h="57070" extrusionOk="0">
                  <a:moveTo>
                    <a:pt x="213" y="1"/>
                  </a:moveTo>
                  <a:cubicBezTo>
                    <a:pt x="95" y="1"/>
                    <a:pt x="1" y="98"/>
                    <a:pt x="1" y="216"/>
                  </a:cubicBezTo>
                  <a:lnTo>
                    <a:pt x="1" y="44403"/>
                  </a:lnTo>
                  <a:lnTo>
                    <a:pt x="1" y="56862"/>
                  </a:lnTo>
                  <a:cubicBezTo>
                    <a:pt x="1" y="57000"/>
                    <a:pt x="107" y="57069"/>
                    <a:pt x="213" y="57069"/>
                  </a:cubicBezTo>
                  <a:cubicBezTo>
                    <a:pt x="319" y="57069"/>
                    <a:pt x="425" y="57000"/>
                    <a:pt x="425" y="56862"/>
                  </a:cubicBezTo>
                  <a:lnTo>
                    <a:pt x="425" y="12675"/>
                  </a:lnTo>
                  <a:lnTo>
                    <a:pt x="425" y="2799"/>
                  </a:lnTo>
                  <a:lnTo>
                    <a:pt x="425" y="506"/>
                  </a:lnTo>
                  <a:cubicBezTo>
                    <a:pt x="425" y="476"/>
                    <a:pt x="425" y="450"/>
                    <a:pt x="425" y="428"/>
                  </a:cubicBezTo>
                  <a:lnTo>
                    <a:pt x="27399" y="428"/>
                  </a:lnTo>
                  <a:lnTo>
                    <a:pt x="27399" y="1527"/>
                  </a:lnTo>
                  <a:lnTo>
                    <a:pt x="27399" y="10038"/>
                  </a:lnTo>
                  <a:lnTo>
                    <a:pt x="27399" y="37981"/>
                  </a:lnTo>
                  <a:lnTo>
                    <a:pt x="27399" y="56586"/>
                  </a:lnTo>
                  <a:cubicBezTo>
                    <a:pt x="27399" y="56726"/>
                    <a:pt x="27506" y="56796"/>
                    <a:pt x="27612" y="56796"/>
                  </a:cubicBezTo>
                  <a:cubicBezTo>
                    <a:pt x="27718" y="56796"/>
                    <a:pt x="27823" y="56727"/>
                    <a:pt x="27823" y="56589"/>
                  </a:cubicBezTo>
                  <a:lnTo>
                    <a:pt x="27823" y="12440"/>
                  </a:lnTo>
                  <a:lnTo>
                    <a:pt x="27823" y="216"/>
                  </a:lnTo>
                  <a:cubicBezTo>
                    <a:pt x="27823" y="98"/>
                    <a:pt x="27726" y="1"/>
                    <a:pt x="2761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5" name="Google Shape;6155;p62"/>
            <p:cNvSpPr/>
            <p:nvPr/>
          </p:nvSpPr>
          <p:spPr>
            <a:xfrm>
              <a:off x="1897446" y="2522836"/>
              <a:ext cx="1158313" cy="10954"/>
            </a:xfrm>
            <a:custGeom>
              <a:avLst/>
              <a:gdLst/>
              <a:ahLst/>
              <a:cxnLst/>
              <a:rect l="l" t="t" r="r" b="b"/>
              <a:pathLst>
                <a:path w="46317" h="428" extrusionOk="0">
                  <a:moveTo>
                    <a:pt x="274" y="1"/>
                  </a:moveTo>
                  <a:cubicBezTo>
                    <a:pt x="1" y="1"/>
                    <a:pt x="1" y="428"/>
                    <a:pt x="274" y="428"/>
                  </a:cubicBezTo>
                  <a:lnTo>
                    <a:pt x="46041" y="428"/>
                  </a:lnTo>
                  <a:cubicBezTo>
                    <a:pt x="46317" y="428"/>
                    <a:pt x="46317" y="1"/>
                    <a:pt x="4604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6" name="Google Shape;6156;p62"/>
            <p:cNvSpPr/>
            <p:nvPr/>
          </p:nvSpPr>
          <p:spPr>
            <a:xfrm>
              <a:off x="4438772" y="2225043"/>
              <a:ext cx="81016" cy="87625"/>
            </a:xfrm>
            <a:custGeom>
              <a:avLst/>
              <a:gdLst/>
              <a:ahLst/>
              <a:cxnLst/>
              <a:rect l="l" t="t" r="r" b="b"/>
              <a:pathLst>
                <a:path w="3276" h="3475" extrusionOk="0">
                  <a:moveTo>
                    <a:pt x="1903" y="1"/>
                  </a:moveTo>
                  <a:cubicBezTo>
                    <a:pt x="1368" y="1"/>
                    <a:pt x="678" y="76"/>
                    <a:pt x="430" y="436"/>
                  </a:cubicBezTo>
                  <a:cubicBezTo>
                    <a:pt x="1" y="1058"/>
                    <a:pt x="90" y="3402"/>
                    <a:pt x="888" y="3452"/>
                  </a:cubicBezTo>
                  <a:cubicBezTo>
                    <a:pt x="1155" y="3469"/>
                    <a:pt x="1433" y="3474"/>
                    <a:pt x="1686" y="3474"/>
                  </a:cubicBezTo>
                  <a:cubicBezTo>
                    <a:pt x="2191" y="3474"/>
                    <a:pt x="2592" y="3452"/>
                    <a:pt x="2592" y="3452"/>
                  </a:cubicBezTo>
                  <a:cubicBezTo>
                    <a:pt x="2592" y="3452"/>
                    <a:pt x="3276" y="1103"/>
                    <a:pt x="2592" y="40"/>
                  </a:cubicBezTo>
                  <a:cubicBezTo>
                    <a:pt x="2592" y="40"/>
                    <a:pt x="2288" y="1"/>
                    <a:pt x="1903"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7" name="Google Shape;6157;p62"/>
            <p:cNvSpPr/>
            <p:nvPr/>
          </p:nvSpPr>
          <p:spPr>
            <a:xfrm>
              <a:off x="3854723" y="1729224"/>
              <a:ext cx="597769" cy="396501"/>
            </a:xfrm>
            <a:custGeom>
              <a:avLst/>
              <a:gdLst/>
              <a:ahLst/>
              <a:cxnLst/>
              <a:rect l="l" t="t" r="r" b="b"/>
              <a:pathLst>
                <a:path w="23993" h="15909" extrusionOk="0">
                  <a:moveTo>
                    <a:pt x="6542" y="1"/>
                  </a:moveTo>
                  <a:cubicBezTo>
                    <a:pt x="0" y="1"/>
                    <a:pt x="7552" y="4492"/>
                    <a:pt x="10788" y="4763"/>
                  </a:cubicBezTo>
                  <a:cubicBezTo>
                    <a:pt x="14024" y="5031"/>
                    <a:pt x="17919" y="5089"/>
                    <a:pt x="19252" y="10390"/>
                  </a:cubicBezTo>
                  <a:cubicBezTo>
                    <a:pt x="20583" y="15691"/>
                    <a:pt x="23736" y="15908"/>
                    <a:pt x="23736" y="15908"/>
                  </a:cubicBezTo>
                  <a:cubicBezTo>
                    <a:pt x="23736" y="15908"/>
                    <a:pt x="23992" y="8348"/>
                    <a:pt x="22067" y="4763"/>
                  </a:cubicBezTo>
                  <a:cubicBezTo>
                    <a:pt x="20137" y="1178"/>
                    <a:pt x="6542" y="1"/>
                    <a:pt x="6542"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8" name="Google Shape;6158;p62"/>
            <p:cNvSpPr/>
            <p:nvPr/>
          </p:nvSpPr>
          <p:spPr>
            <a:xfrm>
              <a:off x="3290066" y="966230"/>
              <a:ext cx="383184" cy="133627"/>
            </a:xfrm>
            <a:custGeom>
              <a:avLst/>
              <a:gdLst/>
              <a:ahLst/>
              <a:cxnLst/>
              <a:rect l="l" t="t" r="r" b="b"/>
              <a:pathLst>
                <a:path w="15364" h="5361" extrusionOk="0">
                  <a:moveTo>
                    <a:pt x="7581" y="1"/>
                  </a:moveTo>
                  <a:cubicBezTo>
                    <a:pt x="5425" y="1"/>
                    <a:pt x="3440" y="235"/>
                    <a:pt x="3440" y="235"/>
                  </a:cubicBezTo>
                  <a:cubicBezTo>
                    <a:pt x="1" y="944"/>
                    <a:pt x="3963" y="2434"/>
                    <a:pt x="5994" y="2434"/>
                  </a:cubicBezTo>
                  <a:cubicBezTo>
                    <a:pt x="6129" y="2434"/>
                    <a:pt x="6256" y="2428"/>
                    <a:pt x="6372" y="2414"/>
                  </a:cubicBezTo>
                  <a:cubicBezTo>
                    <a:pt x="7263" y="2305"/>
                    <a:pt x="8257" y="1969"/>
                    <a:pt x="9199" y="1969"/>
                  </a:cubicBezTo>
                  <a:cubicBezTo>
                    <a:pt x="10206" y="1969"/>
                    <a:pt x="11155" y="2353"/>
                    <a:pt x="11857" y="3809"/>
                  </a:cubicBezTo>
                  <a:cubicBezTo>
                    <a:pt x="12440" y="5016"/>
                    <a:pt x="13167" y="5361"/>
                    <a:pt x="13807" y="5361"/>
                  </a:cubicBezTo>
                  <a:cubicBezTo>
                    <a:pt x="14662" y="5361"/>
                    <a:pt x="15363" y="4746"/>
                    <a:pt x="15363" y="4746"/>
                  </a:cubicBezTo>
                  <a:cubicBezTo>
                    <a:pt x="15363" y="4746"/>
                    <a:pt x="14192" y="2899"/>
                    <a:pt x="12694" y="1108"/>
                  </a:cubicBezTo>
                  <a:cubicBezTo>
                    <a:pt x="11956" y="224"/>
                    <a:pt x="9687" y="1"/>
                    <a:pt x="7581"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59" name="Google Shape;6159;p62"/>
            <p:cNvSpPr/>
            <p:nvPr/>
          </p:nvSpPr>
          <p:spPr>
            <a:xfrm>
              <a:off x="3922345" y="2144689"/>
              <a:ext cx="453252" cy="205918"/>
            </a:xfrm>
            <a:custGeom>
              <a:avLst/>
              <a:gdLst/>
              <a:ahLst/>
              <a:cxnLst/>
              <a:rect l="l" t="t" r="r" b="b"/>
              <a:pathLst>
                <a:path w="18182" h="8283" extrusionOk="0">
                  <a:moveTo>
                    <a:pt x="8558" y="1"/>
                  </a:moveTo>
                  <a:cubicBezTo>
                    <a:pt x="3620" y="1"/>
                    <a:pt x="566" y="2792"/>
                    <a:pt x="566" y="2792"/>
                  </a:cubicBezTo>
                  <a:cubicBezTo>
                    <a:pt x="0" y="3731"/>
                    <a:pt x="334" y="4034"/>
                    <a:pt x="1144" y="4034"/>
                  </a:cubicBezTo>
                  <a:cubicBezTo>
                    <a:pt x="2232" y="4034"/>
                    <a:pt x="4181" y="3488"/>
                    <a:pt x="5967" y="3204"/>
                  </a:cubicBezTo>
                  <a:cubicBezTo>
                    <a:pt x="6769" y="3077"/>
                    <a:pt x="7639" y="2994"/>
                    <a:pt x="8513" y="2994"/>
                  </a:cubicBezTo>
                  <a:cubicBezTo>
                    <a:pt x="11036" y="2994"/>
                    <a:pt x="13599" y="3684"/>
                    <a:pt x="14699" y="5994"/>
                  </a:cubicBezTo>
                  <a:cubicBezTo>
                    <a:pt x="15465" y="7605"/>
                    <a:pt x="16450" y="8282"/>
                    <a:pt x="17144" y="8282"/>
                  </a:cubicBezTo>
                  <a:cubicBezTo>
                    <a:pt x="17789" y="8282"/>
                    <a:pt x="18182" y="7695"/>
                    <a:pt x="17907" y="6728"/>
                  </a:cubicBezTo>
                  <a:cubicBezTo>
                    <a:pt x="17341" y="4725"/>
                    <a:pt x="15662" y="666"/>
                    <a:pt x="9926" y="72"/>
                  </a:cubicBezTo>
                  <a:cubicBezTo>
                    <a:pt x="9455" y="23"/>
                    <a:pt x="8999" y="1"/>
                    <a:pt x="8558"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0" name="Google Shape;6160;p62"/>
            <p:cNvSpPr/>
            <p:nvPr/>
          </p:nvSpPr>
          <p:spPr>
            <a:xfrm>
              <a:off x="1451589" y="2135131"/>
              <a:ext cx="453252" cy="205918"/>
            </a:xfrm>
            <a:custGeom>
              <a:avLst/>
              <a:gdLst/>
              <a:ahLst/>
              <a:cxnLst/>
              <a:rect l="l" t="t" r="r" b="b"/>
              <a:pathLst>
                <a:path w="18181" h="8283" extrusionOk="0">
                  <a:moveTo>
                    <a:pt x="8557" y="1"/>
                  </a:moveTo>
                  <a:cubicBezTo>
                    <a:pt x="3619" y="1"/>
                    <a:pt x="565" y="2792"/>
                    <a:pt x="565" y="2792"/>
                  </a:cubicBezTo>
                  <a:cubicBezTo>
                    <a:pt x="0" y="3731"/>
                    <a:pt x="334" y="4034"/>
                    <a:pt x="1144" y="4034"/>
                  </a:cubicBezTo>
                  <a:cubicBezTo>
                    <a:pt x="2232" y="4034"/>
                    <a:pt x="4179" y="3488"/>
                    <a:pt x="5966" y="3204"/>
                  </a:cubicBezTo>
                  <a:cubicBezTo>
                    <a:pt x="6767" y="3077"/>
                    <a:pt x="7637" y="2994"/>
                    <a:pt x="8511" y="2994"/>
                  </a:cubicBezTo>
                  <a:cubicBezTo>
                    <a:pt x="11033" y="2994"/>
                    <a:pt x="13598" y="3684"/>
                    <a:pt x="14698" y="5994"/>
                  </a:cubicBezTo>
                  <a:cubicBezTo>
                    <a:pt x="15463" y="7605"/>
                    <a:pt x="16449" y="8282"/>
                    <a:pt x="17142" y="8282"/>
                  </a:cubicBezTo>
                  <a:cubicBezTo>
                    <a:pt x="17788" y="8282"/>
                    <a:pt x="18180" y="7695"/>
                    <a:pt x="17906" y="6728"/>
                  </a:cubicBezTo>
                  <a:cubicBezTo>
                    <a:pt x="17337" y="4725"/>
                    <a:pt x="15660" y="666"/>
                    <a:pt x="9924" y="72"/>
                  </a:cubicBezTo>
                  <a:cubicBezTo>
                    <a:pt x="9454" y="23"/>
                    <a:pt x="8998" y="1"/>
                    <a:pt x="8557"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1" name="Google Shape;6161;p62"/>
            <p:cNvSpPr/>
            <p:nvPr/>
          </p:nvSpPr>
          <p:spPr>
            <a:xfrm>
              <a:off x="2415549" y="1396363"/>
              <a:ext cx="111672" cy="131437"/>
            </a:xfrm>
            <a:custGeom>
              <a:avLst/>
              <a:gdLst/>
              <a:ahLst/>
              <a:cxnLst/>
              <a:rect l="l" t="t" r="r" b="b"/>
              <a:pathLst>
                <a:path w="4468" h="5274" extrusionOk="0">
                  <a:moveTo>
                    <a:pt x="2051" y="1"/>
                  </a:moveTo>
                  <a:cubicBezTo>
                    <a:pt x="1502" y="1"/>
                    <a:pt x="1186" y="545"/>
                    <a:pt x="1186" y="545"/>
                  </a:cubicBezTo>
                  <a:cubicBezTo>
                    <a:pt x="1" y="983"/>
                    <a:pt x="765" y="3304"/>
                    <a:pt x="1357" y="4367"/>
                  </a:cubicBezTo>
                  <a:cubicBezTo>
                    <a:pt x="1507" y="4635"/>
                    <a:pt x="1672" y="4944"/>
                    <a:pt x="1850" y="5273"/>
                  </a:cubicBezTo>
                  <a:cubicBezTo>
                    <a:pt x="2994" y="4732"/>
                    <a:pt x="3845" y="3842"/>
                    <a:pt x="4467" y="2779"/>
                  </a:cubicBezTo>
                  <a:cubicBezTo>
                    <a:pt x="4328" y="2531"/>
                    <a:pt x="4258" y="2372"/>
                    <a:pt x="4258" y="2372"/>
                  </a:cubicBezTo>
                  <a:cubicBezTo>
                    <a:pt x="4258" y="2372"/>
                    <a:pt x="4431" y="1903"/>
                    <a:pt x="4378" y="1577"/>
                  </a:cubicBezTo>
                  <a:cubicBezTo>
                    <a:pt x="4241" y="804"/>
                    <a:pt x="3910" y="688"/>
                    <a:pt x="3725" y="688"/>
                  </a:cubicBezTo>
                  <a:cubicBezTo>
                    <a:pt x="3646" y="688"/>
                    <a:pt x="3594" y="709"/>
                    <a:pt x="3594" y="709"/>
                  </a:cubicBezTo>
                  <a:cubicBezTo>
                    <a:pt x="3406" y="154"/>
                    <a:pt x="3120" y="22"/>
                    <a:pt x="2890" y="22"/>
                  </a:cubicBezTo>
                  <a:cubicBezTo>
                    <a:pt x="2683" y="22"/>
                    <a:pt x="2523" y="129"/>
                    <a:pt x="2523" y="129"/>
                  </a:cubicBezTo>
                  <a:cubicBezTo>
                    <a:pt x="2351" y="37"/>
                    <a:pt x="2193" y="1"/>
                    <a:pt x="2051"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2" name="Google Shape;6162;p62"/>
            <p:cNvSpPr/>
            <p:nvPr/>
          </p:nvSpPr>
          <p:spPr>
            <a:xfrm>
              <a:off x="2471559" y="1482196"/>
              <a:ext cx="111672" cy="221252"/>
            </a:xfrm>
            <a:custGeom>
              <a:avLst/>
              <a:gdLst/>
              <a:ahLst/>
              <a:cxnLst/>
              <a:rect l="l" t="t" r="r" b="b"/>
              <a:pathLst>
                <a:path w="4448" h="8831" extrusionOk="0">
                  <a:moveTo>
                    <a:pt x="2614" y="1"/>
                  </a:moveTo>
                  <a:cubicBezTo>
                    <a:pt x="1992" y="1063"/>
                    <a:pt x="1141" y="1953"/>
                    <a:pt x="0" y="2495"/>
                  </a:cubicBezTo>
                  <a:cubicBezTo>
                    <a:pt x="516" y="3460"/>
                    <a:pt x="1155" y="4629"/>
                    <a:pt x="1942" y="5669"/>
                  </a:cubicBezTo>
                  <a:cubicBezTo>
                    <a:pt x="2821" y="6830"/>
                    <a:pt x="3962" y="8342"/>
                    <a:pt x="4327" y="8830"/>
                  </a:cubicBezTo>
                  <a:cubicBezTo>
                    <a:pt x="4447" y="6431"/>
                    <a:pt x="3903" y="3823"/>
                    <a:pt x="3713" y="1490"/>
                  </a:cubicBezTo>
                  <a:cubicBezTo>
                    <a:pt x="3197" y="955"/>
                    <a:pt x="2829" y="377"/>
                    <a:pt x="2614"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3" name="Google Shape;6163;p62"/>
            <p:cNvSpPr/>
            <p:nvPr/>
          </p:nvSpPr>
          <p:spPr>
            <a:xfrm>
              <a:off x="2552041" y="1507208"/>
              <a:ext cx="45981" cy="186203"/>
            </a:xfrm>
            <a:custGeom>
              <a:avLst/>
              <a:gdLst/>
              <a:ahLst/>
              <a:cxnLst/>
              <a:rect l="l" t="t" r="r" b="b"/>
              <a:pathLst>
                <a:path w="1884" h="7502" extrusionOk="0">
                  <a:moveTo>
                    <a:pt x="0" y="0"/>
                  </a:moveTo>
                  <a:lnTo>
                    <a:pt x="0" y="3"/>
                  </a:lnTo>
                  <a:cubicBezTo>
                    <a:pt x="25" y="335"/>
                    <a:pt x="62" y="664"/>
                    <a:pt x="98" y="1004"/>
                  </a:cubicBezTo>
                  <a:cubicBezTo>
                    <a:pt x="109" y="1069"/>
                    <a:pt x="115" y="1138"/>
                    <a:pt x="123" y="1205"/>
                  </a:cubicBezTo>
                  <a:cubicBezTo>
                    <a:pt x="137" y="1342"/>
                    <a:pt x="154" y="1479"/>
                    <a:pt x="173" y="1613"/>
                  </a:cubicBezTo>
                  <a:cubicBezTo>
                    <a:pt x="402" y="3496"/>
                    <a:pt x="709" y="5482"/>
                    <a:pt x="614" y="7340"/>
                  </a:cubicBezTo>
                  <a:cubicBezTo>
                    <a:pt x="642" y="7379"/>
                    <a:pt x="667" y="7410"/>
                    <a:pt x="684" y="7435"/>
                  </a:cubicBezTo>
                  <a:cubicBezTo>
                    <a:pt x="717" y="7477"/>
                    <a:pt x="734" y="7502"/>
                    <a:pt x="734" y="7502"/>
                  </a:cubicBezTo>
                  <a:cubicBezTo>
                    <a:pt x="759" y="7479"/>
                    <a:pt x="781" y="7460"/>
                    <a:pt x="806" y="7435"/>
                  </a:cubicBezTo>
                  <a:cubicBezTo>
                    <a:pt x="1696" y="6584"/>
                    <a:pt x="1861" y="3842"/>
                    <a:pt x="1878" y="2285"/>
                  </a:cubicBezTo>
                  <a:cubicBezTo>
                    <a:pt x="1883" y="1632"/>
                    <a:pt x="1867" y="1187"/>
                    <a:pt x="1869" y="1186"/>
                  </a:cubicBezTo>
                  <a:lnTo>
                    <a:pt x="1869" y="1186"/>
                  </a:lnTo>
                  <a:cubicBezTo>
                    <a:pt x="1869" y="1186"/>
                    <a:pt x="1869" y="1186"/>
                    <a:pt x="1869" y="1186"/>
                  </a:cubicBezTo>
                  <a:cubicBezTo>
                    <a:pt x="1869" y="1186"/>
                    <a:pt x="1869" y="1186"/>
                    <a:pt x="1869" y="1186"/>
                  </a:cubicBezTo>
                  <a:lnTo>
                    <a:pt x="1869" y="1186"/>
                  </a:lnTo>
                  <a:cubicBezTo>
                    <a:pt x="1869" y="1186"/>
                    <a:pt x="1869" y="1186"/>
                    <a:pt x="1869" y="1186"/>
                  </a:cubicBezTo>
                  <a:lnTo>
                    <a:pt x="1869" y="1186"/>
                  </a:lnTo>
                  <a:cubicBezTo>
                    <a:pt x="1116" y="976"/>
                    <a:pt x="491" y="508"/>
                    <a:pt x="0"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4" name="Google Shape;6164;p62"/>
            <p:cNvSpPr/>
            <p:nvPr/>
          </p:nvSpPr>
          <p:spPr>
            <a:xfrm>
              <a:off x="2587010" y="1335212"/>
              <a:ext cx="98534" cy="100768"/>
            </a:xfrm>
            <a:custGeom>
              <a:avLst/>
              <a:gdLst/>
              <a:ahLst/>
              <a:cxnLst/>
              <a:rect l="l" t="t" r="r" b="b"/>
              <a:pathLst>
                <a:path w="3957" h="4034" extrusionOk="0">
                  <a:moveTo>
                    <a:pt x="2286" y="1"/>
                  </a:moveTo>
                  <a:cubicBezTo>
                    <a:pt x="1212" y="1"/>
                    <a:pt x="198" y="1041"/>
                    <a:pt x="120" y="1933"/>
                  </a:cubicBezTo>
                  <a:cubicBezTo>
                    <a:pt x="0" y="3314"/>
                    <a:pt x="1493" y="4033"/>
                    <a:pt x="1493" y="4033"/>
                  </a:cubicBezTo>
                  <a:lnTo>
                    <a:pt x="3956" y="1121"/>
                  </a:lnTo>
                  <a:cubicBezTo>
                    <a:pt x="3476" y="310"/>
                    <a:pt x="2872" y="1"/>
                    <a:pt x="2286"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5" name="Google Shape;6165;p62"/>
            <p:cNvSpPr/>
            <p:nvPr/>
          </p:nvSpPr>
          <p:spPr>
            <a:xfrm>
              <a:off x="2599058" y="1339412"/>
              <a:ext cx="72257" cy="72290"/>
            </a:xfrm>
            <a:custGeom>
              <a:avLst/>
              <a:gdLst/>
              <a:ahLst/>
              <a:cxnLst/>
              <a:rect l="l" t="t" r="r" b="b"/>
              <a:pathLst>
                <a:path w="2885" h="2943" extrusionOk="0">
                  <a:moveTo>
                    <a:pt x="1668" y="0"/>
                  </a:moveTo>
                  <a:cubicBezTo>
                    <a:pt x="885" y="0"/>
                    <a:pt x="145" y="761"/>
                    <a:pt x="89" y="1411"/>
                  </a:cubicBezTo>
                  <a:cubicBezTo>
                    <a:pt x="0" y="2415"/>
                    <a:pt x="1088" y="2943"/>
                    <a:pt x="1088" y="2943"/>
                  </a:cubicBezTo>
                  <a:lnTo>
                    <a:pt x="2885" y="817"/>
                  </a:lnTo>
                  <a:cubicBezTo>
                    <a:pt x="2535" y="226"/>
                    <a:pt x="2095" y="0"/>
                    <a:pt x="1668" y="0"/>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6" name="Google Shape;6166;p62"/>
            <p:cNvSpPr/>
            <p:nvPr/>
          </p:nvSpPr>
          <p:spPr>
            <a:xfrm>
              <a:off x="2906453" y="1335025"/>
              <a:ext cx="52551" cy="98579"/>
            </a:xfrm>
            <a:custGeom>
              <a:avLst/>
              <a:gdLst/>
              <a:ahLst/>
              <a:cxnLst/>
              <a:rect l="l" t="t" r="r" b="b"/>
              <a:pathLst>
                <a:path w="2074" h="3908" extrusionOk="0">
                  <a:moveTo>
                    <a:pt x="1677" y="1"/>
                  </a:moveTo>
                  <a:cubicBezTo>
                    <a:pt x="1113" y="1"/>
                    <a:pt x="531" y="287"/>
                    <a:pt x="62" y="1031"/>
                  </a:cubicBezTo>
                  <a:cubicBezTo>
                    <a:pt x="40" y="1065"/>
                    <a:pt x="20" y="1096"/>
                    <a:pt x="1" y="1132"/>
                  </a:cubicBezTo>
                  <a:lnTo>
                    <a:pt x="2073" y="3908"/>
                  </a:lnTo>
                  <a:lnTo>
                    <a:pt x="2073" y="47"/>
                  </a:lnTo>
                  <a:cubicBezTo>
                    <a:pt x="1943" y="17"/>
                    <a:pt x="1811" y="1"/>
                    <a:pt x="1677"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7" name="Google Shape;6167;p62"/>
            <p:cNvSpPr/>
            <p:nvPr/>
          </p:nvSpPr>
          <p:spPr>
            <a:xfrm>
              <a:off x="2902489" y="1345033"/>
              <a:ext cx="43793" cy="70100"/>
            </a:xfrm>
            <a:custGeom>
              <a:avLst/>
              <a:gdLst/>
              <a:ahLst/>
              <a:cxnLst/>
              <a:rect l="l" t="t" r="r" b="b"/>
              <a:pathLst>
                <a:path w="1709" h="2818" extrusionOk="0">
                  <a:moveTo>
                    <a:pt x="1221" y="1"/>
                  </a:moveTo>
                  <a:cubicBezTo>
                    <a:pt x="839" y="1"/>
                    <a:pt x="447" y="181"/>
                    <a:pt x="118" y="642"/>
                  </a:cubicBezTo>
                  <a:cubicBezTo>
                    <a:pt x="82" y="697"/>
                    <a:pt x="37" y="762"/>
                    <a:pt x="1" y="826"/>
                  </a:cubicBezTo>
                  <a:lnTo>
                    <a:pt x="1708" y="2818"/>
                  </a:lnTo>
                  <a:lnTo>
                    <a:pt x="1708" y="95"/>
                  </a:lnTo>
                  <a:cubicBezTo>
                    <a:pt x="1552" y="35"/>
                    <a:pt x="1387" y="1"/>
                    <a:pt x="1221"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8" name="Google Shape;6168;p62"/>
            <p:cNvSpPr/>
            <p:nvPr/>
          </p:nvSpPr>
          <p:spPr>
            <a:xfrm>
              <a:off x="2574852" y="1556559"/>
              <a:ext cx="376616" cy="131437"/>
            </a:xfrm>
            <a:custGeom>
              <a:avLst/>
              <a:gdLst/>
              <a:ahLst/>
              <a:cxnLst/>
              <a:rect l="l" t="t" r="r" b="b"/>
              <a:pathLst>
                <a:path w="15072" h="5326" extrusionOk="0">
                  <a:moveTo>
                    <a:pt x="1011" y="0"/>
                  </a:moveTo>
                  <a:cubicBezTo>
                    <a:pt x="871" y="1004"/>
                    <a:pt x="712" y="1760"/>
                    <a:pt x="712" y="1760"/>
                  </a:cubicBezTo>
                  <a:cubicBezTo>
                    <a:pt x="712" y="1760"/>
                    <a:pt x="327" y="3423"/>
                    <a:pt x="12" y="5259"/>
                  </a:cubicBezTo>
                  <a:cubicBezTo>
                    <a:pt x="6" y="5278"/>
                    <a:pt x="4" y="5303"/>
                    <a:pt x="1" y="5326"/>
                  </a:cubicBezTo>
                  <a:cubicBezTo>
                    <a:pt x="26" y="5303"/>
                    <a:pt x="48" y="5284"/>
                    <a:pt x="73" y="5259"/>
                  </a:cubicBezTo>
                  <a:lnTo>
                    <a:pt x="15071" y="5259"/>
                  </a:lnTo>
                  <a:lnTo>
                    <a:pt x="15071" y="1504"/>
                  </a:lnTo>
                  <a:cubicBezTo>
                    <a:pt x="13088" y="2336"/>
                    <a:pt x="10966" y="2796"/>
                    <a:pt x="8882" y="2796"/>
                  </a:cubicBezTo>
                  <a:cubicBezTo>
                    <a:pt x="6090" y="2796"/>
                    <a:pt x="3368" y="1971"/>
                    <a:pt x="1145" y="112"/>
                  </a:cubicBezTo>
                  <a:cubicBezTo>
                    <a:pt x="1100" y="75"/>
                    <a:pt x="1055" y="39"/>
                    <a:pt x="1011"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69" name="Google Shape;6169;p62"/>
            <p:cNvSpPr/>
            <p:nvPr/>
          </p:nvSpPr>
          <p:spPr>
            <a:xfrm>
              <a:off x="2599671" y="1289708"/>
              <a:ext cx="352529" cy="335164"/>
            </a:xfrm>
            <a:custGeom>
              <a:avLst/>
              <a:gdLst/>
              <a:ahLst/>
              <a:cxnLst/>
              <a:rect l="l" t="t" r="r" b="b"/>
              <a:pathLst>
                <a:path w="14062" h="13398" extrusionOk="0">
                  <a:moveTo>
                    <a:pt x="8132" y="1"/>
                  </a:moveTo>
                  <a:cubicBezTo>
                    <a:pt x="7622" y="1"/>
                    <a:pt x="6869" y="677"/>
                    <a:pt x="6869" y="677"/>
                  </a:cubicBezTo>
                  <a:cubicBezTo>
                    <a:pt x="6913" y="410"/>
                    <a:pt x="6845" y="302"/>
                    <a:pt x="6689" y="302"/>
                  </a:cubicBezTo>
                  <a:cubicBezTo>
                    <a:pt x="6353" y="302"/>
                    <a:pt x="5612" y="801"/>
                    <a:pt x="4724" y="1266"/>
                  </a:cubicBezTo>
                  <a:cubicBezTo>
                    <a:pt x="4043" y="1620"/>
                    <a:pt x="3541" y="1925"/>
                    <a:pt x="3137" y="2206"/>
                  </a:cubicBezTo>
                  <a:cubicBezTo>
                    <a:pt x="2978" y="2318"/>
                    <a:pt x="2832" y="2427"/>
                    <a:pt x="2699" y="2535"/>
                  </a:cubicBezTo>
                  <a:cubicBezTo>
                    <a:pt x="2523" y="2675"/>
                    <a:pt x="2367" y="2812"/>
                    <a:pt x="2216" y="2946"/>
                  </a:cubicBezTo>
                  <a:cubicBezTo>
                    <a:pt x="1585" y="3526"/>
                    <a:pt x="1150" y="4112"/>
                    <a:pt x="852" y="4711"/>
                  </a:cubicBezTo>
                  <a:cubicBezTo>
                    <a:pt x="782" y="4843"/>
                    <a:pt x="723" y="4979"/>
                    <a:pt x="670" y="5116"/>
                  </a:cubicBezTo>
                  <a:cubicBezTo>
                    <a:pt x="305" y="6039"/>
                    <a:pt x="224" y="7013"/>
                    <a:pt x="216" y="8079"/>
                  </a:cubicBezTo>
                  <a:cubicBezTo>
                    <a:pt x="207" y="8578"/>
                    <a:pt x="174" y="9103"/>
                    <a:pt x="121" y="9608"/>
                  </a:cubicBezTo>
                  <a:cubicBezTo>
                    <a:pt x="84" y="9954"/>
                    <a:pt x="43" y="10288"/>
                    <a:pt x="1" y="10598"/>
                  </a:cubicBezTo>
                  <a:cubicBezTo>
                    <a:pt x="48" y="10637"/>
                    <a:pt x="90" y="10670"/>
                    <a:pt x="135" y="10710"/>
                  </a:cubicBezTo>
                  <a:cubicBezTo>
                    <a:pt x="2359" y="12568"/>
                    <a:pt x="5081" y="13398"/>
                    <a:pt x="7875" y="13398"/>
                  </a:cubicBezTo>
                  <a:cubicBezTo>
                    <a:pt x="8234" y="13398"/>
                    <a:pt x="8595" y="13384"/>
                    <a:pt x="8956" y="13357"/>
                  </a:cubicBezTo>
                  <a:cubicBezTo>
                    <a:pt x="9020" y="13351"/>
                    <a:pt x="9079" y="13349"/>
                    <a:pt x="9137" y="13343"/>
                  </a:cubicBezTo>
                  <a:cubicBezTo>
                    <a:pt x="9202" y="13335"/>
                    <a:pt x="9260" y="13332"/>
                    <a:pt x="9319" y="13324"/>
                  </a:cubicBezTo>
                  <a:cubicBezTo>
                    <a:pt x="9388" y="13318"/>
                    <a:pt x="9455" y="13310"/>
                    <a:pt x="9525" y="13304"/>
                  </a:cubicBezTo>
                  <a:cubicBezTo>
                    <a:pt x="9676" y="13287"/>
                    <a:pt x="9821" y="13268"/>
                    <a:pt x="9972" y="13248"/>
                  </a:cubicBezTo>
                  <a:cubicBezTo>
                    <a:pt x="10022" y="13240"/>
                    <a:pt x="10066" y="13234"/>
                    <a:pt x="10114" y="13226"/>
                  </a:cubicBezTo>
                  <a:lnTo>
                    <a:pt x="10133" y="13226"/>
                  </a:lnTo>
                  <a:cubicBezTo>
                    <a:pt x="10139" y="13226"/>
                    <a:pt x="10147" y="13223"/>
                    <a:pt x="10153" y="13223"/>
                  </a:cubicBezTo>
                  <a:cubicBezTo>
                    <a:pt x="10156" y="13223"/>
                    <a:pt x="10164" y="13220"/>
                    <a:pt x="10170" y="13220"/>
                  </a:cubicBezTo>
                  <a:cubicBezTo>
                    <a:pt x="10206" y="13212"/>
                    <a:pt x="10239" y="13209"/>
                    <a:pt x="10276" y="13204"/>
                  </a:cubicBezTo>
                  <a:cubicBezTo>
                    <a:pt x="10407" y="13181"/>
                    <a:pt x="10541" y="13159"/>
                    <a:pt x="10672" y="13134"/>
                  </a:cubicBezTo>
                  <a:cubicBezTo>
                    <a:pt x="10708" y="13125"/>
                    <a:pt x="10739" y="13120"/>
                    <a:pt x="10775" y="13112"/>
                  </a:cubicBezTo>
                  <a:lnTo>
                    <a:pt x="10875" y="13092"/>
                  </a:lnTo>
                  <a:cubicBezTo>
                    <a:pt x="10909" y="13084"/>
                    <a:pt x="10945" y="13078"/>
                    <a:pt x="10976" y="13070"/>
                  </a:cubicBezTo>
                  <a:lnTo>
                    <a:pt x="10990" y="13070"/>
                  </a:lnTo>
                  <a:cubicBezTo>
                    <a:pt x="11018" y="13064"/>
                    <a:pt x="11046" y="13061"/>
                    <a:pt x="11073" y="13053"/>
                  </a:cubicBezTo>
                  <a:cubicBezTo>
                    <a:pt x="11193" y="13028"/>
                    <a:pt x="11311" y="13000"/>
                    <a:pt x="11425" y="12972"/>
                  </a:cubicBezTo>
                  <a:cubicBezTo>
                    <a:pt x="11467" y="12964"/>
                    <a:pt x="11506" y="12955"/>
                    <a:pt x="11545" y="12944"/>
                  </a:cubicBezTo>
                  <a:cubicBezTo>
                    <a:pt x="11592" y="12936"/>
                    <a:pt x="11645" y="12922"/>
                    <a:pt x="11698" y="12908"/>
                  </a:cubicBezTo>
                  <a:cubicBezTo>
                    <a:pt x="11902" y="12855"/>
                    <a:pt x="12108" y="12799"/>
                    <a:pt x="12315" y="12735"/>
                  </a:cubicBezTo>
                  <a:cubicBezTo>
                    <a:pt x="12354" y="12721"/>
                    <a:pt x="12387" y="12713"/>
                    <a:pt x="12427" y="12701"/>
                  </a:cubicBezTo>
                  <a:cubicBezTo>
                    <a:pt x="12493" y="12676"/>
                    <a:pt x="12563" y="12657"/>
                    <a:pt x="12633" y="12634"/>
                  </a:cubicBezTo>
                  <a:cubicBezTo>
                    <a:pt x="12700" y="12615"/>
                    <a:pt x="12770" y="12593"/>
                    <a:pt x="12839" y="12568"/>
                  </a:cubicBezTo>
                  <a:cubicBezTo>
                    <a:pt x="13250" y="12434"/>
                    <a:pt x="13657" y="12280"/>
                    <a:pt x="14061" y="12107"/>
                  </a:cubicBezTo>
                  <a:lnTo>
                    <a:pt x="14061" y="4399"/>
                  </a:lnTo>
                  <a:cubicBezTo>
                    <a:pt x="13646" y="3651"/>
                    <a:pt x="13018" y="2985"/>
                    <a:pt x="12466" y="2482"/>
                  </a:cubicBezTo>
                  <a:cubicBezTo>
                    <a:pt x="12318" y="2346"/>
                    <a:pt x="12175" y="2226"/>
                    <a:pt x="12044" y="2117"/>
                  </a:cubicBezTo>
                  <a:cubicBezTo>
                    <a:pt x="11640" y="1785"/>
                    <a:pt x="11350" y="1593"/>
                    <a:pt x="11350" y="1593"/>
                  </a:cubicBezTo>
                  <a:cubicBezTo>
                    <a:pt x="11353" y="1013"/>
                    <a:pt x="10598" y="894"/>
                    <a:pt x="9980" y="894"/>
                  </a:cubicBezTo>
                  <a:cubicBezTo>
                    <a:pt x="9551" y="894"/>
                    <a:pt x="9188" y="951"/>
                    <a:pt x="9188" y="951"/>
                  </a:cubicBezTo>
                  <a:cubicBezTo>
                    <a:pt x="9188" y="951"/>
                    <a:pt x="9612" y="630"/>
                    <a:pt x="9439" y="329"/>
                  </a:cubicBezTo>
                  <a:cubicBezTo>
                    <a:pt x="9408" y="274"/>
                    <a:pt x="9351" y="252"/>
                    <a:pt x="9279" y="252"/>
                  </a:cubicBezTo>
                  <a:cubicBezTo>
                    <a:pt x="8952" y="252"/>
                    <a:pt x="8304" y="712"/>
                    <a:pt x="8281" y="728"/>
                  </a:cubicBezTo>
                  <a:cubicBezTo>
                    <a:pt x="8300" y="708"/>
                    <a:pt x="8783" y="223"/>
                    <a:pt x="8298" y="30"/>
                  </a:cubicBezTo>
                  <a:cubicBezTo>
                    <a:pt x="8247" y="10"/>
                    <a:pt x="8191" y="1"/>
                    <a:pt x="8132"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0" name="Google Shape;6170;p62"/>
            <p:cNvSpPr/>
            <p:nvPr/>
          </p:nvSpPr>
          <p:spPr>
            <a:xfrm>
              <a:off x="2447719" y="1428084"/>
              <a:ext cx="67879" cy="41621"/>
            </a:xfrm>
            <a:custGeom>
              <a:avLst/>
              <a:gdLst/>
              <a:ahLst/>
              <a:cxnLst/>
              <a:rect l="l" t="t" r="r" b="b"/>
              <a:pathLst>
                <a:path w="2637" h="1700" extrusionOk="0">
                  <a:moveTo>
                    <a:pt x="1491" y="1"/>
                  </a:moveTo>
                  <a:cubicBezTo>
                    <a:pt x="1364" y="1"/>
                    <a:pt x="1223" y="20"/>
                    <a:pt x="1068" y="63"/>
                  </a:cubicBezTo>
                  <a:cubicBezTo>
                    <a:pt x="1068" y="63"/>
                    <a:pt x="172" y="387"/>
                    <a:pt x="72" y="1037"/>
                  </a:cubicBezTo>
                  <a:cubicBezTo>
                    <a:pt x="0" y="1472"/>
                    <a:pt x="218" y="1699"/>
                    <a:pt x="566" y="1699"/>
                  </a:cubicBezTo>
                  <a:cubicBezTo>
                    <a:pt x="733" y="1699"/>
                    <a:pt x="931" y="1647"/>
                    <a:pt x="1140" y="1539"/>
                  </a:cubicBezTo>
                  <a:cubicBezTo>
                    <a:pt x="1421" y="1395"/>
                    <a:pt x="1653" y="1372"/>
                    <a:pt x="1846" y="1372"/>
                  </a:cubicBezTo>
                  <a:cubicBezTo>
                    <a:pt x="1939" y="1372"/>
                    <a:pt x="2022" y="1377"/>
                    <a:pt x="2097" y="1377"/>
                  </a:cubicBezTo>
                  <a:cubicBezTo>
                    <a:pt x="2227" y="1377"/>
                    <a:pt x="2333" y="1361"/>
                    <a:pt x="2421" y="1274"/>
                  </a:cubicBezTo>
                  <a:cubicBezTo>
                    <a:pt x="2637" y="1060"/>
                    <a:pt x="2437" y="1"/>
                    <a:pt x="1491"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1" name="Google Shape;6171;p62"/>
            <p:cNvSpPr/>
            <p:nvPr/>
          </p:nvSpPr>
          <p:spPr>
            <a:xfrm>
              <a:off x="2429225" y="1428053"/>
              <a:ext cx="26276" cy="15334"/>
            </a:xfrm>
            <a:custGeom>
              <a:avLst/>
              <a:gdLst/>
              <a:ahLst/>
              <a:cxnLst/>
              <a:rect l="l" t="t" r="r" b="b"/>
              <a:pathLst>
                <a:path w="1040" h="647" extrusionOk="0">
                  <a:moveTo>
                    <a:pt x="268" y="1"/>
                  </a:moveTo>
                  <a:cubicBezTo>
                    <a:pt x="207" y="1"/>
                    <a:pt x="158" y="24"/>
                    <a:pt x="131" y="78"/>
                  </a:cubicBezTo>
                  <a:cubicBezTo>
                    <a:pt x="1" y="349"/>
                    <a:pt x="354" y="646"/>
                    <a:pt x="545" y="646"/>
                  </a:cubicBezTo>
                  <a:cubicBezTo>
                    <a:pt x="562" y="646"/>
                    <a:pt x="578" y="644"/>
                    <a:pt x="592" y="639"/>
                  </a:cubicBezTo>
                  <a:cubicBezTo>
                    <a:pt x="1040" y="469"/>
                    <a:pt x="542" y="1"/>
                    <a:pt x="268"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2" name="Google Shape;6172;p62"/>
            <p:cNvSpPr/>
            <p:nvPr/>
          </p:nvSpPr>
          <p:spPr>
            <a:xfrm>
              <a:off x="2464783" y="1422951"/>
              <a:ext cx="21896" cy="19715"/>
            </a:xfrm>
            <a:custGeom>
              <a:avLst/>
              <a:gdLst/>
              <a:ahLst/>
              <a:cxnLst/>
              <a:rect l="l" t="t" r="r" b="b"/>
              <a:pathLst>
                <a:path w="903" h="745" extrusionOk="0">
                  <a:moveTo>
                    <a:pt x="346" y="1"/>
                  </a:moveTo>
                  <a:cubicBezTo>
                    <a:pt x="320" y="1"/>
                    <a:pt x="295" y="9"/>
                    <a:pt x="271" y="25"/>
                  </a:cubicBezTo>
                  <a:cubicBezTo>
                    <a:pt x="1" y="212"/>
                    <a:pt x="221" y="711"/>
                    <a:pt x="400" y="739"/>
                  </a:cubicBezTo>
                  <a:cubicBezTo>
                    <a:pt x="424" y="743"/>
                    <a:pt x="447" y="745"/>
                    <a:pt x="468" y="745"/>
                  </a:cubicBezTo>
                  <a:cubicBezTo>
                    <a:pt x="902" y="745"/>
                    <a:pt x="599" y="1"/>
                    <a:pt x="346"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3" name="Google Shape;6173;p62"/>
            <p:cNvSpPr/>
            <p:nvPr/>
          </p:nvSpPr>
          <p:spPr>
            <a:xfrm>
              <a:off x="2489217" y="1421010"/>
              <a:ext cx="17517" cy="19715"/>
            </a:xfrm>
            <a:custGeom>
              <a:avLst/>
              <a:gdLst/>
              <a:ahLst/>
              <a:cxnLst/>
              <a:rect l="l" t="t" r="r" b="b"/>
              <a:pathLst>
                <a:path w="722" h="749" extrusionOk="0">
                  <a:moveTo>
                    <a:pt x="436" y="0"/>
                  </a:moveTo>
                  <a:cubicBezTo>
                    <a:pt x="115" y="0"/>
                    <a:pt x="1" y="523"/>
                    <a:pt x="128" y="653"/>
                  </a:cubicBezTo>
                  <a:cubicBezTo>
                    <a:pt x="196" y="720"/>
                    <a:pt x="259" y="748"/>
                    <a:pt x="315" y="748"/>
                  </a:cubicBezTo>
                  <a:cubicBezTo>
                    <a:pt x="604" y="748"/>
                    <a:pt x="721" y="10"/>
                    <a:pt x="444" y="0"/>
                  </a:cubicBezTo>
                  <a:cubicBezTo>
                    <a:pt x="441" y="0"/>
                    <a:pt x="438" y="0"/>
                    <a:pt x="436" y="0"/>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4" name="Google Shape;6174;p62"/>
            <p:cNvSpPr/>
            <p:nvPr/>
          </p:nvSpPr>
          <p:spPr>
            <a:xfrm>
              <a:off x="2495016" y="1428386"/>
              <a:ext cx="19706" cy="19716"/>
            </a:xfrm>
            <a:custGeom>
              <a:avLst/>
              <a:gdLst/>
              <a:ahLst/>
              <a:cxnLst/>
              <a:rect l="l" t="t" r="r" b="b"/>
              <a:pathLst>
                <a:path w="722" h="751" extrusionOk="0">
                  <a:moveTo>
                    <a:pt x="441" y="0"/>
                  </a:moveTo>
                  <a:cubicBezTo>
                    <a:pt x="115" y="0"/>
                    <a:pt x="0" y="526"/>
                    <a:pt x="128" y="653"/>
                  </a:cubicBezTo>
                  <a:cubicBezTo>
                    <a:pt x="196" y="722"/>
                    <a:pt x="259" y="750"/>
                    <a:pt x="316" y="750"/>
                  </a:cubicBezTo>
                  <a:cubicBezTo>
                    <a:pt x="604" y="750"/>
                    <a:pt x="721" y="10"/>
                    <a:pt x="446" y="1"/>
                  </a:cubicBezTo>
                  <a:cubicBezTo>
                    <a:pt x="444" y="0"/>
                    <a:pt x="442" y="0"/>
                    <a:pt x="441" y="0"/>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5" name="Google Shape;6175;p62"/>
            <p:cNvSpPr/>
            <p:nvPr/>
          </p:nvSpPr>
          <p:spPr>
            <a:xfrm>
              <a:off x="2717744" y="1470782"/>
              <a:ext cx="135757" cy="96387"/>
            </a:xfrm>
            <a:custGeom>
              <a:avLst/>
              <a:gdLst/>
              <a:ahLst/>
              <a:cxnLst/>
              <a:rect l="l" t="t" r="r" b="b"/>
              <a:pathLst>
                <a:path w="5402" h="3804" extrusionOk="0">
                  <a:moveTo>
                    <a:pt x="3154" y="1"/>
                  </a:moveTo>
                  <a:cubicBezTo>
                    <a:pt x="3070" y="1"/>
                    <a:pt x="2983" y="3"/>
                    <a:pt x="2893" y="9"/>
                  </a:cubicBezTo>
                  <a:cubicBezTo>
                    <a:pt x="2893" y="9"/>
                    <a:pt x="1245" y="99"/>
                    <a:pt x="726" y="1496"/>
                  </a:cubicBezTo>
                  <a:cubicBezTo>
                    <a:pt x="344" y="2520"/>
                    <a:pt x="0" y="3240"/>
                    <a:pt x="575" y="3781"/>
                  </a:cubicBezTo>
                  <a:cubicBezTo>
                    <a:pt x="739" y="3796"/>
                    <a:pt x="903" y="3804"/>
                    <a:pt x="1065" y="3804"/>
                  </a:cubicBezTo>
                  <a:cubicBezTo>
                    <a:pt x="2694" y="3804"/>
                    <a:pt x="4224" y="3044"/>
                    <a:pt x="5401" y="1867"/>
                  </a:cubicBezTo>
                  <a:cubicBezTo>
                    <a:pt x="5112" y="803"/>
                    <a:pt x="4561" y="1"/>
                    <a:pt x="3154" y="1"/>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6" name="Google Shape;6176;p62"/>
            <p:cNvSpPr/>
            <p:nvPr/>
          </p:nvSpPr>
          <p:spPr>
            <a:xfrm>
              <a:off x="2731556" y="1520344"/>
              <a:ext cx="129189" cy="65719"/>
            </a:xfrm>
            <a:custGeom>
              <a:avLst/>
              <a:gdLst/>
              <a:ahLst/>
              <a:cxnLst/>
              <a:rect l="l" t="t" r="r" b="b"/>
              <a:pathLst>
                <a:path w="5210" h="2669" extrusionOk="0">
                  <a:moveTo>
                    <a:pt x="4826" y="0"/>
                  </a:moveTo>
                  <a:cubicBezTo>
                    <a:pt x="3648" y="1179"/>
                    <a:pt x="2115" y="1939"/>
                    <a:pt x="483" y="1939"/>
                  </a:cubicBezTo>
                  <a:cubicBezTo>
                    <a:pt x="323" y="1939"/>
                    <a:pt x="162" y="1932"/>
                    <a:pt x="0" y="1917"/>
                  </a:cubicBezTo>
                  <a:lnTo>
                    <a:pt x="0" y="1917"/>
                  </a:lnTo>
                  <a:cubicBezTo>
                    <a:pt x="212" y="2118"/>
                    <a:pt x="547" y="2293"/>
                    <a:pt x="1057" y="2452"/>
                  </a:cubicBezTo>
                  <a:cubicBezTo>
                    <a:pt x="1529" y="2598"/>
                    <a:pt x="2030" y="2669"/>
                    <a:pt x="2511" y="2669"/>
                  </a:cubicBezTo>
                  <a:cubicBezTo>
                    <a:pt x="3946" y="2669"/>
                    <a:pt x="5210" y="2039"/>
                    <a:pt x="5013" y="890"/>
                  </a:cubicBezTo>
                  <a:cubicBezTo>
                    <a:pt x="4960" y="578"/>
                    <a:pt x="4902" y="282"/>
                    <a:pt x="4826" y="0"/>
                  </a:cubicBezTo>
                  <a:close/>
                </a:path>
              </a:pathLst>
            </a:custGeom>
            <a:solidFill>
              <a:srgbClr val="FFFFFF">
                <a:alpha val="3408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7" name="Google Shape;6177;p62"/>
            <p:cNvSpPr/>
            <p:nvPr/>
          </p:nvSpPr>
          <p:spPr>
            <a:xfrm>
              <a:off x="2712060" y="1478659"/>
              <a:ext cx="15328" cy="17525"/>
            </a:xfrm>
            <a:custGeom>
              <a:avLst/>
              <a:gdLst/>
              <a:ahLst/>
              <a:cxnLst/>
              <a:rect l="l" t="t" r="r" b="b"/>
              <a:pathLst>
                <a:path w="606" h="684" extrusionOk="0">
                  <a:moveTo>
                    <a:pt x="304" y="0"/>
                  </a:moveTo>
                  <a:cubicBezTo>
                    <a:pt x="143" y="0"/>
                    <a:pt x="14" y="149"/>
                    <a:pt x="6" y="335"/>
                  </a:cubicBezTo>
                  <a:cubicBezTo>
                    <a:pt x="0" y="522"/>
                    <a:pt x="128" y="678"/>
                    <a:pt x="296" y="684"/>
                  </a:cubicBezTo>
                  <a:cubicBezTo>
                    <a:pt x="297" y="684"/>
                    <a:pt x="299" y="684"/>
                    <a:pt x="300" y="684"/>
                  </a:cubicBezTo>
                  <a:cubicBezTo>
                    <a:pt x="463" y="684"/>
                    <a:pt x="594" y="534"/>
                    <a:pt x="603" y="349"/>
                  </a:cubicBezTo>
                  <a:cubicBezTo>
                    <a:pt x="606" y="159"/>
                    <a:pt x="477" y="3"/>
                    <a:pt x="313" y="0"/>
                  </a:cubicBezTo>
                  <a:cubicBezTo>
                    <a:pt x="310" y="0"/>
                    <a:pt x="307" y="0"/>
                    <a:pt x="30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8" name="Google Shape;6178;p62"/>
            <p:cNvSpPr/>
            <p:nvPr/>
          </p:nvSpPr>
          <p:spPr>
            <a:xfrm>
              <a:off x="2860044" y="1475236"/>
              <a:ext cx="15327" cy="17525"/>
            </a:xfrm>
            <a:custGeom>
              <a:avLst/>
              <a:gdLst/>
              <a:ahLst/>
              <a:cxnLst/>
              <a:rect l="l" t="t" r="r" b="b"/>
              <a:pathLst>
                <a:path w="612" h="684" extrusionOk="0">
                  <a:moveTo>
                    <a:pt x="304" y="0"/>
                  </a:moveTo>
                  <a:cubicBezTo>
                    <a:pt x="144" y="0"/>
                    <a:pt x="15" y="149"/>
                    <a:pt x="6" y="335"/>
                  </a:cubicBezTo>
                  <a:cubicBezTo>
                    <a:pt x="1" y="522"/>
                    <a:pt x="129" y="678"/>
                    <a:pt x="297" y="684"/>
                  </a:cubicBezTo>
                  <a:cubicBezTo>
                    <a:pt x="298" y="684"/>
                    <a:pt x="300" y="684"/>
                    <a:pt x="301" y="684"/>
                  </a:cubicBezTo>
                  <a:cubicBezTo>
                    <a:pt x="464" y="684"/>
                    <a:pt x="598" y="534"/>
                    <a:pt x="603" y="349"/>
                  </a:cubicBezTo>
                  <a:cubicBezTo>
                    <a:pt x="612" y="159"/>
                    <a:pt x="481" y="3"/>
                    <a:pt x="313" y="0"/>
                  </a:cubicBezTo>
                  <a:cubicBezTo>
                    <a:pt x="310" y="0"/>
                    <a:pt x="307" y="0"/>
                    <a:pt x="30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79" name="Google Shape;6179;p62"/>
            <p:cNvSpPr/>
            <p:nvPr/>
          </p:nvSpPr>
          <p:spPr>
            <a:xfrm>
              <a:off x="2789026" y="1499194"/>
              <a:ext cx="32845" cy="19715"/>
            </a:xfrm>
            <a:custGeom>
              <a:avLst/>
              <a:gdLst/>
              <a:ahLst/>
              <a:cxnLst/>
              <a:rect l="l" t="t" r="r" b="b"/>
              <a:pathLst>
                <a:path w="1237" h="808" extrusionOk="0">
                  <a:moveTo>
                    <a:pt x="700" y="1"/>
                  </a:moveTo>
                  <a:cubicBezTo>
                    <a:pt x="392" y="1"/>
                    <a:pt x="47" y="100"/>
                    <a:pt x="31" y="257"/>
                  </a:cubicBezTo>
                  <a:cubicBezTo>
                    <a:pt x="1" y="553"/>
                    <a:pt x="642" y="804"/>
                    <a:pt x="642" y="804"/>
                  </a:cubicBezTo>
                  <a:cubicBezTo>
                    <a:pt x="648" y="806"/>
                    <a:pt x="655" y="807"/>
                    <a:pt x="664" y="807"/>
                  </a:cubicBezTo>
                  <a:cubicBezTo>
                    <a:pt x="760" y="807"/>
                    <a:pt x="1048" y="669"/>
                    <a:pt x="1172" y="288"/>
                  </a:cubicBezTo>
                  <a:cubicBezTo>
                    <a:pt x="1237" y="85"/>
                    <a:pt x="984" y="1"/>
                    <a:pt x="700"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0" name="Google Shape;6180;p62"/>
            <p:cNvSpPr/>
            <p:nvPr/>
          </p:nvSpPr>
          <p:spPr>
            <a:xfrm>
              <a:off x="2773398" y="1502469"/>
              <a:ext cx="43793" cy="17525"/>
            </a:xfrm>
            <a:custGeom>
              <a:avLst/>
              <a:gdLst/>
              <a:ahLst/>
              <a:cxnLst/>
              <a:rect l="l" t="t" r="r" b="b"/>
              <a:pathLst>
                <a:path w="1715" h="682" extrusionOk="0">
                  <a:moveTo>
                    <a:pt x="865" y="1"/>
                  </a:moveTo>
                  <a:cubicBezTo>
                    <a:pt x="857" y="1"/>
                    <a:pt x="851" y="1"/>
                    <a:pt x="843" y="6"/>
                  </a:cubicBezTo>
                  <a:cubicBezTo>
                    <a:pt x="834" y="9"/>
                    <a:pt x="823" y="12"/>
                    <a:pt x="815" y="20"/>
                  </a:cubicBezTo>
                  <a:cubicBezTo>
                    <a:pt x="809" y="23"/>
                    <a:pt x="806" y="26"/>
                    <a:pt x="801" y="34"/>
                  </a:cubicBezTo>
                  <a:cubicBezTo>
                    <a:pt x="795" y="40"/>
                    <a:pt x="792" y="40"/>
                    <a:pt x="787" y="48"/>
                  </a:cubicBezTo>
                  <a:cubicBezTo>
                    <a:pt x="717" y="154"/>
                    <a:pt x="862" y="235"/>
                    <a:pt x="631" y="433"/>
                  </a:cubicBezTo>
                  <a:cubicBezTo>
                    <a:pt x="563" y="492"/>
                    <a:pt x="493" y="517"/>
                    <a:pt x="427" y="517"/>
                  </a:cubicBezTo>
                  <a:cubicBezTo>
                    <a:pt x="283" y="517"/>
                    <a:pt x="158" y="402"/>
                    <a:pt x="112" y="280"/>
                  </a:cubicBezTo>
                  <a:cubicBezTo>
                    <a:pt x="95" y="237"/>
                    <a:pt x="65" y="211"/>
                    <a:pt x="41" y="211"/>
                  </a:cubicBezTo>
                  <a:cubicBezTo>
                    <a:pt x="21" y="211"/>
                    <a:pt x="6" y="230"/>
                    <a:pt x="6" y="274"/>
                  </a:cubicBezTo>
                  <a:cubicBezTo>
                    <a:pt x="1" y="522"/>
                    <a:pt x="209" y="657"/>
                    <a:pt x="430" y="657"/>
                  </a:cubicBezTo>
                  <a:cubicBezTo>
                    <a:pt x="464" y="657"/>
                    <a:pt x="497" y="654"/>
                    <a:pt x="530" y="648"/>
                  </a:cubicBezTo>
                  <a:cubicBezTo>
                    <a:pt x="642" y="626"/>
                    <a:pt x="770" y="537"/>
                    <a:pt x="857" y="425"/>
                  </a:cubicBezTo>
                  <a:cubicBezTo>
                    <a:pt x="932" y="528"/>
                    <a:pt x="1035" y="615"/>
                    <a:pt x="1133" y="651"/>
                  </a:cubicBezTo>
                  <a:cubicBezTo>
                    <a:pt x="1189" y="672"/>
                    <a:pt x="1248" y="682"/>
                    <a:pt x="1306" y="682"/>
                  </a:cubicBezTo>
                  <a:cubicBezTo>
                    <a:pt x="1512" y="682"/>
                    <a:pt x="1707" y="554"/>
                    <a:pt x="1713" y="319"/>
                  </a:cubicBezTo>
                  <a:cubicBezTo>
                    <a:pt x="1715" y="265"/>
                    <a:pt x="1687" y="239"/>
                    <a:pt x="1661" y="239"/>
                  </a:cubicBezTo>
                  <a:cubicBezTo>
                    <a:pt x="1637" y="239"/>
                    <a:pt x="1614" y="261"/>
                    <a:pt x="1615" y="302"/>
                  </a:cubicBezTo>
                  <a:cubicBezTo>
                    <a:pt x="1617" y="480"/>
                    <a:pt x="1483" y="545"/>
                    <a:pt x="1347" y="545"/>
                  </a:cubicBezTo>
                  <a:cubicBezTo>
                    <a:pt x="1273" y="545"/>
                    <a:pt x="1197" y="525"/>
                    <a:pt x="1144" y="495"/>
                  </a:cubicBezTo>
                  <a:cubicBezTo>
                    <a:pt x="1004" y="411"/>
                    <a:pt x="932" y="249"/>
                    <a:pt x="943" y="48"/>
                  </a:cubicBezTo>
                  <a:cubicBezTo>
                    <a:pt x="943" y="40"/>
                    <a:pt x="932" y="37"/>
                    <a:pt x="926" y="34"/>
                  </a:cubicBezTo>
                  <a:cubicBezTo>
                    <a:pt x="924" y="29"/>
                    <a:pt x="921" y="23"/>
                    <a:pt x="912" y="20"/>
                  </a:cubicBezTo>
                  <a:cubicBezTo>
                    <a:pt x="904" y="12"/>
                    <a:pt x="896" y="9"/>
                    <a:pt x="884" y="6"/>
                  </a:cubicBezTo>
                  <a:cubicBezTo>
                    <a:pt x="879" y="1"/>
                    <a:pt x="871" y="1"/>
                    <a:pt x="865"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1" name="Google Shape;6181;p62"/>
            <p:cNvSpPr/>
            <p:nvPr/>
          </p:nvSpPr>
          <p:spPr>
            <a:xfrm>
              <a:off x="2885896" y="1365549"/>
              <a:ext cx="13138" cy="8762"/>
            </a:xfrm>
            <a:custGeom>
              <a:avLst/>
              <a:gdLst/>
              <a:ahLst/>
              <a:cxnLst/>
              <a:rect l="l" t="t" r="r" b="b"/>
              <a:pathLst>
                <a:path w="490" h="371" extrusionOk="0">
                  <a:moveTo>
                    <a:pt x="55" y="1"/>
                  </a:moveTo>
                  <a:cubicBezTo>
                    <a:pt x="49" y="1"/>
                    <a:pt x="43" y="1"/>
                    <a:pt x="36" y="1"/>
                  </a:cubicBezTo>
                  <a:cubicBezTo>
                    <a:pt x="14" y="4"/>
                    <a:pt x="0" y="32"/>
                    <a:pt x="17" y="52"/>
                  </a:cubicBezTo>
                  <a:cubicBezTo>
                    <a:pt x="56" y="88"/>
                    <a:pt x="112" y="113"/>
                    <a:pt x="159" y="144"/>
                  </a:cubicBezTo>
                  <a:cubicBezTo>
                    <a:pt x="237" y="197"/>
                    <a:pt x="307" y="269"/>
                    <a:pt x="360" y="345"/>
                  </a:cubicBezTo>
                  <a:cubicBezTo>
                    <a:pt x="374" y="363"/>
                    <a:pt x="392" y="370"/>
                    <a:pt x="410" y="370"/>
                  </a:cubicBezTo>
                  <a:cubicBezTo>
                    <a:pt x="451" y="370"/>
                    <a:pt x="489" y="331"/>
                    <a:pt x="460" y="289"/>
                  </a:cubicBezTo>
                  <a:cubicBezTo>
                    <a:pt x="380" y="168"/>
                    <a:pt x="214" y="1"/>
                    <a:pt x="55" y="1"/>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2" name="Google Shape;6182;p62"/>
            <p:cNvSpPr/>
            <p:nvPr/>
          </p:nvSpPr>
          <p:spPr>
            <a:xfrm>
              <a:off x="2911653" y="1388263"/>
              <a:ext cx="13138" cy="15334"/>
            </a:xfrm>
            <a:custGeom>
              <a:avLst/>
              <a:gdLst/>
              <a:ahLst/>
              <a:cxnLst/>
              <a:rect l="l" t="t" r="r" b="b"/>
              <a:pathLst>
                <a:path w="554" h="583" extrusionOk="0">
                  <a:moveTo>
                    <a:pt x="33" y="1"/>
                  </a:moveTo>
                  <a:cubicBezTo>
                    <a:pt x="16" y="1"/>
                    <a:pt x="0" y="22"/>
                    <a:pt x="10" y="42"/>
                  </a:cubicBezTo>
                  <a:cubicBezTo>
                    <a:pt x="54" y="132"/>
                    <a:pt x="124" y="201"/>
                    <a:pt x="185" y="274"/>
                  </a:cubicBezTo>
                  <a:cubicBezTo>
                    <a:pt x="269" y="372"/>
                    <a:pt x="347" y="469"/>
                    <a:pt x="434" y="564"/>
                  </a:cubicBezTo>
                  <a:cubicBezTo>
                    <a:pt x="445" y="577"/>
                    <a:pt x="459" y="582"/>
                    <a:pt x="473" y="582"/>
                  </a:cubicBezTo>
                  <a:cubicBezTo>
                    <a:pt x="513" y="582"/>
                    <a:pt x="554" y="536"/>
                    <a:pt x="529" y="494"/>
                  </a:cubicBezTo>
                  <a:cubicBezTo>
                    <a:pt x="420" y="316"/>
                    <a:pt x="236" y="101"/>
                    <a:pt x="43" y="3"/>
                  </a:cubicBezTo>
                  <a:cubicBezTo>
                    <a:pt x="40" y="2"/>
                    <a:pt x="36" y="1"/>
                    <a:pt x="33" y="1"/>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3" name="Google Shape;6183;p62"/>
            <p:cNvSpPr/>
            <p:nvPr/>
          </p:nvSpPr>
          <p:spPr>
            <a:xfrm>
              <a:off x="2889415" y="1392273"/>
              <a:ext cx="10949" cy="10954"/>
            </a:xfrm>
            <a:custGeom>
              <a:avLst/>
              <a:gdLst/>
              <a:ahLst/>
              <a:cxnLst/>
              <a:rect l="l" t="t" r="r" b="b"/>
              <a:pathLst>
                <a:path w="468" h="397" extrusionOk="0">
                  <a:moveTo>
                    <a:pt x="46" y="0"/>
                  </a:moveTo>
                  <a:cubicBezTo>
                    <a:pt x="19" y="0"/>
                    <a:pt x="1" y="46"/>
                    <a:pt x="25" y="70"/>
                  </a:cubicBezTo>
                  <a:cubicBezTo>
                    <a:pt x="81" y="126"/>
                    <a:pt x="142" y="168"/>
                    <a:pt x="203" y="221"/>
                  </a:cubicBezTo>
                  <a:cubicBezTo>
                    <a:pt x="259" y="274"/>
                    <a:pt x="309" y="332"/>
                    <a:pt x="371" y="385"/>
                  </a:cubicBezTo>
                  <a:cubicBezTo>
                    <a:pt x="381" y="393"/>
                    <a:pt x="392" y="397"/>
                    <a:pt x="402" y="397"/>
                  </a:cubicBezTo>
                  <a:cubicBezTo>
                    <a:pt x="439" y="397"/>
                    <a:pt x="468" y="353"/>
                    <a:pt x="435" y="318"/>
                  </a:cubicBezTo>
                  <a:cubicBezTo>
                    <a:pt x="343" y="207"/>
                    <a:pt x="203" y="56"/>
                    <a:pt x="58" y="3"/>
                  </a:cubicBezTo>
                  <a:cubicBezTo>
                    <a:pt x="54" y="1"/>
                    <a:pt x="50" y="0"/>
                    <a:pt x="46" y="0"/>
                  </a:cubicBezTo>
                  <a:close/>
                </a:path>
              </a:pathLst>
            </a:custGeom>
            <a:solidFill>
              <a:srgbClr val="000000">
                <a:alpha val="5590"/>
              </a:srgbClr>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4" name="Google Shape;6184;p62"/>
            <p:cNvSpPr/>
            <p:nvPr/>
          </p:nvSpPr>
          <p:spPr>
            <a:xfrm>
              <a:off x="2634724" y="1412250"/>
              <a:ext cx="317497" cy="131437"/>
            </a:xfrm>
            <a:custGeom>
              <a:avLst/>
              <a:gdLst/>
              <a:ahLst/>
              <a:cxnLst/>
              <a:rect l="l" t="t" r="r" b="b"/>
              <a:pathLst>
                <a:path w="12697" h="5210" extrusionOk="0">
                  <a:moveTo>
                    <a:pt x="2606" y="293"/>
                  </a:moveTo>
                  <a:cubicBezTo>
                    <a:pt x="3878" y="293"/>
                    <a:pt x="4913" y="1328"/>
                    <a:pt x="4913" y="2603"/>
                  </a:cubicBezTo>
                  <a:lnTo>
                    <a:pt x="4913" y="2690"/>
                  </a:lnTo>
                  <a:cubicBezTo>
                    <a:pt x="4885" y="3432"/>
                    <a:pt x="4506" y="4085"/>
                    <a:pt x="3936" y="4489"/>
                  </a:cubicBezTo>
                  <a:cubicBezTo>
                    <a:pt x="3560" y="4754"/>
                    <a:pt x="3099" y="4911"/>
                    <a:pt x="2606" y="4911"/>
                  </a:cubicBezTo>
                  <a:cubicBezTo>
                    <a:pt x="1334" y="4911"/>
                    <a:pt x="296" y="3876"/>
                    <a:pt x="296" y="2603"/>
                  </a:cubicBezTo>
                  <a:cubicBezTo>
                    <a:pt x="296" y="1328"/>
                    <a:pt x="1334" y="293"/>
                    <a:pt x="2606" y="293"/>
                  </a:cubicBezTo>
                  <a:close/>
                  <a:moveTo>
                    <a:pt x="2606" y="1"/>
                  </a:moveTo>
                  <a:cubicBezTo>
                    <a:pt x="1169" y="1"/>
                    <a:pt x="0" y="1169"/>
                    <a:pt x="0" y="2606"/>
                  </a:cubicBezTo>
                  <a:cubicBezTo>
                    <a:pt x="0" y="4043"/>
                    <a:pt x="1169" y="5209"/>
                    <a:pt x="2606" y="5209"/>
                  </a:cubicBezTo>
                  <a:cubicBezTo>
                    <a:pt x="3049" y="5209"/>
                    <a:pt x="3468" y="5097"/>
                    <a:pt x="3833" y="4905"/>
                  </a:cubicBezTo>
                  <a:cubicBezTo>
                    <a:pt x="4653" y="4464"/>
                    <a:pt x="5211" y="3599"/>
                    <a:pt x="5211" y="2606"/>
                  </a:cubicBezTo>
                  <a:cubicBezTo>
                    <a:pt x="5211" y="2567"/>
                    <a:pt x="5206" y="2528"/>
                    <a:pt x="5206" y="2495"/>
                  </a:cubicBezTo>
                  <a:cubicBezTo>
                    <a:pt x="5206" y="2472"/>
                    <a:pt x="5203" y="2450"/>
                    <a:pt x="5203" y="2428"/>
                  </a:cubicBezTo>
                  <a:cubicBezTo>
                    <a:pt x="5466" y="2298"/>
                    <a:pt x="6108" y="2032"/>
                    <a:pt x="6935" y="2032"/>
                  </a:cubicBezTo>
                  <a:cubicBezTo>
                    <a:pt x="7284" y="2032"/>
                    <a:pt x="7665" y="2079"/>
                    <a:pt x="8065" y="2204"/>
                  </a:cubicBezTo>
                  <a:cubicBezTo>
                    <a:pt x="8051" y="2291"/>
                    <a:pt x="8043" y="2383"/>
                    <a:pt x="8035" y="2472"/>
                  </a:cubicBezTo>
                  <a:cubicBezTo>
                    <a:pt x="8032" y="2520"/>
                    <a:pt x="8032" y="2564"/>
                    <a:pt x="8032" y="2609"/>
                  </a:cubicBezTo>
                  <a:cubicBezTo>
                    <a:pt x="8032" y="3237"/>
                    <a:pt x="8255" y="3811"/>
                    <a:pt x="8623" y="4263"/>
                  </a:cubicBezTo>
                  <a:cubicBezTo>
                    <a:pt x="8763" y="4433"/>
                    <a:pt x="8925" y="4584"/>
                    <a:pt x="9103" y="4712"/>
                  </a:cubicBezTo>
                  <a:cubicBezTo>
                    <a:pt x="9536" y="5025"/>
                    <a:pt x="10066" y="5209"/>
                    <a:pt x="10637" y="5209"/>
                  </a:cubicBezTo>
                  <a:cubicBezTo>
                    <a:pt x="11474" y="5209"/>
                    <a:pt x="12219" y="4813"/>
                    <a:pt x="12696" y="4196"/>
                  </a:cubicBezTo>
                  <a:lnTo>
                    <a:pt x="12696" y="3647"/>
                  </a:lnTo>
                  <a:cubicBezTo>
                    <a:pt x="12317" y="4397"/>
                    <a:pt x="11536" y="4913"/>
                    <a:pt x="10637" y="4913"/>
                  </a:cubicBezTo>
                  <a:cubicBezTo>
                    <a:pt x="10001" y="4913"/>
                    <a:pt x="9427" y="4657"/>
                    <a:pt x="9008" y="4241"/>
                  </a:cubicBezTo>
                  <a:cubicBezTo>
                    <a:pt x="8950" y="4182"/>
                    <a:pt x="8897" y="4121"/>
                    <a:pt x="8844" y="4060"/>
                  </a:cubicBezTo>
                  <a:cubicBezTo>
                    <a:pt x="8548" y="3694"/>
                    <a:pt x="8358" y="3237"/>
                    <a:pt x="8336" y="2735"/>
                  </a:cubicBezTo>
                  <a:cubicBezTo>
                    <a:pt x="8330" y="2693"/>
                    <a:pt x="8330" y="2651"/>
                    <a:pt x="8330" y="2606"/>
                  </a:cubicBezTo>
                  <a:cubicBezTo>
                    <a:pt x="8328" y="1328"/>
                    <a:pt x="9363" y="293"/>
                    <a:pt x="10637" y="293"/>
                  </a:cubicBezTo>
                  <a:cubicBezTo>
                    <a:pt x="11533" y="293"/>
                    <a:pt x="12314" y="810"/>
                    <a:pt x="12696" y="1560"/>
                  </a:cubicBezTo>
                  <a:lnTo>
                    <a:pt x="12696" y="1013"/>
                  </a:lnTo>
                  <a:cubicBezTo>
                    <a:pt x="12219" y="394"/>
                    <a:pt x="11474" y="1"/>
                    <a:pt x="10637" y="1"/>
                  </a:cubicBezTo>
                  <a:cubicBezTo>
                    <a:pt x="9441" y="1"/>
                    <a:pt x="8434" y="812"/>
                    <a:pt x="8129" y="1912"/>
                  </a:cubicBezTo>
                  <a:cubicBezTo>
                    <a:pt x="7699" y="1779"/>
                    <a:pt x="7291" y="1729"/>
                    <a:pt x="6919" y="1729"/>
                  </a:cubicBezTo>
                  <a:cubicBezTo>
                    <a:pt x="6123" y="1729"/>
                    <a:pt x="5492" y="1960"/>
                    <a:pt x="5161" y="2112"/>
                  </a:cubicBezTo>
                  <a:cubicBezTo>
                    <a:pt x="4932" y="913"/>
                    <a:pt x="3875" y="1"/>
                    <a:pt x="2606"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5" name="Google Shape;6185;p62"/>
            <p:cNvSpPr/>
            <p:nvPr/>
          </p:nvSpPr>
          <p:spPr>
            <a:xfrm>
              <a:off x="1973692" y="1384518"/>
              <a:ext cx="378805" cy="232206"/>
            </a:xfrm>
            <a:custGeom>
              <a:avLst/>
              <a:gdLst/>
              <a:ahLst/>
              <a:cxnLst/>
              <a:rect l="l" t="t" r="r" b="b"/>
              <a:pathLst>
                <a:path w="15180" h="9268" extrusionOk="0">
                  <a:moveTo>
                    <a:pt x="7433" y="1"/>
                  </a:moveTo>
                  <a:cubicBezTo>
                    <a:pt x="2822" y="1"/>
                    <a:pt x="1093" y="1961"/>
                    <a:pt x="3" y="8005"/>
                  </a:cubicBezTo>
                  <a:cubicBezTo>
                    <a:pt x="3" y="8010"/>
                    <a:pt x="0" y="8016"/>
                    <a:pt x="0" y="8019"/>
                  </a:cubicBezTo>
                  <a:cubicBezTo>
                    <a:pt x="2193" y="8837"/>
                    <a:pt x="4580" y="9268"/>
                    <a:pt x="6943" y="9268"/>
                  </a:cubicBezTo>
                  <a:cubicBezTo>
                    <a:pt x="9863" y="9268"/>
                    <a:pt x="12746" y="8610"/>
                    <a:pt x="15179" y="7212"/>
                  </a:cubicBezTo>
                  <a:cubicBezTo>
                    <a:pt x="14836" y="5240"/>
                    <a:pt x="14446" y="3764"/>
                    <a:pt x="14234" y="3432"/>
                  </a:cubicBezTo>
                  <a:cubicBezTo>
                    <a:pt x="12825" y="1281"/>
                    <a:pt x="10255" y="9"/>
                    <a:pt x="7482" y="1"/>
                  </a:cubicBezTo>
                  <a:cubicBezTo>
                    <a:pt x="7466" y="1"/>
                    <a:pt x="7449" y="1"/>
                    <a:pt x="7433"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6" name="Google Shape;6186;p62"/>
            <p:cNvSpPr/>
            <p:nvPr/>
          </p:nvSpPr>
          <p:spPr>
            <a:xfrm>
              <a:off x="1975738" y="1563402"/>
              <a:ext cx="389754" cy="76672"/>
            </a:xfrm>
            <a:custGeom>
              <a:avLst/>
              <a:gdLst/>
              <a:ahLst/>
              <a:cxnLst/>
              <a:rect l="l" t="t" r="r" b="b"/>
              <a:pathLst>
                <a:path w="15590" h="3061" extrusionOk="0">
                  <a:moveTo>
                    <a:pt x="15386" y="0"/>
                  </a:moveTo>
                  <a:cubicBezTo>
                    <a:pt x="12955" y="1398"/>
                    <a:pt x="10074" y="2056"/>
                    <a:pt x="7154" y="2056"/>
                  </a:cubicBezTo>
                  <a:cubicBezTo>
                    <a:pt x="4791" y="2056"/>
                    <a:pt x="2402" y="1625"/>
                    <a:pt x="207" y="806"/>
                  </a:cubicBezTo>
                  <a:cubicBezTo>
                    <a:pt x="154" y="1097"/>
                    <a:pt x="78" y="1507"/>
                    <a:pt x="0" y="1964"/>
                  </a:cubicBezTo>
                  <a:cubicBezTo>
                    <a:pt x="1378" y="2375"/>
                    <a:pt x="4168" y="3060"/>
                    <a:pt x="7425" y="3060"/>
                  </a:cubicBezTo>
                  <a:cubicBezTo>
                    <a:pt x="10010" y="3060"/>
                    <a:pt x="12889" y="2628"/>
                    <a:pt x="15590" y="1283"/>
                  </a:cubicBezTo>
                  <a:cubicBezTo>
                    <a:pt x="15526" y="837"/>
                    <a:pt x="15456" y="410"/>
                    <a:pt x="15386"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7" name="Google Shape;6187;p62"/>
            <p:cNvSpPr/>
            <p:nvPr/>
          </p:nvSpPr>
          <p:spPr>
            <a:xfrm>
              <a:off x="1974613" y="1639153"/>
              <a:ext cx="407271" cy="65719"/>
            </a:xfrm>
            <a:custGeom>
              <a:avLst/>
              <a:gdLst/>
              <a:ahLst/>
              <a:cxnLst/>
              <a:rect l="l" t="t" r="r" b="b"/>
              <a:pathLst>
                <a:path w="16265" h="2624" extrusionOk="0">
                  <a:moveTo>
                    <a:pt x="16125" y="1"/>
                  </a:moveTo>
                  <a:cubicBezTo>
                    <a:pt x="13384" y="1407"/>
                    <a:pt x="10447" y="1856"/>
                    <a:pt x="7814" y="1856"/>
                  </a:cubicBezTo>
                  <a:cubicBezTo>
                    <a:pt x="4389" y="1856"/>
                    <a:pt x="1478" y="1097"/>
                    <a:pt x="182" y="698"/>
                  </a:cubicBezTo>
                  <a:cubicBezTo>
                    <a:pt x="103" y="1209"/>
                    <a:pt x="36" y="1708"/>
                    <a:pt x="0" y="2107"/>
                  </a:cubicBezTo>
                  <a:cubicBezTo>
                    <a:pt x="447" y="2246"/>
                    <a:pt x="1108" y="2433"/>
                    <a:pt x="1939" y="2623"/>
                  </a:cubicBezTo>
                  <a:lnTo>
                    <a:pt x="12936" y="2623"/>
                  </a:lnTo>
                  <a:cubicBezTo>
                    <a:pt x="14055" y="2319"/>
                    <a:pt x="15179" y="1889"/>
                    <a:pt x="16265" y="1306"/>
                  </a:cubicBezTo>
                  <a:cubicBezTo>
                    <a:pt x="16226" y="868"/>
                    <a:pt x="16181" y="427"/>
                    <a:pt x="16125"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8" name="Google Shape;6188;p62"/>
            <p:cNvSpPr/>
            <p:nvPr/>
          </p:nvSpPr>
          <p:spPr>
            <a:xfrm>
              <a:off x="1972817" y="1590013"/>
              <a:ext cx="398512" cy="76672"/>
            </a:xfrm>
            <a:custGeom>
              <a:avLst/>
              <a:gdLst/>
              <a:ahLst/>
              <a:cxnLst/>
              <a:rect l="l" t="t" r="r" b="b"/>
              <a:pathLst>
                <a:path w="15944" h="3061" extrusionOk="0">
                  <a:moveTo>
                    <a:pt x="15788" y="0"/>
                  </a:moveTo>
                  <a:cubicBezTo>
                    <a:pt x="13091" y="1345"/>
                    <a:pt x="10213" y="1777"/>
                    <a:pt x="7629" y="1777"/>
                  </a:cubicBezTo>
                  <a:cubicBezTo>
                    <a:pt x="4372" y="1777"/>
                    <a:pt x="1580" y="1091"/>
                    <a:pt x="198" y="678"/>
                  </a:cubicBezTo>
                  <a:cubicBezTo>
                    <a:pt x="131" y="1066"/>
                    <a:pt x="62" y="1487"/>
                    <a:pt x="0" y="1898"/>
                  </a:cubicBezTo>
                  <a:cubicBezTo>
                    <a:pt x="1297" y="2300"/>
                    <a:pt x="4210" y="3061"/>
                    <a:pt x="7636" y="3061"/>
                  </a:cubicBezTo>
                  <a:cubicBezTo>
                    <a:pt x="10269" y="3061"/>
                    <a:pt x="13205" y="2612"/>
                    <a:pt x="15944" y="1206"/>
                  </a:cubicBezTo>
                  <a:cubicBezTo>
                    <a:pt x="15894" y="793"/>
                    <a:pt x="15844" y="391"/>
                    <a:pt x="15788"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89" name="Google Shape;6189;p62"/>
            <p:cNvSpPr/>
            <p:nvPr/>
          </p:nvSpPr>
          <p:spPr>
            <a:xfrm>
              <a:off x="1966042" y="1673228"/>
              <a:ext cx="48172" cy="13144"/>
            </a:xfrm>
            <a:custGeom>
              <a:avLst/>
              <a:gdLst/>
              <a:ahLst/>
              <a:cxnLst/>
              <a:rect l="l" t="t" r="r" b="b"/>
              <a:pathLst>
                <a:path w="1971" h="517" extrusionOk="0">
                  <a:moveTo>
                    <a:pt x="34" y="0"/>
                  </a:moveTo>
                  <a:cubicBezTo>
                    <a:pt x="15" y="204"/>
                    <a:pt x="1" y="382"/>
                    <a:pt x="1" y="516"/>
                  </a:cubicBezTo>
                  <a:lnTo>
                    <a:pt x="1970" y="516"/>
                  </a:lnTo>
                  <a:cubicBezTo>
                    <a:pt x="1142" y="332"/>
                    <a:pt x="478" y="140"/>
                    <a:pt x="34" y="0"/>
                  </a:cubicBezTo>
                  <a:close/>
                </a:path>
              </a:pathLst>
            </a:custGeom>
            <a:solidFill>
              <a:srgbClr val="FCA54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0" name="Google Shape;6190;p62"/>
            <p:cNvSpPr/>
            <p:nvPr/>
          </p:nvSpPr>
          <p:spPr>
            <a:xfrm>
              <a:off x="2297805" y="1672478"/>
              <a:ext cx="85396" cy="32859"/>
            </a:xfrm>
            <a:custGeom>
              <a:avLst/>
              <a:gdLst/>
              <a:ahLst/>
              <a:cxnLst/>
              <a:rect l="l" t="t" r="r" b="b"/>
              <a:pathLst>
                <a:path w="3427" h="1315" extrusionOk="0">
                  <a:moveTo>
                    <a:pt x="3329" y="1"/>
                  </a:moveTo>
                  <a:cubicBezTo>
                    <a:pt x="2243" y="578"/>
                    <a:pt x="1125" y="1008"/>
                    <a:pt x="0" y="1315"/>
                  </a:cubicBezTo>
                  <a:lnTo>
                    <a:pt x="3426" y="1315"/>
                  </a:lnTo>
                  <a:cubicBezTo>
                    <a:pt x="3401" y="874"/>
                    <a:pt x="3371" y="433"/>
                    <a:pt x="3329" y="1"/>
                  </a:cubicBezTo>
                  <a:close/>
                </a:path>
              </a:pathLst>
            </a:custGeom>
            <a:solidFill>
              <a:srgbClr val="FCA54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1" name="Google Shape;6191;p62"/>
            <p:cNvSpPr/>
            <p:nvPr/>
          </p:nvSpPr>
          <p:spPr>
            <a:xfrm>
              <a:off x="2132918" y="1481113"/>
              <a:ext cx="63500" cy="50384"/>
            </a:xfrm>
            <a:custGeom>
              <a:avLst/>
              <a:gdLst/>
              <a:ahLst/>
              <a:cxnLst/>
              <a:rect l="l" t="t" r="r" b="b"/>
              <a:pathLst>
                <a:path w="2528" h="2007" extrusionOk="0">
                  <a:moveTo>
                    <a:pt x="1280" y="1"/>
                  </a:moveTo>
                  <a:cubicBezTo>
                    <a:pt x="1269" y="1"/>
                    <a:pt x="1258" y="1"/>
                    <a:pt x="1247" y="2"/>
                  </a:cubicBezTo>
                  <a:cubicBezTo>
                    <a:pt x="572" y="29"/>
                    <a:pt x="20" y="652"/>
                    <a:pt x="20" y="652"/>
                  </a:cubicBezTo>
                  <a:cubicBezTo>
                    <a:pt x="139" y="1475"/>
                    <a:pt x="0" y="1740"/>
                    <a:pt x="0" y="1742"/>
                  </a:cubicBezTo>
                  <a:cubicBezTo>
                    <a:pt x="426" y="1941"/>
                    <a:pt x="850" y="2007"/>
                    <a:pt x="1227" y="2007"/>
                  </a:cubicBezTo>
                  <a:cubicBezTo>
                    <a:pt x="1972" y="2007"/>
                    <a:pt x="2528" y="1748"/>
                    <a:pt x="2528" y="1748"/>
                  </a:cubicBezTo>
                  <a:cubicBezTo>
                    <a:pt x="2405" y="1363"/>
                    <a:pt x="2486" y="813"/>
                    <a:pt x="2486" y="813"/>
                  </a:cubicBezTo>
                  <a:cubicBezTo>
                    <a:pt x="2486" y="813"/>
                    <a:pt x="1943" y="1"/>
                    <a:pt x="1280"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2" name="Google Shape;6192;p62"/>
            <p:cNvSpPr/>
            <p:nvPr/>
          </p:nvSpPr>
          <p:spPr>
            <a:xfrm>
              <a:off x="2146953" y="1484576"/>
              <a:ext cx="19707" cy="26287"/>
            </a:xfrm>
            <a:custGeom>
              <a:avLst/>
              <a:gdLst/>
              <a:ahLst/>
              <a:cxnLst/>
              <a:rect l="l" t="t" r="r" b="b"/>
              <a:pathLst>
                <a:path w="833" h="1077" extrusionOk="0">
                  <a:moveTo>
                    <a:pt x="631" y="0"/>
                  </a:moveTo>
                  <a:cubicBezTo>
                    <a:pt x="607" y="0"/>
                    <a:pt x="577" y="16"/>
                    <a:pt x="539" y="50"/>
                  </a:cubicBezTo>
                  <a:cubicBezTo>
                    <a:pt x="349" y="228"/>
                    <a:pt x="1" y="912"/>
                    <a:pt x="294" y="1065"/>
                  </a:cubicBezTo>
                  <a:cubicBezTo>
                    <a:pt x="308" y="1073"/>
                    <a:pt x="322" y="1076"/>
                    <a:pt x="336" y="1076"/>
                  </a:cubicBezTo>
                  <a:cubicBezTo>
                    <a:pt x="582" y="1076"/>
                    <a:pt x="832" y="0"/>
                    <a:pt x="631"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3" name="Google Shape;6193;p62"/>
            <p:cNvSpPr/>
            <p:nvPr/>
          </p:nvSpPr>
          <p:spPr>
            <a:xfrm>
              <a:off x="2177909" y="1503437"/>
              <a:ext cx="19706" cy="26287"/>
            </a:xfrm>
            <a:custGeom>
              <a:avLst/>
              <a:gdLst/>
              <a:ahLst/>
              <a:cxnLst/>
              <a:rect l="l" t="t" r="r" b="b"/>
              <a:pathLst>
                <a:path w="824" h="1077" extrusionOk="0">
                  <a:moveTo>
                    <a:pt x="200" y="0"/>
                  </a:moveTo>
                  <a:cubicBezTo>
                    <a:pt x="1" y="0"/>
                    <a:pt x="241" y="1076"/>
                    <a:pt x="491" y="1076"/>
                  </a:cubicBezTo>
                  <a:cubicBezTo>
                    <a:pt x="505" y="1076"/>
                    <a:pt x="520" y="1073"/>
                    <a:pt x="534" y="1065"/>
                  </a:cubicBezTo>
                  <a:cubicBezTo>
                    <a:pt x="824" y="912"/>
                    <a:pt x="484" y="228"/>
                    <a:pt x="291" y="50"/>
                  </a:cubicBezTo>
                  <a:cubicBezTo>
                    <a:pt x="254" y="16"/>
                    <a:pt x="224" y="0"/>
                    <a:pt x="200"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4" name="Google Shape;6194;p62"/>
            <p:cNvSpPr/>
            <p:nvPr/>
          </p:nvSpPr>
          <p:spPr>
            <a:xfrm>
              <a:off x="1978258" y="1387284"/>
              <a:ext cx="107291" cy="129246"/>
            </a:xfrm>
            <a:custGeom>
              <a:avLst/>
              <a:gdLst/>
              <a:ahLst/>
              <a:cxnLst/>
              <a:rect l="l" t="t" r="r" b="b"/>
              <a:pathLst>
                <a:path w="4290" h="5234" extrusionOk="0">
                  <a:moveTo>
                    <a:pt x="4034" y="0"/>
                  </a:moveTo>
                  <a:cubicBezTo>
                    <a:pt x="4034" y="0"/>
                    <a:pt x="1476" y="684"/>
                    <a:pt x="737" y="1981"/>
                  </a:cubicBezTo>
                  <a:cubicBezTo>
                    <a:pt x="0" y="3278"/>
                    <a:pt x="1225" y="5002"/>
                    <a:pt x="2790" y="5220"/>
                  </a:cubicBezTo>
                  <a:cubicBezTo>
                    <a:pt x="2857" y="5229"/>
                    <a:pt x="2921" y="5234"/>
                    <a:pt x="2980" y="5234"/>
                  </a:cubicBezTo>
                  <a:cubicBezTo>
                    <a:pt x="4290" y="5234"/>
                    <a:pt x="3580" y="2984"/>
                    <a:pt x="3476" y="2151"/>
                  </a:cubicBezTo>
                  <a:cubicBezTo>
                    <a:pt x="3295" y="709"/>
                    <a:pt x="4157" y="3"/>
                    <a:pt x="4157" y="3"/>
                  </a:cubicBezTo>
                  <a:lnTo>
                    <a:pt x="4034" y="0"/>
                  </a:ln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5" name="Google Shape;6195;p62"/>
            <p:cNvSpPr/>
            <p:nvPr/>
          </p:nvSpPr>
          <p:spPr>
            <a:xfrm>
              <a:off x="2047971" y="1377753"/>
              <a:ext cx="39413" cy="39431"/>
            </a:xfrm>
            <a:custGeom>
              <a:avLst/>
              <a:gdLst/>
              <a:ahLst/>
              <a:cxnLst/>
              <a:rect l="l" t="t" r="r" b="b"/>
              <a:pathLst>
                <a:path w="1577" h="1594" extrusionOk="0">
                  <a:moveTo>
                    <a:pt x="701" y="1"/>
                  </a:moveTo>
                  <a:cubicBezTo>
                    <a:pt x="28" y="582"/>
                    <a:pt x="1" y="1591"/>
                    <a:pt x="1" y="1594"/>
                  </a:cubicBezTo>
                  <a:lnTo>
                    <a:pt x="1" y="1594"/>
                  </a:lnTo>
                  <a:cubicBezTo>
                    <a:pt x="519" y="1240"/>
                    <a:pt x="1577" y="852"/>
                    <a:pt x="1577" y="852"/>
                  </a:cubicBezTo>
                  <a:cubicBezTo>
                    <a:pt x="1164" y="126"/>
                    <a:pt x="701" y="1"/>
                    <a:pt x="701" y="1"/>
                  </a:cubicBezTo>
                  <a:close/>
                  <a:moveTo>
                    <a:pt x="1" y="1594"/>
                  </a:moveTo>
                  <a:cubicBezTo>
                    <a:pt x="1" y="1594"/>
                    <a:pt x="1" y="1594"/>
                    <a:pt x="1" y="1594"/>
                  </a:cubicBezTo>
                  <a:cubicBezTo>
                    <a:pt x="1" y="1594"/>
                    <a:pt x="1" y="1594"/>
                    <a:pt x="1" y="1594"/>
                  </a:cubicBezTo>
                  <a:cubicBezTo>
                    <a:pt x="1" y="1594"/>
                    <a:pt x="1" y="1594"/>
                    <a:pt x="1" y="1594"/>
                  </a:cubicBezTo>
                  <a:close/>
                </a:path>
              </a:pathLst>
            </a:custGeom>
            <a:solidFill>
              <a:srgbClr val="F75C8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6" name="Google Shape;6196;p62"/>
            <p:cNvSpPr/>
            <p:nvPr/>
          </p:nvSpPr>
          <p:spPr>
            <a:xfrm>
              <a:off x="2252576" y="1375961"/>
              <a:ext cx="109481" cy="131437"/>
            </a:xfrm>
            <a:custGeom>
              <a:avLst/>
              <a:gdLst/>
              <a:ahLst/>
              <a:cxnLst/>
              <a:rect l="l" t="t" r="r" b="b"/>
              <a:pathLst>
                <a:path w="4301" h="5240" extrusionOk="0">
                  <a:moveTo>
                    <a:pt x="166" y="0"/>
                  </a:moveTo>
                  <a:lnTo>
                    <a:pt x="166" y="3"/>
                  </a:lnTo>
                  <a:cubicBezTo>
                    <a:pt x="166" y="3"/>
                    <a:pt x="1023" y="712"/>
                    <a:pt x="836" y="2154"/>
                  </a:cubicBezTo>
                  <a:cubicBezTo>
                    <a:pt x="729" y="2983"/>
                    <a:pt x="0" y="5239"/>
                    <a:pt x="1317" y="5239"/>
                  </a:cubicBezTo>
                  <a:cubicBezTo>
                    <a:pt x="1375" y="5239"/>
                    <a:pt x="1436" y="5235"/>
                    <a:pt x="1503" y="5226"/>
                  </a:cubicBezTo>
                  <a:cubicBezTo>
                    <a:pt x="3070" y="5014"/>
                    <a:pt x="4301" y="3298"/>
                    <a:pt x="3573" y="1998"/>
                  </a:cubicBezTo>
                  <a:cubicBezTo>
                    <a:pt x="2844" y="698"/>
                    <a:pt x="289" y="0"/>
                    <a:pt x="289" y="0"/>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7" name="Google Shape;6197;p62"/>
            <p:cNvSpPr/>
            <p:nvPr/>
          </p:nvSpPr>
          <p:spPr>
            <a:xfrm>
              <a:off x="2235610" y="1374319"/>
              <a:ext cx="39413" cy="39431"/>
            </a:xfrm>
            <a:custGeom>
              <a:avLst/>
              <a:gdLst/>
              <a:ahLst/>
              <a:cxnLst/>
              <a:rect l="l" t="t" r="r" b="b"/>
              <a:pathLst>
                <a:path w="1574" h="1597" extrusionOk="0">
                  <a:moveTo>
                    <a:pt x="879" y="0"/>
                  </a:moveTo>
                  <a:cubicBezTo>
                    <a:pt x="879" y="0"/>
                    <a:pt x="416" y="123"/>
                    <a:pt x="0" y="843"/>
                  </a:cubicBezTo>
                  <a:cubicBezTo>
                    <a:pt x="0" y="843"/>
                    <a:pt x="977" y="1105"/>
                    <a:pt x="1574" y="1596"/>
                  </a:cubicBezTo>
                  <a:lnTo>
                    <a:pt x="1574" y="1596"/>
                  </a:lnTo>
                  <a:cubicBezTo>
                    <a:pt x="1568" y="1587"/>
                    <a:pt x="1548" y="583"/>
                    <a:pt x="879" y="0"/>
                  </a:cubicBezTo>
                  <a:close/>
                  <a:moveTo>
                    <a:pt x="1574" y="1596"/>
                  </a:moveTo>
                  <a:cubicBezTo>
                    <a:pt x="1574" y="1596"/>
                    <a:pt x="1574" y="1596"/>
                    <a:pt x="1574" y="1596"/>
                  </a:cubicBezTo>
                  <a:cubicBezTo>
                    <a:pt x="1574" y="1596"/>
                    <a:pt x="1574" y="1596"/>
                    <a:pt x="1574" y="1596"/>
                  </a:cubicBezTo>
                  <a:close/>
                </a:path>
              </a:pathLst>
            </a:custGeom>
            <a:solidFill>
              <a:srgbClr val="F75C8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8" name="Google Shape;6198;p62"/>
            <p:cNvSpPr/>
            <p:nvPr/>
          </p:nvSpPr>
          <p:spPr>
            <a:xfrm>
              <a:off x="2107919" y="1502024"/>
              <a:ext cx="15327" cy="19715"/>
            </a:xfrm>
            <a:custGeom>
              <a:avLst/>
              <a:gdLst/>
              <a:ahLst/>
              <a:cxnLst/>
              <a:rect l="l" t="t" r="r" b="b"/>
              <a:pathLst>
                <a:path w="618" h="785" extrusionOk="0">
                  <a:moveTo>
                    <a:pt x="316" y="0"/>
                  </a:moveTo>
                  <a:cubicBezTo>
                    <a:pt x="155" y="0"/>
                    <a:pt x="20" y="168"/>
                    <a:pt x="9" y="380"/>
                  </a:cubicBezTo>
                  <a:cubicBezTo>
                    <a:pt x="1" y="600"/>
                    <a:pt x="129" y="779"/>
                    <a:pt x="296" y="784"/>
                  </a:cubicBezTo>
                  <a:cubicBezTo>
                    <a:pt x="300" y="785"/>
                    <a:pt x="304" y="785"/>
                    <a:pt x="308" y="785"/>
                  </a:cubicBezTo>
                  <a:cubicBezTo>
                    <a:pt x="465" y="785"/>
                    <a:pt x="598" y="617"/>
                    <a:pt x="609" y="405"/>
                  </a:cubicBezTo>
                  <a:cubicBezTo>
                    <a:pt x="617" y="193"/>
                    <a:pt x="492" y="9"/>
                    <a:pt x="324" y="0"/>
                  </a:cubicBezTo>
                  <a:cubicBezTo>
                    <a:pt x="322" y="0"/>
                    <a:pt x="319" y="0"/>
                    <a:pt x="31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199" name="Google Shape;6199;p62"/>
            <p:cNvSpPr/>
            <p:nvPr/>
          </p:nvSpPr>
          <p:spPr>
            <a:xfrm>
              <a:off x="2215036" y="1489659"/>
              <a:ext cx="15327" cy="19716"/>
            </a:xfrm>
            <a:custGeom>
              <a:avLst/>
              <a:gdLst/>
              <a:ahLst/>
              <a:cxnLst/>
              <a:rect l="l" t="t" r="r" b="b"/>
              <a:pathLst>
                <a:path w="618" h="785" extrusionOk="0">
                  <a:moveTo>
                    <a:pt x="314" y="0"/>
                  </a:moveTo>
                  <a:cubicBezTo>
                    <a:pt x="153" y="0"/>
                    <a:pt x="18" y="168"/>
                    <a:pt x="9" y="380"/>
                  </a:cubicBezTo>
                  <a:cubicBezTo>
                    <a:pt x="1" y="600"/>
                    <a:pt x="127" y="779"/>
                    <a:pt x="294" y="784"/>
                  </a:cubicBezTo>
                  <a:cubicBezTo>
                    <a:pt x="298" y="785"/>
                    <a:pt x="302" y="785"/>
                    <a:pt x="306" y="785"/>
                  </a:cubicBezTo>
                  <a:cubicBezTo>
                    <a:pt x="465" y="785"/>
                    <a:pt x="598" y="617"/>
                    <a:pt x="609" y="405"/>
                  </a:cubicBezTo>
                  <a:cubicBezTo>
                    <a:pt x="618" y="193"/>
                    <a:pt x="489" y="9"/>
                    <a:pt x="322" y="0"/>
                  </a:cubicBezTo>
                  <a:cubicBezTo>
                    <a:pt x="319" y="0"/>
                    <a:pt x="317" y="0"/>
                    <a:pt x="314"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0" name="Google Shape;6200;p62"/>
            <p:cNvSpPr/>
            <p:nvPr/>
          </p:nvSpPr>
          <p:spPr>
            <a:xfrm>
              <a:off x="2042595" y="1508759"/>
              <a:ext cx="67879" cy="35050"/>
            </a:xfrm>
            <a:custGeom>
              <a:avLst/>
              <a:gdLst/>
              <a:ahLst/>
              <a:cxnLst/>
              <a:rect l="l" t="t" r="r" b="b"/>
              <a:pathLst>
                <a:path w="2738" h="1362" extrusionOk="0">
                  <a:moveTo>
                    <a:pt x="1252" y="0"/>
                  </a:moveTo>
                  <a:cubicBezTo>
                    <a:pt x="575" y="0"/>
                    <a:pt x="35" y="264"/>
                    <a:pt x="17" y="612"/>
                  </a:cubicBezTo>
                  <a:cubicBezTo>
                    <a:pt x="0" y="986"/>
                    <a:pt x="586" y="1321"/>
                    <a:pt x="1331" y="1357"/>
                  </a:cubicBezTo>
                  <a:cubicBezTo>
                    <a:pt x="1379" y="1360"/>
                    <a:pt x="1427" y="1361"/>
                    <a:pt x="1474" y="1361"/>
                  </a:cubicBezTo>
                  <a:cubicBezTo>
                    <a:pt x="2156" y="1361"/>
                    <a:pt x="2699" y="1102"/>
                    <a:pt x="2715" y="752"/>
                  </a:cubicBezTo>
                  <a:cubicBezTo>
                    <a:pt x="2737" y="378"/>
                    <a:pt x="2148" y="43"/>
                    <a:pt x="1401" y="4"/>
                  </a:cubicBezTo>
                  <a:cubicBezTo>
                    <a:pt x="1351" y="1"/>
                    <a:pt x="1301" y="0"/>
                    <a:pt x="1252" y="0"/>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1" name="Google Shape;6201;p62"/>
            <p:cNvSpPr/>
            <p:nvPr/>
          </p:nvSpPr>
          <p:spPr>
            <a:xfrm>
              <a:off x="2226121" y="1522625"/>
              <a:ext cx="70068" cy="35050"/>
            </a:xfrm>
            <a:custGeom>
              <a:avLst/>
              <a:gdLst/>
              <a:ahLst/>
              <a:cxnLst/>
              <a:rect l="l" t="t" r="r" b="b"/>
              <a:pathLst>
                <a:path w="2776" h="1383" extrusionOk="0">
                  <a:moveTo>
                    <a:pt x="1628" y="0"/>
                  </a:moveTo>
                  <a:cubicBezTo>
                    <a:pt x="1525" y="0"/>
                    <a:pt x="1418" y="6"/>
                    <a:pt x="1308" y="20"/>
                  </a:cubicBezTo>
                  <a:cubicBezTo>
                    <a:pt x="564" y="103"/>
                    <a:pt x="0" y="480"/>
                    <a:pt x="47" y="851"/>
                  </a:cubicBezTo>
                  <a:cubicBezTo>
                    <a:pt x="86" y="1171"/>
                    <a:pt x="555" y="1383"/>
                    <a:pt x="1157" y="1383"/>
                  </a:cubicBezTo>
                  <a:cubicBezTo>
                    <a:pt x="1258" y="1383"/>
                    <a:pt x="1363" y="1377"/>
                    <a:pt x="1470" y="1364"/>
                  </a:cubicBezTo>
                  <a:cubicBezTo>
                    <a:pt x="2212" y="1272"/>
                    <a:pt x="2776" y="898"/>
                    <a:pt x="2731" y="530"/>
                  </a:cubicBezTo>
                  <a:cubicBezTo>
                    <a:pt x="2693" y="211"/>
                    <a:pt x="2225" y="0"/>
                    <a:pt x="1628" y="0"/>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2" name="Google Shape;6202;p62"/>
            <p:cNvSpPr/>
            <p:nvPr/>
          </p:nvSpPr>
          <p:spPr>
            <a:xfrm>
              <a:off x="2113596" y="1485297"/>
              <a:ext cx="17517" cy="70100"/>
            </a:xfrm>
            <a:custGeom>
              <a:avLst/>
              <a:gdLst/>
              <a:ahLst/>
              <a:cxnLst/>
              <a:rect l="l" t="t" r="r" b="b"/>
              <a:pathLst>
                <a:path w="724" h="2799" extrusionOk="0">
                  <a:moveTo>
                    <a:pt x="385" y="0"/>
                  </a:moveTo>
                  <a:cubicBezTo>
                    <a:pt x="375" y="0"/>
                    <a:pt x="365" y="3"/>
                    <a:pt x="358" y="9"/>
                  </a:cubicBezTo>
                  <a:cubicBezTo>
                    <a:pt x="332" y="23"/>
                    <a:pt x="330" y="53"/>
                    <a:pt x="344" y="73"/>
                  </a:cubicBezTo>
                  <a:cubicBezTo>
                    <a:pt x="344" y="78"/>
                    <a:pt x="525" y="352"/>
                    <a:pt x="578" y="818"/>
                  </a:cubicBezTo>
                  <a:cubicBezTo>
                    <a:pt x="625" y="1245"/>
                    <a:pt x="564" y="1922"/>
                    <a:pt x="14" y="2723"/>
                  </a:cubicBezTo>
                  <a:cubicBezTo>
                    <a:pt x="0" y="2745"/>
                    <a:pt x="6" y="2773"/>
                    <a:pt x="26" y="2790"/>
                  </a:cubicBezTo>
                  <a:cubicBezTo>
                    <a:pt x="35" y="2796"/>
                    <a:pt x="45" y="2799"/>
                    <a:pt x="55" y="2799"/>
                  </a:cubicBezTo>
                  <a:cubicBezTo>
                    <a:pt x="70" y="2799"/>
                    <a:pt x="85" y="2792"/>
                    <a:pt x="95" y="2779"/>
                  </a:cubicBezTo>
                  <a:cubicBezTo>
                    <a:pt x="664" y="1950"/>
                    <a:pt x="723" y="1250"/>
                    <a:pt x="676" y="804"/>
                  </a:cubicBezTo>
                  <a:cubicBezTo>
                    <a:pt x="620" y="318"/>
                    <a:pt x="433" y="31"/>
                    <a:pt x="425" y="23"/>
                  </a:cubicBezTo>
                  <a:cubicBezTo>
                    <a:pt x="416" y="7"/>
                    <a:pt x="400" y="0"/>
                    <a:pt x="385"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3" name="Google Shape;6203;p62"/>
            <p:cNvSpPr/>
            <p:nvPr/>
          </p:nvSpPr>
          <p:spPr>
            <a:xfrm>
              <a:off x="2192908" y="1485278"/>
              <a:ext cx="17517" cy="70100"/>
            </a:xfrm>
            <a:custGeom>
              <a:avLst/>
              <a:gdLst/>
              <a:ahLst/>
              <a:cxnLst/>
              <a:rect l="l" t="t" r="r" b="b"/>
              <a:pathLst>
                <a:path w="715" h="2800" extrusionOk="0">
                  <a:moveTo>
                    <a:pt x="349" y="0"/>
                  </a:moveTo>
                  <a:cubicBezTo>
                    <a:pt x="333" y="0"/>
                    <a:pt x="316" y="8"/>
                    <a:pt x="307" y="21"/>
                  </a:cubicBezTo>
                  <a:cubicBezTo>
                    <a:pt x="299" y="32"/>
                    <a:pt x="109" y="314"/>
                    <a:pt x="53" y="799"/>
                  </a:cubicBezTo>
                  <a:cubicBezTo>
                    <a:pt x="0" y="1243"/>
                    <a:pt x="56" y="1946"/>
                    <a:pt x="619" y="2777"/>
                  </a:cubicBezTo>
                  <a:cubicBezTo>
                    <a:pt x="619" y="2783"/>
                    <a:pt x="628" y="2788"/>
                    <a:pt x="631" y="2791"/>
                  </a:cubicBezTo>
                  <a:cubicBezTo>
                    <a:pt x="638" y="2797"/>
                    <a:pt x="647" y="2800"/>
                    <a:pt x="657" y="2800"/>
                  </a:cubicBezTo>
                  <a:cubicBezTo>
                    <a:pt x="668" y="2800"/>
                    <a:pt x="678" y="2797"/>
                    <a:pt x="686" y="2791"/>
                  </a:cubicBezTo>
                  <a:cubicBezTo>
                    <a:pt x="712" y="2777"/>
                    <a:pt x="714" y="2747"/>
                    <a:pt x="700" y="2724"/>
                  </a:cubicBezTo>
                  <a:cubicBezTo>
                    <a:pt x="156" y="1924"/>
                    <a:pt x="101" y="1243"/>
                    <a:pt x="151" y="816"/>
                  </a:cubicBezTo>
                  <a:cubicBezTo>
                    <a:pt x="201" y="353"/>
                    <a:pt x="382" y="77"/>
                    <a:pt x="388" y="74"/>
                  </a:cubicBezTo>
                  <a:cubicBezTo>
                    <a:pt x="402" y="54"/>
                    <a:pt x="393" y="27"/>
                    <a:pt x="374" y="7"/>
                  </a:cubicBezTo>
                  <a:cubicBezTo>
                    <a:pt x="366" y="2"/>
                    <a:pt x="358" y="0"/>
                    <a:pt x="349"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4" name="Google Shape;6204;p62"/>
            <p:cNvSpPr/>
            <p:nvPr/>
          </p:nvSpPr>
          <p:spPr>
            <a:xfrm>
              <a:off x="2148771" y="1537735"/>
              <a:ext cx="21896" cy="6571"/>
            </a:xfrm>
            <a:custGeom>
              <a:avLst/>
              <a:gdLst/>
              <a:ahLst/>
              <a:cxnLst/>
              <a:rect l="l" t="t" r="r" b="b"/>
              <a:pathLst>
                <a:path w="902" h="252" extrusionOk="0">
                  <a:moveTo>
                    <a:pt x="854" y="1"/>
                  </a:moveTo>
                  <a:cubicBezTo>
                    <a:pt x="841" y="1"/>
                    <a:pt x="827" y="7"/>
                    <a:pt x="818" y="16"/>
                  </a:cubicBezTo>
                  <a:cubicBezTo>
                    <a:pt x="712" y="124"/>
                    <a:pt x="594" y="159"/>
                    <a:pt x="483" y="159"/>
                  </a:cubicBezTo>
                  <a:cubicBezTo>
                    <a:pt x="273" y="159"/>
                    <a:pt x="92" y="31"/>
                    <a:pt x="82" y="21"/>
                  </a:cubicBezTo>
                  <a:cubicBezTo>
                    <a:pt x="73" y="15"/>
                    <a:pt x="64" y="12"/>
                    <a:pt x="54" y="12"/>
                  </a:cubicBezTo>
                  <a:cubicBezTo>
                    <a:pt x="39" y="12"/>
                    <a:pt x="23" y="20"/>
                    <a:pt x="15" y="33"/>
                  </a:cubicBezTo>
                  <a:cubicBezTo>
                    <a:pt x="1" y="55"/>
                    <a:pt x="3" y="86"/>
                    <a:pt x="26" y="100"/>
                  </a:cubicBezTo>
                  <a:cubicBezTo>
                    <a:pt x="29" y="103"/>
                    <a:pt x="237" y="252"/>
                    <a:pt x="482" y="252"/>
                  </a:cubicBezTo>
                  <a:cubicBezTo>
                    <a:pt x="613" y="252"/>
                    <a:pt x="755" y="209"/>
                    <a:pt x="882" y="77"/>
                  </a:cubicBezTo>
                  <a:cubicBezTo>
                    <a:pt x="902" y="60"/>
                    <a:pt x="902" y="30"/>
                    <a:pt x="882" y="13"/>
                  </a:cubicBezTo>
                  <a:cubicBezTo>
                    <a:pt x="875" y="4"/>
                    <a:pt x="865" y="1"/>
                    <a:pt x="85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5" name="Google Shape;6205;p62"/>
            <p:cNvSpPr/>
            <p:nvPr/>
          </p:nvSpPr>
          <p:spPr>
            <a:xfrm>
              <a:off x="1980910" y="1564167"/>
              <a:ext cx="0" cy="0"/>
            </a:xfrm>
            <a:custGeom>
              <a:avLst/>
              <a:gdLst/>
              <a:ahLst/>
              <a:cxnLst/>
              <a:rect l="l" t="t" r="r" b="b"/>
              <a:pathLst>
                <a:path w="1" h="1" extrusionOk="0">
                  <a:moveTo>
                    <a:pt x="0" y="0"/>
                  </a:moveTo>
                  <a:close/>
                </a:path>
              </a:pathLst>
            </a:custGeom>
            <a:solidFill>
              <a:srgbClr val="FFCC7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6" name="Google Shape;6206;p62"/>
            <p:cNvSpPr/>
            <p:nvPr/>
          </p:nvSpPr>
          <p:spPr>
            <a:xfrm>
              <a:off x="1295464" y="1467055"/>
              <a:ext cx="91964" cy="85435"/>
            </a:xfrm>
            <a:custGeom>
              <a:avLst/>
              <a:gdLst/>
              <a:ahLst/>
              <a:cxnLst/>
              <a:rect l="l" t="t" r="r" b="b"/>
              <a:pathLst>
                <a:path w="3716" h="3357" extrusionOk="0">
                  <a:moveTo>
                    <a:pt x="1353" y="0"/>
                  </a:moveTo>
                  <a:cubicBezTo>
                    <a:pt x="0" y="0"/>
                    <a:pt x="317" y="1799"/>
                    <a:pt x="317" y="1799"/>
                  </a:cubicBezTo>
                  <a:lnTo>
                    <a:pt x="1070" y="3356"/>
                  </a:lnTo>
                  <a:cubicBezTo>
                    <a:pt x="2153" y="3323"/>
                    <a:pt x="3032" y="2759"/>
                    <a:pt x="3715" y="1956"/>
                  </a:cubicBezTo>
                  <a:cubicBezTo>
                    <a:pt x="3065" y="957"/>
                    <a:pt x="2435" y="220"/>
                    <a:pt x="1904" y="81"/>
                  </a:cubicBezTo>
                  <a:cubicBezTo>
                    <a:pt x="1695" y="25"/>
                    <a:pt x="1513" y="0"/>
                    <a:pt x="1353" y="0"/>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7" name="Google Shape;6207;p62"/>
            <p:cNvSpPr/>
            <p:nvPr/>
          </p:nvSpPr>
          <p:spPr>
            <a:xfrm>
              <a:off x="1305442" y="1505187"/>
              <a:ext cx="157653" cy="190583"/>
            </a:xfrm>
            <a:custGeom>
              <a:avLst/>
              <a:gdLst/>
              <a:ahLst/>
              <a:cxnLst/>
              <a:rect l="l" t="t" r="r" b="b"/>
              <a:pathLst>
                <a:path w="6306" h="7562" extrusionOk="0">
                  <a:moveTo>
                    <a:pt x="2246" y="1770"/>
                  </a:moveTo>
                  <a:cubicBezTo>
                    <a:pt x="2285" y="1770"/>
                    <a:pt x="2326" y="1779"/>
                    <a:pt x="2371" y="1800"/>
                  </a:cubicBezTo>
                  <a:cubicBezTo>
                    <a:pt x="2815" y="2001"/>
                    <a:pt x="3049" y="2096"/>
                    <a:pt x="3125" y="2353"/>
                  </a:cubicBezTo>
                  <a:cubicBezTo>
                    <a:pt x="3125" y="2358"/>
                    <a:pt x="3130" y="2361"/>
                    <a:pt x="3130" y="2364"/>
                  </a:cubicBezTo>
                  <a:lnTo>
                    <a:pt x="3130" y="2375"/>
                  </a:lnTo>
                  <a:lnTo>
                    <a:pt x="3130" y="2378"/>
                  </a:lnTo>
                  <a:lnTo>
                    <a:pt x="3130" y="2380"/>
                  </a:lnTo>
                  <a:lnTo>
                    <a:pt x="3130" y="2394"/>
                  </a:lnTo>
                  <a:lnTo>
                    <a:pt x="3130" y="2408"/>
                  </a:lnTo>
                  <a:cubicBezTo>
                    <a:pt x="3130" y="2417"/>
                    <a:pt x="3130" y="2420"/>
                    <a:pt x="3125" y="2428"/>
                  </a:cubicBezTo>
                  <a:cubicBezTo>
                    <a:pt x="3125" y="2436"/>
                    <a:pt x="3122" y="2447"/>
                    <a:pt x="3119" y="2459"/>
                  </a:cubicBezTo>
                  <a:cubicBezTo>
                    <a:pt x="3116" y="2464"/>
                    <a:pt x="3111" y="2475"/>
                    <a:pt x="3108" y="2484"/>
                  </a:cubicBezTo>
                  <a:cubicBezTo>
                    <a:pt x="2999" y="2738"/>
                    <a:pt x="2489" y="3061"/>
                    <a:pt x="2302" y="3086"/>
                  </a:cubicBezTo>
                  <a:cubicBezTo>
                    <a:pt x="2295" y="3087"/>
                    <a:pt x="2287" y="3087"/>
                    <a:pt x="2280" y="3087"/>
                  </a:cubicBezTo>
                  <a:cubicBezTo>
                    <a:pt x="2230" y="3087"/>
                    <a:pt x="2173" y="3071"/>
                    <a:pt x="2115" y="3042"/>
                  </a:cubicBezTo>
                  <a:cubicBezTo>
                    <a:pt x="2106" y="3042"/>
                    <a:pt x="2092" y="3033"/>
                    <a:pt x="2078" y="3028"/>
                  </a:cubicBezTo>
                  <a:cubicBezTo>
                    <a:pt x="2076" y="3022"/>
                    <a:pt x="2070" y="3019"/>
                    <a:pt x="2065" y="3017"/>
                  </a:cubicBezTo>
                  <a:lnTo>
                    <a:pt x="2034" y="2994"/>
                  </a:lnTo>
                  <a:cubicBezTo>
                    <a:pt x="2028" y="2989"/>
                    <a:pt x="2017" y="2980"/>
                    <a:pt x="2009" y="2977"/>
                  </a:cubicBezTo>
                  <a:cubicBezTo>
                    <a:pt x="2006" y="2975"/>
                    <a:pt x="2000" y="2972"/>
                    <a:pt x="1992" y="2964"/>
                  </a:cubicBezTo>
                  <a:cubicBezTo>
                    <a:pt x="1986" y="2958"/>
                    <a:pt x="1978" y="2952"/>
                    <a:pt x="1972" y="2947"/>
                  </a:cubicBezTo>
                  <a:cubicBezTo>
                    <a:pt x="1964" y="2938"/>
                    <a:pt x="1959" y="2936"/>
                    <a:pt x="1950" y="2930"/>
                  </a:cubicBezTo>
                  <a:lnTo>
                    <a:pt x="1919" y="2897"/>
                  </a:lnTo>
                  <a:cubicBezTo>
                    <a:pt x="1911" y="2891"/>
                    <a:pt x="1903" y="2880"/>
                    <a:pt x="1894" y="2869"/>
                  </a:cubicBezTo>
                  <a:cubicBezTo>
                    <a:pt x="1889" y="2863"/>
                    <a:pt x="1883" y="2855"/>
                    <a:pt x="1878" y="2849"/>
                  </a:cubicBezTo>
                  <a:cubicBezTo>
                    <a:pt x="1875" y="2841"/>
                    <a:pt x="1869" y="2838"/>
                    <a:pt x="1866" y="2832"/>
                  </a:cubicBezTo>
                  <a:cubicBezTo>
                    <a:pt x="1861" y="2824"/>
                    <a:pt x="1853" y="2813"/>
                    <a:pt x="1850" y="2805"/>
                  </a:cubicBezTo>
                  <a:cubicBezTo>
                    <a:pt x="1847" y="2796"/>
                    <a:pt x="1839" y="2791"/>
                    <a:pt x="1836" y="2782"/>
                  </a:cubicBezTo>
                  <a:cubicBezTo>
                    <a:pt x="1822" y="2757"/>
                    <a:pt x="1811" y="2738"/>
                    <a:pt x="1800" y="2712"/>
                  </a:cubicBezTo>
                  <a:cubicBezTo>
                    <a:pt x="1797" y="2707"/>
                    <a:pt x="1797" y="2701"/>
                    <a:pt x="1794" y="2696"/>
                  </a:cubicBezTo>
                  <a:cubicBezTo>
                    <a:pt x="1791" y="2687"/>
                    <a:pt x="1786" y="2682"/>
                    <a:pt x="1786" y="2673"/>
                  </a:cubicBezTo>
                  <a:cubicBezTo>
                    <a:pt x="1786" y="2668"/>
                    <a:pt x="1783" y="2665"/>
                    <a:pt x="1783" y="2657"/>
                  </a:cubicBezTo>
                  <a:cubicBezTo>
                    <a:pt x="1780" y="2646"/>
                    <a:pt x="1780" y="2637"/>
                    <a:pt x="1777" y="2626"/>
                  </a:cubicBezTo>
                  <a:lnTo>
                    <a:pt x="1777" y="2618"/>
                  </a:lnTo>
                  <a:cubicBezTo>
                    <a:pt x="1777" y="2609"/>
                    <a:pt x="1772" y="2595"/>
                    <a:pt x="1772" y="2584"/>
                  </a:cubicBezTo>
                  <a:lnTo>
                    <a:pt x="1772" y="2559"/>
                  </a:lnTo>
                  <a:cubicBezTo>
                    <a:pt x="1772" y="2553"/>
                    <a:pt x="1772" y="2545"/>
                    <a:pt x="1777" y="2539"/>
                  </a:cubicBezTo>
                  <a:cubicBezTo>
                    <a:pt x="1780" y="2526"/>
                    <a:pt x="1783" y="2506"/>
                    <a:pt x="1791" y="2492"/>
                  </a:cubicBezTo>
                  <a:cubicBezTo>
                    <a:pt x="1791" y="2492"/>
                    <a:pt x="1904" y="1770"/>
                    <a:pt x="2246" y="1770"/>
                  </a:cubicBezTo>
                  <a:close/>
                  <a:moveTo>
                    <a:pt x="2645" y="1"/>
                  </a:moveTo>
                  <a:cubicBezTo>
                    <a:pt x="2620" y="31"/>
                    <a:pt x="2592" y="59"/>
                    <a:pt x="2567" y="90"/>
                  </a:cubicBezTo>
                  <a:cubicBezTo>
                    <a:pt x="2547" y="115"/>
                    <a:pt x="2522" y="143"/>
                    <a:pt x="2497" y="168"/>
                  </a:cubicBezTo>
                  <a:cubicBezTo>
                    <a:pt x="2483" y="182"/>
                    <a:pt x="2472" y="196"/>
                    <a:pt x="2458" y="210"/>
                  </a:cubicBezTo>
                  <a:cubicBezTo>
                    <a:pt x="2444" y="224"/>
                    <a:pt x="2436" y="238"/>
                    <a:pt x="2422" y="246"/>
                  </a:cubicBezTo>
                  <a:lnTo>
                    <a:pt x="2357" y="310"/>
                  </a:lnTo>
                  <a:lnTo>
                    <a:pt x="2310" y="358"/>
                  </a:lnTo>
                  <a:cubicBezTo>
                    <a:pt x="2310" y="363"/>
                    <a:pt x="2304" y="363"/>
                    <a:pt x="2302" y="366"/>
                  </a:cubicBezTo>
                  <a:cubicBezTo>
                    <a:pt x="2285" y="383"/>
                    <a:pt x="2268" y="400"/>
                    <a:pt x="2249" y="414"/>
                  </a:cubicBezTo>
                  <a:cubicBezTo>
                    <a:pt x="2249" y="419"/>
                    <a:pt x="2246" y="419"/>
                    <a:pt x="2243" y="419"/>
                  </a:cubicBezTo>
                  <a:cubicBezTo>
                    <a:pt x="2235" y="425"/>
                    <a:pt x="2229" y="433"/>
                    <a:pt x="2221" y="436"/>
                  </a:cubicBezTo>
                  <a:cubicBezTo>
                    <a:pt x="2207" y="450"/>
                    <a:pt x="2190" y="464"/>
                    <a:pt x="2173" y="478"/>
                  </a:cubicBezTo>
                  <a:lnTo>
                    <a:pt x="2171" y="481"/>
                  </a:lnTo>
                  <a:cubicBezTo>
                    <a:pt x="2151" y="495"/>
                    <a:pt x="2134" y="511"/>
                    <a:pt x="2118" y="525"/>
                  </a:cubicBezTo>
                  <a:lnTo>
                    <a:pt x="2115" y="531"/>
                  </a:lnTo>
                  <a:lnTo>
                    <a:pt x="2109" y="534"/>
                  </a:lnTo>
                  <a:cubicBezTo>
                    <a:pt x="2095" y="545"/>
                    <a:pt x="2087" y="553"/>
                    <a:pt x="2073" y="567"/>
                  </a:cubicBezTo>
                  <a:cubicBezTo>
                    <a:pt x="2051" y="587"/>
                    <a:pt x="2034" y="603"/>
                    <a:pt x="2012" y="617"/>
                  </a:cubicBezTo>
                  <a:lnTo>
                    <a:pt x="2009" y="620"/>
                  </a:lnTo>
                  <a:cubicBezTo>
                    <a:pt x="1992" y="634"/>
                    <a:pt x="1970" y="651"/>
                    <a:pt x="1950" y="665"/>
                  </a:cubicBezTo>
                  <a:cubicBezTo>
                    <a:pt x="1942" y="673"/>
                    <a:pt x="1936" y="676"/>
                    <a:pt x="1928" y="684"/>
                  </a:cubicBezTo>
                  <a:cubicBezTo>
                    <a:pt x="1908" y="701"/>
                    <a:pt x="1883" y="718"/>
                    <a:pt x="1864" y="732"/>
                  </a:cubicBezTo>
                  <a:cubicBezTo>
                    <a:pt x="1841" y="746"/>
                    <a:pt x="1822" y="762"/>
                    <a:pt x="1800" y="776"/>
                  </a:cubicBezTo>
                  <a:lnTo>
                    <a:pt x="1797" y="782"/>
                  </a:lnTo>
                  <a:cubicBezTo>
                    <a:pt x="1774" y="796"/>
                    <a:pt x="1755" y="813"/>
                    <a:pt x="1733" y="827"/>
                  </a:cubicBezTo>
                  <a:cubicBezTo>
                    <a:pt x="1719" y="838"/>
                    <a:pt x="1705" y="843"/>
                    <a:pt x="1691" y="854"/>
                  </a:cubicBezTo>
                  <a:cubicBezTo>
                    <a:pt x="1654" y="880"/>
                    <a:pt x="1613" y="907"/>
                    <a:pt x="1574" y="930"/>
                  </a:cubicBezTo>
                  <a:cubicBezTo>
                    <a:pt x="1560" y="938"/>
                    <a:pt x="1548" y="949"/>
                    <a:pt x="1534" y="955"/>
                  </a:cubicBezTo>
                  <a:cubicBezTo>
                    <a:pt x="1532" y="958"/>
                    <a:pt x="1529" y="958"/>
                    <a:pt x="1523" y="963"/>
                  </a:cubicBezTo>
                  <a:lnTo>
                    <a:pt x="1473" y="994"/>
                  </a:lnTo>
                  <a:cubicBezTo>
                    <a:pt x="1445" y="1008"/>
                    <a:pt x="1417" y="1025"/>
                    <a:pt x="1384" y="1039"/>
                  </a:cubicBezTo>
                  <a:lnTo>
                    <a:pt x="1300" y="1080"/>
                  </a:lnTo>
                  <a:cubicBezTo>
                    <a:pt x="1278" y="1094"/>
                    <a:pt x="1253" y="1106"/>
                    <a:pt x="1228" y="1117"/>
                  </a:cubicBezTo>
                  <a:cubicBezTo>
                    <a:pt x="1202" y="1125"/>
                    <a:pt x="1180" y="1136"/>
                    <a:pt x="1152" y="1150"/>
                  </a:cubicBezTo>
                  <a:cubicBezTo>
                    <a:pt x="1130" y="1161"/>
                    <a:pt x="1110" y="1167"/>
                    <a:pt x="1085" y="1178"/>
                  </a:cubicBezTo>
                  <a:cubicBezTo>
                    <a:pt x="1063" y="1186"/>
                    <a:pt x="1043" y="1195"/>
                    <a:pt x="1021" y="1203"/>
                  </a:cubicBezTo>
                  <a:cubicBezTo>
                    <a:pt x="1002" y="1209"/>
                    <a:pt x="979" y="1220"/>
                    <a:pt x="960" y="1228"/>
                  </a:cubicBezTo>
                  <a:cubicBezTo>
                    <a:pt x="960" y="1228"/>
                    <a:pt x="957" y="1228"/>
                    <a:pt x="957" y="1231"/>
                  </a:cubicBezTo>
                  <a:cubicBezTo>
                    <a:pt x="937" y="1237"/>
                    <a:pt x="918" y="1245"/>
                    <a:pt x="901" y="1248"/>
                  </a:cubicBezTo>
                  <a:cubicBezTo>
                    <a:pt x="882" y="1256"/>
                    <a:pt x="865" y="1259"/>
                    <a:pt x="848" y="1265"/>
                  </a:cubicBezTo>
                  <a:cubicBezTo>
                    <a:pt x="580" y="1348"/>
                    <a:pt x="296" y="1398"/>
                    <a:pt x="0" y="1410"/>
                  </a:cubicBezTo>
                  <a:lnTo>
                    <a:pt x="0" y="1412"/>
                  </a:lnTo>
                  <a:lnTo>
                    <a:pt x="1016" y="3508"/>
                  </a:lnTo>
                  <a:cubicBezTo>
                    <a:pt x="1459" y="3650"/>
                    <a:pt x="1947" y="3798"/>
                    <a:pt x="2115" y="3912"/>
                  </a:cubicBezTo>
                  <a:cubicBezTo>
                    <a:pt x="2120" y="3915"/>
                    <a:pt x="2123" y="3920"/>
                    <a:pt x="2131" y="3926"/>
                  </a:cubicBezTo>
                  <a:cubicBezTo>
                    <a:pt x="2134" y="3926"/>
                    <a:pt x="2134" y="3929"/>
                    <a:pt x="2137" y="3929"/>
                  </a:cubicBezTo>
                  <a:lnTo>
                    <a:pt x="2148" y="3940"/>
                  </a:lnTo>
                  <a:cubicBezTo>
                    <a:pt x="2165" y="3957"/>
                    <a:pt x="2176" y="3976"/>
                    <a:pt x="2176" y="3990"/>
                  </a:cubicBezTo>
                  <a:cubicBezTo>
                    <a:pt x="2171" y="4093"/>
                    <a:pt x="1975" y="4548"/>
                    <a:pt x="1733" y="4983"/>
                  </a:cubicBezTo>
                  <a:lnTo>
                    <a:pt x="1733" y="4986"/>
                  </a:lnTo>
                  <a:lnTo>
                    <a:pt x="2109" y="5764"/>
                  </a:lnTo>
                  <a:cubicBezTo>
                    <a:pt x="2120" y="5751"/>
                    <a:pt x="2134" y="5737"/>
                    <a:pt x="2145" y="5720"/>
                  </a:cubicBezTo>
                  <a:cubicBezTo>
                    <a:pt x="2157" y="5706"/>
                    <a:pt x="2171" y="5692"/>
                    <a:pt x="2179" y="5678"/>
                  </a:cubicBezTo>
                  <a:cubicBezTo>
                    <a:pt x="2282" y="5555"/>
                    <a:pt x="2385" y="5446"/>
                    <a:pt x="2480" y="5366"/>
                  </a:cubicBezTo>
                  <a:lnTo>
                    <a:pt x="2522" y="5335"/>
                  </a:lnTo>
                  <a:cubicBezTo>
                    <a:pt x="2536" y="5324"/>
                    <a:pt x="2547" y="5315"/>
                    <a:pt x="2561" y="5307"/>
                  </a:cubicBezTo>
                  <a:cubicBezTo>
                    <a:pt x="2583" y="5290"/>
                    <a:pt x="2609" y="5273"/>
                    <a:pt x="2634" y="5262"/>
                  </a:cubicBezTo>
                  <a:cubicBezTo>
                    <a:pt x="2634" y="5262"/>
                    <a:pt x="4137" y="5692"/>
                    <a:pt x="4026" y="6724"/>
                  </a:cubicBezTo>
                  <a:cubicBezTo>
                    <a:pt x="3984" y="7118"/>
                    <a:pt x="3970" y="7371"/>
                    <a:pt x="3942" y="7561"/>
                  </a:cubicBezTo>
                  <a:lnTo>
                    <a:pt x="4634" y="7561"/>
                  </a:lnTo>
                  <a:cubicBezTo>
                    <a:pt x="4700" y="7352"/>
                    <a:pt x="4823" y="7084"/>
                    <a:pt x="5031" y="7084"/>
                  </a:cubicBezTo>
                  <a:cubicBezTo>
                    <a:pt x="5071" y="7084"/>
                    <a:pt x="5113" y="7094"/>
                    <a:pt x="5158" y="7115"/>
                  </a:cubicBezTo>
                  <a:cubicBezTo>
                    <a:pt x="5532" y="7285"/>
                    <a:pt x="5758" y="7380"/>
                    <a:pt x="5867" y="7561"/>
                  </a:cubicBezTo>
                  <a:lnTo>
                    <a:pt x="6274" y="7561"/>
                  </a:lnTo>
                  <a:lnTo>
                    <a:pt x="6305" y="7522"/>
                  </a:lnTo>
                  <a:lnTo>
                    <a:pt x="6305" y="7522"/>
                  </a:lnTo>
                  <a:cubicBezTo>
                    <a:pt x="6304" y="7523"/>
                    <a:pt x="6304" y="7523"/>
                    <a:pt x="6303" y="7523"/>
                  </a:cubicBezTo>
                  <a:cubicBezTo>
                    <a:pt x="6279" y="7523"/>
                    <a:pt x="6194" y="7305"/>
                    <a:pt x="6048" y="6950"/>
                  </a:cubicBezTo>
                  <a:cubicBezTo>
                    <a:pt x="5535" y="6769"/>
                    <a:pt x="5027" y="6194"/>
                    <a:pt x="4977" y="5817"/>
                  </a:cubicBezTo>
                  <a:cubicBezTo>
                    <a:pt x="4958" y="5656"/>
                    <a:pt x="5019" y="5391"/>
                    <a:pt x="5128" y="5114"/>
                  </a:cubicBezTo>
                  <a:cubicBezTo>
                    <a:pt x="5133" y="5098"/>
                    <a:pt x="5142" y="5081"/>
                    <a:pt x="5147" y="5059"/>
                  </a:cubicBezTo>
                  <a:cubicBezTo>
                    <a:pt x="5161" y="5025"/>
                    <a:pt x="5178" y="4989"/>
                    <a:pt x="5192" y="4955"/>
                  </a:cubicBezTo>
                  <a:cubicBezTo>
                    <a:pt x="5072" y="4679"/>
                    <a:pt x="4938" y="4389"/>
                    <a:pt x="4801" y="4093"/>
                  </a:cubicBezTo>
                  <a:lnTo>
                    <a:pt x="4801" y="4091"/>
                  </a:lnTo>
                  <a:cubicBezTo>
                    <a:pt x="4740" y="4375"/>
                    <a:pt x="4653" y="4660"/>
                    <a:pt x="4533" y="4808"/>
                  </a:cubicBezTo>
                  <a:cubicBezTo>
                    <a:pt x="4531" y="4816"/>
                    <a:pt x="4522" y="4819"/>
                    <a:pt x="4520" y="4827"/>
                  </a:cubicBezTo>
                  <a:cubicBezTo>
                    <a:pt x="4514" y="4835"/>
                    <a:pt x="4503" y="4847"/>
                    <a:pt x="4494" y="4855"/>
                  </a:cubicBezTo>
                  <a:cubicBezTo>
                    <a:pt x="4489" y="4861"/>
                    <a:pt x="4478" y="4872"/>
                    <a:pt x="4467" y="4875"/>
                  </a:cubicBezTo>
                  <a:cubicBezTo>
                    <a:pt x="4458" y="4883"/>
                    <a:pt x="4447" y="4891"/>
                    <a:pt x="4433" y="4900"/>
                  </a:cubicBezTo>
                  <a:cubicBezTo>
                    <a:pt x="4425" y="4902"/>
                    <a:pt x="4422" y="4905"/>
                    <a:pt x="4416" y="4911"/>
                  </a:cubicBezTo>
                  <a:cubicBezTo>
                    <a:pt x="4408" y="4914"/>
                    <a:pt x="4402" y="4916"/>
                    <a:pt x="4397" y="4919"/>
                  </a:cubicBezTo>
                  <a:cubicBezTo>
                    <a:pt x="4380" y="4930"/>
                    <a:pt x="4363" y="4939"/>
                    <a:pt x="4347" y="4944"/>
                  </a:cubicBezTo>
                  <a:cubicBezTo>
                    <a:pt x="4327" y="4953"/>
                    <a:pt x="4308" y="4958"/>
                    <a:pt x="4285" y="4964"/>
                  </a:cubicBezTo>
                  <a:cubicBezTo>
                    <a:pt x="4266" y="4972"/>
                    <a:pt x="4243" y="4981"/>
                    <a:pt x="4224" y="4983"/>
                  </a:cubicBezTo>
                  <a:cubicBezTo>
                    <a:pt x="4213" y="4986"/>
                    <a:pt x="4202" y="4989"/>
                    <a:pt x="4193" y="4989"/>
                  </a:cubicBezTo>
                  <a:cubicBezTo>
                    <a:pt x="4182" y="4992"/>
                    <a:pt x="4171" y="4992"/>
                    <a:pt x="4157" y="4997"/>
                  </a:cubicBezTo>
                  <a:cubicBezTo>
                    <a:pt x="4105" y="5007"/>
                    <a:pt x="4047" y="5011"/>
                    <a:pt x="3988" y="5011"/>
                  </a:cubicBezTo>
                  <a:cubicBezTo>
                    <a:pt x="3961" y="5011"/>
                    <a:pt x="3933" y="5010"/>
                    <a:pt x="3906" y="5008"/>
                  </a:cubicBezTo>
                  <a:cubicBezTo>
                    <a:pt x="3895" y="5008"/>
                    <a:pt x="3881" y="5008"/>
                    <a:pt x="3872" y="5003"/>
                  </a:cubicBezTo>
                  <a:cubicBezTo>
                    <a:pt x="3861" y="5003"/>
                    <a:pt x="3847" y="5000"/>
                    <a:pt x="3836" y="5000"/>
                  </a:cubicBezTo>
                  <a:cubicBezTo>
                    <a:pt x="3476" y="4955"/>
                    <a:pt x="3091" y="4743"/>
                    <a:pt x="2913" y="4300"/>
                  </a:cubicBezTo>
                  <a:cubicBezTo>
                    <a:pt x="2901" y="4275"/>
                    <a:pt x="2896" y="4255"/>
                    <a:pt x="2888" y="4230"/>
                  </a:cubicBezTo>
                  <a:cubicBezTo>
                    <a:pt x="2885" y="4219"/>
                    <a:pt x="2882" y="4208"/>
                    <a:pt x="2876" y="4194"/>
                  </a:cubicBezTo>
                  <a:cubicBezTo>
                    <a:pt x="2871" y="4174"/>
                    <a:pt x="2868" y="4152"/>
                    <a:pt x="2860" y="4130"/>
                  </a:cubicBezTo>
                  <a:cubicBezTo>
                    <a:pt x="2857" y="4119"/>
                    <a:pt x="2857" y="4107"/>
                    <a:pt x="2854" y="4096"/>
                  </a:cubicBezTo>
                  <a:cubicBezTo>
                    <a:pt x="2854" y="4093"/>
                    <a:pt x="2848" y="4091"/>
                    <a:pt x="2848" y="4082"/>
                  </a:cubicBezTo>
                  <a:cubicBezTo>
                    <a:pt x="2848" y="4077"/>
                    <a:pt x="2846" y="4068"/>
                    <a:pt x="2846" y="4063"/>
                  </a:cubicBezTo>
                  <a:cubicBezTo>
                    <a:pt x="2846" y="4052"/>
                    <a:pt x="2843" y="4040"/>
                    <a:pt x="2843" y="4032"/>
                  </a:cubicBezTo>
                  <a:cubicBezTo>
                    <a:pt x="2843" y="4015"/>
                    <a:pt x="2840" y="4004"/>
                    <a:pt x="2840" y="3987"/>
                  </a:cubicBezTo>
                  <a:lnTo>
                    <a:pt x="2840" y="3934"/>
                  </a:lnTo>
                  <a:lnTo>
                    <a:pt x="2840" y="3915"/>
                  </a:lnTo>
                  <a:cubicBezTo>
                    <a:pt x="2840" y="3895"/>
                    <a:pt x="2843" y="3870"/>
                    <a:pt x="2846" y="3848"/>
                  </a:cubicBezTo>
                  <a:cubicBezTo>
                    <a:pt x="2846" y="3840"/>
                    <a:pt x="2848" y="3828"/>
                    <a:pt x="2854" y="3817"/>
                  </a:cubicBezTo>
                  <a:cubicBezTo>
                    <a:pt x="2857" y="3806"/>
                    <a:pt x="2857" y="3798"/>
                    <a:pt x="2860" y="3787"/>
                  </a:cubicBezTo>
                  <a:cubicBezTo>
                    <a:pt x="2860" y="3778"/>
                    <a:pt x="2862" y="3773"/>
                    <a:pt x="2868" y="3764"/>
                  </a:cubicBezTo>
                  <a:cubicBezTo>
                    <a:pt x="2871" y="3759"/>
                    <a:pt x="2871" y="3750"/>
                    <a:pt x="2874" y="3745"/>
                  </a:cubicBezTo>
                  <a:cubicBezTo>
                    <a:pt x="2876" y="3736"/>
                    <a:pt x="2876" y="3731"/>
                    <a:pt x="2882" y="3725"/>
                  </a:cubicBezTo>
                  <a:cubicBezTo>
                    <a:pt x="2885" y="3708"/>
                    <a:pt x="2890" y="3697"/>
                    <a:pt x="2899" y="3683"/>
                  </a:cubicBezTo>
                  <a:cubicBezTo>
                    <a:pt x="2901" y="3675"/>
                    <a:pt x="2904" y="3667"/>
                    <a:pt x="2904" y="3661"/>
                  </a:cubicBezTo>
                  <a:cubicBezTo>
                    <a:pt x="2913" y="3647"/>
                    <a:pt x="2918" y="3633"/>
                    <a:pt x="2924" y="3619"/>
                  </a:cubicBezTo>
                  <a:cubicBezTo>
                    <a:pt x="2932" y="3600"/>
                    <a:pt x="2943" y="3580"/>
                    <a:pt x="2954" y="3563"/>
                  </a:cubicBezTo>
                  <a:cubicBezTo>
                    <a:pt x="2960" y="3549"/>
                    <a:pt x="2971" y="3538"/>
                    <a:pt x="2980" y="3524"/>
                  </a:cubicBezTo>
                  <a:cubicBezTo>
                    <a:pt x="2982" y="3519"/>
                    <a:pt x="2985" y="3516"/>
                    <a:pt x="2994" y="3508"/>
                  </a:cubicBezTo>
                  <a:cubicBezTo>
                    <a:pt x="2999" y="3496"/>
                    <a:pt x="3010" y="3482"/>
                    <a:pt x="3021" y="3474"/>
                  </a:cubicBezTo>
                  <a:cubicBezTo>
                    <a:pt x="3030" y="3463"/>
                    <a:pt x="3038" y="3449"/>
                    <a:pt x="3049" y="3438"/>
                  </a:cubicBezTo>
                  <a:cubicBezTo>
                    <a:pt x="3052" y="3432"/>
                    <a:pt x="3058" y="3427"/>
                    <a:pt x="3063" y="3421"/>
                  </a:cubicBezTo>
                  <a:lnTo>
                    <a:pt x="3125" y="3357"/>
                  </a:lnTo>
                  <a:lnTo>
                    <a:pt x="3155" y="3326"/>
                  </a:lnTo>
                  <a:lnTo>
                    <a:pt x="3161" y="3323"/>
                  </a:lnTo>
                  <a:cubicBezTo>
                    <a:pt x="3334" y="3162"/>
                    <a:pt x="3543" y="3044"/>
                    <a:pt x="3680" y="2947"/>
                  </a:cubicBezTo>
                  <a:cubicBezTo>
                    <a:pt x="3803" y="2863"/>
                    <a:pt x="3984" y="2779"/>
                    <a:pt x="4171" y="2738"/>
                  </a:cubicBezTo>
                  <a:cubicBezTo>
                    <a:pt x="3685" y="1764"/>
                    <a:pt x="3164" y="799"/>
                    <a:pt x="2645"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8" name="Google Shape;6208;p62"/>
            <p:cNvSpPr/>
            <p:nvPr/>
          </p:nvSpPr>
          <p:spPr>
            <a:xfrm>
              <a:off x="1340167" y="1583075"/>
              <a:ext cx="30655" cy="37241"/>
            </a:xfrm>
            <a:custGeom>
              <a:avLst/>
              <a:gdLst/>
              <a:ahLst/>
              <a:cxnLst/>
              <a:rect l="l" t="t" r="r" b="b"/>
              <a:pathLst>
                <a:path w="1165" h="1474" extrusionOk="0">
                  <a:moveTo>
                    <a:pt x="1" y="1"/>
                  </a:moveTo>
                  <a:lnTo>
                    <a:pt x="715" y="1474"/>
                  </a:lnTo>
                  <a:cubicBezTo>
                    <a:pt x="952" y="1039"/>
                    <a:pt x="1150" y="581"/>
                    <a:pt x="1162" y="478"/>
                  </a:cubicBezTo>
                  <a:cubicBezTo>
                    <a:pt x="1164" y="364"/>
                    <a:pt x="551" y="174"/>
                    <a:pt x="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09" name="Google Shape;6209;p62"/>
            <p:cNvSpPr/>
            <p:nvPr/>
          </p:nvSpPr>
          <p:spPr>
            <a:xfrm>
              <a:off x="1438840" y="1620387"/>
              <a:ext cx="28466" cy="50385"/>
            </a:xfrm>
            <a:custGeom>
              <a:avLst/>
              <a:gdLst/>
              <a:ahLst/>
              <a:cxnLst/>
              <a:rect l="l" t="t" r="r" b="b"/>
              <a:pathLst>
                <a:path w="1098" h="1993" extrusionOk="0">
                  <a:moveTo>
                    <a:pt x="244" y="0"/>
                  </a:moveTo>
                  <a:cubicBezTo>
                    <a:pt x="96" y="324"/>
                    <a:pt x="1" y="670"/>
                    <a:pt x="26" y="857"/>
                  </a:cubicBezTo>
                  <a:cubicBezTo>
                    <a:pt x="76" y="1234"/>
                    <a:pt x="584" y="1811"/>
                    <a:pt x="1097" y="1992"/>
                  </a:cubicBezTo>
                  <a:cubicBezTo>
                    <a:pt x="905" y="1524"/>
                    <a:pt x="606" y="815"/>
                    <a:pt x="244"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0" name="Google Shape;6210;p62"/>
            <p:cNvSpPr/>
            <p:nvPr/>
          </p:nvSpPr>
          <p:spPr>
            <a:xfrm>
              <a:off x="1427600" y="1680860"/>
              <a:ext cx="30655" cy="13144"/>
            </a:xfrm>
            <a:custGeom>
              <a:avLst/>
              <a:gdLst/>
              <a:ahLst/>
              <a:cxnLst/>
              <a:rect l="l" t="t" r="r" b="b"/>
              <a:pathLst>
                <a:path w="1234" h="481" extrusionOk="0">
                  <a:moveTo>
                    <a:pt x="401" y="0"/>
                  </a:moveTo>
                  <a:cubicBezTo>
                    <a:pt x="190" y="0"/>
                    <a:pt x="66" y="271"/>
                    <a:pt x="0" y="481"/>
                  </a:cubicBezTo>
                  <a:lnTo>
                    <a:pt x="1233" y="481"/>
                  </a:lnTo>
                  <a:cubicBezTo>
                    <a:pt x="1124" y="297"/>
                    <a:pt x="899" y="199"/>
                    <a:pt x="525" y="29"/>
                  </a:cubicBezTo>
                  <a:cubicBezTo>
                    <a:pt x="481" y="9"/>
                    <a:pt x="440" y="0"/>
                    <a:pt x="401"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1" name="Google Shape;6211;p62"/>
            <p:cNvSpPr/>
            <p:nvPr/>
          </p:nvSpPr>
          <p:spPr>
            <a:xfrm>
              <a:off x="1353316" y="1545218"/>
              <a:ext cx="37223" cy="35050"/>
            </a:xfrm>
            <a:custGeom>
              <a:avLst/>
              <a:gdLst/>
              <a:ahLst/>
              <a:cxnLst/>
              <a:rect l="l" t="t" r="r" b="b"/>
              <a:pathLst>
                <a:path w="1515" h="1320" extrusionOk="0">
                  <a:moveTo>
                    <a:pt x="561" y="0"/>
                  </a:moveTo>
                  <a:cubicBezTo>
                    <a:pt x="218" y="0"/>
                    <a:pt x="103" y="724"/>
                    <a:pt x="103" y="724"/>
                  </a:cubicBezTo>
                  <a:cubicBezTo>
                    <a:pt x="1" y="960"/>
                    <a:pt x="371" y="1319"/>
                    <a:pt x="595" y="1319"/>
                  </a:cubicBezTo>
                  <a:cubicBezTo>
                    <a:pt x="603" y="1319"/>
                    <a:pt x="611" y="1319"/>
                    <a:pt x="619" y="1318"/>
                  </a:cubicBezTo>
                  <a:cubicBezTo>
                    <a:pt x="837" y="1290"/>
                    <a:pt x="1515" y="844"/>
                    <a:pt x="1437" y="584"/>
                  </a:cubicBezTo>
                  <a:cubicBezTo>
                    <a:pt x="1361" y="325"/>
                    <a:pt x="1127" y="227"/>
                    <a:pt x="683" y="29"/>
                  </a:cubicBezTo>
                  <a:cubicBezTo>
                    <a:pt x="640" y="9"/>
                    <a:pt x="599" y="0"/>
                    <a:pt x="561"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2" name="Google Shape;6212;p62"/>
            <p:cNvSpPr/>
            <p:nvPr/>
          </p:nvSpPr>
          <p:spPr>
            <a:xfrm>
              <a:off x="1367201" y="1626906"/>
              <a:ext cx="50362" cy="59147"/>
            </a:xfrm>
            <a:custGeom>
              <a:avLst/>
              <a:gdLst/>
              <a:ahLst/>
              <a:cxnLst/>
              <a:rect l="l" t="t" r="r" b="b"/>
              <a:pathLst>
                <a:path w="2026" h="2299" extrusionOk="0">
                  <a:moveTo>
                    <a:pt x="523" y="0"/>
                  </a:moveTo>
                  <a:cubicBezTo>
                    <a:pt x="522" y="0"/>
                    <a:pt x="522" y="0"/>
                    <a:pt x="522" y="0"/>
                  </a:cubicBezTo>
                  <a:cubicBezTo>
                    <a:pt x="475" y="25"/>
                    <a:pt x="422" y="61"/>
                    <a:pt x="369" y="109"/>
                  </a:cubicBezTo>
                  <a:cubicBezTo>
                    <a:pt x="277" y="190"/>
                    <a:pt x="171" y="296"/>
                    <a:pt x="71" y="419"/>
                  </a:cubicBezTo>
                  <a:cubicBezTo>
                    <a:pt x="45" y="444"/>
                    <a:pt x="20" y="474"/>
                    <a:pt x="1" y="502"/>
                  </a:cubicBezTo>
                  <a:lnTo>
                    <a:pt x="868" y="2299"/>
                  </a:lnTo>
                  <a:lnTo>
                    <a:pt x="1828" y="2299"/>
                  </a:lnTo>
                  <a:cubicBezTo>
                    <a:pt x="1856" y="2106"/>
                    <a:pt x="1870" y="1852"/>
                    <a:pt x="1912" y="1459"/>
                  </a:cubicBezTo>
                  <a:cubicBezTo>
                    <a:pt x="2026" y="430"/>
                    <a:pt x="529" y="0"/>
                    <a:pt x="523"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3" name="Google Shape;6213;p62"/>
            <p:cNvSpPr/>
            <p:nvPr/>
          </p:nvSpPr>
          <p:spPr>
            <a:xfrm>
              <a:off x="1373099" y="1574900"/>
              <a:ext cx="54741" cy="56956"/>
            </a:xfrm>
            <a:custGeom>
              <a:avLst/>
              <a:gdLst/>
              <a:ahLst/>
              <a:cxnLst/>
              <a:rect l="l" t="t" r="r" b="b"/>
              <a:pathLst>
                <a:path w="2200" h="2257" extrusionOk="0">
                  <a:moveTo>
                    <a:pt x="1560" y="0"/>
                  </a:moveTo>
                  <a:cubicBezTo>
                    <a:pt x="1371" y="42"/>
                    <a:pt x="1189" y="126"/>
                    <a:pt x="1069" y="210"/>
                  </a:cubicBezTo>
                  <a:cubicBezTo>
                    <a:pt x="737" y="438"/>
                    <a:pt x="1" y="798"/>
                    <a:pt x="302" y="1549"/>
                  </a:cubicBezTo>
                  <a:cubicBezTo>
                    <a:pt x="502" y="2051"/>
                    <a:pt x="973" y="2256"/>
                    <a:pt x="1369" y="2256"/>
                  </a:cubicBezTo>
                  <a:cubicBezTo>
                    <a:pt x="1565" y="2256"/>
                    <a:pt x="1742" y="2206"/>
                    <a:pt x="1859" y="2118"/>
                  </a:cubicBezTo>
                  <a:cubicBezTo>
                    <a:pt x="2012" y="2001"/>
                    <a:pt x="2121" y="1666"/>
                    <a:pt x="2199" y="1328"/>
                  </a:cubicBezTo>
                  <a:cubicBezTo>
                    <a:pt x="1998" y="896"/>
                    <a:pt x="1783" y="450"/>
                    <a:pt x="1560"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4" name="Google Shape;6214;p62"/>
            <p:cNvSpPr/>
            <p:nvPr/>
          </p:nvSpPr>
          <p:spPr>
            <a:xfrm>
              <a:off x="1734961" y="1455935"/>
              <a:ext cx="85395" cy="87625"/>
            </a:xfrm>
            <a:custGeom>
              <a:avLst/>
              <a:gdLst/>
              <a:ahLst/>
              <a:cxnLst/>
              <a:rect l="l" t="t" r="r" b="b"/>
              <a:pathLst>
                <a:path w="3380" h="3533" extrusionOk="0">
                  <a:moveTo>
                    <a:pt x="2175" y="1"/>
                  </a:moveTo>
                  <a:cubicBezTo>
                    <a:pt x="1549" y="1"/>
                    <a:pt x="922" y="561"/>
                    <a:pt x="922" y="561"/>
                  </a:cubicBezTo>
                  <a:lnTo>
                    <a:pt x="1" y="2023"/>
                  </a:lnTo>
                  <a:cubicBezTo>
                    <a:pt x="601" y="2924"/>
                    <a:pt x="1538" y="3376"/>
                    <a:pt x="2582" y="3532"/>
                  </a:cubicBezTo>
                  <a:cubicBezTo>
                    <a:pt x="3089" y="2458"/>
                    <a:pt x="3379" y="1535"/>
                    <a:pt x="3218" y="1008"/>
                  </a:cubicBezTo>
                  <a:cubicBezTo>
                    <a:pt x="2984" y="235"/>
                    <a:pt x="2580" y="1"/>
                    <a:pt x="2175"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5" name="Google Shape;6215;p62"/>
            <p:cNvSpPr/>
            <p:nvPr/>
          </p:nvSpPr>
          <p:spPr>
            <a:xfrm>
              <a:off x="1611224" y="1505687"/>
              <a:ext cx="190498" cy="199346"/>
            </a:xfrm>
            <a:custGeom>
              <a:avLst/>
              <a:gdLst/>
              <a:ahLst/>
              <a:cxnLst/>
              <a:rect l="l" t="t" r="r" b="b"/>
              <a:pathLst>
                <a:path w="7629" h="7966" extrusionOk="0">
                  <a:moveTo>
                    <a:pt x="5628" y="1965"/>
                  </a:moveTo>
                  <a:cubicBezTo>
                    <a:pt x="5636" y="1965"/>
                    <a:pt x="5645" y="1965"/>
                    <a:pt x="5653" y="1967"/>
                  </a:cubicBezTo>
                  <a:lnTo>
                    <a:pt x="5689" y="1967"/>
                  </a:lnTo>
                  <a:cubicBezTo>
                    <a:pt x="5837" y="1981"/>
                    <a:pt x="5954" y="2045"/>
                    <a:pt x="5979" y="2218"/>
                  </a:cubicBezTo>
                  <a:cubicBezTo>
                    <a:pt x="6035" y="2698"/>
                    <a:pt x="6077" y="2949"/>
                    <a:pt x="5896" y="3153"/>
                  </a:cubicBezTo>
                  <a:cubicBezTo>
                    <a:pt x="5856" y="3196"/>
                    <a:pt x="5791" y="3214"/>
                    <a:pt x="5712" y="3214"/>
                  </a:cubicBezTo>
                  <a:cubicBezTo>
                    <a:pt x="5550" y="3214"/>
                    <a:pt x="5329" y="3138"/>
                    <a:pt x="5145" y="3047"/>
                  </a:cubicBezTo>
                  <a:cubicBezTo>
                    <a:pt x="5092" y="3022"/>
                    <a:pt x="5048" y="2994"/>
                    <a:pt x="5006" y="2971"/>
                  </a:cubicBezTo>
                  <a:cubicBezTo>
                    <a:pt x="5000" y="2966"/>
                    <a:pt x="4992" y="2960"/>
                    <a:pt x="4986" y="2957"/>
                  </a:cubicBezTo>
                  <a:cubicBezTo>
                    <a:pt x="4986" y="2957"/>
                    <a:pt x="4981" y="2957"/>
                    <a:pt x="4981" y="2952"/>
                  </a:cubicBezTo>
                  <a:cubicBezTo>
                    <a:pt x="4919" y="2910"/>
                    <a:pt x="4869" y="2874"/>
                    <a:pt x="4841" y="2837"/>
                  </a:cubicBezTo>
                  <a:cubicBezTo>
                    <a:pt x="4702" y="2664"/>
                    <a:pt x="4813" y="2129"/>
                    <a:pt x="5078" y="2087"/>
                  </a:cubicBezTo>
                  <a:cubicBezTo>
                    <a:pt x="5078" y="2087"/>
                    <a:pt x="5338" y="1981"/>
                    <a:pt x="5575" y="1967"/>
                  </a:cubicBezTo>
                  <a:cubicBezTo>
                    <a:pt x="5593" y="1967"/>
                    <a:pt x="5611" y="1965"/>
                    <a:pt x="5628" y="1965"/>
                  </a:cubicBezTo>
                  <a:close/>
                  <a:moveTo>
                    <a:pt x="5036" y="0"/>
                  </a:moveTo>
                  <a:lnTo>
                    <a:pt x="3787" y="1967"/>
                  </a:lnTo>
                  <a:cubicBezTo>
                    <a:pt x="3817" y="2087"/>
                    <a:pt x="3848" y="2213"/>
                    <a:pt x="3879" y="2335"/>
                  </a:cubicBezTo>
                  <a:cubicBezTo>
                    <a:pt x="3887" y="2363"/>
                    <a:pt x="3893" y="2388"/>
                    <a:pt x="3901" y="2416"/>
                  </a:cubicBezTo>
                  <a:cubicBezTo>
                    <a:pt x="3907" y="2444"/>
                    <a:pt x="3915" y="2469"/>
                    <a:pt x="3918" y="2494"/>
                  </a:cubicBezTo>
                  <a:cubicBezTo>
                    <a:pt x="3926" y="2519"/>
                    <a:pt x="3929" y="2547"/>
                    <a:pt x="3934" y="2572"/>
                  </a:cubicBezTo>
                  <a:cubicBezTo>
                    <a:pt x="3943" y="2598"/>
                    <a:pt x="3946" y="2623"/>
                    <a:pt x="3954" y="2645"/>
                  </a:cubicBezTo>
                  <a:cubicBezTo>
                    <a:pt x="3960" y="2670"/>
                    <a:pt x="3962" y="2695"/>
                    <a:pt x="3968" y="2720"/>
                  </a:cubicBezTo>
                  <a:cubicBezTo>
                    <a:pt x="4018" y="2977"/>
                    <a:pt x="4043" y="3172"/>
                    <a:pt x="3987" y="3200"/>
                  </a:cubicBezTo>
                  <a:cubicBezTo>
                    <a:pt x="3962" y="3214"/>
                    <a:pt x="3904" y="3228"/>
                    <a:pt x="3823" y="3245"/>
                  </a:cubicBezTo>
                  <a:cubicBezTo>
                    <a:pt x="3619" y="3287"/>
                    <a:pt x="3265" y="3328"/>
                    <a:pt x="2908" y="3348"/>
                  </a:cubicBezTo>
                  <a:lnTo>
                    <a:pt x="2447" y="4076"/>
                  </a:lnTo>
                  <a:cubicBezTo>
                    <a:pt x="2503" y="4082"/>
                    <a:pt x="2553" y="4090"/>
                    <a:pt x="2606" y="4096"/>
                  </a:cubicBezTo>
                  <a:cubicBezTo>
                    <a:pt x="2832" y="4132"/>
                    <a:pt x="3025" y="4188"/>
                    <a:pt x="3148" y="4255"/>
                  </a:cubicBezTo>
                  <a:cubicBezTo>
                    <a:pt x="3148" y="4255"/>
                    <a:pt x="3572" y="5761"/>
                    <a:pt x="2637" y="6207"/>
                  </a:cubicBezTo>
                  <a:cubicBezTo>
                    <a:pt x="2595" y="6227"/>
                    <a:pt x="2559" y="6244"/>
                    <a:pt x="2520" y="6260"/>
                  </a:cubicBezTo>
                  <a:cubicBezTo>
                    <a:pt x="1959" y="6532"/>
                    <a:pt x="1764" y="6668"/>
                    <a:pt x="1495" y="6668"/>
                  </a:cubicBezTo>
                  <a:cubicBezTo>
                    <a:pt x="1464" y="6668"/>
                    <a:pt x="1431" y="6666"/>
                    <a:pt x="1396" y="6662"/>
                  </a:cubicBezTo>
                  <a:cubicBezTo>
                    <a:pt x="1354" y="6659"/>
                    <a:pt x="1309" y="6654"/>
                    <a:pt x="1262" y="6643"/>
                  </a:cubicBezTo>
                  <a:cubicBezTo>
                    <a:pt x="1223" y="6634"/>
                    <a:pt x="1181" y="6626"/>
                    <a:pt x="1139" y="6615"/>
                  </a:cubicBezTo>
                  <a:cubicBezTo>
                    <a:pt x="1103" y="6606"/>
                    <a:pt x="1069" y="6598"/>
                    <a:pt x="1033" y="6587"/>
                  </a:cubicBezTo>
                  <a:cubicBezTo>
                    <a:pt x="983" y="6573"/>
                    <a:pt x="941" y="6548"/>
                    <a:pt x="894" y="6523"/>
                  </a:cubicBezTo>
                  <a:lnTo>
                    <a:pt x="1" y="7926"/>
                  </a:lnTo>
                  <a:cubicBezTo>
                    <a:pt x="140" y="7932"/>
                    <a:pt x="288" y="7946"/>
                    <a:pt x="428" y="7965"/>
                  </a:cubicBezTo>
                  <a:lnTo>
                    <a:pt x="1753" y="7965"/>
                  </a:lnTo>
                  <a:cubicBezTo>
                    <a:pt x="1641" y="7770"/>
                    <a:pt x="1753" y="7282"/>
                    <a:pt x="2007" y="7240"/>
                  </a:cubicBezTo>
                  <a:cubicBezTo>
                    <a:pt x="2007" y="7240"/>
                    <a:pt x="2302" y="7114"/>
                    <a:pt x="2554" y="7114"/>
                  </a:cubicBezTo>
                  <a:cubicBezTo>
                    <a:pt x="2726" y="7114"/>
                    <a:pt x="2877" y="7172"/>
                    <a:pt x="2902" y="7368"/>
                  </a:cubicBezTo>
                  <a:cubicBezTo>
                    <a:pt x="2902" y="7382"/>
                    <a:pt x="2908" y="7396"/>
                    <a:pt x="2911" y="7410"/>
                  </a:cubicBezTo>
                  <a:cubicBezTo>
                    <a:pt x="2913" y="7438"/>
                    <a:pt x="2916" y="7463"/>
                    <a:pt x="2922" y="7491"/>
                  </a:cubicBezTo>
                  <a:cubicBezTo>
                    <a:pt x="2944" y="7686"/>
                    <a:pt x="2964" y="7834"/>
                    <a:pt x="2955" y="7965"/>
                  </a:cubicBezTo>
                  <a:lnTo>
                    <a:pt x="3522" y="7965"/>
                  </a:lnTo>
                  <a:cubicBezTo>
                    <a:pt x="3460" y="7566"/>
                    <a:pt x="3572" y="7086"/>
                    <a:pt x="3750" y="6774"/>
                  </a:cubicBezTo>
                  <a:cubicBezTo>
                    <a:pt x="3806" y="6676"/>
                    <a:pt x="3870" y="6598"/>
                    <a:pt x="3934" y="6542"/>
                  </a:cubicBezTo>
                  <a:cubicBezTo>
                    <a:pt x="4085" y="6420"/>
                    <a:pt x="4428" y="6319"/>
                    <a:pt x="4780" y="6272"/>
                  </a:cubicBezTo>
                  <a:cubicBezTo>
                    <a:pt x="4950" y="6021"/>
                    <a:pt x="5126" y="5761"/>
                    <a:pt x="5307" y="5485"/>
                  </a:cubicBezTo>
                  <a:lnTo>
                    <a:pt x="5307" y="5485"/>
                  </a:lnTo>
                  <a:lnTo>
                    <a:pt x="5212" y="5516"/>
                  </a:lnTo>
                  <a:cubicBezTo>
                    <a:pt x="4998" y="5585"/>
                    <a:pt x="4788" y="5638"/>
                    <a:pt x="4625" y="5638"/>
                  </a:cubicBezTo>
                  <a:cubicBezTo>
                    <a:pt x="4584" y="5638"/>
                    <a:pt x="4546" y="5634"/>
                    <a:pt x="4512" y="5627"/>
                  </a:cubicBezTo>
                  <a:cubicBezTo>
                    <a:pt x="4490" y="5624"/>
                    <a:pt x="4473" y="5622"/>
                    <a:pt x="4456" y="5613"/>
                  </a:cubicBezTo>
                  <a:cubicBezTo>
                    <a:pt x="4375" y="5583"/>
                    <a:pt x="4297" y="5530"/>
                    <a:pt x="4225" y="5460"/>
                  </a:cubicBezTo>
                  <a:cubicBezTo>
                    <a:pt x="4208" y="5443"/>
                    <a:pt x="4194" y="5429"/>
                    <a:pt x="4180" y="5412"/>
                  </a:cubicBezTo>
                  <a:lnTo>
                    <a:pt x="4127" y="5348"/>
                  </a:lnTo>
                  <a:cubicBezTo>
                    <a:pt x="4116" y="5331"/>
                    <a:pt x="4102" y="5315"/>
                    <a:pt x="4093" y="5295"/>
                  </a:cubicBezTo>
                  <a:cubicBezTo>
                    <a:pt x="3876" y="4958"/>
                    <a:pt x="3792" y="4439"/>
                    <a:pt x="4121" y="3992"/>
                  </a:cubicBezTo>
                  <a:cubicBezTo>
                    <a:pt x="4186" y="3900"/>
                    <a:pt x="4255" y="3836"/>
                    <a:pt x="4331" y="3783"/>
                  </a:cubicBezTo>
                  <a:cubicBezTo>
                    <a:pt x="4367" y="3755"/>
                    <a:pt x="4409" y="3730"/>
                    <a:pt x="4451" y="3713"/>
                  </a:cubicBezTo>
                  <a:cubicBezTo>
                    <a:pt x="4552" y="3666"/>
                    <a:pt x="4658" y="3647"/>
                    <a:pt x="4764" y="3647"/>
                  </a:cubicBezTo>
                  <a:cubicBezTo>
                    <a:pt x="5104" y="3647"/>
                    <a:pt x="5446" y="3844"/>
                    <a:pt x="5670" y="3942"/>
                  </a:cubicBezTo>
                  <a:cubicBezTo>
                    <a:pt x="5734" y="3970"/>
                    <a:pt x="5812" y="4012"/>
                    <a:pt x="5884" y="4065"/>
                  </a:cubicBezTo>
                  <a:cubicBezTo>
                    <a:pt x="5901" y="4079"/>
                    <a:pt x="5924" y="4093"/>
                    <a:pt x="5940" y="4107"/>
                  </a:cubicBezTo>
                  <a:cubicBezTo>
                    <a:pt x="5957" y="4121"/>
                    <a:pt x="5979" y="4135"/>
                    <a:pt x="5996" y="4151"/>
                  </a:cubicBezTo>
                  <a:cubicBezTo>
                    <a:pt x="6024" y="4177"/>
                    <a:pt x="6049" y="4196"/>
                    <a:pt x="6077" y="4224"/>
                  </a:cubicBezTo>
                  <a:lnTo>
                    <a:pt x="6102" y="4249"/>
                  </a:lnTo>
                  <a:lnTo>
                    <a:pt x="6102" y="4252"/>
                  </a:lnTo>
                  <a:cubicBezTo>
                    <a:pt x="6674" y="3331"/>
                    <a:pt x="7221" y="2374"/>
                    <a:pt x="7628" y="1515"/>
                  </a:cubicBezTo>
                  <a:cubicBezTo>
                    <a:pt x="6872" y="1398"/>
                    <a:pt x="6175" y="1133"/>
                    <a:pt x="5619" y="659"/>
                  </a:cubicBezTo>
                  <a:cubicBezTo>
                    <a:pt x="5405" y="474"/>
                    <a:pt x="5204" y="254"/>
                    <a:pt x="5036"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6" name="Google Shape;6216;p62"/>
            <p:cNvSpPr/>
            <p:nvPr/>
          </p:nvSpPr>
          <p:spPr>
            <a:xfrm>
              <a:off x="1670582" y="1544779"/>
              <a:ext cx="30655" cy="35050"/>
            </a:xfrm>
            <a:custGeom>
              <a:avLst/>
              <a:gdLst/>
              <a:ahLst/>
              <a:cxnLst/>
              <a:rect l="l" t="t" r="r" b="b"/>
              <a:pathLst>
                <a:path w="1184" h="1384" extrusionOk="0">
                  <a:moveTo>
                    <a:pt x="879" y="0"/>
                  </a:moveTo>
                  <a:lnTo>
                    <a:pt x="1" y="1384"/>
                  </a:lnTo>
                  <a:cubicBezTo>
                    <a:pt x="500" y="1356"/>
                    <a:pt x="991" y="1286"/>
                    <a:pt x="1080" y="1236"/>
                  </a:cubicBezTo>
                  <a:cubicBezTo>
                    <a:pt x="1183" y="1180"/>
                    <a:pt x="1019" y="558"/>
                    <a:pt x="879"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7" name="Google Shape;6217;p62"/>
            <p:cNvSpPr/>
            <p:nvPr/>
          </p:nvSpPr>
          <p:spPr>
            <a:xfrm>
              <a:off x="1680275" y="1651796"/>
              <a:ext cx="32844" cy="43812"/>
            </a:xfrm>
            <a:custGeom>
              <a:avLst/>
              <a:gdLst/>
              <a:ahLst/>
              <a:cxnLst/>
              <a:rect l="l" t="t" r="r" b="b"/>
              <a:pathLst>
                <a:path w="1320" h="1691" extrusionOk="0">
                  <a:moveTo>
                    <a:pt x="1320" y="0"/>
                  </a:moveTo>
                  <a:lnTo>
                    <a:pt x="1320" y="0"/>
                  </a:lnTo>
                  <a:cubicBezTo>
                    <a:pt x="963" y="42"/>
                    <a:pt x="622" y="145"/>
                    <a:pt x="474" y="268"/>
                  </a:cubicBezTo>
                  <a:cubicBezTo>
                    <a:pt x="405" y="324"/>
                    <a:pt x="343" y="405"/>
                    <a:pt x="288" y="502"/>
                  </a:cubicBezTo>
                  <a:cubicBezTo>
                    <a:pt x="109" y="812"/>
                    <a:pt x="0" y="1292"/>
                    <a:pt x="62" y="1691"/>
                  </a:cubicBezTo>
                  <a:lnTo>
                    <a:pt x="137" y="1691"/>
                  </a:lnTo>
                  <a:cubicBezTo>
                    <a:pt x="430" y="1284"/>
                    <a:pt x="848" y="689"/>
                    <a:pt x="1320"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8" name="Google Shape;6218;p62"/>
            <p:cNvSpPr/>
            <p:nvPr/>
          </p:nvSpPr>
          <p:spPr>
            <a:xfrm>
              <a:off x="1652471" y="1675093"/>
              <a:ext cx="32844" cy="21906"/>
            </a:xfrm>
            <a:custGeom>
              <a:avLst/>
              <a:gdLst/>
              <a:ahLst/>
              <a:cxnLst/>
              <a:rect l="l" t="t" r="r" b="b"/>
              <a:pathLst>
                <a:path w="1318" h="850" extrusionOk="0">
                  <a:moveTo>
                    <a:pt x="912" y="0"/>
                  </a:moveTo>
                  <a:cubicBezTo>
                    <a:pt x="660" y="0"/>
                    <a:pt x="366" y="124"/>
                    <a:pt x="366" y="124"/>
                  </a:cubicBezTo>
                  <a:cubicBezTo>
                    <a:pt x="112" y="166"/>
                    <a:pt x="0" y="655"/>
                    <a:pt x="112" y="850"/>
                  </a:cubicBezTo>
                  <a:lnTo>
                    <a:pt x="1311" y="850"/>
                  </a:lnTo>
                  <a:cubicBezTo>
                    <a:pt x="1317" y="722"/>
                    <a:pt x="1300" y="568"/>
                    <a:pt x="1281" y="376"/>
                  </a:cubicBezTo>
                  <a:cubicBezTo>
                    <a:pt x="1275" y="348"/>
                    <a:pt x="1272" y="323"/>
                    <a:pt x="1270" y="295"/>
                  </a:cubicBezTo>
                  <a:cubicBezTo>
                    <a:pt x="1267" y="281"/>
                    <a:pt x="1261" y="267"/>
                    <a:pt x="1261" y="253"/>
                  </a:cubicBezTo>
                  <a:cubicBezTo>
                    <a:pt x="1236" y="58"/>
                    <a:pt x="1084" y="0"/>
                    <a:pt x="912"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19" name="Google Shape;6219;p62"/>
            <p:cNvSpPr/>
            <p:nvPr/>
          </p:nvSpPr>
          <p:spPr>
            <a:xfrm>
              <a:off x="1715060" y="1543330"/>
              <a:ext cx="35034" cy="30669"/>
            </a:xfrm>
            <a:custGeom>
              <a:avLst/>
              <a:gdLst/>
              <a:ahLst/>
              <a:cxnLst/>
              <a:rect l="l" t="t" r="r" b="b"/>
              <a:pathLst>
                <a:path w="1376" h="1250" extrusionOk="0">
                  <a:moveTo>
                    <a:pt x="921" y="0"/>
                  </a:moveTo>
                  <a:cubicBezTo>
                    <a:pt x="669" y="0"/>
                    <a:pt x="374" y="124"/>
                    <a:pt x="374" y="124"/>
                  </a:cubicBezTo>
                  <a:cubicBezTo>
                    <a:pt x="109" y="169"/>
                    <a:pt x="1" y="707"/>
                    <a:pt x="137" y="877"/>
                  </a:cubicBezTo>
                  <a:cubicBezTo>
                    <a:pt x="247" y="1011"/>
                    <a:pt x="721" y="1250"/>
                    <a:pt x="1010" y="1250"/>
                  </a:cubicBezTo>
                  <a:cubicBezTo>
                    <a:pt x="1090" y="1250"/>
                    <a:pt x="1155" y="1231"/>
                    <a:pt x="1195" y="1187"/>
                  </a:cubicBezTo>
                  <a:cubicBezTo>
                    <a:pt x="1376" y="986"/>
                    <a:pt x="1331" y="735"/>
                    <a:pt x="1270" y="253"/>
                  </a:cubicBezTo>
                  <a:cubicBezTo>
                    <a:pt x="1245" y="58"/>
                    <a:pt x="1093" y="0"/>
                    <a:pt x="921"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0" name="Google Shape;6220;p62"/>
            <p:cNvSpPr/>
            <p:nvPr/>
          </p:nvSpPr>
          <p:spPr>
            <a:xfrm>
              <a:off x="1621880" y="1592229"/>
              <a:ext cx="67879" cy="65719"/>
            </a:xfrm>
            <a:custGeom>
              <a:avLst/>
              <a:gdLst/>
              <a:ahLst/>
              <a:cxnLst/>
              <a:rect l="l" t="t" r="r" b="b"/>
              <a:pathLst>
                <a:path w="2685" h="2595" extrusionOk="0">
                  <a:moveTo>
                    <a:pt x="1554" y="0"/>
                  </a:moveTo>
                  <a:lnTo>
                    <a:pt x="1" y="2444"/>
                  </a:lnTo>
                  <a:cubicBezTo>
                    <a:pt x="42" y="2469"/>
                    <a:pt x="90" y="2494"/>
                    <a:pt x="140" y="2508"/>
                  </a:cubicBezTo>
                  <a:cubicBezTo>
                    <a:pt x="339" y="2565"/>
                    <a:pt x="479" y="2594"/>
                    <a:pt x="604" y="2594"/>
                  </a:cubicBezTo>
                  <a:cubicBezTo>
                    <a:pt x="888" y="2594"/>
                    <a:pt x="1095" y="2444"/>
                    <a:pt x="1744" y="2131"/>
                  </a:cubicBezTo>
                  <a:cubicBezTo>
                    <a:pt x="2684" y="1685"/>
                    <a:pt x="2255" y="179"/>
                    <a:pt x="2255" y="179"/>
                  </a:cubicBezTo>
                  <a:cubicBezTo>
                    <a:pt x="2104" y="89"/>
                    <a:pt x="1847" y="31"/>
                    <a:pt x="1554"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1" name="Google Shape;6221;p62"/>
            <p:cNvSpPr/>
            <p:nvPr/>
          </p:nvSpPr>
          <p:spPr>
            <a:xfrm>
              <a:off x="1689723" y="1583913"/>
              <a:ext cx="61310" cy="50385"/>
            </a:xfrm>
            <a:custGeom>
              <a:avLst/>
              <a:gdLst/>
              <a:ahLst/>
              <a:cxnLst/>
              <a:rect l="l" t="t" r="r" b="b"/>
              <a:pathLst>
                <a:path w="2456" h="1995" extrusionOk="0">
                  <a:moveTo>
                    <a:pt x="1122" y="0"/>
                  </a:moveTo>
                  <a:cubicBezTo>
                    <a:pt x="896" y="0"/>
                    <a:pt x="670" y="86"/>
                    <a:pt x="478" y="345"/>
                  </a:cubicBezTo>
                  <a:cubicBezTo>
                    <a:pt x="1" y="998"/>
                    <a:pt x="402" y="1813"/>
                    <a:pt x="818" y="1969"/>
                  </a:cubicBezTo>
                  <a:cubicBezTo>
                    <a:pt x="864" y="1987"/>
                    <a:pt x="920" y="1995"/>
                    <a:pt x="983" y="1995"/>
                  </a:cubicBezTo>
                  <a:cubicBezTo>
                    <a:pt x="1169" y="1995"/>
                    <a:pt x="1420" y="1926"/>
                    <a:pt x="1663" y="1841"/>
                  </a:cubicBezTo>
                  <a:cubicBezTo>
                    <a:pt x="1926" y="1442"/>
                    <a:pt x="2193" y="1023"/>
                    <a:pt x="2456" y="599"/>
                  </a:cubicBezTo>
                  <a:cubicBezTo>
                    <a:pt x="2325" y="460"/>
                    <a:pt x="2160" y="351"/>
                    <a:pt x="2023" y="292"/>
                  </a:cubicBezTo>
                  <a:cubicBezTo>
                    <a:pt x="1802" y="197"/>
                    <a:pt x="1462" y="0"/>
                    <a:pt x="1122"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2" name="Google Shape;6222;p62"/>
            <p:cNvSpPr/>
            <p:nvPr/>
          </p:nvSpPr>
          <p:spPr>
            <a:xfrm>
              <a:off x="1604055" y="1683878"/>
              <a:ext cx="10947" cy="2190"/>
            </a:xfrm>
            <a:custGeom>
              <a:avLst/>
              <a:gdLst/>
              <a:ahLst/>
              <a:cxnLst/>
              <a:rect l="l" t="t" r="r" b="b"/>
              <a:pathLst>
                <a:path w="442" h="40" extrusionOk="0">
                  <a:moveTo>
                    <a:pt x="23" y="1"/>
                  </a:moveTo>
                  <a:lnTo>
                    <a:pt x="1" y="40"/>
                  </a:lnTo>
                  <a:lnTo>
                    <a:pt x="441" y="40"/>
                  </a:lnTo>
                  <a:cubicBezTo>
                    <a:pt x="302" y="18"/>
                    <a:pt x="160" y="6"/>
                    <a:pt x="23"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3" name="Google Shape;6223;p62"/>
            <p:cNvSpPr/>
            <p:nvPr/>
          </p:nvSpPr>
          <p:spPr>
            <a:xfrm>
              <a:off x="1518871" y="1067403"/>
              <a:ext cx="67879" cy="111722"/>
            </a:xfrm>
            <a:custGeom>
              <a:avLst/>
              <a:gdLst/>
              <a:ahLst/>
              <a:cxnLst/>
              <a:rect l="l" t="t" r="r" b="b"/>
              <a:pathLst>
                <a:path w="2731" h="4531" extrusionOk="0">
                  <a:moveTo>
                    <a:pt x="832" y="0"/>
                  </a:moveTo>
                  <a:cubicBezTo>
                    <a:pt x="1" y="0"/>
                    <a:pt x="83" y="1419"/>
                    <a:pt x="515" y="1808"/>
                  </a:cubicBezTo>
                  <a:lnTo>
                    <a:pt x="515" y="4530"/>
                  </a:lnTo>
                  <a:lnTo>
                    <a:pt x="1282" y="4383"/>
                  </a:lnTo>
                  <a:lnTo>
                    <a:pt x="1430" y="1833"/>
                  </a:lnTo>
                  <a:cubicBezTo>
                    <a:pt x="1430" y="1833"/>
                    <a:pt x="2730" y="820"/>
                    <a:pt x="1358" y="145"/>
                  </a:cubicBezTo>
                  <a:cubicBezTo>
                    <a:pt x="1152" y="44"/>
                    <a:pt x="978" y="0"/>
                    <a:pt x="832" y="0"/>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4" name="Google Shape;6224;p62"/>
            <p:cNvSpPr/>
            <p:nvPr/>
          </p:nvSpPr>
          <p:spPr>
            <a:xfrm>
              <a:off x="1421779" y="1087740"/>
              <a:ext cx="72257" cy="113912"/>
            </a:xfrm>
            <a:custGeom>
              <a:avLst/>
              <a:gdLst/>
              <a:ahLst/>
              <a:cxnLst/>
              <a:rect l="l" t="t" r="r" b="b"/>
              <a:pathLst>
                <a:path w="2886" h="4519" extrusionOk="0">
                  <a:moveTo>
                    <a:pt x="1040" y="0"/>
                  </a:moveTo>
                  <a:cubicBezTo>
                    <a:pt x="0" y="0"/>
                    <a:pt x="385" y="1542"/>
                    <a:pt x="919" y="1851"/>
                  </a:cubicBezTo>
                  <a:lnTo>
                    <a:pt x="1477" y="4518"/>
                  </a:lnTo>
                  <a:lnTo>
                    <a:pt x="2199" y="4217"/>
                  </a:lnTo>
                  <a:lnTo>
                    <a:pt x="1823" y="1687"/>
                  </a:lnTo>
                  <a:cubicBezTo>
                    <a:pt x="1823" y="1687"/>
                    <a:pt x="2886" y="428"/>
                    <a:pt x="1404" y="52"/>
                  </a:cubicBezTo>
                  <a:cubicBezTo>
                    <a:pt x="1267" y="17"/>
                    <a:pt x="1146" y="0"/>
                    <a:pt x="1040" y="0"/>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5" name="Google Shape;6225;p62"/>
            <p:cNvSpPr/>
            <p:nvPr/>
          </p:nvSpPr>
          <p:spPr>
            <a:xfrm>
              <a:off x="1653541" y="1319172"/>
              <a:ext cx="89775" cy="41621"/>
            </a:xfrm>
            <a:custGeom>
              <a:avLst/>
              <a:gdLst/>
              <a:ahLst/>
              <a:cxnLst/>
              <a:rect l="l" t="t" r="r" b="b"/>
              <a:pathLst>
                <a:path w="3633" h="1625" extrusionOk="0">
                  <a:moveTo>
                    <a:pt x="3633" y="1"/>
                  </a:moveTo>
                  <a:lnTo>
                    <a:pt x="3633" y="1"/>
                  </a:lnTo>
                  <a:cubicBezTo>
                    <a:pt x="2439" y="185"/>
                    <a:pt x="1169" y="202"/>
                    <a:pt x="0" y="335"/>
                  </a:cubicBezTo>
                  <a:cubicBezTo>
                    <a:pt x="9" y="762"/>
                    <a:pt x="48" y="1195"/>
                    <a:pt x="112" y="1624"/>
                  </a:cubicBezTo>
                  <a:cubicBezTo>
                    <a:pt x="480" y="1583"/>
                    <a:pt x="876" y="1538"/>
                    <a:pt x="1306" y="1485"/>
                  </a:cubicBezTo>
                  <a:cubicBezTo>
                    <a:pt x="2726" y="1306"/>
                    <a:pt x="3382" y="712"/>
                    <a:pt x="3633"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6" name="Google Shape;6226;p62"/>
            <p:cNvSpPr/>
            <p:nvPr/>
          </p:nvSpPr>
          <p:spPr>
            <a:xfrm>
              <a:off x="1653507" y="1231546"/>
              <a:ext cx="96344" cy="98577"/>
            </a:xfrm>
            <a:custGeom>
              <a:avLst/>
              <a:gdLst/>
              <a:ahLst/>
              <a:cxnLst/>
              <a:rect l="l" t="t" r="r" b="b"/>
              <a:pathLst>
                <a:path w="3857" h="3940" extrusionOk="0">
                  <a:moveTo>
                    <a:pt x="1396" y="0"/>
                  </a:moveTo>
                  <a:cubicBezTo>
                    <a:pt x="369" y="1038"/>
                    <a:pt x="1" y="2455"/>
                    <a:pt x="20" y="3939"/>
                  </a:cubicBezTo>
                  <a:cubicBezTo>
                    <a:pt x="1187" y="3803"/>
                    <a:pt x="2459" y="3789"/>
                    <a:pt x="3653" y="3605"/>
                  </a:cubicBezTo>
                  <a:cubicBezTo>
                    <a:pt x="3856" y="3033"/>
                    <a:pt x="3801" y="2391"/>
                    <a:pt x="3672" y="1842"/>
                  </a:cubicBezTo>
                  <a:cubicBezTo>
                    <a:pt x="3544" y="1284"/>
                    <a:pt x="2554" y="614"/>
                    <a:pt x="1396" y="0"/>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7" name="Google Shape;6227;p62"/>
            <p:cNvSpPr/>
            <p:nvPr/>
          </p:nvSpPr>
          <p:spPr>
            <a:xfrm>
              <a:off x="1553673" y="1503773"/>
              <a:ext cx="72258" cy="201537"/>
            </a:xfrm>
            <a:custGeom>
              <a:avLst/>
              <a:gdLst/>
              <a:ahLst/>
              <a:cxnLst/>
              <a:rect l="l" t="t" r="r" b="b"/>
              <a:pathLst>
                <a:path w="2925" h="7996" extrusionOk="0">
                  <a:moveTo>
                    <a:pt x="1970" y="0"/>
                  </a:moveTo>
                  <a:cubicBezTo>
                    <a:pt x="1906" y="87"/>
                    <a:pt x="1836" y="176"/>
                    <a:pt x="1761" y="271"/>
                  </a:cubicBezTo>
                  <a:cubicBezTo>
                    <a:pt x="1747" y="288"/>
                    <a:pt x="1730" y="310"/>
                    <a:pt x="1716" y="327"/>
                  </a:cubicBezTo>
                  <a:cubicBezTo>
                    <a:pt x="1702" y="343"/>
                    <a:pt x="1685" y="366"/>
                    <a:pt x="1671" y="383"/>
                  </a:cubicBezTo>
                  <a:cubicBezTo>
                    <a:pt x="1657" y="399"/>
                    <a:pt x="1643" y="422"/>
                    <a:pt x="1627" y="438"/>
                  </a:cubicBezTo>
                  <a:cubicBezTo>
                    <a:pt x="1537" y="547"/>
                    <a:pt x="1448" y="650"/>
                    <a:pt x="1356" y="748"/>
                  </a:cubicBezTo>
                  <a:cubicBezTo>
                    <a:pt x="1348" y="762"/>
                    <a:pt x="1334" y="773"/>
                    <a:pt x="1323" y="787"/>
                  </a:cubicBezTo>
                  <a:cubicBezTo>
                    <a:pt x="1231" y="882"/>
                    <a:pt x="1141" y="971"/>
                    <a:pt x="1049" y="1049"/>
                  </a:cubicBezTo>
                  <a:cubicBezTo>
                    <a:pt x="1035" y="1060"/>
                    <a:pt x="1027" y="1069"/>
                    <a:pt x="1013" y="1080"/>
                  </a:cubicBezTo>
                  <a:cubicBezTo>
                    <a:pt x="999" y="1094"/>
                    <a:pt x="980" y="1105"/>
                    <a:pt x="966" y="1119"/>
                  </a:cubicBezTo>
                  <a:lnTo>
                    <a:pt x="924" y="1150"/>
                  </a:lnTo>
                  <a:lnTo>
                    <a:pt x="921" y="1153"/>
                  </a:lnTo>
                  <a:cubicBezTo>
                    <a:pt x="907" y="1164"/>
                    <a:pt x="893" y="1175"/>
                    <a:pt x="882" y="1180"/>
                  </a:cubicBezTo>
                  <a:lnTo>
                    <a:pt x="851" y="1203"/>
                  </a:lnTo>
                  <a:cubicBezTo>
                    <a:pt x="837" y="1208"/>
                    <a:pt x="821" y="1219"/>
                    <a:pt x="807" y="1231"/>
                  </a:cubicBezTo>
                  <a:cubicBezTo>
                    <a:pt x="804" y="1233"/>
                    <a:pt x="795" y="1236"/>
                    <a:pt x="793" y="1242"/>
                  </a:cubicBezTo>
                  <a:cubicBezTo>
                    <a:pt x="742" y="1272"/>
                    <a:pt x="698" y="1298"/>
                    <a:pt x="653" y="1314"/>
                  </a:cubicBezTo>
                  <a:cubicBezTo>
                    <a:pt x="645" y="1317"/>
                    <a:pt x="639" y="1317"/>
                    <a:pt x="631" y="1320"/>
                  </a:cubicBezTo>
                  <a:cubicBezTo>
                    <a:pt x="614" y="1328"/>
                    <a:pt x="595" y="1334"/>
                    <a:pt x="575" y="1339"/>
                  </a:cubicBezTo>
                  <a:cubicBezTo>
                    <a:pt x="567" y="1342"/>
                    <a:pt x="558" y="1342"/>
                    <a:pt x="553" y="1345"/>
                  </a:cubicBezTo>
                  <a:cubicBezTo>
                    <a:pt x="544" y="1345"/>
                    <a:pt x="539" y="1348"/>
                    <a:pt x="530" y="1348"/>
                  </a:cubicBezTo>
                  <a:cubicBezTo>
                    <a:pt x="519" y="1348"/>
                    <a:pt x="511" y="1353"/>
                    <a:pt x="497" y="1353"/>
                  </a:cubicBezTo>
                  <a:cubicBezTo>
                    <a:pt x="491" y="1356"/>
                    <a:pt x="486" y="1356"/>
                    <a:pt x="477" y="1356"/>
                  </a:cubicBezTo>
                  <a:cubicBezTo>
                    <a:pt x="472" y="1359"/>
                    <a:pt x="469" y="1359"/>
                    <a:pt x="461" y="1359"/>
                  </a:cubicBezTo>
                  <a:cubicBezTo>
                    <a:pt x="447" y="1362"/>
                    <a:pt x="436" y="1362"/>
                    <a:pt x="422" y="1362"/>
                  </a:cubicBezTo>
                  <a:cubicBezTo>
                    <a:pt x="404" y="1363"/>
                    <a:pt x="386" y="1363"/>
                    <a:pt x="367" y="1363"/>
                  </a:cubicBezTo>
                  <a:cubicBezTo>
                    <a:pt x="254" y="1363"/>
                    <a:pt x="134" y="1342"/>
                    <a:pt x="9" y="1303"/>
                  </a:cubicBezTo>
                  <a:lnTo>
                    <a:pt x="0" y="1303"/>
                  </a:lnTo>
                  <a:cubicBezTo>
                    <a:pt x="210" y="3398"/>
                    <a:pt x="832" y="5527"/>
                    <a:pt x="1660" y="7413"/>
                  </a:cubicBezTo>
                  <a:lnTo>
                    <a:pt x="1660" y="7416"/>
                  </a:lnTo>
                  <a:cubicBezTo>
                    <a:pt x="1708" y="7410"/>
                    <a:pt x="1755" y="7402"/>
                    <a:pt x="1800" y="7399"/>
                  </a:cubicBezTo>
                  <a:cubicBezTo>
                    <a:pt x="1811" y="7396"/>
                    <a:pt x="1822" y="7396"/>
                    <a:pt x="1836" y="7396"/>
                  </a:cubicBezTo>
                  <a:lnTo>
                    <a:pt x="1897" y="7396"/>
                  </a:lnTo>
                  <a:cubicBezTo>
                    <a:pt x="1956" y="7396"/>
                    <a:pt x="2015" y="7396"/>
                    <a:pt x="2070" y="7402"/>
                  </a:cubicBezTo>
                  <a:cubicBezTo>
                    <a:pt x="2079" y="7402"/>
                    <a:pt x="2084" y="7407"/>
                    <a:pt x="2093" y="7407"/>
                  </a:cubicBezTo>
                  <a:cubicBezTo>
                    <a:pt x="2101" y="7407"/>
                    <a:pt x="2107" y="7410"/>
                    <a:pt x="2115" y="7410"/>
                  </a:cubicBezTo>
                  <a:cubicBezTo>
                    <a:pt x="2397" y="7452"/>
                    <a:pt x="2620" y="7734"/>
                    <a:pt x="2765" y="7996"/>
                  </a:cubicBezTo>
                  <a:lnTo>
                    <a:pt x="2924" y="7996"/>
                  </a:lnTo>
                  <a:cubicBezTo>
                    <a:pt x="2846" y="7388"/>
                    <a:pt x="2748" y="6612"/>
                    <a:pt x="2637" y="5742"/>
                  </a:cubicBezTo>
                  <a:cubicBezTo>
                    <a:pt x="2446" y="5845"/>
                    <a:pt x="2253" y="5906"/>
                    <a:pt x="2063" y="5906"/>
                  </a:cubicBezTo>
                  <a:cubicBezTo>
                    <a:pt x="1949" y="5906"/>
                    <a:pt x="1836" y="5884"/>
                    <a:pt x="1724" y="5837"/>
                  </a:cubicBezTo>
                  <a:cubicBezTo>
                    <a:pt x="823" y="5449"/>
                    <a:pt x="307" y="3780"/>
                    <a:pt x="567" y="3072"/>
                  </a:cubicBezTo>
                  <a:cubicBezTo>
                    <a:pt x="597" y="2985"/>
                    <a:pt x="653" y="2888"/>
                    <a:pt x="728" y="2782"/>
                  </a:cubicBezTo>
                  <a:cubicBezTo>
                    <a:pt x="740" y="2765"/>
                    <a:pt x="751" y="2751"/>
                    <a:pt x="765" y="2734"/>
                  </a:cubicBezTo>
                  <a:cubicBezTo>
                    <a:pt x="812" y="2670"/>
                    <a:pt x="868" y="2600"/>
                    <a:pt x="932" y="2533"/>
                  </a:cubicBezTo>
                  <a:cubicBezTo>
                    <a:pt x="1002" y="2458"/>
                    <a:pt x="1077" y="2380"/>
                    <a:pt x="1158" y="2305"/>
                  </a:cubicBezTo>
                  <a:cubicBezTo>
                    <a:pt x="1214" y="2252"/>
                    <a:pt x="1270" y="2199"/>
                    <a:pt x="1328" y="2151"/>
                  </a:cubicBezTo>
                  <a:cubicBezTo>
                    <a:pt x="1351" y="2135"/>
                    <a:pt x="1367" y="2121"/>
                    <a:pt x="1390" y="2101"/>
                  </a:cubicBezTo>
                  <a:cubicBezTo>
                    <a:pt x="1549" y="1970"/>
                    <a:pt x="1719" y="1844"/>
                    <a:pt x="1892" y="1736"/>
                  </a:cubicBezTo>
                  <a:cubicBezTo>
                    <a:pt x="1975" y="1683"/>
                    <a:pt x="2062" y="1635"/>
                    <a:pt x="2146" y="1590"/>
                  </a:cubicBezTo>
                  <a:cubicBezTo>
                    <a:pt x="2081" y="1041"/>
                    <a:pt x="2026" y="508"/>
                    <a:pt x="1970" y="0"/>
                  </a:cubicBezTo>
                  <a:close/>
                </a:path>
              </a:pathLst>
            </a:custGeom>
            <a:solidFill>
              <a:srgbClr val="FCA54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8" name="Google Shape;6228;p62"/>
            <p:cNvSpPr/>
            <p:nvPr/>
          </p:nvSpPr>
          <p:spPr>
            <a:xfrm>
              <a:off x="1547923" y="1320169"/>
              <a:ext cx="116051" cy="118293"/>
            </a:xfrm>
            <a:custGeom>
              <a:avLst/>
              <a:gdLst/>
              <a:ahLst/>
              <a:cxnLst/>
              <a:rect l="l" t="t" r="r" b="b"/>
              <a:pathLst>
                <a:path w="4621" h="4727" extrusionOk="0">
                  <a:moveTo>
                    <a:pt x="4509" y="0"/>
                  </a:moveTo>
                  <a:cubicBezTo>
                    <a:pt x="2860" y="184"/>
                    <a:pt x="1423" y="611"/>
                    <a:pt x="737" y="2081"/>
                  </a:cubicBezTo>
                  <a:cubicBezTo>
                    <a:pt x="614" y="2349"/>
                    <a:pt x="508" y="2628"/>
                    <a:pt x="416" y="2913"/>
                  </a:cubicBezTo>
                  <a:cubicBezTo>
                    <a:pt x="463" y="3047"/>
                    <a:pt x="477" y="3183"/>
                    <a:pt x="450" y="3334"/>
                  </a:cubicBezTo>
                  <a:cubicBezTo>
                    <a:pt x="433" y="3434"/>
                    <a:pt x="346" y="3518"/>
                    <a:pt x="215" y="3591"/>
                  </a:cubicBezTo>
                  <a:cubicBezTo>
                    <a:pt x="126" y="3965"/>
                    <a:pt x="53" y="4341"/>
                    <a:pt x="0" y="4726"/>
                  </a:cubicBezTo>
                  <a:cubicBezTo>
                    <a:pt x="290" y="4673"/>
                    <a:pt x="572" y="4659"/>
                    <a:pt x="782" y="4631"/>
                  </a:cubicBezTo>
                  <a:cubicBezTo>
                    <a:pt x="858" y="4621"/>
                    <a:pt x="944" y="4615"/>
                    <a:pt x="1035" y="4615"/>
                  </a:cubicBezTo>
                  <a:cubicBezTo>
                    <a:pt x="1259" y="4615"/>
                    <a:pt x="1515" y="4649"/>
                    <a:pt x="1747" y="4726"/>
                  </a:cubicBezTo>
                  <a:cubicBezTo>
                    <a:pt x="1660" y="3797"/>
                    <a:pt x="1616" y="3100"/>
                    <a:pt x="1635" y="2824"/>
                  </a:cubicBezTo>
                  <a:cubicBezTo>
                    <a:pt x="1716" y="1671"/>
                    <a:pt x="2779" y="1504"/>
                    <a:pt x="4620" y="1289"/>
                  </a:cubicBezTo>
                  <a:cubicBezTo>
                    <a:pt x="4553" y="862"/>
                    <a:pt x="4517" y="430"/>
                    <a:pt x="4509" y="0"/>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29" name="Google Shape;6229;p62"/>
            <p:cNvSpPr/>
            <p:nvPr/>
          </p:nvSpPr>
          <p:spPr>
            <a:xfrm>
              <a:off x="1568014" y="1093842"/>
              <a:ext cx="50361" cy="85435"/>
            </a:xfrm>
            <a:custGeom>
              <a:avLst/>
              <a:gdLst/>
              <a:ahLst/>
              <a:cxnLst/>
              <a:rect l="l" t="t" r="r" b="b"/>
              <a:pathLst>
                <a:path w="1990" h="3397" extrusionOk="0">
                  <a:moveTo>
                    <a:pt x="1423" y="1"/>
                  </a:moveTo>
                  <a:lnTo>
                    <a:pt x="1423" y="1"/>
                  </a:lnTo>
                  <a:cubicBezTo>
                    <a:pt x="667" y="1223"/>
                    <a:pt x="1" y="2409"/>
                    <a:pt x="924" y="3396"/>
                  </a:cubicBezTo>
                  <a:cubicBezTo>
                    <a:pt x="1186" y="2757"/>
                    <a:pt x="1990" y="643"/>
                    <a:pt x="1423" y="1"/>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0" name="Google Shape;6230;p62"/>
            <p:cNvSpPr/>
            <p:nvPr/>
          </p:nvSpPr>
          <p:spPr>
            <a:xfrm>
              <a:off x="1346895" y="1089377"/>
              <a:ext cx="343771" cy="602419"/>
            </a:xfrm>
            <a:custGeom>
              <a:avLst/>
              <a:gdLst/>
              <a:ahLst/>
              <a:cxnLst/>
              <a:rect l="l" t="t" r="r" b="b"/>
              <a:pathLst>
                <a:path w="13810" h="24089" extrusionOk="0">
                  <a:moveTo>
                    <a:pt x="7379" y="20980"/>
                  </a:moveTo>
                  <a:cubicBezTo>
                    <a:pt x="7501" y="20980"/>
                    <a:pt x="7617" y="21031"/>
                    <a:pt x="7717" y="21159"/>
                  </a:cubicBezTo>
                  <a:cubicBezTo>
                    <a:pt x="8202" y="21781"/>
                    <a:pt x="8467" y="22091"/>
                    <a:pt x="8384" y="22521"/>
                  </a:cubicBezTo>
                  <a:cubicBezTo>
                    <a:pt x="8320" y="22848"/>
                    <a:pt x="7548" y="23004"/>
                    <a:pt x="7036" y="23004"/>
                  </a:cubicBezTo>
                  <a:cubicBezTo>
                    <a:pt x="6876" y="23004"/>
                    <a:pt x="6742" y="22988"/>
                    <a:pt x="6662" y="22959"/>
                  </a:cubicBezTo>
                  <a:cubicBezTo>
                    <a:pt x="6327" y="22833"/>
                    <a:pt x="6035" y="22002"/>
                    <a:pt x="6369" y="21723"/>
                  </a:cubicBezTo>
                  <a:cubicBezTo>
                    <a:pt x="6369" y="21718"/>
                    <a:pt x="6914" y="20980"/>
                    <a:pt x="7379" y="20980"/>
                  </a:cubicBezTo>
                  <a:close/>
                  <a:moveTo>
                    <a:pt x="9897" y="1"/>
                  </a:moveTo>
                  <a:cubicBezTo>
                    <a:pt x="8863" y="1"/>
                    <a:pt x="8088" y="2989"/>
                    <a:pt x="8088" y="2989"/>
                  </a:cubicBezTo>
                  <a:cubicBezTo>
                    <a:pt x="7990" y="2975"/>
                    <a:pt x="7895" y="2967"/>
                    <a:pt x="7798" y="2961"/>
                  </a:cubicBezTo>
                  <a:cubicBezTo>
                    <a:pt x="7721" y="2957"/>
                    <a:pt x="7643" y="2955"/>
                    <a:pt x="7564" y="2955"/>
                  </a:cubicBezTo>
                  <a:cubicBezTo>
                    <a:pt x="7386" y="2955"/>
                    <a:pt x="7206" y="2966"/>
                    <a:pt x="7028" y="2989"/>
                  </a:cubicBezTo>
                  <a:cubicBezTo>
                    <a:pt x="6205" y="3079"/>
                    <a:pt x="5393" y="3355"/>
                    <a:pt x="4852" y="3570"/>
                  </a:cubicBezTo>
                  <a:cubicBezTo>
                    <a:pt x="4450" y="3731"/>
                    <a:pt x="4199" y="3860"/>
                    <a:pt x="4199" y="3860"/>
                  </a:cubicBezTo>
                  <a:cubicBezTo>
                    <a:pt x="4199" y="3860"/>
                    <a:pt x="4184" y="3882"/>
                    <a:pt x="4135" y="3882"/>
                  </a:cubicBezTo>
                  <a:cubicBezTo>
                    <a:pt x="4132" y="3882"/>
                    <a:pt x="4129" y="3882"/>
                    <a:pt x="4126" y="3882"/>
                  </a:cubicBezTo>
                  <a:cubicBezTo>
                    <a:pt x="4017" y="3871"/>
                    <a:pt x="3766" y="3743"/>
                    <a:pt x="3234" y="3059"/>
                  </a:cubicBezTo>
                  <a:cubicBezTo>
                    <a:pt x="2488" y="2107"/>
                    <a:pt x="1541" y="1567"/>
                    <a:pt x="845" y="1567"/>
                  </a:cubicBezTo>
                  <a:cubicBezTo>
                    <a:pt x="462" y="1567"/>
                    <a:pt x="156" y="1730"/>
                    <a:pt x="0" y="2077"/>
                  </a:cubicBezTo>
                  <a:cubicBezTo>
                    <a:pt x="1719" y="3079"/>
                    <a:pt x="2941" y="4766"/>
                    <a:pt x="3181" y="6552"/>
                  </a:cubicBezTo>
                  <a:cubicBezTo>
                    <a:pt x="3225" y="6580"/>
                    <a:pt x="3253" y="6596"/>
                    <a:pt x="3253" y="6596"/>
                  </a:cubicBezTo>
                  <a:lnTo>
                    <a:pt x="3267" y="6984"/>
                  </a:lnTo>
                  <a:cubicBezTo>
                    <a:pt x="3278" y="7316"/>
                    <a:pt x="3342" y="9409"/>
                    <a:pt x="3415" y="11872"/>
                  </a:cubicBezTo>
                  <a:cubicBezTo>
                    <a:pt x="3501" y="11880"/>
                    <a:pt x="3568" y="11911"/>
                    <a:pt x="3610" y="11978"/>
                  </a:cubicBezTo>
                  <a:cubicBezTo>
                    <a:pt x="3984" y="12555"/>
                    <a:pt x="5937" y="14229"/>
                    <a:pt x="5783" y="14486"/>
                  </a:cubicBezTo>
                  <a:cubicBezTo>
                    <a:pt x="5778" y="14492"/>
                    <a:pt x="5775" y="14500"/>
                    <a:pt x="5769" y="14506"/>
                  </a:cubicBezTo>
                  <a:cubicBezTo>
                    <a:pt x="5758" y="14519"/>
                    <a:pt x="5747" y="14533"/>
                    <a:pt x="5733" y="14547"/>
                  </a:cubicBezTo>
                  <a:cubicBezTo>
                    <a:pt x="5728" y="14556"/>
                    <a:pt x="5719" y="14561"/>
                    <a:pt x="5716" y="14570"/>
                  </a:cubicBezTo>
                  <a:lnTo>
                    <a:pt x="5686" y="14600"/>
                  </a:lnTo>
                  <a:cubicBezTo>
                    <a:pt x="5677" y="14609"/>
                    <a:pt x="5672" y="14614"/>
                    <a:pt x="5661" y="14623"/>
                  </a:cubicBezTo>
                  <a:cubicBezTo>
                    <a:pt x="5644" y="14639"/>
                    <a:pt x="5624" y="14653"/>
                    <a:pt x="5608" y="14670"/>
                  </a:cubicBezTo>
                  <a:cubicBezTo>
                    <a:pt x="5597" y="14681"/>
                    <a:pt x="5588" y="14687"/>
                    <a:pt x="5577" y="14698"/>
                  </a:cubicBezTo>
                  <a:cubicBezTo>
                    <a:pt x="5555" y="14715"/>
                    <a:pt x="5538" y="14731"/>
                    <a:pt x="5513" y="14751"/>
                  </a:cubicBezTo>
                  <a:cubicBezTo>
                    <a:pt x="5496" y="14765"/>
                    <a:pt x="5482" y="14779"/>
                    <a:pt x="5465" y="14793"/>
                  </a:cubicBezTo>
                  <a:cubicBezTo>
                    <a:pt x="5454" y="14801"/>
                    <a:pt x="5440" y="14812"/>
                    <a:pt x="5426" y="14824"/>
                  </a:cubicBezTo>
                  <a:cubicBezTo>
                    <a:pt x="5398" y="14849"/>
                    <a:pt x="5368" y="14871"/>
                    <a:pt x="5337" y="14896"/>
                  </a:cubicBezTo>
                  <a:cubicBezTo>
                    <a:pt x="5323" y="14907"/>
                    <a:pt x="5304" y="14921"/>
                    <a:pt x="5290" y="14935"/>
                  </a:cubicBezTo>
                  <a:cubicBezTo>
                    <a:pt x="5276" y="14949"/>
                    <a:pt x="5259" y="14960"/>
                    <a:pt x="5245" y="14974"/>
                  </a:cubicBezTo>
                  <a:lnTo>
                    <a:pt x="5150" y="15047"/>
                  </a:lnTo>
                  <a:cubicBezTo>
                    <a:pt x="5044" y="15130"/>
                    <a:pt x="4927" y="15217"/>
                    <a:pt x="4807" y="15306"/>
                  </a:cubicBezTo>
                  <a:cubicBezTo>
                    <a:pt x="4782" y="15323"/>
                    <a:pt x="4760" y="15337"/>
                    <a:pt x="4737" y="15354"/>
                  </a:cubicBezTo>
                  <a:cubicBezTo>
                    <a:pt x="4698" y="15382"/>
                    <a:pt x="4662" y="15407"/>
                    <a:pt x="4626" y="15432"/>
                  </a:cubicBezTo>
                  <a:cubicBezTo>
                    <a:pt x="4617" y="15435"/>
                    <a:pt x="4615" y="15437"/>
                    <a:pt x="4606" y="15440"/>
                  </a:cubicBezTo>
                  <a:cubicBezTo>
                    <a:pt x="4584" y="15460"/>
                    <a:pt x="4562" y="15471"/>
                    <a:pt x="4536" y="15490"/>
                  </a:cubicBezTo>
                  <a:cubicBezTo>
                    <a:pt x="4508" y="15510"/>
                    <a:pt x="4481" y="15529"/>
                    <a:pt x="4450" y="15549"/>
                  </a:cubicBezTo>
                  <a:cubicBezTo>
                    <a:pt x="4433" y="15563"/>
                    <a:pt x="4411" y="15574"/>
                    <a:pt x="4391" y="15588"/>
                  </a:cubicBezTo>
                  <a:cubicBezTo>
                    <a:pt x="4389" y="15591"/>
                    <a:pt x="4383" y="15591"/>
                    <a:pt x="4380" y="15594"/>
                  </a:cubicBezTo>
                  <a:cubicBezTo>
                    <a:pt x="4349" y="15616"/>
                    <a:pt x="4322" y="15633"/>
                    <a:pt x="4291" y="15655"/>
                  </a:cubicBezTo>
                  <a:cubicBezTo>
                    <a:pt x="4257" y="15674"/>
                    <a:pt x="4230" y="15691"/>
                    <a:pt x="4199" y="15713"/>
                  </a:cubicBezTo>
                  <a:cubicBezTo>
                    <a:pt x="4171" y="15730"/>
                    <a:pt x="4143" y="15747"/>
                    <a:pt x="4115" y="15769"/>
                  </a:cubicBezTo>
                  <a:cubicBezTo>
                    <a:pt x="4112" y="15769"/>
                    <a:pt x="4112" y="15772"/>
                    <a:pt x="4110" y="15772"/>
                  </a:cubicBezTo>
                  <a:cubicBezTo>
                    <a:pt x="4054" y="15808"/>
                    <a:pt x="4001" y="15839"/>
                    <a:pt x="3945" y="15873"/>
                  </a:cubicBezTo>
                  <a:cubicBezTo>
                    <a:pt x="3937" y="15878"/>
                    <a:pt x="3934" y="15881"/>
                    <a:pt x="3925" y="15884"/>
                  </a:cubicBezTo>
                  <a:cubicBezTo>
                    <a:pt x="3794" y="15965"/>
                    <a:pt x="3660" y="16037"/>
                    <a:pt x="3540" y="16104"/>
                  </a:cubicBezTo>
                  <a:cubicBezTo>
                    <a:pt x="3554" y="16553"/>
                    <a:pt x="3568" y="16988"/>
                    <a:pt x="3577" y="17404"/>
                  </a:cubicBezTo>
                  <a:cubicBezTo>
                    <a:pt x="4257" y="16966"/>
                    <a:pt x="5036" y="16651"/>
                    <a:pt x="5485" y="16640"/>
                  </a:cubicBezTo>
                  <a:cubicBezTo>
                    <a:pt x="5485" y="16640"/>
                    <a:pt x="5945" y="17072"/>
                    <a:pt x="6288" y="17680"/>
                  </a:cubicBezTo>
                  <a:cubicBezTo>
                    <a:pt x="6305" y="17711"/>
                    <a:pt x="6322" y="17742"/>
                    <a:pt x="6336" y="17770"/>
                  </a:cubicBezTo>
                  <a:cubicBezTo>
                    <a:pt x="6344" y="17784"/>
                    <a:pt x="6355" y="17803"/>
                    <a:pt x="6361" y="17820"/>
                  </a:cubicBezTo>
                  <a:cubicBezTo>
                    <a:pt x="6378" y="17850"/>
                    <a:pt x="6392" y="17881"/>
                    <a:pt x="6406" y="17915"/>
                  </a:cubicBezTo>
                  <a:cubicBezTo>
                    <a:pt x="6414" y="17931"/>
                    <a:pt x="6420" y="17945"/>
                    <a:pt x="6428" y="17962"/>
                  </a:cubicBezTo>
                  <a:cubicBezTo>
                    <a:pt x="6433" y="17979"/>
                    <a:pt x="6442" y="17993"/>
                    <a:pt x="6447" y="18012"/>
                  </a:cubicBezTo>
                  <a:cubicBezTo>
                    <a:pt x="6475" y="18076"/>
                    <a:pt x="6503" y="18143"/>
                    <a:pt x="6526" y="18213"/>
                  </a:cubicBezTo>
                  <a:cubicBezTo>
                    <a:pt x="6528" y="18227"/>
                    <a:pt x="6537" y="18244"/>
                    <a:pt x="6539" y="18258"/>
                  </a:cubicBezTo>
                  <a:cubicBezTo>
                    <a:pt x="6551" y="18294"/>
                    <a:pt x="6559" y="18330"/>
                    <a:pt x="6570" y="18367"/>
                  </a:cubicBezTo>
                  <a:cubicBezTo>
                    <a:pt x="6573" y="18383"/>
                    <a:pt x="6581" y="18400"/>
                    <a:pt x="6584" y="18420"/>
                  </a:cubicBezTo>
                  <a:cubicBezTo>
                    <a:pt x="6587" y="18436"/>
                    <a:pt x="6592" y="18453"/>
                    <a:pt x="6598" y="18470"/>
                  </a:cubicBezTo>
                  <a:lnTo>
                    <a:pt x="6620" y="18576"/>
                  </a:lnTo>
                  <a:cubicBezTo>
                    <a:pt x="6623" y="18598"/>
                    <a:pt x="6626" y="18615"/>
                    <a:pt x="6629" y="18634"/>
                  </a:cubicBezTo>
                  <a:cubicBezTo>
                    <a:pt x="6634" y="18654"/>
                    <a:pt x="6634" y="18668"/>
                    <a:pt x="6637" y="18685"/>
                  </a:cubicBezTo>
                  <a:cubicBezTo>
                    <a:pt x="6640" y="18699"/>
                    <a:pt x="6640" y="18715"/>
                    <a:pt x="6640" y="18729"/>
                  </a:cubicBezTo>
                  <a:lnTo>
                    <a:pt x="6640" y="18746"/>
                  </a:lnTo>
                  <a:cubicBezTo>
                    <a:pt x="6640" y="18768"/>
                    <a:pt x="6643" y="18785"/>
                    <a:pt x="6643" y="18807"/>
                  </a:cubicBezTo>
                  <a:cubicBezTo>
                    <a:pt x="6643" y="18819"/>
                    <a:pt x="6643" y="18832"/>
                    <a:pt x="6648" y="18849"/>
                  </a:cubicBezTo>
                  <a:lnTo>
                    <a:pt x="6648" y="18908"/>
                  </a:lnTo>
                  <a:cubicBezTo>
                    <a:pt x="6648" y="18938"/>
                    <a:pt x="6648" y="18975"/>
                    <a:pt x="6643" y="19005"/>
                  </a:cubicBezTo>
                  <a:cubicBezTo>
                    <a:pt x="6643" y="19022"/>
                    <a:pt x="6640" y="19036"/>
                    <a:pt x="6640" y="19053"/>
                  </a:cubicBezTo>
                  <a:cubicBezTo>
                    <a:pt x="6640" y="19067"/>
                    <a:pt x="6637" y="19081"/>
                    <a:pt x="6637" y="19097"/>
                  </a:cubicBezTo>
                  <a:cubicBezTo>
                    <a:pt x="6637" y="19114"/>
                    <a:pt x="6634" y="19125"/>
                    <a:pt x="6629" y="19145"/>
                  </a:cubicBezTo>
                  <a:cubicBezTo>
                    <a:pt x="6629" y="19148"/>
                    <a:pt x="6629" y="19153"/>
                    <a:pt x="6626" y="19159"/>
                  </a:cubicBezTo>
                  <a:cubicBezTo>
                    <a:pt x="6623" y="19173"/>
                    <a:pt x="6623" y="19187"/>
                    <a:pt x="6618" y="19201"/>
                  </a:cubicBezTo>
                  <a:cubicBezTo>
                    <a:pt x="6618" y="19206"/>
                    <a:pt x="6615" y="19217"/>
                    <a:pt x="6615" y="19226"/>
                  </a:cubicBezTo>
                  <a:cubicBezTo>
                    <a:pt x="6612" y="19231"/>
                    <a:pt x="6612" y="19243"/>
                    <a:pt x="6609" y="19248"/>
                  </a:cubicBezTo>
                  <a:lnTo>
                    <a:pt x="6609" y="19254"/>
                  </a:lnTo>
                  <a:cubicBezTo>
                    <a:pt x="6609" y="19259"/>
                    <a:pt x="6604" y="19270"/>
                    <a:pt x="6601" y="19276"/>
                  </a:cubicBezTo>
                  <a:lnTo>
                    <a:pt x="6601" y="19284"/>
                  </a:lnTo>
                  <a:cubicBezTo>
                    <a:pt x="6598" y="19296"/>
                    <a:pt x="6595" y="19304"/>
                    <a:pt x="6595" y="19315"/>
                  </a:cubicBezTo>
                  <a:lnTo>
                    <a:pt x="6584" y="19346"/>
                  </a:lnTo>
                  <a:cubicBezTo>
                    <a:pt x="6542" y="19491"/>
                    <a:pt x="6475" y="19633"/>
                    <a:pt x="6386" y="19770"/>
                  </a:cubicBezTo>
                  <a:cubicBezTo>
                    <a:pt x="5454" y="21165"/>
                    <a:pt x="5527" y="21338"/>
                    <a:pt x="4467" y="21619"/>
                  </a:cubicBezTo>
                  <a:cubicBezTo>
                    <a:pt x="4386" y="21641"/>
                    <a:pt x="4305" y="21652"/>
                    <a:pt x="4225" y="21652"/>
                  </a:cubicBezTo>
                  <a:cubicBezTo>
                    <a:pt x="4050" y="21652"/>
                    <a:pt x="3878" y="21602"/>
                    <a:pt x="3713" y="21516"/>
                  </a:cubicBezTo>
                  <a:lnTo>
                    <a:pt x="3713" y="21519"/>
                  </a:lnTo>
                  <a:lnTo>
                    <a:pt x="3861" y="24088"/>
                  </a:lnTo>
                  <a:lnTo>
                    <a:pt x="4651" y="24088"/>
                  </a:lnTo>
                  <a:cubicBezTo>
                    <a:pt x="5025" y="23923"/>
                    <a:pt x="5395" y="23800"/>
                    <a:pt x="5663" y="23800"/>
                  </a:cubicBezTo>
                  <a:cubicBezTo>
                    <a:pt x="5721" y="23800"/>
                    <a:pt x="5775" y="23805"/>
                    <a:pt x="5822" y="23818"/>
                  </a:cubicBezTo>
                  <a:cubicBezTo>
                    <a:pt x="5982" y="23860"/>
                    <a:pt x="6141" y="23955"/>
                    <a:pt x="6288" y="24088"/>
                  </a:cubicBezTo>
                  <a:lnTo>
                    <a:pt x="8166" y="24088"/>
                  </a:lnTo>
                  <a:cubicBezTo>
                    <a:pt x="8194" y="24069"/>
                    <a:pt x="8219" y="24044"/>
                    <a:pt x="8247" y="24027"/>
                  </a:cubicBezTo>
                  <a:cubicBezTo>
                    <a:pt x="8556" y="23804"/>
                    <a:pt x="9078" y="23581"/>
                    <a:pt x="9544" y="23511"/>
                  </a:cubicBezTo>
                  <a:lnTo>
                    <a:pt x="9552" y="23511"/>
                  </a:lnTo>
                  <a:cubicBezTo>
                    <a:pt x="8721" y="21625"/>
                    <a:pt x="8102" y="19499"/>
                    <a:pt x="7893" y="17401"/>
                  </a:cubicBezTo>
                  <a:lnTo>
                    <a:pt x="7893" y="17399"/>
                  </a:lnTo>
                  <a:cubicBezTo>
                    <a:pt x="7231" y="17189"/>
                    <a:pt x="6512" y="16483"/>
                    <a:pt x="6612" y="15474"/>
                  </a:cubicBezTo>
                  <a:cubicBezTo>
                    <a:pt x="6673" y="14849"/>
                    <a:pt x="7014" y="14531"/>
                    <a:pt x="7421" y="14360"/>
                  </a:cubicBezTo>
                  <a:cubicBezTo>
                    <a:pt x="7446" y="14349"/>
                    <a:pt x="7466" y="14344"/>
                    <a:pt x="7491" y="14333"/>
                  </a:cubicBezTo>
                  <a:cubicBezTo>
                    <a:pt x="7508" y="14324"/>
                    <a:pt x="7524" y="14321"/>
                    <a:pt x="7544" y="14316"/>
                  </a:cubicBezTo>
                  <a:cubicBezTo>
                    <a:pt x="7669" y="14274"/>
                    <a:pt x="7798" y="14240"/>
                    <a:pt x="7926" y="14218"/>
                  </a:cubicBezTo>
                  <a:lnTo>
                    <a:pt x="7929" y="14218"/>
                  </a:lnTo>
                  <a:cubicBezTo>
                    <a:pt x="7982" y="13833"/>
                    <a:pt x="8054" y="13457"/>
                    <a:pt x="8146" y="13088"/>
                  </a:cubicBezTo>
                  <a:lnTo>
                    <a:pt x="8146" y="13088"/>
                  </a:lnTo>
                  <a:cubicBezTo>
                    <a:pt x="7860" y="13243"/>
                    <a:pt x="7378" y="13319"/>
                    <a:pt x="7023" y="13319"/>
                  </a:cubicBezTo>
                  <a:cubicBezTo>
                    <a:pt x="6867" y="13319"/>
                    <a:pt x="6736" y="13304"/>
                    <a:pt x="6657" y="13275"/>
                  </a:cubicBezTo>
                  <a:cubicBezTo>
                    <a:pt x="6333" y="13139"/>
                    <a:pt x="6040" y="12302"/>
                    <a:pt x="6375" y="12028"/>
                  </a:cubicBezTo>
                  <a:cubicBezTo>
                    <a:pt x="6375" y="12023"/>
                    <a:pt x="6545" y="11791"/>
                    <a:pt x="6779" y="11587"/>
                  </a:cubicBezTo>
                  <a:cubicBezTo>
                    <a:pt x="6804" y="11565"/>
                    <a:pt x="6832" y="11543"/>
                    <a:pt x="6858" y="11520"/>
                  </a:cubicBezTo>
                  <a:cubicBezTo>
                    <a:pt x="6871" y="11512"/>
                    <a:pt x="6885" y="11501"/>
                    <a:pt x="6894" y="11490"/>
                  </a:cubicBezTo>
                  <a:lnTo>
                    <a:pt x="6899" y="11487"/>
                  </a:lnTo>
                  <a:lnTo>
                    <a:pt x="6941" y="11456"/>
                  </a:lnTo>
                  <a:cubicBezTo>
                    <a:pt x="6947" y="11451"/>
                    <a:pt x="6955" y="11445"/>
                    <a:pt x="6961" y="11442"/>
                  </a:cubicBezTo>
                  <a:cubicBezTo>
                    <a:pt x="6969" y="11437"/>
                    <a:pt x="6975" y="11431"/>
                    <a:pt x="6983" y="11428"/>
                  </a:cubicBezTo>
                  <a:cubicBezTo>
                    <a:pt x="7003" y="11414"/>
                    <a:pt x="7025" y="11400"/>
                    <a:pt x="7047" y="11389"/>
                  </a:cubicBezTo>
                  <a:cubicBezTo>
                    <a:pt x="7056" y="11387"/>
                    <a:pt x="7061" y="11381"/>
                    <a:pt x="7070" y="11375"/>
                  </a:cubicBezTo>
                  <a:cubicBezTo>
                    <a:pt x="7075" y="11373"/>
                    <a:pt x="7086" y="11364"/>
                    <a:pt x="7097" y="11361"/>
                  </a:cubicBezTo>
                  <a:cubicBezTo>
                    <a:pt x="7103" y="11359"/>
                    <a:pt x="7114" y="11353"/>
                    <a:pt x="7125" y="11347"/>
                  </a:cubicBezTo>
                  <a:lnTo>
                    <a:pt x="7139" y="11339"/>
                  </a:lnTo>
                  <a:cubicBezTo>
                    <a:pt x="7145" y="11336"/>
                    <a:pt x="7156" y="11334"/>
                    <a:pt x="7164" y="11331"/>
                  </a:cubicBezTo>
                  <a:cubicBezTo>
                    <a:pt x="7170" y="11325"/>
                    <a:pt x="7181" y="11322"/>
                    <a:pt x="7187" y="11320"/>
                  </a:cubicBezTo>
                  <a:cubicBezTo>
                    <a:pt x="7192" y="11320"/>
                    <a:pt x="7195" y="11317"/>
                    <a:pt x="7198" y="11317"/>
                  </a:cubicBezTo>
                  <a:cubicBezTo>
                    <a:pt x="7201" y="11317"/>
                    <a:pt x="7206" y="11311"/>
                    <a:pt x="7209" y="11311"/>
                  </a:cubicBezTo>
                  <a:cubicBezTo>
                    <a:pt x="7215" y="11308"/>
                    <a:pt x="7226" y="11306"/>
                    <a:pt x="7237" y="11306"/>
                  </a:cubicBezTo>
                  <a:cubicBezTo>
                    <a:pt x="7251" y="11303"/>
                    <a:pt x="7265" y="11297"/>
                    <a:pt x="7276" y="11294"/>
                  </a:cubicBezTo>
                  <a:cubicBezTo>
                    <a:pt x="7282" y="11294"/>
                    <a:pt x="7290" y="11292"/>
                    <a:pt x="7295" y="11292"/>
                  </a:cubicBezTo>
                  <a:cubicBezTo>
                    <a:pt x="7309" y="11289"/>
                    <a:pt x="7321" y="11289"/>
                    <a:pt x="7335" y="11283"/>
                  </a:cubicBezTo>
                  <a:lnTo>
                    <a:pt x="7424" y="11283"/>
                  </a:lnTo>
                  <a:cubicBezTo>
                    <a:pt x="7432" y="11283"/>
                    <a:pt x="7443" y="11289"/>
                    <a:pt x="7449" y="11289"/>
                  </a:cubicBezTo>
                  <a:cubicBezTo>
                    <a:pt x="7463" y="11292"/>
                    <a:pt x="7480" y="11294"/>
                    <a:pt x="7494" y="11297"/>
                  </a:cubicBezTo>
                  <a:cubicBezTo>
                    <a:pt x="7502" y="11303"/>
                    <a:pt x="7513" y="11303"/>
                    <a:pt x="7519" y="11306"/>
                  </a:cubicBezTo>
                  <a:cubicBezTo>
                    <a:pt x="7521" y="11308"/>
                    <a:pt x="7530" y="11308"/>
                    <a:pt x="7533" y="11311"/>
                  </a:cubicBezTo>
                  <a:cubicBezTo>
                    <a:pt x="7535" y="11317"/>
                    <a:pt x="7544" y="11317"/>
                    <a:pt x="7547" y="11320"/>
                  </a:cubicBezTo>
                  <a:cubicBezTo>
                    <a:pt x="7555" y="11322"/>
                    <a:pt x="7563" y="11325"/>
                    <a:pt x="7572" y="11334"/>
                  </a:cubicBezTo>
                  <a:cubicBezTo>
                    <a:pt x="7574" y="11336"/>
                    <a:pt x="7583" y="11339"/>
                    <a:pt x="7586" y="11339"/>
                  </a:cubicBezTo>
                  <a:cubicBezTo>
                    <a:pt x="7597" y="11347"/>
                    <a:pt x="7611" y="11353"/>
                    <a:pt x="7619" y="11364"/>
                  </a:cubicBezTo>
                  <a:cubicBezTo>
                    <a:pt x="7633" y="11375"/>
                    <a:pt x="7647" y="11387"/>
                    <a:pt x="7661" y="11400"/>
                  </a:cubicBezTo>
                  <a:cubicBezTo>
                    <a:pt x="7672" y="11409"/>
                    <a:pt x="7683" y="11420"/>
                    <a:pt x="7694" y="11434"/>
                  </a:cubicBezTo>
                  <a:cubicBezTo>
                    <a:pt x="7697" y="11437"/>
                    <a:pt x="7700" y="11442"/>
                    <a:pt x="7703" y="11448"/>
                  </a:cubicBezTo>
                  <a:cubicBezTo>
                    <a:pt x="7708" y="11456"/>
                    <a:pt x="7714" y="11459"/>
                    <a:pt x="7717" y="11465"/>
                  </a:cubicBezTo>
                  <a:cubicBezTo>
                    <a:pt x="7728" y="11479"/>
                    <a:pt x="7739" y="11490"/>
                    <a:pt x="7745" y="11504"/>
                  </a:cubicBezTo>
                  <a:cubicBezTo>
                    <a:pt x="7773" y="11543"/>
                    <a:pt x="7800" y="11576"/>
                    <a:pt x="7828" y="11613"/>
                  </a:cubicBezTo>
                  <a:cubicBezTo>
                    <a:pt x="7870" y="11666"/>
                    <a:pt x="7909" y="11716"/>
                    <a:pt x="7948" y="11763"/>
                  </a:cubicBezTo>
                  <a:cubicBezTo>
                    <a:pt x="7962" y="11780"/>
                    <a:pt x="7973" y="11794"/>
                    <a:pt x="7982" y="11811"/>
                  </a:cubicBezTo>
                  <a:cubicBezTo>
                    <a:pt x="8012" y="11852"/>
                    <a:pt x="8046" y="11891"/>
                    <a:pt x="8068" y="11931"/>
                  </a:cubicBezTo>
                  <a:cubicBezTo>
                    <a:pt x="8197" y="12104"/>
                    <a:pt x="8289" y="12254"/>
                    <a:pt x="8342" y="12399"/>
                  </a:cubicBezTo>
                  <a:lnTo>
                    <a:pt x="8342" y="12396"/>
                  </a:lnTo>
                  <a:cubicBezTo>
                    <a:pt x="8437" y="12115"/>
                    <a:pt x="8540" y="11838"/>
                    <a:pt x="8662" y="11571"/>
                  </a:cubicBezTo>
                  <a:cubicBezTo>
                    <a:pt x="9349" y="10098"/>
                    <a:pt x="10786" y="9674"/>
                    <a:pt x="12437" y="9489"/>
                  </a:cubicBezTo>
                  <a:cubicBezTo>
                    <a:pt x="12415" y="8011"/>
                    <a:pt x="12786" y="6583"/>
                    <a:pt x="13810" y="5550"/>
                  </a:cubicBezTo>
                  <a:cubicBezTo>
                    <a:pt x="11980" y="4582"/>
                    <a:pt x="9723" y="3762"/>
                    <a:pt x="9723" y="3762"/>
                  </a:cubicBezTo>
                  <a:cubicBezTo>
                    <a:pt x="9723" y="3762"/>
                    <a:pt x="9753" y="3692"/>
                    <a:pt x="9801" y="3575"/>
                  </a:cubicBezTo>
                  <a:cubicBezTo>
                    <a:pt x="9731" y="3500"/>
                    <a:pt x="9670" y="3424"/>
                    <a:pt x="9617" y="3346"/>
                  </a:cubicBezTo>
                  <a:cubicBezTo>
                    <a:pt x="9611" y="3341"/>
                    <a:pt x="9608" y="3332"/>
                    <a:pt x="9600" y="3324"/>
                  </a:cubicBezTo>
                  <a:cubicBezTo>
                    <a:pt x="9597" y="3316"/>
                    <a:pt x="9591" y="3310"/>
                    <a:pt x="9586" y="3299"/>
                  </a:cubicBezTo>
                  <a:lnTo>
                    <a:pt x="9586" y="3296"/>
                  </a:lnTo>
                  <a:cubicBezTo>
                    <a:pt x="9569" y="3268"/>
                    <a:pt x="9552" y="3235"/>
                    <a:pt x="9533" y="3207"/>
                  </a:cubicBezTo>
                  <a:cubicBezTo>
                    <a:pt x="9527" y="3199"/>
                    <a:pt x="9525" y="3187"/>
                    <a:pt x="9516" y="3179"/>
                  </a:cubicBezTo>
                  <a:cubicBezTo>
                    <a:pt x="9511" y="3171"/>
                    <a:pt x="9508" y="3157"/>
                    <a:pt x="9499" y="3146"/>
                  </a:cubicBezTo>
                  <a:cubicBezTo>
                    <a:pt x="9491" y="3134"/>
                    <a:pt x="9488" y="3123"/>
                    <a:pt x="9485" y="3115"/>
                  </a:cubicBezTo>
                  <a:lnTo>
                    <a:pt x="9485" y="3109"/>
                  </a:lnTo>
                  <a:cubicBezTo>
                    <a:pt x="9483" y="3101"/>
                    <a:pt x="9474" y="3090"/>
                    <a:pt x="9472" y="3079"/>
                  </a:cubicBezTo>
                  <a:cubicBezTo>
                    <a:pt x="9460" y="3053"/>
                    <a:pt x="9452" y="3031"/>
                    <a:pt x="9444" y="3006"/>
                  </a:cubicBezTo>
                  <a:cubicBezTo>
                    <a:pt x="9131" y="2147"/>
                    <a:pt x="9684" y="1176"/>
                    <a:pt x="10303" y="180"/>
                  </a:cubicBezTo>
                  <a:cubicBezTo>
                    <a:pt x="10242" y="116"/>
                    <a:pt x="10169" y="63"/>
                    <a:pt x="10080" y="32"/>
                  </a:cubicBezTo>
                  <a:cubicBezTo>
                    <a:pt x="10018" y="11"/>
                    <a:pt x="9957" y="1"/>
                    <a:pt x="9897"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1" name="Google Shape;6231;p62"/>
            <p:cNvSpPr/>
            <p:nvPr/>
          </p:nvSpPr>
          <p:spPr>
            <a:xfrm>
              <a:off x="1339060" y="1138682"/>
              <a:ext cx="83206" cy="113912"/>
            </a:xfrm>
            <a:custGeom>
              <a:avLst/>
              <a:gdLst/>
              <a:ahLst/>
              <a:cxnLst/>
              <a:rect l="l" t="t" r="r" b="b"/>
              <a:pathLst>
                <a:path w="3310" h="4476" extrusionOk="0">
                  <a:moveTo>
                    <a:pt x="135" y="0"/>
                  </a:moveTo>
                  <a:cubicBezTo>
                    <a:pt x="45" y="196"/>
                    <a:pt x="1" y="438"/>
                    <a:pt x="23" y="756"/>
                  </a:cubicBezTo>
                  <a:cubicBezTo>
                    <a:pt x="137" y="2486"/>
                    <a:pt x="2835" y="4188"/>
                    <a:pt x="3309" y="4475"/>
                  </a:cubicBezTo>
                  <a:cubicBezTo>
                    <a:pt x="3069" y="2690"/>
                    <a:pt x="1853" y="1002"/>
                    <a:pt x="135" y="0"/>
                  </a:cubicBezTo>
                  <a:close/>
                </a:path>
              </a:pathLst>
            </a:custGeom>
            <a:solidFill>
              <a:schemeClr val="accent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2" name="Google Shape;6232;p62"/>
            <p:cNvSpPr/>
            <p:nvPr/>
          </p:nvSpPr>
          <p:spPr>
            <a:xfrm>
              <a:off x="1436021" y="1379747"/>
              <a:ext cx="63500" cy="107341"/>
            </a:xfrm>
            <a:custGeom>
              <a:avLst/>
              <a:gdLst/>
              <a:ahLst/>
              <a:cxnLst/>
              <a:rect l="l" t="t" r="r" b="b"/>
              <a:pathLst>
                <a:path w="2523" h="4230" extrusionOk="0">
                  <a:moveTo>
                    <a:pt x="1" y="1"/>
                  </a:moveTo>
                  <a:lnTo>
                    <a:pt x="1" y="1"/>
                  </a:lnTo>
                  <a:cubicBezTo>
                    <a:pt x="40" y="1370"/>
                    <a:pt x="87" y="2860"/>
                    <a:pt x="126" y="4230"/>
                  </a:cubicBezTo>
                  <a:cubicBezTo>
                    <a:pt x="1016" y="3767"/>
                    <a:pt x="2244" y="2818"/>
                    <a:pt x="2369" y="2612"/>
                  </a:cubicBezTo>
                  <a:cubicBezTo>
                    <a:pt x="2523" y="2358"/>
                    <a:pt x="570" y="684"/>
                    <a:pt x="196" y="104"/>
                  </a:cubicBezTo>
                  <a:cubicBezTo>
                    <a:pt x="154" y="40"/>
                    <a:pt x="84" y="6"/>
                    <a:pt x="1"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3" name="Google Shape;6233;p62"/>
            <p:cNvSpPr/>
            <p:nvPr/>
          </p:nvSpPr>
          <p:spPr>
            <a:xfrm>
              <a:off x="1563028" y="1545549"/>
              <a:ext cx="56930" cy="107340"/>
            </a:xfrm>
            <a:custGeom>
              <a:avLst/>
              <a:gdLst/>
              <a:ahLst/>
              <a:cxnLst/>
              <a:rect l="l" t="t" r="r" b="b"/>
              <a:pathLst>
                <a:path w="2331" h="4313" extrusionOk="0">
                  <a:moveTo>
                    <a:pt x="1836" y="0"/>
                  </a:moveTo>
                  <a:cubicBezTo>
                    <a:pt x="1150" y="355"/>
                    <a:pt x="411" y="1058"/>
                    <a:pt x="257" y="1479"/>
                  </a:cubicBezTo>
                  <a:cubicBezTo>
                    <a:pt x="1" y="2185"/>
                    <a:pt x="517" y="3856"/>
                    <a:pt x="1415" y="4244"/>
                  </a:cubicBezTo>
                  <a:cubicBezTo>
                    <a:pt x="1527" y="4291"/>
                    <a:pt x="1639" y="4313"/>
                    <a:pt x="1752" y="4313"/>
                  </a:cubicBezTo>
                  <a:cubicBezTo>
                    <a:pt x="1944" y="4313"/>
                    <a:pt x="2137" y="4251"/>
                    <a:pt x="2330" y="4149"/>
                  </a:cubicBezTo>
                  <a:cubicBezTo>
                    <a:pt x="2171" y="2874"/>
                    <a:pt x="1995" y="1401"/>
                    <a:pt x="1836"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4" name="Google Shape;6234;p62"/>
            <p:cNvSpPr/>
            <p:nvPr/>
          </p:nvSpPr>
          <p:spPr>
            <a:xfrm>
              <a:off x="1544652" y="1678039"/>
              <a:ext cx="63500" cy="15335"/>
            </a:xfrm>
            <a:custGeom>
              <a:avLst/>
              <a:gdLst/>
              <a:ahLst/>
              <a:cxnLst/>
              <a:rect l="l" t="t" r="r" b="b"/>
              <a:pathLst>
                <a:path w="2483" h="595" extrusionOk="0">
                  <a:moveTo>
                    <a:pt x="1548" y="1"/>
                  </a:moveTo>
                  <a:cubicBezTo>
                    <a:pt x="1540" y="1"/>
                    <a:pt x="1526" y="3"/>
                    <a:pt x="1515" y="3"/>
                  </a:cubicBezTo>
                  <a:cubicBezTo>
                    <a:pt x="1470" y="3"/>
                    <a:pt x="1420" y="12"/>
                    <a:pt x="1375" y="20"/>
                  </a:cubicBezTo>
                  <a:cubicBezTo>
                    <a:pt x="907" y="90"/>
                    <a:pt x="388" y="310"/>
                    <a:pt x="78" y="536"/>
                  </a:cubicBezTo>
                  <a:cubicBezTo>
                    <a:pt x="53" y="553"/>
                    <a:pt x="25" y="573"/>
                    <a:pt x="0" y="595"/>
                  </a:cubicBezTo>
                  <a:lnTo>
                    <a:pt x="2483" y="595"/>
                  </a:lnTo>
                  <a:cubicBezTo>
                    <a:pt x="2338" y="330"/>
                    <a:pt x="2115" y="48"/>
                    <a:pt x="1833" y="15"/>
                  </a:cubicBezTo>
                  <a:cubicBezTo>
                    <a:pt x="1822" y="15"/>
                    <a:pt x="1813" y="12"/>
                    <a:pt x="1808" y="12"/>
                  </a:cubicBezTo>
                  <a:cubicBezTo>
                    <a:pt x="1799" y="12"/>
                    <a:pt x="1794" y="9"/>
                    <a:pt x="1786" y="9"/>
                  </a:cubicBezTo>
                  <a:cubicBezTo>
                    <a:pt x="1730" y="1"/>
                    <a:pt x="1671" y="1"/>
                    <a:pt x="1613"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5" name="Google Shape;6235;p62"/>
            <p:cNvSpPr/>
            <p:nvPr/>
          </p:nvSpPr>
          <p:spPr>
            <a:xfrm>
              <a:off x="1502095" y="1607062"/>
              <a:ext cx="59121" cy="50385"/>
            </a:xfrm>
            <a:custGeom>
              <a:avLst/>
              <a:gdLst/>
              <a:ahLst/>
              <a:cxnLst/>
              <a:rect l="l" t="t" r="r" b="b"/>
              <a:pathLst>
                <a:path w="2434" h="2021" extrusionOk="0">
                  <a:moveTo>
                    <a:pt x="1347" y="1"/>
                  </a:moveTo>
                  <a:cubicBezTo>
                    <a:pt x="881" y="1"/>
                    <a:pt x="337" y="740"/>
                    <a:pt x="335" y="740"/>
                  </a:cubicBezTo>
                  <a:cubicBezTo>
                    <a:pt x="1" y="1019"/>
                    <a:pt x="293" y="1850"/>
                    <a:pt x="628" y="1976"/>
                  </a:cubicBezTo>
                  <a:cubicBezTo>
                    <a:pt x="708" y="2005"/>
                    <a:pt x="842" y="2021"/>
                    <a:pt x="1002" y="2021"/>
                  </a:cubicBezTo>
                  <a:cubicBezTo>
                    <a:pt x="1514" y="2021"/>
                    <a:pt x="2286" y="1865"/>
                    <a:pt x="2350" y="1538"/>
                  </a:cubicBezTo>
                  <a:cubicBezTo>
                    <a:pt x="2433" y="1111"/>
                    <a:pt x="2168" y="798"/>
                    <a:pt x="1688" y="182"/>
                  </a:cubicBezTo>
                  <a:cubicBezTo>
                    <a:pt x="1588" y="52"/>
                    <a:pt x="1470" y="1"/>
                    <a:pt x="1347"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6" name="Google Shape;6236;p62"/>
            <p:cNvSpPr/>
            <p:nvPr/>
          </p:nvSpPr>
          <p:spPr>
            <a:xfrm>
              <a:off x="1502278" y="1366843"/>
              <a:ext cx="59121" cy="50384"/>
            </a:xfrm>
            <a:custGeom>
              <a:avLst/>
              <a:gdLst/>
              <a:ahLst/>
              <a:cxnLst/>
              <a:rect l="l" t="t" r="r" b="b"/>
              <a:pathLst>
                <a:path w="2434" h="2019" extrusionOk="0">
                  <a:moveTo>
                    <a:pt x="1350" y="0"/>
                  </a:moveTo>
                  <a:cubicBezTo>
                    <a:pt x="885" y="0"/>
                    <a:pt x="341" y="736"/>
                    <a:pt x="335" y="736"/>
                  </a:cubicBezTo>
                  <a:cubicBezTo>
                    <a:pt x="335" y="736"/>
                    <a:pt x="335" y="736"/>
                    <a:pt x="335" y="736"/>
                  </a:cubicBezTo>
                  <a:lnTo>
                    <a:pt x="335" y="736"/>
                  </a:lnTo>
                  <a:cubicBezTo>
                    <a:pt x="1" y="1015"/>
                    <a:pt x="293" y="1849"/>
                    <a:pt x="628" y="1974"/>
                  </a:cubicBezTo>
                  <a:cubicBezTo>
                    <a:pt x="707" y="2004"/>
                    <a:pt x="841" y="2019"/>
                    <a:pt x="999" y="2019"/>
                  </a:cubicBezTo>
                  <a:cubicBezTo>
                    <a:pt x="1511" y="2019"/>
                    <a:pt x="2286" y="1862"/>
                    <a:pt x="2350" y="1536"/>
                  </a:cubicBezTo>
                  <a:cubicBezTo>
                    <a:pt x="2433" y="1109"/>
                    <a:pt x="2168" y="797"/>
                    <a:pt x="1688" y="178"/>
                  </a:cubicBezTo>
                  <a:cubicBezTo>
                    <a:pt x="1588" y="51"/>
                    <a:pt x="1472" y="0"/>
                    <a:pt x="1350"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7" name="Google Shape;6237;p62"/>
            <p:cNvSpPr/>
            <p:nvPr/>
          </p:nvSpPr>
          <p:spPr>
            <a:xfrm>
              <a:off x="1446126" y="1519150"/>
              <a:ext cx="91964" cy="124866"/>
            </a:xfrm>
            <a:custGeom>
              <a:avLst/>
              <a:gdLst/>
              <a:ahLst/>
              <a:cxnLst/>
              <a:rect l="l" t="t" r="r" b="b"/>
              <a:pathLst>
                <a:path w="3741" h="5012" extrusionOk="0">
                  <a:moveTo>
                    <a:pt x="1908" y="0"/>
                  </a:moveTo>
                  <a:cubicBezTo>
                    <a:pt x="1908" y="0"/>
                    <a:pt x="1908" y="0"/>
                    <a:pt x="1908" y="0"/>
                  </a:cubicBezTo>
                  <a:cubicBezTo>
                    <a:pt x="1456" y="11"/>
                    <a:pt x="681" y="324"/>
                    <a:pt x="0" y="765"/>
                  </a:cubicBezTo>
                  <a:cubicBezTo>
                    <a:pt x="59" y="2787"/>
                    <a:pt x="106" y="4294"/>
                    <a:pt x="106" y="4294"/>
                  </a:cubicBezTo>
                  <a:lnTo>
                    <a:pt x="140" y="4874"/>
                  </a:lnTo>
                  <a:cubicBezTo>
                    <a:pt x="305" y="4961"/>
                    <a:pt x="479" y="5011"/>
                    <a:pt x="656" y="5011"/>
                  </a:cubicBezTo>
                  <a:cubicBezTo>
                    <a:pt x="735" y="5011"/>
                    <a:pt x="814" y="5001"/>
                    <a:pt x="893" y="4980"/>
                  </a:cubicBezTo>
                  <a:cubicBezTo>
                    <a:pt x="1953" y="4695"/>
                    <a:pt x="1880" y="4522"/>
                    <a:pt x="2812" y="3127"/>
                  </a:cubicBezTo>
                  <a:cubicBezTo>
                    <a:pt x="3740" y="1734"/>
                    <a:pt x="1908" y="0"/>
                    <a:pt x="1908"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8" name="Google Shape;6238;p62"/>
            <p:cNvSpPr/>
            <p:nvPr/>
          </p:nvSpPr>
          <p:spPr>
            <a:xfrm>
              <a:off x="1503068" y="1443426"/>
              <a:ext cx="85395" cy="83243"/>
            </a:xfrm>
            <a:custGeom>
              <a:avLst/>
              <a:gdLst/>
              <a:ahLst/>
              <a:cxnLst/>
              <a:rect l="l" t="t" r="r" b="b"/>
              <a:pathLst>
                <a:path w="3376" h="3353" extrusionOk="0">
                  <a:moveTo>
                    <a:pt x="2476" y="0"/>
                  </a:moveTo>
                  <a:cubicBezTo>
                    <a:pt x="2384" y="0"/>
                    <a:pt x="2298" y="6"/>
                    <a:pt x="2221" y="17"/>
                  </a:cubicBezTo>
                  <a:cubicBezTo>
                    <a:pt x="1570" y="95"/>
                    <a:pt x="251" y="61"/>
                    <a:pt x="120" y="1361"/>
                  </a:cubicBezTo>
                  <a:cubicBezTo>
                    <a:pt x="0" y="2572"/>
                    <a:pt x="1059" y="3352"/>
                    <a:pt x="1778" y="3352"/>
                  </a:cubicBezTo>
                  <a:cubicBezTo>
                    <a:pt x="1831" y="3352"/>
                    <a:pt x="1882" y="3348"/>
                    <a:pt x="1930" y="3339"/>
                  </a:cubicBezTo>
                  <a:cubicBezTo>
                    <a:pt x="2352" y="3261"/>
                    <a:pt x="2957" y="2550"/>
                    <a:pt x="3375" y="1986"/>
                  </a:cubicBezTo>
                  <a:cubicBezTo>
                    <a:pt x="3300" y="1300"/>
                    <a:pt x="3239" y="664"/>
                    <a:pt x="3186" y="109"/>
                  </a:cubicBezTo>
                  <a:cubicBezTo>
                    <a:pt x="2954" y="33"/>
                    <a:pt x="2699" y="0"/>
                    <a:pt x="2476"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39" name="Google Shape;6239;p62"/>
            <p:cNvSpPr/>
            <p:nvPr/>
          </p:nvSpPr>
          <p:spPr>
            <a:xfrm>
              <a:off x="1462870" y="1683163"/>
              <a:ext cx="41602" cy="8762"/>
            </a:xfrm>
            <a:custGeom>
              <a:avLst/>
              <a:gdLst/>
              <a:ahLst/>
              <a:cxnLst/>
              <a:rect l="l" t="t" r="r" b="b"/>
              <a:pathLst>
                <a:path w="1627" h="289" extrusionOk="0">
                  <a:moveTo>
                    <a:pt x="1000" y="1"/>
                  </a:moveTo>
                  <a:cubicBezTo>
                    <a:pt x="734" y="1"/>
                    <a:pt x="367" y="127"/>
                    <a:pt x="1" y="289"/>
                  </a:cubicBezTo>
                  <a:lnTo>
                    <a:pt x="1627" y="289"/>
                  </a:lnTo>
                  <a:cubicBezTo>
                    <a:pt x="1482" y="152"/>
                    <a:pt x="1320" y="57"/>
                    <a:pt x="1164" y="21"/>
                  </a:cubicBezTo>
                  <a:cubicBezTo>
                    <a:pt x="1115" y="7"/>
                    <a:pt x="1060" y="1"/>
                    <a:pt x="1000" y="1"/>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0" name="Google Shape;6240;p62"/>
            <p:cNvSpPr/>
            <p:nvPr/>
          </p:nvSpPr>
          <p:spPr>
            <a:xfrm>
              <a:off x="1553286" y="1295182"/>
              <a:ext cx="17517" cy="26287"/>
            </a:xfrm>
            <a:custGeom>
              <a:avLst/>
              <a:gdLst/>
              <a:ahLst/>
              <a:cxnLst/>
              <a:rect l="l" t="t" r="r" b="b"/>
              <a:pathLst>
                <a:path w="762" h="1036" extrusionOk="0">
                  <a:moveTo>
                    <a:pt x="382" y="0"/>
                  </a:moveTo>
                  <a:cubicBezTo>
                    <a:pt x="173" y="3"/>
                    <a:pt x="0" y="232"/>
                    <a:pt x="0" y="519"/>
                  </a:cubicBezTo>
                  <a:cubicBezTo>
                    <a:pt x="0" y="803"/>
                    <a:pt x="173" y="1035"/>
                    <a:pt x="382" y="1035"/>
                  </a:cubicBezTo>
                  <a:cubicBezTo>
                    <a:pt x="592" y="1035"/>
                    <a:pt x="762" y="803"/>
                    <a:pt x="762" y="519"/>
                  </a:cubicBezTo>
                  <a:cubicBezTo>
                    <a:pt x="762" y="232"/>
                    <a:pt x="592" y="0"/>
                    <a:pt x="382"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1" name="Google Shape;6241;p62"/>
            <p:cNvSpPr/>
            <p:nvPr/>
          </p:nvSpPr>
          <p:spPr>
            <a:xfrm>
              <a:off x="1513795" y="1316489"/>
              <a:ext cx="43793" cy="21906"/>
            </a:xfrm>
            <a:custGeom>
              <a:avLst/>
              <a:gdLst/>
              <a:ahLst/>
              <a:cxnLst/>
              <a:rect l="l" t="t" r="r" b="b"/>
              <a:pathLst>
                <a:path w="1717" h="866" extrusionOk="0">
                  <a:moveTo>
                    <a:pt x="860" y="0"/>
                  </a:moveTo>
                  <a:cubicBezTo>
                    <a:pt x="385" y="0"/>
                    <a:pt x="0" y="190"/>
                    <a:pt x="0" y="433"/>
                  </a:cubicBezTo>
                  <a:cubicBezTo>
                    <a:pt x="0" y="667"/>
                    <a:pt x="385" y="865"/>
                    <a:pt x="860" y="865"/>
                  </a:cubicBezTo>
                  <a:cubicBezTo>
                    <a:pt x="1328" y="865"/>
                    <a:pt x="1716" y="667"/>
                    <a:pt x="1716" y="433"/>
                  </a:cubicBezTo>
                  <a:cubicBezTo>
                    <a:pt x="1716" y="190"/>
                    <a:pt x="1334" y="0"/>
                    <a:pt x="860"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2" name="Google Shape;6242;p62"/>
            <p:cNvSpPr/>
            <p:nvPr/>
          </p:nvSpPr>
          <p:spPr>
            <a:xfrm>
              <a:off x="1682394" y="1263338"/>
              <a:ext cx="19707" cy="26287"/>
            </a:xfrm>
            <a:custGeom>
              <a:avLst/>
              <a:gdLst/>
              <a:ahLst/>
              <a:cxnLst/>
              <a:rect l="l" t="t" r="r" b="b"/>
              <a:pathLst>
                <a:path w="848" h="1025" extrusionOk="0">
                  <a:moveTo>
                    <a:pt x="346" y="1"/>
                  </a:moveTo>
                  <a:cubicBezTo>
                    <a:pt x="1" y="1"/>
                    <a:pt x="237" y="1024"/>
                    <a:pt x="483" y="1024"/>
                  </a:cubicBezTo>
                  <a:cubicBezTo>
                    <a:pt x="516" y="1024"/>
                    <a:pt x="550" y="1005"/>
                    <a:pt x="582" y="962"/>
                  </a:cubicBezTo>
                  <a:cubicBezTo>
                    <a:pt x="730" y="767"/>
                    <a:pt x="847" y="100"/>
                    <a:pt x="390" y="5"/>
                  </a:cubicBezTo>
                  <a:cubicBezTo>
                    <a:pt x="374" y="2"/>
                    <a:pt x="360" y="1"/>
                    <a:pt x="346"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3" name="Google Shape;6243;p62"/>
            <p:cNvSpPr/>
            <p:nvPr/>
          </p:nvSpPr>
          <p:spPr>
            <a:xfrm>
              <a:off x="1710190" y="1271072"/>
              <a:ext cx="24085" cy="26287"/>
            </a:xfrm>
            <a:custGeom>
              <a:avLst/>
              <a:gdLst/>
              <a:ahLst/>
              <a:cxnLst/>
              <a:rect l="l" t="t" r="r" b="b"/>
              <a:pathLst>
                <a:path w="917" h="1014" extrusionOk="0">
                  <a:moveTo>
                    <a:pt x="436" y="0"/>
                  </a:moveTo>
                  <a:cubicBezTo>
                    <a:pt x="143" y="0"/>
                    <a:pt x="1" y="1013"/>
                    <a:pt x="261" y="1013"/>
                  </a:cubicBezTo>
                  <a:cubicBezTo>
                    <a:pt x="285" y="1013"/>
                    <a:pt x="312" y="1005"/>
                    <a:pt x="342" y="987"/>
                  </a:cubicBezTo>
                  <a:cubicBezTo>
                    <a:pt x="551" y="861"/>
                    <a:pt x="916" y="298"/>
                    <a:pt x="529" y="33"/>
                  </a:cubicBezTo>
                  <a:cubicBezTo>
                    <a:pt x="497" y="10"/>
                    <a:pt x="466" y="0"/>
                    <a:pt x="43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4" name="Google Shape;6244;p62"/>
            <p:cNvSpPr/>
            <p:nvPr/>
          </p:nvSpPr>
          <p:spPr>
            <a:xfrm>
              <a:off x="1688451" y="1312472"/>
              <a:ext cx="19706" cy="17525"/>
            </a:xfrm>
            <a:custGeom>
              <a:avLst/>
              <a:gdLst/>
              <a:ahLst/>
              <a:cxnLst/>
              <a:rect l="l" t="t" r="r" b="b"/>
              <a:pathLst>
                <a:path w="810" h="691" extrusionOk="0">
                  <a:moveTo>
                    <a:pt x="708" y="1"/>
                  </a:moveTo>
                  <a:cubicBezTo>
                    <a:pt x="660" y="1"/>
                    <a:pt x="619" y="33"/>
                    <a:pt x="611" y="85"/>
                  </a:cubicBezTo>
                  <a:cubicBezTo>
                    <a:pt x="586" y="253"/>
                    <a:pt x="508" y="487"/>
                    <a:pt x="413" y="498"/>
                  </a:cubicBezTo>
                  <a:lnTo>
                    <a:pt x="410" y="498"/>
                  </a:lnTo>
                  <a:cubicBezTo>
                    <a:pt x="335" y="498"/>
                    <a:pt x="237" y="278"/>
                    <a:pt x="201" y="82"/>
                  </a:cubicBezTo>
                  <a:cubicBezTo>
                    <a:pt x="191" y="35"/>
                    <a:pt x="149" y="3"/>
                    <a:pt x="103" y="3"/>
                  </a:cubicBezTo>
                  <a:cubicBezTo>
                    <a:pt x="97" y="3"/>
                    <a:pt x="92" y="3"/>
                    <a:pt x="87" y="4"/>
                  </a:cubicBezTo>
                  <a:cubicBezTo>
                    <a:pt x="36" y="15"/>
                    <a:pt x="0" y="66"/>
                    <a:pt x="11" y="119"/>
                  </a:cubicBezTo>
                  <a:cubicBezTo>
                    <a:pt x="25" y="216"/>
                    <a:pt x="126" y="691"/>
                    <a:pt x="402" y="691"/>
                  </a:cubicBezTo>
                  <a:cubicBezTo>
                    <a:pt x="413" y="691"/>
                    <a:pt x="419" y="691"/>
                    <a:pt x="430" y="685"/>
                  </a:cubicBezTo>
                  <a:cubicBezTo>
                    <a:pt x="709" y="654"/>
                    <a:pt x="790" y="202"/>
                    <a:pt x="804" y="110"/>
                  </a:cubicBezTo>
                  <a:cubicBezTo>
                    <a:pt x="809" y="57"/>
                    <a:pt x="776" y="10"/>
                    <a:pt x="720" y="1"/>
                  </a:cubicBezTo>
                  <a:cubicBezTo>
                    <a:pt x="716" y="1"/>
                    <a:pt x="712" y="1"/>
                    <a:pt x="708"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5" name="Google Shape;6245;p62"/>
            <p:cNvSpPr/>
            <p:nvPr/>
          </p:nvSpPr>
          <p:spPr>
            <a:xfrm>
              <a:off x="1417207" y="1481378"/>
              <a:ext cx="218963" cy="212489"/>
            </a:xfrm>
            <a:custGeom>
              <a:avLst/>
              <a:gdLst/>
              <a:ahLst/>
              <a:cxnLst/>
              <a:rect l="l" t="t" r="r" b="b"/>
              <a:pathLst>
                <a:path w="8730" h="8451" extrusionOk="0">
                  <a:moveTo>
                    <a:pt x="7229" y="1"/>
                  </a:moveTo>
                  <a:cubicBezTo>
                    <a:pt x="5669" y="1058"/>
                    <a:pt x="2690" y="1212"/>
                    <a:pt x="1087" y="1212"/>
                  </a:cubicBezTo>
                  <a:cubicBezTo>
                    <a:pt x="427" y="1212"/>
                    <a:pt x="0" y="1186"/>
                    <a:pt x="0" y="1186"/>
                  </a:cubicBezTo>
                  <a:lnTo>
                    <a:pt x="0" y="8451"/>
                  </a:lnTo>
                  <a:lnTo>
                    <a:pt x="8730" y="8451"/>
                  </a:lnTo>
                  <a:lnTo>
                    <a:pt x="7229" y="1"/>
                  </a:ln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6" name="Google Shape;6246;p62"/>
            <p:cNvSpPr/>
            <p:nvPr/>
          </p:nvSpPr>
          <p:spPr>
            <a:xfrm>
              <a:off x="1464930" y="1475507"/>
              <a:ext cx="144515" cy="74481"/>
            </a:xfrm>
            <a:custGeom>
              <a:avLst/>
              <a:gdLst/>
              <a:ahLst/>
              <a:cxnLst/>
              <a:rect l="l" t="t" r="r" b="b"/>
              <a:pathLst>
                <a:path w="5820" h="2992" extrusionOk="0">
                  <a:moveTo>
                    <a:pt x="5638" y="1"/>
                  </a:moveTo>
                  <a:cubicBezTo>
                    <a:pt x="5638" y="1"/>
                    <a:pt x="2645" y="1156"/>
                    <a:pt x="0" y="1209"/>
                  </a:cubicBezTo>
                  <a:cubicBezTo>
                    <a:pt x="0" y="1209"/>
                    <a:pt x="1594" y="2992"/>
                    <a:pt x="2266" y="2992"/>
                  </a:cubicBezTo>
                  <a:cubicBezTo>
                    <a:pt x="2283" y="2992"/>
                    <a:pt x="2298" y="2991"/>
                    <a:pt x="2313" y="2988"/>
                  </a:cubicBezTo>
                  <a:cubicBezTo>
                    <a:pt x="2924" y="2905"/>
                    <a:pt x="3574" y="879"/>
                    <a:pt x="3574" y="879"/>
                  </a:cubicBezTo>
                  <a:cubicBezTo>
                    <a:pt x="3574" y="879"/>
                    <a:pt x="4458" y="2479"/>
                    <a:pt x="5067" y="2479"/>
                  </a:cubicBezTo>
                  <a:cubicBezTo>
                    <a:pt x="5088" y="2479"/>
                    <a:pt x="5110" y="2477"/>
                    <a:pt x="5131" y="2472"/>
                  </a:cubicBezTo>
                  <a:cubicBezTo>
                    <a:pt x="5820" y="2333"/>
                    <a:pt x="5638" y="1"/>
                    <a:pt x="5638" y="1"/>
                  </a:cubicBezTo>
                  <a:close/>
                </a:path>
              </a:pathLst>
            </a:custGeom>
            <a:solidFill>
              <a:schemeClr val="lt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7" name="Google Shape;6247;p62"/>
            <p:cNvSpPr/>
            <p:nvPr/>
          </p:nvSpPr>
          <p:spPr>
            <a:xfrm>
              <a:off x="1943516" y="1660534"/>
              <a:ext cx="100723" cy="50384"/>
            </a:xfrm>
            <a:custGeom>
              <a:avLst/>
              <a:gdLst/>
              <a:ahLst/>
              <a:cxnLst/>
              <a:rect l="l" t="t" r="r" b="b"/>
              <a:pathLst>
                <a:path w="4094" h="1962" extrusionOk="0">
                  <a:moveTo>
                    <a:pt x="3114" y="1"/>
                  </a:moveTo>
                  <a:lnTo>
                    <a:pt x="3114" y="1"/>
                  </a:lnTo>
                  <a:cubicBezTo>
                    <a:pt x="3220" y="129"/>
                    <a:pt x="3282" y="266"/>
                    <a:pt x="3282" y="416"/>
                  </a:cubicBezTo>
                  <a:cubicBezTo>
                    <a:pt x="3282" y="1005"/>
                    <a:pt x="2330" y="1479"/>
                    <a:pt x="1150" y="1479"/>
                  </a:cubicBezTo>
                  <a:cubicBezTo>
                    <a:pt x="726" y="1479"/>
                    <a:pt x="330" y="1418"/>
                    <a:pt x="1" y="1309"/>
                  </a:cubicBezTo>
                  <a:lnTo>
                    <a:pt x="1" y="1309"/>
                  </a:lnTo>
                  <a:cubicBezTo>
                    <a:pt x="324" y="1691"/>
                    <a:pt x="1078" y="1962"/>
                    <a:pt x="1962" y="1962"/>
                  </a:cubicBezTo>
                  <a:cubicBezTo>
                    <a:pt x="3139" y="1962"/>
                    <a:pt x="4093" y="1482"/>
                    <a:pt x="4093" y="896"/>
                  </a:cubicBezTo>
                  <a:cubicBezTo>
                    <a:pt x="4091" y="517"/>
                    <a:pt x="3700" y="190"/>
                    <a:pt x="3114"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8" name="Google Shape;6248;p62"/>
            <p:cNvSpPr/>
            <p:nvPr/>
          </p:nvSpPr>
          <p:spPr>
            <a:xfrm>
              <a:off x="1945493" y="1646652"/>
              <a:ext cx="85395" cy="41621"/>
            </a:xfrm>
            <a:custGeom>
              <a:avLst/>
              <a:gdLst/>
              <a:ahLst/>
              <a:cxnLst/>
              <a:rect l="l" t="t" r="r" b="b"/>
              <a:pathLst>
                <a:path w="3449" h="1653" extrusionOk="0">
                  <a:moveTo>
                    <a:pt x="2129" y="1"/>
                  </a:moveTo>
                  <a:cubicBezTo>
                    <a:pt x="955" y="1"/>
                    <a:pt x="0" y="481"/>
                    <a:pt x="0" y="1067"/>
                  </a:cubicBezTo>
                  <a:cubicBezTo>
                    <a:pt x="0" y="1212"/>
                    <a:pt x="59" y="1351"/>
                    <a:pt x="168" y="1482"/>
                  </a:cubicBezTo>
                  <a:cubicBezTo>
                    <a:pt x="497" y="1588"/>
                    <a:pt x="896" y="1652"/>
                    <a:pt x="1317" y="1652"/>
                  </a:cubicBezTo>
                  <a:cubicBezTo>
                    <a:pt x="2492" y="1652"/>
                    <a:pt x="3449" y="1175"/>
                    <a:pt x="3449" y="590"/>
                  </a:cubicBezTo>
                  <a:cubicBezTo>
                    <a:pt x="3449" y="442"/>
                    <a:pt x="3387" y="302"/>
                    <a:pt x="3281" y="174"/>
                  </a:cubicBezTo>
                  <a:cubicBezTo>
                    <a:pt x="2949" y="65"/>
                    <a:pt x="2550" y="1"/>
                    <a:pt x="2129"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49" name="Google Shape;6249;p62"/>
            <p:cNvSpPr/>
            <p:nvPr/>
          </p:nvSpPr>
          <p:spPr>
            <a:xfrm>
              <a:off x="2280583" y="1660572"/>
              <a:ext cx="102913" cy="50385"/>
            </a:xfrm>
            <a:custGeom>
              <a:avLst/>
              <a:gdLst/>
              <a:ahLst/>
              <a:cxnLst/>
              <a:rect l="l" t="t" r="r" b="b"/>
              <a:pathLst>
                <a:path w="4093" h="1962" extrusionOk="0">
                  <a:moveTo>
                    <a:pt x="3114" y="1"/>
                  </a:moveTo>
                  <a:lnTo>
                    <a:pt x="3114" y="1"/>
                  </a:lnTo>
                  <a:cubicBezTo>
                    <a:pt x="3222" y="129"/>
                    <a:pt x="3281" y="266"/>
                    <a:pt x="3281" y="416"/>
                  </a:cubicBezTo>
                  <a:cubicBezTo>
                    <a:pt x="3281" y="1005"/>
                    <a:pt x="2330" y="1479"/>
                    <a:pt x="1150" y="1479"/>
                  </a:cubicBezTo>
                  <a:cubicBezTo>
                    <a:pt x="725" y="1479"/>
                    <a:pt x="332" y="1418"/>
                    <a:pt x="0" y="1309"/>
                  </a:cubicBezTo>
                  <a:lnTo>
                    <a:pt x="0" y="1309"/>
                  </a:lnTo>
                  <a:cubicBezTo>
                    <a:pt x="324" y="1691"/>
                    <a:pt x="1077" y="1962"/>
                    <a:pt x="1964" y="1962"/>
                  </a:cubicBezTo>
                  <a:cubicBezTo>
                    <a:pt x="3139" y="1962"/>
                    <a:pt x="4093" y="1482"/>
                    <a:pt x="4093" y="896"/>
                  </a:cubicBezTo>
                  <a:cubicBezTo>
                    <a:pt x="4093" y="517"/>
                    <a:pt x="3702" y="190"/>
                    <a:pt x="3114"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50" name="Google Shape;6250;p62"/>
            <p:cNvSpPr/>
            <p:nvPr/>
          </p:nvSpPr>
          <p:spPr>
            <a:xfrm>
              <a:off x="2282560" y="1646690"/>
              <a:ext cx="87585" cy="41622"/>
            </a:xfrm>
            <a:custGeom>
              <a:avLst/>
              <a:gdLst/>
              <a:ahLst/>
              <a:cxnLst/>
              <a:rect l="l" t="t" r="r" b="b"/>
              <a:pathLst>
                <a:path w="3449" h="1653" extrusionOk="0">
                  <a:moveTo>
                    <a:pt x="2132" y="1"/>
                  </a:moveTo>
                  <a:cubicBezTo>
                    <a:pt x="955" y="1"/>
                    <a:pt x="1" y="481"/>
                    <a:pt x="1" y="1067"/>
                  </a:cubicBezTo>
                  <a:cubicBezTo>
                    <a:pt x="1" y="1212"/>
                    <a:pt x="59" y="1351"/>
                    <a:pt x="168" y="1482"/>
                  </a:cubicBezTo>
                  <a:cubicBezTo>
                    <a:pt x="500" y="1588"/>
                    <a:pt x="896" y="1652"/>
                    <a:pt x="1318" y="1652"/>
                  </a:cubicBezTo>
                  <a:cubicBezTo>
                    <a:pt x="2498" y="1652"/>
                    <a:pt x="3449" y="1175"/>
                    <a:pt x="3449" y="590"/>
                  </a:cubicBezTo>
                  <a:cubicBezTo>
                    <a:pt x="3449" y="442"/>
                    <a:pt x="3390" y="302"/>
                    <a:pt x="3282" y="174"/>
                  </a:cubicBezTo>
                  <a:cubicBezTo>
                    <a:pt x="2950" y="65"/>
                    <a:pt x="2553" y="1"/>
                    <a:pt x="2132"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9095" name="Google Shape;6251;p62"/>
          <p:cNvGrpSpPr>
            <a:grpSpLocks/>
          </p:cNvGrpSpPr>
          <p:nvPr/>
        </p:nvGrpSpPr>
        <p:grpSpPr bwMode="auto">
          <a:xfrm flipH="1">
            <a:off x="10398125" y="941388"/>
            <a:ext cx="762000" cy="528637"/>
            <a:chOff x="7078500" y="3433675"/>
            <a:chExt cx="929600" cy="644050"/>
          </a:xfrm>
        </p:grpSpPr>
        <p:sp>
          <p:nvSpPr>
            <p:cNvPr id="6252" name="Google Shape;6252;p62"/>
            <p:cNvSpPr/>
            <p:nvPr/>
          </p:nvSpPr>
          <p:spPr>
            <a:xfrm>
              <a:off x="7078500" y="3433675"/>
              <a:ext cx="929600" cy="644050"/>
            </a:xfrm>
            <a:custGeom>
              <a:avLst/>
              <a:gdLst/>
              <a:ahLst/>
              <a:cxnLst/>
              <a:rect l="l" t="t" r="r" b="b"/>
              <a:pathLst>
                <a:path w="37184" h="25762" extrusionOk="0">
                  <a:moveTo>
                    <a:pt x="15986" y="0"/>
                  </a:moveTo>
                  <a:cubicBezTo>
                    <a:pt x="15836" y="0"/>
                    <a:pt x="15682" y="6"/>
                    <a:pt x="15534" y="11"/>
                  </a:cubicBezTo>
                  <a:cubicBezTo>
                    <a:pt x="13247" y="131"/>
                    <a:pt x="11135" y="1136"/>
                    <a:pt x="9600" y="2840"/>
                  </a:cubicBezTo>
                  <a:cubicBezTo>
                    <a:pt x="8973" y="3532"/>
                    <a:pt x="8476" y="4316"/>
                    <a:pt x="8108" y="5147"/>
                  </a:cubicBezTo>
                  <a:cubicBezTo>
                    <a:pt x="5912" y="5382"/>
                    <a:pt x="3904" y="6403"/>
                    <a:pt x="2414" y="8060"/>
                  </a:cubicBezTo>
                  <a:cubicBezTo>
                    <a:pt x="813" y="9840"/>
                    <a:pt x="1" y="12136"/>
                    <a:pt x="126" y="14527"/>
                  </a:cubicBezTo>
                  <a:cubicBezTo>
                    <a:pt x="377" y="19289"/>
                    <a:pt x="4303" y="23016"/>
                    <a:pt x="9068" y="23016"/>
                  </a:cubicBezTo>
                  <a:lnTo>
                    <a:pt x="9079" y="23016"/>
                  </a:lnTo>
                  <a:cubicBezTo>
                    <a:pt x="9419" y="23432"/>
                    <a:pt x="9807" y="23808"/>
                    <a:pt x="10228" y="24143"/>
                  </a:cubicBezTo>
                  <a:cubicBezTo>
                    <a:pt x="11550" y="25186"/>
                    <a:pt x="13208" y="25761"/>
                    <a:pt x="14893" y="25761"/>
                  </a:cubicBezTo>
                  <a:cubicBezTo>
                    <a:pt x="15024" y="25761"/>
                    <a:pt x="15158" y="25756"/>
                    <a:pt x="15283" y="25744"/>
                  </a:cubicBezTo>
                  <a:cubicBezTo>
                    <a:pt x="16653" y="25675"/>
                    <a:pt x="17950" y="25234"/>
                    <a:pt x="19058" y="24500"/>
                  </a:cubicBezTo>
                  <a:cubicBezTo>
                    <a:pt x="19847" y="24732"/>
                    <a:pt x="20667" y="24854"/>
                    <a:pt x="21490" y="24854"/>
                  </a:cubicBezTo>
                  <a:cubicBezTo>
                    <a:pt x="21638" y="24854"/>
                    <a:pt x="21789" y="24852"/>
                    <a:pt x="21940" y="24843"/>
                  </a:cubicBezTo>
                  <a:cubicBezTo>
                    <a:pt x="22587" y="24810"/>
                    <a:pt x="23229" y="24701"/>
                    <a:pt x="23848" y="24528"/>
                  </a:cubicBezTo>
                  <a:cubicBezTo>
                    <a:pt x="23948" y="24587"/>
                    <a:pt x="24052" y="24645"/>
                    <a:pt x="24160" y="24698"/>
                  </a:cubicBezTo>
                  <a:cubicBezTo>
                    <a:pt x="25187" y="25217"/>
                    <a:pt x="26339" y="25493"/>
                    <a:pt x="27491" y="25493"/>
                  </a:cubicBezTo>
                  <a:cubicBezTo>
                    <a:pt x="27620" y="25493"/>
                    <a:pt x="27748" y="25490"/>
                    <a:pt x="27879" y="25482"/>
                  </a:cubicBezTo>
                  <a:cubicBezTo>
                    <a:pt x="29846" y="25382"/>
                    <a:pt x="31651" y="24520"/>
                    <a:pt x="32970" y="23055"/>
                  </a:cubicBezTo>
                  <a:cubicBezTo>
                    <a:pt x="33855" y="22073"/>
                    <a:pt x="34449" y="20890"/>
                    <a:pt x="34709" y="19624"/>
                  </a:cubicBezTo>
                  <a:cubicBezTo>
                    <a:pt x="36293" y="18128"/>
                    <a:pt x="37183" y="15986"/>
                    <a:pt x="37063" y="13740"/>
                  </a:cubicBezTo>
                  <a:cubicBezTo>
                    <a:pt x="36912" y="10844"/>
                    <a:pt x="35141" y="8381"/>
                    <a:pt x="32627" y="7251"/>
                  </a:cubicBezTo>
                  <a:cubicBezTo>
                    <a:pt x="32122" y="6021"/>
                    <a:pt x="31344" y="4905"/>
                    <a:pt x="30337" y="3995"/>
                  </a:cubicBezTo>
                  <a:cubicBezTo>
                    <a:pt x="28688" y="2503"/>
                    <a:pt x="26557" y="1682"/>
                    <a:pt x="24336" y="1682"/>
                  </a:cubicBezTo>
                  <a:cubicBezTo>
                    <a:pt x="24177" y="1682"/>
                    <a:pt x="24018" y="1688"/>
                    <a:pt x="23865" y="1696"/>
                  </a:cubicBezTo>
                  <a:cubicBezTo>
                    <a:pt x="23100" y="1735"/>
                    <a:pt x="22344" y="1875"/>
                    <a:pt x="21619" y="2104"/>
                  </a:cubicBezTo>
                  <a:cubicBezTo>
                    <a:pt x="20087" y="776"/>
                    <a:pt x="18101" y="0"/>
                    <a:pt x="15986" y="0"/>
                  </a:cubicBezTo>
                  <a:close/>
                </a:path>
              </a:pathLst>
            </a:custGeom>
            <a:solidFill>
              <a:schemeClr val="lt1"/>
            </a:solidFill>
            <a:ln>
              <a:noFill/>
            </a:ln>
            <a:effectLst>
              <a:outerShdw dist="66675" dir="1980000" algn="bl" rotWithShape="0">
                <a:schemeClr val="dk2">
                  <a:alpha val="23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53" name="Google Shape;6253;p62"/>
            <p:cNvSpPr/>
            <p:nvPr/>
          </p:nvSpPr>
          <p:spPr>
            <a:xfrm>
              <a:off x="7165649" y="3520708"/>
              <a:ext cx="755300" cy="469983"/>
            </a:xfrm>
            <a:custGeom>
              <a:avLst/>
              <a:gdLst/>
              <a:ahLst/>
              <a:cxnLst/>
              <a:rect l="l" t="t" r="r" b="b"/>
              <a:pathLst>
                <a:path w="30226" h="18789" extrusionOk="0">
                  <a:moveTo>
                    <a:pt x="12544" y="1"/>
                  </a:moveTo>
                  <a:cubicBezTo>
                    <a:pt x="12454" y="1"/>
                    <a:pt x="12364" y="3"/>
                    <a:pt x="12273" y="8"/>
                  </a:cubicBezTo>
                  <a:cubicBezTo>
                    <a:pt x="9458" y="153"/>
                    <a:pt x="7296" y="2555"/>
                    <a:pt x="7444" y="5367"/>
                  </a:cubicBezTo>
                  <a:cubicBezTo>
                    <a:pt x="7444" y="5381"/>
                    <a:pt x="7447" y="5395"/>
                    <a:pt x="7447" y="5412"/>
                  </a:cubicBezTo>
                  <a:cubicBezTo>
                    <a:pt x="6875" y="5213"/>
                    <a:pt x="6263" y="5103"/>
                    <a:pt x="5628" y="5103"/>
                  </a:cubicBezTo>
                  <a:cubicBezTo>
                    <a:pt x="5532" y="5103"/>
                    <a:pt x="5435" y="5105"/>
                    <a:pt x="5338" y="5110"/>
                  </a:cubicBezTo>
                  <a:cubicBezTo>
                    <a:pt x="2316" y="5267"/>
                    <a:pt x="1" y="7844"/>
                    <a:pt x="157" y="10860"/>
                  </a:cubicBezTo>
                  <a:cubicBezTo>
                    <a:pt x="311" y="13782"/>
                    <a:pt x="2729" y="16045"/>
                    <a:pt x="5622" y="16045"/>
                  </a:cubicBezTo>
                  <a:cubicBezTo>
                    <a:pt x="5717" y="16045"/>
                    <a:pt x="5813" y="16043"/>
                    <a:pt x="5910" y="16038"/>
                  </a:cubicBezTo>
                  <a:cubicBezTo>
                    <a:pt x="6468" y="16010"/>
                    <a:pt x="7003" y="15896"/>
                    <a:pt x="7503" y="15714"/>
                  </a:cubicBezTo>
                  <a:cubicBezTo>
                    <a:pt x="7949" y="17495"/>
                    <a:pt x="9561" y="18788"/>
                    <a:pt x="11446" y="18788"/>
                  </a:cubicBezTo>
                  <a:cubicBezTo>
                    <a:pt x="11516" y="18788"/>
                    <a:pt x="11586" y="18787"/>
                    <a:pt x="11657" y="18783"/>
                  </a:cubicBezTo>
                  <a:cubicBezTo>
                    <a:pt x="13054" y="18711"/>
                    <a:pt x="14254" y="17935"/>
                    <a:pt x="14926" y="16819"/>
                  </a:cubicBezTo>
                  <a:cubicBezTo>
                    <a:pt x="15794" y="17490"/>
                    <a:pt x="16875" y="17886"/>
                    <a:pt x="18041" y="17886"/>
                  </a:cubicBezTo>
                  <a:cubicBezTo>
                    <a:pt x="18131" y="17886"/>
                    <a:pt x="18222" y="17884"/>
                    <a:pt x="18313" y="17879"/>
                  </a:cubicBezTo>
                  <a:cubicBezTo>
                    <a:pt x="19298" y="17826"/>
                    <a:pt x="20196" y="17503"/>
                    <a:pt x="20949" y="16978"/>
                  </a:cubicBezTo>
                  <a:cubicBezTo>
                    <a:pt x="21661" y="17923"/>
                    <a:pt x="22789" y="18523"/>
                    <a:pt x="24046" y="18523"/>
                  </a:cubicBezTo>
                  <a:cubicBezTo>
                    <a:pt x="24115" y="18523"/>
                    <a:pt x="24183" y="18522"/>
                    <a:pt x="24253" y="18518"/>
                  </a:cubicBezTo>
                  <a:cubicBezTo>
                    <a:pt x="26392" y="18406"/>
                    <a:pt x="28036" y="16579"/>
                    <a:pt x="27924" y="14439"/>
                  </a:cubicBezTo>
                  <a:cubicBezTo>
                    <a:pt x="27921" y="14384"/>
                    <a:pt x="27918" y="14333"/>
                    <a:pt x="27910" y="14280"/>
                  </a:cubicBezTo>
                  <a:cubicBezTo>
                    <a:pt x="29302" y="13575"/>
                    <a:pt x="30226" y="12096"/>
                    <a:pt x="30139" y="10442"/>
                  </a:cubicBezTo>
                  <a:cubicBezTo>
                    <a:pt x="30030" y="8355"/>
                    <a:pt x="28368" y="6720"/>
                    <a:pt x="26334" y="6595"/>
                  </a:cubicBezTo>
                  <a:cubicBezTo>
                    <a:pt x="26051" y="3806"/>
                    <a:pt x="23695" y="1680"/>
                    <a:pt x="20895" y="1680"/>
                  </a:cubicBezTo>
                  <a:cubicBezTo>
                    <a:pt x="20798" y="1680"/>
                    <a:pt x="20701" y="1682"/>
                    <a:pt x="20604" y="1687"/>
                  </a:cubicBezTo>
                  <a:cubicBezTo>
                    <a:pt x="19301" y="1754"/>
                    <a:pt x="18129" y="2273"/>
                    <a:pt x="17228" y="3088"/>
                  </a:cubicBezTo>
                  <a:cubicBezTo>
                    <a:pt x="16442" y="1258"/>
                    <a:pt x="14624" y="1"/>
                    <a:pt x="12544" y="1"/>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9096" name="Google Shape;6254;p62"/>
          <p:cNvGrpSpPr>
            <a:grpSpLocks/>
          </p:cNvGrpSpPr>
          <p:nvPr/>
        </p:nvGrpSpPr>
        <p:grpSpPr bwMode="auto">
          <a:xfrm>
            <a:off x="9545638" y="4086225"/>
            <a:ext cx="1798637" cy="1831975"/>
            <a:chOff x="3176925" y="276800"/>
            <a:chExt cx="1573300" cy="1602175"/>
          </a:xfrm>
        </p:grpSpPr>
        <p:sp>
          <p:nvSpPr>
            <p:cNvPr id="6255" name="Google Shape;6255;p62"/>
            <p:cNvSpPr/>
            <p:nvPr/>
          </p:nvSpPr>
          <p:spPr>
            <a:xfrm>
              <a:off x="3176925" y="276800"/>
              <a:ext cx="1573300" cy="1602175"/>
            </a:xfrm>
            <a:custGeom>
              <a:avLst/>
              <a:gdLst/>
              <a:ahLst/>
              <a:cxnLst/>
              <a:rect l="l" t="t" r="r" b="b"/>
              <a:pathLst>
                <a:path w="62932" h="64087" extrusionOk="0">
                  <a:moveTo>
                    <a:pt x="33821" y="1"/>
                  </a:moveTo>
                  <a:cubicBezTo>
                    <a:pt x="32367" y="1"/>
                    <a:pt x="30790" y="164"/>
                    <a:pt x="29136" y="488"/>
                  </a:cubicBezTo>
                  <a:cubicBezTo>
                    <a:pt x="26046" y="1089"/>
                    <a:pt x="23388" y="2567"/>
                    <a:pt x="21222" y="4864"/>
                  </a:cubicBezTo>
                  <a:cubicBezTo>
                    <a:pt x="21161" y="4924"/>
                    <a:pt x="21105" y="4979"/>
                    <a:pt x="21062" y="5025"/>
                  </a:cubicBezTo>
                  <a:lnTo>
                    <a:pt x="20978" y="5116"/>
                  </a:lnTo>
                  <a:cubicBezTo>
                    <a:pt x="19739" y="6491"/>
                    <a:pt x="18832" y="7976"/>
                    <a:pt x="18170" y="9357"/>
                  </a:cubicBezTo>
                  <a:cubicBezTo>
                    <a:pt x="16884" y="9625"/>
                    <a:pt x="15611" y="10089"/>
                    <a:pt x="14536" y="10858"/>
                  </a:cubicBezTo>
                  <a:cubicBezTo>
                    <a:pt x="12152" y="12564"/>
                    <a:pt x="11603" y="16525"/>
                    <a:pt x="13904" y="18561"/>
                  </a:cubicBezTo>
                  <a:cubicBezTo>
                    <a:pt x="14220" y="18840"/>
                    <a:pt x="14787" y="19042"/>
                    <a:pt x="15044" y="19348"/>
                  </a:cubicBezTo>
                  <a:cubicBezTo>
                    <a:pt x="15329" y="19688"/>
                    <a:pt x="15641" y="20027"/>
                    <a:pt x="15978" y="20350"/>
                  </a:cubicBezTo>
                  <a:cubicBezTo>
                    <a:pt x="16029" y="20733"/>
                    <a:pt x="16105" y="21118"/>
                    <a:pt x="16194" y="21507"/>
                  </a:cubicBezTo>
                  <a:cubicBezTo>
                    <a:pt x="16194" y="21507"/>
                    <a:pt x="12821" y="21867"/>
                    <a:pt x="12821" y="21868"/>
                  </a:cubicBezTo>
                  <a:lnTo>
                    <a:pt x="10602" y="22105"/>
                  </a:lnTo>
                  <a:lnTo>
                    <a:pt x="6761" y="22516"/>
                  </a:lnTo>
                  <a:lnTo>
                    <a:pt x="5742" y="22625"/>
                  </a:lnTo>
                  <a:lnTo>
                    <a:pt x="4388" y="22771"/>
                  </a:lnTo>
                  <a:lnTo>
                    <a:pt x="4791" y="26544"/>
                  </a:lnTo>
                  <a:cubicBezTo>
                    <a:pt x="3447" y="27534"/>
                    <a:pt x="2659" y="29239"/>
                    <a:pt x="2889" y="31052"/>
                  </a:cubicBezTo>
                  <a:cubicBezTo>
                    <a:pt x="2932" y="31393"/>
                    <a:pt x="3012" y="31721"/>
                    <a:pt x="3120" y="32035"/>
                  </a:cubicBezTo>
                  <a:cubicBezTo>
                    <a:pt x="1218" y="32867"/>
                    <a:pt x="1" y="34879"/>
                    <a:pt x="273" y="37039"/>
                  </a:cubicBezTo>
                  <a:cubicBezTo>
                    <a:pt x="362" y="37756"/>
                    <a:pt x="612" y="38417"/>
                    <a:pt x="976" y="38995"/>
                  </a:cubicBezTo>
                  <a:cubicBezTo>
                    <a:pt x="768" y="39642"/>
                    <a:pt x="691" y="40340"/>
                    <a:pt x="780" y="41057"/>
                  </a:cubicBezTo>
                  <a:cubicBezTo>
                    <a:pt x="1082" y="43457"/>
                    <a:pt x="3133" y="45268"/>
                    <a:pt x="5552" y="45268"/>
                  </a:cubicBezTo>
                  <a:cubicBezTo>
                    <a:pt x="5751" y="45268"/>
                    <a:pt x="5955" y="45255"/>
                    <a:pt x="6155" y="45230"/>
                  </a:cubicBezTo>
                  <a:lnTo>
                    <a:pt x="12005" y="44491"/>
                  </a:lnTo>
                  <a:cubicBezTo>
                    <a:pt x="12906" y="45729"/>
                    <a:pt x="14418" y="46980"/>
                    <a:pt x="16944" y="47790"/>
                  </a:cubicBezTo>
                  <a:lnTo>
                    <a:pt x="24296" y="55261"/>
                  </a:lnTo>
                  <a:lnTo>
                    <a:pt x="24877" y="55851"/>
                  </a:lnTo>
                  <a:cubicBezTo>
                    <a:pt x="24861" y="55900"/>
                    <a:pt x="24841" y="55947"/>
                    <a:pt x="24826" y="55996"/>
                  </a:cubicBezTo>
                  <a:cubicBezTo>
                    <a:pt x="24440" y="57290"/>
                    <a:pt x="24658" y="58662"/>
                    <a:pt x="25427" y="59762"/>
                  </a:cubicBezTo>
                  <a:cubicBezTo>
                    <a:pt x="26252" y="60941"/>
                    <a:pt x="27590" y="61694"/>
                    <a:pt x="29336" y="61985"/>
                  </a:cubicBezTo>
                  <a:cubicBezTo>
                    <a:pt x="30452" y="63355"/>
                    <a:pt x="32317" y="64087"/>
                    <a:pt x="34779" y="64087"/>
                  </a:cubicBezTo>
                  <a:cubicBezTo>
                    <a:pt x="37787" y="64087"/>
                    <a:pt x="40885" y="63018"/>
                    <a:pt x="43084" y="61230"/>
                  </a:cubicBezTo>
                  <a:cubicBezTo>
                    <a:pt x="49954" y="60415"/>
                    <a:pt x="55822" y="56294"/>
                    <a:pt x="59437" y="49638"/>
                  </a:cubicBezTo>
                  <a:cubicBezTo>
                    <a:pt x="61678" y="45508"/>
                    <a:pt x="62931" y="39101"/>
                    <a:pt x="60841" y="35355"/>
                  </a:cubicBezTo>
                  <a:cubicBezTo>
                    <a:pt x="59855" y="33590"/>
                    <a:pt x="58203" y="32519"/>
                    <a:pt x="56304" y="32413"/>
                  </a:cubicBezTo>
                  <a:lnTo>
                    <a:pt x="54546" y="32315"/>
                  </a:lnTo>
                  <a:cubicBezTo>
                    <a:pt x="54447" y="32031"/>
                    <a:pt x="54342" y="31749"/>
                    <a:pt x="54232" y="31467"/>
                  </a:cubicBezTo>
                  <a:cubicBezTo>
                    <a:pt x="54141" y="30230"/>
                    <a:pt x="53704" y="29192"/>
                    <a:pt x="53559" y="28878"/>
                  </a:cubicBezTo>
                  <a:cubicBezTo>
                    <a:pt x="52993" y="27651"/>
                    <a:pt x="52107" y="26763"/>
                    <a:pt x="51033" y="26283"/>
                  </a:cubicBezTo>
                  <a:cubicBezTo>
                    <a:pt x="50526" y="25138"/>
                    <a:pt x="50002" y="24069"/>
                    <a:pt x="49505" y="23235"/>
                  </a:cubicBezTo>
                  <a:cubicBezTo>
                    <a:pt x="50860" y="13083"/>
                    <a:pt x="48227" y="9508"/>
                    <a:pt x="48227" y="9508"/>
                  </a:cubicBezTo>
                  <a:cubicBezTo>
                    <a:pt x="48137" y="9320"/>
                    <a:pt x="48045" y="9132"/>
                    <a:pt x="47945" y="8951"/>
                  </a:cubicBezTo>
                  <a:cubicBezTo>
                    <a:pt x="46735" y="6738"/>
                    <a:pt x="43055" y="1"/>
                    <a:pt x="33821" y="1"/>
                  </a:cubicBezTo>
                  <a:close/>
                </a:path>
              </a:pathLst>
            </a:custGeom>
            <a:solidFill>
              <a:schemeClr val="lt1"/>
            </a:solidFill>
            <a:ln>
              <a:noFill/>
            </a:ln>
            <a:effectLst>
              <a:outerShdw dist="95250" dir="2520000" algn="bl" rotWithShape="0">
                <a:schemeClr val="dk2">
                  <a:alpha val="18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56" name="Google Shape;6256;p62"/>
            <p:cNvSpPr/>
            <p:nvPr/>
          </p:nvSpPr>
          <p:spPr>
            <a:xfrm>
              <a:off x="3282460" y="1108432"/>
              <a:ext cx="512398" cy="98574"/>
            </a:xfrm>
            <a:custGeom>
              <a:avLst/>
              <a:gdLst/>
              <a:ahLst/>
              <a:cxnLst/>
              <a:rect l="l" t="t" r="r" b="b"/>
              <a:pathLst>
                <a:path w="20501" h="3903" extrusionOk="0">
                  <a:moveTo>
                    <a:pt x="19694" y="1"/>
                  </a:moveTo>
                  <a:cubicBezTo>
                    <a:pt x="19663" y="1"/>
                    <a:pt x="19631" y="2"/>
                    <a:pt x="19599" y="6"/>
                  </a:cubicBezTo>
                  <a:lnTo>
                    <a:pt x="711" y="2389"/>
                  </a:lnTo>
                  <a:cubicBezTo>
                    <a:pt x="295" y="2442"/>
                    <a:pt x="0" y="2821"/>
                    <a:pt x="53" y="3237"/>
                  </a:cubicBezTo>
                  <a:cubicBezTo>
                    <a:pt x="101" y="3621"/>
                    <a:pt x="428" y="3902"/>
                    <a:pt x="805" y="3902"/>
                  </a:cubicBezTo>
                  <a:cubicBezTo>
                    <a:pt x="837" y="3902"/>
                    <a:pt x="869" y="3900"/>
                    <a:pt x="901" y="3896"/>
                  </a:cubicBezTo>
                  <a:lnTo>
                    <a:pt x="19789" y="1513"/>
                  </a:lnTo>
                  <a:cubicBezTo>
                    <a:pt x="20205" y="1461"/>
                    <a:pt x="20500" y="1081"/>
                    <a:pt x="20447" y="665"/>
                  </a:cubicBezTo>
                  <a:cubicBezTo>
                    <a:pt x="20400" y="281"/>
                    <a:pt x="20072" y="1"/>
                    <a:pt x="19694" y="1"/>
                  </a:cubicBezTo>
                  <a:close/>
                </a:path>
              </a:pathLst>
            </a:custGeom>
            <a:solidFill>
              <a:srgbClr val="B3AA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57" name="Google Shape;6257;p62"/>
            <p:cNvSpPr/>
            <p:nvPr/>
          </p:nvSpPr>
          <p:spPr>
            <a:xfrm>
              <a:off x="3294957" y="1209782"/>
              <a:ext cx="513787" cy="97186"/>
            </a:xfrm>
            <a:custGeom>
              <a:avLst/>
              <a:gdLst/>
              <a:ahLst/>
              <a:cxnLst/>
              <a:rect l="l" t="t" r="r" b="b"/>
              <a:pathLst>
                <a:path w="20499" h="3903" extrusionOk="0">
                  <a:moveTo>
                    <a:pt x="19694" y="1"/>
                  </a:moveTo>
                  <a:cubicBezTo>
                    <a:pt x="19662" y="1"/>
                    <a:pt x="19630" y="3"/>
                    <a:pt x="19598" y="7"/>
                  </a:cubicBezTo>
                  <a:lnTo>
                    <a:pt x="711" y="2389"/>
                  </a:lnTo>
                  <a:cubicBezTo>
                    <a:pt x="295" y="2442"/>
                    <a:pt x="0" y="2821"/>
                    <a:pt x="53" y="3238"/>
                  </a:cubicBezTo>
                  <a:cubicBezTo>
                    <a:pt x="99" y="3622"/>
                    <a:pt x="427" y="3902"/>
                    <a:pt x="805" y="3902"/>
                  </a:cubicBezTo>
                  <a:cubicBezTo>
                    <a:pt x="836" y="3902"/>
                    <a:pt x="869" y="3900"/>
                    <a:pt x="901" y="3896"/>
                  </a:cubicBezTo>
                  <a:lnTo>
                    <a:pt x="19788" y="1514"/>
                  </a:lnTo>
                  <a:cubicBezTo>
                    <a:pt x="20204" y="1461"/>
                    <a:pt x="20499" y="1082"/>
                    <a:pt x="20446" y="665"/>
                  </a:cubicBezTo>
                  <a:cubicBezTo>
                    <a:pt x="20398" y="281"/>
                    <a:pt x="20071" y="1"/>
                    <a:pt x="19694" y="1"/>
                  </a:cubicBezTo>
                  <a:close/>
                </a:path>
              </a:pathLst>
            </a:custGeom>
            <a:solidFill>
              <a:srgbClr val="B3AA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58" name="Google Shape;6258;p62"/>
            <p:cNvSpPr/>
            <p:nvPr/>
          </p:nvSpPr>
          <p:spPr>
            <a:xfrm>
              <a:off x="3306066" y="1147306"/>
              <a:ext cx="479073" cy="122176"/>
            </a:xfrm>
            <a:custGeom>
              <a:avLst/>
              <a:gdLst/>
              <a:ahLst/>
              <a:cxnLst/>
              <a:rect l="l" t="t" r="r" b="b"/>
              <a:pathLst>
                <a:path w="19203" h="4896" extrusionOk="0">
                  <a:moveTo>
                    <a:pt x="18887" y="0"/>
                  </a:moveTo>
                  <a:lnTo>
                    <a:pt x="0" y="2384"/>
                  </a:lnTo>
                  <a:lnTo>
                    <a:pt x="316" y="4895"/>
                  </a:lnTo>
                  <a:lnTo>
                    <a:pt x="19203" y="2513"/>
                  </a:lnTo>
                  <a:lnTo>
                    <a:pt x="18887" y="0"/>
                  </a:ln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59" name="Google Shape;6259;p62"/>
            <p:cNvSpPr/>
            <p:nvPr/>
          </p:nvSpPr>
          <p:spPr>
            <a:xfrm>
              <a:off x="3347724" y="972372"/>
              <a:ext cx="408253" cy="84690"/>
            </a:xfrm>
            <a:custGeom>
              <a:avLst/>
              <a:gdLst/>
              <a:ahLst/>
              <a:cxnLst/>
              <a:rect l="l" t="t" r="r" b="b"/>
              <a:pathLst>
                <a:path w="16284" h="3406" extrusionOk="0">
                  <a:moveTo>
                    <a:pt x="15596" y="0"/>
                  </a:moveTo>
                  <a:cubicBezTo>
                    <a:pt x="15576" y="0"/>
                    <a:pt x="15556" y="1"/>
                    <a:pt x="15536" y="4"/>
                  </a:cubicBezTo>
                  <a:lnTo>
                    <a:pt x="555" y="1894"/>
                  </a:lnTo>
                  <a:cubicBezTo>
                    <a:pt x="226" y="1934"/>
                    <a:pt x="1" y="2306"/>
                    <a:pt x="53" y="2723"/>
                  </a:cubicBezTo>
                  <a:cubicBezTo>
                    <a:pt x="103" y="3113"/>
                    <a:pt x="379" y="3405"/>
                    <a:pt x="685" y="3405"/>
                  </a:cubicBezTo>
                  <a:cubicBezTo>
                    <a:pt x="705" y="3405"/>
                    <a:pt x="725" y="3404"/>
                    <a:pt x="746" y="3401"/>
                  </a:cubicBezTo>
                  <a:lnTo>
                    <a:pt x="15729" y="1511"/>
                  </a:lnTo>
                  <a:cubicBezTo>
                    <a:pt x="16058" y="1470"/>
                    <a:pt x="16283" y="1099"/>
                    <a:pt x="16231" y="682"/>
                  </a:cubicBezTo>
                  <a:cubicBezTo>
                    <a:pt x="16181" y="292"/>
                    <a:pt x="15904" y="0"/>
                    <a:pt x="15596" y="0"/>
                  </a:cubicBezTo>
                  <a:close/>
                </a:path>
              </a:pathLst>
            </a:custGeom>
            <a:solidFill>
              <a:srgbClr val="4FC1B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0" name="Google Shape;6260;p62"/>
            <p:cNvSpPr/>
            <p:nvPr/>
          </p:nvSpPr>
          <p:spPr>
            <a:xfrm>
              <a:off x="3361610" y="1072334"/>
              <a:ext cx="406865" cy="86079"/>
            </a:xfrm>
            <a:custGeom>
              <a:avLst/>
              <a:gdLst/>
              <a:ahLst/>
              <a:cxnLst/>
              <a:rect l="l" t="t" r="r" b="b"/>
              <a:pathLst>
                <a:path w="16283" h="3405" extrusionOk="0">
                  <a:moveTo>
                    <a:pt x="15598" y="0"/>
                  </a:moveTo>
                  <a:cubicBezTo>
                    <a:pt x="15578" y="0"/>
                    <a:pt x="15558" y="1"/>
                    <a:pt x="15537" y="4"/>
                  </a:cubicBezTo>
                  <a:lnTo>
                    <a:pt x="555" y="1894"/>
                  </a:lnTo>
                  <a:cubicBezTo>
                    <a:pt x="226" y="1935"/>
                    <a:pt x="1" y="2306"/>
                    <a:pt x="53" y="2722"/>
                  </a:cubicBezTo>
                  <a:cubicBezTo>
                    <a:pt x="103" y="3113"/>
                    <a:pt x="378" y="3404"/>
                    <a:pt x="685" y="3404"/>
                  </a:cubicBezTo>
                  <a:cubicBezTo>
                    <a:pt x="706" y="3404"/>
                    <a:pt x="726" y="3403"/>
                    <a:pt x="747" y="3401"/>
                  </a:cubicBezTo>
                  <a:lnTo>
                    <a:pt x="15728" y="1510"/>
                  </a:lnTo>
                  <a:cubicBezTo>
                    <a:pt x="16057" y="1470"/>
                    <a:pt x="16282" y="1098"/>
                    <a:pt x="16230" y="682"/>
                  </a:cubicBezTo>
                  <a:cubicBezTo>
                    <a:pt x="16180" y="291"/>
                    <a:pt x="15904" y="0"/>
                    <a:pt x="15598" y="0"/>
                  </a:cubicBezTo>
                  <a:close/>
                </a:path>
              </a:pathLst>
            </a:custGeom>
            <a:solidFill>
              <a:srgbClr val="4FC1B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1" name="Google Shape;6261;p62"/>
            <p:cNvSpPr/>
            <p:nvPr/>
          </p:nvSpPr>
          <p:spPr>
            <a:xfrm>
              <a:off x="3367165" y="1009858"/>
              <a:ext cx="381869" cy="109681"/>
            </a:xfrm>
            <a:custGeom>
              <a:avLst/>
              <a:gdLst/>
              <a:ahLst/>
              <a:cxnLst/>
              <a:rect l="l" t="t" r="r" b="b"/>
              <a:pathLst>
                <a:path w="15299" h="4403" extrusionOk="0">
                  <a:moveTo>
                    <a:pt x="14982" y="1"/>
                  </a:moveTo>
                  <a:lnTo>
                    <a:pt x="1" y="1891"/>
                  </a:lnTo>
                  <a:lnTo>
                    <a:pt x="318" y="4403"/>
                  </a:lnTo>
                  <a:lnTo>
                    <a:pt x="15299" y="2512"/>
                  </a:lnTo>
                  <a:lnTo>
                    <a:pt x="14982" y="1"/>
                  </a:ln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2" name="Google Shape;6262;p62"/>
            <p:cNvSpPr/>
            <p:nvPr/>
          </p:nvSpPr>
          <p:spPr>
            <a:xfrm>
              <a:off x="3469922" y="912672"/>
              <a:ext cx="155525" cy="95798"/>
            </a:xfrm>
            <a:custGeom>
              <a:avLst/>
              <a:gdLst/>
              <a:ahLst/>
              <a:cxnLst/>
              <a:rect l="l" t="t" r="r" b="b"/>
              <a:pathLst>
                <a:path w="6206" h="3858" extrusionOk="0">
                  <a:moveTo>
                    <a:pt x="5983" y="1"/>
                  </a:moveTo>
                  <a:lnTo>
                    <a:pt x="0" y="639"/>
                  </a:lnTo>
                  <a:cubicBezTo>
                    <a:pt x="248" y="1712"/>
                    <a:pt x="530" y="2785"/>
                    <a:pt x="783" y="3858"/>
                  </a:cubicBezTo>
                  <a:lnTo>
                    <a:pt x="6182" y="3280"/>
                  </a:lnTo>
                  <a:cubicBezTo>
                    <a:pt x="6129" y="2172"/>
                    <a:pt x="6205" y="1045"/>
                    <a:pt x="5983" y="1"/>
                  </a:cubicBezTo>
                  <a:close/>
                </a:path>
              </a:pathLst>
            </a:custGeom>
            <a:solidFill>
              <a:srgbClr val="F9A0C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3" name="Google Shape;6263;p62"/>
            <p:cNvSpPr/>
            <p:nvPr/>
          </p:nvSpPr>
          <p:spPr>
            <a:xfrm>
              <a:off x="3619893" y="911284"/>
              <a:ext cx="20830" cy="83302"/>
            </a:xfrm>
            <a:custGeom>
              <a:avLst/>
              <a:gdLst/>
              <a:ahLst/>
              <a:cxnLst/>
              <a:rect l="l" t="t" r="r" b="b"/>
              <a:pathLst>
                <a:path w="833" h="3327" extrusionOk="0">
                  <a:moveTo>
                    <a:pt x="437" y="0"/>
                  </a:moveTo>
                  <a:lnTo>
                    <a:pt x="1" y="47"/>
                  </a:lnTo>
                  <a:cubicBezTo>
                    <a:pt x="223" y="1092"/>
                    <a:pt x="148" y="2219"/>
                    <a:pt x="200" y="3326"/>
                  </a:cubicBezTo>
                  <a:lnTo>
                    <a:pt x="832" y="3260"/>
                  </a:lnTo>
                  <a:cubicBezTo>
                    <a:pt x="747" y="2172"/>
                    <a:pt x="605" y="1086"/>
                    <a:pt x="437" y="0"/>
                  </a:cubicBezTo>
                  <a:close/>
                </a:path>
              </a:pathLst>
            </a:custGeom>
            <a:solidFill>
              <a:srgbClr val="FFAC5A"/>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4" name="Google Shape;6264;p62"/>
            <p:cNvSpPr/>
            <p:nvPr/>
          </p:nvSpPr>
          <p:spPr>
            <a:xfrm>
              <a:off x="3631002" y="901565"/>
              <a:ext cx="99980" cy="90244"/>
            </a:xfrm>
            <a:custGeom>
              <a:avLst/>
              <a:gdLst/>
              <a:ahLst/>
              <a:cxnLst/>
              <a:rect l="l" t="t" r="r" b="b"/>
              <a:pathLst>
                <a:path w="4004" h="3649" extrusionOk="0">
                  <a:moveTo>
                    <a:pt x="3655" y="1"/>
                  </a:moveTo>
                  <a:lnTo>
                    <a:pt x="0" y="390"/>
                  </a:lnTo>
                  <a:cubicBezTo>
                    <a:pt x="168" y="1477"/>
                    <a:pt x="310" y="2563"/>
                    <a:pt x="395" y="3649"/>
                  </a:cubicBezTo>
                  <a:lnTo>
                    <a:pt x="4003" y="3263"/>
                  </a:lnTo>
                  <a:lnTo>
                    <a:pt x="3655" y="1"/>
                  </a:lnTo>
                  <a:close/>
                </a:path>
              </a:pathLst>
            </a:custGeom>
            <a:solidFill>
              <a:srgbClr val="F9A0C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5" name="Google Shape;6265;p62"/>
            <p:cNvSpPr/>
            <p:nvPr/>
          </p:nvSpPr>
          <p:spPr>
            <a:xfrm>
              <a:off x="3451871" y="927944"/>
              <a:ext cx="37492" cy="81913"/>
            </a:xfrm>
            <a:custGeom>
              <a:avLst/>
              <a:gdLst/>
              <a:ahLst/>
              <a:cxnLst/>
              <a:rect l="l" t="t" r="r" b="b"/>
              <a:pathLst>
                <a:path w="1501" h="3270" extrusionOk="0">
                  <a:moveTo>
                    <a:pt x="717" y="0"/>
                  </a:moveTo>
                  <a:lnTo>
                    <a:pt x="1" y="78"/>
                  </a:lnTo>
                  <a:cubicBezTo>
                    <a:pt x="319" y="1143"/>
                    <a:pt x="702" y="2207"/>
                    <a:pt x="1025" y="3269"/>
                  </a:cubicBezTo>
                  <a:lnTo>
                    <a:pt x="1500" y="3219"/>
                  </a:lnTo>
                  <a:cubicBezTo>
                    <a:pt x="1247" y="2146"/>
                    <a:pt x="965" y="1072"/>
                    <a:pt x="717" y="0"/>
                  </a:cubicBezTo>
                  <a:close/>
                </a:path>
              </a:pathLst>
            </a:custGeom>
            <a:solidFill>
              <a:srgbClr val="FFAC5A"/>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6" name="Google Shape;6266;p62"/>
            <p:cNvSpPr/>
            <p:nvPr/>
          </p:nvSpPr>
          <p:spPr>
            <a:xfrm>
              <a:off x="3397714" y="930721"/>
              <a:ext cx="80540" cy="87467"/>
            </a:xfrm>
            <a:custGeom>
              <a:avLst/>
              <a:gdLst/>
              <a:ahLst/>
              <a:cxnLst/>
              <a:rect l="l" t="t" r="r" b="b"/>
              <a:pathLst>
                <a:path w="3201" h="3496" extrusionOk="0">
                  <a:moveTo>
                    <a:pt x="2177" y="0"/>
                  </a:moveTo>
                  <a:lnTo>
                    <a:pt x="0" y="232"/>
                  </a:lnTo>
                  <a:lnTo>
                    <a:pt x="349" y="3496"/>
                  </a:lnTo>
                  <a:lnTo>
                    <a:pt x="3201" y="3192"/>
                  </a:lnTo>
                  <a:cubicBezTo>
                    <a:pt x="2878" y="2128"/>
                    <a:pt x="2495" y="1065"/>
                    <a:pt x="2177" y="0"/>
                  </a:cubicBezTo>
                  <a:close/>
                </a:path>
              </a:pathLst>
            </a:custGeom>
            <a:solidFill>
              <a:srgbClr val="F9A0C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7" name="Google Shape;6267;p62"/>
            <p:cNvSpPr/>
            <p:nvPr/>
          </p:nvSpPr>
          <p:spPr>
            <a:xfrm>
              <a:off x="3971213" y="1679050"/>
              <a:ext cx="270779" cy="98574"/>
            </a:xfrm>
            <a:custGeom>
              <a:avLst/>
              <a:gdLst/>
              <a:ahLst/>
              <a:cxnLst/>
              <a:rect l="l" t="t" r="r" b="b"/>
              <a:pathLst>
                <a:path w="10853" h="3922" extrusionOk="0">
                  <a:moveTo>
                    <a:pt x="6919" y="0"/>
                  </a:moveTo>
                  <a:cubicBezTo>
                    <a:pt x="6256" y="0"/>
                    <a:pt x="5730" y="45"/>
                    <a:pt x="5730" y="45"/>
                  </a:cubicBezTo>
                  <a:cubicBezTo>
                    <a:pt x="5730" y="45"/>
                    <a:pt x="1" y="2320"/>
                    <a:pt x="677" y="3285"/>
                  </a:cubicBezTo>
                  <a:cubicBezTo>
                    <a:pt x="949" y="3674"/>
                    <a:pt x="1849" y="3921"/>
                    <a:pt x="3016" y="3921"/>
                  </a:cubicBezTo>
                  <a:cubicBezTo>
                    <a:pt x="4748" y="3921"/>
                    <a:pt x="7069" y="3377"/>
                    <a:pt x="8806" y="1942"/>
                  </a:cubicBezTo>
                  <a:cubicBezTo>
                    <a:pt x="10852" y="251"/>
                    <a:pt x="8496" y="0"/>
                    <a:pt x="6919" y="0"/>
                  </a:cubicBezTo>
                  <a:close/>
                </a:path>
              </a:pathLst>
            </a:custGeom>
            <a:solidFill>
              <a:srgbClr val="FFAC5A"/>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8" name="Google Shape;6268;p62"/>
            <p:cNvSpPr/>
            <p:nvPr/>
          </p:nvSpPr>
          <p:spPr>
            <a:xfrm>
              <a:off x="3878175" y="1630458"/>
              <a:ext cx="272168" cy="98574"/>
            </a:xfrm>
            <a:custGeom>
              <a:avLst/>
              <a:gdLst/>
              <a:ahLst/>
              <a:cxnLst/>
              <a:rect l="l" t="t" r="r" b="b"/>
              <a:pathLst>
                <a:path w="10851" h="3922" extrusionOk="0">
                  <a:moveTo>
                    <a:pt x="6921" y="0"/>
                  </a:moveTo>
                  <a:cubicBezTo>
                    <a:pt x="6256" y="0"/>
                    <a:pt x="5730" y="45"/>
                    <a:pt x="5730" y="45"/>
                  </a:cubicBezTo>
                  <a:cubicBezTo>
                    <a:pt x="5730" y="45"/>
                    <a:pt x="0" y="2320"/>
                    <a:pt x="677" y="3285"/>
                  </a:cubicBezTo>
                  <a:cubicBezTo>
                    <a:pt x="949" y="3674"/>
                    <a:pt x="1848" y="3921"/>
                    <a:pt x="3016" y="3921"/>
                  </a:cubicBezTo>
                  <a:cubicBezTo>
                    <a:pt x="4748" y="3921"/>
                    <a:pt x="7069" y="3377"/>
                    <a:pt x="8805" y="1942"/>
                  </a:cubicBezTo>
                  <a:cubicBezTo>
                    <a:pt x="10851" y="251"/>
                    <a:pt x="8497" y="0"/>
                    <a:pt x="6921" y="0"/>
                  </a:cubicBezTo>
                  <a:close/>
                </a:path>
              </a:pathLst>
            </a:custGeom>
            <a:solidFill>
              <a:srgbClr val="FFAC5A"/>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69" name="Google Shape;6269;p62"/>
            <p:cNvSpPr/>
            <p:nvPr/>
          </p:nvSpPr>
          <p:spPr>
            <a:xfrm>
              <a:off x="3855957" y="1577700"/>
              <a:ext cx="254117" cy="124953"/>
            </a:xfrm>
            <a:custGeom>
              <a:avLst/>
              <a:gdLst/>
              <a:ahLst/>
              <a:cxnLst/>
              <a:rect l="l" t="t" r="r" b="b"/>
              <a:pathLst>
                <a:path w="10143" h="5001" extrusionOk="0">
                  <a:moveTo>
                    <a:pt x="10122" y="1"/>
                  </a:moveTo>
                  <a:lnTo>
                    <a:pt x="10122" y="1"/>
                  </a:lnTo>
                  <a:cubicBezTo>
                    <a:pt x="8116" y="470"/>
                    <a:pt x="6064" y="723"/>
                    <a:pt x="4034" y="723"/>
                  </a:cubicBezTo>
                  <a:cubicBezTo>
                    <a:pt x="2673" y="723"/>
                    <a:pt x="1321" y="609"/>
                    <a:pt x="1" y="369"/>
                  </a:cubicBezTo>
                  <a:lnTo>
                    <a:pt x="1" y="369"/>
                  </a:lnTo>
                  <a:cubicBezTo>
                    <a:pt x="1629" y="2023"/>
                    <a:pt x="3883" y="3413"/>
                    <a:pt x="6973" y="4311"/>
                  </a:cubicBezTo>
                  <a:cubicBezTo>
                    <a:pt x="8029" y="4619"/>
                    <a:pt x="9041" y="4842"/>
                    <a:pt x="10015" y="5000"/>
                  </a:cubicBezTo>
                  <a:cubicBezTo>
                    <a:pt x="10101" y="3345"/>
                    <a:pt x="10143" y="1671"/>
                    <a:pt x="10122" y="1"/>
                  </a:cubicBezTo>
                  <a:close/>
                </a:path>
              </a:pathLst>
            </a:custGeom>
            <a:solidFill>
              <a:srgbClr val="E3E5E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0" name="Google Shape;6270;p62"/>
            <p:cNvSpPr/>
            <p:nvPr/>
          </p:nvSpPr>
          <p:spPr>
            <a:xfrm>
              <a:off x="3736536" y="975149"/>
              <a:ext cx="373538" cy="620599"/>
            </a:xfrm>
            <a:custGeom>
              <a:avLst/>
              <a:gdLst/>
              <a:ahLst/>
              <a:cxnLst/>
              <a:rect l="l" t="t" r="r" b="b"/>
              <a:pathLst>
                <a:path w="14921" h="24863" extrusionOk="0">
                  <a:moveTo>
                    <a:pt x="4893" y="0"/>
                  </a:moveTo>
                  <a:cubicBezTo>
                    <a:pt x="4431" y="756"/>
                    <a:pt x="2386" y="4272"/>
                    <a:pt x="1445" y="8706"/>
                  </a:cubicBezTo>
                  <a:cubicBezTo>
                    <a:pt x="651" y="12448"/>
                    <a:pt x="1" y="19632"/>
                    <a:pt x="4800" y="24509"/>
                  </a:cubicBezTo>
                  <a:cubicBezTo>
                    <a:pt x="6120" y="24749"/>
                    <a:pt x="7471" y="24863"/>
                    <a:pt x="8832" y="24863"/>
                  </a:cubicBezTo>
                  <a:cubicBezTo>
                    <a:pt x="10862" y="24863"/>
                    <a:pt x="12915" y="24609"/>
                    <a:pt x="14921" y="24140"/>
                  </a:cubicBezTo>
                  <a:cubicBezTo>
                    <a:pt x="14806" y="14739"/>
                    <a:pt x="12684" y="5442"/>
                    <a:pt x="4893"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1" name="Google Shape;6271;p62"/>
            <p:cNvSpPr/>
            <p:nvPr/>
          </p:nvSpPr>
          <p:spPr>
            <a:xfrm>
              <a:off x="3858734" y="918225"/>
              <a:ext cx="720691" cy="659475"/>
            </a:xfrm>
            <a:custGeom>
              <a:avLst/>
              <a:gdLst/>
              <a:ahLst/>
              <a:cxnLst/>
              <a:rect l="l" t="t" r="r" b="b"/>
              <a:pathLst>
                <a:path w="28801" h="26372" extrusionOk="0">
                  <a:moveTo>
                    <a:pt x="14829" y="0"/>
                  </a:moveTo>
                  <a:lnTo>
                    <a:pt x="97" y="2076"/>
                  </a:lnTo>
                  <a:cubicBezTo>
                    <a:pt x="97" y="2076"/>
                    <a:pt x="61" y="2133"/>
                    <a:pt x="1" y="2232"/>
                  </a:cubicBezTo>
                  <a:cubicBezTo>
                    <a:pt x="7791" y="7672"/>
                    <a:pt x="9914" y="16970"/>
                    <a:pt x="10029" y="26372"/>
                  </a:cubicBezTo>
                  <a:cubicBezTo>
                    <a:pt x="13453" y="25571"/>
                    <a:pt x="16740" y="24147"/>
                    <a:pt x="19543" y="22278"/>
                  </a:cubicBezTo>
                  <a:cubicBezTo>
                    <a:pt x="24130" y="19278"/>
                    <a:pt x="27026" y="15277"/>
                    <a:pt x="28801" y="10780"/>
                  </a:cubicBezTo>
                  <a:cubicBezTo>
                    <a:pt x="28775" y="10778"/>
                    <a:pt x="28750" y="10778"/>
                    <a:pt x="28724" y="10778"/>
                  </a:cubicBezTo>
                  <a:cubicBezTo>
                    <a:pt x="28500" y="10778"/>
                    <a:pt x="28256" y="10828"/>
                    <a:pt x="27992" y="10937"/>
                  </a:cubicBezTo>
                  <a:cubicBezTo>
                    <a:pt x="25358" y="12023"/>
                    <a:pt x="23656" y="13595"/>
                    <a:pt x="21916" y="13595"/>
                  </a:cubicBezTo>
                  <a:cubicBezTo>
                    <a:pt x="21550" y="13595"/>
                    <a:pt x="21182" y="13525"/>
                    <a:pt x="20803" y="13367"/>
                  </a:cubicBezTo>
                  <a:cubicBezTo>
                    <a:pt x="18626" y="12455"/>
                    <a:pt x="14829" y="0"/>
                    <a:pt x="14829" y="0"/>
                  </a:cubicBezTo>
                  <a:close/>
                </a:path>
              </a:pathLst>
            </a:custGeom>
            <a:solidFill>
              <a:srgbClr val="3F3F3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2" name="Google Shape;6272;p62"/>
            <p:cNvSpPr/>
            <p:nvPr/>
          </p:nvSpPr>
          <p:spPr>
            <a:xfrm>
              <a:off x="4107297" y="1187568"/>
              <a:ext cx="531839" cy="522026"/>
            </a:xfrm>
            <a:custGeom>
              <a:avLst/>
              <a:gdLst/>
              <a:ahLst/>
              <a:cxnLst/>
              <a:rect l="l" t="t" r="r" b="b"/>
              <a:pathLst>
                <a:path w="21300" h="20871" extrusionOk="0">
                  <a:moveTo>
                    <a:pt x="18880" y="1"/>
                  </a:moveTo>
                  <a:cubicBezTo>
                    <a:pt x="17105" y="4497"/>
                    <a:pt x="14208" y="8499"/>
                    <a:pt x="9620" y="11498"/>
                  </a:cubicBezTo>
                  <a:cubicBezTo>
                    <a:pt x="6816" y="13367"/>
                    <a:pt x="3529" y="14791"/>
                    <a:pt x="107" y="15592"/>
                  </a:cubicBezTo>
                  <a:cubicBezTo>
                    <a:pt x="128" y="17262"/>
                    <a:pt x="86" y="18936"/>
                    <a:pt x="0" y="20591"/>
                  </a:cubicBezTo>
                  <a:cubicBezTo>
                    <a:pt x="1175" y="20782"/>
                    <a:pt x="2290" y="20871"/>
                    <a:pt x="3349" y="20871"/>
                  </a:cubicBezTo>
                  <a:cubicBezTo>
                    <a:pt x="11555" y="20871"/>
                    <a:pt x="16344" y="15546"/>
                    <a:pt x="18680" y="11245"/>
                  </a:cubicBezTo>
                  <a:cubicBezTo>
                    <a:pt x="21299" y="6419"/>
                    <a:pt x="21290" y="133"/>
                    <a:pt x="18880" y="1"/>
                  </a:cubicBezTo>
                  <a:close/>
                </a:path>
              </a:pathLst>
            </a:custGeom>
            <a:solidFill>
              <a:srgbClr val="2B2B2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3" name="Google Shape;6273;p62"/>
            <p:cNvSpPr/>
            <p:nvPr/>
          </p:nvSpPr>
          <p:spPr>
            <a:xfrm>
              <a:off x="3758754" y="378151"/>
              <a:ext cx="531840" cy="609492"/>
            </a:xfrm>
            <a:custGeom>
              <a:avLst/>
              <a:gdLst/>
              <a:ahLst/>
              <a:cxnLst/>
              <a:rect l="l" t="t" r="r" b="b"/>
              <a:pathLst>
                <a:path w="21297" h="24374" extrusionOk="0">
                  <a:moveTo>
                    <a:pt x="10546" y="0"/>
                  </a:moveTo>
                  <a:cubicBezTo>
                    <a:pt x="9366" y="0"/>
                    <a:pt x="8069" y="132"/>
                    <a:pt x="6634" y="412"/>
                  </a:cubicBezTo>
                  <a:cubicBezTo>
                    <a:pt x="4009" y="924"/>
                    <a:pt x="2097" y="2240"/>
                    <a:pt x="710" y="3779"/>
                  </a:cubicBezTo>
                  <a:cubicBezTo>
                    <a:pt x="996" y="3480"/>
                    <a:pt x="2219" y="2334"/>
                    <a:pt x="4181" y="2334"/>
                  </a:cubicBezTo>
                  <a:cubicBezTo>
                    <a:pt x="4929" y="2334"/>
                    <a:pt x="5784" y="2501"/>
                    <a:pt x="6736" y="2944"/>
                  </a:cubicBezTo>
                  <a:cubicBezTo>
                    <a:pt x="10431" y="4665"/>
                    <a:pt x="9824" y="11449"/>
                    <a:pt x="9824" y="11449"/>
                  </a:cubicBezTo>
                  <a:cubicBezTo>
                    <a:pt x="9824" y="11449"/>
                    <a:pt x="12051" y="13627"/>
                    <a:pt x="11697" y="16107"/>
                  </a:cubicBezTo>
                  <a:cubicBezTo>
                    <a:pt x="11408" y="18127"/>
                    <a:pt x="7986" y="22733"/>
                    <a:pt x="3695" y="22733"/>
                  </a:cubicBezTo>
                  <a:cubicBezTo>
                    <a:pt x="2717" y="22733"/>
                    <a:pt x="1693" y="22493"/>
                    <a:pt x="652" y="21930"/>
                  </a:cubicBezTo>
                  <a:cubicBezTo>
                    <a:pt x="425" y="21807"/>
                    <a:pt x="210" y="21691"/>
                    <a:pt x="0" y="21577"/>
                  </a:cubicBezTo>
                  <a:lnTo>
                    <a:pt x="0" y="21577"/>
                  </a:lnTo>
                  <a:cubicBezTo>
                    <a:pt x="1254" y="22827"/>
                    <a:pt x="2559" y="23737"/>
                    <a:pt x="3883" y="24373"/>
                  </a:cubicBezTo>
                  <a:cubicBezTo>
                    <a:pt x="12776" y="24333"/>
                    <a:pt x="19300" y="15846"/>
                    <a:pt x="21297" y="7208"/>
                  </a:cubicBezTo>
                  <a:cubicBezTo>
                    <a:pt x="21238" y="7083"/>
                    <a:pt x="21179" y="6960"/>
                    <a:pt x="21114" y="6841"/>
                  </a:cubicBezTo>
                  <a:cubicBezTo>
                    <a:pt x="18909" y="2805"/>
                    <a:pt x="15986" y="0"/>
                    <a:pt x="10546" y="0"/>
                  </a:cubicBezTo>
                  <a:close/>
                </a:path>
              </a:pathLst>
            </a:custGeom>
            <a:solidFill>
              <a:srgbClr val="3F3F3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4" name="Google Shape;6274;p62"/>
            <p:cNvSpPr/>
            <p:nvPr/>
          </p:nvSpPr>
          <p:spPr>
            <a:xfrm>
              <a:off x="3855957" y="558639"/>
              <a:ext cx="495736" cy="459549"/>
            </a:xfrm>
            <a:custGeom>
              <a:avLst/>
              <a:gdLst/>
              <a:ahLst/>
              <a:cxnLst/>
              <a:rect l="l" t="t" r="r" b="b"/>
              <a:pathLst>
                <a:path w="19822" h="18401" extrusionOk="0">
                  <a:moveTo>
                    <a:pt x="17416" y="1"/>
                  </a:moveTo>
                  <a:lnTo>
                    <a:pt x="17416" y="1"/>
                  </a:lnTo>
                  <a:cubicBezTo>
                    <a:pt x="15419" y="8638"/>
                    <a:pt x="8895" y="17125"/>
                    <a:pt x="1" y="17166"/>
                  </a:cubicBezTo>
                  <a:cubicBezTo>
                    <a:pt x="1827" y="18046"/>
                    <a:pt x="3691" y="18400"/>
                    <a:pt x="5513" y="18400"/>
                  </a:cubicBezTo>
                  <a:cubicBezTo>
                    <a:pt x="8052" y="18400"/>
                    <a:pt x="10511" y="17711"/>
                    <a:pt x="12675" y="16792"/>
                  </a:cubicBezTo>
                  <a:cubicBezTo>
                    <a:pt x="17912" y="14570"/>
                    <a:pt x="19822" y="5024"/>
                    <a:pt x="17416" y="1"/>
                  </a:cubicBezTo>
                  <a:close/>
                </a:path>
              </a:pathLst>
            </a:custGeom>
            <a:solidFill>
              <a:srgbClr val="2B2B2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5" name="Google Shape;6275;p62"/>
            <p:cNvSpPr/>
            <p:nvPr/>
          </p:nvSpPr>
          <p:spPr>
            <a:xfrm>
              <a:off x="3642110" y="436463"/>
              <a:ext cx="467964" cy="534521"/>
            </a:xfrm>
            <a:custGeom>
              <a:avLst/>
              <a:gdLst/>
              <a:ahLst/>
              <a:cxnLst/>
              <a:rect l="l" t="t" r="r" b="b"/>
              <a:pathLst>
                <a:path w="18711" h="21376" extrusionOk="0">
                  <a:moveTo>
                    <a:pt x="8849" y="0"/>
                  </a:moveTo>
                  <a:cubicBezTo>
                    <a:pt x="6888" y="0"/>
                    <a:pt x="5665" y="1146"/>
                    <a:pt x="5379" y="1445"/>
                  </a:cubicBezTo>
                  <a:cubicBezTo>
                    <a:pt x="2510" y="4625"/>
                    <a:pt x="1886" y="8761"/>
                    <a:pt x="1886" y="8761"/>
                  </a:cubicBezTo>
                  <a:cubicBezTo>
                    <a:pt x="1886" y="8761"/>
                    <a:pt x="1" y="13385"/>
                    <a:pt x="2949" y="17267"/>
                  </a:cubicBezTo>
                  <a:cubicBezTo>
                    <a:pt x="3509" y="18004"/>
                    <a:pt x="4658" y="19742"/>
                    <a:pt x="5321" y="20235"/>
                  </a:cubicBezTo>
                  <a:cubicBezTo>
                    <a:pt x="5417" y="20308"/>
                    <a:pt x="7536" y="21376"/>
                    <a:pt x="10020" y="21376"/>
                  </a:cubicBezTo>
                  <a:cubicBezTo>
                    <a:pt x="12496" y="21376"/>
                    <a:pt x="15335" y="20313"/>
                    <a:pt x="16886" y="16139"/>
                  </a:cubicBezTo>
                  <a:cubicBezTo>
                    <a:pt x="18710" y="11233"/>
                    <a:pt x="14492" y="9115"/>
                    <a:pt x="14492" y="9115"/>
                  </a:cubicBezTo>
                  <a:cubicBezTo>
                    <a:pt x="14492" y="9115"/>
                    <a:pt x="15100" y="2331"/>
                    <a:pt x="11404" y="610"/>
                  </a:cubicBezTo>
                  <a:cubicBezTo>
                    <a:pt x="10453" y="167"/>
                    <a:pt x="9597" y="0"/>
                    <a:pt x="8849"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6" name="Google Shape;6276;p62"/>
            <p:cNvSpPr/>
            <p:nvPr/>
          </p:nvSpPr>
          <p:spPr>
            <a:xfrm>
              <a:off x="3603229" y="650271"/>
              <a:ext cx="124975" cy="86079"/>
            </a:xfrm>
            <a:custGeom>
              <a:avLst/>
              <a:gdLst/>
              <a:ahLst/>
              <a:cxnLst/>
              <a:rect l="l" t="t" r="r" b="b"/>
              <a:pathLst>
                <a:path w="4955" h="3442" extrusionOk="0">
                  <a:moveTo>
                    <a:pt x="3538" y="0"/>
                  </a:moveTo>
                  <a:cubicBezTo>
                    <a:pt x="2118" y="0"/>
                    <a:pt x="1" y="311"/>
                    <a:pt x="1" y="311"/>
                  </a:cubicBezTo>
                  <a:cubicBezTo>
                    <a:pt x="1" y="311"/>
                    <a:pt x="1749" y="3121"/>
                    <a:pt x="3160" y="3419"/>
                  </a:cubicBezTo>
                  <a:cubicBezTo>
                    <a:pt x="3231" y="3434"/>
                    <a:pt x="3299" y="3441"/>
                    <a:pt x="3365" y="3441"/>
                  </a:cubicBezTo>
                  <a:cubicBezTo>
                    <a:pt x="4607" y="3441"/>
                    <a:pt x="4955" y="888"/>
                    <a:pt x="4788" y="278"/>
                  </a:cubicBezTo>
                  <a:cubicBezTo>
                    <a:pt x="4732" y="71"/>
                    <a:pt x="4214" y="0"/>
                    <a:pt x="3538" y="0"/>
                  </a:cubicBezTo>
                  <a:close/>
                </a:path>
              </a:pathLst>
            </a:custGeom>
            <a:solidFill>
              <a:srgbClr val="FC9D4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7" name="Google Shape;6277;p62"/>
            <p:cNvSpPr/>
            <p:nvPr/>
          </p:nvSpPr>
          <p:spPr>
            <a:xfrm>
              <a:off x="3556016" y="607231"/>
              <a:ext cx="169411" cy="86079"/>
            </a:xfrm>
            <a:custGeom>
              <a:avLst/>
              <a:gdLst/>
              <a:ahLst/>
              <a:cxnLst/>
              <a:rect l="l" t="t" r="r" b="b"/>
              <a:pathLst>
                <a:path w="6787" h="3479" extrusionOk="0">
                  <a:moveTo>
                    <a:pt x="4804" y="1"/>
                  </a:moveTo>
                  <a:cubicBezTo>
                    <a:pt x="4580" y="1"/>
                    <a:pt x="4330" y="23"/>
                    <a:pt x="4052" y="74"/>
                  </a:cubicBezTo>
                  <a:cubicBezTo>
                    <a:pt x="1823" y="478"/>
                    <a:pt x="1" y="1744"/>
                    <a:pt x="1925" y="2655"/>
                  </a:cubicBezTo>
                  <a:cubicBezTo>
                    <a:pt x="3018" y="3173"/>
                    <a:pt x="4372" y="3479"/>
                    <a:pt x="5357" y="3479"/>
                  </a:cubicBezTo>
                  <a:cubicBezTo>
                    <a:pt x="6105" y="3479"/>
                    <a:pt x="6640" y="3302"/>
                    <a:pt x="6684" y="2908"/>
                  </a:cubicBezTo>
                  <a:cubicBezTo>
                    <a:pt x="6786" y="1997"/>
                    <a:pt x="6684" y="1086"/>
                    <a:pt x="6684" y="1086"/>
                  </a:cubicBezTo>
                  <a:cubicBezTo>
                    <a:pt x="6684" y="1086"/>
                    <a:pt x="6375" y="1"/>
                    <a:pt x="4804" y="1"/>
                  </a:cubicBezTo>
                  <a:close/>
                </a:path>
              </a:pathLst>
            </a:custGeom>
            <a:solidFill>
              <a:srgbClr val="FFAC5A"/>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8" name="Google Shape;6278;p62"/>
            <p:cNvSpPr/>
            <p:nvPr/>
          </p:nvSpPr>
          <p:spPr>
            <a:xfrm>
              <a:off x="3789304" y="630834"/>
              <a:ext cx="91649" cy="77749"/>
            </a:xfrm>
            <a:custGeom>
              <a:avLst/>
              <a:gdLst/>
              <a:ahLst/>
              <a:cxnLst/>
              <a:rect l="l" t="t" r="r" b="b"/>
              <a:pathLst>
                <a:path w="3689" h="3139" extrusionOk="0">
                  <a:moveTo>
                    <a:pt x="2134" y="1"/>
                  </a:moveTo>
                  <a:cubicBezTo>
                    <a:pt x="244" y="1"/>
                    <a:pt x="11" y="2507"/>
                    <a:pt x="8" y="2532"/>
                  </a:cubicBezTo>
                  <a:cubicBezTo>
                    <a:pt x="0" y="2616"/>
                    <a:pt x="63" y="2690"/>
                    <a:pt x="147" y="2696"/>
                  </a:cubicBezTo>
                  <a:cubicBezTo>
                    <a:pt x="152" y="2697"/>
                    <a:pt x="158" y="2697"/>
                    <a:pt x="163" y="2697"/>
                  </a:cubicBezTo>
                  <a:cubicBezTo>
                    <a:pt x="240" y="2697"/>
                    <a:pt x="305" y="2636"/>
                    <a:pt x="311" y="2558"/>
                  </a:cubicBezTo>
                  <a:cubicBezTo>
                    <a:pt x="312" y="2536"/>
                    <a:pt x="521" y="304"/>
                    <a:pt x="2134" y="304"/>
                  </a:cubicBezTo>
                  <a:cubicBezTo>
                    <a:pt x="2460" y="304"/>
                    <a:pt x="2693" y="407"/>
                    <a:pt x="2845" y="619"/>
                  </a:cubicBezTo>
                  <a:cubicBezTo>
                    <a:pt x="3351" y="1319"/>
                    <a:pt x="2831" y="2925"/>
                    <a:pt x="2825" y="2941"/>
                  </a:cubicBezTo>
                  <a:cubicBezTo>
                    <a:pt x="2799" y="3020"/>
                    <a:pt x="2841" y="3105"/>
                    <a:pt x="2921" y="3132"/>
                  </a:cubicBezTo>
                  <a:cubicBezTo>
                    <a:pt x="2937" y="3137"/>
                    <a:pt x="2953" y="3139"/>
                    <a:pt x="2969" y="3139"/>
                  </a:cubicBezTo>
                  <a:cubicBezTo>
                    <a:pt x="3032" y="3139"/>
                    <a:pt x="3092" y="3099"/>
                    <a:pt x="3114" y="3036"/>
                  </a:cubicBezTo>
                  <a:cubicBezTo>
                    <a:pt x="3137" y="2963"/>
                    <a:pt x="3689" y="1265"/>
                    <a:pt x="3092" y="440"/>
                  </a:cubicBezTo>
                  <a:cubicBezTo>
                    <a:pt x="2881" y="148"/>
                    <a:pt x="2558" y="1"/>
                    <a:pt x="213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79" name="Google Shape;6279;p62"/>
            <p:cNvSpPr/>
            <p:nvPr/>
          </p:nvSpPr>
          <p:spPr>
            <a:xfrm>
              <a:off x="3810133" y="941828"/>
              <a:ext cx="461020" cy="427617"/>
            </a:xfrm>
            <a:custGeom>
              <a:avLst/>
              <a:gdLst/>
              <a:ahLst/>
              <a:cxnLst/>
              <a:rect l="l" t="t" r="r" b="b"/>
              <a:pathLst>
                <a:path w="18435" h="17092" extrusionOk="0">
                  <a:moveTo>
                    <a:pt x="13661" y="0"/>
                  </a:moveTo>
                  <a:cubicBezTo>
                    <a:pt x="13660" y="0"/>
                    <a:pt x="4347" y="508"/>
                    <a:pt x="1874" y="5589"/>
                  </a:cubicBezTo>
                  <a:cubicBezTo>
                    <a:pt x="0" y="9433"/>
                    <a:pt x="3679" y="17091"/>
                    <a:pt x="10703" y="17091"/>
                  </a:cubicBezTo>
                  <a:cubicBezTo>
                    <a:pt x="12959" y="17091"/>
                    <a:pt x="15561" y="16301"/>
                    <a:pt x="18435" y="14341"/>
                  </a:cubicBezTo>
                  <a:lnTo>
                    <a:pt x="16410" y="11951"/>
                  </a:lnTo>
                  <a:cubicBezTo>
                    <a:pt x="16410" y="11951"/>
                    <a:pt x="13706" y="13603"/>
                    <a:pt x="11128" y="13603"/>
                  </a:cubicBezTo>
                  <a:cubicBezTo>
                    <a:pt x="10248" y="13603"/>
                    <a:pt x="9384" y="13411"/>
                    <a:pt x="8646" y="12896"/>
                  </a:cubicBezTo>
                  <a:cubicBezTo>
                    <a:pt x="5743" y="10870"/>
                    <a:pt x="5272" y="7393"/>
                    <a:pt x="7161" y="5384"/>
                  </a:cubicBezTo>
                  <a:cubicBezTo>
                    <a:pt x="9050" y="3377"/>
                    <a:pt x="13086" y="2735"/>
                    <a:pt x="13086" y="2735"/>
                  </a:cubicBezTo>
                  <a:lnTo>
                    <a:pt x="13661" y="0"/>
                  </a:ln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0" name="Google Shape;6280;p62"/>
            <p:cNvSpPr/>
            <p:nvPr/>
          </p:nvSpPr>
          <p:spPr>
            <a:xfrm>
              <a:off x="3535188" y="979313"/>
              <a:ext cx="567943" cy="341538"/>
            </a:xfrm>
            <a:custGeom>
              <a:avLst/>
              <a:gdLst/>
              <a:ahLst/>
              <a:cxnLst/>
              <a:rect l="l" t="t" r="r" b="b"/>
              <a:pathLst>
                <a:path w="22721" h="13670" extrusionOk="0">
                  <a:moveTo>
                    <a:pt x="21192" y="1"/>
                  </a:moveTo>
                  <a:cubicBezTo>
                    <a:pt x="21096" y="1"/>
                    <a:pt x="20998" y="4"/>
                    <a:pt x="20896" y="11"/>
                  </a:cubicBezTo>
                  <a:cubicBezTo>
                    <a:pt x="20896" y="11"/>
                    <a:pt x="15530" y="1277"/>
                    <a:pt x="12593" y="4416"/>
                  </a:cubicBezTo>
                  <a:cubicBezTo>
                    <a:pt x="9658" y="7555"/>
                    <a:pt x="7430" y="8871"/>
                    <a:pt x="2113" y="10289"/>
                  </a:cubicBezTo>
                  <a:cubicBezTo>
                    <a:pt x="809" y="10637"/>
                    <a:pt x="0" y="12073"/>
                    <a:pt x="642" y="13480"/>
                  </a:cubicBezTo>
                  <a:cubicBezTo>
                    <a:pt x="1527" y="13607"/>
                    <a:pt x="2423" y="13669"/>
                    <a:pt x="3321" y="13669"/>
                  </a:cubicBezTo>
                  <a:cubicBezTo>
                    <a:pt x="10917" y="13669"/>
                    <a:pt x="18707" y="9245"/>
                    <a:pt x="21961" y="2441"/>
                  </a:cubicBezTo>
                  <a:cubicBezTo>
                    <a:pt x="22269" y="1763"/>
                    <a:pt x="22515" y="1083"/>
                    <a:pt x="22721" y="404"/>
                  </a:cubicBezTo>
                  <a:cubicBezTo>
                    <a:pt x="22319" y="148"/>
                    <a:pt x="21817" y="1"/>
                    <a:pt x="21192" y="1"/>
                  </a:cubicBezTo>
                  <a:close/>
                </a:path>
              </a:pathLst>
            </a:custGeom>
            <a:solidFill>
              <a:srgbClr val="3F3F3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1" name="Google Shape;6281;p62"/>
            <p:cNvSpPr/>
            <p:nvPr/>
          </p:nvSpPr>
          <p:spPr>
            <a:xfrm>
              <a:off x="3551851" y="989032"/>
              <a:ext cx="617933" cy="404014"/>
            </a:xfrm>
            <a:custGeom>
              <a:avLst/>
              <a:gdLst/>
              <a:ahLst/>
              <a:cxnLst/>
              <a:rect l="l" t="t" r="r" b="b"/>
              <a:pathLst>
                <a:path w="24738" h="16155" extrusionOk="0">
                  <a:moveTo>
                    <a:pt x="22078" y="0"/>
                  </a:moveTo>
                  <a:cubicBezTo>
                    <a:pt x="21872" y="679"/>
                    <a:pt x="21626" y="1358"/>
                    <a:pt x="21318" y="2037"/>
                  </a:cubicBezTo>
                  <a:cubicBezTo>
                    <a:pt x="18064" y="8841"/>
                    <a:pt x="10274" y="13266"/>
                    <a:pt x="2680" y="13266"/>
                  </a:cubicBezTo>
                  <a:cubicBezTo>
                    <a:pt x="1782" y="13266"/>
                    <a:pt x="886" y="13204"/>
                    <a:pt x="0" y="13076"/>
                  </a:cubicBezTo>
                  <a:lnTo>
                    <a:pt x="0" y="13076"/>
                  </a:lnTo>
                  <a:cubicBezTo>
                    <a:pt x="585" y="14363"/>
                    <a:pt x="2382" y="15625"/>
                    <a:pt x="6129" y="16012"/>
                  </a:cubicBezTo>
                  <a:cubicBezTo>
                    <a:pt x="7066" y="16109"/>
                    <a:pt x="7953" y="16154"/>
                    <a:pt x="8794" y="16154"/>
                  </a:cubicBezTo>
                  <a:cubicBezTo>
                    <a:pt x="14999" y="16154"/>
                    <a:pt x="18666" y="13675"/>
                    <a:pt x="20760" y="11000"/>
                  </a:cubicBezTo>
                  <a:cubicBezTo>
                    <a:pt x="22788" y="8410"/>
                    <a:pt x="24738" y="1710"/>
                    <a:pt x="22078" y="0"/>
                  </a:cubicBezTo>
                  <a:close/>
                </a:path>
              </a:pathLst>
            </a:custGeom>
            <a:solidFill>
              <a:srgbClr val="2B2B2B"/>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2" name="Google Shape;6282;p62"/>
            <p:cNvSpPr/>
            <p:nvPr/>
          </p:nvSpPr>
          <p:spPr>
            <a:xfrm>
              <a:off x="4129515" y="902954"/>
              <a:ext cx="233287" cy="412344"/>
            </a:xfrm>
            <a:custGeom>
              <a:avLst/>
              <a:gdLst/>
              <a:ahLst/>
              <a:cxnLst/>
              <a:rect l="l" t="t" r="r" b="b"/>
              <a:pathLst>
                <a:path w="9309" h="16515" extrusionOk="0">
                  <a:moveTo>
                    <a:pt x="3185" y="1"/>
                  </a:moveTo>
                  <a:cubicBezTo>
                    <a:pt x="3026" y="1"/>
                    <a:pt x="2875" y="58"/>
                    <a:pt x="2734" y="181"/>
                  </a:cubicBezTo>
                  <a:cubicBezTo>
                    <a:pt x="2734" y="181"/>
                    <a:pt x="466" y="1168"/>
                    <a:pt x="233" y="3057"/>
                  </a:cubicBezTo>
                  <a:cubicBezTo>
                    <a:pt x="0" y="4943"/>
                    <a:pt x="3189" y="16089"/>
                    <a:pt x="5468" y="16463"/>
                  </a:cubicBezTo>
                  <a:cubicBezTo>
                    <a:pt x="5679" y="16498"/>
                    <a:pt x="5882" y="16515"/>
                    <a:pt x="6077" y="16515"/>
                  </a:cubicBezTo>
                  <a:cubicBezTo>
                    <a:pt x="7989" y="16515"/>
                    <a:pt x="9122" y="14931"/>
                    <a:pt x="9215" y="13334"/>
                  </a:cubicBezTo>
                  <a:cubicBezTo>
                    <a:pt x="9308" y="11688"/>
                    <a:pt x="5452" y="1"/>
                    <a:pt x="3185" y="1"/>
                  </a:cubicBezTo>
                  <a:close/>
                </a:path>
              </a:pathLst>
            </a:custGeom>
            <a:solidFill>
              <a:srgbClr val="3B3B7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3" name="Google Shape;6283;p62"/>
            <p:cNvSpPr/>
            <p:nvPr/>
          </p:nvSpPr>
          <p:spPr>
            <a:xfrm>
              <a:off x="4212832" y="884905"/>
              <a:ext cx="243007" cy="416510"/>
            </a:xfrm>
            <a:custGeom>
              <a:avLst/>
              <a:gdLst/>
              <a:ahLst/>
              <a:cxnLst/>
              <a:rect l="l" t="t" r="r" b="b"/>
              <a:pathLst>
                <a:path w="9670" h="16641" extrusionOk="0">
                  <a:moveTo>
                    <a:pt x="2879" y="1"/>
                  </a:moveTo>
                  <a:cubicBezTo>
                    <a:pt x="1582" y="1"/>
                    <a:pt x="1" y="687"/>
                    <a:pt x="1" y="687"/>
                  </a:cubicBezTo>
                  <a:lnTo>
                    <a:pt x="4488" y="16641"/>
                  </a:lnTo>
                  <a:cubicBezTo>
                    <a:pt x="4488" y="16641"/>
                    <a:pt x="6514" y="16309"/>
                    <a:pt x="8092" y="15257"/>
                  </a:cubicBezTo>
                  <a:cubicBezTo>
                    <a:pt x="9670" y="14206"/>
                    <a:pt x="9074" y="12633"/>
                    <a:pt x="8632" y="10908"/>
                  </a:cubicBezTo>
                  <a:cubicBezTo>
                    <a:pt x="8189" y="9182"/>
                    <a:pt x="5262" y="1566"/>
                    <a:pt x="4205" y="443"/>
                  </a:cubicBezTo>
                  <a:cubicBezTo>
                    <a:pt x="3897" y="117"/>
                    <a:pt x="3412" y="1"/>
                    <a:pt x="2879" y="1"/>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4" name="Google Shape;6284;p62"/>
            <p:cNvSpPr/>
            <p:nvPr/>
          </p:nvSpPr>
          <p:spPr>
            <a:xfrm>
              <a:off x="4316977" y="1025130"/>
              <a:ext cx="118033" cy="104127"/>
            </a:xfrm>
            <a:custGeom>
              <a:avLst/>
              <a:gdLst/>
              <a:ahLst/>
              <a:cxnLst/>
              <a:rect l="l" t="t" r="r" b="b"/>
              <a:pathLst>
                <a:path w="4713" h="4154" extrusionOk="0">
                  <a:moveTo>
                    <a:pt x="3565" y="0"/>
                  </a:moveTo>
                  <a:cubicBezTo>
                    <a:pt x="2715" y="0"/>
                    <a:pt x="1" y="1875"/>
                    <a:pt x="1" y="1875"/>
                  </a:cubicBezTo>
                  <a:lnTo>
                    <a:pt x="761" y="4153"/>
                  </a:lnTo>
                  <a:cubicBezTo>
                    <a:pt x="761" y="4153"/>
                    <a:pt x="4406" y="2483"/>
                    <a:pt x="4558" y="2281"/>
                  </a:cubicBezTo>
                  <a:cubicBezTo>
                    <a:pt x="4712" y="2077"/>
                    <a:pt x="4408" y="52"/>
                    <a:pt x="3597" y="1"/>
                  </a:cubicBezTo>
                  <a:cubicBezTo>
                    <a:pt x="3587" y="1"/>
                    <a:pt x="3576" y="0"/>
                    <a:pt x="3565" y="0"/>
                  </a:cubicBezTo>
                  <a:close/>
                </a:path>
              </a:pathLst>
            </a:custGeom>
            <a:solidFill>
              <a:srgbClr val="4FC1B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5" name="Google Shape;6285;p62"/>
            <p:cNvSpPr/>
            <p:nvPr/>
          </p:nvSpPr>
          <p:spPr>
            <a:xfrm>
              <a:off x="4336418" y="1082053"/>
              <a:ext cx="131919" cy="148556"/>
            </a:xfrm>
            <a:custGeom>
              <a:avLst/>
              <a:gdLst/>
              <a:ahLst/>
              <a:cxnLst/>
              <a:rect l="l" t="t" r="r" b="b"/>
              <a:pathLst>
                <a:path w="5317" h="5945" extrusionOk="0">
                  <a:moveTo>
                    <a:pt x="3798" y="1"/>
                  </a:moveTo>
                  <a:lnTo>
                    <a:pt x="0" y="1873"/>
                  </a:lnTo>
                  <a:cubicBezTo>
                    <a:pt x="0" y="1873"/>
                    <a:pt x="695" y="5722"/>
                    <a:pt x="1538" y="5924"/>
                  </a:cubicBezTo>
                  <a:cubicBezTo>
                    <a:pt x="1595" y="5938"/>
                    <a:pt x="1655" y="5944"/>
                    <a:pt x="1718" y="5944"/>
                  </a:cubicBezTo>
                  <a:cubicBezTo>
                    <a:pt x="2595" y="5944"/>
                    <a:pt x="4045" y="4700"/>
                    <a:pt x="4658" y="4168"/>
                  </a:cubicBezTo>
                  <a:cubicBezTo>
                    <a:pt x="5317" y="3595"/>
                    <a:pt x="3798" y="1"/>
                    <a:pt x="3798" y="1"/>
                  </a:cubicBezTo>
                  <a:close/>
                </a:path>
              </a:pathLst>
            </a:custGeom>
            <a:solidFill>
              <a:srgbClr val="4A479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6" name="Google Shape;6286;p62"/>
            <p:cNvSpPr/>
            <p:nvPr/>
          </p:nvSpPr>
          <p:spPr>
            <a:xfrm>
              <a:off x="3769863" y="923779"/>
              <a:ext cx="0" cy="0"/>
            </a:xfrm>
            <a:custGeom>
              <a:avLst/>
              <a:gdLst/>
              <a:ahLst/>
              <a:cxnLst/>
              <a:rect l="l" t="t" r="r" b="b"/>
              <a:pathLst>
                <a:path w="1" h="1" extrusionOk="0">
                  <a:moveTo>
                    <a:pt x="0" y="0"/>
                  </a:move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7" name="Google Shape;6287;p62"/>
            <p:cNvSpPr/>
            <p:nvPr/>
          </p:nvSpPr>
          <p:spPr>
            <a:xfrm>
              <a:off x="3775417" y="926556"/>
              <a:ext cx="0" cy="0"/>
            </a:xfrm>
            <a:custGeom>
              <a:avLst/>
              <a:gdLst/>
              <a:ahLst/>
              <a:cxnLst/>
              <a:rect l="l" t="t" r="r" b="b"/>
              <a:pathLst>
                <a:path w="1" h="1" extrusionOk="0">
                  <a:moveTo>
                    <a:pt x="1" y="1"/>
                  </a:move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8" name="Google Shape;6288;p62"/>
            <p:cNvSpPr/>
            <p:nvPr/>
          </p:nvSpPr>
          <p:spPr>
            <a:xfrm>
              <a:off x="3769863" y="740514"/>
              <a:ext cx="148582" cy="66642"/>
            </a:xfrm>
            <a:custGeom>
              <a:avLst/>
              <a:gdLst/>
              <a:ahLst/>
              <a:cxnLst/>
              <a:rect l="l" t="t" r="r" b="b"/>
              <a:pathLst>
                <a:path w="5973" h="2662" extrusionOk="0">
                  <a:moveTo>
                    <a:pt x="2987" y="1"/>
                  </a:moveTo>
                  <a:cubicBezTo>
                    <a:pt x="1337" y="1"/>
                    <a:pt x="0" y="596"/>
                    <a:pt x="0" y="1331"/>
                  </a:cubicBezTo>
                  <a:cubicBezTo>
                    <a:pt x="0" y="2066"/>
                    <a:pt x="1337" y="2662"/>
                    <a:pt x="2987" y="2662"/>
                  </a:cubicBezTo>
                  <a:cubicBezTo>
                    <a:pt x="4636" y="2662"/>
                    <a:pt x="5972" y="2066"/>
                    <a:pt x="5972" y="1331"/>
                  </a:cubicBezTo>
                  <a:cubicBezTo>
                    <a:pt x="5972" y="596"/>
                    <a:pt x="4636" y="1"/>
                    <a:pt x="2987"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89" name="Google Shape;6289;p62"/>
            <p:cNvSpPr/>
            <p:nvPr/>
          </p:nvSpPr>
          <p:spPr>
            <a:xfrm>
              <a:off x="3282460" y="1108432"/>
              <a:ext cx="512398" cy="98574"/>
            </a:xfrm>
            <a:custGeom>
              <a:avLst/>
              <a:gdLst/>
              <a:ahLst/>
              <a:cxnLst/>
              <a:rect l="l" t="t" r="r" b="b"/>
              <a:pathLst>
                <a:path w="20501" h="3903" extrusionOk="0">
                  <a:moveTo>
                    <a:pt x="19694" y="1"/>
                  </a:moveTo>
                  <a:cubicBezTo>
                    <a:pt x="19663" y="1"/>
                    <a:pt x="19631" y="2"/>
                    <a:pt x="19599" y="6"/>
                  </a:cubicBezTo>
                  <a:lnTo>
                    <a:pt x="711" y="2389"/>
                  </a:lnTo>
                  <a:cubicBezTo>
                    <a:pt x="295" y="2442"/>
                    <a:pt x="0" y="2821"/>
                    <a:pt x="53" y="3237"/>
                  </a:cubicBezTo>
                  <a:cubicBezTo>
                    <a:pt x="101" y="3621"/>
                    <a:pt x="428" y="3902"/>
                    <a:pt x="805" y="3902"/>
                  </a:cubicBezTo>
                  <a:cubicBezTo>
                    <a:pt x="837" y="3902"/>
                    <a:pt x="869" y="3900"/>
                    <a:pt x="901" y="3896"/>
                  </a:cubicBezTo>
                  <a:lnTo>
                    <a:pt x="19789" y="1513"/>
                  </a:lnTo>
                  <a:cubicBezTo>
                    <a:pt x="20205" y="1461"/>
                    <a:pt x="20500" y="1081"/>
                    <a:pt x="20447" y="665"/>
                  </a:cubicBezTo>
                  <a:cubicBezTo>
                    <a:pt x="20400" y="281"/>
                    <a:pt x="20072" y="1"/>
                    <a:pt x="19694"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0" name="Google Shape;6290;p62"/>
            <p:cNvSpPr/>
            <p:nvPr/>
          </p:nvSpPr>
          <p:spPr>
            <a:xfrm>
              <a:off x="3294957" y="1209782"/>
              <a:ext cx="513787" cy="97186"/>
            </a:xfrm>
            <a:custGeom>
              <a:avLst/>
              <a:gdLst/>
              <a:ahLst/>
              <a:cxnLst/>
              <a:rect l="l" t="t" r="r" b="b"/>
              <a:pathLst>
                <a:path w="20499" h="3903" extrusionOk="0">
                  <a:moveTo>
                    <a:pt x="19694" y="1"/>
                  </a:moveTo>
                  <a:cubicBezTo>
                    <a:pt x="19662" y="1"/>
                    <a:pt x="19630" y="3"/>
                    <a:pt x="19598" y="7"/>
                  </a:cubicBezTo>
                  <a:lnTo>
                    <a:pt x="711" y="2389"/>
                  </a:lnTo>
                  <a:cubicBezTo>
                    <a:pt x="295" y="2442"/>
                    <a:pt x="0" y="2821"/>
                    <a:pt x="53" y="3238"/>
                  </a:cubicBezTo>
                  <a:cubicBezTo>
                    <a:pt x="99" y="3622"/>
                    <a:pt x="427" y="3902"/>
                    <a:pt x="805" y="3902"/>
                  </a:cubicBezTo>
                  <a:cubicBezTo>
                    <a:pt x="836" y="3902"/>
                    <a:pt x="869" y="3900"/>
                    <a:pt x="901" y="3896"/>
                  </a:cubicBezTo>
                  <a:lnTo>
                    <a:pt x="19788" y="1514"/>
                  </a:lnTo>
                  <a:cubicBezTo>
                    <a:pt x="20204" y="1461"/>
                    <a:pt x="20499" y="1082"/>
                    <a:pt x="20446" y="665"/>
                  </a:cubicBezTo>
                  <a:cubicBezTo>
                    <a:pt x="20398" y="281"/>
                    <a:pt x="20071" y="1"/>
                    <a:pt x="19694"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1" name="Google Shape;6291;p62"/>
            <p:cNvSpPr/>
            <p:nvPr/>
          </p:nvSpPr>
          <p:spPr>
            <a:xfrm>
              <a:off x="3306066" y="1147306"/>
              <a:ext cx="479073" cy="122176"/>
            </a:xfrm>
            <a:custGeom>
              <a:avLst/>
              <a:gdLst/>
              <a:ahLst/>
              <a:cxnLst/>
              <a:rect l="l" t="t" r="r" b="b"/>
              <a:pathLst>
                <a:path w="19203" h="4896" extrusionOk="0">
                  <a:moveTo>
                    <a:pt x="18887" y="0"/>
                  </a:moveTo>
                  <a:lnTo>
                    <a:pt x="0" y="2384"/>
                  </a:lnTo>
                  <a:lnTo>
                    <a:pt x="316" y="4895"/>
                  </a:lnTo>
                  <a:lnTo>
                    <a:pt x="19203" y="2513"/>
                  </a:lnTo>
                  <a:lnTo>
                    <a:pt x="18887" y="0"/>
                  </a:ln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2" name="Google Shape;6292;p62"/>
            <p:cNvSpPr/>
            <p:nvPr/>
          </p:nvSpPr>
          <p:spPr>
            <a:xfrm>
              <a:off x="3347724" y="972372"/>
              <a:ext cx="408253" cy="84690"/>
            </a:xfrm>
            <a:custGeom>
              <a:avLst/>
              <a:gdLst/>
              <a:ahLst/>
              <a:cxnLst/>
              <a:rect l="l" t="t" r="r" b="b"/>
              <a:pathLst>
                <a:path w="16284" h="3406" extrusionOk="0">
                  <a:moveTo>
                    <a:pt x="15596" y="0"/>
                  </a:moveTo>
                  <a:cubicBezTo>
                    <a:pt x="15576" y="0"/>
                    <a:pt x="15556" y="1"/>
                    <a:pt x="15536" y="4"/>
                  </a:cubicBezTo>
                  <a:lnTo>
                    <a:pt x="555" y="1894"/>
                  </a:lnTo>
                  <a:cubicBezTo>
                    <a:pt x="226" y="1934"/>
                    <a:pt x="1" y="2306"/>
                    <a:pt x="53" y="2723"/>
                  </a:cubicBezTo>
                  <a:cubicBezTo>
                    <a:pt x="103" y="3113"/>
                    <a:pt x="379" y="3405"/>
                    <a:pt x="685" y="3405"/>
                  </a:cubicBezTo>
                  <a:cubicBezTo>
                    <a:pt x="705" y="3405"/>
                    <a:pt x="725" y="3404"/>
                    <a:pt x="746" y="3401"/>
                  </a:cubicBezTo>
                  <a:lnTo>
                    <a:pt x="15729" y="1511"/>
                  </a:lnTo>
                  <a:cubicBezTo>
                    <a:pt x="16058" y="1470"/>
                    <a:pt x="16283" y="1099"/>
                    <a:pt x="16231" y="682"/>
                  </a:cubicBezTo>
                  <a:cubicBezTo>
                    <a:pt x="16181" y="292"/>
                    <a:pt x="15904" y="0"/>
                    <a:pt x="15596"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3" name="Google Shape;6293;p62"/>
            <p:cNvSpPr/>
            <p:nvPr/>
          </p:nvSpPr>
          <p:spPr>
            <a:xfrm>
              <a:off x="3361610" y="1072334"/>
              <a:ext cx="406865" cy="86079"/>
            </a:xfrm>
            <a:custGeom>
              <a:avLst/>
              <a:gdLst/>
              <a:ahLst/>
              <a:cxnLst/>
              <a:rect l="l" t="t" r="r" b="b"/>
              <a:pathLst>
                <a:path w="16283" h="3405" extrusionOk="0">
                  <a:moveTo>
                    <a:pt x="15598" y="0"/>
                  </a:moveTo>
                  <a:cubicBezTo>
                    <a:pt x="15578" y="0"/>
                    <a:pt x="15558" y="1"/>
                    <a:pt x="15537" y="4"/>
                  </a:cubicBezTo>
                  <a:lnTo>
                    <a:pt x="555" y="1894"/>
                  </a:lnTo>
                  <a:cubicBezTo>
                    <a:pt x="226" y="1935"/>
                    <a:pt x="1" y="2306"/>
                    <a:pt x="53" y="2722"/>
                  </a:cubicBezTo>
                  <a:cubicBezTo>
                    <a:pt x="103" y="3113"/>
                    <a:pt x="378" y="3404"/>
                    <a:pt x="685" y="3404"/>
                  </a:cubicBezTo>
                  <a:cubicBezTo>
                    <a:pt x="706" y="3404"/>
                    <a:pt x="726" y="3403"/>
                    <a:pt x="747" y="3401"/>
                  </a:cubicBezTo>
                  <a:lnTo>
                    <a:pt x="15728" y="1510"/>
                  </a:lnTo>
                  <a:cubicBezTo>
                    <a:pt x="16057" y="1470"/>
                    <a:pt x="16282" y="1098"/>
                    <a:pt x="16230" y="682"/>
                  </a:cubicBezTo>
                  <a:cubicBezTo>
                    <a:pt x="16180" y="291"/>
                    <a:pt x="15904" y="0"/>
                    <a:pt x="15598"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4" name="Google Shape;6294;p62"/>
            <p:cNvSpPr/>
            <p:nvPr/>
          </p:nvSpPr>
          <p:spPr>
            <a:xfrm>
              <a:off x="3367165" y="1009858"/>
              <a:ext cx="381869" cy="109681"/>
            </a:xfrm>
            <a:custGeom>
              <a:avLst/>
              <a:gdLst/>
              <a:ahLst/>
              <a:cxnLst/>
              <a:rect l="l" t="t" r="r" b="b"/>
              <a:pathLst>
                <a:path w="15299" h="4403" extrusionOk="0">
                  <a:moveTo>
                    <a:pt x="14982" y="1"/>
                  </a:moveTo>
                  <a:lnTo>
                    <a:pt x="1" y="1891"/>
                  </a:lnTo>
                  <a:lnTo>
                    <a:pt x="318" y="4403"/>
                  </a:lnTo>
                  <a:lnTo>
                    <a:pt x="15299" y="2512"/>
                  </a:lnTo>
                  <a:lnTo>
                    <a:pt x="14982" y="1"/>
                  </a:ln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5" name="Google Shape;6295;p62"/>
            <p:cNvSpPr/>
            <p:nvPr/>
          </p:nvSpPr>
          <p:spPr>
            <a:xfrm>
              <a:off x="3469922" y="912672"/>
              <a:ext cx="155525" cy="95798"/>
            </a:xfrm>
            <a:custGeom>
              <a:avLst/>
              <a:gdLst/>
              <a:ahLst/>
              <a:cxnLst/>
              <a:rect l="l" t="t" r="r" b="b"/>
              <a:pathLst>
                <a:path w="6206" h="3858" extrusionOk="0">
                  <a:moveTo>
                    <a:pt x="5983" y="1"/>
                  </a:moveTo>
                  <a:lnTo>
                    <a:pt x="0" y="639"/>
                  </a:lnTo>
                  <a:cubicBezTo>
                    <a:pt x="248" y="1712"/>
                    <a:pt x="530" y="2785"/>
                    <a:pt x="783" y="3858"/>
                  </a:cubicBezTo>
                  <a:lnTo>
                    <a:pt x="6182" y="3280"/>
                  </a:lnTo>
                  <a:cubicBezTo>
                    <a:pt x="6129" y="2172"/>
                    <a:pt x="6205" y="1045"/>
                    <a:pt x="5983"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6" name="Google Shape;6296;p62"/>
            <p:cNvSpPr/>
            <p:nvPr/>
          </p:nvSpPr>
          <p:spPr>
            <a:xfrm>
              <a:off x="3619893" y="911284"/>
              <a:ext cx="20830" cy="83302"/>
            </a:xfrm>
            <a:custGeom>
              <a:avLst/>
              <a:gdLst/>
              <a:ahLst/>
              <a:cxnLst/>
              <a:rect l="l" t="t" r="r" b="b"/>
              <a:pathLst>
                <a:path w="833" h="3327" extrusionOk="0">
                  <a:moveTo>
                    <a:pt x="437" y="0"/>
                  </a:moveTo>
                  <a:lnTo>
                    <a:pt x="1" y="47"/>
                  </a:lnTo>
                  <a:cubicBezTo>
                    <a:pt x="223" y="1092"/>
                    <a:pt x="148" y="2219"/>
                    <a:pt x="200" y="3326"/>
                  </a:cubicBezTo>
                  <a:lnTo>
                    <a:pt x="832" y="3260"/>
                  </a:lnTo>
                  <a:cubicBezTo>
                    <a:pt x="747" y="2172"/>
                    <a:pt x="605" y="1086"/>
                    <a:pt x="437"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7" name="Google Shape;6297;p62"/>
            <p:cNvSpPr/>
            <p:nvPr/>
          </p:nvSpPr>
          <p:spPr>
            <a:xfrm>
              <a:off x="3631002" y="901565"/>
              <a:ext cx="99980" cy="90244"/>
            </a:xfrm>
            <a:custGeom>
              <a:avLst/>
              <a:gdLst/>
              <a:ahLst/>
              <a:cxnLst/>
              <a:rect l="l" t="t" r="r" b="b"/>
              <a:pathLst>
                <a:path w="4004" h="3649" extrusionOk="0">
                  <a:moveTo>
                    <a:pt x="3655" y="1"/>
                  </a:moveTo>
                  <a:lnTo>
                    <a:pt x="0" y="390"/>
                  </a:lnTo>
                  <a:cubicBezTo>
                    <a:pt x="168" y="1477"/>
                    <a:pt x="310" y="2563"/>
                    <a:pt x="395" y="3649"/>
                  </a:cubicBezTo>
                  <a:lnTo>
                    <a:pt x="4003" y="3263"/>
                  </a:lnTo>
                  <a:lnTo>
                    <a:pt x="3655" y="1"/>
                  </a:ln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8" name="Google Shape;6298;p62"/>
            <p:cNvSpPr/>
            <p:nvPr/>
          </p:nvSpPr>
          <p:spPr>
            <a:xfrm>
              <a:off x="3451871" y="927944"/>
              <a:ext cx="37492" cy="81913"/>
            </a:xfrm>
            <a:custGeom>
              <a:avLst/>
              <a:gdLst/>
              <a:ahLst/>
              <a:cxnLst/>
              <a:rect l="l" t="t" r="r" b="b"/>
              <a:pathLst>
                <a:path w="1501" h="3270" extrusionOk="0">
                  <a:moveTo>
                    <a:pt x="717" y="0"/>
                  </a:moveTo>
                  <a:lnTo>
                    <a:pt x="1" y="78"/>
                  </a:lnTo>
                  <a:cubicBezTo>
                    <a:pt x="319" y="1143"/>
                    <a:pt x="702" y="2207"/>
                    <a:pt x="1025" y="3269"/>
                  </a:cubicBezTo>
                  <a:lnTo>
                    <a:pt x="1500" y="3219"/>
                  </a:lnTo>
                  <a:cubicBezTo>
                    <a:pt x="1247" y="2146"/>
                    <a:pt x="965" y="1072"/>
                    <a:pt x="717"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299" name="Google Shape;6299;p62"/>
            <p:cNvSpPr/>
            <p:nvPr/>
          </p:nvSpPr>
          <p:spPr>
            <a:xfrm>
              <a:off x="3397714" y="930721"/>
              <a:ext cx="80540" cy="87467"/>
            </a:xfrm>
            <a:custGeom>
              <a:avLst/>
              <a:gdLst/>
              <a:ahLst/>
              <a:cxnLst/>
              <a:rect l="l" t="t" r="r" b="b"/>
              <a:pathLst>
                <a:path w="3201" h="3496" extrusionOk="0">
                  <a:moveTo>
                    <a:pt x="2177" y="0"/>
                  </a:moveTo>
                  <a:lnTo>
                    <a:pt x="0" y="232"/>
                  </a:lnTo>
                  <a:lnTo>
                    <a:pt x="349" y="3496"/>
                  </a:lnTo>
                  <a:lnTo>
                    <a:pt x="3201" y="3192"/>
                  </a:lnTo>
                  <a:cubicBezTo>
                    <a:pt x="2878" y="2128"/>
                    <a:pt x="2495" y="1065"/>
                    <a:pt x="2177"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0" name="Google Shape;6300;p62"/>
            <p:cNvSpPr/>
            <p:nvPr/>
          </p:nvSpPr>
          <p:spPr>
            <a:xfrm>
              <a:off x="3971213" y="1679050"/>
              <a:ext cx="270779" cy="98574"/>
            </a:xfrm>
            <a:custGeom>
              <a:avLst/>
              <a:gdLst/>
              <a:ahLst/>
              <a:cxnLst/>
              <a:rect l="l" t="t" r="r" b="b"/>
              <a:pathLst>
                <a:path w="10853" h="3922" extrusionOk="0">
                  <a:moveTo>
                    <a:pt x="6919" y="0"/>
                  </a:moveTo>
                  <a:cubicBezTo>
                    <a:pt x="6256" y="0"/>
                    <a:pt x="5730" y="45"/>
                    <a:pt x="5730" y="45"/>
                  </a:cubicBezTo>
                  <a:cubicBezTo>
                    <a:pt x="5730" y="45"/>
                    <a:pt x="1" y="2320"/>
                    <a:pt x="677" y="3285"/>
                  </a:cubicBezTo>
                  <a:cubicBezTo>
                    <a:pt x="949" y="3674"/>
                    <a:pt x="1849" y="3921"/>
                    <a:pt x="3016" y="3921"/>
                  </a:cubicBezTo>
                  <a:cubicBezTo>
                    <a:pt x="4748" y="3921"/>
                    <a:pt x="7069" y="3377"/>
                    <a:pt x="8806" y="1942"/>
                  </a:cubicBezTo>
                  <a:cubicBezTo>
                    <a:pt x="10852" y="251"/>
                    <a:pt x="8496" y="0"/>
                    <a:pt x="6919"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1" name="Google Shape;6301;p62"/>
            <p:cNvSpPr/>
            <p:nvPr/>
          </p:nvSpPr>
          <p:spPr>
            <a:xfrm>
              <a:off x="3878175" y="1630458"/>
              <a:ext cx="272168" cy="98574"/>
            </a:xfrm>
            <a:custGeom>
              <a:avLst/>
              <a:gdLst/>
              <a:ahLst/>
              <a:cxnLst/>
              <a:rect l="l" t="t" r="r" b="b"/>
              <a:pathLst>
                <a:path w="10851" h="3922" extrusionOk="0">
                  <a:moveTo>
                    <a:pt x="6921" y="0"/>
                  </a:moveTo>
                  <a:cubicBezTo>
                    <a:pt x="6256" y="0"/>
                    <a:pt x="5730" y="45"/>
                    <a:pt x="5730" y="45"/>
                  </a:cubicBezTo>
                  <a:cubicBezTo>
                    <a:pt x="5730" y="45"/>
                    <a:pt x="0" y="2320"/>
                    <a:pt x="677" y="3285"/>
                  </a:cubicBezTo>
                  <a:cubicBezTo>
                    <a:pt x="949" y="3674"/>
                    <a:pt x="1848" y="3921"/>
                    <a:pt x="3016" y="3921"/>
                  </a:cubicBezTo>
                  <a:cubicBezTo>
                    <a:pt x="4748" y="3921"/>
                    <a:pt x="7069" y="3377"/>
                    <a:pt x="8805" y="1942"/>
                  </a:cubicBezTo>
                  <a:cubicBezTo>
                    <a:pt x="10851" y="251"/>
                    <a:pt x="8497" y="0"/>
                    <a:pt x="6921"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2" name="Google Shape;6302;p62"/>
            <p:cNvSpPr/>
            <p:nvPr/>
          </p:nvSpPr>
          <p:spPr>
            <a:xfrm>
              <a:off x="3855957" y="1577700"/>
              <a:ext cx="254117" cy="124953"/>
            </a:xfrm>
            <a:custGeom>
              <a:avLst/>
              <a:gdLst/>
              <a:ahLst/>
              <a:cxnLst/>
              <a:rect l="l" t="t" r="r" b="b"/>
              <a:pathLst>
                <a:path w="10143" h="5001" extrusionOk="0">
                  <a:moveTo>
                    <a:pt x="10122" y="1"/>
                  </a:moveTo>
                  <a:lnTo>
                    <a:pt x="10122" y="1"/>
                  </a:lnTo>
                  <a:cubicBezTo>
                    <a:pt x="8116" y="470"/>
                    <a:pt x="6064" y="723"/>
                    <a:pt x="4034" y="723"/>
                  </a:cubicBezTo>
                  <a:cubicBezTo>
                    <a:pt x="2673" y="723"/>
                    <a:pt x="1321" y="609"/>
                    <a:pt x="1" y="369"/>
                  </a:cubicBezTo>
                  <a:lnTo>
                    <a:pt x="1" y="369"/>
                  </a:lnTo>
                  <a:cubicBezTo>
                    <a:pt x="1629" y="2023"/>
                    <a:pt x="3883" y="3413"/>
                    <a:pt x="6973" y="4311"/>
                  </a:cubicBezTo>
                  <a:cubicBezTo>
                    <a:pt x="8029" y="4619"/>
                    <a:pt x="9041" y="4842"/>
                    <a:pt x="10015" y="5000"/>
                  </a:cubicBezTo>
                  <a:cubicBezTo>
                    <a:pt x="10101" y="3345"/>
                    <a:pt x="10143" y="1671"/>
                    <a:pt x="10122" y="1"/>
                  </a:cubicBezTo>
                  <a:close/>
                </a:path>
              </a:pathLst>
            </a:custGeom>
            <a:solidFill>
              <a:srgbClr val="E3E5E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3" name="Google Shape;6303;p62"/>
            <p:cNvSpPr/>
            <p:nvPr/>
          </p:nvSpPr>
          <p:spPr>
            <a:xfrm>
              <a:off x="3736536" y="975149"/>
              <a:ext cx="373538" cy="620599"/>
            </a:xfrm>
            <a:custGeom>
              <a:avLst/>
              <a:gdLst/>
              <a:ahLst/>
              <a:cxnLst/>
              <a:rect l="l" t="t" r="r" b="b"/>
              <a:pathLst>
                <a:path w="14921" h="24863" extrusionOk="0">
                  <a:moveTo>
                    <a:pt x="4893" y="0"/>
                  </a:moveTo>
                  <a:cubicBezTo>
                    <a:pt x="4431" y="756"/>
                    <a:pt x="2386" y="4272"/>
                    <a:pt x="1445" y="8706"/>
                  </a:cubicBezTo>
                  <a:cubicBezTo>
                    <a:pt x="651" y="12448"/>
                    <a:pt x="1" y="19632"/>
                    <a:pt x="4800" y="24509"/>
                  </a:cubicBezTo>
                  <a:cubicBezTo>
                    <a:pt x="6120" y="24749"/>
                    <a:pt x="7471" y="24863"/>
                    <a:pt x="8832" y="24863"/>
                  </a:cubicBezTo>
                  <a:cubicBezTo>
                    <a:pt x="10862" y="24863"/>
                    <a:pt x="12915" y="24609"/>
                    <a:pt x="14921" y="24140"/>
                  </a:cubicBezTo>
                  <a:cubicBezTo>
                    <a:pt x="14806" y="14739"/>
                    <a:pt x="12684" y="5442"/>
                    <a:pt x="4893"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4" name="Google Shape;6304;p62"/>
            <p:cNvSpPr/>
            <p:nvPr/>
          </p:nvSpPr>
          <p:spPr>
            <a:xfrm>
              <a:off x="3858734" y="918225"/>
              <a:ext cx="720691" cy="659475"/>
            </a:xfrm>
            <a:custGeom>
              <a:avLst/>
              <a:gdLst/>
              <a:ahLst/>
              <a:cxnLst/>
              <a:rect l="l" t="t" r="r" b="b"/>
              <a:pathLst>
                <a:path w="28801" h="26372" extrusionOk="0">
                  <a:moveTo>
                    <a:pt x="14829" y="0"/>
                  </a:moveTo>
                  <a:lnTo>
                    <a:pt x="97" y="2076"/>
                  </a:lnTo>
                  <a:cubicBezTo>
                    <a:pt x="97" y="2076"/>
                    <a:pt x="61" y="2133"/>
                    <a:pt x="1" y="2232"/>
                  </a:cubicBezTo>
                  <a:cubicBezTo>
                    <a:pt x="7791" y="7672"/>
                    <a:pt x="9914" y="16970"/>
                    <a:pt x="10029" y="26372"/>
                  </a:cubicBezTo>
                  <a:cubicBezTo>
                    <a:pt x="13453" y="25571"/>
                    <a:pt x="16740" y="24147"/>
                    <a:pt x="19543" y="22278"/>
                  </a:cubicBezTo>
                  <a:cubicBezTo>
                    <a:pt x="24130" y="19278"/>
                    <a:pt x="27026" y="15277"/>
                    <a:pt x="28801" y="10780"/>
                  </a:cubicBezTo>
                  <a:cubicBezTo>
                    <a:pt x="28775" y="10778"/>
                    <a:pt x="28750" y="10778"/>
                    <a:pt x="28724" y="10778"/>
                  </a:cubicBezTo>
                  <a:cubicBezTo>
                    <a:pt x="28500" y="10778"/>
                    <a:pt x="28256" y="10828"/>
                    <a:pt x="27992" y="10937"/>
                  </a:cubicBezTo>
                  <a:cubicBezTo>
                    <a:pt x="25358" y="12023"/>
                    <a:pt x="23656" y="13595"/>
                    <a:pt x="21916" y="13595"/>
                  </a:cubicBezTo>
                  <a:cubicBezTo>
                    <a:pt x="21550" y="13595"/>
                    <a:pt x="21182" y="13525"/>
                    <a:pt x="20803" y="13367"/>
                  </a:cubicBezTo>
                  <a:cubicBezTo>
                    <a:pt x="18626" y="12455"/>
                    <a:pt x="14829" y="0"/>
                    <a:pt x="14829"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5" name="Google Shape;6305;p62"/>
            <p:cNvSpPr/>
            <p:nvPr/>
          </p:nvSpPr>
          <p:spPr>
            <a:xfrm>
              <a:off x="4107297" y="1186181"/>
              <a:ext cx="531839" cy="522026"/>
            </a:xfrm>
            <a:custGeom>
              <a:avLst/>
              <a:gdLst/>
              <a:ahLst/>
              <a:cxnLst/>
              <a:rect l="l" t="t" r="r" b="b"/>
              <a:pathLst>
                <a:path w="21300" h="20871" extrusionOk="0">
                  <a:moveTo>
                    <a:pt x="18880" y="1"/>
                  </a:moveTo>
                  <a:cubicBezTo>
                    <a:pt x="17105" y="4497"/>
                    <a:pt x="14208" y="8499"/>
                    <a:pt x="9620" y="11498"/>
                  </a:cubicBezTo>
                  <a:cubicBezTo>
                    <a:pt x="6816" y="13367"/>
                    <a:pt x="3529" y="14791"/>
                    <a:pt x="107" y="15592"/>
                  </a:cubicBezTo>
                  <a:cubicBezTo>
                    <a:pt x="128" y="17262"/>
                    <a:pt x="86" y="18936"/>
                    <a:pt x="0" y="20591"/>
                  </a:cubicBezTo>
                  <a:cubicBezTo>
                    <a:pt x="1175" y="20782"/>
                    <a:pt x="2290" y="20871"/>
                    <a:pt x="3349" y="20871"/>
                  </a:cubicBezTo>
                  <a:cubicBezTo>
                    <a:pt x="11555" y="20871"/>
                    <a:pt x="16344" y="15546"/>
                    <a:pt x="18680" y="11245"/>
                  </a:cubicBezTo>
                  <a:cubicBezTo>
                    <a:pt x="21299" y="6419"/>
                    <a:pt x="21290" y="133"/>
                    <a:pt x="18880"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6" name="Google Shape;6306;p62"/>
            <p:cNvSpPr/>
            <p:nvPr/>
          </p:nvSpPr>
          <p:spPr>
            <a:xfrm>
              <a:off x="3758754" y="378151"/>
              <a:ext cx="531840" cy="609492"/>
            </a:xfrm>
            <a:custGeom>
              <a:avLst/>
              <a:gdLst/>
              <a:ahLst/>
              <a:cxnLst/>
              <a:rect l="l" t="t" r="r" b="b"/>
              <a:pathLst>
                <a:path w="21297" h="24374" extrusionOk="0">
                  <a:moveTo>
                    <a:pt x="10546" y="0"/>
                  </a:moveTo>
                  <a:cubicBezTo>
                    <a:pt x="9366" y="0"/>
                    <a:pt x="8069" y="132"/>
                    <a:pt x="6634" y="412"/>
                  </a:cubicBezTo>
                  <a:cubicBezTo>
                    <a:pt x="4009" y="924"/>
                    <a:pt x="2097" y="2240"/>
                    <a:pt x="710" y="3779"/>
                  </a:cubicBezTo>
                  <a:cubicBezTo>
                    <a:pt x="996" y="3480"/>
                    <a:pt x="2219" y="2334"/>
                    <a:pt x="4181" y="2334"/>
                  </a:cubicBezTo>
                  <a:cubicBezTo>
                    <a:pt x="4929" y="2334"/>
                    <a:pt x="5784" y="2501"/>
                    <a:pt x="6736" y="2944"/>
                  </a:cubicBezTo>
                  <a:cubicBezTo>
                    <a:pt x="10431" y="4665"/>
                    <a:pt x="9824" y="11449"/>
                    <a:pt x="9824" y="11449"/>
                  </a:cubicBezTo>
                  <a:cubicBezTo>
                    <a:pt x="9824" y="11449"/>
                    <a:pt x="12051" y="13627"/>
                    <a:pt x="11697" y="16107"/>
                  </a:cubicBezTo>
                  <a:cubicBezTo>
                    <a:pt x="11408" y="18127"/>
                    <a:pt x="7986" y="22733"/>
                    <a:pt x="3695" y="22733"/>
                  </a:cubicBezTo>
                  <a:cubicBezTo>
                    <a:pt x="2717" y="22733"/>
                    <a:pt x="1693" y="22493"/>
                    <a:pt x="652" y="21930"/>
                  </a:cubicBezTo>
                  <a:cubicBezTo>
                    <a:pt x="425" y="21807"/>
                    <a:pt x="210" y="21691"/>
                    <a:pt x="0" y="21577"/>
                  </a:cubicBezTo>
                  <a:lnTo>
                    <a:pt x="0" y="21577"/>
                  </a:lnTo>
                  <a:cubicBezTo>
                    <a:pt x="1254" y="22827"/>
                    <a:pt x="2559" y="23737"/>
                    <a:pt x="3883" y="24373"/>
                  </a:cubicBezTo>
                  <a:cubicBezTo>
                    <a:pt x="12776" y="24333"/>
                    <a:pt x="19300" y="15846"/>
                    <a:pt x="21297" y="7208"/>
                  </a:cubicBezTo>
                  <a:cubicBezTo>
                    <a:pt x="21238" y="7083"/>
                    <a:pt x="21179" y="6960"/>
                    <a:pt x="21114" y="6841"/>
                  </a:cubicBezTo>
                  <a:cubicBezTo>
                    <a:pt x="18909" y="2805"/>
                    <a:pt x="15986" y="0"/>
                    <a:pt x="10546"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7" name="Google Shape;6307;p62"/>
            <p:cNvSpPr/>
            <p:nvPr/>
          </p:nvSpPr>
          <p:spPr>
            <a:xfrm>
              <a:off x="3855957" y="558639"/>
              <a:ext cx="495736" cy="459549"/>
            </a:xfrm>
            <a:custGeom>
              <a:avLst/>
              <a:gdLst/>
              <a:ahLst/>
              <a:cxnLst/>
              <a:rect l="l" t="t" r="r" b="b"/>
              <a:pathLst>
                <a:path w="19822" h="18401" extrusionOk="0">
                  <a:moveTo>
                    <a:pt x="17416" y="1"/>
                  </a:moveTo>
                  <a:lnTo>
                    <a:pt x="17416" y="1"/>
                  </a:lnTo>
                  <a:cubicBezTo>
                    <a:pt x="15419" y="8638"/>
                    <a:pt x="8895" y="17125"/>
                    <a:pt x="1" y="17166"/>
                  </a:cubicBezTo>
                  <a:cubicBezTo>
                    <a:pt x="1827" y="18046"/>
                    <a:pt x="3691" y="18400"/>
                    <a:pt x="5513" y="18400"/>
                  </a:cubicBezTo>
                  <a:cubicBezTo>
                    <a:pt x="8052" y="18400"/>
                    <a:pt x="10511" y="17711"/>
                    <a:pt x="12675" y="16792"/>
                  </a:cubicBezTo>
                  <a:cubicBezTo>
                    <a:pt x="17912" y="14570"/>
                    <a:pt x="19822" y="5024"/>
                    <a:pt x="17416"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8" name="Google Shape;6308;p62"/>
            <p:cNvSpPr/>
            <p:nvPr/>
          </p:nvSpPr>
          <p:spPr>
            <a:xfrm>
              <a:off x="3642110" y="436463"/>
              <a:ext cx="467964" cy="534521"/>
            </a:xfrm>
            <a:custGeom>
              <a:avLst/>
              <a:gdLst/>
              <a:ahLst/>
              <a:cxnLst/>
              <a:rect l="l" t="t" r="r" b="b"/>
              <a:pathLst>
                <a:path w="18711" h="21376" extrusionOk="0">
                  <a:moveTo>
                    <a:pt x="8849" y="0"/>
                  </a:moveTo>
                  <a:cubicBezTo>
                    <a:pt x="6888" y="0"/>
                    <a:pt x="5665" y="1146"/>
                    <a:pt x="5379" y="1445"/>
                  </a:cubicBezTo>
                  <a:cubicBezTo>
                    <a:pt x="2510" y="4625"/>
                    <a:pt x="1886" y="8761"/>
                    <a:pt x="1886" y="8761"/>
                  </a:cubicBezTo>
                  <a:cubicBezTo>
                    <a:pt x="1886" y="8761"/>
                    <a:pt x="1" y="13385"/>
                    <a:pt x="2949" y="17267"/>
                  </a:cubicBezTo>
                  <a:cubicBezTo>
                    <a:pt x="3509" y="18004"/>
                    <a:pt x="4658" y="19742"/>
                    <a:pt x="5321" y="20235"/>
                  </a:cubicBezTo>
                  <a:cubicBezTo>
                    <a:pt x="5417" y="20308"/>
                    <a:pt x="7536" y="21376"/>
                    <a:pt x="10020" y="21376"/>
                  </a:cubicBezTo>
                  <a:cubicBezTo>
                    <a:pt x="12496" y="21376"/>
                    <a:pt x="15335" y="20313"/>
                    <a:pt x="16886" y="16139"/>
                  </a:cubicBezTo>
                  <a:cubicBezTo>
                    <a:pt x="18710" y="11233"/>
                    <a:pt x="14492" y="9115"/>
                    <a:pt x="14492" y="9115"/>
                  </a:cubicBezTo>
                  <a:cubicBezTo>
                    <a:pt x="14492" y="9115"/>
                    <a:pt x="15100" y="2331"/>
                    <a:pt x="11404" y="610"/>
                  </a:cubicBezTo>
                  <a:cubicBezTo>
                    <a:pt x="10453" y="167"/>
                    <a:pt x="9597" y="0"/>
                    <a:pt x="8849"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09" name="Google Shape;6309;p62"/>
            <p:cNvSpPr/>
            <p:nvPr/>
          </p:nvSpPr>
          <p:spPr>
            <a:xfrm>
              <a:off x="3603229" y="650271"/>
              <a:ext cx="124975" cy="86079"/>
            </a:xfrm>
            <a:custGeom>
              <a:avLst/>
              <a:gdLst/>
              <a:ahLst/>
              <a:cxnLst/>
              <a:rect l="l" t="t" r="r" b="b"/>
              <a:pathLst>
                <a:path w="4955" h="3442" extrusionOk="0">
                  <a:moveTo>
                    <a:pt x="3538" y="0"/>
                  </a:moveTo>
                  <a:cubicBezTo>
                    <a:pt x="2118" y="0"/>
                    <a:pt x="1" y="311"/>
                    <a:pt x="1" y="311"/>
                  </a:cubicBezTo>
                  <a:cubicBezTo>
                    <a:pt x="1" y="311"/>
                    <a:pt x="1749" y="3121"/>
                    <a:pt x="3160" y="3419"/>
                  </a:cubicBezTo>
                  <a:cubicBezTo>
                    <a:pt x="3231" y="3434"/>
                    <a:pt x="3299" y="3441"/>
                    <a:pt x="3365" y="3441"/>
                  </a:cubicBezTo>
                  <a:cubicBezTo>
                    <a:pt x="4607" y="3441"/>
                    <a:pt x="4955" y="888"/>
                    <a:pt x="4788" y="278"/>
                  </a:cubicBezTo>
                  <a:cubicBezTo>
                    <a:pt x="4732" y="71"/>
                    <a:pt x="4214" y="0"/>
                    <a:pt x="3538"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0" name="Google Shape;6310;p62"/>
            <p:cNvSpPr/>
            <p:nvPr/>
          </p:nvSpPr>
          <p:spPr>
            <a:xfrm>
              <a:off x="3556016" y="607231"/>
              <a:ext cx="169411" cy="86079"/>
            </a:xfrm>
            <a:custGeom>
              <a:avLst/>
              <a:gdLst/>
              <a:ahLst/>
              <a:cxnLst/>
              <a:rect l="l" t="t" r="r" b="b"/>
              <a:pathLst>
                <a:path w="6787" h="3479" extrusionOk="0">
                  <a:moveTo>
                    <a:pt x="4804" y="1"/>
                  </a:moveTo>
                  <a:cubicBezTo>
                    <a:pt x="4580" y="1"/>
                    <a:pt x="4330" y="23"/>
                    <a:pt x="4052" y="74"/>
                  </a:cubicBezTo>
                  <a:cubicBezTo>
                    <a:pt x="1823" y="478"/>
                    <a:pt x="1" y="1744"/>
                    <a:pt x="1925" y="2655"/>
                  </a:cubicBezTo>
                  <a:cubicBezTo>
                    <a:pt x="3018" y="3173"/>
                    <a:pt x="4372" y="3479"/>
                    <a:pt x="5357" y="3479"/>
                  </a:cubicBezTo>
                  <a:cubicBezTo>
                    <a:pt x="6105" y="3479"/>
                    <a:pt x="6640" y="3302"/>
                    <a:pt x="6684" y="2908"/>
                  </a:cubicBezTo>
                  <a:cubicBezTo>
                    <a:pt x="6786" y="1997"/>
                    <a:pt x="6684" y="1086"/>
                    <a:pt x="6684" y="1086"/>
                  </a:cubicBezTo>
                  <a:cubicBezTo>
                    <a:pt x="6684" y="1086"/>
                    <a:pt x="6375" y="1"/>
                    <a:pt x="4804"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1" name="Google Shape;6311;p62"/>
            <p:cNvSpPr/>
            <p:nvPr/>
          </p:nvSpPr>
          <p:spPr>
            <a:xfrm>
              <a:off x="3789304" y="630834"/>
              <a:ext cx="91649" cy="77749"/>
            </a:xfrm>
            <a:custGeom>
              <a:avLst/>
              <a:gdLst/>
              <a:ahLst/>
              <a:cxnLst/>
              <a:rect l="l" t="t" r="r" b="b"/>
              <a:pathLst>
                <a:path w="3689" h="3139" extrusionOk="0">
                  <a:moveTo>
                    <a:pt x="2134" y="1"/>
                  </a:moveTo>
                  <a:cubicBezTo>
                    <a:pt x="244" y="1"/>
                    <a:pt x="11" y="2507"/>
                    <a:pt x="8" y="2532"/>
                  </a:cubicBezTo>
                  <a:cubicBezTo>
                    <a:pt x="0" y="2616"/>
                    <a:pt x="63" y="2690"/>
                    <a:pt x="147" y="2696"/>
                  </a:cubicBezTo>
                  <a:cubicBezTo>
                    <a:pt x="152" y="2697"/>
                    <a:pt x="158" y="2697"/>
                    <a:pt x="163" y="2697"/>
                  </a:cubicBezTo>
                  <a:cubicBezTo>
                    <a:pt x="240" y="2697"/>
                    <a:pt x="305" y="2636"/>
                    <a:pt x="311" y="2558"/>
                  </a:cubicBezTo>
                  <a:cubicBezTo>
                    <a:pt x="312" y="2536"/>
                    <a:pt x="521" y="304"/>
                    <a:pt x="2134" y="304"/>
                  </a:cubicBezTo>
                  <a:cubicBezTo>
                    <a:pt x="2460" y="304"/>
                    <a:pt x="2693" y="407"/>
                    <a:pt x="2845" y="619"/>
                  </a:cubicBezTo>
                  <a:cubicBezTo>
                    <a:pt x="3351" y="1319"/>
                    <a:pt x="2831" y="2925"/>
                    <a:pt x="2825" y="2941"/>
                  </a:cubicBezTo>
                  <a:cubicBezTo>
                    <a:pt x="2799" y="3020"/>
                    <a:pt x="2841" y="3105"/>
                    <a:pt x="2921" y="3132"/>
                  </a:cubicBezTo>
                  <a:cubicBezTo>
                    <a:pt x="2937" y="3137"/>
                    <a:pt x="2953" y="3139"/>
                    <a:pt x="2969" y="3139"/>
                  </a:cubicBezTo>
                  <a:cubicBezTo>
                    <a:pt x="3032" y="3139"/>
                    <a:pt x="3092" y="3099"/>
                    <a:pt x="3114" y="3036"/>
                  </a:cubicBezTo>
                  <a:cubicBezTo>
                    <a:pt x="3137" y="2963"/>
                    <a:pt x="3689" y="1265"/>
                    <a:pt x="3092" y="440"/>
                  </a:cubicBezTo>
                  <a:cubicBezTo>
                    <a:pt x="2881" y="148"/>
                    <a:pt x="2558" y="1"/>
                    <a:pt x="213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2" name="Google Shape;6312;p62"/>
            <p:cNvSpPr/>
            <p:nvPr/>
          </p:nvSpPr>
          <p:spPr>
            <a:xfrm>
              <a:off x="3810133" y="941828"/>
              <a:ext cx="461020" cy="427617"/>
            </a:xfrm>
            <a:custGeom>
              <a:avLst/>
              <a:gdLst/>
              <a:ahLst/>
              <a:cxnLst/>
              <a:rect l="l" t="t" r="r" b="b"/>
              <a:pathLst>
                <a:path w="18435" h="17092" extrusionOk="0">
                  <a:moveTo>
                    <a:pt x="13661" y="0"/>
                  </a:moveTo>
                  <a:cubicBezTo>
                    <a:pt x="13660" y="0"/>
                    <a:pt x="4347" y="508"/>
                    <a:pt x="1874" y="5589"/>
                  </a:cubicBezTo>
                  <a:cubicBezTo>
                    <a:pt x="0" y="9433"/>
                    <a:pt x="3679" y="17091"/>
                    <a:pt x="10703" y="17091"/>
                  </a:cubicBezTo>
                  <a:cubicBezTo>
                    <a:pt x="12959" y="17091"/>
                    <a:pt x="15561" y="16301"/>
                    <a:pt x="18435" y="14341"/>
                  </a:cubicBezTo>
                  <a:lnTo>
                    <a:pt x="16410" y="11951"/>
                  </a:lnTo>
                  <a:cubicBezTo>
                    <a:pt x="16410" y="11951"/>
                    <a:pt x="13706" y="13603"/>
                    <a:pt x="11128" y="13603"/>
                  </a:cubicBezTo>
                  <a:cubicBezTo>
                    <a:pt x="10248" y="13603"/>
                    <a:pt x="9384" y="13411"/>
                    <a:pt x="8646" y="12896"/>
                  </a:cubicBezTo>
                  <a:cubicBezTo>
                    <a:pt x="5743" y="10870"/>
                    <a:pt x="5272" y="7393"/>
                    <a:pt x="7161" y="5384"/>
                  </a:cubicBezTo>
                  <a:cubicBezTo>
                    <a:pt x="9050" y="3377"/>
                    <a:pt x="13086" y="2735"/>
                    <a:pt x="13086" y="2735"/>
                  </a:cubicBezTo>
                  <a:lnTo>
                    <a:pt x="13661" y="0"/>
                  </a:ln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3" name="Google Shape;6313;p62"/>
            <p:cNvSpPr/>
            <p:nvPr/>
          </p:nvSpPr>
          <p:spPr>
            <a:xfrm>
              <a:off x="3535188" y="979313"/>
              <a:ext cx="567943" cy="341538"/>
            </a:xfrm>
            <a:custGeom>
              <a:avLst/>
              <a:gdLst/>
              <a:ahLst/>
              <a:cxnLst/>
              <a:rect l="l" t="t" r="r" b="b"/>
              <a:pathLst>
                <a:path w="22721" h="13670" extrusionOk="0">
                  <a:moveTo>
                    <a:pt x="21192" y="1"/>
                  </a:moveTo>
                  <a:cubicBezTo>
                    <a:pt x="21096" y="1"/>
                    <a:pt x="20998" y="4"/>
                    <a:pt x="20896" y="11"/>
                  </a:cubicBezTo>
                  <a:cubicBezTo>
                    <a:pt x="20896" y="11"/>
                    <a:pt x="15530" y="1277"/>
                    <a:pt x="12593" y="4416"/>
                  </a:cubicBezTo>
                  <a:cubicBezTo>
                    <a:pt x="9658" y="7555"/>
                    <a:pt x="7430" y="8871"/>
                    <a:pt x="2113" y="10289"/>
                  </a:cubicBezTo>
                  <a:cubicBezTo>
                    <a:pt x="809" y="10637"/>
                    <a:pt x="0" y="12073"/>
                    <a:pt x="642" y="13480"/>
                  </a:cubicBezTo>
                  <a:cubicBezTo>
                    <a:pt x="1527" y="13607"/>
                    <a:pt x="2423" y="13669"/>
                    <a:pt x="3321" y="13669"/>
                  </a:cubicBezTo>
                  <a:cubicBezTo>
                    <a:pt x="10917" y="13669"/>
                    <a:pt x="18707" y="9245"/>
                    <a:pt x="21961" y="2441"/>
                  </a:cubicBezTo>
                  <a:cubicBezTo>
                    <a:pt x="22269" y="1763"/>
                    <a:pt x="22515" y="1083"/>
                    <a:pt x="22721" y="404"/>
                  </a:cubicBezTo>
                  <a:cubicBezTo>
                    <a:pt x="22319" y="148"/>
                    <a:pt x="21817" y="1"/>
                    <a:pt x="2119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4" name="Google Shape;6314;p62"/>
            <p:cNvSpPr/>
            <p:nvPr/>
          </p:nvSpPr>
          <p:spPr>
            <a:xfrm>
              <a:off x="3551851" y="987644"/>
              <a:ext cx="617933" cy="404015"/>
            </a:xfrm>
            <a:custGeom>
              <a:avLst/>
              <a:gdLst/>
              <a:ahLst/>
              <a:cxnLst/>
              <a:rect l="l" t="t" r="r" b="b"/>
              <a:pathLst>
                <a:path w="24738" h="16155" extrusionOk="0">
                  <a:moveTo>
                    <a:pt x="22078" y="0"/>
                  </a:moveTo>
                  <a:cubicBezTo>
                    <a:pt x="21872" y="679"/>
                    <a:pt x="21626" y="1358"/>
                    <a:pt x="21318" y="2037"/>
                  </a:cubicBezTo>
                  <a:cubicBezTo>
                    <a:pt x="18064" y="8841"/>
                    <a:pt x="10274" y="13266"/>
                    <a:pt x="2680" y="13266"/>
                  </a:cubicBezTo>
                  <a:cubicBezTo>
                    <a:pt x="1782" y="13266"/>
                    <a:pt x="886" y="13204"/>
                    <a:pt x="0" y="13076"/>
                  </a:cubicBezTo>
                  <a:lnTo>
                    <a:pt x="0" y="13076"/>
                  </a:lnTo>
                  <a:cubicBezTo>
                    <a:pt x="585" y="14363"/>
                    <a:pt x="2382" y="15625"/>
                    <a:pt x="6129" y="16012"/>
                  </a:cubicBezTo>
                  <a:cubicBezTo>
                    <a:pt x="7066" y="16109"/>
                    <a:pt x="7953" y="16154"/>
                    <a:pt x="8794" y="16154"/>
                  </a:cubicBezTo>
                  <a:cubicBezTo>
                    <a:pt x="14999" y="16154"/>
                    <a:pt x="18666" y="13675"/>
                    <a:pt x="20760" y="11000"/>
                  </a:cubicBezTo>
                  <a:cubicBezTo>
                    <a:pt x="22788" y="8410"/>
                    <a:pt x="24738" y="1710"/>
                    <a:pt x="22078" y="0"/>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5" name="Google Shape;6315;p62"/>
            <p:cNvSpPr/>
            <p:nvPr/>
          </p:nvSpPr>
          <p:spPr>
            <a:xfrm>
              <a:off x="4129515" y="902954"/>
              <a:ext cx="233287" cy="412344"/>
            </a:xfrm>
            <a:custGeom>
              <a:avLst/>
              <a:gdLst/>
              <a:ahLst/>
              <a:cxnLst/>
              <a:rect l="l" t="t" r="r" b="b"/>
              <a:pathLst>
                <a:path w="9309" h="16515" extrusionOk="0">
                  <a:moveTo>
                    <a:pt x="3185" y="1"/>
                  </a:moveTo>
                  <a:cubicBezTo>
                    <a:pt x="3026" y="1"/>
                    <a:pt x="2875" y="58"/>
                    <a:pt x="2734" y="181"/>
                  </a:cubicBezTo>
                  <a:cubicBezTo>
                    <a:pt x="2734" y="181"/>
                    <a:pt x="466" y="1168"/>
                    <a:pt x="233" y="3057"/>
                  </a:cubicBezTo>
                  <a:cubicBezTo>
                    <a:pt x="0" y="4943"/>
                    <a:pt x="3189" y="16089"/>
                    <a:pt x="5468" y="16463"/>
                  </a:cubicBezTo>
                  <a:cubicBezTo>
                    <a:pt x="5679" y="16498"/>
                    <a:pt x="5882" y="16515"/>
                    <a:pt x="6077" y="16515"/>
                  </a:cubicBezTo>
                  <a:cubicBezTo>
                    <a:pt x="7989" y="16515"/>
                    <a:pt x="9122" y="14931"/>
                    <a:pt x="9215" y="13334"/>
                  </a:cubicBezTo>
                  <a:cubicBezTo>
                    <a:pt x="9308" y="11688"/>
                    <a:pt x="5452" y="1"/>
                    <a:pt x="3185"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6" name="Google Shape;6316;p62"/>
            <p:cNvSpPr/>
            <p:nvPr/>
          </p:nvSpPr>
          <p:spPr>
            <a:xfrm>
              <a:off x="4212832" y="884905"/>
              <a:ext cx="243007" cy="416510"/>
            </a:xfrm>
            <a:custGeom>
              <a:avLst/>
              <a:gdLst/>
              <a:ahLst/>
              <a:cxnLst/>
              <a:rect l="l" t="t" r="r" b="b"/>
              <a:pathLst>
                <a:path w="9670" h="16641" extrusionOk="0">
                  <a:moveTo>
                    <a:pt x="2879" y="1"/>
                  </a:moveTo>
                  <a:cubicBezTo>
                    <a:pt x="1582" y="1"/>
                    <a:pt x="1" y="687"/>
                    <a:pt x="1" y="687"/>
                  </a:cubicBezTo>
                  <a:lnTo>
                    <a:pt x="4488" y="16641"/>
                  </a:lnTo>
                  <a:cubicBezTo>
                    <a:pt x="4488" y="16641"/>
                    <a:pt x="6514" y="16309"/>
                    <a:pt x="8092" y="15257"/>
                  </a:cubicBezTo>
                  <a:cubicBezTo>
                    <a:pt x="9670" y="14206"/>
                    <a:pt x="9074" y="12633"/>
                    <a:pt x="8632" y="10908"/>
                  </a:cubicBezTo>
                  <a:cubicBezTo>
                    <a:pt x="8189" y="9182"/>
                    <a:pt x="5262" y="1566"/>
                    <a:pt x="4205" y="443"/>
                  </a:cubicBezTo>
                  <a:cubicBezTo>
                    <a:pt x="3897" y="117"/>
                    <a:pt x="3412" y="1"/>
                    <a:pt x="2879"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7" name="Google Shape;6317;p62"/>
            <p:cNvSpPr/>
            <p:nvPr/>
          </p:nvSpPr>
          <p:spPr>
            <a:xfrm>
              <a:off x="4316977" y="1025130"/>
              <a:ext cx="118033" cy="104127"/>
            </a:xfrm>
            <a:custGeom>
              <a:avLst/>
              <a:gdLst/>
              <a:ahLst/>
              <a:cxnLst/>
              <a:rect l="l" t="t" r="r" b="b"/>
              <a:pathLst>
                <a:path w="4713" h="4154" extrusionOk="0">
                  <a:moveTo>
                    <a:pt x="3565" y="0"/>
                  </a:moveTo>
                  <a:cubicBezTo>
                    <a:pt x="2715" y="0"/>
                    <a:pt x="1" y="1875"/>
                    <a:pt x="1" y="1875"/>
                  </a:cubicBezTo>
                  <a:lnTo>
                    <a:pt x="761" y="4153"/>
                  </a:lnTo>
                  <a:cubicBezTo>
                    <a:pt x="761" y="4153"/>
                    <a:pt x="4406" y="2483"/>
                    <a:pt x="4558" y="2281"/>
                  </a:cubicBezTo>
                  <a:cubicBezTo>
                    <a:pt x="4712" y="2077"/>
                    <a:pt x="4408" y="52"/>
                    <a:pt x="3597" y="1"/>
                  </a:cubicBezTo>
                  <a:cubicBezTo>
                    <a:pt x="3587" y="1"/>
                    <a:pt x="3576" y="0"/>
                    <a:pt x="3565"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8" name="Google Shape;6318;p62"/>
            <p:cNvSpPr/>
            <p:nvPr/>
          </p:nvSpPr>
          <p:spPr>
            <a:xfrm>
              <a:off x="4336418" y="1082053"/>
              <a:ext cx="131919" cy="148556"/>
            </a:xfrm>
            <a:custGeom>
              <a:avLst/>
              <a:gdLst/>
              <a:ahLst/>
              <a:cxnLst/>
              <a:rect l="l" t="t" r="r" b="b"/>
              <a:pathLst>
                <a:path w="5317" h="5945" extrusionOk="0">
                  <a:moveTo>
                    <a:pt x="3798" y="1"/>
                  </a:moveTo>
                  <a:lnTo>
                    <a:pt x="0" y="1873"/>
                  </a:lnTo>
                  <a:cubicBezTo>
                    <a:pt x="0" y="1873"/>
                    <a:pt x="695" y="5722"/>
                    <a:pt x="1538" y="5924"/>
                  </a:cubicBezTo>
                  <a:cubicBezTo>
                    <a:pt x="1595" y="5938"/>
                    <a:pt x="1655" y="5944"/>
                    <a:pt x="1718" y="5944"/>
                  </a:cubicBezTo>
                  <a:cubicBezTo>
                    <a:pt x="2595" y="5944"/>
                    <a:pt x="4045" y="4700"/>
                    <a:pt x="4658" y="4168"/>
                  </a:cubicBezTo>
                  <a:cubicBezTo>
                    <a:pt x="5317" y="3595"/>
                    <a:pt x="3798" y="1"/>
                    <a:pt x="3798"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19" name="Google Shape;6319;p62"/>
            <p:cNvSpPr/>
            <p:nvPr/>
          </p:nvSpPr>
          <p:spPr>
            <a:xfrm>
              <a:off x="3769863" y="923779"/>
              <a:ext cx="0" cy="0"/>
            </a:xfrm>
            <a:custGeom>
              <a:avLst/>
              <a:gdLst/>
              <a:ahLst/>
              <a:cxnLst/>
              <a:rect l="l" t="t" r="r" b="b"/>
              <a:pathLst>
                <a:path w="1" h="1" extrusionOk="0">
                  <a:moveTo>
                    <a:pt x="0" y="0"/>
                  </a:move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0" name="Google Shape;6320;p62"/>
            <p:cNvSpPr/>
            <p:nvPr/>
          </p:nvSpPr>
          <p:spPr>
            <a:xfrm>
              <a:off x="3775417" y="926556"/>
              <a:ext cx="0" cy="0"/>
            </a:xfrm>
            <a:custGeom>
              <a:avLst/>
              <a:gdLst/>
              <a:ahLst/>
              <a:cxnLst/>
              <a:rect l="l" t="t" r="r" b="b"/>
              <a:pathLst>
                <a:path w="1" h="1" extrusionOk="0">
                  <a:moveTo>
                    <a:pt x="1" y="1"/>
                  </a:move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1" name="Google Shape;6321;p62"/>
            <p:cNvSpPr/>
            <p:nvPr/>
          </p:nvSpPr>
          <p:spPr>
            <a:xfrm>
              <a:off x="3769863" y="740514"/>
              <a:ext cx="148582" cy="66642"/>
            </a:xfrm>
            <a:custGeom>
              <a:avLst/>
              <a:gdLst/>
              <a:ahLst/>
              <a:cxnLst/>
              <a:rect l="l" t="t" r="r" b="b"/>
              <a:pathLst>
                <a:path w="5973" h="2662" extrusionOk="0">
                  <a:moveTo>
                    <a:pt x="2987" y="1"/>
                  </a:moveTo>
                  <a:cubicBezTo>
                    <a:pt x="1337" y="1"/>
                    <a:pt x="0" y="596"/>
                    <a:pt x="0" y="1331"/>
                  </a:cubicBezTo>
                  <a:cubicBezTo>
                    <a:pt x="0" y="2066"/>
                    <a:pt x="1337" y="2662"/>
                    <a:pt x="2987" y="2662"/>
                  </a:cubicBezTo>
                  <a:cubicBezTo>
                    <a:pt x="4636" y="2662"/>
                    <a:pt x="5972" y="2066"/>
                    <a:pt x="5972" y="1331"/>
                  </a:cubicBezTo>
                  <a:cubicBezTo>
                    <a:pt x="5972" y="596"/>
                    <a:pt x="4636" y="1"/>
                    <a:pt x="2987"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grpSp>
        <p:nvGrpSpPr>
          <p:cNvPr id="89097" name="Google Shape;6322;p62"/>
          <p:cNvGrpSpPr>
            <a:grpSpLocks/>
          </p:cNvGrpSpPr>
          <p:nvPr/>
        </p:nvGrpSpPr>
        <p:grpSpPr bwMode="auto">
          <a:xfrm>
            <a:off x="1368425" y="4181475"/>
            <a:ext cx="941388" cy="1830388"/>
            <a:chOff x="3492325" y="2289800"/>
            <a:chExt cx="1209350" cy="2356425"/>
          </a:xfrm>
        </p:grpSpPr>
        <p:sp>
          <p:nvSpPr>
            <p:cNvPr id="6323" name="Google Shape;6323;p62"/>
            <p:cNvSpPr/>
            <p:nvPr/>
          </p:nvSpPr>
          <p:spPr>
            <a:xfrm>
              <a:off x="3492325" y="2289800"/>
              <a:ext cx="1209350" cy="2356425"/>
            </a:xfrm>
            <a:custGeom>
              <a:avLst/>
              <a:gdLst/>
              <a:ahLst/>
              <a:cxnLst/>
              <a:rect l="l" t="t" r="r" b="b"/>
              <a:pathLst>
                <a:path w="48374" h="94257" extrusionOk="0">
                  <a:moveTo>
                    <a:pt x="8638" y="0"/>
                  </a:moveTo>
                  <a:cubicBezTo>
                    <a:pt x="3795" y="0"/>
                    <a:pt x="1" y="4979"/>
                    <a:pt x="1" y="11335"/>
                  </a:cubicBezTo>
                  <a:cubicBezTo>
                    <a:pt x="1" y="16531"/>
                    <a:pt x="4889" y="24359"/>
                    <a:pt x="8142" y="28994"/>
                  </a:cubicBezTo>
                  <a:cubicBezTo>
                    <a:pt x="7503" y="30087"/>
                    <a:pt x="6950" y="31306"/>
                    <a:pt x="6502" y="32654"/>
                  </a:cubicBezTo>
                  <a:cubicBezTo>
                    <a:pt x="4971" y="34619"/>
                    <a:pt x="4094" y="37110"/>
                    <a:pt x="4189" y="39789"/>
                  </a:cubicBezTo>
                  <a:cubicBezTo>
                    <a:pt x="4305" y="43041"/>
                    <a:pt x="5803" y="45907"/>
                    <a:pt x="8110" y="47836"/>
                  </a:cubicBezTo>
                  <a:cubicBezTo>
                    <a:pt x="6926" y="49379"/>
                    <a:pt x="5680" y="51210"/>
                    <a:pt x="4915" y="52924"/>
                  </a:cubicBezTo>
                  <a:lnTo>
                    <a:pt x="4915" y="52925"/>
                  </a:lnTo>
                  <a:lnTo>
                    <a:pt x="4915" y="52926"/>
                  </a:lnTo>
                  <a:lnTo>
                    <a:pt x="4350" y="54189"/>
                  </a:lnTo>
                  <a:cubicBezTo>
                    <a:pt x="3538" y="55611"/>
                    <a:pt x="2104" y="58488"/>
                    <a:pt x="1908" y="61380"/>
                  </a:cubicBezTo>
                  <a:cubicBezTo>
                    <a:pt x="1693" y="64549"/>
                    <a:pt x="3002" y="66470"/>
                    <a:pt x="4137" y="67521"/>
                  </a:cubicBezTo>
                  <a:cubicBezTo>
                    <a:pt x="4875" y="68205"/>
                    <a:pt x="5753" y="68726"/>
                    <a:pt x="6741" y="69075"/>
                  </a:cubicBezTo>
                  <a:lnTo>
                    <a:pt x="6767" y="69289"/>
                  </a:lnTo>
                  <a:cubicBezTo>
                    <a:pt x="6731" y="70229"/>
                    <a:pt x="6724" y="71101"/>
                    <a:pt x="6761" y="71841"/>
                  </a:cubicBezTo>
                  <a:lnTo>
                    <a:pt x="7033" y="72973"/>
                  </a:lnTo>
                  <a:lnTo>
                    <a:pt x="7031" y="72973"/>
                  </a:lnTo>
                  <a:lnTo>
                    <a:pt x="8184" y="78355"/>
                  </a:lnTo>
                  <a:lnTo>
                    <a:pt x="8808" y="81269"/>
                  </a:lnTo>
                  <a:lnTo>
                    <a:pt x="8878" y="81276"/>
                  </a:lnTo>
                  <a:cubicBezTo>
                    <a:pt x="10724" y="88301"/>
                    <a:pt x="13201" y="92183"/>
                    <a:pt x="16588" y="93405"/>
                  </a:cubicBezTo>
                  <a:cubicBezTo>
                    <a:pt x="17388" y="93695"/>
                    <a:pt x="18197" y="93841"/>
                    <a:pt x="18996" y="93841"/>
                  </a:cubicBezTo>
                  <a:cubicBezTo>
                    <a:pt x="22067" y="93841"/>
                    <a:pt x="24162" y="91914"/>
                    <a:pt x="25491" y="89156"/>
                  </a:cubicBezTo>
                  <a:cubicBezTo>
                    <a:pt x="25907" y="90205"/>
                    <a:pt x="26460" y="91187"/>
                    <a:pt x="27196" y="92001"/>
                  </a:cubicBezTo>
                  <a:cubicBezTo>
                    <a:pt x="28449" y="93384"/>
                    <a:pt x="30066" y="94162"/>
                    <a:pt x="31877" y="94249"/>
                  </a:cubicBezTo>
                  <a:cubicBezTo>
                    <a:pt x="31992" y="94255"/>
                    <a:pt x="32109" y="94257"/>
                    <a:pt x="32221" y="94257"/>
                  </a:cubicBezTo>
                  <a:cubicBezTo>
                    <a:pt x="40446" y="94257"/>
                    <a:pt x="41705" y="81850"/>
                    <a:pt x="42178" y="77178"/>
                  </a:cubicBezTo>
                  <a:cubicBezTo>
                    <a:pt x="42275" y="76215"/>
                    <a:pt x="42357" y="75365"/>
                    <a:pt x="42422" y="74616"/>
                  </a:cubicBezTo>
                  <a:lnTo>
                    <a:pt x="42454" y="74368"/>
                  </a:lnTo>
                  <a:lnTo>
                    <a:pt x="42500" y="74344"/>
                  </a:lnTo>
                  <a:lnTo>
                    <a:pt x="42528" y="73800"/>
                  </a:lnTo>
                  <a:lnTo>
                    <a:pt x="42870" y="71124"/>
                  </a:lnTo>
                  <a:cubicBezTo>
                    <a:pt x="42874" y="71029"/>
                    <a:pt x="42903" y="70235"/>
                    <a:pt x="42893" y="68981"/>
                  </a:cubicBezTo>
                  <a:cubicBezTo>
                    <a:pt x="43687" y="68552"/>
                    <a:pt x="44445" y="68038"/>
                    <a:pt x="45150" y="67442"/>
                  </a:cubicBezTo>
                  <a:cubicBezTo>
                    <a:pt x="47301" y="65625"/>
                    <a:pt x="48371" y="63020"/>
                    <a:pt x="48259" y="59978"/>
                  </a:cubicBezTo>
                  <a:lnTo>
                    <a:pt x="48373" y="59823"/>
                  </a:lnTo>
                  <a:lnTo>
                    <a:pt x="48040" y="58053"/>
                  </a:lnTo>
                  <a:cubicBezTo>
                    <a:pt x="47510" y="55234"/>
                    <a:pt x="46177" y="52775"/>
                    <a:pt x="45617" y="51829"/>
                  </a:cubicBezTo>
                  <a:cubicBezTo>
                    <a:pt x="45447" y="51534"/>
                    <a:pt x="44553" y="50012"/>
                    <a:pt x="43295" y="48302"/>
                  </a:cubicBezTo>
                  <a:lnTo>
                    <a:pt x="43293" y="48300"/>
                  </a:lnTo>
                  <a:cubicBezTo>
                    <a:pt x="43287" y="48291"/>
                    <a:pt x="43280" y="48283"/>
                    <a:pt x="43274" y="48273"/>
                  </a:cubicBezTo>
                  <a:lnTo>
                    <a:pt x="41399" y="45727"/>
                  </a:lnTo>
                  <a:cubicBezTo>
                    <a:pt x="43038" y="43729"/>
                    <a:pt x="43987" y="41153"/>
                    <a:pt x="43888" y="38373"/>
                  </a:cubicBezTo>
                  <a:cubicBezTo>
                    <a:pt x="43782" y="35390"/>
                    <a:pt x="42515" y="32734"/>
                    <a:pt x="40529" y="30825"/>
                  </a:cubicBezTo>
                  <a:cubicBezTo>
                    <a:pt x="40123" y="29802"/>
                    <a:pt x="39623" y="28840"/>
                    <a:pt x="39040" y="27944"/>
                  </a:cubicBezTo>
                  <a:cubicBezTo>
                    <a:pt x="42246" y="23243"/>
                    <a:pt x="46453" y="16155"/>
                    <a:pt x="46453" y="11335"/>
                  </a:cubicBezTo>
                  <a:cubicBezTo>
                    <a:pt x="46453" y="4979"/>
                    <a:pt x="42659" y="0"/>
                    <a:pt x="37816" y="0"/>
                  </a:cubicBezTo>
                  <a:cubicBezTo>
                    <a:pt x="35769" y="0"/>
                    <a:pt x="32792" y="881"/>
                    <a:pt x="30236" y="5076"/>
                  </a:cubicBezTo>
                  <a:cubicBezTo>
                    <a:pt x="27646" y="9327"/>
                    <a:pt x="25333" y="15710"/>
                    <a:pt x="23907" y="20099"/>
                  </a:cubicBezTo>
                  <a:cubicBezTo>
                    <a:pt x="23643" y="20086"/>
                    <a:pt x="23379" y="20073"/>
                    <a:pt x="23111" y="20068"/>
                  </a:cubicBezTo>
                  <a:lnTo>
                    <a:pt x="23026" y="20067"/>
                  </a:lnTo>
                  <a:lnTo>
                    <a:pt x="22940" y="20068"/>
                  </a:lnTo>
                  <a:cubicBezTo>
                    <a:pt x="22812" y="20071"/>
                    <a:pt x="22679" y="20076"/>
                    <a:pt x="22542" y="20084"/>
                  </a:cubicBezTo>
                  <a:cubicBezTo>
                    <a:pt x="21117" y="15697"/>
                    <a:pt x="18806" y="9323"/>
                    <a:pt x="16218" y="5076"/>
                  </a:cubicBezTo>
                  <a:cubicBezTo>
                    <a:pt x="13662" y="881"/>
                    <a:pt x="10685" y="0"/>
                    <a:pt x="8638" y="0"/>
                  </a:cubicBezTo>
                  <a:close/>
                </a:path>
              </a:pathLst>
            </a:custGeom>
            <a:solidFill>
              <a:schemeClr val="lt1"/>
            </a:solidFill>
            <a:ln>
              <a:noFill/>
            </a:ln>
            <a:effectLst>
              <a:outerShdw dist="95250" dir="2520000" algn="bl" rotWithShape="0">
                <a:schemeClr val="dk2">
                  <a:alpha val="18000"/>
                </a:schemeClr>
              </a:outerShdw>
            </a:effectLst>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4" name="Google Shape;6324;p62"/>
            <p:cNvSpPr/>
            <p:nvPr/>
          </p:nvSpPr>
          <p:spPr>
            <a:xfrm>
              <a:off x="3796193" y="4086242"/>
              <a:ext cx="660757" cy="457796"/>
            </a:xfrm>
            <a:custGeom>
              <a:avLst/>
              <a:gdLst/>
              <a:ahLst/>
              <a:cxnLst/>
              <a:rect l="l" t="t" r="r" b="b"/>
              <a:pathLst>
                <a:path w="26426" h="18366" extrusionOk="0">
                  <a:moveTo>
                    <a:pt x="26425" y="0"/>
                  </a:moveTo>
                  <a:cubicBezTo>
                    <a:pt x="19471" y="3684"/>
                    <a:pt x="11795" y="5842"/>
                    <a:pt x="3907" y="5842"/>
                  </a:cubicBezTo>
                  <a:cubicBezTo>
                    <a:pt x="2610" y="5842"/>
                    <a:pt x="1307" y="5784"/>
                    <a:pt x="1" y="5664"/>
                  </a:cubicBezTo>
                  <a:lnTo>
                    <a:pt x="1" y="5664"/>
                  </a:lnTo>
                  <a:cubicBezTo>
                    <a:pt x="1033" y="10476"/>
                    <a:pt x="2903" y="16701"/>
                    <a:pt x="5819" y="17755"/>
                  </a:cubicBezTo>
                  <a:cubicBezTo>
                    <a:pt x="6188" y="17888"/>
                    <a:pt x="6531" y="17950"/>
                    <a:pt x="6851" y="17950"/>
                  </a:cubicBezTo>
                  <a:cubicBezTo>
                    <a:pt x="10749" y="17950"/>
                    <a:pt x="11152" y="8814"/>
                    <a:pt x="11152" y="8814"/>
                  </a:cubicBezTo>
                  <a:cubicBezTo>
                    <a:pt x="11152" y="8814"/>
                    <a:pt x="12367" y="9051"/>
                    <a:pt x="14050" y="9051"/>
                  </a:cubicBezTo>
                  <a:cubicBezTo>
                    <a:pt x="14714" y="9051"/>
                    <a:pt x="15452" y="9014"/>
                    <a:pt x="16216" y="8911"/>
                  </a:cubicBezTo>
                  <a:lnTo>
                    <a:pt x="16216" y="8911"/>
                  </a:lnTo>
                  <a:cubicBezTo>
                    <a:pt x="16216" y="8911"/>
                    <a:pt x="15744" y="18161"/>
                    <a:pt x="19929" y="18362"/>
                  </a:cubicBezTo>
                  <a:cubicBezTo>
                    <a:pt x="19979" y="18364"/>
                    <a:pt x="20029" y="18365"/>
                    <a:pt x="20078" y="18365"/>
                  </a:cubicBezTo>
                  <a:cubicBezTo>
                    <a:pt x="24147" y="18365"/>
                    <a:pt x="25470" y="10198"/>
                    <a:pt x="26004" y="4928"/>
                  </a:cubicBezTo>
                  <a:cubicBezTo>
                    <a:pt x="26284" y="2161"/>
                    <a:pt x="26390" y="736"/>
                    <a:pt x="26425"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5" name="Google Shape;6325;p62"/>
            <p:cNvSpPr/>
            <p:nvPr/>
          </p:nvSpPr>
          <p:spPr>
            <a:xfrm>
              <a:off x="3771720" y="4065805"/>
              <a:ext cx="685230" cy="165542"/>
            </a:xfrm>
            <a:custGeom>
              <a:avLst/>
              <a:gdLst/>
              <a:ahLst/>
              <a:cxnLst/>
              <a:rect l="l" t="t" r="r" b="b"/>
              <a:pathLst>
                <a:path w="27461" h="6610" extrusionOk="0">
                  <a:moveTo>
                    <a:pt x="27436" y="1"/>
                  </a:moveTo>
                  <a:lnTo>
                    <a:pt x="1" y="641"/>
                  </a:lnTo>
                  <a:cubicBezTo>
                    <a:pt x="1" y="641"/>
                    <a:pt x="315" y="3222"/>
                    <a:pt x="1002" y="6432"/>
                  </a:cubicBezTo>
                  <a:cubicBezTo>
                    <a:pt x="2307" y="6552"/>
                    <a:pt x="3609" y="6610"/>
                    <a:pt x="4905" y="6610"/>
                  </a:cubicBezTo>
                  <a:cubicBezTo>
                    <a:pt x="12794" y="6610"/>
                    <a:pt x="20471" y="4452"/>
                    <a:pt x="27426" y="768"/>
                  </a:cubicBezTo>
                  <a:cubicBezTo>
                    <a:pt x="27460" y="86"/>
                    <a:pt x="27436" y="1"/>
                    <a:pt x="27436" y="1"/>
                  </a:cubicBezTo>
                  <a:close/>
                </a:path>
              </a:pathLst>
            </a:custGeom>
            <a:solidFill>
              <a:srgbClr val="E3E5E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6" name="Google Shape;6326;p62"/>
            <p:cNvSpPr/>
            <p:nvPr/>
          </p:nvSpPr>
          <p:spPr>
            <a:xfrm>
              <a:off x="3698303" y="3556915"/>
              <a:ext cx="846340" cy="566115"/>
            </a:xfrm>
            <a:custGeom>
              <a:avLst/>
              <a:gdLst/>
              <a:ahLst/>
              <a:cxnLst/>
              <a:rect l="l" t="t" r="r" b="b"/>
              <a:pathLst>
                <a:path w="33891" h="22615" extrusionOk="0">
                  <a:moveTo>
                    <a:pt x="31794" y="0"/>
                  </a:moveTo>
                  <a:cubicBezTo>
                    <a:pt x="31090" y="422"/>
                    <a:pt x="30364" y="804"/>
                    <a:pt x="29615" y="1144"/>
                  </a:cubicBezTo>
                  <a:cubicBezTo>
                    <a:pt x="23897" y="3659"/>
                    <a:pt x="17406" y="4625"/>
                    <a:pt x="10869" y="4625"/>
                  </a:cubicBezTo>
                  <a:cubicBezTo>
                    <a:pt x="7346" y="4625"/>
                    <a:pt x="3809" y="4344"/>
                    <a:pt x="374" y="3874"/>
                  </a:cubicBezTo>
                  <a:cubicBezTo>
                    <a:pt x="220" y="4219"/>
                    <a:pt x="93" y="4554"/>
                    <a:pt x="1" y="4872"/>
                  </a:cubicBezTo>
                  <a:cubicBezTo>
                    <a:pt x="1" y="4872"/>
                    <a:pt x="1486" y="6763"/>
                    <a:pt x="3714" y="7641"/>
                  </a:cubicBezTo>
                  <a:cubicBezTo>
                    <a:pt x="3714" y="7641"/>
                    <a:pt x="2364" y="16889"/>
                    <a:pt x="2567" y="20940"/>
                  </a:cubicBezTo>
                  <a:cubicBezTo>
                    <a:pt x="2567" y="20940"/>
                    <a:pt x="9644" y="22614"/>
                    <a:pt x="17460" y="22614"/>
                  </a:cubicBezTo>
                  <a:cubicBezTo>
                    <a:pt x="21999" y="22614"/>
                    <a:pt x="26787" y="22049"/>
                    <a:pt x="30582" y="20263"/>
                  </a:cubicBezTo>
                  <a:cubicBezTo>
                    <a:pt x="30582" y="20263"/>
                    <a:pt x="30853" y="13445"/>
                    <a:pt x="29502" y="7100"/>
                  </a:cubicBezTo>
                  <a:cubicBezTo>
                    <a:pt x="29502" y="7100"/>
                    <a:pt x="31393" y="6156"/>
                    <a:pt x="33890" y="3185"/>
                  </a:cubicBezTo>
                  <a:cubicBezTo>
                    <a:pt x="33890" y="3185"/>
                    <a:pt x="33043" y="1697"/>
                    <a:pt x="31794" y="0"/>
                  </a:cubicBezTo>
                  <a:close/>
                </a:path>
              </a:pathLst>
            </a:custGeom>
            <a:solidFill>
              <a:srgbClr val="61D8C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7" name="Google Shape;6327;p62"/>
            <p:cNvSpPr/>
            <p:nvPr/>
          </p:nvSpPr>
          <p:spPr>
            <a:xfrm>
              <a:off x="3708499" y="3432247"/>
              <a:ext cx="785160" cy="241161"/>
            </a:xfrm>
            <a:custGeom>
              <a:avLst/>
              <a:gdLst/>
              <a:ahLst/>
              <a:cxnLst/>
              <a:rect l="l" t="t" r="r" b="b"/>
              <a:pathLst>
                <a:path w="31421" h="9649" extrusionOk="0">
                  <a:moveTo>
                    <a:pt x="22600" y="0"/>
                  </a:moveTo>
                  <a:cubicBezTo>
                    <a:pt x="16227" y="0"/>
                    <a:pt x="5332" y="1509"/>
                    <a:pt x="5332" y="1509"/>
                  </a:cubicBezTo>
                  <a:cubicBezTo>
                    <a:pt x="5333" y="1511"/>
                    <a:pt x="1448" y="5657"/>
                    <a:pt x="1" y="8897"/>
                  </a:cubicBezTo>
                  <a:cubicBezTo>
                    <a:pt x="3437" y="9368"/>
                    <a:pt x="6974" y="9648"/>
                    <a:pt x="10498" y="9648"/>
                  </a:cubicBezTo>
                  <a:cubicBezTo>
                    <a:pt x="17034" y="9648"/>
                    <a:pt x="23524" y="8682"/>
                    <a:pt x="29240" y="6167"/>
                  </a:cubicBezTo>
                  <a:cubicBezTo>
                    <a:pt x="29991" y="5830"/>
                    <a:pt x="30715" y="5446"/>
                    <a:pt x="31420" y="5023"/>
                  </a:cubicBezTo>
                  <a:cubicBezTo>
                    <a:pt x="30085" y="3208"/>
                    <a:pt x="28288" y="1156"/>
                    <a:pt x="26573" y="430"/>
                  </a:cubicBezTo>
                  <a:cubicBezTo>
                    <a:pt x="25841" y="121"/>
                    <a:pt x="24401" y="0"/>
                    <a:pt x="22600" y="0"/>
                  </a:cubicBezTo>
                  <a:close/>
                </a:path>
              </a:pathLst>
            </a:custGeom>
            <a:solidFill>
              <a:srgbClr val="51C0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8" name="Google Shape;6328;p62"/>
            <p:cNvSpPr/>
            <p:nvPr/>
          </p:nvSpPr>
          <p:spPr>
            <a:xfrm>
              <a:off x="3594294" y="2389944"/>
              <a:ext cx="401758" cy="647863"/>
            </a:xfrm>
            <a:custGeom>
              <a:avLst/>
              <a:gdLst/>
              <a:ahLst/>
              <a:cxnLst/>
              <a:rect l="l" t="t" r="r" b="b"/>
              <a:pathLst>
                <a:path w="16076" h="25902" extrusionOk="0">
                  <a:moveTo>
                    <a:pt x="4588" y="1"/>
                  </a:moveTo>
                  <a:cubicBezTo>
                    <a:pt x="2057" y="1"/>
                    <a:pt x="1" y="3359"/>
                    <a:pt x="1" y="7286"/>
                  </a:cubicBezTo>
                  <a:cubicBezTo>
                    <a:pt x="1" y="13261"/>
                    <a:pt x="9821" y="25902"/>
                    <a:pt x="9821" y="25902"/>
                  </a:cubicBezTo>
                  <a:lnTo>
                    <a:pt x="16076" y="22001"/>
                  </a:lnTo>
                  <a:cubicBezTo>
                    <a:pt x="16076" y="22001"/>
                    <a:pt x="12659" y="9615"/>
                    <a:pt x="8709" y="3134"/>
                  </a:cubicBezTo>
                  <a:cubicBezTo>
                    <a:pt x="7356" y="913"/>
                    <a:pt x="5908" y="1"/>
                    <a:pt x="4588" y="1"/>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29" name="Google Shape;6329;p62"/>
            <p:cNvSpPr/>
            <p:nvPr/>
          </p:nvSpPr>
          <p:spPr>
            <a:xfrm>
              <a:off x="3671790" y="2537092"/>
              <a:ext cx="283474" cy="496627"/>
            </a:xfrm>
            <a:custGeom>
              <a:avLst/>
              <a:gdLst/>
              <a:ahLst/>
              <a:cxnLst/>
              <a:rect l="l" t="t" r="r" b="b"/>
              <a:pathLst>
                <a:path w="11382" h="19891" extrusionOk="0">
                  <a:moveTo>
                    <a:pt x="2706" y="1"/>
                  </a:moveTo>
                  <a:cubicBezTo>
                    <a:pt x="1068" y="1"/>
                    <a:pt x="0" y="2824"/>
                    <a:pt x="323" y="5981"/>
                  </a:cubicBezTo>
                  <a:cubicBezTo>
                    <a:pt x="800" y="10643"/>
                    <a:pt x="7847" y="19890"/>
                    <a:pt x="7847" y="19890"/>
                  </a:cubicBezTo>
                  <a:lnTo>
                    <a:pt x="11381" y="16455"/>
                  </a:lnTo>
                  <a:cubicBezTo>
                    <a:pt x="11381" y="16455"/>
                    <a:pt x="8293" y="7002"/>
                    <a:pt x="5347" y="2194"/>
                  </a:cubicBezTo>
                  <a:cubicBezTo>
                    <a:pt x="4397" y="642"/>
                    <a:pt x="3486" y="1"/>
                    <a:pt x="2706"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0" name="Google Shape;6330;p62"/>
            <p:cNvSpPr/>
            <p:nvPr/>
          </p:nvSpPr>
          <p:spPr>
            <a:xfrm>
              <a:off x="4151044" y="2389944"/>
              <a:ext cx="401756" cy="647863"/>
            </a:xfrm>
            <a:custGeom>
              <a:avLst/>
              <a:gdLst/>
              <a:ahLst/>
              <a:cxnLst/>
              <a:rect l="l" t="t" r="r" b="b"/>
              <a:pathLst>
                <a:path w="16076" h="25902" extrusionOk="0">
                  <a:moveTo>
                    <a:pt x="11488" y="1"/>
                  </a:moveTo>
                  <a:cubicBezTo>
                    <a:pt x="10168" y="1"/>
                    <a:pt x="8720" y="913"/>
                    <a:pt x="7367" y="3134"/>
                  </a:cubicBezTo>
                  <a:cubicBezTo>
                    <a:pt x="3418" y="9614"/>
                    <a:pt x="0" y="22001"/>
                    <a:pt x="0" y="22001"/>
                  </a:cubicBezTo>
                  <a:lnTo>
                    <a:pt x="6255" y="25902"/>
                  </a:lnTo>
                  <a:cubicBezTo>
                    <a:pt x="6255" y="25902"/>
                    <a:pt x="16075" y="13261"/>
                    <a:pt x="16075" y="7286"/>
                  </a:cubicBezTo>
                  <a:cubicBezTo>
                    <a:pt x="16075" y="3359"/>
                    <a:pt x="14019" y="1"/>
                    <a:pt x="11488" y="1"/>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1" name="Google Shape;6331;p62"/>
            <p:cNvSpPr/>
            <p:nvPr/>
          </p:nvSpPr>
          <p:spPr>
            <a:xfrm>
              <a:off x="4210185" y="2537092"/>
              <a:ext cx="283474" cy="496627"/>
            </a:xfrm>
            <a:custGeom>
              <a:avLst/>
              <a:gdLst/>
              <a:ahLst/>
              <a:cxnLst/>
              <a:rect l="l" t="t" r="r" b="b"/>
              <a:pathLst>
                <a:path w="11385" h="19891" extrusionOk="0">
                  <a:moveTo>
                    <a:pt x="8678" y="1"/>
                  </a:moveTo>
                  <a:cubicBezTo>
                    <a:pt x="7898" y="1"/>
                    <a:pt x="6987" y="642"/>
                    <a:pt x="6036" y="2194"/>
                  </a:cubicBezTo>
                  <a:cubicBezTo>
                    <a:pt x="3091" y="7002"/>
                    <a:pt x="1" y="16455"/>
                    <a:pt x="1" y="16455"/>
                  </a:cubicBezTo>
                  <a:lnTo>
                    <a:pt x="3537" y="19890"/>
                  </a:lnTo>
                  <a:cubicBezTo>
                    <a:pt x="3537" y="19890"/>
                    <a:pt x="10584" y="10643"/>
                    <a:pt x="11061" y="5981"/>
                  </a:cubicBezTo>
                  <a:cubicBezTo>
                    <a:pt x="11384" y="2824"/>
                    <a:pt x="10316" y="1"/>
                    <a:pt x="8678"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2" name="Google Shape;6332;p62"/>
            <p:cNvSpPr/>
            <p:nvPr/>
          </p:nvSpPr>
          <p:spPr>
            <a:xfrm>
              <a:off x="3883885" y="3170650"/>
              <a:ext cx="560829" cy="365828"/>
            </a:xfrm>
            <a:custGeom>
              <a:avLst/>
              <a:gdLst/>
              <a:ahLst/>
              <a:cxnLst/>
              <a:rect l="l" t="t" r="r" b="b"/>
              <a:pathLst>
                <a:path w="22382" h="14649" extrusionOk="0">
                  <a:moveTo>
                    <a:pt x="21863" y="1"/>
                  </a:moveTo>
                  <a:cubicBezTo>
                    <a:pt x="17335" y="7420"/>
                    <a:pt x="9779" y="12977"/>
                    <a:pt x="1330" y="12977"/>
                  </a:cubicBezTo>
                  <a:cubicBezTo>
                    <a:pt x="889" y="12977"/>
                    <a:pt x="446" y="12962"/>
                    <a:pt x="0" y="12931"/>
                  </a:cubicBezTo>
                  <a:lnTo>
                    <a:pt x="0" y="12931"/>
                  </a:lnTo>
                  <a:cubicBezTo>
                    <a:pt x="2361" y="14059"/>
                    <a:pt x="5265" y="14649"/>
                    <a:pt x="8483" y="14649"/>
                  </a:cubicBezTo>
                  <a:cubicBezTo>
                    <a:pt x="8660" y="14649"/>
                    <a:pt x="8837" y="14647"/>
                    <a:pt x="9016" y="14644"/>
                  </a:cubicBezTo>
                  <a:cubicBezTo>
                    <a:pt x="19277" y="14441"/>
                    <a:pt x="22381" y="8978"/>
                    <a:pt x="22043" y="1753"/>
                  </a:cubicBezTo>
                  <a:cubicBezTo>
                    <a:pt x="22016" y="1156"/>
                    <a:pt x="21954" y="573"/>
                    <a:pt x="21863" y="1"/>
                  </a:cubicBezTo>
                  <a:close/>
                </a:path>
              </a:pathLst>
            </a:custGeom>
            <a:solidFill>
              <a:srgbClr val="E3E5E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3" name="Google Shape;6333;p62"/>
            <p:cNvSpPr/>
            <p:nvPr/>
          </p:nvSpPr>
          <p:spPr>
            <a:xfrm>
              <a:off x="3696262" y="2892702"/>
              <a:ext cx="734175" cy="602901"/>
            </a:xfrm>
            <a:custGeom>
              <a:avLst/>
              <a:gdLst/>
              <a:ahLst/>
              <a:cxnLst/>
              <a:rect l="l" t="t" r="r" b="b"/>
              <a:pathLst>
                <a:path w="29385" h="24121" extrusionOk="0">
                  <a:moveTo>
                    <a:pt x="14849" y="1"/>
                  </a:moveTo>
                  <a:cubicBezTo>
                    <a:pt x="14849" y="1"/>
                    <a:pt x="5060" y="204"/>
                    <a:pt x="2023" y="10263"/>
                  </a:cubicBezTo>
                  <a:cubicBezTo>
                    <a:pt x="0" y="16960"/>
                    <a:pt x="2559" y="21708"/>
                    <a:pt x="7522" y="24075"/>
                  </a:cubicBezTo>
                  <a:cubicBezTo>
                    <a:pt x="7968" y="24106"/>
                    <a:pt x="8411" y="24121"/>
                    <a:pt x="8852" y="24121"/>
                  </a:cubicBezTo>
                  <a:cubicBezTo>
                    <a:pt x="17301" y="24121"/>
                    <a:pt x="24857" y="18565"/>
                    <a:pt x="29385" y="11145"/>
                  </a:cubicBezTo>
                  <a:cubicBezTo>
                    <a:pt x="28380" y="4805"/>
                    <a:pt x="23519" y="186"/>
                    <a:pt x="14849"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4" name="Google Shape;6334;p62"/>
            <p:cNvSpPr/>
            <p:nvPr/>
          </p:nvSpPr>
          <p:spPr>
            <a:xfrm>
              <a:off x="4004209" y="3319842"/>
              <a:ext cx="191701" cy="100144"/>
            </a:xfrm>
            <a:custGeom>
              <a:avLst/>
              <a:gdLst/>
              <a:ahLst/>
              <a:cxnLst/>
              <a:rect l="l" t="t" r="r" b="b"/>
              <a:pathLst>
                <a:path w="7645" h="4031" extrusionOk="0">
                  <a:moveTo>
                    <a:pt x="7265" y="0"/>
                  </a:moveTo>
                  <a:cubicBezTo>
                    <a:pt x="5911" y="1991"/>
                    <a:pt x="3518" y="2855"/>
                    <a:pt x="1145" y="2855"/>
                  </a:cubicBezTo>
                  <a:cubicBezTo>
                    <a:pt x="761" y="2855"/>
                    <a:pt x="379" y="2832"/>
                    <a:pt x="1" y="2789"/>
                  </a:cubicBezTo>
                  <a:lnTo>
                    <a:pt x="1" y="2789"/>
                  </a:lnTo>
                  <a:cubicBezTo>
                    <a:pt x="471" y="3537"/>
                    <a:pt x="1332" y="4012"/>
                    <a:pt x="2628" y="4028"/>
                  </a:cubicBezTo>
                  <a:cubicBezTo>
                    <a:pt x="2740" y="4029"/>
                    <a:pt x="2851" y="4030"/>
                    <a:pt x="2962" y="4030"/>
                  </a:cubicBezTo>
                  <a:cubicBezTo>
                    <a:pt x="5544" y="4030"/>
                    <a:pt x="7644" y="3593"/>
                    <a:pt x="7352" y="518"/>
                  </a:cubicBezTo>
                  <a:cubicBezTo>
                    <a:pt x="7335" y="334"/>
                    <a:pt x="7304" y="165"/>
                    <a:pt x="7265" y="0"/>
                  </a:cubicBezTo>
                  <a:close/>
                </a:path>
              </a:pathLst>
            </a:custGeom>
            <a:solidFill>
              <a:srgbClr val="F9A0C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5" name="Google Shape;6335;p62"/>
            <p:cNvSpPr/>
            <p:nvPr/>
          </p:nvSpPr>
          <p:spPr>
            <a:xfrm>
              <a:off x="3989932" y="3248312"/>
              <a:ext cx="195780" cy="143061"/>
            </a:xfrm>
            <a:custGeom>
              <a:avLst/>
              <a:gdLst/>
              <a:ahLst/>
              <a:cxnLst/>
              <a:rect l="l" t="t" r="r" b="b"/>
              <a:pathLst>
                <a:path w="7829" h="5726" extrusionOk="0">
                  <a:moveTo>
                    <a:pt x="3799" y="1"/>
                  </a:moveTo>
                  <a:cubicBezTo>
                    <a:pt x="3799" y="1"/>
                    <a:pt x="1133" y="14"/>
                    <a:pt x="390" y="2410"/>
                  </a:cubicBezTo>
                  <a:cubicBezTo>
                    <a:pt x="0" y="3669"/>
                    <a:pt x="43" y="4832"/>
                    <a:pt x="564" y="5660"/>
                  </a:cubicBezTo>
                  <a:cubicBezTo>
                    <a:pt x="942" y="5703"/>
                    <a:pt x="1324" y="5726"/>
                    <a:pt x="1708" y="5726"/>
                  </a:cubicBezTo>
                  <a:cubicBezTo>
                    <a:pt x="4081" y="5726"/>
                    <a:pt x="6474" y="4862"/>
                    <a:pt x="7829" y="2871"/>
                  </a:cubicBezTo>
                  <a:cubicBezTo>
                    <a:pt x="7187" y="165"/>
                    <a:pt x="3799" y="1"/>
                    <a:pt x="3799"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6" name="Google Shape;6336;p62"/>
            <p:cNvSpPr/>
            <p:nvPr/>
          </p:nvSpPr>
          <p:spPr>
            <a:xfrm>
              <a:off x="3694224" y="3084813"/>
              <a:ext cx="797395" cy="363785"/>
            </a:xfrm>
            <a:custGeom>
              <a:avLst/>
              <a:gdLst/>
              <a:ahLst/>
              <a:cxnLst/>
              <a:rect l="l" t="t" r="r" b="b"/>
              <a:pathLst>
                <a:path w="31878" h="14518" extrusionOk="0">
                  <a:moveTo>
                    <a:pt x="24807" y="852"/>
                  </a:moveTo>
                  <a:cubicBezTo>
                    <a:pt x="28067" y="852"/>
                    <a:pt x="30774" y="3443"/>
                    <a:pt x="30892" y="6726"/>
                  </a:cubicBezTo>
                  <a:cubicBezTo>
                    <a:pt x="31010" y="10082"/>
                    <a:pt x="28377" y="12910"/>
                    <a:pt x="25020" y="13031"/>
                  </a:cubicBezTo>
                  <a:cubicBezTo>
                    <a:pt x="24947" y="13033"/>
                    <a:pt x="24874" y="13035"/>
                    <a:pt x="24801" y="13035"/>
                  </a:cubicBezTo>
                  <a:cubicBezTo>
                    <a:pt x="21542" y="13035"/>
                    <a:pt x="18834" y="10444"/>
                    <a:pt x="18716" y="7161"/>
                  </a:cubicBezTo>
                  <a:cubicBezTo>
                    <a:pt x="18596" y="3804"/>
                    <a:pt x="21230" y="976"/>
                    <a:pt x="24586" y="856"/>
                  </a:cubicBezTo>
                  <a:cubicBezTo>
                    <a:pt x="24660" y="853"/>
                    <a:pt x="24733" y="852"/>
                    <a:pt x="24807" y="852"/>
                  </a:cubicBezTo>
                  <a:close/>
                  <a:moveTo>
                    <a:pt x="7077" y="1484"/>
                  </a:moveTo>
                  <a:cubicBezTo>
                    <a:pt x="10336" y="1484"/>
                    <a:pt x="13044" y="4075"/>
                    <a:pt x="13162" y="7358"/>
                  </a:cubicBezTo>
                  <a:cubicBezTo>
                    <a:pt x="13281" y="10715"/>
                    <a:pt x="10648" y="13544"/>
                    <a:pt x="7292" y="13664"/>
                  </a:cubicBezTo>
                  <a:cubicBezTo>
                    <a:pt x="7218" y="13667"/>
                    <a:pt x="7145" y="13668"/>
                    <a:pt x="7071" y="13668"/>
                  </a:cubicBezTo>
                  <a:cubicBezTo>
                    <a:pt x="3812" y="13668"/>
                    <a:pt x="1104" y="11076"/>
                    <a:pt x="987" y="7792"/>
                  </a:cubicBezTo>
                  <a:cubicBezTo>
                    <a:pt x="867" y="4437"/>
                    <a:pt x="3500" y="1608"/>
                    <a:pt x="6857" y="1488"/>
                  </a:cubicBezTo>
                  <a:cubicBezTo>
                    <a:pt x="6930" y="1485"/>
                    <a:pt x="7004" y="1484"/>
                    <a:pt x="7077" y="1484"/>
                  </a:cubicBezTo>
                  <a:close/>
                  <a:moveTo>
                    <a:pt x="24805" y="1"/>
                  </a:moveTo>
                  <a:cubicBezTo>
                    <a:pt x="24722" y="1"/>
                    <a:pt x="24639" y="2"/>
                    <a:pt x="24555" y="5"/>
                  </a:cubicBezTo>
                  <a:cubicBezTo>
                    <a:pt x="20995" y="132"/>
                    <a:pt x="18152" y="2933"/>
                    <a:pt x="17885" y="6405"/>
                  </a:cubicBezTo>
                  <a:cubicBezTo>
                    <a:pt x="17180" y="6013"/>
                    <a:pt x="16531" y="5868"/>
                    <a:pt x="15956" y="5868"/>
                  </a:cubicBezTo>
                  <a:cubicBezTo>
                    <a:pt x="15094" y="5868"/>
                    <a:pt x="14398" y="6195"/>
                    <a:pt x="13929" y="6507"/>
                  </a:cubicBezTo>
                  <a:cubicBezTo>
                    <a:pt x="13411" y="3164"/>
                    <a:pt x="10516" y="633"/>
                    <a:pt x="7077" y="633"/>
                  </a:cubicBezTo>
                  <a:cubicBezTo>
                    <a:pt x="6993" y="633"/>
                    <a:pt x="6910" y="635"/>
                    <a:pt x="6826" y="638"/>
                  </a:cubicBezTo>
                  <a:cubicBezTo>
                    <a:pt x="3001" y="775"/>
                    <a:pt x="0" y="3997"/>
                    <a:pt x="137" y="7823"/>
                  </a:cubicBezTo>
                  <a:cubicBezTo>
                    <a:pt x="271" y="11564"/>
                    <a:pt x="3359" y="14518"/>
                    <a:pt x="7074" y="14518"/>
                  </a:cubicBezTo>
                  <a:cubicBezTo>
                    <a:pt x="7157" y="14518"/>
                    <a:pt x="7240" y="14516"/>
                    <a:pt x="7323" y="14513"/>
                  </a:cubicBezTo>
                  <a:cubicBezTo>
                    <a:pt x="11086" y="14378"/>
                    <a:pt x="14043" y="11257"/>
                    <a:pt x="14010" y="7516"/>
                  </a:cubicBezTo>
                  <a:cubicBezTo>
                    <a:pt x="14254" y="7277"/>
                    <a:pt x="14934" y="6721"/>
                    <a:pt x="15925" y="6721"/>
                  </a:cubicBezTo>
                  <a:cubicBezTo>
                    <a:pt x="16486" y="6721"/>
                    <a:pt x="17147" y="6899"/>
                    <a:pt x="17885" y="7415"/>
                  </a:cubicBezTo>
                  <a:cubicBezTo>
                    <a:pt x="18132" y="11049"/>
                    <a:pt x="21160" y="13886"/>
                    <a:pt x="24800" y="13886"/>
                  </a:cubicBezTo>
                  <a:cubicBezTo>
                    <a:pt x="24883" y="13886"/>
                    <a:pt x="24967" y="13884"/>
                    <a:pt x="25051" y="13881"/>
                  </a:cubicBezTo>
                  <a:cubicBezTo>
                    <a:pt x="28876" y="13744"/>
                    <a:pt x="31877" y="10520"/>
                    <a:pt x="31741" y="6695"/>
                  </a:cubicBezTo>
                  <a:cubicBezTo>
                    <a:pt x="31609" y="2953"/>
                    <a:pt x="28520" y="1"/>
                    <a:pt x="24805" y="1"/>
                  </a:cubicBezTo>
                  <a:close/>
                </a:path>
              </a:pathLst>
            </a:custGeom>
            <a:solidFill>
              <a:srgbClr val="FFAC5A"/>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7" name="Google Shape;6337;p62"/>
            <p:cNvSpPr/>
            <p:nvPr/>
          </p:nvSpPr>
          <p:spPr>
            <a:xfrm>
              <a:off x="3855334" y="3197218"/>
              <a:ext cx="112166" cy="96056"/>
            </a:xfrm>
            <a:custGeom>
              <a:avLst/>
              <a:gdLst/>
              <a:ahLst/>
              <a:cxnLst/>
              <a:rect l="l" t="t" r="r" b="b"/>
              <a:pathLst>
                <a:path w="4520" h="3842" extrusionOk="0">
                  <a:moveTo>
                    <a:pt x="2432" y="1"/>
                  </a:moveTo>
                  <a:cubicBezTo>
                    <a:pt x="2308" y="1"/>
                    <a:pt x="2179" y="16"/>
                    <a:pt x="2046" y="48"/>
                  </a:cubicBezTo>
                  <a:cubicBezTo>
                    <a:pt x="1" y="532"/>
                    <a:pt x="639" y="3593"/>
                    <a:pt x="668" y="3722"/>
                  </a:cubicBezTo>
                  <a:cubicBezTo>
                    <a:pt x="684" y="3793"/>
                    <a:pt x="747" y="3841"/>
                    <a:pt x="816" y="3841"/>
                  </a:cubicBezTo>
                  <a:cubicBezTo>
                    <a:pt x="827" y="3841"/>
                    <a:pt x="838" y="3840"/>
                    <a:pt x="845" y="3838"/>
                  </a:cubicBezTo>
                  <a:cubicBezTo>
                    <a:pt x="927" y="3819"/>
                    <a:pt x="979" y="3739"/>
                    <a:pt x="961" y="3657"/>
                  </a:cubicBezTo>
                  <a:cubicBezTo>
                    <a:pt x="955" y="3628"/>
                    <a:pt x="355" y="761"/>
                    <a:pt x="2114" y="345"/>
                  </a:cubicBezTo>
                  <a:cubicBezTo>
                    <a:pt x="2224" y="319"/>
                    <a:pt x="2330" y="305"/>
                    <a:pt x="2431" y="305"/>
                  </a:cubicBezTo>
                  <a:cubicBezTo>
                    <a:pt x="2665" y="305"/>
                    <a:pt x="2877" y="375"/>
                    <a:pt x="3074" y="514"/>
                  </a:cubicBezTo>
                  <a:cubicBezTo>
                    <a:pt x="3991" y="1162"/>
                    <a:pt x="4206" y="3079"/>
                    <a:pt x="4207" y="3098"/>
                  </a:cubicBezTo>
                  <a:cubicBezTo>
                    <a:pt x="4216" y="3177"/>
                    <a:pt x="4285" y="3234"/>
                    <a:pt x="4361" y="3234"/>
                  </a:cubicBezTo>
                  <a:cubicBezTo>
                    <a:pt x="4365" y="3234"/>
                    <a:pt x="4370" y="3234"/>
                    <a:pt x="4374" y="3233"/>
                  </a:cubicBezTo>
                  <a:cubicBezTo>
                    <a:pt x="4458" y="3224"/>
                    <a:pt x="4520" y="3149"/>
                    <a:pt x="4510" y="3066"/>
                  </a:cubicBezTo>
                  <a:cubicBezTo>
                    <a:pt x="4502" y="2981"/>
                    <a:pt x="4279" y="994"/>
                    <a:pt x="3252" y="266"/>
                  </a:cubicBezTo>
                  <a:cubicBezTo>
                    <a:pt x="3003" y="89"/>
                    <a:pt x="2729" y="1"/>
                    <a:pt x="2432" y="1"/>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8" name="Google Shape;6338;p62"/>
            <p:cNvSpPr/>
            <p:nvPr/>
          </p:nvSpPr>
          <p:spPr>
            <a:xfrm>
              <a:off x="4208146" y="3191087"/>
              <a:ext cx="106047" cy="91967"/>
            </a:xfrm>
            <a:custGeom>
              <a:avLst/>
              <a:gdLst/>
              <a:ahLst/>
              <a:cxnLst/>
              <a:rect l="l" t="t" r="r" b="b"/>
              <a:pathLst>
                <a:path w="4199" h="3648" extrusionOk="0">
                  <a:moveTo>
                    <a:pt x="1904" y="1"/>
                  </a:moveTo>
                  <a:cubicBezTo>
                    <a:pt x="1535" y="1"/>
                    <a:pt x="1211" y="123"/>
                    <a:pt x="939" y="367"/>
                  </a:cubicBezTo>
                  <a:cubicBezTo>
                    <a:pt x="0" y="1208"/>
                    <a:pt x="3" y="3207"/>
                    <a:pt x="4" y="3291"/>
                  </a:cubicBezTo>
                  <a:cubicBezTo>
                    <a:pt x="4" y="3374"/>
                    <a:pt x="74" y="3431"/>
                    <a:pt x="156" y="3442"/>
                  </a:cubicBezTo>
                  <a:cubicBezTo>
                    <a:pt x="240" y="3442"/>
                    <a:pt x="307" y="3373"/>
                    <a:pt x="307" y="3289"/>
                  </a:cubicBezTo>
                  <a:cubicBezTo>
                    <a:pt x="307" y="3269"/>
                    <a:pt x="304" y="1341"/>
                    <a:pt x="1141" y="593"/>
                  </a:cubicBezTo>
                  <a:cubicBezTo>
                    <a:pt x="1357" y="401"/>
                    <a:pt x="1604" y="306"/>
                    <a:pt x="1896" y="306"/>
                  </a:cubicBezTo>
                  <a:cubicBezTo>
                    <a:pt x="1955" y="306"/>
                    <a:pt x="2015" y="310"/>
                    <a:pt x="2076" y="317"/>
                  </a:cubicBezTo>
                  <a:cubicBezTo>
                    <a:pt x="3869" y="531"/>
                    <a:pt x="3597" y="3449"/>
                    <a:pt x="3595" y="3480"/>
                  </a:cubicBezTo>
                  <a:cubicBezTo>
                    <a:pt x="3585" y="3563"/>
                    <a:pt x="3648" y="3638"/>
                    <a:pt x="3730" y="3645"/>
                  </a:cubicBezTo>
                  <a:cubicBezTo>
                    <a:pt x="3734" y="3647"/>
                    <a:pt x="3739" y="3647"/>
                    <a:pt x="3745" y="3647"/>
                  </a:cubicBezTo>
                  <a:cubicBezTo>
                    <a:pt x="3823" y="3647"/>
                    <a:pt x="3889" y="3587"/>
                    <a:pt x="3897" y="3508"/>
                  </a:cubicBezTo>
                  <a:cubicBezTo>
                    <a:pt x="3911" y="3375"/>
                    <a:pt x="4199" y="264"/>
                    <a:pt x="2113" y="14"/>
                  </a:cubicBezTo>
                  <a:cubicBezTo>
                    <a:pt x="2042" y="5"/>
                    <a:pt x="1972" y="1"/>
                    <a:pt x="1904" y="1"/>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39" name="Google Shape;6339;p62"/>
            <p:cNvSpPr/>
            <p:nvPr/>
          </p:nvSpPr>
          <p:spPr>
            <a:xfrm>
              <a:off x="4053154" y="3274879"/>
              <a:ext cx="75456" cy="40875"/>
            </a:xfrm>
            <a:custGeom>
              <a:avLst/>
              <a:gdLst/>
              <a:ahLst/>
              <a:cxnLst/>
              <a:rect l="l" t="t" r="r" b="b"/>
              <a:pathLst>
                <a:path w="2989" h="1702" extrusionOk="0">
                  <a:moveTo>
                    <a:pt x="1543" y="0"/>
                  </a:moveTo>
                  <a:cubicBezTo>
                    <a:pt x="1213" y="0"/>
                    <a:pt x="866" y="100"/>
                    <a:pt x="610" y="372"/>
                  </a:cubicBezTo>
                  <a:cubicBezTo>
                    <a:pt x="0" y="1015"/>
                    <a:pt x="1606" y="1702"/>
                    <a:pt x="1606" y="1702"/>
                  </a:cubicBezTo>
                  <a:cubicBezTo>
                    <a:pt x="1606" y="1702"/>
                    <a:pt x="2988" y="1216"/>
                    <a:pt x="2517" y="372"/>
                  </a:cubicBezTo>
                  <a:cubicBezTo>
                    <a:pt x="2414" y="187"/>
                    <a:pt x="1995" y="0"/>
                    <a:pt x="1543" y="0"/>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0" name="Google Shape;6340;p62"/>
            <p:cNvSpPr/>
            <p:nvPr/>
          </p:nvSpPr>
          <p:spPr>
            <a:xfrm>
              <a:off x="4089863" y="3313711"/>
              <a:ext cx="6117" cy="38830"/>
            </a:xfrm>
            <a:custGeom>
              <a:avLst/>
              <a:gdLst/>
              <a:ahLst/>
              <a:cxnLst/>
              <a:rect l="l" t="t" r="r" b="b"/>
              <a:pathLst>
                <a:path w="203" h="1571" extrusionOk="0">
                  <a:moveTo>
                    <a:pt x="101" y="1"/>
                  </a:moveTo>
                  <a:cubicBezTo>
                    <a:pt x="46" y="1"/>
                    <a:pt x="0" y="47"/>
                    <a:pt x="0" y="102"/>
                  </a:cubicBezTo>
                  <a:lnTo>
                    <a:pt x="0" y="1470"/>
                  </a:lnTo>
                  <a:cubicBezTo>
                    <a:pt x="0" y="1524"/>
                    <a:pt x="46" y="1571"/>
                    <a:pt x="101" y="1571"/>
                  </a:cubicBezTo>
                  <a:cubicBezTo>
                    <a:pt x="156" y="1571"/>
                    <a:pt x="203" y="1525"/>
                    <a:pt x="203" y="1470"/>
                  </a:cubicBezTo>
                  <a:lnTo>
                    <a:pt x="203" y="102"/>
                  </a:lnTo>
                  <a:cubicBezTo>
                    <a:pt x="203" y="47"/>
                    <a:pt x="156" y="1"/>
                    <a:pt x="101" y="1"/>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1" name="Google Shape;6341;p62"/>
            <p:cNvSpPr/>
            <p:nvPr/>
          </p:nvSpPr>
          <p:spPr>
            <a:xfrm>
              <a:off x="4059271" y="3328016"/>
              <a:ext cx="67300" cy="28612"/>
            </a:xfrm>
            <a:custGeom>
              <a:avLst/>
              <a:gdLst/>
              <a:ahLst/>
              <a:cxnLst/>
              <a:rect l="l" t="t" r="r" b="b"/>
              <a:pathLst>
                <a:path w="2652" h="1130" extrusionOk="0">
                  <a:moveTo>
                    <a:pt x="103" y="0"/>
                  </a:moveTo>
                  <a:cubicBezTo>
                    <a:pt x="47" y="0"/>
                    <a:pt x="1" y="47"/>
                    <a:pt x="1" y="101"/>
                  </a:cubicBezTo>
                  <a:cubicBezTo>
                    <a:pt x="1" y="669"/>
                    <a:pt x="595" y="1130"/>
                    <a:pt x="1326" y="1130"/>
                  </a:cubicBezTo>
                  <a:cubicBezTo>
                    <a:pt x="2058" y="1130"/>
                    <a:pt x="2651" y="668"/>
                    <a:pt x="2651" y="101"/>
                  </a:cubicBezTo>
                  <a:cubicBezTo>
                    <a:pt x="2651" y="47"/>
                    <a:pt x="2605" y="0"/>
                    <a:pt x="2550" y="0"/>
                  </a:cubicBezTo>
                  <a:cubicBezTo>
                    <a:pt x="2494" y="0"/>
                    <a:pt x="2449" y="47"/>
                    <a:pt x="2449" y="101"/>
                  </a:cubicBezTo>
                  <a:cubicBezTo>
                    <a:pt x="2449" y="557"/>
                    <a:pt x="1945" y="929"/>
                    <a:pt x="1326" y="929"/>
                  </a:cubicBezTo>
                  <a:cubicBezTo>
                    <a:pt x="707" y="929"/>
                    <a:pt x="204" y="558"/>
                    <a:pt x="204" y="101"/>
                  </a:cubicBezTo>
                  <a:cubicBezTo>
                    <a:pt x="204" y="47"/>
                    <a:pt x="158" y="0"/>
                    <a:pt x="103" y="0"/>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2" name="Google Shape;6342;p62"/>
            <p:cNvSpPr/>
            <p:nvPr/>
          </p:nvSpPr>
          <p:spPr>
            <a:xfrm>
              <a:off x="3818625" y="3640708"/>
              <a:ext cx="275316" cy="226854"/>
            </a:xfrm>
            <a:custGeom>
              <a:avLst/>
              <a:gdLst/>
              <a:ahLst/>
              <a:cxnLst/>
              <a:rect l="l" t="t" r="r" b="b"/>
              <a:pathLst>
                <a:path w="10986" h="9035" extrusionOk="0">
                  <a:moveTo>
                    <a:pt x="5983" y="1"/>
                  </a:moveTo>
                  <a:cubicBezTo>
                    <a:pt x="5802" y="1"/>
                    <a:pt x="5650" y="43"/>
                    <a:pt x="5650" y="43"/>
                  </a:cubicBezTo>
                  <a:cubicBezTo>
                    <a:pt x="5650" y="43"/>
                    <a:pt x="2388" y="827"/>
                    <a:pt x="1285" y="1092"/>
                  </a:cubicBezTo>
                  <a:cubicBezTo>
                    <a:pt x="606" y="1256"/>
                    <a:pt x="0" y="1381"/>
                    <a:pt x="162" y="2050"/>
                  </a:cubicBezTo>
                  <a:cubicBezTo>
                    <a:pt x="246" y="2403"/>
                    <a:pt x="582" y="2501"/>
                    <a:pt x="932" y="2501"/>
                  </a:cubicBezTo>
                  <a:cubicBezTo>
                    <a:pt x="1379" y="2501"/>
                    <a:pt x="1850" y="2340"/>
                    <a:pt x="1850" y="2340"/>
                  </a:cubicBezTo>
                  <a:lnTo>
                    <a:pt x="2681" y="5246"/>
                  </a:lnTo>
                  <a:cubicBezTo>
                    <a:pt x="2681" y="5246"/>
                    <a:pt x="2650" y="5354"/>
                    <a:pt x="2598" y="5544"/>
                  </a:cubicBezTo>
                  <a:cubicBezTo>
                    <a:pt x="5227" y="7061"/>
                    <a:pt x="8061" y="8291"/>
                    <a:pt x="10985" y="9034"/>
                  </a:cubicBezTo>
                  <a:cubicBezTo>
                    <a:pt x="9398" y="7119"/>
                    <a:pt x="6205" y="4332"/>
                    <a:pt x="6205" y="4332"/>
                  </a:cubicBezTo>
                  <a:lnTo>
                    <a:pt x="5390" y="1382"/>
                  </a:lnTo>
                  <a:cubicBezTo>
                    <a:pt x="5390" y="1382"/>
                    <a:pt x="6695" y="1096"/>
                    <a:pt x="6577" y="419"/>
                  </a:cubicBezTo>
                  <a:cubicBezTo>
                    <a:pt x="6517" y="75"/>
                    <a:pt x="6224" y="1"/>
                    <a:pt x="5983" y="1"/>
                  </a:cubicBezTo>
                  <a:close/>
                </a:path>
              </a:pathLst>
            </a:custGeom>
            <a:solidFill>
              <a:srgbClr val="F17FB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3" name="Google Shape;6343;p62"/>
            <p:cNvSpPr/>
            <p:nvPr/>
          </p:nvSpPr>
          <p:spPr>
            <a:xfrm>
              <a:off x="3836980" y="3779682"/>
              <a:ext cx="285512" cy="214591"/>
            </a:xfrm>
            <a:custGeom>
              <a:avLst/>
              <a:gdLst/>
              <a:ahLst/>
              <a:cxnLst/>
              <a:rect l="l" t="t" r="r" b="b"/>
              <a:pathLst>
                <a:path w="11410" h="8566" extrusionOk="0">
                  <a:moveTo>
                    <a:pt x="1844" y="1"/>
                  </a:moveTo>
                  <a:cubicBezTo>
                    <a:pt x="1479" y="1317"/>
                    <a:pt x="24" y="6595"/>
                    <a:pt x="11" y="7410"/>
                  </a:cubicBezTo>
                  <a:cubicBezTo>
                    <a:pt x="0" y="8110"/>
                    <a:pt x="200" y="8565"/>
                    <a:pt x="1063" y="8565"/>
                  </a:cubicBezTo>
                  <a:cubicBezTo>
                    <a:pt x="1350" y="8565"/>
                    <a:pt x="1711" y="8515"/>
                    <a:pt x="2162" y="8406"/>
                  </a:cubicBezTo>
                  <a:cubicBezTo>
                    <a:pt x="3970" y="7972"/>
                    <a:pt x="9790" y="6571"/>
                    <a:pt x="9790" y="6571"/>
                  </a:cubicBezTo>
                  <a:cubicBezTo>
                    <a:pt x="9790" y="6571"/>
                    <a:pt x="11410" y="6183"/>
                    <a:pt x="11085" y="4839"/>
                  </a:cubicBezTo>
                  <a:cubicBezTo>
                    <a:pt x="11009" y="4519"/>
                    <a:pt x="10685" y="4041"/>
                    <a:pt x="10230" y="3491"/>
                  </a:cubicBezTo>
                  <a:cubicBezTo>
                    <a:pt x="7306" y="2748"/>
                    <a:pt x="4472" y="1518"/>
                    <a:pt x="1844" y="1"/>
                  </a:cubicBezTo>
                  <a:close/>
                </a:path>
              </a:pathLst>
            </a:custGeom>
            <a:solidFill>
              <a:srgbClr val="F0678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4" name="Google Shape;6344;p62"/>
            <p:cNvSpPr/>
            <p:nvPr/>
          </p:nvSpPr>
          <p:spPr>
            <a:xfrm>
              <a:off x="3859412" y="3804207"/>
              <a:ext cx="246765" cy="165542"/>
            </a:xfrm>
            <a:custGeom>
              <a:avLst/>
              <a:gdLst/>
              <a:ahLst/>
              <a:cxnLst/>
              <a:rect l="l" t="t" r="r" b="b"/>
              <a:pathLst>
                <a:path w="9890" h="6617" extrusionOk="0">
                  <a:moveTo>
                    <a:pt x="5912" y="1"/>
                  </a:moveTo>
                  <a:cubicBezTo>
                    <a:pt x="5912" y="1"/>
                    <a:pt x="2659" y="1402"/>
                    <a:pt x="1194" y="1402"/>
                  </a:cubicBezTo>
                  <a:cubicBezTo>
                    <a:pt x="1143" y="1402"/>
                    <a:pt x="1093" y="1401"/>
                    <a:pt x="1046" y="1397"/>
                  </a:cubicBezTo>
                  <a:cubicBezTo>
                    <a:pt x="1046" y="1397"/>
                    <a:pt x="151" y="4849"/>
                    <a:pt x="137" y="5292"/>
                  </a:cubicBezTo>
                  <a:cubicBezTo>
                    <a:pt x="126" y="5680"/>
                    <a:pt x="1" y="6616"/>
                    <a:pt x="1007" y="6616"/>
                  </a:cubicBezTo>
                  <a:cubicBezTo>
                    <a:pt x="1147" y="6616"/>
                    <a:pt x="1309" y="6598"/>
                    <a:pt x="1497" y="6558"/>
                  </a:cubicBezTo>
                  <a:cubicBezTo>
                    <a:pt x="3030" y="6229"/>
                    <a:pt x="8898" y="4796"/>
                    <a:pt x="8898" y="4796"/>
                  </a:cubicBezTo>
                  <a:cubicBezTo>
                    <a:pt x="8898" y="4796"/>
                    <a:pt x="9889" y="4292"/>
                    <a:pt x="8863" y="2995"/>
                  </a:cubicBezTo>
                  <a:cubicBezTo>
                    <a:pt x="7791" y="1640"/>
                    <a:pt x="5912" y="1"/>
                    <a:pt x="5912" y="1"/>
                  </a:cubicBezTo>
                  <a:close/>
                </a:path>
              </a:pathLst>
            </a:custGeom>
            <a:solidFill>
              <a:srgbClr val="B3AA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5" name="Google Shape;6345;p62"/>
            <p:cNvSpPr/>
            <p:nvPr/>
          </p:nvSpPr>
          <p:spPr>
            <a:xfrm>
              <a:off x="3914476" y="3865519"/>
              <a:ext cx="24472" cy="22480"/>
            </a:xfrm>
            <a:custGeom>
              <a:avLst/>
              <a:gdLst/>
              <a:ahLst/>
              <a:cxnLst/>
              <a:rect l="l" t="t" r="r" b="b"/>
              <a:pathLst>
                <a:path w="959" h="855" extrusionOk="0">
                  <a:moveTo>
                    <a:pt x="479" y="0"/>
                  </a:moveTo>
                  <a:cubicBezTo>
                    <a:pt x="435" y="0"/>
                    <a:pt x="390" y="7"/>
                    <a:pt x="346" y="22"/>
                  </a:cubicBezTo>
                  <a:cubicBezTo>
                    <a:pt x="124" y="96"/>
                    <a:pt x="0" y="337"/>
                    <a:pt x="74" y="561"/>
                  </a:cubicBezTo>
                  <a:cubicBezTo>
                    <a:pt x="132" y="741"/>
                    <a:pt x="299" y="855"/>
                    <a:pt x="478" y="855"/>
                  </a:cubicBezTo>
                  <a:cubicBezTo>
                    <a:pt x="523" y="855"/>
                    <a:pt x="567" y="848"/>
                    <a:pt x="612" y="833"/>
                  </a:cubicBezTo>
                  <a:cubicBezTo>
                    <a:pt x="837" y="760"/>
                    <a:pt x="958" y="520"/>
                    <a:pt x="884" y="295"/>
                  </a:cubicBezTo>
                  <a:cubicBezTo>
                    <a:pt x="826" y="115"/>
                    <a:pt x="658" y="0"/>
                    <a:pt x="479"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6" name="Google Shape;6346;p62"/>
            <p:cNvSpPr/>
            <p:nvPr/>
          </p:nvSpPr>
          <p:spPr>
            <a:xfrm>
              <a:off x="4044996" y="3885956"/>
              <a:ext cx="24472" cy="22480"/>
            </a:xfrm>
            <a:custGeom>
              <a:avLst/>
              <a:gdLst/>
              <a:ahLst/>
              <a:cxnLst/>
              <a:rect l="l" t="t" r="r" b="b"/>
              <a:pathLst>
                <a:path w="962" h="855" extrusionOk="0">
                  <a:moveTo>
                    <a:pt x="481" y="1"/>
                  </a:moveTo>
                  <a:cubicBezTo>
                    <a:pt x="436" y="1"/>
                    <a:pt x="391" y="8"/>
                    <a:pt x="347" y="22"/>
                  </a:cubicBezTo>
                  <a:cubicBezTo>
                    <a:pt x="124" y="96"/>
                    <a:pt x="0" y="335"/>
                    <a:pt x="74" y="560"/>
                  </a:cubicBezTo>
                  <a:cubicBezTo>
                    <a:pt x="135" y="740"/>
                    <a:pt x="302" y="855"/>
                    <a:pt x="482" y="855"/>
                  </a:cubicBezTo>
                  <a:cubicBezTo>
                    <a:pt x="526" y="855"/>
                    <a:pt x="571" y="848"/>
                    <a:pt x="615" y="833"/>
                  </a:cubicBezTo>
                  <a:cubicBezTo>
                    <a:pt x="838" y="760"/>
                    <a:pt x="962" y="518"/>
                    <a:pt x="888" y="294"/>
                  </a:cubicBezTo>
                  <a:cubicBezTo>
                    <a:pt x="828" y="114"/>
                    <a:pt x="661" y="1"/>
                    <a:pt x="481"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7" name="Google Shape;6347;p62"/>
            <p:cNvSpPr/>
            <p:nvPr/>
          </p:nvSpPr>
          <p:spPr>
            <a:xfrm>
              <a:off x="3983815" y="3840994"/>
              <a:ext cx="16315" cy="14305"/>
            </a:xfrm>
            <a:custGeom>
              <a:avLst/>
              <a:gdLst/>
              <a:ahLst/>
              <a:cxnLst/>
              <a:rect l="l" t="t" r="r" b="b"/>
              <a:pathLst>
                <a:path w="588" h="525" extrusionOk="0">
                  <a:moveTo>
                    <a:pt x="295" y="1"/>
                  </a:moveTo>
                  <a:cubicBezTo>
                    <a:pt x="268" y="1"/>
                    <a:pt x="240" y="5"/>
                    <a:pt x="212" y="15"/>
                  </a:cubicBezTo>
                  <a:cubicBezTo>
                    <a:pt x="75" y="58"/>
                    <a:pt x="0" y="207"/>
                    <a:pt x="45" y="344"/>
                  </a:cubicBezTo>
                  <a:cubicBezTo>
                    <a:pt x="82" y="455"/>
                    <a:pt x="184" y="524"/>
                    <a:pt x="293" y="524"/>
                  </a:cubicBezTo>
                  <a:cubicBezTo>
                    <a:pt x="321" y="524"/>
                    <a:pt x="348" y="520"/>
                    <a:pt x="376" y="511"/>
                  </a:cubicBezTo>
                  <a:cubicBezTo>
                    <a:pt x="513" y="467"/>
                    <a:pt x="587" y="317"/>
                    <a:pt x="543" y="180"/>
                  </a:cubicBezTo>
                  <a:cubicBezTo>
                    <a:pt x="506" y="71"/>
                    <a:pt x="405" y="1"/>
                    <a:pt x="295"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8" name="Google Shape;6348;p62"/>
            <p:cNvSpPr/>
            <p:nvPr/>
          </p:nvSpPr>
          <p:spPr>
            <a:xfrm>
              <a:off x="3890004" y="3924787"/>
              <a:ext cx="14275" cy="12262"/>
            </a:xfrm>
            <a:custGeom>
              <a:avLst/>
              <a:gdLst/>
              <a:ahLst/>
              <a:cxnLst/>
              <a:rect l="l" t="t" r="r" b="b"/>
              <a:pathLst>
                <a:path w="588" h="524" extrusionOk="0">
                  <a:moveTo>
                    <a:pt x="294" y="0"/>
                  </a:moveTo>
                  <a:cubicBezTo>
                    <a:pt x="268" y="0"/>
                    <a:pt x="240" y="4"/>
                    <a:pt x="214" y="13"/>
                  </a:cubicBezTo>
                  <a:cubicBezTo>
                    <a:pt x="76" y="59"/>
                    <a:pt x="1" y="207"/>
                    <a:pt x="45" y="344"/>
                  </a:cubicBezTo>
                  <a:cubicBezTo>
                    <a:pt x="81" y="453"/>
                    <a:pt x="183" y="523"/>
                    <a:pt x="293" y="523"/>
                  </a:cubicBezTo>
                  <a:cubicBezTo>
                    <a:pt x="320" y="523"/>
                    <a:pt x="348" y="519"/>
                    <a:pt x="376" y="509"/>
                  </a:cubicBezTo>
                  <a:cubicBezTo>
                    <a:pt x="513" y="465"/>
                    <a:pt x="588" y="318"/>
                    <a:pt x="542" y="181"/>
                  </a:cubicBezTo>
                  <a:cubicBezTo>
                    <a:pt x="506" y="70"/>
                    <a:pt x="404" y="0"/>
                    <a:pt x="294"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49" name="Google Shape;6349;p62"/>
            <p:cNvSpPr/>
            <p:nvPr/>
          </p:nvSpPr>
          <p:spPr>
            <a:xfrm>
              <a:off x="3975658" y="3892087"/>
              <a:ext cx="34669" cy="28612"/>
            </a:xfrm>
            <a:custGeom>
              <a:avLst/>
              <a:gdLst/>
              <a:ahLst/>
              <a:cxnLst/>
              <a:rect l="l" t="t" r="r" b="b"/>
              <a:pathLst>
                <a:path w="1352" h="1205" extrusionOk="0">
                  <a:moveTo>
                    <a:pt x="678" y="1"/>
                  </a:moveTo>
                  <a:cubicBezTo>
                    <a:pt x="616" y="1"/>
                    <a:pt x="552" y="11"/>
                    <a:pt x="490" y="31"/>
                  </a:cubicBezTo>
                  <a:cubicBezTo>
                    <a:pt x="174" y="135"/>
                    <a:pt x="1" y="475"/>
                    <a:pt x="105" y="790"/>
                  </a:cubicBezTo>
                  <a:cubicBezTo>
                    <a:pt x="188" y="1044"/>
                    <a:pt x="424" y="1205"/>
                    <a:pt x="677" y="1205"/>
                  </a:cubicBezTo>
                  <a:cubicBezTo>
                    <a:pt x="739" y="1205"/>
                    <a:pt x="803" y="1195"/>
                    <a:pt x="865" y="1175"/>
                  </a:cubicBezTo>
                  <a:cubicBezTo>
                    <a:pt x="1181" y="1070"/>
                    <a:pt x="1352" y="732"/>
                    <a:pt x="1248" y="416"/>
                  </a:cubicBezTo>
                  <a:cubicBezTo>
                    <a:pt x="1166" y="161"/>
                    <a:pt x="930" y="1"/>
                    <a:pt x="678"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0" name="Google Shape;6350;p62"/>
            <p:cNvSpPr/>
            <p:nvPr/>
          </p:nvSpPr>
          <p:spPr>
            <a:xfrm>
              <a:off x="4187753" y="3738807"/>
              <a:ext cx="232489" cy="145104"/>
            </a:xfrm>
            <a:custGeom>
              <a:avLst/>
              <a:gdLst/>
              <a:ahLst/>
              <a:cxnLst/>
              <a:rect l="l" t="t" r="r" b="b"/>
              <a:pathLst>
                <a:path w="9318" h="5782" extrusionOk="0">
                  <a:moveTo>
                    <a:pt x="5282" y="0"/>
                  </a:moveTo>
                  <a:cubicBezTo>
                    <a:pt x="5115" y="0"/>
                    <a:pt x="4974" y="42"/>
                    <a:pt x="4974" y="42"/>
                  </a:cubicBezTo>
                  <a:cubicBezTo>
                    <a:pt x="4974" y="42"/>
                    <a:pt x="2103" y="769"/>
                    <a:pt x="1133" y="1015"/>
                  </a:cubicBezTo>
                  <a:cubicBezTo>
                    <a:pt x="536" y="1166"/>
                    <a:pt x="1" y="1284"/>
                    <a:pt x="152" y="1873"/>
                  </a:cubicBezTo>
                  <a:cubicBezTo>
                    <a:pt x="228" y="2175"/>
                    <a:pt x="514" y="2261"/>
                    <a:pt x="815" y="2261"/>
                  </a:cubicBezTo>
                  <a:cubicBezTo>
                    <a:pt x="1216" y="2261"/>
                    <a:pt x="1645" y="2108"/>
                    <a:pt x="1645" y="2108"/>
                  </a:cubicBezTo>
                  <a:lnTo>
                    <a:pt x="2356" y="4485"/>
                  </a:lnTo>
                  <a:cubicBezTo>
                    <a:pt x="2329" y="4500"/>
                    <a:pt x="2299" y="4516"/>
                    <a:pt x="2273" y="4535"/>
                  </a:cubicBezTo>
                  <a:cubicBezTo>
                    <a:pt x="2273" y="4535"/>
                    <a:pt x="1965" y="4716"/>
                    <a:pt x="1585" y="5075"/>
                  </a:cubicBezTo>
                  <a:cubicBezTo>
                    <a:pt x="3628" y="5531"/>
                    <a:pt x="5724" y="5781"/>
                    <a:pt x="7807" y="5781"/>
                  </a:cubicBezTo>
                  <a:cubicBezTo>
                    <a:pt x="8311" y="5781"/>
                    <a:pt x="8815" y="5767"/>
                    <a:pt x="9318" y="5737"/>
                  </a:cubicBezTo>
                  <a:cubicBezTo>
                    <a:pt x="8568" y="4153"/>
                    <a:pt x="7139" y="3556"/>
                    <a:pt x="5661" y="3556"/>
                  </a:cubicBezTo>
                  <a:cubicBezTo>
                    <a:pt x="5585" y="3556"/>
                    <a:pt x="5509" y="3557"/>
                    <a:pt x="5433" y="3560"/>
                  </a:cubicBezTo>
                  <a:lnTo>
                    <a:pt x="4758" y="1226"/>
                  </a:lnTo>
                  <a:cubicBezTo>
                    <a:pt x="4758" y="1226"/>
                    <a:pt x="5907" y="958"/>
                    <a:pt x="5796" y="363"/>
                  </a:cubicBezTo>
                  <a:cubicBezTo>
                    <a:pt x="5740" y="66"/>
                    <a:pt x="5491" y="0"/>
                    <a:pt x="5282" y="0"/>
                  </a:cubicBezTo>
                  <a:close/>
                </a:path>
              </a:pathLst>
            </a:custGeom>
            <a:solidFill>
              <a:srgbClr val="F0695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1" name="Google Shape;6351;p62"/>
            <p:cNvSpPr/>
            <p:nvPr/>
          </p:nvSpPr>
          <p:spPr>
            <a:xfrm>
              <a:off x="4179595" y="3865519"/>
              <a:ext cx="281434" cy="183936"/>
            </a:xfrm>
            <a:custGeom>
              <a:avLst/>
              <a:gdLst/>
              <a:ahLst/>
              <a:cxnLst/>
              <a:rect l="l" t="t" r="r" b="b"/>
              <a:pathLst>
                <a:path w="11280" h="7343" extrusionOk="0">
                  <a:moveTo>
                    <a:pt x="1966" y="0"/>
                  </a:moveTo>
                  <a:cubicBezTo>
                    <a:pt x="1154" y="763"/>
                    <a:pt x="1" y="2329"/>
                    <a:pt x="751" y="4666"/>
                  </a:cubicBezTo>
                  <a:cubicBezTo>
                    <a:pt x="1417" y="6743"/>
                    <a:pt x="3192" y="7342"/>
                    <a:pt x="4816" y="7342"/>
                  </a:cubicBezTo>
                  <a:cubicBezTo>
                    <a:pt x="5877" y="7342"/>
                    <a:pt x="6873" y="7087"/>
                    <a:pt x="7453" y="6821"/>
                  </a:cubicBezTo>
                  <a:cubicBezTo>
                    <a:pt x="8923" y="6148"/>
                    <a:pt x="11280" y="4649"/>
                    <a:pt x="9731" y="719"/>
                  </a:cubicBezTo>
                  <a:cubicBezTo>
                    <a:pt x="9720" y="696"/>
                    <a:pt x="9711" y="680"/>
                    <a:pt x="9700" y="660"/>
                  </a:cubicBezTo>
                  <a:cubicBezTo>
                    <a:pt x="9197" y="690"/>
                    <a:pt x="8693" y="705"/>
                    <a:pt x="8188" y="705"/>
                  </a:cubicBezTo>
                  <a:cubicBezTo>
                    <a:pt x="6105" y="705"/>
                    <a:pt x="4010" y="455"/>
                    <a:pt x="1966" y="0"/>
                  </a:cubicBezTo>
                  <a:close/>
                </a:path>
              </a:pathLst>
            </a:custGeom>
            <a:solidFill>
              <a:srgbClr val="E55E4C"/>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2" name="Google Shape;6352;p62"/>
            <p:cNvSpPr/>
            <p:nvPr/>
          </p:nvSpPr>
          <p:spPr>
            <a:xfrm>
              <a:off x="4191831" y="3869606"/>
              <a:ext cx="230449" cy="169629"/>
            </a:xfrm>
            <a:custGeom>
              <a:avLst/>
              <a:gdLst/>
              <a:ahLst/>
              <a:cxnLst/>
              <a:rect l="l" t="t" r="r" b="b"/>
              <a:pathLst>
                <a:path w="9238" h="6771" extrusionOk="0">
                  <a:moveTo>
                    <a:pt x="7821" y="1"/>
                  </a:moveTo>
                  <a:cubicBezTo>
                    <a:pt x="7821" y="1"/>
                    <a:pt x="7660" y="607"/>
                    <a:pt x="5001" y="1116"/>
                  </a:cubicBezTo>
                  <a:cubicBezTo>
                    <a:pt x="3157" y="1470"/>
                    <a:pt x="1571" y="1508"/>
                    <a:pt x="886" y="2004"/>
                  </a:cubicBezTo>
                  <a:cubicBezTo>
                    <a:pt x="886" y="2004"/>
                    <a:pt x="1" y="3804"/>
                    <a:pt x="1805" y="5856"/>
                  </a:cubicBezTo>
                  <a:cubicBezTo>
                    <a:pt x="2366" y="6494"/>
                    <a:pt x="3138" y="6770"/>
                    <a:pt x="4038" y="6770"/>
                  </a:cubicBezTo>
                  <a:cubicBezTo>
                    <a:pt x="4918" y="6770"/>
                    <a:pt x="5922" y="6506"/>
                    <a:pt x="6973" y="6058"/>
                  </a:cubicBezTo>
                  <a:cubicBezTo>
                    <a:pt x="9098" y="5153"/>
                    <a:pt x="9237" y="3460"/>
                    <a:pt x="8792" y="1463"/>
                  </a:cubicBezTo>
                  <a:cubicBezTo>
                    <a:pt x="8466" y="423"/>
                    <a:pt x="7821" y="1"/>
                    <a:pt x="7821" y="1"/>
                  </a:cubicBezTo>
                  <a:close/>
                </a:path>
              </a:pathLst>
            </a:custGeom>
            <a:solidFill>
              <a:srgbClr val="635BA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3" name="Google Shape;6353;p62"/>
            <p:cNvSpPr/>
            <p:nvPr/>
          </p:nvSpPr>
          <p:spPr>
            <a:xfrm>
              <a:off x="4255051" y="3932961"/>
              <a:ext cx="22434" cy="18394"/>
            </a:xfrm>
            <a:custGeom>
              <a:avLst/>
              <a:gdLst/>
              <a:ahLst/>
              <a:cxnLst/>
              <a:rect l="l" t="t" r="r" b="b"/>
              <a:pathLst>
                <a:path w="849" h="755" extrusionOk="0">
                  <a:moveTo>
                    <a:pt x="425" y="0"/>
                  </a:moveTo>
                  <a:cubicBezTo>
                    <a:pt x="384" y="0"/>
                    <a:pt x="343" y="7"/>
                    <a:pt x="302" y="21"/>
                  </a:cubicBezTo>
                  <a:cubicBezTo>
                    <a:pt x="106" y="88"/>
                    <a:pt x="1" y="303"/>
                    <a:pt x="68" y="499"/>
                  </a:cubicBezTo>
                  <a:cubicBezTo>
                    <a:pt x="121" y="655"/>
                    <a:pt x="267" y="754"/>
                    <a:pt x="424" y="754"/>
                  </a:cubicBezTo>
                  <a:cubicBezTo>
                    <a:pt x="464" y="754"/>
                    <a:pt x="505" y="747"/>
                    <a:pt x="546" y="734"/>
                  </a:cubicBezTo>
                  <a:cubicBezTo>
                    <a:pt x="743" y="665"/>
                    <a:pt x="848" y="451"/>
                    <a:pt x="781" y="254"/>
                  </a:cubicBezTo>
                  <a:cubicBezTo>
                    <a:pt x="727" y="99"/>
                    <a:pt x="581" y="0"/>
                    <a:pt x="425"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4" name="Google Shape;6354;p62"/>
            <p:cNvSpPr/>
            <p:nvPr/>
          </p:nvSpPr>
          <p:spPr>
            <a:xfrm>
              <a:off x="4381492" y="3937049"/>
              <a:ext cx="22434" cy="20437"/>
            </a:xfrm>
            <a:custGeom>
              <a:avLst/>
              <a:gdLst/>
              <a:ahLst/>
              <a:cxnLst/>
              <a:rect l="l" t="t" r="r" b="b"/>
              <a:pathLst>
                <a:path w="849" h="754" extrusionOk="0">
                  <a:moveTo>
                    <a:pt x="424" y="1"/>
                  </a:moveTo>
                  <a:cubicBezTo>
                    <a:pt x="383" y="1"/>
                    <a:pt x="342" y="7"/>
                    <a:pt x="302" y="21"/>
                  </a:cubicBezTo>
                  <a:cubicBezTo>
                    <a:pt x="106" y="89"/>
                    <a:pt x="1" y="302"/>
                    <a:pt x="67" y="500"/>
                  </a:cubicBezTo>
                  <a:cubicBezTo>
                    <a:pt x="121" y="655"/>
                    <a:pt x="267" y="754"/>
                    <a:pt x="423" y="754"/>
                  </a:cubicBezTo>
                  <a:cubicBezTo>
                    <a:pt x="464" y="754"/>
                    <a:pt x="505" y="747"/>
                    <a:pt x="545" y="734"/>
                  </a:cubicBezTo>
                  <a:cubicBezTo>
                    <a:pt x="743" y="667"/>
                    <a:pt x="849" y="452"/>
                    <a:pt x="780" y="256"/>
                  </a:cubicBezTo>
                  <a:cubicBezTo>
                    <a:pt x="727" y="100"/>
                    <a:pt x="581" y="1"/>
                    <a:pt x="424"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5" name="Google Shape;6355;p62"/>
            <p:cNvSpPr/>
            <p:nvPr/>
          </p:nvSpPr>
          <p:spPr>
            <a:xfrm>
              <a:off x="4336626" y="3918656"/>
              <a:ext cx="14276" cy="12262"/>
            </a:xfrm>
            <a:custGeom>
              <a:avLst/>
              <a:gdLst/>
              <a:ahLst/>
              <a:cxnLst/>
              <a:rect l="l" t="t" r="r" b="b"/>
              <a:pathLst>
                <a:path w="519" h="462" extrusionOk="0">
                  <a:moveTo>
                    <a:pt x="257" y="0"/>
                  </a:moveTo>
                  <a:cubicBezTo>
                    <a:pt x="233" y="0"/>
                    <a:pt x="209" y="4"/>
                    <a:pt x="185" y="12"/>
                  </a:cubicBezTo>
                  <a:cubicBezTo>
                    <a:pt x="64" y="54"/>
                    <a:pt x="0" y="184"/>
                    <a:pt x="41" y="306"/>
                  </a:cubicBezTo>
                  <a:cubicBezTo>
                    <a:pt x="74" y="401"/>
                    <a:pt x="164" y="461"/>
                    <a:pt x="260" y="461"/>
                  </a:cubicBezTo>
                  <a:cubicBezTo>
                    <a:pt x="285" y="461"/>
                    <a:pt x="310" y="457"/>
                    <a:pt x="334" y="449"/>
                  </a:cubicBezTo>
                  <a:cubicBezTo>
                    <a:pt x="454" y="409"/>
                    <a:pt x="519" y="278"/>
                    <a:pt x="478" y="157"/>
                  </a:cubicBezTo>
                  <a:cubicBezTo>
                    <a:pt x="444" y="61"/>
                    <a:pt x="353" y="0"/>
                    <a:pt x="257"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6" name="Google Shape;6356;p62"/>
            <p:cNvSpPr/>
            <p:nvPr/>
          </p:nvSpPr>
          <p:spPr>
            <a:xfrm>
              <a:off x="4255051" y="3992230"/>
              <a:ext cx="12236" cy="12262"/>
            </a:xfrm>
            <a:custGeom>
              <a:avLst/>
              <a:gdLst/>
              <a:ahLst/>
              <a:cxnLst/>
              <a:rect l="l" t="t" r="r" b="b"/>
              <a:pathLst>
                <a:path w="521" h="464" extrusionOk="0">
                  <a:moveTo>
                    <a:pt x="261" y="1"/>
                  </a:moveTo>
                  <a:cubicBezTo>
                    <a:pt x="236" y="1"/>
                    <a:pt x="210" y="5"/>
                    <a:pt x="185" y="14"/>
                  </a:cubicBezTo>
                  <a:cubicBezTo>
                    <a:pt x="64" y="54"/>
                    <a:pt x="0" y="186"/>
                    <a:pt x="41" y="307"/>
                  </a:cubicBezTo>
                  <a:cubicBezTo>
                    <a:pt x="75" y="403"/>
                    <a:pt x="164" y="463"/>
                    <a:pt x="260" y="463"/>
                  </a:cubicBezTo>
                  <a:cubicBezTo>
                    <a:pt x="285" y="463"/>
                    <a:pt x="310" y="459"/>
                    <a:pt x="335" y="451"/>
                  </a:cubicBezTo>
                  <a:cubicBezTo>
                    <a:pt x="456" y="410"/>
                    <a:pt x="521" y="279"/>
                    <a:pt x="479" y="158"/>
                  </a:cubicBezTo>
                  <a:cubicBezTo>
                    <a:pt x="445" y="62"/>
                    <a:pt x="357" y="1"/>
                    <a:pt x="261"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7" name="Google Shape;6357;p62"/>
            <p:cNvSpPr/>
            <p:nvPr/>
          </p:nvSpPr>
          <p:spPr>
            <a:xfrm>
              <a:off x="4322351" y="3979968"/>
              <a:ext cx="30590" cy="26568"/>
            </a:xfrm>
            <a:custGeom>
              <a:avLst/>
              <a:gdLst/>
              <a:ahLst/>
              <a:cxnLst/>
              <a:rect l="l" t="t" r="r" b="b"/>
              <a:pathLst>
                <a:path w="1196" h="1062" extrusionOk="0">
                  <a:moveTo>
                    <a:pt x="598" y="0"/>
                  </a:moveTo>
                  <a:cubicBezTo>
                    <a:pt x="541" y="0"/>
                    <a:pt x="483" y="10"/>
                    <a:pt x="426" y="29"/>
                  </a:cubicBezTo>
                  <a:cubicBezTo>
                    <a:pt x="148" y="125"/>
                    <a:pt x="0" y="426"/>
                    <a:pt x="95" y="703"/>
                  </a:cubicBezTo>
                  <a:cubicBezTo>
                    <a:pt x="170" y="924"/>
                    <a:pt x="376" y="1062"/>
                    <a:pt x="597" y="1062"/>
                  </a:cubicBezTo>
                  <a:cubicBezTo>
                    <a:pt x="654" y="1062"/>
                    <a:pt x="712" y="1053"/>
                    <a:pt x="770" y="1033"/>
                  </a:cubicBezTo>
                  <a:cubicBezTo>
                    <a:pt x="1048" y="938"/>
                    <a:pt x="1195" y="636"/>
                    <a:pt x="1100" y="359"/>
                  </a:cubicBezTo>
                  <a:cubicBezTo>
                    <a:pt x="1025" y="139"/>
                    <a:pt x="819" y="0"/>
                    <a:pt x="598"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8" name="Google Shape;6358;p62"/>
            <p:cNvSpPr/>
            <p:nvPr/>
          </p:nvSpPr>
          <p:spPr>
            <a:xfrm>
              <a:off x="3641200" y="3679539"/>
              <a:ext cx="350772" cy="155324"/>
            </a:xfrm>
            <a:custGeom>
              <a:avLst/>
              <a:gdLst/>
              <a:ahLst/>
              <a:cxnLst/>
              <a:rect l="l" t="t" r="r" b="b"/>
              <a:pathLst>
                <a:path w="14005" h="6249" extrusionOk="0">
                  <a:moveTo>
                    <a:pt x="2293" y="0"/>
                  </a:moveTo>
                  <a:cubicBezTo>
                    <a:pt x="2293" y="0"/>
                    <a:pt x="192" y="3275"/>
                    <a:pt x="1" y="6080"/>
                  </a:cubicBezTo>
                  <a:cubicBezTo>
                    <a:pt x="991" y="6185"/>
                    <a:pt x="1981" y="6249"/>
                    <a:pt x="2955" y="6249"/>
                  </a:cubicBezTo>
                  <a:cubicBezTo>
                    <a:pt x="5363" y="6249"/>
                    <a:pt x="7670" y="5862"/>
                    <a:pt x="9627" y="4775"/>
                  </a:cubicBezTo>
                  <a:cubicBezTo>
                    <a:pt x="11294" y="3664"/>
                    <a:pt x="12740" y="2366"/>
                    <a:pt x="14005" y="932"/>
                  </a:cubicBezTo>
                  <a:cubicBezTo>
                    <a:pt x="13483" y="442"/>
                    <a:pt x="12665" y="196"/>
                    <a:pt x="11733" y="196"/>
                  </a:cubicBezTo>
                  <a:cubicBezTo>
                    <a:pt x="10538" y="196"/>
                    <a:pt x="9154" y="600"/>
                    <a:pt x="7964" y="1418"/>
                  </a:cubicBezTo>
                  <a:cubicBezTo>
                    <a:pt x="7434" y="1620"/>
                    <a:pt x="6006" y="2768"/>
                    <a:pt x="6006" y="2768"/>
                  </a:cubicBezTo>
                  <a:cubicBezTo>
                    <a:pt x="6006" y="2768"/>
                    <a:pt x="3913" y="1687"/>
                    <a:pt x="2293"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59" name="Google Shape;6359;p62"/>
            <p:cNvSpPr/>
            <p:nvPr/>
          </p:nvSpPr>
          <p:spPr>
            <a:xfrm>
              <a:off x="3639160" y="3702020"/>
              <a:ext cx="373206" cy="226854"/>
            </a:xfrm>
            <a:custGeom>
              <a:avLst/>
              <a:gdLst/>
              <a:ahLst/>
              <a:cxnLst/>
              <a:rect l="l" t="t" r="r" b="b"/>
              <a:pathLst>
                <a:path w="14966" h="9044" extrusionOk="0">
                  <a:moveTo>
                    <a:pt x="14081" y="1"/>
                  </a:moveTo>
                  <a:cubicBezTo>
                    <a:pt x="12816" y="1436"/>
                    <a:pt x="11370" y="2734"/>
                    <a:pt x="9703" y="3845"/>
                  </a:cubicBezTo>
                  <a:cubicBezTo>
                    <a:pt x="7748" y="4931"/>
                    <a:pt x="5442" y="5318"/>
                    <a:pt x="3036" y="5318"/>
                  </a:cubicBezTo>
                  <a:cubicBezTo>
                    <a:pt x="2060" y="5318"/>
                    <a:pt x="1068" y="5254"/>
                    <a:pt x="77" y="5148"/>
                  </a:cubicBezTo>
                  <a:lnTo>
                    <a:pt x="77" y="5148"/>
                  </a:lnTo>
                  <a:cubicBezTo>
                    <a:pt x="1" y="6269"/>
                    <a:pt x="228" y="7314"/>
                    <a:pt x="1019" y="8046"/>
                  </a:cubicBezTo>
                  <a:cubicBezTo>
                    <a:pt x="1761" y="8734"/>
                    <a:pt x="2853" y="9043"/>
                    <a:pt x="4104" y="9043"/>
                  </a:cubicBezTo>
                  <a:cubicBezTo>
                    <a:pt x="7515" y="9043"/>
                    <a:pt x="12103" y="6743"/>
                    <a:pt x="13980" y="3556"/>
                  </a:cubicBezTo>
                  <a:cubicBezTo>
                    <a:pt x="14966" y="1886"/>
                    <a:pt x="14824" y="698"/>
                    <a:pt x="14081" y="1"/>
                  </a:cubicBezTo>
                  <a:close/>
                </a:path>
              </a:pathLst>
            </a:custGeom>
            <a:solidFill>
              <a:srgbClr val="E3E5E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0" name="Google Shape;6360;p62"/>
            <p:cNvSpPr/>
            <p:nvPr/>
          </p:nvSpPr>
          <p:spPr>
            <a:xfrm>
              <a:off x="4316232" y="3759245"/>
              <a:ext cx="287553" cy="192111"/>
            </a:xfrm>
            <a:custGeom>
              <a:avLst/>
              <a:gdLst/>
              <a:ahLst/>
              <a:cxnLst/>
              <a:rect l="l" t="t" r="r" b="b"/>
              <a:pathLst>
                <a:path w="11438" h="7656" extrusionOk="0">
                  <a:moveTo>
                    <a:pt x="11069" y="0"/>
                  </a:moveTo>
                  <a:lnTo>
                    <a:pt x="11069" y="0"/>
                  </a:lnTo>
                  <a:cubicBezTo>
                    <a:pt x="8449" y="3440"/>
                    <a:pt x="4668" y="5978"/>
                    <a:pt x="610" y="5978"/>
                  </a:cubicBezTo>
                  <a:cubicBezTo>
                    <a:pt x="407" y="5978"/>
                    <a:pt x="204" y="5971"/>
                    <a:pt x="1" y="5958"/>
                  </a:cubicBezTo>
                  <a:lnTo>
                    <a:pt x="1" y="5958"/>
                  </a:lnTo>
                  <a:cubicBezTo>
                    <a:pt x="674" y="7013"/>
                    <a:pt x="2191" y="7656"/>
                    <a:pt x="3981" y="7656"/>
                  </a:cubicBezTo>
                  <a:cubicBezTo>
                    <a:pt x="5751" y="7656"/>
                    <a:pt x="7788" y="7027"/>
                    <a:pt x="9541" y="5546"/>
                  </a:cubicBezTo>
                  <a:cubicBezTo>
                    <a:pt x="11266" y="4088"/>
                    <a:pt x="11438" y="1959"/>
                    <a:pt x="11069" y="0"/>
                  </a:cubicBezTo>
                  <a:close/>
                </a:path>
              </a:pathLst>
            </a:custGeom>
            <a:solidFill>
              <a:srgbClr val="E3E5E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1" name="Google Shape;6361;p62"/>
            <p:cNvSpPr/>
            <p:nvPr/>
          </p:nvSpPr>
          <p:spPr>
            <a:xfrm>
              <a:off x="4293800" y="3636621"/>
              <a:ext cx="299787" cy="271816"/>
            </a:xfrm>
            <a:custGeom>
              <a:avLst/>
              <a:gdLst/>
              <a:ahLst/>
              <a:cxnLst/>
              <a:rect l="l" t="t" r="r" b="b"/>
              <a:pathLst>
                <a:path w="11993" h="10943" extrusionOk="0">
                  <a:moveTo>
                    <a:pt x="9993" y="0"/>
                  </a:moveTo>
                  <a:cubicBezTo>
                    <a:pt x="9701" y="0"/>
                    <a:pt x="8896" y="1978"/>
                    <a:pt x="5672" y="3963"/>
                  </a:cubicBezTo>
                  <a:lnTo>
                    <a:pt x="5847" y="4846"/>
                  </a:lnTo>
                  <a:cubicBezTo>
                    <a:pt x="5847" y="4846"/>
                    <a:pt x="1" y="7474"/>
                    <a:pt x="609" y="10174"/>
                  </a:cubicBezTo>
                  <a:cubicBezTo>
                    <a:pt x="670" y="10443"/>
                    <a:pt x="777" y="10692"/>
                    <a:pt x="925" y="10923"/>
                  </a:cubicBezTo>
                  <a:cubicBezTo>
                    <a:pt x="1129" y="10936"/>
                    <a:pt x="1333" y="10943"/>
                    <a:pt x="1536" y="10943"/>
                  </a:cubicBezTo>
                  <a:cubicBezTo>
                    <a:pt x="5594" y="10943"/>
                    <a:pt x="9374" y="8405"/>
                    <a:pt x="11993" y="4966"/>
                  </a:cubicBezTo>
                  <a:cubicBezTo>
                    <a:pt x="11525" y="2482"/>
                    <a:pt x="10192" y="272"/>
                    <a:pt x="10060" y="48"/>
                  </a:cubicBezTo>
                  <a:cubicBezTo>
                    <a:pt x="10041" y="16"/>
                    <a:pt x="10019" y="0"/>
                    <a:pt x="9993" y="0"/>
                  </a:cubicBezTo>
                  <a:close/>
                </a:path>
              </a:pathLst>
            </a:custGeom>
            <a:solidFill>
              <a:srgbClr val="F7F7F7"/>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2" name="Google Shape;6362;p62"/>
            <p:cNvSpPr/>
            <p:nvPr/>
          </p:nvSpPr>
          <p:spPr>
            <a:xfrm>
              <a:off x="3824744" y="3313711"/>
              <a:ext cx="118284" cy="57225"/>
            </a:xfrm>
            <a:custGeom>
              <a:avLst/>
              <a:gdLst/>
              <a:ahLst/>
              <a:cxnLst/>
              <a:rect l="l" t="t" r="r" b="b"/>
              <a:pathLst>
                <a:path w="4738" h="2248" extrusionOk="0">
                  <a:moveTo>
                    <a:pt x="2369" y="1"/>
                  </a:moveTo>
                  <a:cubicBezTo>
                    <a:pt x="1061" y="1"/>
                    <a:pt x="0" y="503"/>
                    <a:pt x="0" y="1124"/>
                  </a:cubicBezTo>
                  <a:cubicBezTo>
                    <a:pt x="0" y="1745"/>
                    <a:pt x="1061" y="2247"/>
                    <a:pt x="2369" y="2247"/>
                  </a:cubicBezTo>
                  <a:cubicBezTo>
                    <a:pt x="3677" y="2247"/>
                    <a:pt x="4737" y="1745"/>
                    <a:pt x="4737" y="1124"/>
                  </a:cubicBezTo>
                  <a:cubicBezTo>
                    <a:pt x="4737" y="503"/>
                    <a:pt x="3677" y="1"/>
                    <a:pt x="2369"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3" name="Google Shape;6363;p62"/>
            <p:cNvSpPr/>
            <p:nvPr/>
          </p:nvSpPr>
          <p:spPr>
            <a:xfrm>
              <a:off x="4265249" y="3307579"/>
              <a:ext cx="118284" cy="57225"/>
            </a:xfrm>
            <a:custGeom>
              <a:avLst/>
              <a:gdLst/>
              <a:ahLst/>
              <a:cxnLst/>
              <a:rect l="l" t="t" r="r" b="b"/>
              <a:pathLst>
                <a:path w="4738" h="2248" extrusionOk="0">
                  <a:moveTo>
                    <a:pt x="2370" y="1"/>
                  </a:moveTo>
                  <a:cubicBezTo>
                    <a:pt x="1061" y="1"/>
                    <a:pt x="1" y="504"/>
                    <a:pt x="1" y="1124"/>
                  </a:cubicBezTo>
                  <a:cubicBezTo>
                    <a:pt x="1" y="1744"/>
                    <a:pt x="1061" y="2248"/>
                    <a:pt x="2370" y="2248"/>
                  </a:cubicBezTo>
                  <a:cubicBezTo>
                    <a:pt x="3677" y="2248"/>
                    <a:pt x="4738" y="1745"/>
                    <a:pt x="4738" y="1124"/>
                  </a:cubicBezTo>
                  <a:cubicBezTo>
                    <a:pt x="4738" y="503"/>
                    <a:pt x="3677" y="1"/>
                    <a:pt x="2370" y="1"/>
                  </a:cubicBezTo>
                  <a:close/>
                </a:path>
              </a:pathLst>
            </a:custGeom>
            <a:solidFill>
              <a:srgbClr val="FCAED3"/>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4" name="Google Shape;6364;p62"/>
            <p:cNvSpPr/>
            <p:nvPr/>
          </p:nvSpPr>
          <p:spPr>
            <a:xfrm>
              <a:off x="3796193" y="4082155"/>
              <a:ext cx="660757" cy="459839"/>
            </a:xfrm>
            <a:custGeom>
              <a:avLst/>
              <a:gdLst/>
              <a:ahLst/>
              <a:cxnLst/>
              <a:rect l="l" t="t" r="r" b="b"/>
              <a:pathLst>
                <a:path w="26426" h="18366" extrusionOk="0">
                  <a:moveTo>
                    <a:pt x="26425" y="0"/>
                  </a:moveTo>
                  <a:cubicBezTo>
                    <a:pt x="19471" y="3684"/>
                    <a:pt x="11795" y="5842"/>
                    <a:pt x="3907" y="5842"/>
                  </a:cubicBezTo>
                  <a:cubicBezTo>
                    <a:pt x="2610" y="5842"/>
                    <a:pt x="1307" y="5784"/>
                    <a:pt x="1" y="5664"/>
                  </a:cubicBezTo>
                  <a:lnTo>
                    <a:pt x="1" y="5664"/>
                  </a:lnTo>
                  <a:cubicBezTo>
                    <a:pt x="1033" y="10476"/>
                    <a:pt x="2903" y="16701"/>
                    <a:pt x="5819" y="17755"/>
                  </a:cubicBezTo>
                  <a:cubicBezTo>
                    <a:pt x="6188" y="17888"/>
                    <a:pt x="6531" y="17950"/>
                    <a:pt x="6851" y="17950"/>
                  </a:cubicBezTo>
                  <a:cubicBezTo>
                    <a:pt x="10749" y="17950"/>
                    <a:pt x="11152" y="8814"/>
                    <a:pt x="11152" y="8814"/>
                  </a:cubicBezTo>
                  <a:cubicBezTo>
                    <a:pt x="11152" y="8814"/>
                    <a:pt x="12367" y="9051"/>
                    <a:pt x="14050" y="9051"/>
                  </a:cubicBezTo>
                  <a:cubicBezTo>
                    <a:pt x="14714" y="9051"/>
                    <a:pt x="15452" y="9014"/>
                    <a:pt x="16216" y="8911"/>
                  </a:cubicBezTo>
                  <a:lnTo>
                    <a:pt x="16216" y="8911"/>
                  </a:lnTo>
                  <a:cubicBezTo>
                    <a:pt x="16216" y="8911"/>
                    <a:pt x="15744" y="18161"/>
                    <a:pt x="19929" y="18362"/>
                  </a:cubicBezTo>
                  <a:cubicBezTo>
                    <a:pt x="19979" y="18364"/>
                    <a:pt x="20029" y="18365"/>
                    <a:pt x="20078" y="18365"/>
                  </a:cubicBezTo>
                  <a:cubicBezTo>
                    <a:pt x="24147" y="18365"/>
                    <a:pt x="25470" y="10198"/>
                    <a:pt x="26004" y="4928"/>
                  </a:cubicBezTo>
                  <a:cubicBezTo>
                    <a:pt x="26284" y="2161"/>
                    <a:pt x="26390" y="736"/>
                    <a:pt x="26425"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5" name="Google Shape;6365;p62"/>
            <p:cNvSpPr/>
            <p:nvPr/>
          </p:nvSpPr>
          <p:spPr>
            <a:xfrm>
              <a:off x="3771720" y="4065805"/>
              <a:ext cx="685230" cy="165542"/>
            </a:xfrm>
            <a:custGeom>
              <a:avLst/>
              <a:gdLst/>
              <a:ahLst/>
              <a:cxnLst/>
              <a:rect l="l" t="t" r="r" b="b"/>
              <a:pathLst>
                <a:path w="27461" h="6610" extrusionOk="0">
                  <a:moveTo>
                    <a:pt x="27436" y="1"/>
                  </a:moveTo>
                  <a:lnTo>
                    <a:pt x="1" y="641"/>
                  </a:lnTo>
                  <a:cubicBezTo>
                    <a:pt x="1" y="641"/>
                    <a:pt x="315" y="3222"/>
                    <a:pt x="1002" y="6432"/>
                  </a:cubicBezTo>
                  <a:cubicBezTo>
                    <a:pt x="2307" y="6552"/>
                    <a:pt x="3609" y="6610"/>
                    <a:pt x="4905" y="6610"/>
                  </a:cubicBezTo>
                  <a:cubicBezTo>
                    <a:pt x="12794" y="6610"/>
                    <a:pt x="20471" y="4452"/>
                    <a:pt x="27426" y="768"/>
                  </a:cubicBezTo>
                  <a:cubicBezTo>
                    <a:pt x="27460" y="86"/>
                    <a:pt x="27436" y="1"/>
                    <a:pt x="27436"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6" name="Google Shape;6366;p62"/>
            <p:cNvSpPr/>
            <p:nvPr/>
          </p:nvSpPr>
          <p:spPr>
            <a:xfrm>
              <a:off x="3698303" y="3556915"/>
              <a:ext cx="846340" cy="566115"/>
            </a:xfrm>
            <a:custGeom>
              <a:avLst/>
              <a:gdLst/>
              <a:ahLst/>
              <a:cxnLst/>
              <a:rect l="l" t="t" r="r" b="b"/>
              <a:pathLst>
                <a:path w="33891" h="22615" extrusionOk="0">
                  <a:moveTo>
                    <a:pt x="31794" y="0"/>
                  </a:moveTo>
                  <a:cubicBezTo>
                    <a:pt x="31090" y="422"/>
                    <a:pt x="30364" y="804"/>
                    <a:pt x="29615" y="1144"/>
                  </a:cubicBezTo>
                  <a:cubicBezTo>
                    <a:pt x="23897" y="3659"/>
                    <a:pt x="17406" y="4625"/>
                    <a:pt x="10869" y="4625"/>
                  </a:cubicBezTo>
                  <a:cubicBezTo>
                    <a:pt x="7346" y="4625"/>
                    <a:pt x="3809" y="4344"/>
                    <a:pt x="374" y="3874"/>
                  </a:cubicBezTo>
                  <a:cubicBezTo>
                    <a:pt x="220" y="4219"/>
                    <a:pt x="93" y="4554"/>
                    <a:pt x="1" y="4872"/>
                  </a:cubicBezTo>
                  <a:cubicBezTo>
                    <a:pt x="1" y="4872"/>
                    <a:pt x="1486" y="6763"/>
                    <a:pt x="3714" y="7641"/>
                  </a:cubicBezTo>
                  <a:cubicBezTo>
                    <a:pt x="3714" y="7641"/>
                    <a:pt x="2364" y="16889"/>
                    <a:pt x="2567" y="20940"/>
                  </a:cubicBezTo>
                  <a:cubicBezTo>
                    <a:pt x="2567" y="20940"/>
                    <a:pt x="9644" y="22614"/>
                    <a:pt x="17460" y="22614"/>
                  </a:cubicBezTo>
                  <a:cubicBezTo>
                    <a:pt x="21999" y="22614"/>
                    <a:pt x="26787" y="22049"/>
                    <a:pt x="30582" y="20263"/>
                  </a:cubicBezTo>
                  <a:cubicBezTo>
                    <a:pt x="30582" y="20263"/>
                    <a:pt x="30853" y="13445"/>
                    <a:pt x="29502" y="7100"/>
                  </a:cubicBezTo>
                  <a:cubicBezTo>
                    <a:pt x="29502" y="7100"/>
                    <a:pt x="31393" y="6156"/>
                    <a:pt x="33890" y="3185"/>
                  </a:cubicBezTo>
                  <a:cubicBezTo>
                    <a:pt x="33890" y="3185"/>
                    <a:pt x="33043" y="1697"/>
                    <a:pt x="31794"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7" name="Google Shape;6367;p62"/>
            <p:cNvSpPr/>
            <p:nvPr/>
          </p:nvSpPr>
          <p:spPr>
            <a:xfrm>
              <a:off x="3708499" y="3432247"/>
              <a:ext cx="785160" cy="241161"/>
            </a:xfrm>
            <a:custGeom>
              <a:avLst/>
              <a:gdLst/>
              <a:ahLst/>
              <a:cxnLst/>
              <a:rect l="l" t="t" r="r" b="b"/>
              <a:pathLst>
                <a:path w="31421" h="9649" extrusionOk="0">
                  <a:moveTo>
                    <a:pt x="22600" y="0"/>
                  </a:moveTo>
                  <a:cubicBezTo>
                    <a:pt x="16227" y="0"/>
                    <a:pt x="5332" y="1509"/>
                    <a:pt x="5332" y="1509"/>
                  </a:cubicBezTo>
                  <a:cubicBezTo>
                    <a:pt x="5333" y="1511"/>
                    <a:pt x="1448" y="5657"/>
                    <a:pt x="1" y="8897"/>
                  </a:cubicBezTo>
                  <a:cubicBezTo>
                    <a:pt x="3437" y="9368"/>
                    <a:pt x="6974" y="9648"/>
                    <a:pt x="10498" y="9648"/>
                  </a:cubicBezTo>
                  <a:cubicBezTo>
                    <a:pt x="17034" y="9648"/>
                    <a:pt x="23524" y="8682"/>
                    <a:pt x="29240" y="6167"/>
                  </a:cubicBezTo>
                  <a:cubicBezTo>
                    <a:pt x="29991" y="5830"/>
                    <a:pt x="30715" y="5446"/>
                    <a:pt x="31420" y="5023"/>
                  </a:cubicBezTo>
                  <a:cubicBezTo>
                    <a:pt x="30085" y="3208"/>
                    <a:pt x="28288" y="1156"/>
                    <a:pt x="26573" y="430"/>
                  </a:cubicBezTo>
                  <a:cubicBezTo>
                    <a:pt x="25841" y="121"/>
                    <a:pt x="24401" y="0"/>
                    <a:pt x="22600" y="0"/>
                  </a:cubicBezTo>
                  <a:close/>
                </a:path>
              </a:pathLst>
            </a:custGeom>
            <a:solidFill>
              <a:schemeClr val="l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8" name="Google Shape;6368;p62"/>
            <p:cNvSpPr/>
            <p:nvPr/>
          </p:nvSpPr>
          <p:spPr>
            <a:xfrm>
              <a:off x="3594294" y="2389944"/>
              <a:ext cx="401758" cy="647863"/>
            </a:xfrm>
            <a:custGeom>
              <a:avLst/>
              <a:gdLst/>
              <a:ahLst/>
              <a:cxnLst/>
              <a:rect l="l" t="t" r="r" b="b"/>
              <a:pathLst>
                <a:path w="16076" h="25902" extrusionOk="0">
                  <a:moveTo>
                    <a:pt x="4588" y="1"/>
                  </a:moveTo>
                  <a:cubicBezTo>
                    <a:pt x="2057" y="1"/>
                    <a:pt x="1" y="3359"/>
                    <a:pt x="1" y="7286"/>
                  </a:cubicBezTo>
                  <a:cubicBezTo>
                    <a:pt x="1" y="13261"/>
                    <a:pt x="9821" y="25902"/>
                    <a:pt x="9821" y="25902"/>
                  </a:cubicBezTo>
                  <a:lnTo>
                    <a:pt x="16076" y="22001"/>
                  </a:lnTo>
                  <a:cubicBezTo>
                    <a:pt x="16076" y="22001"/>
                    <a:pt x="12659" y="9615"/>
                    <a:pt x="8709" y="3134"/>
                  </a:cubicBezTo>
                  <a:cubicBezTo>
                    <a:pt x="7356" y="913"/>
                    <a:pt x="5908" y="1"/>
                    <a:pt x="4588"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69" name="Google Shape;6369;p62"/>
            <p:cNvSpPr/>
            <p:nvPr/>
          </p:nvSpPr>
          <p:spPr>
            <a:xfrm>
              <a:off x="3671790" y="2537092"/>
              <a:ext cx="283474" cy="496627"/>
            </a:xfrm>
            <a:custGeom>
              <a:avLst/>
              <a:gdLst/>
              <a:ahLst/>
              <a:cxnLst/>
              <a:rect l="l" t="t" r="r" b="b"/>
              <a:pathLst>
                <a:path w="11382" h="19891" extrusionOk="0">
                  <a:moveTo>
                    <a:pt x="2706" y="1"/>
                  </a:moveTo>
                  <a:cubicBezTo>
                    <a:pt x="1068" y="1"/>
                    <a:pt x="0" y="2824"/>
                    <a:pt x="323" y="5981"/>
                  </a:cubicBezTo>
                  <a:cubicBezTo>
                    <a:pt x="800" y="10643"/>
                    <a:pt x="7847" y="19890"/>
                    <a:pt x="7847" y="19890"/>
                  </a:cubicBezTo>
                  <a:lnTo>
                    <a:pt x="11381" y="16455"/>
                  </a:lnTo>
                  <a:cubicBezTo>
                    <a:pt x="11381" y="16455"/>
                    <a:pt x="8293" y="7002"/>
                    <a:pt x="5347" y="2194"/>
                  </a:cubicBezTo>
                  <a:cubicBezTo>
                    <a:pt x="4397" y="642"/>
                    <a:pt x="3486" y="1"/>
                    <a:pt x="2706"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0" name="Google Shape;6370;p62"/>
            <p:cNvSpPr/>
            <p:nvPr/>
          </p:nvSpPr>
          <p:spPr>
            <a:xfrm>
              <a:off x="4151044" y="2389944"/>
              <a:ext cx="401756" cy="647863"/>
            </a:xfrm>
            <a:custGeom>
              <a:avLst/>
              <a:gdLst/>
              <a:ahLst/>
              <a:cxnLst/>
              <a:rect l="l" t="t" r="r" b="b"/>
              <a:pathLst>
                <a:path w="16076" h="25902" extrusionOk="0">
                  <a:moveTo>
                    <a:pt x="11488" y="1"/>
                  </a:moveTo>
                  <a:cubicBezTo>
                    <a:pt x="10168" y="1"/>
                    <a:pt x="8720" y="913"/>
                    <a:pt x="7367" y="3134"/>
                  </a:cubicBezTo>
                  <a:cubicBezTo>
                    <a:pt x="3418" y="9614"/>
                    <a:pt x="0" y="22001"/>
                    <a:pt x="0" y="22001"/>
                  </a:cubicBezTo>
                  <a:lnTo>
                    <a:pt x="6255" y="25902"/>
                  </a:lnTo>
                  <a:cubicBezTo>
                    <a:pt x="6255" y="25902"/>
                    <a:pt x="16075" y="13261"/>
                    <a:pt x="16075" y="7286"/>
                  </a:cubicBezTo>
                  <a:cubicBezTo>
                    <a:pt x="16075" y="3359"/>
                    <a:pt x="14019" y="1"/>
                    <a:pt x="11488"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1" name="Google Shape;6371;p62"/>
            <p:cNvSpPr/>
            <p:nvPr/>
          </p:nvSpPr>
          <p:spPr>
            <a:xfrm>
              <a:off x="4210185" y="2537092"/>
              <a:ext cx="283474" cy="496627"/>
            </a:xfrm>
            <a:custGeom>
              <a:avLst/>
              <a:gdLst/>
              <a:ahLst/>
              <a:cxnLst/>
              <a:rect l="l" t="t" r="r" b="b"/>
              <a:pathLst>
                <a:path w="11385" h="19891" extrusionOk="0">
                  <a:moveTo>
                    <a:pt x="8678" y="1"/>
                  </a:moveTo>
                  <a:cubicBezTo>
                    <a:pt x="7898" y="1"/>
                    <a:pt x="6987" y="642"/>
                    <a:pt x="6036" y="2194"/>
                  </a:cubicBezTo>
                  <a:cubicBezTo>
                    <a:pt x="3091" y="7002"/>
                    <a:pt x="1" y="16455"/>
                    <a:pt x="1" y="16455"/>
                  </a:cubicBezTo>
                  <a:lnTo>
                    <a:pt x="3537" y="19890"/>
                  </a:lnTo>
                  <a:cubicBezTo>
                    <a:pt x="3537" y="19890"/>
                    <a:pt x="10584" y="10643"/>
                    <a:pt x="11061" y="5981"/>
                  </a:cubicBezTo>
                  <a:cubicBezTo>
                    <a:pt x="11384" y="2824"/>
                    <a:pt x="10316" y="1"/>
                    <a:pt x="8678"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2" name="Google Shape;6372;p62"/>
            <p:cNvSpPr/>
            <p:nvPr/>
          </p:nvSpPr>
          <p:spPr>
            <a:xfrm>
              <a:off x="3883885" y="3168605"/>
              <a:ext cx="560829" cy="365829"/>
            </a:xfrm>
            <a:custGeom>
              <a:avLst/>
              <a:gdLst/>
              <a:ahLst/>
              <a:cxnLst/>
              <a:rect l="l" t="t" r="r" b="b"/>
              <a:pathLst>
                <a:path w="22382" h="14649" extrusionOk="0">
                  <a:moveTo>
                    <a:pt x="21863" y="1"/>
                  </a:moveTo>
                  <a:cubicBezTo>
                    <a:pt x="17335" y="7420"/>
                    <a:pt x="9779" y="12977"/>
                    <a:pt x="1330" y="12977"/>
                  </a:cubicBezTo>
                  <a:cubicBezTo>
                    <a:pt x="889" y="12977"/>
                    <a:pt x="446" y="12962"/>
                    <a:pt x="0" y="12931"/>
                  </a:cubicBezTo>
                  <a:lnTo>
                    <a:pt x="0" y="12931"/>
                  </a:lnTo>
                  <a:cubicBezTo>
                    <a:pt x="2361" y="14059"/>
                    <a:pt x="5265" y="14649"/>
                    <a:pt x="8483" y="14649"/>
                  </a:cubicBezTo>
                  <a:cubicBezTo>
                    <a:pt x="8660" y="14649"/>
                    <a:pt x="8837" y="14647"/>
                    <a:pt x="9016" y="14644"/>
                  </a:cubicBezTo>
                  <a:cubicBezTo>
                    <a:pt x="19277" y="14441"/>
                    <a:pt x="22381" y="8978"/>
                    <a:pt x="22043" y="1753"/>
                  </a:cubicBezTo>
                  <a:cubicBezTo>
                    <a:pt x="22016" y="1156"/>
                    <a:pt x="21954" y="573"/>
                    <a:pt x="21863"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3" name="Google Shape;6373;p62"/>
            <p:cNvSpPr/>
            <p:nvPr/>
          </p:nvSpPr>
          <p:spPr>
            <a:xfrm>
              <a:off x="3696262" y="2892702"/>
              <a:ext cx="734175" cy="602901"/>
            </a:xfrm>
            <a:custGeom>
              <a:avLst/>
              <a:gdLst/>
              <a:ahLst/>
              <a:cxnLst/>
              <a:rect l="l" t="t" r="r" b="b"/>
              <a:pathLst>
                <a:path w="29385" h="24121" extrusionOk="0">
                  <a:moveTo>
                    <a:pt x="14849" y="1"/>
                  </a:moveTo>
                  <a:cubicBezTo>
                    <a:pt x="14849" y="1"/>
                    <a:pt x="5060" y="204"/>
                    <a:pt x="2023" y="10263"/>
                  </a:cubicBezTo>
                  <a:cubicBezTo>
                    <a:pt x="0" y="16960"/>
                    <a:pt x="2559" y="21708"/>
                    <a:pt x="7522" y="24075"/>
                  </a:cubicBezTo>
                  <a:cubicBezTo>
                    <a:pt x="7968" y="24106"/>
                    <a:pt x="8411" y="24121"/>
                    <a:pt x="8852" y="24121"/>
                  </a:cubicBezTo>
                  <a:cubicBezTo>
                    <a:pt x="17301" y="24121"/>
                    <a:pt x="24857" y="18565"/>
                    <a:pt x="29385" y="11145"/>
                  </a:cubicBezTo>
                  <a:cubicBezTo>
                    <a:pt x="28380" y="4805"/>
                    <a:pt x="23519" y="186"/>
                    <a:pt x="14849"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4" name="Google Shape;6374;p62"/>
            <p:cNvSpPr/>
            <p:nvPr/>
          </p:nvSpPr>
          <p:spPr>
            <a:xfrm>
              <a:off x="4004209" y="3315754"/>
              <a:ext cx="191701" cy="102187"/>
            </a:xfrm>
            <a:custGeom>
              <a:avLst/>
              <a:gdLst/>
              <a:ahLst/>
              <a:cxnLst/>
              <a:rect l="l" t="t" r="r" b="b"/>
              <a:pathLst>
                <a:path w="7645" h="4031" extrusionOk="0">
                  <a:moveTo>
                    <a:pt x="7265" y="0"/>
                  </a:moveTo>
                  <a:cubicBezTo>
                    <a:pt x="5911" y="1991"/>
                    <a:pt x="3518" y="2855"/>
                    <a:pt x="1145" y="2855"/>
                  </a:cubicBezTo>
                  <a:cubicBezTo>
                    <a:pt x="761" y="2855"/>
                    <a:pt x="379" y="2832"/>
                    <a:pt x="1" y="2789"/>
                  </a:cubicBezTo>
                  <a:lnTo>
                    <a:pt x="1" y="2789"/>
                  </a:lnTo>
                  <a:cubicBezTo>
                    <a:pt x="471" y="3537"/>
                    <a:pt x="1332" y="4012"/>
                    <a:pt x="2628" y="4028"/>
                  </a:cubicBezTo>
                  <a:cubicBezTo>
                    <a:pt x="2740" y="4029"/>
                    <a:pt x="2851" y="4030"/>
                    <a:pt x="2962" y="4030"/>
                  </a:cubicBezTo>
                  <a:cubicBezTo>
                    <a:pt x="5544" y="4030"/>
                    <a:pt x="7644" y="3593"/>
                    <a:pt x="7352" y="518"/>
                  </a:cubicBezTo>
                  <a:cubicBezTo>
                    <a:pt x="7335" y="334"/>
                    <a:pt x="7304" y="165"/>
                    <a:pt x="7265" y="0"/>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5" name="Google Shape;6375;p62"/>
            <p:cNvSpPr/>
            <p:nvPr/>
          </p:nvSpPr>
          <p:spPr>
            <a:xfrm>
              <a:off x="3989932" y="3248312"/>
              <a:ext cx="195780" cy="143061"/>
            </a:xfrm>
            <a:custGeom>
              <a:avLst/>
              <a:gdLst/>
              <a:ahLst/>
              <a:cxnLst/>
              <a:rect l="l" t="t" r="r" b="b"/>
              <a:pathLst>
                <a:path w="7829" h="5726" extrusionOk="0">
                  <a:moveTo>
                    <a:pt x="3799" y="1"/>
                  </a:moveTo>
                  <a:cubicBezTo>
                    <a:pt x="3799" y="1"/>
                    <a:pt x="1133" y="14"/>
                    <a:pt x="390" y="2410"/>
                  </a:cubicBezTo>
                  <a:cubicBezTo>
                    <a:pt x="0" y="3669"/>
                    <a:pt x="43" y="4832"/>
                    <a:pt x="564" y="5660"/>
                  </a:cubicBezTo>
                  <a:cubicBezTo>
                    <a:pt x="942" y="5703"/>
                    <a:pt x="1324" y="5726"/>
                    <a:pt x="1708" y="5726"/>
                  </a:cubicBezTo>
                  <a:cubicBezTo>
                    <a:pt x="4081" y="5726"/>
                    <a:pt x="6474" y="4862"/>
                    <a:pt x="7829" y="2871"/>
                  </a:cubicBezTo>
                  <a:cubicBezTo>
                    <a:pt x="7187" y="165"/>
                    <a:pt x="3799" y="1"/>
                    <a:pt x="3799"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6" name="Google Shape;6376;p62"/>
            <p:cNvSpPr/>
            <p:nvPr/>
          </p:nvSpPr>
          <p:spPr>
            <a:xfrm>
              <a:off x="3694224" y="3084813"/>
              <a:ext cx="797395" cy="363785"/>
            </a:xfrm>
            <a:custGeom>
              <a:avLst/>
              <a:gdLst/>
              <a:ahLst/>
              <a:cxnLst/>
              <a:rect l="l" t="t" r="r" b="b"/>
              <a:pathLst>
                <a:path w="31878" h="14518" extrusionOk="0">
                  <a:moveTo>
                    <a:pt x="24807" y="852"/>
                  </a:moveTo>
                  <a:cubicBezTo>
                    <a:pt x="28067" y="852"/>
                    <a:pt x="30774" y="3443"/>
                    <a:pt x="30892" y="6726"/>
                  </a:cubicBezTo>
                  <a:cubicBezTo>
                    <a:pt x="31010" y="10082"/>
                    <a:pt x="28377" y="12910"/>
                    <a:pt x="25020" y="13031"/>
                  </a:cubicBezTo>
                  <a:cubicBezTo>
                    <a:pt x="24947" y="13033"/>
                    <a:pt x="24874" y="13035"/>
                    <a:pt x="24801" y="13035"/>
                  </a:cubicBezTo>
                  <a:cubicBezTo>
                    <a:pt x="21542" y="13035"/>
                    <a:pt x="18834" y="10444"/>
                    <a:pt x="18716" y="7161"/>
                  </a:cubicBezTo>
                  <a:cubicBezTo>
                    <a:pt x="18596" y="3804"/>
                    <a:pt x="21230" y="976"/>
                    <a:pt x="24586" y="856"/>
                  </a:cubicBezTo>
                  <a:cubicBezTo>
                    <a:pt x="24660" y="853"/>
                    <a:pt x="24733" y="852"/>
                    <a:pt x="24807" y="852"/>
                  </a:cubicBezTo>
                  <a:close/>
                  <a:moveTo>
                    <a:pt x="7077" y="1484"/>
                  </a:moveTo>
                  <a:cubicBezTo>
                    <a:pt x="10336" y="1484"/>
                    <a:pt x="13044" y="4075"/>
                    <a:pt x="13162" y="7358"/>
                  </a:cubicBezTo>
                  <a:cubicBezTo>
                    <a:pt x="13281" y="10715"/>
                    <a:pt x="10648" y="13544"/>
                    <a:pt x="7292" y="13664"/>
                  </a:cubicBezTo>
                  <a:cubicBezTo>
                    <a:pt x="7218" y="13667"/>
                    <a:pt x="7145" y="13668"/>
                    <a:pt x="7071" y="13668"/>
                  </a:cubicBezTo>
                  <a:cubicBezTo>
                    <a:pt x="3812" y="13668"/>
                    <a:pt x="1104" y="11076"/>
                    <a:pt x="987" y="7792"/>
                  </a:cubicBezTo>
                  <a:cubicBezTo>
                    <a:pt x="867" y="4437"/>
                    <a:pt x="3500" y="1608"/>
                    <a:pt x="6857" y="1488"/>
                  </a:cubicBezTo>
                  <a:cubicBezTo>
                    <a:pt x="6930" y="1485"/>
                    <a:pt x="7004" y="1484"/>
                    <a:pt x="7077" y="1484"/>
                  </a:cubicBezTo>
                  <a:close/>
                  <a:moveTo>
                    <a:pt x="24805" y="1"/>
                  </a:moveTo>
                  <a:cubicBezTo>
                    <a:pt x="24722" y="1"/>
                    <a:pt x="24639" y="2"/>
                    <a:pt x="24555" y="5"/>
                  </a:cubicBezTo>
                  <a:cubicBezTo>
                    <a:pt x="20995" y="132"/>
                    <a:pt x="18152" y="2933"/>
                    <a:pt x="17885" y="6405"/>
                  </a:cubicBezTo>
                  <a:cubicBezTo>
                    <a:pt x="17180" y="6013"/>
                    <a:pt x="16531" y="5868"/>
                    <a:pt x="15956" y="5868"/>
                  </a:cubicBezTo>
                  <a:cubicBezTo>
                    <a:pt x="15094" y="5868"/>
                    <a:pt x="14398" y="6195"/>
                    <a:pt x="13929" y="6507"/>
                  </a:cubicBezTo>
                  <a:cubicBezTo>
                    <a:pt x="13411" y="3164"/>
                    <a:pt x="10516" y="633"/>
                    <a:pt x="7077" y="633"/>
                  </a:cubicBezTo>
                  <a:cubicBezTo>
                    <a:pt x="6993" y="633"/>
                    <a:pt x="6910" y="635"/>
                    <a:pt x="6826" y="638"/>
                  </a:cubicBezTo>
                  <a:cubicBezTo>
                    <a:pt x="3001" y="775"/>
                    <a:pt x="0" y="3997"/>
                    <a:pt x="137" y="7823"/>
                  </a:cubicBezTo>
                  <a:cubicBezTo>
                    <a:pt x="271" y="11564"/>
                    <a:pt x="3359" y="14518"/>
                    <a:pt x="7074" y="14518"/>
                  </a:cubicBezTo>
                  <a:cubicBezTo>
                    <a:pt x="7157" y="14518"/>
                    <a:pt x="7240" y="14516"/>
                    <a:pt x="7323" y="14513"/>
                  </a:cubicBezTo>
                  <a:cubicBezTo>
                    <a:pt x="11086" y="14378"/>
                    <a:pt x="14043" y="11257"/>
                    <a:pt x="14010" y="7516"/>
                  </a:cubicBezTo>
                  <a:cubicBezTo>
                    <a:pt x="14254" y="7277"/>
                    <a:pt x="14934" y="6721"/>
                    <a:pt x="15925" y="6721"/>
                  </a:cubicBezTo>
                  <a:cubicBezTo>
                    <a:pt x="16486" y="6721"/>
                    <a:pt x="17147" y="6899"/>
                    <a:pt x="17885" y="7415"/>
                  </a:cubicBezTo>
                  <a:cubicBezTo>
                    <a:pt x="18132" y="11049"/>
                    <a:pt x="21160" y="13886"/>
                    <a:pt x="24800" y="13886"/>
                  </a:cubicBezTo>
                  <a:cubicBezTo>
                    <a:pt x="24883" y="13886"/>
                    <a:pt x="24967" y="13884"/>
                    <a:pt x="25051" y="13881"/>
                  </a:cubicBezTo>
                  <a:cubicBezTo>
                    <a:pt x="28876" y="13744"/>
                    <a:pt x="31877" y="10520"/>
                    <a:pt x="31741" y="6695"/>
                  </a:cubicBezTo>
                  <a:cubicBezTo>
                    <a:pt x="31609" y="2953"/>
                    <a:pt x="28520" y="1"/>
                    <a:pt x="24805" y="1"/>
                  </a:cubicBezTo>
                  <a:close/>
                </a:path>
              </a:pathLst>
            </a:custGeom>
            <a:solidFill>
              <a:schemeClr val="accent4"/>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7" name="Google Shape;6377;p62"/>
            <p:cNvSpPr/>
            <p:nvPr/>
          </p:nvSpPr>
          <p:spPr>
            <a:xfrm>
              <a:off x="3855334" y="3197218"/>
              <a:ext cx="112166" cy="96056"/>
            </a:xfrm>
            <a:custGeom>
              <a:avLst/>
              <a:gdLst/>
              <a:ahLst/>
              <a:cxnLst/>
              <a:rect l="l" t="t" r="r" b="b"/>
              <a:pathLst>
                <a:path w="4520" h="3842" extrusionOk="0">
                  <a:moveTo>
                    <a:pt x="2432" y="1"/>
                  </a:moveTo>
                  <a:cubicBezTo>
                    <a:pt x="2308" y="1"/>
                    <a:pt x="2179" y="16"/>
                    <a:pt x="2046" y="48"/>
                  </a:cubicBezTo>
                  <a:cubicBezTo>
                    <a:pt x="1" y="532"/>
                    <a:pt x="639" y="3593"/>
                    <a:pt x="668" y="3722"/>
                  </a:cubicBezTo>
                  <a:cubicBezTo>
                    <a:pt x="684" y="3793"/>
                    <a:pt x="747" y="3841"/>
                    <a:pt x="816" y="3841"/>
                  </a:cubicBezTo>
                  <a:cubicBezTo>
                    <a:pt x="827" y="3841"/>
                    <a:pt x="838" y="3840"/>
                    <a:pt x="845" y="3838"/>
                  </a:cubicBezTo>
                  <a:cubicBezTo>
                    <a:pt x="927" y="3819"/>
                    <a:pt x="979" y="3739"/>
                    <a:pt x="961" y="3657"/>
                  </a:cubicBezTo>
                  <a:cubicBezTo>
                    <a:pt x="955" y="3628"/>
                    <a:pt x="355" y="761"/>
                    <a:pt x="2114" y="345"/>
                  </a:cubicBezTo>
                  <a:cubicBezTo>
                    <a:pt x="2224" y="319"/>
                    <a:pt x="2330" y="305"/>
                    <a:pt x="2431" y="305"/>
                  </a:cubicBezTo>
                  <a:cubicBezTo>
                    <a:pt x="2665" y="305"/>
                    <a:pt x="2877" y="375"/>
                    <a:pt x="3074" y="514"/>
                  </a:cubicBezTo>
                  <a:cubicBezTo>
                    <a:pt x="3991" y="1162"/>
                    <a:pt x="4206" y="3079"/>
                    <a:pt x="4207" y="3098"/>
                  </a:cubicBezTo>
                  <a:cubicBezTo>
                    <a:pt x="4216" y="3177"/>
                    <a:pt x="4285" y="3234"/>
                    <a:pt x="4361" y="3234"/>
                  </a:cubicBezTo>
                  <a:cubicBezTo>
                    <a:pt x="4365" y="3234"/>
                    <a:pt x="4370" y="3234"/>
                    <a:pt x="4374" y="3233"/>
                  </a:cubicBezTo>
                  <a:cubicBezTo>
                    <a:pt x="4458" y="3224"/>
                    <a:pt x="4520" y="3149"/>
                    <a:pt x="4510" y="3066"/>
                  </a:cubicBezTo>
                  <a:cubicBezTo>
                    <a:pt x="4502" y="2981"/>
                    <a:pt x="4279" y="994"/>
                    <a:pt x="3252" y="266"/>
                  </a:cubicBezTo>
                  <a:cubicBezTo>
                    <a:pt x="3003" y="89"/>
                    <a:pt x="2729" y="1"/>
                    <a:pt x="2432"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8" name="Google Shape;6378;p62"/>
            <p:cNvSpPr/>
            <p:nvPr/>
          </p:nvSpPr>
          <p:spPr>
            <a:xfrm>
              <a:off x="4208146" y="3191087"/>
              <a:ext cx="106047" cy="91967"/>
            </a:xfrm>
            <a:custGeom>
              <a:avLst/>
              <a:gdLst/>
              <a:ahLst/>
              <a:cxnLst/>
              <a:rect l="l" t="t" r="r" b="b"/>
              <a:pathLst>
                <a:path w="4199" h="3648" extrusionOk="0">
                  <a:moveTo>
                    <a:pt x="1904" y="1"/>
                  </a:moveTo>
                  <a:cubicBezTo>
                    <a:pt x="1535" y="1"/>
                    <a:pt x="1211" y="123"/>
                    <a:pt x="939" y="367"/>
                  </a:cubicBezTo>
                  <a:cubicBezTo>
                    <a:pt x="0" y="1208"/>
                    <a:pt x="3" y="3207"/>
                    <a:pt x="4" y="3291"/>
                  </a:cubicBezTo>
                  <a:cubicBezTo>
                    <a:pt x="4" y="3374"/>
                    <a:pt x="74" y="3431"/>
                    <a:pt x="156" y="3442"/>
                  </a:cubicBezTo>
                  <a:cubicBezTo>
                    <a:pt x="240" y="3442"/>
                    <a:pt x="307" y="3373"/>
                    <a:pt x="307" y="3289"/>
                  </a:cubicBezTo>
                  <a:cubicBezTo>
                    <a:pt x="307" y="3269"/>
                    <a:pt x="304" y="1341"/>
                    <a:pt x="1141" y="593"/>
                  </a:cubicBezTo>
                  <a:cubicBezTo>
                    <a:pt x="1357" y="401"/>
                    <a:pt x="1604" y="306"/>
                    <a:pt x="1896" y="306"/>
                  </a:cubicBezTo>
                  <a:cubicBezTo>
                    <a:pt x="1955" y="306"/>
                    <a:pt x="2015" y="310"/>
                    <a:pt x="2076" y="317"/>
                  </a:cubicBezTo>
                  <a:cubicBezTo>
                    <a:pt x="3869" y="531"/>
                    <a:pt x="3597" y="3449"/>
                    <a:pt x="3595" y="3480"/>
                  </a:cubicBezTo>
                  <a:cubicBezTo>
                    <a:pt x="3585" y="3563"/>
                    <a:pt x="3648" y="3638"/>
                    <a:pt x="3730" y="3645"/>
                  </a:cubicBezTo>
                  <a:cubicBezTo>
                    <a:pt x="3734" y="3647"/>
                    <a:pt x="3739" y="3647"/>
                    <a:pt x="3745" y="3647"/>
                  </a:cubicBezTo>
                  <a:cubicBezTo>
                    <a:pt x="3823" y="3647"/>
                    <a:pt x="3889" y="3587"/>
                    <a:pt x="3897" y="3508"/>
                  </a:cubicBezTo>
                  <a:cubicBezTo>
                    <a:pt x="3911" y="3375"/>
                    <a:pt x="4199" y="264"/>
                    <a:pt x="2113" y="14"/>
                  </a:cubicBezTo>
                  <a:cubicBezTo>
                    <a:pt x="2042" y="5"/>
                    <a:pt x="1972" y="1"/>
                    <a:pt x="1904" y="1"/>
                  </a:cubicBezTo>
                  <a:close/>
                </a:path>
              </a:pathLst>
            </a:custGeom>
            <a:solidFill>
              <a:srgbClr val="000000"/>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79" name="Google Shape;6379;p62"/>
            <p:cNvSpPr/>
            <p:nvPr/>
          </p:nvSpPr>
          <p:spPr>
            <a:xfrm>
              <a:off x="4053154" y="3274879"/>
              <a:ext cx="75456" cy="40875"/>
            </a:xfrm>
            <a:custGeom>
              <a:avLst/>
              <a:gdLst/>
              <a:ahLst/>
              <a:cxnLst/>
              <a:rect l="l" t="t" r="r" b="b"/>
              <a:pathLst>
                <a:path w="2989" h="1702" extrusionOk="0">
                  <a:moveTo>
                    <a:pt x="1543" y="0"/>
                  </a:moveTo>
                  <a:cubicBezTo>
                    <a:pt x="1213" y="0"/>
                    <a:pt x="866" y="100"/>
                    <a:pt x="610" y="372"/>
                  </a:cubicBezTo>
                  <a:cubicBezTo>
                    <a:pt x="0" y="1015"/>
                    <a:pt x="1606" y="1702"/>
                    <a:pt x="1606" y="1702"/>
                  </a:cubicBezTo>
                  <a:cubicBezTo>
                    <a:pt x="1606" y="1702"/>
                    <a:pt x="2988" y="1216"/>
                    <a:pt x="2517" y="372"/>
                  </a:cubicBezTo>
                  <a:cubicBezTo>
                    <a:pt x="2414" y="187"/>
                    <a:pt x="1995" y="0"/>
                    <a:pt x="1543" y="0"/>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0" name="Google Shape;6380;p62"/>
            <p:cNvSpPr/>
            <p:nvPr/>
          </p:nvSpPr>
          <p:spPr>
            <a:xfrm>
              <a:off x="4089863" y="3313711"/>
              <a:ext cx="6117" cy="38830"/>
            </a:xfrm>
            <a:custGeom>
              <a:avLst/>
              <a:gdLst/>
              <a:ahLst/>
              <a:cxnLst/>
              <a:rect l="l" t="t" r="r" b="b"/>
              <a:pathLst>
                <a:path w="203" h="1571" extrusionOk="0">
                  <a:moveTo>
                    <a:pt x="101" y="1"/>
                  </a:moveTo>
                  <a:cubicBezTo>
                    <a:pt x="46" y="1"/>
                    <a:pt x="0" y="47"/>
                    <a:pt x="0" y="102"/>
                  </a:cubicBezTo>
                  <a:lnTo>
                    <a:pt x="0" y="1470"/>
                  </a:lnTo>
                  <a:cubicBezTo>
                    <a:pt x="0" y="1524"/>
                    <a:pt x="46" y="1571"/>
                    <a:pt x="101" y="1571"/>
                  </a:cubicBezTo>
                  <a:cubicBezTo>
                    <a:pt x="156" y="1571"/>
                    <a:pt x="203" y="1525"/>
                    <a:pt x="203" y="1470"/>
                  </a:cubicBezTo>
                  <a:lnTo>
                    <a:pt x="203" y="102"/>
                  </a:lnTo>
                  <a:cubicBezTo>
                    <a:pt x="203" y="47"/>
                    <a:pt x="156" y="1"/>
                    <a:pt x="101" y="1"/>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1" name="Google Shape;6381;p62"/>
            <p:cNvSpPr/>
            <p:nvPr/>
          </p:nvSpPr>
          <p:spPr>
            <a:xfrm>
              <a:off x="4059271" y="3328016"/>
              <a:ext cx="67300" cy="28612"/>
            </a:xfrm>
            <a:custGeom>
              <a:avLst/>
              <a:gdLst/>
              <a:ahLst/>
              <a:cxnLst/>
              <a:rect l="l" t="t" r="r" b="b"/>
              <a:pathLst>
                <a:path w="2652" h="1130" extrusionOk="0">
                  <a:moveTo>
                    <a:pt x="103" y="0"/>
                  </a:moveTo>
                  <a:cubicBezTo>
                    <a:pt x="47" y="0"/>
                    <a:pt x="1" y="47"/>
                    <a:pt x="1" y="101"/>
                  </a:cubicBezTo>
                  <a:cubicBezTo>
                    <a:pt x="1" y="669"/>
                    <a:pt x="595" y="1130"/>
                    <a:pt x="1326" y="1130"/>
                  </a:cubicBezTo>
                  <a:cubicBezTo>
                    <a:pt x="2058" y="1130"/>
                    <a:pt x="2651" y="668"/>
                    <a:pt x="2651" y="101"/>
                  </a:cubicBezTo>
                  <a:cubicBezTo>
                    <a:pt x="2651" y="47"/>
                    <a:pt x="2605" y="0"/>
                    <a:pt x="2550" y="0"/>
                  </a:cubicBezTo>
                  <a:cubicBezTo>
                    <a:pt x="2494" y="0"/>
                    <a:pt x="2449" y="47"/>
                    <a:pt x="2449" y="101"/>
                  </a:cubicBezTo>
                  <a:cubicBezTo>
                    <a:pt x="2449" y="557"/>
                    <a:pt x="1945" y="929"/>
                    <a:pt x="1326" y="929"/>
                  </a:cubicBezTo>
                  <a:cubicBezTo>
                    <a:pt x="707" y="929"/>
                    <a:pt x="204" y="558"/>
                    <a:pt x="204" y="101"/>
                  </a:cubicBezTo>
                  <a:cubicBezTo>
                    <a:pt x="204" y="47"/>
                    <a:pt x="158" y="0"/>
                    <a:pt x="103" y="0"/>
                  </a:cubicBezTo>
                  <a:close/>
                </a:path>
              </a:pathLst>
            </a:custGeom>
            <a:solidFill>
              <a:srgbClr val="21212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2" name="Google Shape;6382;p62"/>
            <p:cNvSpPr/>
            <p:nvPr/>
          </p:nvSpPr>
          <p:spPr>
            <a:xfrm>
              <a:off x="3818625" y="3640708"/>
              <a:ext cx="275316" cy="226854"/>
            </a:xfrm>
            <a:custGeom>
              <a:avLst/>
              <a:gdLst/>
              <a:ahLst/>
              <a:cxnLst/>
              <a:rect l="l" t="t" r="r" b="b"/>
              <a:pathLst>
                <a:path w="10986" h="9035" extrusionOk="0">
                  <a:moveTo>
                    <a:pt x="5983" y="1"/>
                  </a:moveTo>
                  <a:cubicBezTo>
                    <a:pt x="5802" y="1"/>
                    <a:pt x="5650" y="43"/>
                    <a:pt x="5650" y="43"/>
                  </a:cubicBezTo>
                  <a:cubicBezTo>
                    <a:pt x="5650" y="43"/>
                    <a:pt x="2388" y="827"/>
                    <a:pt x="1285" y="1092"/>
                  </a:cubicBezTo>
                  <a:cubicBezTo>
                    <a:pt x="606" y="1256"/>
                    <a:pt x="0" y="1381"/>
                    <a:pt x="162" y="2050"/>
                  </a:cubicBezTo>
                  <a:cubicBezTo>
                    <a:pt x="246" y="2403"/>
                    <a:pt x="582" y="2501"/>
                    <a:pt x="932" y="2501"/>
                  </a:cubicBezTo>
                  <a:cubicBezTo>
                    <a:pt x="1379" y="2501"/>
                    <a:pt x="1850" y="2340"/>
                    <a:pt x="1850" y="2340"/>
                  </a:cubicBezTo>
                  <a:lnTo>
                    <a:pt x="2681" y="5246"/>
                  </a:lnTo>
                  <a:cubicBezTo>
                    <a:pt x="2681" y="5246"/>
                    <a:pt x="2650" y="5354"/>
                    <a:pt x="2598" y="5544"/>
                  </a:cubicBezTo>
                  <a:cubicBezTo>
                    <a:pt x="5227" y="7061"/>
                    <a:pt x="8061" y="8291"/>
                    <a:pt x="10985" y="9034"/>
                  </a:cubicBezTo>
                  <a:cubicBezTo>
                    <a:pt x="9398" y="7119"/>
                    <a:pt x="6205" y="4332"/>
                    <a:pt x="6205" y="4332"/>
                  </a:cubicBezTo>
                  <a:lnTo>
                    <a:pt x="5390" y="1382"/>
                  </a:lnTo>
                  <a:cubicBezTo>
                    <a:pt x="5390" y="1382"/>
                    <a:pt x="6695" y="1096"/>
                    <a:pt x="6577" y="419"/>
                  </a:cubicBezTo>
                  <a:cubicBezTo>
                    <a:pt x="6517" y="75"/>
                    <a:pt x="6224" y="1"/>
                    <a:pt x="5983"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3" name="Google Shape;6383;p62"/>
            <p:cNvSpPr/>
            <p:nvPr/>
          </p:nvSpPr>
          <p:spPr>
            <a:xfrm>
              <a:off x="3836980" y="3779682"/>
              <a:ext cx="285512" cy="214591"/>
            </a:xfrm>
            <a:custGeom>
              <a:avLst/>
              <a:gdLst/>
              <a:ahLst/>
              <a:cxnLst/>
              <a:rect l="l" t="t" r="r" b="b"/>
              <a:pathLst>
                <a:path w="11410" h="8566" extrusionOk="0">
                  <a:moveTo>
                    <a:pt x="1844" y="1"/>
                  </a:moveTo>
                  <a:cubicBezTo>
                    <a:pt x="1479" y="1317"/>
                    <a:pt x="24" y="6595"/>
                    <a:pt x="11" y="7410"/>
                  </a:cubicBezTo>
                  <a:cubicBezTo>
                    <a:pt x="0" y="8110"/>
                    <a:pt x="200" y="8565"/>
                    <a:pt x="1063" y="8565"/>
                  </a:cubicBezTo>
                  <a:cubicBezTo>
                    <a:pt x="1350" y="8565"/>
                    <a:pt x="1711" y="8515"/>
                    <a:pt x="2162" y="8406"/>
                  </a:cubicBezTo>
                  <a:cubicBezTo>
                    <a:pt x="3970" y="7972"/>
                    <a:pt x="9790" y="6571"/>
                    <a:pt x="9790" y="6571"/>
                  </a:cubicBezTo>
                  <a:cubicBezTo>
                    <a:pt x="9790" y="6571"/>
                    <a:pt x="11410" y="6183"/>
                    <a:pt x="11085" y="4839"/>
                  </a:cubicBezTo>
                  <a:cubicBezTo>
                    <a:pt x="11009" y="4519"/>
                    <a:pt x="10685" y="4041"/>
                    <a:pt x="10230" y="3491"/>
                  </a:cubicBezTo>
                  <a:cubicBezTo>
                    <a:pt x="7306" y="2748"/>
                    <a:pt x="4472" y="1518"/>
                    <a:pt x="1844" y="1"/>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4" name="Google Shape;6384;p62"/>
            <p:cNvSpPr/>
            <p:nvPr/>
          </p:nvSpPr>
          <p:spPr>
            <a:xfrm>
              <a:off x="3859412" y="3804207"/>
              <a:ext cx="246765" cy="165542"/>
            </a:xfrm>
            <a:custGeom>
              <a:avLst/>
              <a:gdLst/>
              <a:ahLst/>
              <a:cxnLst/>
              <a:rect l="l" t="t" r="r" b="b"/>
              <a:pathLst>
                <a:path w="9890" h="6617" extrusionOk="0">
                  <a:moveTo>
                    <a:pt x="5912" y="1"/>
                  </a:moveTo>
                  <a:cubicBezTo>
                    <a:pt x="5912" y="1"/>
                    <a:pt x="2659" y="1402"/>
                    <a:pt x="1194" y="1402"/>
                  </a:cubicBezTo>
                  <a:cubicBezTo>
                    <a:pt x="1143" y="1402"/>
                    <a:pt x="1093" y="1401"/>
                    <a:pt x="1046" y="1397"/>
                  </a:cubicBezTo>
                  <a:cubicBezTo>
                    <a:pt x="1046" y="1397"/>
                    <a:pt x="151" y="4849"/>
                    <a:pt x="137" y="5292"/>
                  </a:cubicBezTo>
                  <a:cubicBezTo>
                    <a:pt x="126" y="5680"/>
                    <a:pt x="1" y="6616"/>
                    <a:pt x="1007" y="6616"/>
                  </a:cubicBezTo>
                  <a:cubicBezTo>
                    <a:pt x="1147" y="6616"/>
                    <a:pt x="1309" y="6598"/>
                    <a:pt x="1497" y="6558"/>
                  </a:cubicBezTo>
                  <a:cubicBezTo>
                    <a:pt x="3030" y="6229"/>
                    <a:pt x="8898" y="4796"/>
                    <a:pt x="8898" y="4796"/>
                  </a:cubicBezTo>
                  <a:cubicBezTo>
                    <a:pt x="8898" y="4796"/>
                    <a:pt x="9889" y="4292"/>
                    <a:pt x="8863" y="2995"/>
                  </a:cubicBezTo>
                  <a:cubicBezTo>
                    <a:pt x="7791" y="1640"/>
                    <a:pt x="5912" y="1"/>
                    <a:pt x="5912" y="1"/>
                  </a:cubicBezTo>
                  <a:close/>
                </a:path>
              </a:pathLst>
            </a:custGeom>
            <a:solidFill>
              <a:schemeClr val="dk1"/>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5" name="Google Shape;6385;p62"/>
            <p:cNvSpPr/>
            <p:nvPr/>
          </p:nvSpPr>
          <p:spPr>
            <a:xfrm>
              <a:off x="3914476" y="3865519"/>
              <a:ext cx="24472" cy="22480"/>
            </a:xfrm>
            <a:custGeom>
              <a:avLst/>
              <a:gdLst/>
              <a:ahLst/>
              <a:cxnLst/>
              <a:rect l="l" t="t" r="r" b="b"/>
              <a:pathLst>
                <a:path w="959" h="855" extrusionOk="0">
                  <a:moveTo>
                    <a:pt x="479" y="0"/>
                  </a:moveTo>
                  <a:cubicBezTo>
                    <a:pt x="435" y="0"/>
                    <a:pt x="390" y="7"/>
                    <a:pt x="346" y="22"/>
                  </a:cubicBezTo>
                  <a:cubicBezTo>
                    <a:pt x="124" y="96"/>
                    <a:pt x="0" y="337"/>
                    <a:pt x="74" y="561"/>
                  </a:cubicBezTo>
                  <a:cubicBezTo>
                    <a:pt x="132" y="741"/>
                    <a:pt x="299" y="855"/>
                    <a:pt x="478" y="855"/>
                  </a:cubicBezTo>
                  <a:cubicBezTo>
                    <a:pt x="523" y="855"/>
                    <a:pt x="567" y="848"/>
                    <a:pt x="612" y="833"/>
                  </a:cubicBezTo>
                  <a:cubicBezTo>
                    <a:pt x="837" y="760"/>
                    <a:pt x="958" y="520"/>
                    <a:pt x="884" y="295"/>
                  </a:cubicBezTo>
                  <a:cubicBezTo>
                    <a:pt x="826" y="115"/>
                    <a:pt x="658" y="0"/>
                    <a:pt x="479"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6" name="Google Shape;6386;p62"/>
            <p:cNvSpPr/>
            <p:nvPr/>
          </p:nvSpPr>
          <p:spPr>
            <a:xfrm>
              <a:off x="4044996" y="3885956"/>
              <a:ext cx="24472" cy="22480"/>
            </a:xfrm>
            <a:custGeom>
              <a:avLst/>
              <a:gdLst/>
              <a:ahLst/>
              <a:cxnLst/>
              <a:rect l="l" t="t" r="r" b="b"/>
              <a:pathLst>
                <a:path w="962" h="855" extrusionOk="0">
                  <a:moveTo>
                    <a:pt x="481" y="1"/>
                  </a:moveTo>
                  <a:cubicBezTo>
                    <a:pt x="436" y="1"/>
                    <a:pt x="391" y="8"/>
                    <a:pt x="347" y="22"/>
                  </a:cubicBezTo>
                  <a:cubicBezTo>
                    <a:pt x="124" y="96"/>
                    <a:pt x="0" y="335"/>
                    <a:pt x="74" y="560"/>
                  </a:cubicBezTo>
                  <a:cubicBezTo>
                    <a:pt x="135" y="740"/>
                    <a:pt x="302" y="855"/>
                    <a:pt x="482" y="855"/>
                  </a:cubicBezTo>
                  <a:cubicBezTo>
                    <a:pt x="526" y="855"/>
                    <a:pt x="571" y="848"/>
                    <a:pt x="615" y="833"/>
                  </a:cubicBezTo>
                  <a:cubicBezTo>
                    <a:pt x="838" y="760"/>
                    <a:pt x="962" y="518"/>
                    <a:pt x="888" y="294"/>
                  </a:cubicBezTo>
                  <a:cubicBezTo>
                    <a:pt x="828" y="114"/>
                    <a:pt x="661" y="1"/>
                    <a:pt x="481"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7" name="Google Shape;6387;p62"/>
            <p:cNvSpPr/>
            <p:nvPr/>
          </p:nvSpPr>
          <p:spPr>
            <a:xfrm>
              <a:off x="3983815" y="3840994"/>
              <a:ext cx="16315" cy="14305"/>
            </a:xfrm>
            <a:custGeom>
              <a:avLst/>
              <a:gdLst/>
              <a:ahLst/>
              <a:cxnLst/>
              <a:rect l="l" t="t" r="r" b="b"/>
              <a:pathLst>
                <a:path w="588" h="525" extrusionOk="0">
                  <a:moveTo>
                    <a:pt x="295" y="1"/>
                  </a:moveTo>
                  <a:cubicBezTo>
                    <a:pt x="268" y="1"/>
                    <a:pt x="240" y="5"/>
                    <a:pt x="212" y="15"/>
                  </a:cubicBezTo>
                  <a:cubicBezTo>
                    <a:pt x="75" y="58"/>
                    <a:pt x="0" y="207"/>
                    <a:pt x="45" y="344"/>
                  </a:cubicBezTo>
                  <a:cubicBezTo>
                    <a:pt x="82" y="455"/>
                    <a:pt x="184" y="524"/>
                    <a:pt x="293" y="524"/>
                  </a:cubicBezTo>
                  <a:cubicBezTo>
                    <a:pt x="321" y="524"/>
                    <a:pt x="348" y="520"/>
                    <a:pt x="376" y="511"/>
                  </a:cubicBezTo>
                  <a:cubicBezTo>
                    <a:pt x="513" y="467"/>
                    <a:pt x="587" y="317"/>
                    <a:pt x="543" y="180"/>
                  </a:cubicBezTo>
                  <a:cubicBezTo>
                    <a:pt x="506" y="71"/>
                    <a:pt x="405" y="1"/>
                    <a:pt x="295"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8" name="Google Shape;6388;p62"/>
            <p:cNvSpPr/>
            <p:nvPr/>
          </p:nvSpPr>
          <p:spPr>
            <a:xfrm>
              <a:off x="3890004" y="3924787"/>
              <a:ext cx="14275" cy="12262"/>
            </a:xfrm>
            <a:custGeom>
              <a:avLst/>
              <a:gdLst/>
              <a:ahLst/>
              <a:cxnLst/>
              <a:rect l="l" t="t" r="r" b="b"/>
              <a:pathLst>
                <a:path w="588" h="524" extrusionOk="0">
                  <a:moveTo>
                    <a:pt x="294" y="0"/>
                  </a:moveTo>
                  <a:cubicBezTo>
                    <a:pt x="268" y="0"/>
                    <a:pt x="240" y="4"/>
                    <a:pt x="214" y="13"/>
                  </a:cubicBezTo>
                  <a:cubicBezTo>
                    <a:pt x="76" y="59"/>
                    <a:pt x="1" y="207"/>
                    <a:pt x="45" y="344"/>
                  </a:cubicBezTo>
                  <a:cubicBezTo>
                    <a:pt x="81" y="453"/>
                    <a:pt x="183" y="523"/>
                    <a:pt x="293" y="523"/>
                  </a:cubicBezTo>
                  <a:cubicBezTo>
                    <a:pt x="320" y="523"/>
                    <a:pt x="348" y="519"/>
                    <a:pt x="376" y="509"/>
                  </a:cubicBezTo>
                  <a:cubicBezTo>
                    <a:pt x="513" y="465"/>
                    <a:pt x="588" y="318"/>
                    <a:pt x="542" y="181"/>
                  </a:cubicBezTo>
                  <a:cubicBezTo>
                    <a:pt x="506" y="70"/>
                    <a:pt x="404" y="0"/>
                    <a:pt x="294"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89" name="Google Shape;6389;p62"/>
            <p:cNvSpPr/>
            <p:nvPr/>
          </p:nvSpPr>
          <p:spPr>
            <a:xfrm>
              <a:off x="3975658" y="3892087"/>
              <a:ext cx="34669" cy="28612"/>
            </a:xfrm>
            <a:custGeom>
              <a:avLst/>
              <a:gdLst/>
              <a:ahLst/>
              <a:cxnLst/>
              <a:rect l="l" t="t" r="r" b="b"/>
              <a:pathLst>
                <a:path w="1352" h="1205" extrusionOk="0">
                  <a:moveTo>
                    <a:pt x="678" y="1"/>
                  </a:moveTo>
                  <a:cubicBezTo>
                    <a:pt x="616" y="1"/>
                    <a:pt x="552" y="11"/>
                    <a:pt x="490" y="31"/>
                  </a:cubicBezTo>
                  <a:cubicBezTo>
                    <a:pt x="174" y="135"/>
                    <a:pt x="1" y="475"/>
                    <a:pt x="105" y="790"/>
                  </a:cubicBezTo>
                  <a:cubicBezTo>
                    <a:pt x="188" y="1044"/>
                    <a:pt x="424" y="1205"/>
                    <a:pt x="677" y="1205"/>
                  </a:cubicBezTo>
                  <a:cubicBezTo>
                    <a:pt x="739" y="1205"/>
                    <a:pt x="803" y="1195"/>
                    <a:pt x="865" y="1175"/>
                  </a:cubicBezTo>
                  <a:cubicBezTo>
                    <a:pt x="1181" y="1070"/>
                    <a:pt x="1352" y="732"/>
                    <a:pt x="1248" y="416"/>
                  </a:cubicBezTo>
                  <a:cubicBezTo>
                    <a:pt x="1166" y="161"/>
                    <a:pt x="930" y="1"/>
                    <a:pt x="678"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0" name="Google Shape;6390;p62"/>
            <p:cNvSpPr/>
            <p:nvPr/>
          </p:nvSpPr>
          <p:spPr>
            <a:xfrm>
              <a:off x="4187753" y="3738807"/>
              <a:ext cx="232489" cy="145104"/>
            </a:xfrm>
            <a:custGeom>
              <a:avLst/>
              <a:gdLst/>
              <a:ahLst/>
              <a:cxnLst/>
              <a:rect l="l" t="t" r="r" b="b"/>
              <a:pathLst>
                <a:path w="9318" h="5782" extrusionOk="0">
                  <a:moveTo>
                    <a:pt x="5282" y="0"/>
                  </a:moveTo>
                  <a:cubicBezTo>
                    <a:pt x="5115" y="0"/>
                    <a:pt x="4974" y="42"/>
                    <a:pt x="4974" y="42"/>
                  </a:cubicBezTo>
                  <a:cubicBezTo>
                    <a:pt x="4974" y="42"/>
                    <a:pt x="2103" y="769"/>
                    <a:pt x="1133" y="1015"/>
                  </a:cubicBezTo>
                  <a:cubicBezTo>
                    <a:pt x="536" y="1166"/>
                    <a:pt x="1" y="1284"/>
                    <a:pt x="152" y="1873"/>
                  </a:cubicBezTo>
                  <a:cubicBezTo>
                    <a:pt x="228" y="2175"/>
                    <a:pt x="514" y="2261"/>
                    <a:pt x="815" y="2261"/>
                  </a:cubicBezTo>
                  <a:cubicBezTo>
                    <a:pt x="1216" y="2261"/>
                    <a:pt x="1645" y="2108"/>
                    <a:pt x="1645" y="2108"/>
                  </a:cubicBezTo>
                  <a:lnTo>
                    <a:pt x="2356" y="4485"/>
                  </a:lnTo>
                  <a:cubicBezTo>
                    <a:pt x="2329" y="4500"/>
                    <a:pt x="2299" y="4516"/>
                    <a:pt x="2273" y="4535"/>
                  </a:cubicBezTo>
                  <a:cubicBezTo>
                    <a:pt x="2273" y="4535"/>
                    <a:pt x="1965" y="4716"/>
                    <a:pt x="1585" y="5075"/>
                  </a:cubicBezTo>
                  <a:cubicBezTo>
                    <a:pt x="3628" y="5531"/>
                    <a:pt x="5724" y="5781"/>
                    <a:pt x="7807" y="5781"/>
                  </a:cubicBezTo>
                  <a:cubicBezTo>
                    <a:pt x="8311" y="5781"/>
                    <a:pt x="8815" y="5767"/>
                    <a:pt x="9318" y="5737"/>
                  </a:cubicBezTo>
                  <a:cubicBezTo>
                    <a:pt x="8568" y="4153"/>
                    <a:pt x="7139" y="3556"/>
                    <a:pt x="5661" y="3556"/>
                  </a:cubicBezTo>
                  <a:cubicBezTo>
                    <a:pt x="5585" y="3556"/>
                    <a:pt x="5509" y="3557"/>
                    <a:pt x="5433" y="3560"/>
                  </a:cubicBezTo>
                  <a:lnTo>
                    <a:pt x="4758" y="1226"/>
                  </a:lnTo>
                  <a:cubicBezTo>
                    <a:pt x="4758" y="1226"/>
                    <a:pt x="5907" y="958"/>
                    <a:pt x="5796" y="363"/>
                  </a:cubicBezTo>
                  <a:cubicBezTo>
                    <a:pt x="5740" y="66"/>
                    <a:pt x="5491" y="0"/>
                    <a:pt x="5282"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1" name="Google Shape;6391;p62"/>
            <p:cNvSpPr/>
            <p:nvPr/>
          </p:nvSpPr>
          <p:spPr>
            <a:xfrm>
              <a:off x="4179595" y="3865519"/>
              <a:ext cx="281434" cy="183936"/>
            </a:xfrm>
            <a:custGeom>
              <a:avLst/>
              <a:gdLst/>
              <a:ahLst/>
              <a:cxnLst/>
              <a:rect l="l" t="t" r="r" b="b"/>
              <a:pathLst>
                <a:path w="11280" h="7343" extrusionOk="0">
                  <a:moveTo>
                    <a:pt x="1966" y="0"/>
                  </a:moveTo>
                  <a:cubicBezTo>
                    <a:pt x="1154" y="763"/>
                    <a:pt x="1" y="2329"/>
                    <a:pt x="751" y="4666"/>
                  </a:cubicBezTo>
                  <a:cubicBezTo>
                    <a:pt x="1417" y="6743"/>
                    <a:pt x="3192" y="7342"/>
                    <a:pt x="4816" y="7342"/>
                  </a:cubicBezTo>
                  <a:cubicBezTo>
                    <a:pt x="5877" y="7342"/>
                    <a:pt x="6873" y="7087"/>
                    <a:pt x="7453" y="6821"/>
                  </a:cubicBezTo>
                  <a:cubicBezTo>
                    <a:pt x="8923" y="6148"/>
                    <a:pt x="11280" y="4649"/>
                    <a:pt x="9731" y="719"/>
                  </a:cubicBezTo>
                  <a:cubicBezTo>
                    <a:pt x="9720" y="696"/>
                    <a:pt x="9711" y="680"/>
                    <a:pt x="9700" y="660"/>
                  </a:cubicBezTo>
                  <a:cubicBezTo>
                    <a:pt x="9197" y="690"/>
                    <a:pt x="8693" y="705"/>
                    <a:pt x="8188" y="705"/>
                  </a:cubicBezTo>
                  <a:cubicBezTo>
                    <a:pt x="6105" y="705"/>
                    <a:pt x="4010" y="455"/>
                    <a:pt x="1966" y="0"/>
                  </a:cubicBezTo>
                  <a:close/>
                </a:path>
              </a:pathLst>
            </a:custGeom>
            <a:solidFill>
              <a:schemeClr val="accent5"/>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2" name="Google Shape;6392;p62"/>
            <p:cNvSpPr/>
            <p:nvPr/>
          </p:nvSpPr>
          <p:spPr>
            <a:xfrm>
              <a:off x="4191831" y="3869606"/>
              <a:ext cx="230449" cy="169629"/>
            </a:xfrm>
            <a:custGeom>
              <a:avLst/>
              <a:gdLst/>
              <a:ahLst/>
              <a:cxnLst/>
              <a:rect l="l" t="t" r="r" b="b"/>
              <a:pathLst>
                <a:path w="9238" h="6771" extrusionOk="0">
                  <a:moveTo>
                    <a:pt x="7821" y="1"/>
                  </a:moveTo>
                  <a:cubicBezTo>
                    <a:pt x="7821" y="1"/>
                    <a:pt x="7660" y="607"/>
                    <a:pt x="5001" y="1116"/>
                  </a:cubicBezTo>
                  <a:cubicBezTo>
                    <a:pt x="3157" y="1470"/>
                    <a:pt x="1571" y="1508"/>
                    <a:pt x="886" y="2004"/>
                  </a:cubicBezTo>
                  <a:cubicBezTo>
                    <a:pt x="886" y="2004"/>
                    <a:pt x="1" y="3804"/>
                    <a:pt x="1805" y="5856"/>
                  </a:cubicBezTo>
                  <a:cubicBezTo>
                    <a:pt x="2366" y="6494"/>
                    <a:pt x="3138" y="6770"/>
                    <a:pt x="4038" y="6770"/>
                  </a:cubicBezTo>
                  <a:cubicBezTo>
                    <a:pt x="4918" y="6770"/>
                    <a:pt x="5922" y="6506"/>
                    <a:pt x="6973" y="6058"/>
                  </a:cubicBezTo>
                  <a:cubicBezTo>
                    <a:pt x="9098" y="5153"/>
                    <a:pt x="9237" y="3460"/>
                    <a:pt x="8792" y="1463"/>
                  </a:cubicBezTo>
                  <a:cubicBezTo>
                    <a:pt x="8466" y="423"/>
                    <a:pt x="7821" y="1"/>
                    <a:pt x="7821" y="1"/>
                  </a:cubicBezTo>
                  <a:close/>
                </a:path>
              </a:pathLst>
            </a:custGeom>
            <a:solidFill>
              <a:schemeClr val="dk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3" name="Google Shape;6393;p62"/>
            <p:cNvSpPr/>
            <p:nvPr/>
          </p:nvSpPr>
          <p:spPr>
            <a:xfrm>
              <a:off x="4255051" y="3932961"/>
              <a:ext cx="22434" cy="18394"/>
            </a:xfrm>
            <a:custGeom>
              <a:avLst/>
              <a:gdLst/>
              <a:ahLst/>
              <a:cxnLst/>
              <a:rect l="l" t="t" r="r" b="b"/>
              <a:pathLst>
                <a:path w="849" h="755" extrusionOk="0">
                  <a:moveTo>
                    <a:pt x="425" y="0"/>
                  </a:moveTo>
                  <a:cubicBezTo>
                    <a:pt x="384" y="0"/>
                    <a:pt x="343" y="7"/>
                    <a:pt x="302" y="21"/>
                  </a:cubicBezTo>
                  <a:cubicBezTo>
                    <a:pt x="106" y="88"/>
                    <a:pt x="1" y="303"/>
                    <a:pt x="68" y="499"/>
                  </a:cubicBezTo>
                  <a:cubicBezTo>
                    <a:pt x="121" y="655"/>
                    <a:pt x="267" y="754"/>
                    <a:pt x="424" y="754"/>
                  </a:cubicBezTo>
                  <a:cubicBezTo>
                    <a:pt x="464" y="754"/>
                    <a:pt x="505" y="747"/>
                    <a:pt x="546" y="734"/>
                  </a:cubicBezTo>
                  <a:cubicBezTo>
                    <a:pt x="743" y="665"/>
                    <a:pt x="848" y="451"/>
                    <a:pt x="781" y="254"/>
                  </a:cubicBezTo>
                  <a:cubicBezTo>
                    <a:pt x="727" y="99"/>
                    <a:pt x="581" y="0"/>
                    <a:pt x="425"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4" name="Google Shape;6394;p62"/>
            <p:cNvSpPr/>
            <p:nvPr/>
          </p:nvSpPr>
          <p:spPr>
            <a:xfrm>
              <a:off x="4381492" y="3937049"/>
              <a:ext cx="22434" cy="20437"/>
            </a:xfrm>
            <a:custGeom>
              <a:avLst/>
              <a:gdLst/>
              <a:ahLst/>
              <a:cxnLst/>
              <a:rect l="l" t="t" r="r" b="b"/>
              <a:pathLst>
                <a:path w="849" h="754" extrusionOk="0">
                  <a:moveTo>
                    <a:pt x="424" y="1"/>
                  </a:moveTo>
                  <a:cubicBezTo>
                    <a:pt x="383" y="1"/>
                    <a:pt x="342" y="7"/>
                    <a:pt x="302" y="21"/>
                  </a:cubicBezTo>
                  <a:cubicBezTo>
                    <a:pt x="106" y="89"/>
                    <a:pt x="1" y="302"/>
                    <a:pt x="67" y="500"/>
                  </a:cubicBezTo>
                  <a:cubicBezTo>
                    <a:pt x="121" y="655"/>
                    <a:pt x="267" y="754"/>
                    <a:pt x="423" y="754"/>
                  </a:cubicBezTo>
                  <a:cubicBezTo>
                    <a:pt x="464" y="754"/>
                    <a:pt x="505" y="747"/>
                    <a:pt x="545" y="734"/>
                  </a:cubicBezTo>
                  <a:cubicBezTo>
                    <a:pt x="743" y="667"/>
                    <a:pt x="849" y="452"/>
                    <a:pt x="780" y="256"/>
                  </a:cubicBezTo>
                  <a:cubicBezTo>
                    <a:pt x="727" y="100"/>
                    <a:pt x="581" y="1"/>
                    <a:pt x="424"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5" name="Google Shape;6395;p62"/>
            <p:cNvSpPr/>
            <p:nvPr/>
          </p:nvSpPr>
          <p:spPr>
            <a:xfrm>
              <a:off x="4336626" y="3918656"/>
              <a:ext cx="14276" cy="12262"/>
            </a:xfrm>
            <a:custGeom>
              <a:avLst/>
              <a:gdLst/>
              <a:ahLst/>
              <a:cxnLst/>
              <a:rect l="l" t="t" r="r" b="b"/>
              <a:pathLst>
                <a:path w="519" h="462" extrusionOk="0">
                  <a:moveTo>
                    <a:pt x="257" y="0"/>
                  </a:moveTo>
                  <a:cubicBezTo>
                    <a:pt x="233" y="0"/>
                    <a:pt x="209" y="4"/>
                    <a:pt x="185" y="12"/>
                  </a:cubicBezTo>
                  <a:cubicBezTo>
                    <a:pt x="64" y="54"/>
                    <a:pt x="0" y="184"/>
                    <a:pt x="41" y="306"/>
                  </a:cubicBezTo>
                  <a:cubicBezTo>
                    <a:pt x="74" y="401"/>
                    <a:pt x="164" y="461"/>
                    <a:pt x="260" y="461"/>
                  </a:cubicBezTo>
                  <a:cubicBezTo>
                    <a:pt x="285" y="461"/>
                    <a:pt x="310" y="457"/>
                    <a:pt x="334" y="449"/>
                  </a:cubicBezTo>
                  <a:cubicBezTo>
                    <a:pt x="454" y="409"/>
                    <a:pt x="519" y="278"/>
                    <a:pt x="478" y="157"/>
                  </a:cubicBezTo>
                  <a:cubicBezTo>
                    <a:pt x="444" y="61"/>
                    <a:pt x="353" y="0"/>
                    <a:pt x="257"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6" name="Google Shape;6396;p62"/>
            <p:cNvSpPr/>
            <p:nvPr/>
          </p:nvSpPr>
          <p:spPr>
            <a:xfrm>
              <a:off x="4255051" y="3992230"/>
              <a:ext cx="12236" cy="12262"/>
            </a:xfrm>
            <a:custGeom>
              <a:avLst/>
              <a:gdLst/>
              <a:ahLst/>
              <a:cxnLst/>
              <a:rect l="l" t="t" r="r" b="b"/>
              <a:pathLst>
                <a:path w="521" h="464" extrusionOk="0">
                  <a:moveTo>
                    <a:pt x="261" y="1"/>
                  </a:moveTo>
                  <a:cubicBezTo>
                    <a:pt x="236" y="1"/>
                    <a:pt x="210" y="5"/>
                    <a:pt x="185" y="14"/>
                  </a:cubicBezTo>
                  <a:cubicBezTo>
                    <a:pt x="64" y="54"/>
                    <a:pt x="0" y="186"/>
                    <a:pt x="41" y="307"/>
                  </a:cubicBezTo>
                  <a:cubicBezTo>
                    <a:pt x="75" y="403"/>
                    <a:pt x="164" y="463"/>
                    <a:pt x="260" y="463"/>
                  </a:cubicBezTo>
                  <a:cubicBezTo>
                    <a:pt x="285" y="463"/>
                    <a:pt x="310" y="459"/>
                    <a:pt x="335" y="451"/>
                  </a:cubicBezTo>
                  <a:cubicBezTo>
                    <a:pt x="456" y="410"/>
                    <a:pt x="521" y="279"/>
                    <a:pt x="479" y="158"/>
                  </a:cubicBezTo>
                  <a:cubicBezTo>
                    <a:pt x="445" y="62"/>
                    <a:pt x="357" y="1"/>
                    <a:pt x="261" y="1"/>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7" name="Google Shape;6397;p62"/>
            <p:cNvSpPr/>
            <p:nvPr/>
          </p:nvSpPr>
          <p:spPr>
            <a:xfrm>
              <a:off x="4322351" y="3979968"/>
              <a:ext cx="30590" cy="26568"/>
            </a:xfrm>
            <a:custGeom>
              <a:avLst/>
              <a:gdLst/>
              <a:ahLst/>
              <a:cxnLst/>
              <a:rect l="l" t="t" r="r" b="b"/>
              <a:pathLst>
                <a:path w="1196" h="1062" extrusionOk="0">
                  <a:moveTo>
                    <a:pt x="598" y="0"/>
                  </a:moveTo>
                  <a:cubicBezTo>
                    <a:pt x="541" y="0"/>
                    <a:pt x="483" y="10"/>
                    <a:pt x="426" y="29"/>
                  </a:cubicBezTo>
                  <a:cubicBezTo>
                    <a:pt x="148" y="125"/>
                    <a:pt x="0" y="426"/>
                    <a:pt x="95" y="703"/>
                  </a:cubicBezTo>
                  <a:cubicBezTo>
                    <a:pt x="170" y="924"/>
                    <a:pt x="376" y="1062"/>
                    <a:pt x="597" y="1062"/>
                  </a:cubicBezTo>
                  <a:cubicBezTo>
                    <a:pt x="654" y="1062"/>
                    <a:pt x="712" y="1053"/>
                    <a:pt x="770" y="1033"/>
                  </a:cubicBezTo>
                  <a:cubicBezTo>
                    <a:pt x="1048" y="938"/>
                    <a:pt x="1195" y="636"/>
                    <a:pt x="1100" y="359"/>
                  </a:cubicBezTo>
                  <a:cubicBezTo>
                    <a:pt x="1025" y="139"/>
                    <a:pt x="819" y="0"/>
                    <a:pt x="598" y="0"/>
                  </a:cubicBezTo>
                  <a:close/>
                </a:path>
              </a:pathLst>
            </a:custGeom>
            <a:solidFill>
              <a:srgbClr val="FFFFFF"/>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8" name="Google Shape;6398;p62"/>
            <p:cNvSpPr/>
            <p:nvPr/>
          </p:nvSpPr>
          <p:spPr>
            <a:xfrm>
              <a:off x="3641200" y="3679539"/>
              <a:ext cx="350772" cy="155324"/>
            </a:xfrm>
            <a:custGeom>
              <a:avLst/>
              <a:gdLst/>
              <a:ahLst/>
              <a:cxnLst/>
              <a:rect l="l" t="t" r="r" b="b"/>
              <a:pathLst>
                <a:path w="14005" h="6249" extrusionOk="0">
                  <a:moveTo>
                    <a:pt x="2293" y="0"/>
                  </a:moveTo>
                  <a:cubicBezTo>
                    <a:pt x="2293" y="0"/>
                    <a:pt x="192" y="3275"/>
                    <a:pt x="1" y="6080"/>
                  </a:cubicBezTo>
                  <a:cubicBezTo>
                    <a:pt x="991" y="6185"/>
                    <a:pt x="1981" y="6249"/>
                    <a:pt x="2955" y="6249"/>
                  </a:cubicBezTo>
                  <a:cubicBezTo>
                    <a:pt x="5363" y="6249"/>
                    <a:pt x="7670" y="5862"/>
                    <a:pt x="9627" y="4775"/>
                  </a:cubicBezTo>
                  <a:cubicBezTo>
                    <a:pt x="11294" y="3664"/>
                    <a:pt x="12740" y="2366"/>
                    <a:pt x="14005" y="932"/>
                  </a:cubicBezTo>
                  <a:cubicBezTo>
                    <a:pt x="13483" y="442"/>
                    <a:pt x="12665" y="196"/>
                    <a:pt x="11733" y="196"/>
                  </a:cubicBezTo>
                  <a:cubicBezTo>
                    <a:pt x="10538" y="196"/>
                    <a:pt x="9154" y="600"/>
                    <a:pt x="7964" y="1418"/>
                  </a:cubicBezTo>
                  <a:cubicBezTo>
                    <a:pt x="7434" y="1620"/>
                    <a:pt x="6006" y="2768"/>
                    <a:pt x="6006" y="2768"/>
                  </a:cubicBezTo>
                  <a:cubicBezTo>
                    <a:pt x="6006" y="2768"/>
                    <a:pt x="3913" y="1687"/>
                    <a:pt x="2293"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399" name="Google Shape;6399;p62"/>
            <p:cNvSpPr/>
            <p:nvPr/>
          </p:nvSpPr>
          <p:spPr>
            <a:xfrm>
              <a:off x="3639160" y="3699976"/>
              <a:ext cx="373206" cy="224811"/>
            </a:xfrm>
            <a:custGeom>
              <a:avLst/>
              <a:gdLst/>
              <a:ahLst/>
              <a:cxnLst/>
              <a:rect l="l" t="t" r="r" b="b"/>
              <a:pathLst>
                <a:path w="14966" h="9044" extrusionOk="0">
                  <a:moveTo>
                    <a:pt x="14081" y="1"/>
                  </a:moveTo>
                  <a:cubicBezTo>
                    <a:pt x="12816" y="1436"/>
                    <a:pt x="11370" y="2734"/>
                    <a:pt x="9703" y="3845"/>
                  </a:cubicBezTo>
                  <a:cubicBezTo>
                    <a:pt x="7748" y="4931"/>
                    <a:pt x="5442" y="5318"/>
                    <a:pt x="3036" y="5318"/>
                  </a:cubicBezTo>
                  <a:cubicBezTo>
                    <a:pt x="2060" y="5318"/>
                    <a:pt x="1068" y="5254"/>
                    <a:pt x="77" y="5148"/>
                  </a:cubicBezTo>
                  <a:lnTo>
                    <a:pt x="77" y="5148"/>
                  </a:lnTo>
                  <a:cubicBezTo>
                    <a:pt x="1" y="6269"/>
                    <a:pt x="228" y="7314"/>
                    <a:pt x="1019" y="8046"/>
                  </a:cubicBezTo>
                  <a:cubicBezTo>
                    <a:pt x="1761" y="8734"/>
                    <a:pt x="2853" y="9043"/>
                    <a:pt x="4104" y="9043"/>
                  </a:cubicBezTo>
                  <a:cubicBezTo>
                    <a:pt x="7515" y="9043"/>
                    <a:pt x="12103" y="6743"/>
                    <a:pt x="13980" y="3556"/>
                  </a:cubicBezTo>
                  <a:cubicBezTo>
                    <a:pt x="14966" y="1886"/>
                    <a:pt x="14824" y="698"/>
                    <a:pt x="14081" y="1"/>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00" name="Google Shape;6400;p62"/>
            <p:cNvSpPr/>
            <p:nvPr/>
          </p:nvSpPr>
          <p:spPr>
            <a:xfrm>
              <a:off x="4316232" y="3757200"/>
              <a:ext cx="287553" cy="190068"/>
            </a:xfrm>
            <a:custGeom>
              <a:avLst/>
              <a:gdLst/>
              <a:ahLst/>
              <a:cxnLst/>
              <a:rect l="l" t="t" r="r" b="b"/>
              <a:pathLst>
                <a:path w="11438" h="7656" extrusionOk="0">
                  <a:moveTo>
                    <a:pt x="11069" y="0"/>
                  </a:moveTo>
                  <a:lnTo>
                    <a:pt x="11069" y="0"/>
                  </a:lnTo>
                  <a:cubicBezTo>
                    <a:pt x="8449" y="3440"/>
                    <a:pt x="4668" y="5978"/>
                    <a:pt x="610" y="5978"/>
                  </a:cubicBezTo>
                  <a:cubicBezTo>
                    <a:pt x="407" y="5978"/>
                    <a:pt x="204" y="5971"/>
                    <a:pt x="1" y="5958"/>
                  </a:cubicBezTo>
                  <a:lnTo>
                    <a:pt x="1" y="5958"/>
                  </a:lnTo>
                  <a:cubicBezTo>
                    <a:pt x="674" y="7013"/>
                    <a:pt x="2191" y="7656"/>
                    <a:pt x="3981" y="7656"/>
                  </a:cubicBezTo>
                  <a:cubicBezTo>
                    <a:pt x="5751" y="7656"/>
                    <a:pt x="7788" y="7027"/>
                    <a:pt x="9541" y="5546"/>
                  </a:cubicBezTo>
                  <a:cubicBezTo>
                    <a:pt x="11266" y="4088"/>
                    <a:pt x="11438" y="1959"/>
                    <a:pt x="11069"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01" name="Google Shape;6401;p62"/>
            <p:cNvSpPr/>
            <p:nvPr/>
          </p:nvSpPr>
          <p:spPr>
            <a:xfrm>
              <a:off x="4293800" y="3636621"/>
              <a:ext cx="299787" cy="271816"/>
            </a:xfrm>
            <a:custGeom>
              <a:avLst/>
              <a:gdLst/>
              <a:ahLst/>
              <a:cxnLst/>
              <a:rect l="l" t="t" r="r" b="b"/>
              <a:pathLst>
                <a:path w="11993" h="10943" extrusionOk="0">
                  <a:moveTo>
                    <a:pt x="9993" y="0"/>
                  </a:moveTo>
                  <a:cubicBezTo>
                    <a:pt x="9701" y="0"/>
                    <a:pt x="8896" y="1978"/>
                    <a:pt x="5672" y="3963"/>
                  </a:cubicBezTo>
                  <a:lnTo>
                    <a:pt x="5847" y="4846"/>
                  </a:lnTo>
                  <a:cubicBezTo>
                    <a:pt x="5847" y="4846"/>
                    <a:pt x="1" y="7474"/>
                    <a:pt x="609" y="10174"/>
                  </a:cubicBezTo>
                  <a:cubicBezTo>
                    <a:pt x="670" y="10443"/>
                    <a:pt x="777" y="10692"/>
                    <a:pt x="925" y="10923"/>
                  </a:cubicBezTo>
                  <a:cubicBezTo>
                    <a:pt x="1129" y="10936"/>
                    <a:pt x="1333" y="10943"/>
                    <a:pt x="1536" y="10943"/>
                  </a:cubicBezTo>
                  <a:cubicBezTo>
                    <a:pt x="5594" y="10943"/>
                    <a:pt x="9374" y="8405"/>
                    <a:pt x="11993" y="4966"/>
                  </a:cubicBezTo>
                  <a:cubicBezTo>
                    <a:pt x="11525" y="2482"/>
                    <a:pt x="10192" y="272"/>
                    <a:pt x="10060" y="48"/>
                  </a:cubicBezTo>
                  <a:cubicBezTo>
                    <a:pt x="10041" y="16"/>
                    <a:pt x="10019" y="0"/>
                    <a:pt x="9993" y="0"/>
                  </a:cubicBezTo>
                  <a:close/>
                </a:path>
              </a:pathLst>
            </a:custGeom>
            <a:solidFill>
              <a:schemeClr val="accent2"/>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02" name="Google Shape;6402;p62"/>
            <p:cNvSpPr/>
            <p:nvPr/>
          </p:nvSpPr>
          <p:spPr>
            <a:xfrm>
              <a:off x="3824744" y="3313711"/>
              <a:ext cx="118284" cy="57225"/>
            </a:xfrm>
            <a:custGeom>
              <a:avLst/>
              <a:gdLst/>
              <a:ahLst/>
              <a:cxnLst/>
              <a:rect l="l" t="t" r="r" b="b"/>
              <a:pathLst>
                <a:path w="4738" h="2248" extrusionOk="0">
                  <a:moveTo>
                    <a:pt x="2369" y="1"/>
                  </a:moveTo>
                  <a:cubicBezTo>
                    <a:pt x="1061" y="1"/>
                    <a:pt x="0" y="503"/>
                    <a:pt x="0" y="1124"/>
                  </a:cubicBezTo>
                  <a:cubicBezTo>
                    <a:pt x="0" y="1745"/>
                    <a:pt x="1061" y="2247"/>
                    <a:pt x="2369" y="2247"/>
                  </a:cubicBezTo>
                  <a:cubicBezTo>
                    <a:pt x="3677" y="2247"/>
                    <a:pt x="4737" y="1745"/>
                    <a:pt x="4737" y="1124"/>
                  </a:cubicBezTo>
                  <a:cubicBezTo>
                    <a:pt x="4737" y="503"/>
                    <a:pt x="3677" y="1"/>
                    <a:pt x="2369"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sp>
          <p:nvSpPr>
            <p:cNvPr id="6403" name="Google Shape;6403;p62"/>
            <p:cNvSpPr/>
            <p:nvPr/>
          </p:nvSpPr>
          <p:spPr>
            <a:xfrm>
              <a:off x="4265249" y="3307579"/>
              <a:ext cx="118284" cy="57225"/>
            </a:xfrm>
            <a:custGeom>
              <a:avLst/>
              <a:gdLst/>
              <a:ahLst/>
              <a:cxnLst/>
              <a:rect l="l" t="t" r="r" b="b"/>
              <a:pathLst>
                <a:path w="4738" h="2248" extrusionOk="0">
                  <a:moveTo>
                    <a:pt x="2370" y="1"/>
                  </a:moveTo>
                  <a:cubicBezTo>
                    <a:pt x="1061" y="1"/>
                    <a:pt x="1" y="504"/>
                    <a:pt x="1" y="1124"/>
                  </a:cubicBezTo>
                  <a:cubicBezTo>
                    <a:pt x="1" y="1744"/>
                    <a:pt x="1061" y="2248"/>
                    <a:pt x="2370" y="2248"/>
                  </a:cubicBezTo>
                  <a:cubicBezTo>
                    <a:pt x="3677" y="2248"/>
                    <a:pt x="4738" y="1745"/>
                    <a:pt x="4738" y="1124"/>
                  </a:cubicBezTo>
                  <a:cubicBezTo>
                    <a:pt x="4738" y="503"/>
                    <a:pt x="3677" y="1"/>
                    <a:pt x="2370" y="1"/>
                  </a:cubicBezTo>
                  <a:close/>
                </a:path>
              </a:pathLst>
            </a:custGeom>
            <a:solidFill>
              <a:schemeClr val="accent6"/>
            </a:solidFill>
            <a:ln>
              <a:noFill/>
            </a:ln>
          </p:spPr>
          <p:txBody>
            <a:bodyPr spcFirstLastPara="1" lIns="121900" tIns="121900" rIns="121900" bIns="121900" anchor="ctr"/>
            <a:lstStyle/>
            <a:p>
              <a:pPr defTabSz="1219170" fontAlgn="auto">
                <a:spcBef>
                  <a:spcPts val="0"/>
                </a:spcBef>
                <a:spcAft>
                  <a:spcPts val="0"/>
                </a:spcAft>
                <a:buClr>
                  <a:srgbClr val="000000"/>
                </a:buClr>
                <a:defRPr/>
              </a:pPr>
              <a:endParaRPr sz="1867" kern="0">
                <a:solidFill>
                  <a:srgbClr val="000000"/>
                </a:solidFill>
                <a:latin typeface="Arial"/>
                <a:cs typeface="Arial"/>
                <a:sym typeface="Arial"/>
              </a:endParaRPr>
            </a:p>
          </p:txBody>
        </p:sp>
      </p:grpSp>
      <p:sp>
        <p:nvSpPr>
          <p:cNvPr id="6" name="TextBox 5"/>
          <p:cNvSpPr txBox="1">
            <a:spLocks noChangeArrowheads="1"/>
          </p:cNvSpPr>
          <p:nvPr/>
        </p:nvSpPr>
        <p:spPr bwMode="auto">
          <a:xfrm>
            <a:off x="2117725" y="2447925"/>
            <a:ext cx="9439275" cy="1938992"/>
          </a:xfrm>
          <a:prstGeom prst="rect">
            <a:avLst/>
          </a:prstGeom>
          <a:noFill/>
          <a:ln w="9525">
            <a:noFill/>
            <a:miter lim="800000"/>
            <a:headEnd/>
            <a:tailEnd/>
          </a:ln>
        </p:spPr>
        <p:txBody>
          <a:bodyPr>
            <a:spAutoFit/>
          </a:bodyPr>
          <a:lstStyle/>
          <a:p>
            <a:pPr algn="ctr"/>
            <a:r>
              <a:rPr lang="vi-VN" sz="6000" b="1">
                <a:latin typeface="#9Slide02 Noi dung dai"/>
                <a:ea typeface="#9Slide02 Noi dung dai"/>
                <a:cs typeface="#9Slide02 Noi dung dai"/>
              </a:rPr>
              <a:t>CHÚC CÁC EM </a:t>
            </a:r>
            <a:endParaRPr lang="en-US" sz="6000" b="1" smtClean="0">
              <a:latin typeface="#9Slide02 Noi dung dai"/>
              <a:ea typeface="#9Slide02 Noi dung dai"/>
              <a:cs typeface="#9Slide02 Noi dung dai"/>
            </a:endParaRPr>
          </a:p>
          <a:p>
            <a:pPr algn="ctr"/>
            <a:r>
              <a:rPr lang="vi-VN" sz="6000" b="1" smtClean="0">
                <a:latin typeface="#9Slide02 Noi dung dai"/>
                <a:ea typeface="#9Slide02 Noi dung dai"/>
                <a:cs typeface="#9Slide02 Noi dung dai"/>
              </a:rPr>
              <a:t>HỌC </a:t>
            </a:r>
            <a:r>
              <a:rPr lang="vi-VN" sz="6000" b="1">
                <a:latin typeface="#9Slide02 Noi dung dai"/>
                <a:ea typeface="#9Slide02 Noi dung dai"/>
                <a:cs typeface="#9Slide02 Noi dung dai"/>
              </a:rPr>
              <a:t>TỐT!</a:t>
            </a:r>
            <a:endParaRPr lang="en-US" sz="6000" b="1">
              <a:latin typeface="#9Slide02 Noi dung dai"/>
              <a:ea typeface="#9Slide02 Noi dung dai"/>
              <a:cs typeface="#9Slide02 Noi dung da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250"/>
                                  </p:stCondLst>
                                  <p:iterate type="lt">
                                    <p:tmPct val="4000"/>
                                  </p:iterate>
                                  <p:childTnLst>
                                    <p:animEffect transition="out" filter="fade">
                                      <p:cBhvr>
                                        <p:cTn id="6" dur="1500" tmFilter="0, 0; .2, .5; .8, .5; 1, 0"/>
                                        <p:tgtEl>
                                          <p:spTgt spid="6"/>
                                        </p:tgtEl>
                                      </p:cBhvr>
                                    </p:animEffect>
                                    <p:animScale>
                                      <p:cBhvr>
                                        <p:cTn id="7" dur="7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6" descr="Há hốc miệng trước hình ảnh bạn chưa từng thấy của dải Ngân hà"/>
          <p:cNvPicPr>
            <a:picLocks noChangeAspect="1" noChangeArrowheads="1"/>
          </p:cNvPicPr>
          <p:nvPr/>
        </p:nvPicPr>
        <p:blipFill>
          <a:blip r:embed="rId2"/>
          <a:srcRect/>
          <a:stretch>
            <a:fillRect/>
          </a:stretch>
        </p:blipFill>
        <p:spPr bwMode="auto">
          <a:xfrm>
            <a:off x="3429000" y="304800"/>
            <a:ext cx="3971925" cy="5210175"/>
          </a:xfrm>
          <a:prstGeom prst="rect">
            <a:avLst/>
          </a:prstGeom>
          <a:noFill/>
          <a:ln w="9525">
            <a:noFill/>
            <a:miter lim="800000"/>
            <a:headEnd/>
            <a:tailEnd/>
          </a:ln>
        </p:spPr>
      </p:pic>
      <p:sp>
        <p:nvSpPr>
          <p:cNvPr id="177" name="Google Shape;2502;p40"/>
          <p:cNvSpPr txBox="1">
            <a:spLocks/>
          </p:cNvSpPr>
          <p:nvPr/>
        </p:nvSpPr>
        <p:spPr bwMode="auto">
          <a:xfrm flipV="1">
            <a:off x="381000" y="5562600"/>
            <a:ext cx="7010400" cy="685800"/>
          </a:xfrm>
          <a:prstGeom prst="rect">
            <a:avLst/>
          </a:prstGeom>
          <a:noFill/>
          <a:ln w="9525">
            <a:noFill/>
            <a:miter lim="800000"/>
            <a:headEnd/>
            <a:tailEnd/>
          </a:ln>
        </p:spPr>
        <p:txBody>
          <a:bodyPr rot="10800000" lIns="121900" tIns="121900" rIns="121900" bIns="121900" anchor="ctr"/>
          <a:lstStyle/>
          <a:p>
            <a:pPr algn="ctr">
              <a:buClr>
                <a:srgbClr val="004468"/>
              </a:buClr>
              <a:buSzPts val="3600"/>
              <a:buFont typeface="Gorditas"/>
              <a:buNone/>
            </a:pPr>
            <a:endParaRPr lang="vi-VN" sz="6800">
              <a:solidFill>
                <a:srgbClr val="004468"/>
              </a:solidFill>
              <a:latin typeface="Gorditas"/>
              <a:ea typeface="Gorditas"/>
              <a:cs typeface="Gorditas"/>
              <a:sym typeface="Gorditas"/>
            </a:endParaRPr>
          </a:p>
        </p:txBody>
      </p:sp>
      <p:sp>
        <p:nvSpPr>
          <p:cNvPr id="2" name="Google Shape;2502;p40"/>
          <p:cNvSpPr txBox="1">
            <a:spLocks/>
          </p:cNvSpPr>
          <p:nvPr/>
        </p:nvSpPr>
        <p:spPr bwMode="auto">
          <a:xfrm>
            <a:off x="1676400" y="5735638"/>
            <a:ext cx="7581900" cy="1122362"/>
          </a:xfrm>
          <a:prstGeom prst="rect">
            <a:avLst/>
          </a:prstGeom>
          <a:noFill/>
          <a:ln w="9525">
            <a:noFill/>
            <a:miter lim="800000"/>
            <a:headEnd/>
            <a:tailEnd/>
          </a:ln>
        </p:spPr>
        <p:txBody>
          <a:bodyPr lIns="121900" tIns="121900" rIns="121900" bIns="121900" anchor="ctr"/>
          <a:lstStyle/>
          <a:p>
            <a:pPr algn="ctr">
              <a:buClr>
                <a:srgbClr val="004468"/>
              </a:buClr>
              <a:buSzPts val="3600"/>
              <a:buFont typeface="Gorditas"/>
              <a:buNone/>
            </a:pPr>
            <a:r>
              <a:rPr lang="en-US" sz="3600">
                <a:solidFill>
                  <a:srgbClr val="004468"/>
                </a:solidFill>
                <a:latin typeface="Gorditas"/>
                <a:ea typeface="Gorditas"/>
                <a:cs typeface="Gorditas"/>
                <a:sym typeface="Gorditas"/>
              </a:rPr>
              <a:t>Sông Ngân Hà</a:t>
            </a:r>
            <a:endParaRPr lang="vi-VN" sz="3600">
              <a:solidFill>
                <a:srgbClr val="004468"/>
              </a:solidFill>
              <a:latin typeface="Gorditas"/>
              <a:ea typeface="Gorditas"/>
              <a:cs typeface="Gorditas"/>
              <a:sym typeface="Gordita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1000"/>
                                  </p:stCondLst>
                                  <p:endCondLst>
                                    <p:cond evt="begin" delay="0">
                                      <p:tn val="5"/>
                                    </p:cond>
                                  </p:endCondLst>
                                  <p:iterate type="wd">
                                    <p:tmPct val="10000"/>
                                  </p:iterate>
                                  <p:childTnLst>
                                    <p:set>
                                      <p:cBhvr>
                                        <p:cTn id="6" dur="1" fill="hold">
                                          <p:stCondLst>
                                            <p:cond delay="0"/>
                                          </p:stCondLst>
                                        </p:cTn>
                                        <p:tgtEl>
                                          <p:spTgt spid="177"/>
                                        </p:tgtEl>
                                        <p:attrNameLst>
                                          <p:attrName>style.visibility</p:attrName>
                                        </p:attrNameLst>
                                      </p:cBhvr>
                                      <p:to>
                                        <p:strVal val="visible"/>
                                      </p:to>
                                    </p:set>
                                    <p:anim calcmode="lin" valueType="num">
                                      <p:cBhvr>
                                        <p:cTn id="7" dur="750" fill="hold"/>
                                        <p:tgtEl>
                                          <p:spTgt spid="177"/>
                                        </p:tgtEl>
                                        <p:attrNameLst>
                                          <p:attrName>ppt_w</p:attrName>
                                        </p:attrNameLst>
                                      </p:cBhvr>
                                      <p:tavLst>
                                        <p:tav tm="0">
                                          <p:val>
                                            <p:fltVal val="0"/>
                                          </p:val>
                                        </p:tav>
                                        <p:tav tm="100000">
                                          <p:val>
                                            <p:strVal val="#ppt_w"/>
                                          </p:val>
                                        </p:tav>
                                      </p:tavLst>
                                    </p:anim>
                                    <p:anim calcmode="lin" valueType="num">
                                      <p:cBhvr>
                                        <p:cTn id="8" dur="750" fill="hold"/>
                                        <p:tgtEl>
                                          <p:spTgt spid="177"/>
                                        </p:tgtEl>
                                        <p:attrNameLst>
                                          <p:attrName>ppt_h</p:attrName>
                                        </p:attrNameLst>
                                      </p:cBhvr>
                                      <p:tavLst>
                                        <p:tav tm="0">
                                          <p:val>
                                            <p:fltVal val="0"/>
                                          </p:val>
                                        </p:tav>
                                        <p:tav tm="100000">
                                          <p:val>
                                            <p:strVal val="#ppt_h"/>
                                          </p:val>
                                        </p:tav>
                                      </p:tavLst>
                                    </p:anim>
                                    <p:animEffect transition="in" filter="fade">
                                      <p:cBhvr>
                                        <p:cTn id="9" dur="750"/>
                                        <p:tgtEl>
                                          <p:spTgt spid="177"/>
                                        </p:tgtEl>
                                      </p:cBhvr>
                                    </p:animEffect>
                                  </p:childTnLst>
                                </p:cTn>
                              </p:par>
                              <p:par>
                                <p:cTn id="10" presetID="53" presetClass="entr" presetSubtype="16" fill="hold" grpId="0" nodeType="withEffect">
                                  <p:stCondLst>
                                    <p:cond delay="100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447800" y="3810000"/>
            <a:ext cx="8247063" cy="922338"/>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B</a:t>
            </a:r>
            <a:r>
              <a:rPr lang="vi-VN" sz="4400">
                <a:solidFill>
                  <a:srgbClr val="F79646"/>
                </a:solidFill>
                <a:latin typeface="Arial-Rounded"/>
                <a:ea typeface="Arial-Rounded"/>
                <a:cs typeface="Arial-Rounded"/>
              </a:rPr>
              <a:t>. </a:t>
            </a:r>
            <a:r>
              <a:rPr lang="en-US" sz="4400">
                <a:solidFill>
                  <a:srgbClr val="002060"/>
                </a:solidFill>
                <a:latin typeface="Arial-Rounded"/>
                <a:ea typeface="Arial-Rounded"/>
                <a:cs typeface="Arial-Rounded"/>
              </a:rPr>
              <a:t>Dành dụm, tiết kiệm.</a:t>
            </a:r>
            <a:endParaRPr lang="vi-VN" sz="4400">
              <a:solidFill>
                <a:srgbClr val="002060"/>
              </a:solidFill>
              <a:latin typeface="Arial-Rounded"/>
              <a:ea typeface="Arial-Rounded"/>
              <a:cs typeface="Arial-Rounded"/>
            </a:endParaRPr>
          </a:p>
        </p:txBody>
      </p:sp>
      <p:sp>
        <p:nvSpPr>
          <p:cNvPr id="6" name="Rectangle 5"/>
          <p:cNvSpPr>
            <a:spLocks noChangeArrowheads="1"/>
          </p:cNvSpPr>
          <p:nvPr/>
        </p:nvSpPr>
        <p:spPr bwMode="auto">
          <a:xfrm>
            <a:off x="1447800" y="5286375"/>
            <a:ext cx="8240713" cy="946150"/>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C. </a:t>
            </a:r>
            <a:r>
              <a:rPr lang="en-US" sz="4400">
                <a:solidFill>
                  <a:srgbClr val="002060"/>
                </a:solidFill>
                <a:latin typeface="Arial-Rounded"/>
                <a:ea typeface="Arial-Rounded"/>
                <a:cs typeface="Arial-Rounded"/>
              </a:rPr>
              <a:t>Tiền mồng tuổi mua quà ăn.</a:t>
            </a:r>
          </a:p>
        </p:txBody>
      </p:sp>
      <p:pic>
        <p:nvPicPr>
          <p:cNvPr id="7" name="Picture 6"/>
          <p:cNvPicPr>
            <a:picLocks noChangeAspect="1"/>
          </p:cNvPicPr>
          <p:nvPr/>
        </p:nvPicPr>
        <p:blipFill>
          <a:blip r:embed="rId5"/>
          <a:srcRect/>
          <a:stretch>
            <a:fillRect/>
          </a:stretch>
        </p:blipFill>
        <p:spPr bwMode="auto">
          <a:xfrm>
            <a:off x="8482013" y="3870325"/>
            <a:ext cx="800100" cy="78263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8399463" y="5357813"/>
            <a:ext cx="809625" cy="777875"/>
          </a:xfrm>
          <a:prstGeom prst="rect">
            <a:avLst/>
          </a:prstGeom>
          <a:noFill/>
          <a:ln w="9525">
            <a:noFill/>
            <a:miter lim="800000"/>
            <a:headEnd/>
            <a:tailEnd/>
          </a:ln>
        </p:spPr>
      </p:pic>
      <p:sp>
        <p:nvSpPr>
          <p:cNvPr id="9" name="Rectangle 8"/>
          <p:cNvSpPr/>
          <p:nvPr/>
        </p:nvSpPr>
        <p:spPr>
          <a:xfrm>
            <a:off x="1447800" y="2320925"/>
            <a:ext cx="8245475" cy="919163"/>
          </a:xfrm>
          <a:prstGeom prst="rect">
            <a:avLst/>
          </a:prstGeom>
          <a:solidFill>
            <a:srgbClr val="FFFFFF"/>
          </a:solidFill>
          <a:ln w="28575" cap="flat" cmpd="sng" algn="ctr">
            <a:solidFill>
              <a:schemeClr val="tx1"/>
            </a:solidFill>
            <a:prstDash val="solid"/>
            <a:miter lim="800000"/>
          </a:ln>
          <a:effectLst/>
        </p:spPr>
        <p:txBody>
          <a:bodyPr lIns="121725" tIns="60862" rIns="121725" bIns="60862" anchor="ctr"/>
          <a:lstStyle/>
          <a:p>
            <a:pPr fontAlgn="auto">
              <a:spcBef>
                <a:spcPts val="0"/>
              </a:spcBef>
              <a:spcAft>
                <a:spcPts val="0"/>
              </a:spcAft>
              <a:defRPr/>
            </a:pPr>
            <a:r>
              <a:rPr lang="en-US" sz="4400" dirty="0">
                <a:solidFill>
                  <a:schemeClr val="accent6"/>
                </a:solidFill>
                <a:latin typeface="Arial-Rounded" pitchFamily="34" charset="0"/>
                <a:ea typeface="Arial-Rounded" pitchFamily="34" charset="0"/>
                <a:cs typeface="Arial-Rounded" pitchFamily="34" charset="0"/>
              </a:rPr>
              <a:t>A. </a:t>
            </a:r>
            <a:r>
              <a:rPr lang="en-US" sz="4400" dirty="0" err="1">
                <a:solidFill>
                  <a:srgbClr val="002060"/>
                </a:solidFill>
                <a:latin typeface="Arial-Rounded" pitchFamily="34" charset="0"/>
                <a:ea typeface="Arial-Rounded" pitchFamily="34" charset="0"/>
                <a:cs typeface="Arial-Rounded" pitchFamily="34" charset="0"/>
              </a:rPr>
              <a:t>Chăm</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chỉ</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học</a:t>
            </a:r>
            <a:r>
              <a:rPr lang="en-US" sz="4400" dirty="0">
                <a:solidFill>
                  <a:srgbClr val="002060"/>
                </a:solidFill>
                <a:latin typeface="Arial-Rounded" pitchFamily="34" charset="0"/>
                <a:ea typeface="Arial-Rounded" pitchFamily="34" charset="0"/>
                <a:cs typeface="Arial-Rounded" pitchFamily="34" charset="0"/>
              </a:rPr>
              <a:t> </a:t>
            </a:r>
            <a:r>
              <a:rPr lang="en-US" sz="4400" dirty="0" err="1">
                <a:solidFill>
                  <a:srgbClr val="002060"/>
                </a:solidFill>
                <a:latin typeface="Arial-Rounded" pitchFamily="34" charset="0"/>
                <a:ea typeface="Arial-Rounded" pitchFamily="34" charset="0"/>
                <a:cs typeface="Arial-Rounded" pitchFamily="34" charset="0"/>
              </a:rPr>
              <a:t>tập</a:t>
            </a:r>
            <a:endParaRPr lang="en-US" sz="4400" dirty="0">
              <a:solidFill>
                <a:srgbClr val="002060"/>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a:srcRect/>
          <a:stretch>
            <a:fillRect/>
          </a:stretch>
        </p:blipFill>
        <p:spPr bwMode="auto">
          <a:xfrm>
            <a:off x="8399463" y="2397125"/>
            <a:ext cx="809625" cy="779463"/>
          </a:xfrm>
          <a:prstGeom prst="rect">
            <a:avLst/>
          </a:prstGeom>
          <a:noFill/>
          <a:ln w="9525">
            <a:noFill/>
            <a:miter lim="800000"/>
            <a:headEnd/>
            <a:tailEnd/>
          </a:ln>
        </p:spPr>
      </p:pic>
      <p:sp>
        <p:nvSpPr>
          <p:cNvPr id="11" name="Rectangle 10"/>
          <p:cNvSpPr/>
          <p:nvPr/>
        </p:nvSpPr>
        <p:spPr>
          <a:xfrm>
            <a:off x="1277938" y="228600"/>
            <a:ext cx="9548812" cy="1339850"/>
          </a:xfrm>
          <a:prstGeom prst="rect">
            <a:avLst/>
          </a:prstGeom>
          <a:solidFill>
            <a:schemeClr val="accent6"/>
          </a:solidFill>
        </p:spPr>
        <p:txBody>
          <a:bodyPr lIns="121725" tIns="60862" rIns="121725" bIns="60862">
            <a:spAutoFit/>
          </a:bodyPr>
          <a:lstStyle/>
          <a:p>
            <a:pPr algn="ctr">
              <a:defRPr/>
            </a:pPr>
            <a:r>
              <a:rPr lang="en-US" sz="4000" b="1">
                <a:solidFill>
                  <a:schemeClr val="bg1"/>
                </a:solidFill>
                <a:latin typeface="Arial-Rounded"/>
                <a:ea typeface="Arial-Rounded"/>
                <a:cs typeface="Arial-Rounded"/>
              </a:rPr>
              <a:t>Bố mẹ hướng dẫn bạn nhỏ làm cách nào để mua được đồ chơi đó?</a:t>
            </a:r>
          </a:p>
        </p:txBody>
      </p:sp>
      <p:pic>
        <p:nvPicPr>
          <p:cNvPr id="52232" name="Picture 11">
            <a:hlinkClick r:id="rId7" action="ppaction://hlinksldjump"/>
          </p:cNvPr>
          <p:cNvPicPr>
            <a:picLocks noChangeAspect="1"/>
          </p:cNvPicPr>
          <p:nvPr/>
        </p:nvPicPr>
        <p:blipFill>
          <a:blip r:embed="rId8"/>
          <a:srcRect l="75029" b="77103"/>
          <a:stretch>
            <a:fillRect/>
          </a:stretch>
        </p:blipFill>
        <p:spPr bwMode="auto">
          <a:xfrm>
            <a:off x="11244263" y="6013450"/>
            <a:ext cx="763587" cy="754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5"/>
                                        </p:tgtEl>
                                        <p:attrNameLst>
                                          <p:attrName>fillcolor</p:attrName>
                                        </p:attrNameLst>
                                      </p:cBhvr>
                                      <p:to>
                                        <a:schemeClr val="bg2"/>
                                      </p:to>
                                    </p:animClr>
                                    <p:set>
                                      <p:cBhvr>
                                        <p:cTn id="30" dur="250" fill="hold"/>
                                        <p:tgtEl>
                                          <p:spTgt spid="5"/>
                                        </p:tgtEl>
                                        <p:attrNameLst>
                                          <p:attrName>fill.type</p:attrName>
                                        </p:attrNameLst>
                                      </p:cBhvr>
                                      <p:to>
                                        <p:strVal val="solid"/>
                                      </p:to>
                                    </p:set>
                                    <p:set>
                                      <p:cBhvr>
                                        <p:cTn id="31" dur="250" fill="hold"/>
                                        <p:tgtEl>
                                          <p:spTgt spid="5"/>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5"/>
                                        </p:tgtEl>
                                        <p:attrNameLst>
                                          <p:attrName>fillcolor</p:attrName>
                                        </p:attrNameLst>
                                      </p:cBhvr>
                                      <p:to>
                                        <a:schemeClr val="bg2"/>
                                      </p:to>
                                    </p:animClr>
                                    <p:set>
                                      <p:cBhvr>
                                        <p:cTn id="34" dur="250" fill="hold"/>
                                        <p:tgtEl>
                                          <p:spTgt spid="5"/>
                                        </p:tgtEl>
                                        <p:attrNameLst>
                                          <p:attrName>fill.type</p:attrName>
                                        </p:attrNameLst>
                                      </p:cBhvr>
                                      <p:to>
                                        <p:strVal val="solid"/>
                                      </p:to>
                                    </p:set>
                                    <p:set>
                                      <p:cBhvr>
                                        <p:cTn id="35" dur="250" fill="hold"/>
                                        <p:tgtEl>
                                          <p:spTgt spid="5"/>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7"/>
                                        </p:tgtEl>
                                        <p:attrNameLst>
                                          <p:attrName>style.visibility</p:attrName>
                                        </p:attrNameLst>
                                      </p:cBhvr>
                                      <p:to>
                                        <p:strVal val="visible"/>
                                      </p:to>
                                    </p:set>
                                    <p:anim calcmode="lin" valueType="num">
                                      <p:cBhvr>
                                        <p:cTn id="38" dur="250" fill="hold"/>
                                        <p:tgtEl>
                                          <p:spTgt spid="7"/>
                                        </p:tgtEl>
                                        <p:attrNameLst>
                                          <p:attrName>ppt_w</p:attrName>
                                        </p:attrNameLst>
                                      </p:cBhvr>
                                      <p:tavLst>
                                        <p:tav tm="0">
                                          <p:val>
                                            <p:strVal val="4*#ppt_w"/>
                                          </p:val>
                                        </p:tav>
                                        <p:tav tm="100000">
                                          <p:val>
                                            <p:strVal val="#ppt_w"/>
                                          </p:val>
                                        </p:tav>
                                      </p:tavLst>
                                    </p:anim>
                                    <p:anim calcmode="lin" valueType="num">
                                      <p:cBhvr>
                                        <p:cTn id="39"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6"/>
                                        </p:tgtEl>
                                        <p:attrNameLst>
                                          <p:attrName>fillcolor</p:attrName>
                                        </p:attrNameLst>
                                      </p:cBhvr>
                                      <p:to>
                                        <a:schemeClr val="accent1"/>
                                      </p:to>
                                    </p:animClr>
                                    <p:set>
                                      <p:cBhvr>
                                        <p:cTn id="45" dur="250" fill="hold"/>
                                        <p:tgtEl>
                                          <p:spTgt spid="6"/>
                                        </p:tgtEl>
                                        <p:attrNameLst>
                                          <p:attrName>fill.type</p:attrName>
                                        </p:attrNameLst>
                                      </p:cBhvr>
                                      <p:to>
                                        <p:strVal val="solid"/>
                                      </p:to>
                                    </p:set>
                                    <p:set>
                                      <p:cBhvr>
                                        <p:cTn id="46" dur="25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6"/>
                                        </p:tgtEl>
                                        <p:attrNameLst>
                                          <p:attrName>fillcolor</p:attrName>
                                        </p:attrNameLst>
                                      </p:cBhvr>
                                      <p:to>
                                        <a:schemeClr val="accent1"/>
                                      </p:to>
                                    </p:animClr>
                                    <p:set>
                                      <p:cBhvr>
                                        <p:cTn id="49" dur="250" fill="hold"/>
                                        <p:tgtEl>
                                          <p:spTgt spid="6"/>
                                        </p:tgtEl>
                                        <p:attrNameLst>
                                          <p:attrName>fill.type</p:attrName>
                                        </p:attrNameLst>
                                      </p:cBhvr>
                                      <p:to>
                                        <p:strVal val="solid"/>
                                      </p:to>
                                    </p:set>
                                    <p:set>
                                      <p:cBhvr>
                                        <p:cTn id="50" dur="250" fill="hold"/>
                                        <p:tgtEl>
                                          <p:spTgt spid="6"/>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8"/>
                                        </p:tgtEl>
                                        <p:attrNameLst>
                                          <p:attrName>style.visibility</p:attrName>
                                        </p:attrNameLst>
                                      </p:cBhvr>
                                      <p:to>
                                        <p:strVal val="visible"/>
                                      </p:to>
                                    </p:set>
                                    <p:anim calcmode="lin" valueType="num">
                                      <p:cBhvr>
                                        <p:cTn id="53" dur="250" fill="hold"/>
                                        <p:tgtEl>
                                          <p:spTgt spid="8"/>
                                        </p:tgtEl>
                                        <p:attrNameLst>
                                          <p:attrName>ppt_w</p:attrName>
                                        </p:attrNameLst>
                                      </p:cBhvr>
                                      <p:tavLst>
                                        <p:tav tm="0">
                                          <p:val>
                                            <p:strVal val="4*#ppt_w"/>
                                          </p:val>
                                        </p:tav>
                                        <p:tav tm="100000">
                                          <p:val>
                                            <p:strVal val="#ppt_w"/>
                                          </p:val>
                                        </p:tav>
                                      </p:tavLst>
                                    </p:anim>
                                    <p:anim calcmode="lin" valueType="num">
                                      <p:cBhvr>
                                        <p:cTn id="54"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9"/>
                                        </p:tgtEl>
                                        <p:attrNameLst>
                                          <p:attrName>fillcolor</p:attrName>
                                        </p:attrNameLst>
                                      </p:cBhvr>
                                      <p:to>
                                        <a:schemeClr val="accent1"/>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9"/>
                                        </p:tgtEl>
                                        <p:attrNameLst>
                                          <p:attrName>fillcolor</p:attrName>
                                        </p:attrNameLst>
                                      </p:cBhvr>
                                      <p:to>
                                        <a:schemeClr val="accent1"/>
                                      </p:to>
                                    </p:animClr>
                                    <p:set>
                                      <p:cBhvr>
                                        <p:cTn id="64" dur="250" fill="hold"/>
                                        <p:tgtEl>
                                          <p:spTgt spid="9"/>
                                        </p:tgtEl>
                                        <p:attrNameLst>
                                          <p:attrName>fill.type</p:attrName>
                                        </p:attrNameLst>
                                      </p:cBhvr>
                                      <p:to>
                                        <p:strVal val="solid"/>
                                      </p:to>
                                    </p:set>
                                    <p:set>
                                      <p:cBhvr>
                                        <p:cTn id="65" dur="250" fill="hold"/>
                                        <p:tgtEl>
                                          <p:spTgt spid="9"/>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10"/>
                                        </p:tgtEl>
                                        <p:attrNameLst>
                                          <p:attrName>style.visibility</p:attrName>
                                        </p:attrNameLst>
                                      </p:cBhvr>
                                      <p:to>
                                        <p:strVal val="visible"/>
                                      </p:to>
                                    </p:set>
                                    <p:anim calcmode="lin" valueType="num">
                                      <p:cBhvr>
                                        <p:cTn id="68" dur="250" fill="hold"/>
                                        <p:tgtEl>
                                          <p:spTgt spid="10"/>
                                        </p:tgtEl>
                                        <p:attrNameLst>
                                          <p:attrName>ppt_w</p:attrName>
                                        </p:attrNameLst>
                                      </p:cBhvr>
                                      <p:tavLst>
                                        <p:tav tm="0">
                                          <p:val>
                                            <p:strVal val="4*#ppt_w"/>
                                          </p:val>
                                        </p:tav>
                                        <p:tav tm="100000">
                                          <p:val>
                                            <p:strVal val="#ppt_w"/>
                                          </p:val>
                                        </p:tav>
                                      </p:tavLst>
                                    </p:anim>
                                    <p:anim calcmode="lin" valueType="num">
                                      <p:cBhvr>
                                        <p:cTn id="69"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609600" y="2286000"/>
            <a:ext cx="10515600" cy="1111250"/>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A</a:t>
            </a:r>
            <a:r>
              <a:rPr lang="vi-VN" sz="4400">
                <a:solidFill>
                  <a:srgbClr val="F79646"/>
                </a:solidFill>
                <a:latin typeface="Arial-Rounded"/>
                <a:ea typeface="Arial-Rounded"/>
                <a:cs typeface="Arial-Rounded"/>
              </a:rPr>
              <a:t>. </a:t>
            </a:r>
            <a:r>
              <a:rPr lang="en-US" sz="4400">
                <a:solidFill>
                  <a:srgbClr val="002060"/>
                </a:solidFill>
                <a:latin typeface="Arial-Rounded"/>
                <a:ea typeface="Arial-Rounded"/>
                <a:cs typeface="Arial-Rounded"/>
              </a:rPr>
              <a:t>Vì bạn yêu quý bạn heo đất.</a:t>
            </a:r>
            <a:endParaRPr lang="vi-VN" sz="4400">
              <a:solidFill>
                <a:srgbClr val="002060"/>
              </a:solidFill>
              <a:latin typeface="Arial-Rounded"/>
              <a:ea typeface="Arial-Rounded"/>
              <a:cs typeface="Arial-Rounded"/>
            </a:endParaRPr>
          </a:p>
        </p:txBody>
      </p:sp>
      <p:sp>
        <p:nvSpPr>
          <p:cNvPr id="6" name="Rectangle 5"/>
          <p:cNvSpPr>
            <a:spLocks noChangeArrowheads="1"/>
          </p:cNvSpPr>
          <p:nvPr/>
        </p:nvSpPr>
        <p:spPr bwMode="auto">
          <a:xfrm>
            <a:off x="533400" y="5357813"/>
            <a:ext cx="10661650" cy="944562"/>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C. </a:t>
            </a:r>
            <a:r>
              <a:rPr lang="en-US" sz="4400">
                <a:solidFill>
                  <a:srgbClr val="002060"/>
                </a:solidFill>
                <a:latin typeface="Arial-Rounded"/>
                <a:ea typeface="Arial-Rounded"/>
                <a:cs typeface="Arial-Rounded"/>
              </a:rPr>
              <a:t>Vì bạn nhỏ đã cho bạn heo đất đi rồi.</a:t>
            </a:r>
          </a:p>
        </p:txBody>
      </p:sp>
      <p:pic>
        <p:nvPicPr>
          <p:cNvPr id="7" name="Picture 6"/>
          <p:cNvPicPr>
            <a:picLocks noChangeAspect="1"/>
          </p:cNvPicPr>
          <p:nvPr/>
        </p:nvPicPr>
        <p:blipFill>
          <a:blip r:embed="rId6"/>
          <a:srcRect/>
          <a:stretch>
            <a:fillRect/>
          </a:stretch>
        </p:blipFill>
        <p:spPr bwMode="auto">
          <a:xfrm>
            <a:off x="11491913" y="2200275"/>
            <a:ext cx="800100" cy="782638"/>
          </a:xfrm>
          <a:prstGeom prst="rect">
            <a:avLst/>
          </a:prstGeom>
          <a:noFill/>
          <a:ln w="9525">
            <a:noFill/>
            <a:miter lim="800000"/>
            <a:headEnd/>
            <a:tailEnd/>
          </a:ln>
        </p:spPr>
      </p:pic>
      <p:pic>
        <p:nvPicPr>
          <p:cNvPr id="8" name="Picture 7"/>
          <p:cNvPicPr>
            <a:picLocks noChangeAspect="1"/>
          </p:cNvPicPr>
          <p:nvPr/>
        </p:nvPicPr>
        <p:blipFill>
          <a:blip r:embed="rId7"/>
          <a:srcRect/>
          <a:stretch>
            <a:fillRect/>
          </a:stretch>
        </p:blipFill>
        <p:spPr bwMode="auto">
          <a:xfrm>
            <a:off x="11195050" y="5286375"/>
            <a:ext cx="809625" cy="779463"/>
          </a:xfrm>
          <a:prstGeom prst="rect">
            <a:avLst/>
          </a:prstGeom>
          <a:noFill/>
          <a:ln w="9525">
            <a:noFill/>
            <a:miter lim="800000"/>
            <a:headEnd/>
            <a:tailEnd/>
          </a:ln>
        </p:spPr>
      </p:pic>
      <p:sp>
        <p:nvSpPr>
          <p:cNvPr id="9" name="Rectangle 8"/>
          <p:cNvSpPr>
            <a:spLocks noChangeArrowheads="1"/>
          </p:cNvSpPr>
          <p:nvPr/>
        </p:nvSpPr>
        <p:spPr bwMode="auto">
          <a:xfrm>
            <a:off x="609600" y="3810000"/>
            <a:ext cx="10515600" cy="919163"/>
          </a:xfrm>
          <a:prstGeom prst="rect">
            <a:avLst/>
          </a:prstGeom>
          <a:solidFill>
            <a:srgbClr val="FFFFFF"/>
          </a:solidFill>
          <a:ln w="28575" algn="ctr">
            <a:solidFill>
              <a:schemeClr val="tx1"/>
            </a:solidFill>
            <a:miter lim="800000"/>
            <a:headEnd/>
            <a:tailEnd/>
          </a:ln>
        </p:spPr>
        <p:txBody>
          <a:bodyPr lIns="121725" tIns="60862" rIns="121725" bIns="60862" anchor="ctr"/>
          <a:lstStyle/>
          <a:p>
            <a:r>
              <a:rPr lang="en-US" sz="4400">
                <a:solidFill>
                  <a:srgbClr val="F79646"/>
                </a:solidFill>
                <a:latin typeface="Arial-Rounded"/>
                <a:ea typeface="Arial-Rounded"/>
                <a:cs typeface="Arial-Rounded"/>
              </a:rPr>
              <a:t>B. </a:t>
            </a:r>
            <a:r>
              <a:rPr lang="en-US" sz="4400">
                <a:solidFill>
                  <a:srgbClr val="002060"/>
                </a:solidFill>
                <a:latin typeface="Arial-Rounded"/>
                <a:ea typeface="Arial-Rounded"/>
                <a:cs typeface="Arial-Rounded"/>
              </a:rPr>
              <a:t>Vì bạn nhỏ chán bạn heo đất.</a:t>
            </a:r>
          </a:p>
        </p:txBody>
      </p:sp>
      <p:pic>
        <p:nvPicPr>
          <p:cNvPr id="10" name="Picture 9"/>
          <p:cNvPicPr>
            <a:picLocks noChangeAspect="1"/>
          </p:cNvPicPr>
          <p:nvPr/>
        </p:nvPicPr>
        <p:blipFill>
          <a:blip r:embed="rId7"/>
          <a:srcRect/>
          <a:stretch>
            <a:fillRect/>
          </a:stretch>
        </p:blipFill>
        <p:spPr bwMode="auto">
          <a:xfrm>
            <a:off x="11329988" y="3933825"/>
            <a:ext cx="808037" cy="779463"/>
          </a:xfrm>
          <a:prstGeom prst="rect">
            <a:avLst/>
          </a:prstGeom>
          <a:noFill/>
          <a:ln w="9525">
            <a:noFill/>
            <a:miter lim="800000"/>
            <a:headEnd/>
            <a:tailEnd/>
          </a:ln>
        </p:spPr>
      </p:pic>
      <p:sp>
        <p:nvSpPr>
          <p:cNvPr id="11" name="Rectangle 10"/>
          <p:cNvSpPr/>
          <p:nvPr/>
        </p:nvSpPr>
        <p:spPr>
          <a:xfrm>
            <a:off x="228600" y="266700"/>
            <a:ext cx="11658600" cy="1584325"/>
          </a:xfrm>
          <a:prstGeom prst="rect">
            <a:avLst/>
          </a:prstGeom>
          <a:solidFill>
            <a:schemeClr val="accent6"/>
          </a:solidFill>
        </p:spPr>
        <p:txBody>
          <a:bodyPr lIns="121725" tIns="60862" rIns="121725" bIns="60862">
            <a:spAutoFit/>
          </a:bodyPr>
          <a:lstStyle/>
          <a:p>
            <a:pPr algn="ctr">
              <a:defRPr/>
            </a:pPr>
            <a:r>
              <a:rPr lang="en-US" sz="4800" b="1">
                <a:solidFill>
                  <a:schemeClr val="bg1"/>
                </a:solidFill>
                <a:latin typeface="Arial-Rounded"/>
                <a:ea typeface="Arial-Rounded"/>
                <a:cs typeface="Arial-Rounded"/>
              </a:rPr>
              <a:t>Vì sao cuối cùng bạn nhỏ không muốn</a:t>
            </a:r>
          </a:p>
          <a:p>
            <a:pPr algn="ctr">
              <a:defRPr/>
            </a:pPr>
            <a:r>
              <a:rPr lang="en-US" sz="4800" b="1">
                <a:solidFill>
                  <a:schemeClr val="bg1"/>
                </a:solidFill>
                <a:latin typeface="Arial-Rounded"/>
                <a:ea typeface="Arial-Rounded"/>
                <a:cs typeface="Arial-Rounded"/>
              </a:rPr>
              <a:t>đập con lợn đất?</a:t>
            </a:r>
          </a:p>
        </p:txBody>
      </p:sp>
      <p:pic>
        <p:nvPicPr>
          <p:cNvPr id="53256" name="Picture 11">
            <a:hlinkClick r:id="rId8" action="ppaction://hlinksldjump"/>
          </p:cNvPr>
          <p:cNvPicPr>
            <a:picLocks noChangeAspect="1"/>
          </p:cNvPicPr>
          <p:nvPr/>
        </p:nvPicPr>
        <p:blipFill>
          <a:blip r:embed="rId9"/>
          <a:srcRect r="46819" b="29588"/>
          <a:stretch>
            <a:fillRect/>
          </a:stretch>
        </p:blipFill>
        <p:spPr bwMode="auto">
          <a:xfrm>
            <a:off x="11214100" y="6078538"/>
            <a:ext cx="555625" cy="573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5"/>
                                        </p:tgtEl>
                                        <p:attrNameLst>
                                          <p:attrName>fillcolor</p:attrName>
                                        </p:attrNameLst>
                                      </p:cBhvr>
                                      <p:to>
                                        <a:schemeClr val="bg2"/>
                                      </p:to>
                                    </p:animClr>
                                    <p:set>
                                      <p:cBhvr>
                                        <p:cTn id="30" dur="250" fill="hold"/>
                                        <p:tgtEl>
                                          <p:spTgt spid="5"/>
                                        </p:tgtEl>
                                        <p:attrNameLst>
                                          <p:attrName>fill.type</p:attrName>
                                        </p:attrNameLst>
                                      </p:cBhvr>
                                      <p:to>
                                        <p:strVal val="solid"/>
                                      </p:to>
                                    </p:set>
                                    <p:set>
                                      <p:cBhvr>
                                        <p:cTn id="31" dur="250" fill="hold"/>
                                        <p:tgtEl>
                                          <p:spTgt spid="5"/>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1" presetClass="emph" presetSubtype="2" fill="hold" nodeType="withEffect">
                                  <p:stCondLst>
                                    <p:cond delay="500"/>
                                  </p:stCondLst>
                                  <p:childTnLst>
                                    <p:animClr clrSpc="rgb" dir="cw">
                                      <p:cBhvr>
                                        <p:cTn id="33" dur="250" fill="hold"/>
                                        <p:tgtEl>
                                          <p:spTgt spid="5"/>
                                        </p:tgtEl>
                                        <p:attrNameLst>
                                          <p:attrName>fillcolor</p:attrName>
                                        </p:attrNameLst>
                                      </p:cBhvr>
                                      <p:to>
                                        <a:schemeClr val="bg2"/>
                                      </p:to>
                                    </p:animClr>
                                    <p:set>
                                      <p:cBhvr>
                                        <p:cTn id="34" dur="250" fill="hold"/>
                                        <p:tgtEl>
                                          <p:spTgt spid="5"/>
                                        </p:tgtEl>
                                        <p:attrNameLst>
                                          <p:attrName>fill.type</p:attrName>
                                        </p:attrNameLst>
                                      </p:cBhvr>
                                      <p:to>
                                        <p:strVal val="solid"/>
                                      </p:to>
                                    </p:set>
                                    <p:set>
                                      <p:cBhvr>
                                        <p:cTn id="35" dur="250" fill="hold"/>
                                        <p:tgtEl>
                                          <p:spTgt spid="5"/>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7"/>
                                        </p:tgtEl>
                                        <p:attrNameLst>
                                          <p:attrName>style.visibility</p:attrName>
                                        </p:attrNameLst>
                                      </p:cBhvr>
                                      <p:to>
                                        <p:strVal val="visible"/>
                                      </p:to>
                                    </p:set>
                                    <p:anim calcmode="lin" valueType="num">
                                      <p:cBhvr>
                                        <p:cTn id="38" dur="250" fill="hold"/>
                                        <p:tgtEl>
                                          <p:spTgt spid="7"/>
                                        </p:tgtEl>
                                        <p:attrNameLst>
                                          <p:attrName>ppt_w</p:attrName>
                                        </p:attrNameLst>
                                      </p:cBhvr>
                                      <p:tavLst>
                                        <p:tav tm="0">
                                          <p:val>
                                            <p:strVal val="4*#ppt_w"/>
                                          </p:val>
                                        </p:tav>
                                        <p:tav tm="100000">
                                          <p:val>
                                            <p:strVal val="#ppt_w"/>
                                          </p:val>
                                        </p:tav>
                                      </p:tavLst>
                                    </p:anim>
                                    <p:anim calcmode="lin" valueType="num">
                                      <p:cBhvr>
                                        <p:cTn id="39"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6"/>
                                        </p:tgtEl>
                                        <p:attrNameLst>
                                          <p:attrName>fillcolor</p:attrName>
                                        </p:attrNameLst>
                                      </p:cBhvr>
                                      <p:to>
                                        <a:schemeClr val="accent1"/>
                                      </p:to>
                                    </p:animClr>
                                    <p:set>
                                      <p:cBhvr>
                                        <p:cTn id="45" dur="250" fill="hold"/>
                                        <p:tgtEl>
                                          <p:spTgt spid="6"/>
                                        </p:tgtEl>
                                        <p:attrNameLst>
                                          <p:attrName>fill.type</p:attrName>
                                        </p:attrNameLst>
                                      </p:cBhvr>
                                      <p:to>
                                        <p:strVal val="solid"/>
                                      </p:to>
                                    </p:set>
                                    <p:set>
                                      <p:cBhvr>
                                        <p:cTn id="46" dur="25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1" presetClass="emph" presetSubtype="2" fill="hold" nodeType="withEffect">
                                  <p:stCondLst>
                                    <p:cond delay="500"/>
                                  </p:stCondLst>
                                  <p:childTnLst>
                                    <p:animClr clrSpc="rgb" dir="cw">
                                      <p:cBhvr>
                                        <p:cTn id="48" dur="250" fill="hold"/>
                                        <p:tgtEl>
                                          <p:spTgt spid="6"/>
                                        </p:tgtEl>
                                        <p:attrNameLst>
                                          <p:attrName>fillcolor</p:attrName>
                                        </p:attrNameLst>
                                      </p:cBhvr>
                                      <p:to>
                                        <a:schemeClr val="accent1"/>
                                      </p:to>
                                    </p:animClr>
                                    <p:set>
                                      <p:cBhvr>
                                        <p:cTn id="49" dur="250" fill="hold"/>
                                        <p:tgtEl>
                                          <p:spTgt spid="6"/>
                                        </p:tgtEl>
                                        <p:attrNameLst>
                                          <p:attrName>fill.type</p:attrName>
                                        </p:attrNameLst>
                                      </p:cBhvr>
                                      <p:to>
                                        <p:strVal val="solid"/>
                                      </p:to>
                                    </p:set>
                                    <p:set>
                                      <p:cBhvr>
                                        <p:cTn id="50" dur="250" fill="hold"/>
                                        <p:tgtEl>
                                          <p:spTgt spid="6"/>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8"/>
                                        </p:tgtEl>
                                        <p:attrNameLst>
                                          <p:attrName>style.visibility</p:attrName>
                                        </p:attrNameLst>
                                      </p:cBhvr>
                                      <p:to>
                                        <p:strVal val="visible"/>
                                      </p:to>
                                    </p:set>
                                    <p:anim calcmode="lin" valueType="num">
                                      <p:cBhvr>
                                        <p:cTn id="53" dur="250" fill="hold"/>
                                        <p:tgtEl>
                                          <p:spTgt spid="8"/>
                                        </p:tgtEl>
                                        <p:attrNameLst>
                                          <p:attrName>ppt_w</p:attrName>
                                        </p:attrNameLst>
                                      </p:cBhvr>
                                      <p:tavLst>
                                        <p:tav tm="0">
                                          <p:val>
                                            <p:strVal val="4*#ppt_w"/>
                                          </p:val>
                                        </p:tav>
                                        <p:tav tm="100000">
                                          <p:val>
                                            <p:strVal val="#ppt_w"/>
                                          </p:val>
                                        </p:tav>
                                      </p:tavLst>
                                    </p:anim>
                                    <p:anim calcmode="lin" valueType="num">
                                      <p:cBhvr>
                                        <p:cTn id="54"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9"/>
                                        </p:tgtEl>
                                        <p:attrNameLst>
                                          <p:attrName>fillcolor</p:attrName>
                                        </p:attrNameLst>
                                      </p:cBhvr>
                                      <p:to>
                                        <a:schemeClr val="accent1"/>
                                      </p:to>
                                    </p:animClr>
                                    <p:set>
                                      <p:cBhvr>
                                        <p:cTn id="60" dur="250" fill="hold"/>
                                        <p:tgtEl>
                                          <p:spTgt spid="9"/>
                                        </p:tgtEl>
                                        <p:attrNameLst>
                                          <p:attrName>fill.type</p:attrName>
                                        </p:attrNameLst>
                                      </p:cBhvr>
                                      <p:to>
                                        <p:strVal val="solid"/>
                                      </p:to>
                                    </p:set>
                                    <p:set>
                                      <p:cBhvr>
                                        <p:cTn id="61" dur="250" fill="hold"/>
                                        <p:tgtEl>
                                          <p:spTgt spid="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1" presetClass="emph" presetSubtype="2" fill="hold" nodeType="withEffect">
                                  <p:stCondLst>
                                    <p:cond delay="500"/>
                                  </p:stCondLst>
                                  <p:childTnLst>
                                    <p:animClr clrSpc="rgb" dir="cw">
                                      <p:cBhvr>
                                        <p:cTn id="63" dur="250" fill="hold"/>
                                        <p:tgtEl>
                                          <p:spTgt spid="9"/>
                                        </p:tgtEl>
                                        <p:attrNameLst>
                                          <p:attrName>fillcolor</p:attrName>
                                        </p:attrNameLst>
                                      </p:cBhvr>
                                      <p:to>
                                        <a:schemeClr val="accent1"/>
                                      </p:to>
                                    </p:animClr>
                                    <p:set>
                                      <p:cBhvr>
                                        <p:cTn id="64" dur="250" fill="hold"/>
                                        <p:tgtEl>
                                          <p:spTgt spid="9"/>
                                        </p:tgtEl>
                                        <p:attrNameLst>
                                          <p:attrName>fill.type</p:attrName>
                                        </p:attrNameLst>
                                      </p:cBhvr>
                                      <p:to>
                                        <p:strVal val="solid"/>
                                      </p:to>
                                    </p:set>
                                    <p:set>
                                      <p:cBhvr>
                                        <p:cTn id="65" dur="250" fill="hold"/>
                                        <p:tgtEl>
                                          <p:spTgt spid="9"/>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10"/>
                                        </p:tgtEl>
                                        <p:attrNameLst>
                                          <p:attrName>style.visibility</p:attrName>
                                        </p:attrNameLst>
                                      </p:cBhvr>
                                      <p:to>
                                        <p:strVal val="visible"/>
                                      </p:to>
                                    </p:set>
                                    <p:anim calcmode="lin" valueType="num">
                                      <p:cBhvr>
                                        <p:cTn id="68" dur="250" fill="hold"/>
                                        <p:tgtEl>
                                          <p:spTgt spid="10"/>
                                        </p:tgtEl>
                                        <p:attrNameLst>
                                          <p:attrName>ppt_w</p:attrName>
                                        </p:attrNameLst>
                                      </p:cBhvr>
                                      <p:tavLst>
                                        <p:tav tm="0">
                                          <p:val>
                                            <p:strVal val="4*#ppt_w"/>
                                          </p:val>
                                        </p:tav>
                                        <p:tav tm="100000">
                                          <p:val>
                                            <p:strVal val="#ppt_w"/>
                                          </p:val>
                                        </p:tav>
                                      </p:tavLst>
                                    </p:anim>
                                    <p:anim calcmode="lin" valueType="num">
                                      <p:cBhvr>
                                        <p:cTn id="69"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txBox="1">
            <a:spLocks noGrp="1"/>
          </p:cNvSpPr>
          <p:nvPr>
            <p:ph type="title"/>
          </p:nvPr>
        </p:nvSpPr>
        <p:spPr/>
        <p:txBody>
          <a:bodyPr/>
          <a:lstStyle/>
          <a:p>
            <a:pPr eaLnBrk="1" hangingPunct="1">
              <a:buClr>
                <a:srgbClr val="004468"/>
              </a:buClr>
              <a:buSzPts val="2800"/>
              <a:buFont typeface="Gorditas"/>
              <a:buNone/>
            </a:pPr>
            <a:endParaRPr lang="en-US" sz="2800" smtClean="0">
              <a:solidFill>
                <a:srgbClr val="004468"/>
              </a:solidFill>
              <a:latin typeface="Gorditas"/>
              <a:ea typeface="Gorditas"/>
              <a:cs typeface="Gorditas"/>
              <a:sym typeface="Gorditas"/>
            </a:endParaRPr>
          </a:p>
        </p:txBody>
      </p:sp>
      <p:pic>
        <p:nvPicPr>
          <p:cNvPr id="5" name="Shape">
            <a:hlinkClick r:id="" action="ppaction://media"/>
          </p:cNvPr>
          <p:cNvPicPr>
            <a:picLocks noGrp="1" noChangeAspect="1"/>
          </p:cNvPicPr>
          <p:nvPr>
            <p:ph idx="1"/>
            <a:videoFile r:link="rId1"/>
          </p:nvPr>
        </p:nvPicPr>
        <p:blipFill>
          <a:blip r:embed="rId3"/>
          <a:srcRect/>
          <a:stretch>
            <a:fillRect/>
          </a:stretch>
        </p:blipFill>
        <p:spPr>
          <a:xfrm>
            <a:off x="0" y="7938"/>
            <a:ext cx="12192000" cy="6858000"/>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0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Description automatically generated with low confidence"/>
          <p:cNvPicPr>
            <a:picLocks noChangeAspect="1"/>
          </p:cNvPicPr>
          <p:nvPr/>
        </p:nvPicPr>
        <p:blipFill>
          <a:blip r:embed="rId2"/>
          <a:srcRect/>
          <a:stretch>
            <a:fillRect/>
          </a:stretch>
        </p:blipFill>
        <p:spPr bwMode="auto">
          <a:xfrm>
            <a:off x="4495800" y="304800"/>
            <a:ext cx="7239000" cy="6553200"/>
          </a:xfrm>
          <a:prstGeom prst="rect">
            <a:avLst/>
          </a:prstGeom>
          <a:noFill/>
          <a:ln w="9525">
            <a:noFill/>
            <a:miter lim="800000"/>
            <a:headEnd/>
            <a:tailEnd/>
          </a:ln>
        </p:spPr>
      </p:pic>
      <p:sp>
        <p:nvSpPr>
          <p:cNvPr id="1465" name="Google Shape;1465;p31"/>
          <p:cNvSpPr txBox="1">
            <a:spLocks/>
          </p:cNvSpPr>
          <p:nvPr/>
        </p:nvSpPr>
        <p:spPr bwMode="auto">
          <a:xfrm>
            <a:off x="381000" y="304800"/>
            <a:ext cx="5562600" cy="2667000"/>
          </a:xfrm>
          <a:prstGeom prst="rect">
            <a:avLst/>
          </a:prstGeom>
          <a:noFill/>
          <a:ln w="9525">
            <a:noFill/>
            <a:miter lim="800000"/>
            <a:headEnd/>
            <a:tailEnd/>
          </a:ln>
        </p:spPr>
        <p:txBody>
          <a:bodyPr lIns="121900" tIns="121900" rIns="121900" bIns="121900" anchor="ctr"/>
          <a:lstStyle/>
          <a:p>
            <a:pPr algn="ctr">
              <a:buClr>
                <a:srgbClr val="004468"/>
              </a:buClr>
              <a:buSzPts val="5200"/>
              <a:buFont typeface="Gorditas"/>
              <a:buNone/>
            </a:pPr>
            <a:r>
              <a:rPr lang="vi-VN" sz="6000">
                <a:solidFill>
                  <a:srgbClr val="004468"/>
                </a:solidFill>
                <a:latin typeface="#9Slide02 Noi dung dai"/>
                <a:ea typeface="#9Slide02 Noi dung dai"/>
                <a:cs typeface="Gorditas"/>
                <a:sym typeface="Gorditas"/>
              </a:rPr>
              <a:t>Bài đọc 2:</a:t>
            </a:r>
            <a:r>
              <a:rPr lang="vi-VN" sz="8800">
                <a:solidFill>
                  <a:srgbClr val="61D8C4"/>
                </a:solidFill>
                <a:latin typeface="#9Slide02 Noi dung dai"/>
                <a:ea typeface="#9Slide02 Noi dung dai"/>
                <a:cs typeface="Gorditas"/>
                <a:sym typeface="Gorditas"/>
              </a:rPr>
              <a:t/>
            </a:r>
            <a:br>
              <a:rPr lang="vi-VN" sz="8800">
                <a:solidFill>
                  <a:srgbClr val="61D8C4"/>
                </a:solidFill>
                <a:latin typeface="#9Slide02 Noi dung dai"/>
                <a:ea typeface="#9Slide02 Noi dung dai"/>
                <a:cs typeface="Gorditas"/>
                <a:sym typeface="Gorditas"/>
              </a:rPr>
            </a:br>
            <a:r>
              <a:rPr lang="vi-VN" sz="8800">
                <a:solidFill>
                  <a:srgbClr val="61D8C4"/>
                </a:solidFill>
                <a:latin typeface="#9Slide02 Noi dung dai"/>
                <a:ea typeface="#9Slide02 Noi dung dai"/>
                <a:cs typeface="Gorditas"/>
                <a:sym typeface="Gorditas"/>
              </a:rPr>
              <a:t>THẢ DIỀU</a:t>
            </a:r>
            <a:r>
              <a:rPr lang="en-US" sz="8800">
                <a:solidFill>
                  <a:srgbClr val="004468"/>
                </a:solidFill>
                <a:latin typeface="#9Slide02 Noi dung dai"/>
                <a:ea typeface="#9Slide02 Noi dung dai"/>
                <a:cs typeface="Gorditas"/>
                <a:sym typeface="Gorditas"/>
              </a:rPr>
              <a:t/>
            </a:r>
            <a:br>
              <a:rPr lang="en-US" sz="8800">
                <a:solidFill>
                  <a:srgbClr val="004468"/>
                </a:solidFill>
                <a:latin typeface="#9Slide02 Noi dung dai"/>
                <a:ea typeface="#9Slide02 Noi dung dai"/>
                <a:cs typeface="Gorditas"/>
                <a:sym typeface="Gorditas"/>
              </a:rPr>
            </a:br>
            <a:endParaRPr lang="en-US" sz="6000">
              <a:solidFill>
                <a:srgbClr val="004468"/>
              </a:solidFill>
              <a:latin typeface="#9Slide02 Noi dung dai"/>
              <a:ea typeface="#9Slide02 Noi dung dai"/>
              <a:cs typeface="Gorditas"/>
              <a:sym typeface="Gordita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decel="72000" fill="hold" grpId="0" nodeType="clickEffect">
                                  <p:stCondLst>
                                    <p:cond delay="0"/>
                                  </p:stCondLst>
                                  <p:iterate type="wd">
                                    <p:tmPct val="4000"/>
                                  </p:iterate>
                                  <p:childTnLst>
                                    <p:set>
                                      <p:cBhvr>
                                        <p:cTn id="11" dur="1" fill="hold">
                                          <p:stCondLst>
                                            <p:cond delay="0"/>
                                          </p:stCondLst>
                                        </p:cTn>
                                        <p:tgtEl>
                                          <p:spTgt spid="1465"/>
                                        </p:tgtEl>
                                        <p:attrNameLst>
                                          <p:attrName>style.visibility</p:attrName>
                                        </p:attrNameLst>
                                      </p:cBhvr>
                                      <p:to>
                                        <p:strVal val="visible"/>
                                      </p:to>
                                    </p:set>
                                    <p:anim calcmode="lin" valueType="num">
                                      <p:cBhvr additive="base">
                                        <p:cTn id="12" dur="1000" fill="hold"/>
                                        <p:tgtEl>
                                          <p:spTgt spid="1465"/>
                                        </p:tgtEl>
                                        <p:attrNameLst>
                                          <p:attrName>ppt_x</p:attrName>
                                        </p:attrNameLst>
                                      </p:cBhvr>
                                      <p:tavLst>
                                        <p:tav tm="0">
                                          <p:val>
                                            <p:strVal val="#ppt_x"/>
                                          </p:val>
                                        </p:tav>
                                        <p:tav tm="100000">
                                          <p:val>
                                            <p:strVal val="#ppt_x"/>
                                          </p:val>
                                        </p:tav>
                                      </p:tavLst>
                                    </p:anim>
                                    <p:anim calcmode="lin" valueType="num">
                                      <p:cBhvr additive="base">
                                        <p:cTn id="13" dur="1000" fill="hold"/>
                                        <p:tgtEl>
                                          <p:spTgt spid="14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ap&#10;&#10;Description automatically generated with low confidence"/>
          <p:cNvPicPr>
            <a:picLocks noChangeAspect="1"/>
          </p:cNvPicPr>
          <p:nvPr/>
        </p:nvPicPr>
        <p:blipFill>
          <a:blip r:embed="rId2"/>
          <a:srcRect/>
          <a:stretch>
            <a:fillRect/>
          </a:stretch>
        </p:blipFill>
        <p:spPr bwMode="auto">
          <a:xfrm>
            <a:off x="8778875" y="304800"/>
            <a:ext cx="3413125" cy="6553200"/>
          </a:xfrm>
          <a:prstGeom prst="rect">
            <a:avLst/>
          </a:prstGeom>
          <a:noFill/>
          <a:ln w="9525">
            <a:noFill/>
            <a:miter lim="800000"/>
            <a:headEnd/>
            <a:tailEnd/>
          </a:ln>
        </p:spPr>
      </p:pic>
      <p:sp>
        <p:nvSpPr>
          <p:cNvPr id="7" name="TextBox 6">
            <a:extLst>
              <a:ext uri="{FF2B5EF4-FFF2-40B4-BE49-F238E27FC236}"/>
            </a:extLst>
          </p:cNvPr>
          <p:cNvSpPr txBox="1"/>
          <p:nvPr/>
        </p:nvSpPr>
        <p:spPr>
          <a:xfrm>
            <a:off x="3500438" y="122238"/>
            <a:ext cx="3333750" cy="823912"/>
          </a:xfrm>
          <a:prstGeom prst="rect">
            <a:avLst/>
          </a:prstGeom>
          <a:noFill/>
        </p:spPr>
        <p:txBody>
          <a:bodyPr>
            <a:spAutoFit/>
          </a:bodyPr>
          <a:lstStyle/>
          <a:p>
            <a:pPr fontAlgn="auto">
              <a:spcBef>
                <a:spcPts val="0"/>
              </a:spcBef>
              <a:spcAft>
                <a:spcPts val="500"/>
              </a:spcAft>
              <a:defRPr/>
            </a:pPr>
            <a:r>
              <a:rPr lang="en-US" sz="4800" b="1" dirty="0" err="1">
                <a:solidFill>
                  <a:schemeClr val="tx1">
                    <a:lumMod val="75000"/>
                  </a:schemeClr>
                </a:solidFill>
                <a:latin typeface="Times New Roman" pitchFamily="18" charset="0"/>
                <a:ea typeface="#9Slide02 Noi dung dai" panose="02000000000000000000" pitchFamily="2" charset="0"/>
                <a:cs typeface="Times New Roman" pitchFamily="18" charset="0"/>
              </a:rPr>
              <a:t>Thả</a:t>
            </a:r>
            <a:r>
              <a:rPr lang="en-US" sz="4800" b="1" dirty="0">
                <a:solidFill>
                  <a:schemeClr val="tx1">
                    <a:lumMod val="75000"/>
                  </a:schemeClr>
                </a:solidFill>
                <a:latin typeface="Times New Roman" pitchFamily="18" charset="0"/>
                <a:ea typeface="#9Slide02 Noi dung dai" panose="02000000000000000000" pitchFamily="2" charset="0"/>
                <a:cs typeface="Times New Roman" pitchFamily="18" charset="0"/>
              </a:rPr>
              <a:t> </a:t>
            </a:r>
            <a:r>
              <a:rPr lang="en-US" sz="4800" b="1" dirty="0" err="1">
                <a:solidFill>
                  <a:schemeClr val="tx1">
                    <a:lumMod val="75000"/>
                  </a:schemeClr>
                </a:solidFill>
                <a:latin typeface="Times New Roman" pitchFamily="18" charset="0"/>
                <a:ea typeface="#9Slide02 Noi dung dai" panose="02000000000000000000" pitchFamily="2" charset="0"/>
                <a:cs typeface="Times New Roman" pitchFamily="18" charset="0"/>
              </a:rPr>
              <a:t>diều</a:t>
            </a:r>
            <a:endParaRPr lang="en-US" sz="8800" b="1" dirty="0">
              <a:solidFill>
                <a:schemeClr val="tx1">
                  <a:lumMod val="75000"/>
                </a:schemeClr>
              </a:solidFill>
              <a:latin typeface="Times New Roman" pitchFamily="18" charset="0"/>
              <a:ea typeface="#9Slide02 Noi dung dai" panose="02000000000000000000" pitchFamily="2" charset="0"/>
              <a:cs typeface="Times New Roman" pitchFamily="18" charset="0"/>
            </a:endParaRPr>
          </a:p>
        </p:txBody>
      </p:sp>
      <p:sp>
        <p:nvSpPr>
          <p:cNvPr id="8" name="TextBox 7"/>
          <p:cNvSpPr txBox="1">
            <a:spLocks noChangeArrowheads="1"/>
          </p:cNvSpPr>
          <p:nvPr/>
        </p:nvSpPr>
        <p:spPr bwMode="auto">
          <a:xfrm>
            <a:off x="731838" y="2941638"/>
            <a:ext cx="4679950"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Tiếng nó trong ng</a:t>
            </a:r>
            <a:r>
              <a:rPr lang="vi-VN" sz="2800" b="1">
                <a:solidFill>
                  <a:srgbClr val="2F2F00"/>
                </a:solidFill>
                <a:latin typeface="Times New Roman" pitchFamily="18" charset="0"/>
                <a:ea typeface="#9Slide02 Noi dung dai"/>
                <a:cs typeface="Times New Roman" pitchFamily="18" charset="0"/>
              </a:rPr>
              <a:t>ầ</a:t>
            </a:r>
            <a:r>
              <a:rPr lang="en-US" sz="2800" b="1">
                <a:solidFill>
                  <a:srgbClr val="2F2F00"/>
                </a:solidFill>
                <a:latin typeface="Times New Roman" pitchFamily="18" charset="0"/>
                <a:ea typeface="#9Slide02 Noi dung dai"/>
                <a:cs typeface="Times New Roman" pitchFamily="18" charset="0"/>
              </a:rPr>
              <a:t>n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Diều hay chiếc thuyền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Trôi trên sông Ngân. </a:t>
            </a:r>
            <a:endParaRPr lang="en-US" sz="2800" b="1">
              <a:latin typeface="Times New Roman" pitchFamily="18" charset="0"/>
              <a:ea typeface="#9Slide02 Noi dung dai"/>
              <a:cs typeface="Times New Roman" pitchFamily="18" charset="0"/>
            </a:endParaRPr>
          </a:p>
        </p:txBody>
      </p:sp>
      <p:sp>
        <p:nvSpPr>
          <p:cNvPr id="9" name="TextBox 8"/>
          <p:cNvSpPr txBox="1">
            <a:spLocks noChangeArrowheads="1"/>
          </p:cNvSpPr>
          <p:nvPr/>
        </p:nvSpPr>
        <p:spPr bwMode="auto">
          <a:xfrm>
            <a:off x="731838" y="4919663"/>
            <a:ext cx="4221162" cy="1800225"/>
          </a:xfrm>
          <a:prstGeom prst="rect">
            <a:avLst/>
          </a:prstGeom>
          <a:noFill/>
          <a:ln w="9525">
            <a:noFill/>
            <a:miter lim="800000"/>
            <a:headEnd/>
            <a:tailEnd/>
          </a:ln>
        </p:spPr>
        <p:txBody>
          <a:bodyPr>
            <a:spAutoFit/>
          </a:bodyPr>
          <a:lstStyle/>
          <a:p>
            <a:r>
              <a:rPr lang="vi-VN" sz="2800" b="1">
                <a:solidFill>
                  <a:srgbClr val="2F2F00"/>
                </a:solidFill>
                <a:latin typeface="+mj-lt"/>
                <a:ea typeface="#9Slide02 Noi dung dai"/>
                <a:cs typeface="#9Slide02 Noi dung dai"/>
              </a:rPr>
              <a:t>Cánh diều no gió </a:t>
            </a:r>
          </a:p>
          <a:p>
            <a:r>
              <a:rPr lang="vi-VN" sz="2800" b="1">
                <a:solidFill>
                  <a:srgbClr val="2F2F00"/>
                </a:solidFill>
                <a:latin typeface="+mj-lt"/>
                <a:ea typeface="#9Slide02 Noi dung dai"/>
                <a:cs typeface="#9Slide02 Noi dung dai"/>
              </a:rPr>
              <a:t>Tiếng nó chơi vơi </a:t>
            </a:r>
          </a:p>
          <a:p>
            <a:r>
              <a:rPr lang="vi-VN" sz="2800" b="1">
                <a:solidFill>
                  <a:srgbClr val="2F2F00"/>
                </a:solidFill>
                <a:latin typeface="+mj-lt"/>
                <a:ea typeface="#9Slide02 Noi dung dai"/>
                <a:cs typeface="#9Slide02 Noi dung dai"/>
              </a:rPr>
              <a:t>Diều là hạt cau </a:t>
            </a:r>
          </a:p>
          <a:p>
            <a:r>
              <a:rPr lang="vi-VN" sz="2800" b="1">
                <a:solidFill>
                  <a:srgbClr val="2F2F00"/>
                </a:solidFill>
                <a:latin typeface="+mj-lt"/>
                <a:ea typeface="#9Slide02 Noi dung dai"/>
                <a:cs typeface="#9Slide02 Noi dung dai"/>
              </a:rPr>
              <a:t>Phơi trên nong trời. </a:t>
            </a:r>
            <a:endParaRPr lang="en-US" sz="2800" b="1">
              <a:latin typeface="+mj-lt"/>
              <a:ea typeface="#9Slide02 Noi dung dai"/>
              <a:cs typeface="#9Slide02 Noi dung dai"/>
            </a:endParaRPr>
          </a:p>
        </p:txBody>
      </p:sp>
      <p:sp>
        <p:nvSpPr>
          <p:cNvPr id="10" name="TextBox 9"/>
          <p:cNvSpPr txBox="1">
            <a:spLocks noChangeArrowheads="1"/>
          </p:cNvSpPr>
          <p:nvPr/>
        </p:nvSpPr>
        <p:spPr bwMode="auto">
          <a:xfrm>
            <a:off x="5095875" y="2941638"/>
            <a:ext cx="4540250"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Nhạc trời réo </a:t>
            </a:r>
            <a:r>
              <a:rPr lang="vi-VN" sz="2800" b="1">
                <a:solidFill>
                  <a:srgbClr val="2F2F00"/>
                </a:solidFill>
                <a:latin typeface="Times New Roman" pitchFamily="18" charset="0"/>
                <a:ea typeface="#9Slide02 Noi dung dai"/>
                <a:cs typeface="Times New Roman" pitchFamily="18" charset="0"/>
              </a:rPr>
              <a:t>v</a:t>
            </a:r>
            <a:r>
              <a:rPr lang="en-US" sz="2800" b="1">
                <a:solidFill>
                  <a:srgbClr val="2F2F00"/>
                </a:solidFill>
                <a:latin typeface="Times New Roman" pitchFamily="18" charset="0"/>
                <a:ea typeface="#9Slide02 Noi dung dai"/>
                <a:cs typeface="Times New Roman" pitchFamily="18" charset="0"/>
              </a:rPr>
              <a:t>ang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Tiếng </a:t>
            </a:r>
            <a:r>
              <a:rPr lang="vi-VN" sz="2800" b="1">
                <a:solidFill>
                  <a:srgbClr val="2F2F00"/>
                </a:solidFill>
                <a:latin typeface="Times New Roman" pitchFamily="18" charset="0"/>
                <a:ea typeface="#9Slide02 Noi dung dai"/>
                <a:cs typeface="Times New Roman" pitchFamily="18" charset="0"/>
              </a:rPr>
              <a:t>d</a:t>
            </a:r>
            <a:r>
              <a:rPr lang="en-US" sz="2800" b="1">
                <a:solidFill>
                  <a:srgbClr val="2F2F00"/>
                </a:solidFill>
                <a:latin typeface="Times New Roman" pitchFamily="18" charset="0"/>
                <a:ea typeface="#9Slide02 Noi dung dai"/>
                <a:cs typeface="Times New Roman" pitchFamily="18" charset="0"/>
              </a:rPr>
              <a:t>iều xanh lúa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Uốn cong tre làng.</a:t>
            </a:r>
            <a:endParaRPr lang="en-US" sz="2800" b="1">
              <a:latin typeface="Times New Roman" pitchFamily="18" charset="0"/>
              <a:ea typeface="#9Slide02 Noi dung dai"/>
              <a:cs typeface="Times New Roman" pitchFamily="18" charset="0"/>
            </a:endParaRPr>
          </a:p>
        </p:txBody>
      </p:sp>
      <p:sp>
        <p:nvSpPr>
          <p:cNvPr id="11" name="TextBox 10"/>
          <p:cNvSpPr txBox="1">
            <a:spLocks noChangeArrowheads="1"/>
          </p:cNvSpPr>
          <p:nvPr/>
        </p:nvSpPr>
        <p:spPr bwMode="auto">
          <a:xfrm>
            <a:off x="6588125" y="4719638"/>
            <a:ext cx="3379788" cy="396875"/>
          </a:xfrm>
          <a:prstGeom prst="rect">
            <a:avLst/>
          </a:prstGeom>
          <a:noFill/>
          <a:ln w="9525">
            <a:noFill/>
            <a:miter lim="800000"/>
            <a:headEnd/>
            <a:tailEnd/>
          </a:ln>
        </p:spPr>
        <p:txBody>
          <a:bodyPr>
            <a:spAutoFit/>
          </a:bodyPr>
          <a:lstStyle/>
          <a:p>
            <a:r>
              <a:rPr lang="en-US" sz="2000" b="1">
                <a:solidFill>
                  <a:srgbClr val="373700"/>
                </a:solidFill>
                <a:latin typeface="Times New Roman" pitchFamily="18" charset="0"/>
                <a:ea typeface="#9Slide02 Noi dung dai"/>
                <a:cs typeface="Times New Roman" pitchFamily="18" charset="0"/>
              </a:rPr>
              <a:t>TRẦN ĐĂNG KHOA</a:t>
            </a:r>
            <a:endParaRPr lang="en-US" sz="4800" b="1">
              <a:latin typeface="Times New Roman" pitchFamily="18" charset="0"/>
              <a:ea typeface="#9Slide02 Noi dung dai"/>
              <a:cs typeface="Times New Roman" pitchFamily="18" charset="0"/>
            </a:endParaRPr>
          </a:p>
        </p:txBody>
      </p:sp>
      <p:sp>
        <p:nvSpPr>
          <p:cNvPr id="12" name="TextBox 11"/>
          <p:cNvSpPr txBox="1">
            <a:spLocks noChangeArrowheads="1"/>
          </p:cNvSpPr>
          <p:nvPr/>
        </p:nvSpPr>
        <p:spPr bwMode="auto">
          <a:xfrm>
            <a:off x="731838" y="965200"/>
            <a:ext cx="4792662" cy="1800225"/>
          </a:xfrm>
          <a:prstGeom prst="rect">
            <a:avLst/>
          </a:prstGeom>
          <a:noFill/>
          <a:ln w="9525">
            <a:noFill/>
            <a:miter lim="800000"/>
            <a:headEnd/>
            <a:tailEnd/>
          </a:ln>
        </p:spPr>
        <p:txBody>
          <a:bodyPr>
            <a:spAutoFit/>
          </a:bodyPr>
          <a:lstStyle/>
          <a:p>
            <a:r>
              <a:rPr lang="en-US" sz="2800" b="1">
                <a:solidFill>
                  <a:srgbClr val="2F2F00"/>
                </a:solidFill>
                <a:latin typeface="Times New Roman" pitchFamily="18" charset="0"/>
                <a:ea typeface="#9Slide02 Noi dung dai"/>
                <a:cs typeface="Times New Roman" pitchFamily="18" charset="0"/>
              </a:rPr>
              <a:t>Cánh diều no gió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Sáo nó thổi vang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Sao trời trôi qua </a:t>
            </a:r>
            <a:endParaRPr lang="vi-VN" sz="2800" b="1">
              <a:solidFill>
                <a:srgbClr val="2F2F00"/>
              </a:solidFill>
              <a:latin typeface="Times New Roman" pitchFamily="18" charset="0"/>
              <a:ea typeface="#9Slide02 Noi dung dai"/>
              <a:cs typeface="Times New Roman" pitchFamily="18" charset="0"/>
            </a:endParaRPr>
          </a:p>
          <a:p>
            <a:r>
              <a:rPr lang="en-US" sz="2800" b="1">
                <a:solidFill>
                  <a:srgbClr val="2F2F00"/>
                </a:solidFill>
                <a:latin typeface="Times New Roman" pitchFamily="18" charset="0"/>
                <a:ea typeface="#9Slide02 Noi dung dai"/>
                <a:cs typeface="Times New Roman" pitchFamily="18" charset="0"/>
              </a:rPr>
              <a:t>Diều thành trăng vàng.</a:t>
            </a:r>
            <a:endParaRPr lang="en-US" sz="2800" b="1">
              <a:latin typeface="Times New Roman" pitchFamily="18" charset="0"/>
              <a:ea typeface="#9Slide02 Noi dung dai"/>
              <a:cs typeface="Times New Roman" pitchFamily="18" charset="0"/>
            </a:endParaRPr>
          </a:p>
        </p:txBody>
      </p:sp>
      <p:sp>
        <p:nvSpPr>
          <p:cNvPr id="13" name="TextBox 12"/>
          <p:cNvSpPr txBox="1">
            <a:spLocks noChangeArrowheads="1"/>
          </p:cNvSpPr>
          <p:nvPr/>
        </p:nvSpPr>
        <p:spPr bwMode="auto">
          <a:xfrm>
            <a:off x="5059363" y="1028700"/>
            <a:ext cx="4221162" cy="1800225"/>
          </a:xfrm>
          <a:prstGeom prst="rect">
            <a:avLst/>
          </a:prstGeom>
          <a:noFill/>
          <a:ln w="9525">
            <a:noFill/>
            <a:miter lim="800000"/>
            <a:headEnd/>
            <a:tailEnd/>
          </a:ln>
        </p:spPr>
        <p:txBody>
          <a:bodyPr>
            <a:spAutoFit/>
          </a:bodyPr>
          <a:lstStyle/>
          <a:p>
            <a:r>
              <a:rPr lang="vi-VN" sz="2800" b="1">
                <a:solidFill>
                  <a:srgbClr val="2F2F00"/>
                </a:solidFill>
                <a:latin typeface="+mj-lt"/>
                <a:ea typeface="#9Slide02 Noi dung dai"/>
                <a:cs typeface="#9Slide02 Noi dung dai"/>
              </a:rPr>
              <a:t>Trời như cánh đồng </a:t>
            </a:r>
          </a:p>
          <a:p>
            <a:r>
              <a:rPr lang="vi-VN" sz="2800" b="1">
                <a:solidFill>
                  <a:srgbClr val="2F2F00"/>
                </a:solidFill>
                <a:latin typeface="+mj-lt"/>
                <a:ea typeface="#9Slide02 Noi dung dai"/>
                <a:cs typeface="#9Slide02 Noi dung dai"/>
              </a:rPr>
              <a:t>Xong mùa gặt hái </a:t>
            </a:r>
          </a:p>
          <a:p>
            <a:r>
              <a:rPr lang="vi-VN" sz="2800" b="1">
                <a:solidFill>
                  <a:srgbClr val="2F2F00"/>
                </a:solidFill>
                <a:latin typeface="+mj-lt"/>
                <a:ea typeface="#9Slide02 Noi dung dai"/>
                <a:cs typeface="#9Slide02 Noi dung dai"/>
              </a:rPr>
              <a:t>Diều em - lưỡi liềm </a:t>
            </a:r>
          </a:p>
          <a:p>
            <a:r>
              <a:rPr lang="vi-VN" sz="2800" b="1">
                <a:solidFill>
                  <a:srgbClr val="2F2F00"/>
                </a:solidFill>
                <a:latin typeface="+mj-lt"/>
                <a:ea typeface="#9Slide02 Noi dung dai"/>
                <a:cs typeface="#9Slide02 Noi dung dai"/>
              </a:rPr>
              <a:t>Ai quên bỏ lại. </a:t>
            </a:r>
            <a:endParaRPr lang="en-US" sz="2800" b="1">
              <a:latin typeface="+mj-lt"/>
              <a:ea typeface="#9Slide02 Noi dung dai"/>
              <a:cs typeface="#9Slide02 Noi dung da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5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descr="C:\Users\Administrator\Desktop\tac-gia-tran-dang-khoa.jpg"/>
          <p:cNvPicPr>
            <a:picLocks noGrp="1" noChangeAspect="1" noChangeArrowheads="1"/>
          </p:cNvPicPr>
          <p:nvPr>
            <p:ph type="pic" sz="quarter" idx="13"/>
          </p:nvPr>
        </p:nvPicPr>
        <p:blipFill>
          <a:blip r:embed="rId2"/>
          <a:srcRect l="2255" r="2255"/>
          <a:stretch>
            <a:fillRect/>
          </a:stretch>
        </p:blipFill>
        <p:spPr bwMode="auto">
          <a:xfrm>
            <a:off x="0" y="0"/>
            <a:ext cx="6096000" cy="6858000"/>
          </a:xfrm>
          <a:prstGeom prst="rect">
            <a:avLst/>
          </a:prstGeom>
          <a:noFill/>
        </p:spPr>
      </p:pic>
      <p:sp>
        <p:nvSpPr>
          <p:cNvPr id="12" name="Rectangle 11"/>
          <p:cNvSpPr/>
          <p:nvPr/>
        </p:nvSpPr>
        <p:spPr>
          <a:xfrm>
            <a:off x="5105400" y="4191000"/>
            <a:ext cx="6858000" cy="2062103"/>
          </a:xfrm>
          <a:prstGeom prst="rect">
            <a:avLst/>
          </a:prstGeom>
        </p:spPr>
        <p:txBody>
          <a:bodyPr wrap="square">
            <a:spAutoFit/>
          </a:bodyPr>
          <a:lstStyle/>
          <a:p>
            <a:r>
              <a:rPr lang="en-US" sz="3200" b="1" i="1" smtClean="0">
                <a:latin typeface="Times New Roman" pitchFamily="18" charset="0"/>
                <a:cs typeface="Times New Roman" pitchFamily="18" charset="0"/>
              </a:rPr>
              <a:t>T</a:t>
            </a:r>
            <a:r>
              <a:rPr lang="vi-VN" sz="3200" b="1" i="1" smtClean="0">
                <a:latin typeface="Times New Roman" pitchFamily="18" charset="0"/>
                <a:cs typeface="Times New Roman" pitchFamily="18" charset="0"/>
              </a:rPr>
              <a:t>ác giả Trần Đăng Khoa</a:t>
            </a:r>
            <a:r>
              <a:rPr lang="vi-VN" sz="3200" i="1" smtClean="0">
                <a:latin typeface="Times New Roman" pitchFamily="18" charset="0"/>
                <a:cs typeface="Times New Roman" pitchFamily="18" charset="0"/>
              </a:rPr>
              <a:t> đã được nhiều người biết đến với khả năng văn chương xuất sắc, ông đã được mệnh danh là Thần đồng của thi ca Việt Nam</a:t>
            </a:r>
            <a:r>
              <a:rPr lang="vi-VN" sz="3200" smtClean="0">
                <a:latin typeface="Times New Roman" pitchFamily="18" charset="0"/>
                <a:cs typeface="Times New Roman" pitchFamily="18" charset="0"/>
              </a:rPr>
              <a:t>. </a:t>
            </a:r>
            <a:endParaRPr lang="vi-VN" sz="3200">
              <a:latin typeface="Times New Roman" pitchFamily="18" charset="0"/>
              <a:cs typeface="Times New Roman" pitchFamily="18" charset="0"/>
            </a:endParaRPr>
          </a:p>
        </p:txBody>
      </p:sp>
      <p:sp>
        <p:nvSpPr>
          <p:cNvPr id="13" name="Rectangle 12"/>
          <p:cNvSpPr/>
          <p:nvPr/>
        </p:nvSpPr>
        <p:spPr>
          <a:xfrm>
            <a:off x="5105400" y="304800"/>
            <a:ext cx="6477000" cy="3539430"/>
          </a:xfrm>
          <a:prstGeom prst="rect">
            <a:avLst/>
          </a:prstGeom>
        </p:spPr>
        <p:txBody>
          <a:bodyPr wrap="square">
            <a:spAutoFit/>
          </a:bodyPr>
          <a:lstStyle/>
          <a:p>
            <a:r>
              <a:rPr lang="vi-VN" sz="3200" b="1" smtClean="0">
                <a:solidFill>
                  <a:srgbClr val="0070C0"/>
                </a:solidFill>
                <a:latin typeface="+mj-lt"/>
              </a:rPr>
              <a:t>Trần Đăng Khoa</a:t>
            </a:r>
            <a:r>
              <a:rPr lang="vi-VN" sz="3200" smtClean="0">
                <a:solidFill>
                  <a:srgbClr val="0070C0"/>
                </a:solidFill>
                <a:latin typeface="+mj-lt"/>
              </a:rPr>
              <a:t> (sinh ngày 26 tháng 4 năm 1958), quê làng Trực Trì, xã Quốc Tuấn, huyện Nam Sách, tỉnh Hải Dương, là một nhà thơ, nhà báo, biên tập viên Tạp chí Văn nghệ Quân đội, Phó chủ tịch Hội Nhà văn Việt Nam.</a:t>
            </a:r>
            <a:endParaRPr lang="vi-VN" sz="3200">
              <a:solidFill>
                <a:srgbClr val="0070C0"/>
              </a:solidFill>
              <a:latin typeface="+mj-lt"/>
            </a:endParaRP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Digital Stickers for School Days by Slidesgo">
  <a:themeElements>
    <a:clrScheme name="Simple Light">
      <a:dk1>
        <a:srgbClr val="F75C8F"/>
      </a:dk1>
      <a:lt1>
        <a:srgbClr val="FFFFFF"/>
      </a:lt1>
      <a:dk2>
        <a:srgbClr val="004468"/>
      </a:dk2>
      <a:lt2>
        <a:srgbClr val="61D8C4"/>
      </a:lt2>
      <a:accent1>
        <a:srgbClr val="10B0BF"/>
      </a:accent1>
      <a:accent2>
        <a:srgbClr val="4A4793"/>
      </a:accent2>
      <a:accent3>
        <a:srgbClr val="673543"/>
      </a:accent3>
      <a:accent4>
        <a:srgbClr val="FFCC73"/>
      </a:accent4>
      <a:accent5>
        <a:srgbClr val="F06952"/>
      </a:accent5>
      <a:accent6>
        <a:srgbClr val="FCAED3"/>
      </a:accent6>
      <a:hlink>
        <a:srgbClr val="00446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xmlns="" name="Blank.potx" id="{4C410E64-73D4-4894-A16A-B0A564A2C1B3}" vid="{BD11DD77-7AB8-40E7-98B4-F754939C4E0E}"/>
    </a:ext>
  </a:extLst>
</a:theme>
</file>

<file path=ppt/theme/theme3.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1633</TotalTime>
  <Words>1631</Words>
  <Application>Microsoft Office PowerPoint</Application>
  <PresentationFormat>Custom</PresentationFormat>
  <Paragraphs>404</Paragraphs>
  <Slides>37</Slides>
  <Notes>9</Notes>
  <HiddenSlides>0</HiddenSlides>
  <MMClips>1</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Digital Stickers for School Days by Slidesgo</vt: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LUYỆN TẬP</vt:lpstr>
      <vt:lpstr>Slide 26</vt:lpstr>
      <vt:lpstr>Slide 27</vt:lpstr>
      <vt:lpstr>Slide 28</vt:lpstr>
      <vt:lpstr>Slide 29</vt:lpstr>
      <vt:lpstr>Slide 30</vt:lpstr>
      <vt:lpstr>Slide 31</vt:lpstr>
      <vt:lpstr>Slide 32</vt:lpstr>
      <vt:lpstr>Slide 33</vt:lpstr>
      <vt:lpstr>    Nói một câu có hình ảnh  so sánh</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đọc 2: THẢ DIỀU </dc:title>
  <dc:creator>Admin</dc:creator>
  <cp:keywords/>
  <cp:lastModifiedBy>A</cp:lastModifiedBy>
  <cp:revision>52</cp:revision>
  <dcterms:created xsi:type="dcterms:W3CDTF">2022-08-22T04:47:14Z</dcterms:created>
  <dcterms:modified xsi:type="dcterms:W3CDTF">2022-10-05T05:51:40Z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y fmtid="{D5CDD505-2E9C-101B-9397-08002B2CF9AE}" pid="4" name="VSO item id">
    <vt:lpwstr/>
  </property>
  <property fmtid="{D5CDD505-2E9C-101B-9397-08002B2CF9AE}" pid="5" name="Assetid ">
    <vt:lpwstr/>
  </property>
  <property fmtid="{D5CDD505-2E9C-101B-9397-08002B2CF9AE}" pid="6" name="Item Details">
    <vt:lpwstr/>
  </property>
  <property fmtid="{D5CDD505-2E9C-101B-9397-08002B2CF9AE}" pid="7" name="Template details">
    <vt:lpwstr/>
  </property>
</Properties>
</file>